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73" r:id="rId7"/>
    <p:sldMasterId id="2147484682" r:id="rId8"/>
    <p:sldMasterId id="2147484701" r:id="rId9"/>
  </p:sldMasterIdLst>
  <p:notesMasterIdLst>
    <p:notesMasterId r:id="rId44"/>
  </p:notesMasterIdLst>
  <p:handoutMasterIdLst>
    <p:handoutMasterId r:id="rId45"/>
  </p:handoutMasterIdLst>
  <p:sldIdLst>
    <p:sldId id="274" r:id="rId10"/>
    <p:sldId id="308" r:id="rId11"/>
    <p:sldId id="282" r:id="rId12"/>
    <p:sldId id="259" r:id="rId13"/>
    <p:sldId id="260" r:id="rId14"/>
    <p:sldId id="2145706213" r:id="rId15"/>
    <p:sldId id="2145706209" r:id="rId16"/>
    <p:sldId id="2145706210" r:id="rId17"/>
    <p:sldId id="598" r:id="rId18"/>
    <p:sldId id="2145706211" r:id="rId19"/>
    <p:sldId id="2145706207" r:id="rId20"/>
    <p:sldId id="548" r:id="rId21"/>
    <p:sldId id="557" r:id="rId22"/>
    <p:sldId id="2145706212" r:id="rId23"/>
    <p:sldId id="2145706214" r:id="rId24"/>
    <p:sldId id="2145706215" r:id="rId25"/>
    <p:sldId id="549" r:id="rId26"/>
    <p:sldId id="583" r:id="rId27"/>
    <p:sldId id="2145706216" r:id="rId28"/>
    <p:sldId id="2145706217" r:id="rId29"/>
    <p:sldId id="2141411918" r:id="rId30"/>
    <p:sldId id="587" r:id="rId31"/>
    <p:sldId id="2145706206" r:id="rId32"/>
    <p:sldId id="2145706218" r:id="rId33"/>
    <p:sldId id="590" r:id="rId34"/>
    <p:sldId id="2145706219" r:id="rId35"/>
    <p:sldId id="592" r:id="rId36"/>
    <p:sldId id="2145706220" r:id="rId37"/>
    <p:sldId id="593" r:id="rId38"/>
    <p:sldId id="594" r:id="rId39"/>
    <p:sldId id="595" r:id="rId40"/>
    <p:sldId id="596" r:id="rId41"/>
    <p:sldId id="597" r:id="rId42"/>
    <p:sldId id="318" r:id="rId43"/>
  </p:sldIdLst>
  <p:sldSz cx="12192000" cy="6858000"/>
  <p:notesSz cx="7315200" cy="9601200"/>
  <p:custDataLst>
    <p:tags r:id="rId4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guide id="14"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5" clrIdx="13">
    <p:extLst>
      <p:ext uri="{19B8F6BF-5375-455C-9EA6-DF929625EA0E}">
        <p15:presenceInfo xmlns:p15="http://schemas.microsoft.com/office/powerpoint/2012/main" userId="ef8730672ba86646" providerId="Windows Live"/>
      </p:ext>
    </p:extLst>
  </p:cmAuthor>
  <p:cmAuthor id="15" name="Marie Becker" initials="MB" lastIdx="33" clrIdx="14">
    <p:extLst>
      <p:ext uri="{19B8F6BF-5375-455C-9EA6-DF929625EA0E}">
        <p15:presenceInfo xmlns:p15="http://schemas.microsoft.com/office/powerpoint/2012/main" userId="S::mbecker@clinicaloptions.com::a16991b8-7bb5-4da5-98af-c360d036dd20" providerId="AD"/>
      </p:ext>
    </p:extLst>
  </p:cmAuthor>
  <p:cmAuthor id="16" name="Angeline Metilda" initials="AM" lastIdx="84" clrIdx="15">
    <p:extLst>
      <p:ext uri="{19B8F6BF-5375-455C-9EA6-DF929625EA0E}">
        <p15:presenceInfo xmlns:p15="http://schemas.microsoft.com/office/powerpoint/2012/main" userId="S::Angeline.Metilda@extentia.com::ed87727e-52b6-4fa5-8589-5ec96b7728b7" providerId="AD"/>
      </p:ext>
    </p:extLst>
  </p:cmAuthor>
  <p:cmAuthor id="17" name="Ramya Moorthy" initials="RM" lastIdx="35" clrIdx="16">
    <p:extLst>
      <p:ext uri="{19B8F6BF-5375-455C-9EA6-DF929625EA0E}">
        <p15:presenceInfo xmlns:p15="http://schemas.microsoft.com/office/powerpoint/2012/main" userId="S::Ramya.Moorthy@extentia.com::99ca4ff7-edd9-4259-9b9b-c765c454ea60" providerId="AD"/>
      </p:ext>
    </p:extLst>
  </p:cmAuthor>
  <p:cmAuthor id="18" name="Author" initials="A" lastIdx="1" clrIdx="17"/>
  <p:cmAuthor id="19" name="Marie Rush" initials="MR" lastIdx="140" clrIdx="18">
    <p:extLst>
      <p:ext uri="{19B8F6BF-5375-455C-9EA6-DF929625EA0E}">
        <p15:presenceInfo xmlns:p15="http://schemas.microsoft.com/office/powerpoint/2012/main" userId="S::mrush@clinicaloptions.com::0630ae8a-d7a0-439a-9d44-e2f536864f0f" providerId="AD"/>
      </p:ext>
    </p:extLst>
  </p:cmAuthor>
  <p:cmAuthor id="20" name="CLINICALOPTIONS\tquill" initials="C" lastIdx="15" clrIdx="19">
    <p:extLst>
      <p:ext uri="{19B8F6BF-5375-455C-9EA6-DF929625EA0E}">
        <p15:presenceInfo xmlns:p15="http://schemas.microsoft.com/office/powerpoint/2012/main" userId="CLINICALOPTIONS\tquill" providerId="None"/>
      </p:ext>
    </p:extLst>
  </p:cmAuthor>
  <p:cmAuthor id="21" name="mrush@clinicaloptions.com" initials="m" lastIdx="20" clrIdx="20">
    <p:extLst>
      <p:ext uri="{19B8F6BF-5375-455C-9EA6-DF929625EA0E}">
        <p15:presenceInfo xmlns:p15="http://schemas.microsoft.com/office/powerpoint/2012/main" userId="mrush@clinicaloptions.com" providerId="None"/>
      </p:ext>
    </p:extLst>
  </p:cmAuthor>
  <p:cmAuthor id="22" name="aboecler@clinicaloptions.com" initials="a" lastIdx="9" clrIdx="21">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4B68C4-0B7B-476B-9D44-20379D8B5210}" v="197" dt="2022-09-01T16:05:29.96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0" autoAdjust="0"/>
    <p:restoredTop sz="88542" autoAdjust="0"/>
  </p:normalViewPr>
  <p:slideViewPr>
    <p:cSldViewPr snapToGrid="0" showGuides="1">
      <p:cViewPr varScale="1">
        <p:scale>
          <a:sx n="111" d="100"/>
          <a:sy n="111" d="100"/>
        </p:scale>
        <p:origin x="306" y="114"/>
      </p:cViewPr>
      <p:guideLst>
        <p:guide orient="horz" pos="4128"/>
        <p:guide orient="horz" pos="1008"/>
        <p:guide orient="horz" pos="4032"/>
        <p:guide orient="horz" pos="151"/>
        <p:guide orient="horz" pos="264"/>
        <p:guide orient="horz" pos="3912"/>
        <p:guide pos="329"/>
        <p:guide pos="7407"/>
        <p:guide pos="453"/>
        <p:guide pos="724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364"/>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handoutMaster" Target="handoutMasters/handoutMaster1.xml"/><Relationship Id="rId53" Type="http://schemas.microsoft.com/office/2015/10/relationships/revisionInfo" Target="revisionInfo.xml"/><Relationship Id="rId5" Type="http://schemas.openxmlformats.org/officeDocument/2006/relationships/customXml" Target="../customXml/item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52"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presProps" Target="presProps.xml"/><Relationship Id="rId8" Type="http://schemas.openxmlformats.org/officeDocument/2006/relationships/slideMaster" Target="slideMasters/slideMaster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gs" Target="tags/tag1.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B84B68C4-0B7B-476B-9D44-20379D8B5210}"/>
    <pc:docChg chg="undo custSel modSld modMainMaster">
      <pc:chgData name="Jennifer Eimers" userId="e496f3f7-6a48-4339-9b0c-9f426a43f948" providerId="ADAL" clId="{B84B68C4-0B7B-476B-9D44-20379D8B5210}" dt="2022-09-01T16:06:32.905" v="307" actId="1035"/>
      <pc:docMkLst>
        <pc:docMk/>
      </pc:docMkLst>
      <pc:sldChg chg="delSp">
        <pc:chgData name="Jennifer Eimers" userId="e496f3f7-6a48-4339-9b0c-9f426a43f948" providerId="ADAL" clId="{B84B68C4-0B7B-476B-9D44-20379D8B5210}" dt="2022-09-01T16:00:32.498" v="1" actId="478"/>
        <pc:sldMkLst>
          <pc:docMk/>
          <pc:sldMk cId="3838914922" sldId="274"/>
        </pc:sldMkLst>
        <pc:spChg chg="del">
          <ac:chgData name="Jennifer Eimers" userId="e496f3f7-6a48-4339-9b0c-9f426a43f948" providerId="ADAL" clId="{B84B68C4-0B7B-476B-9D44-20379D8B5210}" dt="2022-09-01T16:00:32.498" v="1" actId="478"/>
          <ac:spMkLst>
            <pc:docMk/>
            <pc:sldMk cId="3838914922" sldId="274"/>
            <ac:spMk id="6" creationId="{C75EECC3-1512-FC4E-184D-1E6ED2873680}"/>
          </ac:spMkLst>
        </pc:spChg>
      </pc:sldChg>
      <pc:sldChg chg="modSp">
        <pc:chgData name="Jennifer Eimers" userId="e496f3f7-6a48-4339-9b0c-9f426a43f948" providerId="ADAL" clId="{B84B68C4-0B7B-476B-9D44-20379D8B5210}" dt="2022-09-01T16:03:35.453" v="147" actId="403"/>
        <pc:sldMkLst>
          <pc:docMk/>
          <pc:sldMk cId="4070971181" sldId="549"/>
        </pc:sldMkLst>
        <pc:graphicFrameChg chg="mod">
          <ac:chgData name="Jennifer Eimers" userId="e496f3f7-6a48-4339-9b0c-9f426a43f948" providerId="ADAL" clId="{B84B68C4-0B7B-476B-9D44-20379D8B5210}" dt="2022-09-01T16:03:35.453" v="147" actId="403"/>
          <ac:graphicFrameMkLst>
            <pc:docMk/>
            <pc:sldMk cId="4070971181" sldId="549"/>
            <ac:graphicFrameMk id="15" creationId="{F6D6EC1D-589B-8E16-DF3F-F754B5821B61}"/>
          </ac:graphicFrameMkLst>
        </pc:graphicFrameChg>
      </pc:sldChg>
      <pc:sldChg chg="modSp mod">
        <pc:chgData name="Jennifer Eimers" userId="e496f3f7-6a48-4339-9b0c-9f426a43f948" providerId="ADAL" clId="{B84B68C4-0B7B-476B-9D44-20379D8B5210}" dt="2022-09-01T16:02:50.733" v="141"/>
        <pc:sldMkLst>
          <pc:docMk/>
          <pc:sldMk cId="2393315516" sldId="557"/>
        </pc:sldMkLst>
        <pc:graphicFrameChg chg="mod modGraphic">
          <ac:chgData name="Jennifer Eimers" userId="e496f3f7-6a48-4339-9b0c-9f426a43f948" providerId="ADAL" clId="{B84B68C4-0B7B-476B-9D44-20379D8B5210}" dt="2022-09-01T16:02:50.733" v="141"/>
          <ac:graphicFrameMkLst>
            <pc:docMk/>
            <pc:sldMk cId="2393315516" sldId="557"/>
            <ac:graphicFrameMk id="6" creationId="{BE9F183C-AF93-3BE9-11B4-6873EFE6448A}"/>
          </ac:graphicFrameMkLst>
        </pc:graphicFrameChg>
        <pc:cxnChg chg="mod">
          <ac:chgData name="Jennifer Eimers" userId="e496f3f7-6a48-4339-9b0c-9f426a43f948" providerId="ADAL" clId="{B84B68C4-0B7B-476B-9D44-20379D8B5210}" dt="2022-09-01T16:02:43.814" v="140" actId="1035"/>
          <ac:cxnSpMkLst>
            <pc:docMk/>
            <pc:sldMk cId="2393315516" sldId="557"/>
            <ac:cxnSpMk id="8" creationId="{0AE47A62-D081-FBF9-FDBE-DF18F26BDBE2}"/>
          </ac:cxnSpMkLst>
        </pc:cxnChg>
        <pc:cxnChg chg="mod">
          <ac:chgData name="Jennifer Eimers" userId="e496f3f7-6a48-4339-9b0c-9f426a43f948" providerId="ADAL" clId="{B84B68C4-0B7B-476B-9D44-20379D8B5210}" dt="2022-09-01T16:02:43.814" v="140" actId="1035"/>
          <ac:cxnSpMkLst>
            <pc:docMk/>
            <pc:sldMk cId="2393315516" sldId="557"/>
            <ac:cxnSpMk id="9" creationId="{B5CB8B0A-8130-25EC-5511-64206AAF514E}"/>
          </ac:cxnSpMkLst>
        </pc:cxnChg>
      </pc:sldChg>
      <pc:sldChg chg="modSp mod">
        <pc:chgData name="Jennifer Eimers" userId="e496f3f7-6a48-4339-9b0c-9f426a43f948" providerId="ADAL" clId="{B84B68C4-0B7B-476B-9D44-20379D8B5210}" dt="2022-09-01T16:04:00.732" v="153" actId="1037"/>
        <pc:sldMkLst>
          <pc:docMk/>
          <pc:sldMk cId="1462643753" sldId="583"/>
        </pc:sldMkLst>
        <pc:spChg chg="mod">
          <ac:chgData name="Jennifer Eimers" userId="e496f3f7-6a48-4339-9b0c-9f426a43f948" providerId="ADAL" clId="{B84B68C4-0B7B-476B-9D44-20379D8B5210}" dt="2022-09-01T16:04:00.732" v="153" actId="1037"/>
          <ac:spMkLst>
            <pc:docMk/>
            <pc:sldMk cId="1462643753" sldId="583"/>
            <ac:spMk id="5" creationId="{00000000-0000-0000-0000-000000000000}"/>
          </ac:spMkLst>
        </pc:spChg>
        <pc:graphicFrameChg chg="mod">
          <ac:chgData name="Jennifer Eimers" userId="e496f3f7-6a48-4339-9b0c-9f426a43f948" providerId="ADAL" clId="{B84B68C4-0B7B-476B-9D44-20379D8B5210}" dt="2022-09-01T16:03:55.763" v="151" actId="1038"/>
          <ac:graphicFrameMkLst>
            <pc:docMk/>
            <pc:sldMk cId="1462643753" sldId="583"/>
            <ac:graphicFrameMk id="14" creationId="{A98330D5-218F-4953-9E89-76740437AFE8}"/>
          </ac:graphicFrameMkLst>
        </pc:graphicFrameChg>
        <pc:graphicFrameChg chg="mod modGraphic">
          <ac:chgData name="Jennifer Eimers" userId="e496f3f7-6a48-4339-9b0c-9f426a43f948" providerId="ADAL" clId="{B84B68C4-0B7B-476B-9D44-20379D8B5210}" dt="2022-09-01T16:03:55.763" v="151" actId="1038"/>
          <ac:graphicFrameMkLst>
            <pc:docMk/>
            <pc:sldMk cId="1462643753" sldId="583"/>
            <ac:graphicFrameMk id="19" creationId="{0999D423-3DF2-44B0-9D81-4F62585581BA}"/>
          </ac:graphicFrameMkLst>
        </pc:graphicFrameChg>
        <pc:cxnChg chg="mod">
          <ac:chgData name="Jennifer Eimers" userId="e496f3f7-6a48-4339-9b0c-9f426a43f948" providerId="ADAL" clId="{B84B68C4-0B7B-476B-9D44-20379D8B5210}" dt="2022-09-01T16:03:55.763" v="151" actId="1038"/>
          <ac:cxnSpMkLst>
            <pc:docMk/>
            <pc:sldMk cId="1462643753" sldId="583"/>
            <ac:cxnSpMk id="20" creationId="{42A58CE1-BD31-4E62-A3D0-823B56794189}"/>
          </ac:cxnSpMkLst>
        </pc:cxnChg>
        <pc:cxnChg chg="mod">
          <ac:chgData name="Jennifer Eimers" userId="e496f3f7-6a48-4339-9b0c-9f426a43f948" providerId="ADAL" clId="{B84B68C4-0B7B-476B-9D44-20379D8B5210}" dt="2022-09-01T16:03:55.763" v="151" actId="1038"/>
          <ac:cxnSpMkLst>
            <pc:docMk/>
            <pc:sldMk cId="1462643753" sldId="583"/>
            <ac:cxnSpMk id="21" creationId="{7AE55C0B-66D6-4A16-BACF-A79871654D25}"/>
          </ac:cxnSpMkLst>
        </pc:cxnChg>
      </pc:sldChg>
      <pc:sldChg chg="modSp mod chgLayout">
        <pc:chgData name="Jennifer Eimers" userId="e496f3f7-6a48-4339-9b0c-9f426a43f948" providerId="ADAL" clId="{B84B68C4-0B7B-476B-9D44-20379D8B5210}" dt="2022-09-01T16:05:02.975" v="190" actId="14100"/>
        <pc:sldMkLst>
          <pc:docMk/>
          <pc:sldMk cId="354608452" sldId="587"/>
        </pc:sldMkLst>
        <pc:spChg chg="mod">
          <ac:chgData name="Jennifer Eimers" userId="e496f3f7-6a48-4339-9b0c-9f426a43f948" providerId="ADAL" clId="{B84B68C4-0B7B-476B-9D44-20379D8B5210}" dt="2022-09-01T16:04:57.740" v="188" actId="1037"/>
          <ac:spMkLst>
            <pc:docMk/>
            <pc:sldMk cId="354608452" sldId="587"/>
            <ac:spMk id="12" creationId="{820CCB73-5333-43D1-8B7C-552250E99C38}"/>
          </ac:spMkLst>
        </pc:spChg>
        <pc:spChg chg="mod ord">
          <ac:chgData name="Jennifer Eimers" userId="e496f3f7-6a48-4339-9b0c-9f426a43f948" providerId="ADAL" clId="{B84B68C4-0B7B-476B-9D44-20379D8B5210}" dt="2022-09-01T16:04:32.241" v="165" actId="700"/>
          <ac:spMkLst>
            <pc:docMk/>
            <pc:sldMk cId="354608452" sldId="587"/>
            <ac:spMk id="17" creationId="{B906CC30-4285-B3D6-0521-15AC1FC14F41}"/>
          </ac:spMkLst>
        </pc:spChg>
        <pc:spChg chg="mod">
          <ac:chgData name="Jennifer Eimers" userId="e496f3f7-6a48-4339-9b0c-9f426a43f948" providerId="ADAL" clId="{B84B68C4-0B7B-476B-9D44-20379D8B5210}" dt="2022-09-01T16:04:57.740" v="188" actId="1037"/>
          <ac:spMkLst>
            <pc:docMk/>
            <pc:sldMk cId="354608452" sldId="587"/>
            <ac:spMk id="38" creationId="{E2A5B687-3198-982F-DD83-5A0DBB729D66}"/>
          </ac:spMkLst>
        </pc:spChg>
        <pc:spChg chg="mod">
          <ac:chgData name="Jennifer Eimers" userId="e496f3f7-6a48-4339-9b0c-9f426a43f948" providerId="ADAL" clId="{B84B68C4-0B7B-476B-9D44-20379D8B5210}" dt="2022-09-01T16:04:57.740" v="188" actId="1037"/>
          <ac:spMkLst>
            <pc:docMk/>
            <pc:sldMk cId="354608452" sldId="587"/>
            <ac:spMk id="39" creationId="{06B43604-B910-3D61-C317-A42ABD218257}"/>
          </ac:spMkLst>
        </pc:spChg>
        <pc:spChg chg="mod">
          <ac:chgData name="Jennifer Eimers" userId="e496f3f7-6a48-4339-9b0c-9f426a43f948" providerId="ADAL" clId="{B84B68C4-0B7B-476B-9D44-20379D8B5210}" dt="2022-09-01T16:04:57.740" v="188" actId="1037"/>
          <ac:spMkLst>
            <pc:docMk/>
            <pc:sldMk cId="354608452" sldId="587"/>
            <ac:spMk id="40" creationId="{EF0B9B37-F2E5-96E9-B85B-E857D0BC9AAF}"/>
          </ac:spMkLst>
        </pc:spChg>
        <pc:spChg chg="mod">
          <ac:chgData name="Jennifer Eimers" userId="e496f3f7-6a48-4339-9b0c-9f426a43f948" providerId="ADAL" clId="{B84B68C4-0B7B-476B-9D44-20379D8B5210}" dt="2022-09-01T16:04:57.740" v="188" actId="1037"/>
          <ac:spMkLst>
            <pc:docMk/>
            <pc:sldMk cId="354608452" sldId="587"/>
            <ac:spMk id="41" creationId="{AB12FAF8-6891-1DCE-101B-BF0D41AA356C}"/>
          </ac:spMkLst>
        </pc:spChg>
        <pc:spChg chg="mod">
          <ac:chgData name="Jennifer Eimers" userId="e496f3f7-6a48-4339-9b0c-9f426a43f948" providerId="ADAL" clId="{B84B68C4-0B7B-476B-9D44-20379D8B5210}" dt="2022-09-01T16:04:57.740" v="188" actId="1037"/>
          <ac:spMkLst>
            <pc:docMk/>
            <pc:sldMk cId="354608452" sldId="587"/>
            <ac:spMk id="42" creationId="{6D642135-C145-D276-0126-63938929AD32}"/>
          </ac:spMkLst>
        </pc:spChg>
        <pc:spChg chg="mod">
          <ac:chgData name="Jennifer Eimers" userId="e496f3f7-6a48-4339-9b0c-9f426a43f948" providerId="ADAL" clId="{B84B68C4-0B7B-476B-9D44-20379D8B5210}" dt="2022-09-01T16:04:57.740" v="188" actId="1037"/>
          <ac:spMkLst>
            <pc:docMk/>
            <pc:sldMk cId="354608452" sldId="587"/>
            <ac:spMk id="43" creationId="{0B0A5FE9-368F-0BA9-BA27-541CE488EDF3}"/>
          </ac:spMkLst>
        </pc:spChg>
        <pc:spChg chg="mod">
          <ac:chgData name="Jennifer Eimers" userId="e496f3f7-6a48-4339-9b0c-9f426a43f948" providerId="ADAL" clId="{B84B68C4-0B7B-476B-9D44-20379D8B5210}" dt="2022-09-01T16:04:57.740" v="188" actId="1037"/>
          <ac:spMkLst>
            <pc:docMk/>
            <pc:sldMk cId="354608452" sldId="587"/>
            <ac:spMk id="44" creationId="{FEF93B62-CF32-DAB4-3EC7-32B40C1DB675}"/>
          </ac:spMkLst>
        </pc:spChg>
        <pc:spChg chg="mod">
          <ac:chgData name="Jennifer Eimers" userId="e496f3f7-6a48-4339-9b0c-9f426a43f948" providerId="ADAL" clId="{B84B68C4-0B7B-476B-9D44-20379D8B5210}" dt="2022-09-01T16:04:57.740" v="188" actId="1037"/>
          <ac:spMkLst>
            <pc:docMk/>
            <pc:sldMk cId="354608452" sldId="587"/>
            <ac:spMk id="45" creationId="{F1198BAD-515E-9CFB-9DBA-B97DA399F5D8}"/>
          </ac:spMkLst>
        </pc:spChg>
        <pc:spChg chg="mod">
          <ac:chgData name="Jennifer Eimers" userId="e496f3f7-6a48-4339-9b0c-9f426a43f948" providerId="ADAL" clId="{B84B68C4-0B7B-476B-9D44-20379D8B5210}" dt="2022-09-01T16:04:57.740" v="188" actId="1037"/>
          <ac:spMkLst>
            <pc:docMk/>
            <pc:sldMk cId="354608452" sldId="587"/>
            <ac:spMk id="46" creationId="{C295C20D-A404-A5AB-251E-9EB4A3C89DF2}"/>
          </ac:spMkLst>
        </pc:spChg>
        <pc:spChg chg="mod">
          <ac:chgData name="Jennifer Eimers" userId="e496f3f7-6a48-4339-9b0c-9f426a43f948" providerId="ADAL" clId="{B84B68C4-0B7B-476B-9D44-20379D8B5210}" dt="2022-09-01T16:04:57.740" v="188" actId="1037"/>
          <ac:spMkLst>
            <pc:docMk/>
            <pc:sldMk cId="354608452" sldId="587"/>
            <ac:spMk id="47" creationId="{A9488096-9231-4E1A-DB8D-E539B1803460}"/>
          </ac:spMkLst>
        </pc:spChg>
        <pc:spChg chg="mod">
          <ac:chgData name="Jennifer Eimers" userId="e496f3f7-6a48-4339-9b0c-9f426a43f948" providerId="ADAL" clId="{B84B68C4-0B7B-476B-9D44-20379D8B5210}" dt="2022-09-01T16:04:57.740" v="188" actId="1037"/>
          <ac:spMkLst>
            <pc:docMk/>
            <pc:sldMk cId="354608452" sldId="587"/>
            <ac:spMk id="48" creationId="{38A56A8B-1B75-351F-49AF-27C0712F9D11}"/>
          </ac:spMkLst>
        </pc:spChg>
        <pc:spChg chg="mod">
          <ac:chgData name="Jennifer Eimers" userId="e496f3f7-6a48-4339-9b0c-9f426a43f948" providerId="ADAL" clId="{B84B68C4-0B7B-476B-9D44-20379D8B5210}" dt="2022-09-01T16:04:57.740" v="188" actId="1037"/>
          <ac:spMkLst>
            <pc:docMk/>
            <pc:sldMk cId="354608452" sldId="587"/>
            <ac:spMk id="49" creationId="{672B851C-7B9B-E1D4-2AA4-1A90A5618ABD}"/>
          </ac:spMkLst>
        </pc:spChg>
        <pc:spChg chg="mod">
          <ac:chgData name="Jennifer Eimers" userId="e496f3f7-6a48-4339-9b0c-9f426a43f948" providerId="ADAL" clId="{B84B68C4-0B7B-476B-9D44-20379D8B5210}" dt="2022-09-01T16:04:57.740" v="188" actId="1037"/>
          <ac:spMkLst>
            <pc:docMk/>
            <pc:sldMk cId="354608452" sldId="587"/>
            <ac:spMk id="50" creationId="{90D44ED0-D7C5-97CB-3144-70D57A5F8D15}"/>
          </ac:spMkLst>
        </pc:spChg>
        <pc:spChg chg="mod">
          <ac:chgData name="Jennifer Eimers" userId="e496f3f7-6a48-4339-9b0c-9f426a43f948" providerId="ADAL" clId="{B84B68C4-0B7B-476B-9D44-20379D8B5210}" dt="2022-09-01T16:04:57.740" v="188" actId="1037"/>
          <ac:spMkLst>
            <pc:docMk/>
            <pc:sldMk cId="354608452" sldId="587"/>
            <ac:spMk id="51" creationId="{27D6D019-81C2-3E9B-D979-BF3380C10626}"/>
          </ac:spMkLst>
        </pc:spChg>
        <pc:spChg chg="mod">
          <ac:chgData name="Jennifer Eimers" userId="e496f3f7-6a48-4339-9b0c-9f426a43f948" providerId="ADAL" clId="{B84B68C4-0B7B-476B-9D44-20379D8B5210}" dt="2022-09-01T16:04:57.740" v="188" actId="1037"/>
          <ac:spMkLst>
            <pc:docMk/>
            <pc:sldMk cId="354608452" sldId="587"/>
            <ac:spMk id="52" creationId="{51AFDABE-C8AA-F8F8-9BE9-4113D1A0C497}"/>
          </ac:spMkLst>
        </pc:spChg>
        <pc:spChg chg="mod">
          <ac:chgData name="Jennifer Eimers" userId="e496f3f7-6a48-4339-9b0c-9f426a43f948" providerId="ADAL" clId="{B84B68C4-0B7B-476B-9D44-20379D8B5210}" dt="2022-09-01T16:04:57.740" v="188" actId="1037"/>
          <ac:spMkLst>
            <pc:docMk/>
            <pc:sldMk cId="354608452" sldId="587"/>
            <ac:spMk id="53" creationId="{84E4E242-71E5-DE4E-F919-251B29FCABF2}"/>
          </ac:spMkLst>
        </pc:spChg>
        <pc:spChg chg="mod">
          <ac:chgData name="Jennifer Eimers" userId="e496f3f7-6a48-4339-9b0c-9f426a43f948" providerId="ADAL" clId="{B84B68C4-0B7B-476B-9D44-20379D8B5210}" dt="2022-09-01T16:04:57.740" v="188" actId="1037"/>
          <ac:spMkLst>
            <pc:docMk/>
            <pc:sldMk cId="354608452" sldId="587"/>
            <ac:spMk id="73" creationId="{B92CD91B-F422-7F08-5867-34895A0FCA30}"/>
          </ac:spMkLst>
        </pc:spChg>
        <pc:spChg chg="mod">
          <ac:chgData name="Jennifer Eimers" userId="e496f3f7-6a48-4339-9b0c-9f426a43f948" providerId="ADAL" clId="{B84B68C4-0B7B-476B-9D44-20379D8B5210}" dt="2022-09-01T16:04:57.740" v="188" actId="1037"/>
          <ac:spMkLst>
            <pc:docMk/>
            <pc:sldMk cId="354608452" sldId="587"/>
            <ac:spMk id="74" creationId="{3972E25A-FF75-EA55-E987-4856C433EF90}"/>
          </ac:spMkLst>
        </pc:spChg>
        <pc:spChg chg="mod">
          <ac:chgData name="Jennifer Eimers" userId="e496f3f7-6a48-4339-9b0c-9f426a43f948" providerId="ADAL" clId="{B84B68C4-0B7B-476B-9D44-20379D8B5210}" dt="2022-09-01T16:04:57.740" v="188" actId="1037"/>
          <ac:spMkLst>
            <pc:docMk/>
            <pc:sldMk cId="354608452" sldId="587"/>
            <ac:spMk id="75" creationId="{00311222-C552-BB70-FA63-DEB98D2B6532}"/>
          </ac:spMkLst>
        </pc:spChg>
        <pc:spChg chg="mod">
          <ac:chgData name="Jennifer Eimers" userId="e496f3f7-6a48-4339-9b0c-9f426a43f948" providerId="ADAL" clId="{B84B68C4-0B7B-476B-9D44-20379D8B5210}" dt="2022-09-01T16:04:57.740" v="188" actId="1037"/>
          <ac:spMkLst>
            <pc:docMk/>
            <pc:sldMk cId="354608452" sldId="587"/>
            <ac:spMk id="76" creationId="{9CD42745-DAC3-9714-3935-E8332C0232BC}"/>
          </ac:spMkLst>
        </pc:spChg>
        <pc:spChg chg="mod">
          <ac:chgData name="Jennifer Eimers" userId="e496f3f7-6a48-4339-9b0c-9f426a43f948" providerId="ADAL" clId="{B84B68C4-0B7B-476B-9D44-20379D8B5210}" dt="2022-09-01T16:04:57.740" v="188" actId="1037"/>
          <ac:spMkLst>
            <pc:docMk/>
            <pc:sldMk cId="354608452" sldId="587"/>
            <ac:spMk id="77" creationId="{516A9DA6-BAEF-48CA-3068-64ECFF0BB169}"/>
          </ac:spMkLst>
        </pc:spChg>
        <pc:spChg chg="mod">
          <ac:chgData name="Jennifer Eimers" userId="e496f3f7-6a48-4339-9b0c-9f426a43f948" providerId="ADAL" clId="{B84B68C4-0B7B-476B-9D44-20379D8B5210}" dt="2022-09-01T16:04:57.740" v="188" actId="1037"/>
          <ac:spMkLst>
            <pc:docMk/>
            <pc:sldMk cId="354608452" sldId="587"/>
            <ac:spMk id="78" creationId="{92AFA540-2A20-308A-06AD-917543B09D8F}"/>
          </ac:spMkLst>
        </pc:spChg>
        <pc:spChg chg="mod">
          <ac:chgData name="Jennifer Eimers" userId="e496f3f7-6a48-4339-9b0c-9f426a43f948" providerId="ADAL" clId="{B84B68C4-0B7B-476B-9D44-20379D8B5210}" dt="2022-09-01T16:04:57.740" v="188" actId="1037"/>
          <ac:spMkLst>
            <pc:docMk/>
            <pc:sldMk cId="354608452" sldId="587"/>
            <ac:spMk id="79" creationId="{9EA348D5-A073-2952-9B59-3850E2C21CCE}"/>
          </ac:spMkLst>
        </pc:spChg>
        <pc:spChg chg="mod">
          <ac:chgData name="Jennifer Eimers" userId="e496f3f7-6a48-4339-9b0c-9f426a43f948" providerId="ADAL" clId="{B84B68C4-0B7B-476B-9D44-20379D8B5210}" dt="2022-09-01T16:04:57.740" v="188" actId="1037"/>
          <ac:spMkLst>
            <pc:docMk/>
            <pc:sldMk cId="354608452" sldId="587"/>
            <ac:spMk id="81" creationId="{413607C6-7FC4-7F47-81EE-E3F79E5AECC1}"/>
          </ac:spMkLst>
        </pc:spChg>
        <pc:spChg chg="mod">
          <ac:chgData name="Jennifer Eimers" userId="e496f3f7-6a48-4339-9b0c-9f426a43f948" providerId="ADAL" clId="{B84B68C4-0B7B-476B-9D44-20379D8B5210}" dt="2022-09-01T16:04:57.740" v="188" actId="1037"/>
          <ac:spMkLst>
            <pc:docMk/>
            <pc:sldMk cId="354608452" sldId="587"/>
            <ac:spMk id="82" creationId="{A5BEC7BD-3419-7966-B5DA-B8C0E66CE579}"/>
          </ac:spMkLst>
        </pc:spChg>
        <pc:spChg chg="mod">
          <ac:chgData name="Jennifer Eimers" userId="e496f3f7-6a48-4339-9b0c-9f426a43f948" providerId="ADAL" clId="{B84B68C4-0B7B-476B-9D44-20379D8B5210}" dt="2022-09-01T16:04:57.740" v="188" actId="1037"/>
          <ac:spMkLst>
            <pc:docMk/>
            <pc:sldMk cId="354608452" sldId="587"/>
            <ac:spMk id="83" creationId="{9D323F55-CC73-0963-32B1-309D2D840E5C}"/>
          </ac:spMkLst>
        </pc:spChg>
        <pc:spChg chg="mod">
          <ac:chgData name="Jennifer Eimers" userId="e496f3f7-6a48-4339-9b0c-9f426a43f948" providerId="ADAL" clId="{B84B68C4-0B7B-476B-9D44-20379D8B5210}" dt="2022-09-01T16:04:57.740" v="188" actId="1037"/>
          <ac:spMkLst>
            <pc:docMk/>
            <pc:sldMk cId="354608452" sldId="587"/>
            <ac:spMk id="84" creationId="{0F66BAAA-FACE-0C22-3892-43DBB7FA5549}"/>
          </ac:spMkLst>
        </pc:spChg>
        <pc:spChg chg="mod">
          <ac:chgData name="Jennifer Eimers" userId="e496f3f7-6a48-4339-9b0c-9f426a43f948" providerId="ADAL" clId="{B84B68C4-0B7B-476B-9D44-20379D8B5210}" dt="2022-09-01T16:04:57.740" v="188" actId="1037"/>
          <ac:spMkLst>
            <pc:docMk/>
            <pc:sldMk cId="354608452" sldId="587"/>
            <ac:spMk id="85" creationId="{8A44E4D6-80E9-B947-FC9D-B42FFC724369}"/>
          </ac:spMkLst>
        </pc:spChg>
        <pc:spChg chg="mod">
          <ac:chgData name="Jennifer Eimers" userId="e496f3f7-6a48-4339-9b0c-9f426a43f948" providerId="ADAL" clId="{B84B68C4-0B7B-476B-9D44-20379D8B5210}" dt="2022-09-01T16:04:57.740" v="188" actId="1037"/>
          <ac:spMkLst>
            <pc:docMk/>
            <pc:sldMk cId="354608452" sldId="587"/>
            <ac:spMk id="86" creationId="{4E080D01-8D5E-17E3-FCE5-8496F4C391AE}"/>
          </ac:spMkLst>
        </pc:spChg>
        <pc:spChg chg="mod">
          <ac:chgData name="Jennifer Eimers" userId="e496f3f7-6a48-4339-9b0c-9f426a43f948" providerId="ADAL" clId="{B84B68C4-0B7B-476B-9D44-20379D8B5210}" dt="2022-09-01T16:04:57.740" v="188" actId="1037"/>
          <ac:spMkLst>
            <pc:docMk/>
            <pc:sldMk cId="354608452" sldId="587"/>
            <ac:spMk id="87" creationId="{1F055400-333C-28E7-7FCA-5A45403A50CE}"/>
          </ac:spMkLst>
        </pc:spChg>
        <pc:spChg chg="mod">
          <ac:chgData name="Jennifer Eimers" userId="e496f3f7-6a48-4339-9b0c-9f426a43f948" providerId="ADAL" clId="{B84B68C4-0B7B-476B-9D44-20379D8B5210}" dt="2022-09-01T16:04:57.740" v="188" actId="1037"/>
          <ac:spMkLst>
            <pc:docMk/>
            <pc:sldMk cId="354608452" sldId="587"/>
            <ac:spMk id="91" creationId="{D0551372-B7AD-C18F-AD18-415BDBD725E7}"/>
          </ac:spMkLst>
        </pc:spChg>
        <pc:spChg chg="mod">
          <ac:chgData name="Jennifer Eimers" userId="e496f3f7-6a48-4339-9b0c-9f426a43f948" providerId="ADAL" clId="{B84B68C4-0B7B-476B-9D44-20379D8B5210}" dt="2022-09-01T16:04:57.740" v="188" actId="1037"/>
          <ac:spMkLst>
            <pc:docMk/>
            <pc:sldMk cId="354608452" sldId="587"/>
            <ac:spMk id="92" creationId="{693D3AE7-D819-B219-8107-AD030B634573}"/>
          </ac:spMkLst>
        </pc:spChg>
        <pc:spChg chg="mod">
          <ac:chgData name="Jennifer Eimers" userId="e496f3f7-6a48-4339-9b0c-9f426a43f948" providerId="ADAL" clId="{B84B68C4-0B7B-476B-9D44-20379D8B5210}" dt="2022-09-01T16:04:57.740" v="188" actId="1037"/>
          <ac:spMkLst>
            <pc:docMk/>
            <pc:sldMk cId="354608452" sldId="587"/>
            <ac:spMk id="93" creationId="{557AA9CE-502D-CF0A-1F9E-756BAA073530}"/>
          </ac:spMkLst>
        </pc:spChg>
        <pc:spChg chg="mod">
          <ac:chgData name="Jennifer Eimers" userId="e496f3f7-6a48-4339-9b0c-9f426a43f948" providerId="ADAL" clId="{B84B68C4-0B7B-476B-9D44-20379D8B5210}" dt="2022-09-01T16:04:57.740" v="188" actId="1037"/>
          <ac:spMkLst>
            <pc:docMk/>
            <pc:sldMk cId="354608452" sldId="587"/>
            <ac:spMk id="94" creationId="{0AC2283B-130C-9D91-4840-22A03AFF5722}"/>
          </ac:spMkLst>
        </pc:spChg>
        <pc:spChg chg="mod">
          <ac:chgData name="Jennifer Eimers" userId="e496f3f7-6a48-4339-9b0c-9f426a43f948" providerId="ADAL" clId="{B84B68C4-0B7B-476B-9D44-20379D8B5210}" dt="2022-09-01T16:04:57.740" v="188" actId="1037"/>
          <ac:spMkLst>
            <pc:docMk/>
            <pc:sldMk cId="354608452" sldId="587"/>
            <ac:spMk id="95" creationId="{31F63398-1E73-1E91-3D74-87E0FC08FC69}"/>
          </ac:spMkLst>
        </pc:spChg>
        <pc:spChg chg="mod">
          <ac:chgData name="Jennifer Eimers" userId="e496f3f7-6a48-4339-9b0c-9f426a43f948" providerId="ADAL" clId="{B84B68C4-0B7B-476B-9D44-20379D8B5210}" dt="2022-09-01T16:05:00.476" v="189" actId="14100"/>
          <ac:spMkLst>
            <pc:docMk/>
            <pc:sldMk cId="354608452" sldId="587"/>
            <ac:spMk id="96" creationId="{0AED2E4B-BA56-88D8-C544-5E9B77B2CD0D}"/>
          </ac:spMkLst>
        </pc:spChg>
        <pc:spChg chg="mod">
          <ac:chgData name="Jennifer Eimers" userId="e496f3f7-6a48-4339-9b0c-9f426a43f948" providerId="ADAL" clId="{B84B68C4-0B7B-476B-9D44-20379D8B5210}" dt="2022-09-01T16:05:02.975" v="190" actId="14100"/>
          <ac:spMkLst>
            <pc:docMk/>
            <pc:sldMk cId="354608452" sldId="587"/>
            <ac:spMk id="97" creationId="{99E201E9-102B-A46B-7480-DBBFEE16F96D}"/>
          </ac:spMkLst>
        </pc:spChg>
        <pc:spChg chg="mod">
          <ac:chgData name="Jennifer Eimers" userId="e496f3f7-6a48-4339-9b0c-9f426a43f948" providerId="ADAL" clId="{B84B68C4-0B7B-476B-9D44-20379D8B5210}" dt="2022-09-01T16:04:57.740" v="188" actId="1037"/>
          <ac:spMkLst>
            <pc:docMk/>
            <pc:sldMk cId="354608452" sldId="587"/>
            <ac:spMk id="98" creationId="{2116C761-6845-B9DC-1509-F39F2880A009}"/>
          </ac:spMkLst>
        </pc:spChg>
        <pc:spChg chg="mod">
          <ac:chgData name="Jennifer Eimers" userId="e496f3f7-6a48-4339-9b0c-9f426a43f948" providerId="ADAL" clId="{B84B68C4-0B7B-476B-9D44-20379D8B5210}" dt="2022-09-01T16:04:57.740" v="188" actId="1037"/>
          <ac:spMkLst>
            <pc:docMk/>
            <pc:sldMk cId="354608452" sldId="587"/>
            <ac:spMk id="99" creationId="{ED22C1C6-F8DF-6D5C-E139-E2EBF601CF59}"/>
          </ac:spMkLst>
        </pc:spChg>
        <pc:spChg chg="mod">
          <ac:chgData name="Jennifer Eimers" userId="e496f3f7-6a48-4339-9b0c-9f426a43f948" providerId="ADAL" clId="{B84B68C4-0B7B-476B-9D44-20379D8B5210}" dt="2022-09-01T16:04:57.740" v="188" actId="1037"/>
          <ac:spMkLst>
            <pc:docMk/>
            <pc:sldMk cId="354608452" sldId="587"/>
            <ac:spMk id="100" creationId="{007F7FF9-93BA-C8D8-09F3-06EAAD5E9494}"/>
          </ac:spMkLst>
        </pc:spChg>
        <pc:spChg chg="mod">
          <ac:chgData name="Jennifer Eimers" userId="e496f3f7-6a48-4339-9b0c-9f426a43f948" providerId="ADAL" clId="{B84B68C4-0B7B-476B-9D44-20379D8B5210}" dt="2022-09-01T16:04:57.740" v="188" actId="1037"/>
          <ac:spMkLst>
            <pc:docMk/>
            <pc:sldMk cId="354608452" sldId="587"/>
            <ac:spMk id="101" creationId="{7262C2DD-1862-6238-97BD-B21AF8A81855}"/>
          </ac:spMkLst>
        </pc:spChg>
        <pc:spChg chg="mod">
          <ac:chgData name="Jennifer Eimers" userId="e496f3f7-6a48-4339-9b0c-9f426a43f948" providerId="ADAL" clId="{B84B68C4-0B7B-476B-9D44-20379D8B5210}" dt="2022-09-01T16:04:57.740" v="188" actId="1037"/>
          <ac:spMkLst>
            <pc:docMk/>
            <pc:sldMk cId="354608452" sldId="587"/>
            <ac:spMk id="103" creationId="{9995AB70-EA3F-D98B-2DFD-1B5A380297E4}"/>
          </ac:spMkLst>
        </pc:spChg>
        <pc:spChg chg="mod">
          <ac:chgData name="Jennifer Eimers" userId="e496f3f7-6a48-4339-9b0c-9f426a43f948" providerId="ADAL" clId="{B84B68C4-0B7B-476B-9D44-20379D8B5210}" dt="2022-09-01T16:04:57.740" v="188" actId="1037"/>
          <ac:spMkLst>
            <pc:docMk/>
            <pc:sldMk cId="354608452" sldId="587"/>
            <ac:spMk id="105" creationId="{386883BD-0B9D-89EA-D659-09AA7CDE6758}"/>
          </ac:spMkLst>
        </pc:spChg>
        <pc:spChg chg="mod">
          <ac:chgData name="Jennifer Eimers" userId="e496f3f7-6a48-4339-9b0c-9f426a43f948" providerId="ADAL" clId="{B84B68C4-0B7B-476B-9D44-20379D8B5210}" dt="2022-09-01T16:04:57.740" v="188" actId="1037"/>
          <ac:spMkLst>
            <pc:docMk/>
            <pc:sldMk cId="354608452" sldId="587"/>
            <ac:spMk id="106" creationId="{798094AA-C695-1F50-A882-3EF868B006B7}"/>
          </ac:spMkLst>
        </pc:spChg>
        <pc:spChg chg="mod">
          <ac:chgData name="Jennifer Eimers" userId="e496f3f7-6a48-4339-9b0c-9f426a43f948" providerId="ADAL" clId="{B84B68C4-0B7B-476B-9D44-20379D8B5210}" dt="2022-09-01T16:04:57.740" v="188" actId="1037"/>
          <ac:spMkLst>
            <pc:docMk/>
            <pc:sldMk cId="354608452" sldId="587"/>
            <ac:spMk id="108" creationId="{9304C1C5-4FE8-AF9A-DE80-4A6DC9FE70B5}"/>
          </ac:spMkLst>
        </pc:spChg>
        <pc:spChg chg="mod">
          <ac:chgData name="Jennifer Eimers" userId="e496f3f7-6a48-4339-9b0c-9f426a43f948" providerId="ADAL" clId="{B84B68C4-0B7B-476B-9D44-20379D8B5210}" dt="2022-09-01T16:04:57.740" v="188" actId="1037"/>
          <ac:spMkLst>
            <pc:docMk/>
            <pc:sldMk cId="354608452" sldId="587"/>
            <ac:spMk id="109" creationId="{D3D2E4A3-A6CA-CCE8-433E-ABF432BB3C30}"/>
          </ac:spMkLst>
        </pc:spChg>
        <pc:spChg chg="mod">
          <ac:chgData name="Jennifer Eimers" userId="e496f3f7-6a48-4339-9b0c-9f426a43f948" providerId="ADAL" clId="{B84B68C4-0B7B-476B-9D44-20379D8B5210}" dt="2022-09-01T16:04:57.740" v="188" actId="1037"/>
          <ac:spMkLst>
            <pc:docMk/>
            <pc:sldMk cId="354608452" sldId="587"/>
            <ac:spMk id="110" creationId="{BCB26FF1-B095-6057-6117-5125EA577663}"/>
          </ac:spMkLst>
        </pc:spChg>
        <pc:spChg chg="mod">
          <ac:chgData name="Jennifer Eimers" userId="e496f3f7-6a48-4339-9b0c-9f426a43f948" providerId="ADAL" clId="{B84B68C4-0B7B-476B-9D44-20379D8B5210}" dt="2022-09-01T16:04:57.740" v="188" actId="1037"/>
          <ac:spMkLst>
            <pc:docMk/>
            <pc:sldMk cId="354608452" sldId="587"/>
            <ac:spMk id="111" creationId="{7CD41FA7-4B94-5C2E-BC0A-C4CBE5AD087C}"/>
          </ac:spMkLst>
        </pc:spChg>
        <pc:spChg chg="mod">
          <ac:chgData name="Jennifer Eimers" userId="e496f3f7-6a48-4339-9b0c-9f426a43f948" providerId="ADAL" clId="{B84B68C4-0B7B-476B-9D44-20379D8B5210}" dt="2022-09-01T16:04:57.740" v="188" actId="1037"/>
          <ac:spMkLst>
            <pc:docMk/>
            <pc:sldMk cId="354608452" sldId="587"/>
            <ac:spMk id="112" creationId="{E05ED92C-2AC5-AAAC-6989-7D504E19ABCD}"/>
          </ac:spMkLst>
        </pc:spChg>
        <pc:spChg chg="mod">
          <ac:chgData name="Jennifer Eimers" userId="e496f3f7-6a48-4339-9b0c-9f426a43f948" providerId="ADAL" clId="{B84B68C4-0B7B-476B-9D44-20379D8B5210}" dt="2022-09-01T16:04:57.740" v="188" actId="1037"/>
          <ac:spMkLst>
            <pc:docMk/>
            <pc:sldMk cId="354608452" sldId="587"/>
            <ac:spMk id="113" creationId="{6BB4E7B3-FC14-53B0-E26F-76923CFE860A}"/>
          </ac:spMkLst>
        </pc:spChg>
        <pc:spChg chg="mod">
          <ac:chgData name="Jennifer Eimers" userId="e496f3f7-6a48-4339-9b0c-9f426a43f948" providerId="ADAL" clId="{B84B68C4-0B7B-476B-9D44-20379D8B5210}" dt="2022-09-01T16:04:57.740" v="188" actId="1037"/>
          <ac:spMkLst>
            <pc:docMk/>
            <pc:sldMk cId="354608452" sldId="587"/>
            <ac:spMk id="114" creationId="{E074AD3B-E4AF-340B-5A68-606EFDCD47BA}"/>
          </ac:spMkLst>
        </pc:spChg>
        <pc:spChg chg="mod">
          <ac:chgData name="Jennifer Eimers" userId="e496f3f7-6a48-4339-9b0c-9f426a43f948" providerId="ADAL" clId="{B84B68C4-0B7B-476B-9D44-20379D8B5210}" dt="2022-09-01T16:04:57.740" v="188" actId="1037"/>
          <ac:spMkLst>
            <pc:docMk/>
            <pc:sldMk cId="354608452" sldId="587"/>
            <ac:spMk id="115" creationId="{689A4B68-8041-B15D-A4FF-38A2B3AAE3A6}"/>
          </ac:spMkLst>
        </pc:spChg>
        <pc:spChg chg="mod">
          <ac:chgData name="Jennifer Eimers" userId="e496f3f7-6a48-4339-9b0c-9f426a43f948" providerId="ADAL" clId="{B84B68C4-0B7B-476B-9D44-20379D8B5210}" dt="2022-09-01T16:04:57.740" v="188" actId="1037"/>
          <ac:spMkLst>
            <pc:docMk/>
            <pc:sldMk cId="354608452" sldId="587"/>
            <ac:spMk id="116" creationId="{729F58A4-DB9C-F437-5892-600E8864A0CB}"/>
          </ac:spMkLst>
        </pc:spChg>
        <pc:spChg chg="mod">
          <ac:chgData name="Jennifer Eimers" userId="e496f3f7-6a48-4339-9b0c-9f426a43f948" providerId="ADAL" clId="{B84B68C4-0B7B-476B-9D44-20379D8B5210}" dt="2022-09-01T16:04:57.740" v="188" actId="1037"/>
          <ac:spMkLst>
            <pc:docMk/>
            <pc:sldMk cId="354608452" sldId="587"/>
            <ac:spMk id="117" creationId="{923FFAD6-312C-852B-39EF-2D4FBBF99EFF}"/>
          </ac:spMkLst>
        </pc:spChg>
        <pc:spChg chg="mod">
          <ac:chgData name="Jennifer Eimers" userId="e496f3f7-6a48-4339-9b0c-9f426a43f948" providerId="ADAL" clId="{B84B68C4-0B7B-476B-9D44-20379D8B5210}" dt="2022-09-01T16:04:57.740" v="188" actId="1037"/>
          <ac:spMkLst>
            <pc:docMk/>
            <pc:sldMk cId="354608452" sldId="587"/>
            <ac:spMk id="118" creationId="{70FBB0EC-1B77-3A68-9546-90F970187A83}"/>
          </ac:spMkLst>
        </pc:spChg>
        <pc:spChg chg="mod">
          <ac:chgData name="Jennifer Eimers" userId="e496f3f7-6a48-4339-9b0c-9f426a43f948" providerId="ADAL" clId="{B84B68C4-0B7B-476B-9D44-20379D8B5210}" dt="2022-09-01T16:04:57.740" v="188" actId="1037"/>
          <ac:spMkLst>
            <pc:docMk/>
            <pc:sldMk cId="354608452" sldId="587"/>
            <ac:spMk id="119" creationId="{7AB30C6E-45C6-FA06-1380-FE3AE0045773}"/>
          </ac:spMkLst>
        </pc:spChg>
        <pc:spChg chg="mod">
          <ac:chgData name="Jennifer Eimers" userId="e496f3f7-6a48-4339-9b0c-9f426a43f948" providerId="ADAL" clId="{B84B68C4-0B7B-476B-9D44-20379D8B5210}" dt="2022-09-01T16:04:57.740" v="188" actId="1037"/>
          <ac:spMkLst>
            <pc:docMk/>
            <pc:sldMk cId="354608452" sldId="587"/>
            <ac:spMk id="120" creationId="{B1B01E9C-0BF9-4990-E5F8-94E7C7E48CA6}"/>
          </ac:spMkLst>
        </pc:spChg>
        <pc:spChg chg="mod">
          <ac:chgData name="Jennifer Eimers" userId="e496f3f7-6a48-4339-9b0c-9f426a43f948" providerId="ADAL" clId="{B84B68C4-0B7B-476B-9D44-20379D8B5210}" dt="2022-09-01T16:04:57.740" v="188" actId="1037"/>
          <ac:spMkLst>
            <pc:docMk/>
            <pc:sldMk cId="354608452" sldId="587"/>
            <ac:spMk id="121" creationId="{5B9C558E-6C88-4480-0563-C6F4001880C5}"/>
          </ac:spMkLst>
        </pc:spChg>
        <pc:spChg chg="mod">
          <ac:chgData name="Jennifer Eimers" userId="e496f3f7-6a48-4339-9b0c-9f426a43f948" providerId="ADAL" clId="{B84B68C4-0B7B-476B-9D44-20379D8B5210}" dt="2022-09-01T16:04:57.740" v="188" actId="1037"/>
          <ac:spMkLst>
            <pc:docMk/>
            <pc:sldMk cId="354608452" sldId="587"/>
            <ac:spMk id="122" creationId="{D7D17D01-42BB-DC9A-28E6-A4996F4F0500}"/>
          </ac:spMkLst>
        </pc:spChg>
        <pc:spChg chg="mod">
          <ac:chgData name="Jennifer Eimers" userId="e496f3f7-6a48-4339-9b0c-9f426a43f948" providerId="ADAL" clId="{B84B68C4-0B7B-476B-9D44-20379D8B5210}" dt="2022-09-01T16:04:57.740" v="188" actId="1037"/>
          <ac:spMkLst>
            <pc:docMk/>
            <pc:sldMk cId="354608452" sldId="587"/>
            <ac:spMk id="123" creationId="{3BD0E6D2-5266-7F17-5AE0-3C63E7875E31}"/>
          </ac:spMkLst>
        </pc:spChg>
        <pc:spChg chg="mod">
          <ac:chgData name="Jennifer Eimers" userId="e496f3f7-6a48-4339-9b0c-9f426a43f948" providerId="ADAL" clId="{B84B68C4-0B7B-476B-9D44-20379D8B5210}" dt="2022-09-01T16:04:57.740" v="188" actId="1037"/>
          <ac:spMkLst>
            <pc:docMk/>
            <pc:sldMk cId="354608452" sldId="587"/>
            <ac:spMk id="124" creationId="{C7913012-EA8F-7F12-30BC-D427B6EA0C99}"/>
          </ac:spMkLst>
        </pc:spChg>
        <pc:spChg chg="mod">
          <ac:chgData name="Jennifer Eimers" userId="e496f3f7-6a48-4339-9b0c-9f426a43f948" providerId="ADAL" clId="{B84B68C4-0B7B-476B-9D44-20379D8B5210}" dt="2022-09-01T16:04:57.740" v="188" actId="1037"/>
          <ac:spMkLst>
            <pc:docMk/>
            <pc:sldMk cId="354608452" sldId="587"/>
            <ac:spMk id="125" creationId="{404A72FE-15A6-49D3-4801-A7E6A86E67CA}"/>
          </ac:spMkLst>
        </pc:spChg>
        <pc:spChg chg="mod">
          <ac:chgData name="Jennifer Eimers" userId="e496f3f7-6a48-4339-9b0c-9f426a43f948" providerId="ADAL" clId="{B84B68C4-0B7B-476B-9D44-20379D8B5210}" dt="2022-09-01T16:04:57.740" v="188" actId="1037"/>
          <ac:spMkLst>
            <pc:docMk/>
            <pc:sldMk cId="354608452" sldId="587"/>
            <ac:spMk id="126" creationId="{D399DF7C-10D8-37C5-5774-7BFC8351D9AC}"/>
          </ac:spMkLst>
        </pc:spChg>
        <pc:spChg chg="mod">
          <ac:chgData name="Jennifer Eimers" userId="e496f3f7-6a48-4339-9b0c-9f426a43f948" providerId="ADAL" clId="{B84B68C4-0B7B-476B-9D44-20379D8B5210}" dt="2022-09-01T16:04:57.740" v="188" actId="1037"/>
          <ac:spMkLst>
            <pc:docMk/>
            <pc:sldMk cId="354608452" sldId="587"/>
            <ac:spMk id="127" creationId="{DCAEB0EC-0D4B-45B9-FC43-F81E446A710F}"/>
          </ac:spMkLst>
        </pc:spChg>
        <pc:spChg chg="mod">
          <ac:chgData name="Jennifer Eimers" userId="e496f3f7-6a48-4339-9b0c-9f426a43f948" providerId="ADAL" clId="{B84B68C4-0B7B-476B-9D44-20379D8B5210}" dt="2022-09-01T16:04:57.740" v="188" actId="1037"/>
          <ac:spMkLst>
            <pc:docMk/>
            <pc:sldMk cId="354608452" sldId="587"/>
            <ac:spMk id="128" creationId="{FE02B0E1-F673-041F-F554-9EC6ED0832EB}"/>
          </ac:spMkLst>
        </pc:spChg>
        <pc:spChg chg="mod">
          <ac:chgData name="Jennifer Eimers" userId="e496f3f7-6a48-4339-9b0c-9f426a43f948" providerId="ADAL" clId="{B84B68C4-0B7B-476B-9D44-20379D8B5210}" dt="2022-09-01T16:04:57.740" v="188" actId="1037"/>
          <ac:spMkLst>
            <pc:docMk/>
            <pc:sldMk cId="354608452" sldId="587"/>
            <ac:spMk id="129" creationId="{D7F20D9E-3369-23BA-0395-0833FE73B88C}"/>
          </ac:spMkLst>
        </pc:spChg>
        <pc:spChg chg="mod">
          <ac:chgData name="Jennifer Eimers" userId="e496f3f7-6a48-4339-9b0c-9f426a43f948" providerId="ADAL" clId="{B84B68C4-0B7B-476B-9D44-20379D8B5210}" dt="2022-09-01T16:04:57.740" v="188" actId="1037"/>
          <ac:spMkLst>
            <pc:docMk/>
            <pc:sldMk cId="354608452" sldId="587"/>
            <ac:spMk id="130" creationId="{D9D7B033-F48E-0F1E-7B24-7B641BC48747}"/>
          </ac:spMkLst>
        </pc:spChg>
        <pc:spChg chg="mod">
          <ac:chgData name="Jennifer Eimers" userId="e496f3f7-6a48-4339-9b0c-9f426a43f948" providerId="ADAL" clId="{B84B68C4-0B7B-476B-9D44-20379D8B5210}" dt="2022-09-01T16:04:57.740" v="188" actId="1037"/>
          <ac:spMkLst>
            <pc:docMk/>
            <pc:sldMk cId="354608452" sldId="587"/>
            <ac:spMk id="131" creationId="{BFC9E71A-ED65-860B-18E8-C52A6D12BFED}"/>
          </ac:spMkLst>
        </pc:spChg>
        <pc:spChg chg="mod">
          <ac:chgData name="Jennifer Eimers" userId="e496f3f7-6a48-4339-9b0c-9f426a43f948" providerId="ADAL" clId="{B84B68C4-0B7B-476B-9D44-20379D8B5210}" dt="2022-09-01T16:04:57.740" v="188" actId="1037"/>
          <ac:spMkLst>
            <pc:docMk/>
            <pc:sldMk cId="354608452" sldId="587"/>
            <ac:spMk id="132" creationId="{F05F54EC-5AFB-03B3-B80B-DEDD0C81D033}"/>
          </ac:spMkLst>
        </pc:spChg>
        <pc:spChg chg="mod">
          <ac:chgData name="Jennifer Eimers" userId="e496f3f7-6a48-4339-9b0c-9f426a43f948" providerId="ADAL" clId="{B84B68C4-0B7B-476B-9D44-20379D8B5210}" dt="2022-09-01T16:04:57.740" v="188" actId="1037"/>
          <ac:spMkLst>
            <pc:docMk/>
            <pc:sldMk cId="354608452" sldId="587"/>
            <ac:spMk id="134" creationId="{0722B54B-2BB6-CBA3-E2BF-403DC6A6AA3B}"/>
          </ac:spMkLst>
        </pc:spChg>
        <pc:spChg chg="mod">
          <ac:chgData name="Jennifer Eimers" userId="e496f3f7-6a48-4339-9b0c-9f426a43f948" providerId="ADAL" clId="{B84B68C4-0B7B-476B-9D44-20379D8B5210}" dt="2022-09-01T16:04:57.740" v="188" actId="1037"/>
          <ac:spMkLst>
            <pc:docMk/>
            <pc:sldMk cId="354608452" sldId="587"/>
            <ac:spMk id="135" creationId="{32A31F27-9D30-7E33-6020-10E9F30F1779}"/>
          </ac:spMkLst>
        </pc:spChg>
        <pc:spChg chg="mod">
          <ac:chgData name="Jennifer Eimers" userId="e496f3f7-6a48-4339-9b0c-9f426a43f948" providerId="ADAL" clId="{B84B68C4-0B7B-476B-9D44-20379D8B5210}" dt="2022-09-01T16:04:57.740" v="188" actId="1037"/>
          <ac:spMkLst>
            <pc:docMk/>
            <pc:sldMk cId="354608452" sldId="587"/>
            <ac:spMk id="136" creationId="{317F03F7-7AAB-C8F4-CE69-577CCEF85978}"/>
          </ac:spMkLst>
        </pc:spChg>
        <pc:spChg chg="mod">
          <ac:chgData name="Jennifer Eimers" userId="e496f3f7-6a48-4339-9b0c-9f426a43f948" providerId="ADAL" clId="{B84B68C4-0B7B-476B-9D44-20379D8B5210}" dt="2022-09-01T16:04:57.740" v="188" actId="1037"/>
          <ac:spMkLst>
            <pc:docMk/>
            <pc:sldMk cId="354608452" sldId="587"/>
            <ac:spMk id="137" creationId="{E8BC6543-C214-132D-A0B8-7E08779CD1F4}"/>
          </ac:spMkLst>
        </pc:spChg>
        <pc:spChg chg="mod">
          <ac:chgData name="Jennifer Eimers" userId="e496f3f7-6a48-4339-9b0c-9f426a43f948" providerId="ADAL" clId="{B84B68C4-0B7B-476B-9D44-20379D8B5210}" dt="2022-09-01T16:04:57.740" v="188" actId="1037"/>
          <ac:spMkLst>
            <pc:docMk/>
            <pc:sldMk cId="354608452" sldId="587"/>
            <ac:spMk id="138" creationId="{9C0DF503-227D-39B9-ADC5-FF2282080367}"/>
          </ac:spMkLst>
        </pc:spChg>
        <pc:spChg chg="mod">
          <ac:chgData name="Jennifer Eimers" userId="e496f3f7-6a48-4339-9b0c-9f426a43f948" providerId="ADAL" clId="{B84B68C4-0B7B-476B-9D44-20379D8B5210}" dt="2022-09-01T16:04:57.740" v="188" actId="1037"/>
          <ac:spMkLst>
            <pc:docMk/>
            <pc:sldMk cId="354608452" sldId="587"/>
            <ac:spMk id="139" creationId="{6699A34F-80A0-8231-2448-ADCA23A1DF26}"/>
          </ac:spMkLst>
        </pc:spChg>
        <pc:spChg chg="mod">
          <ac:chgData name="Jennifer Eimers" userId="e496f3f7-6a48-4339-9b0c-9f426a43f948" providerId="ADAL" clId="{B84B68C4-0B7B-476B-9D44-20379D8B5210}" dt="2022-09-01T16:04:57.740" v="188" actId="1037"/>
          <ac:spMkLst>
            <pc:docMk/>
            <pc:sldMk cId="354608452" sldId="587"/>
            <ac:spMk id="140" creationId="{EC078060-94E9-353C-F510-05559CCDB12A}"/>
          </ac:spMkLst>
        </pc:spChg>
        <pc:spChg chg="mod">
          <ac:chgData name="Jennifer Eimers" userId="e496f3f7-6a48-4339-9b0c-9f426a43f948" providerId="ADAL" clId="{B84B68C4-0B7B-476B-9D44-20379D8B5210}" dt="2022-09-01T16:04:57.740" v="188" actId="1037"/>
          <ac:spMkLst>
            <pc:docMk/>
            <pc:sldMk cId="354608452" sldId="587"/>
            <ac:spMk id="141" creationId="{F5880642-499C-EC1E-6CC2-784677404E44}"/>
          </ac:spMkLst>
        </pc:spChg>
        <pc:spChg chg="mod">
          <ac:chgData name="Jennifer Eimers" userId="e496f3f7-6a48-4339-9b0c-9f426a43f948" providerId="ADAL" clId="{B84B68C4-0B7B-476B-9D44-20379D8B5210}" dt="2022-09-01T16:04:57.740" v="188" actId="1037"/>
          <ac:spMkLst>
            <pc:docMk/>
            <pc:sldMk cId="354608452" sldId="587"/>
            <ac:spMk id="142" creationId="{6D70166E-C412-4C50-5575-C2B121E0437E}"/>
          </ac:spMkLst>
        </pc:spChg>
        <pc:spChg chg="mod">
          <ac:chgData name="Jennifer Eimers" userId="e496f3f7-6a48-4339-9b0c-9f426a43f948" providerId="ADAL" clId="{B84B68C4-0B7B-476B-9D44-20379D8B5210}" dt="2022-09-01T16:04:57.740" v="188" actId="1037"/>
          <ac:spMkLst>
            <pc:docMk/>
            <pc:sldMk cId="354608452" sldId="587"/>
            <ac:spMk id="143" creationId="{07057925-C470-8586-A2F3-2F3A6BFB98DA}"/>
          </ac:spMkLst>
        </pc:spChg>
        <pc:spChg chg="mod">
          <ac:chgData name="Jennifer Eimers" userId="e496f3f7-6a48-4339-9b0c-9f426a43f948" providerId="ADAL" clId="{B84B68C4-0B7B-476B-9D44-20379D8B5210}" dt="2022-09-01T16:04:57.740" v="188" actId="1037"/>
          <ac:spMkLst>
            <pc:docMk/>
            <pc:sldMk cId="354608452" sldId="587"/>
            <ac:spMk id="144" creationId="{EFFBEAAE-DCD6-4677-0DC7-1673C4727F37}"/>
          </ac:spMkLst>
        </pc:spChg>
        <pc:spChg chg="mod">
          <ac:chgData name="Jennifer Eimers" userId="e496f3f7-6a48-4339-9b0c-9f426a43f948" providerId="ADAL" clId="{B84B68C4-0B7B-476B-9D44-20379D8B5210}" dt="2022-09-01T16:04:57.740" v="188" actId="1037"/>
          <ac:spMkLst>
            <pc:docMk/>
            <pc:sldMk cId="354608452" sldId="587"/>
            <ac:spMk id="145" creationId="{015B873E-8DB2-2CB2-E463-AF5B2E98C4D8}"/>
          </ac:spMkLst>
        </pc:spChg>
        <pc:spChg chg="mod">
          <ac:chgData name="Jennifer Eimers" userId="e496f3f7-6a48-4339-9b0c-9f426a43f948" providerId="ADAL" clId="{B84B68C4-0B7B-476B-9D44-20379D8B5210}" dt="2022-09-01T16:04:57.740" v="188" actId="1037"/>
          <ac:spMkLst>
            <pc:docMk/>
            <pc:sldMk cId="354608452" sldId="587"/>
            <ac:spMk id="146" creationId="{C79A902A-FD8B-D23A-A45B-34528332B6F1}"/>
          </ac:spMkLst>
        </pc:spChg>
        <pc:spChg chg="mod">
          <ac:chgData name="Jennifer Eimers" userId="e496f3f7-6a48-4339-9b0c-9f426a43f948" providerId="ADAL" clId="{B84B68C4-0B7B-476B-9D44-20379D8B5210}" dt="2022-09-01T16:04:57.740" v="188" actId="1037"/>
          <ac:spMkLst>
            <pc:docMk/>
            <pc:sldMk cId="354608452" sldId="587"/>
            <ac:spMk id="147" creationId="{DC01B7BD-2A48-5B8C-1379-C9302CFBBA7F}"/>
          </ac:spMkLst>
        </pc:spChg>
        <pc:spChg chg="mod">
          <ac:chgData name="Jennifer Eimers" userId="e496f3f7-6a48-4339-9b0c-9f426a43f948" providerId="ADAL" clId="{B84B68C4-0B7B-476B-9D44-20379D8B5210}" dt="2022-09-01T16:04:57.740" v="188" actId="1037"/>
          <ac:spMkLst>
            <pc:docMk/>
            <pc:sldMk cId="354608452" sldId="587"/>
            <ac:spMk id="148" creationId="{678A5115-C958-B205-2770-5805BFDF24B6}"/>
          </ac:spMkLst>
        </pc:spChg>
        <pc:spChg chg="mod">
          <ac:chgData name="Jennifer Eimers" userId="e496f3f7-6a48-4339-9b0c-9f426a43f948" providerId="ADAL" clId="{B84B68C4-0B7B-476B-9D44-20379D8B5210}" dt="2022-09-01T16:04:57.740" v="188" actId="1037"/>
          <ac:spMkLst>
            <pc:docMk/>
            <pc:sldMk cId="354608452" sldId="587"/>
            <ac:spMk id="149" creationId="{8627728A-819D-4C84-6FC4-DE17C7711A32}"/>
          </ac:spMkLst>
        </pc:spChg>
        <pc:spChg chg="mod">
          <ac:chgData name="Jennifer Eimers" userId="e496f3f7-6a48-4339-9b0c-9f426a43f948" providerId="ADAL" clId="{B84B68C4-0B7B-476B-9D44-20379D8B5210}" dt="2022-09-01T16:04:57.740" v="188" actId="1037"/>
          <ac:spMkLst>
            <pc:docMk/>
            <pc:sldMk cId="354608452" sldId="587"/>
            <ac:spMk id="150" creationId="{EF1292A7-55E0-5AEC-2391-7235C394331F}"/>
          </ac:spMkLst>
        </pc:spChg>
        <pc:spChg chg="mod">
          <ac:chgData name="Jennifer Eimers" userId="e496f3f7-6a48-4339-9b0c-9f426a43f948" providerId="ADAL" clId="{B84B68C4-0B7B-476B-9D44-20379D8B5210}" dt="2022-09-01T16:04:57.740" v="188" actId="1037"/>
          <ac:spMkLst>
            <pc:docMk/>
            <pc:sldMk cId="354608452" sldId="587"/>
            <ac:spMk id="151" creationId="{847734A0-E62C-D2B0-88D8-B0E7AA0533F6}"/>
          </ac:spMkLst>
        </pc:spChg>
        <pc:spChg chg="mod">
          <ac:chgData name="Jennifer Eimers" userId="e496f3f7-6a48-4339-9b0c-9f426a43f948" providerId="ADAL" clId="{B84B68C4-0B7B-476B-9D44-20379D8B5210}" dt="2022-09-01T16:04:57.740" v="188" actId="1037"/>
          <ac:spMkLst>
            <pc:docMk/>
            <pc:sldMk cId="354608452" sldId="587"/>
            <ac:spMk id="152" creationId="{FE5DC0E7-7B7B-5AC3-9517-0981E7ACB5DB}"/>
          </ac:spMkLst>
        </pc:spChg>
        <pc:spChg chg="mod">
          <ac:chgData name="Jennifer Eimers" userId="e496f3f7-6a48-4339-9b0c-9f426a43f948" providerId="ADAL" clId="{B84B68C4-0B7B-476B-9D44-20379D8B5210}" dt="2022-09-01T16:04:57.740" v="188" actId="1037"/>
          <ac:spMkLst>
            <pc:docMk/>
            <pc:sldMk cId="354608452" sldId="587"/>
            <ac:spMk id="153" creationId="{CC50230F-3D03-3A87-4BCB-5F38334D5BFC}"/>
          </ac:spMkLst>
        </pc:spChg>
        <pc:spChg chg="mod">
          <ac:chgData name="Jennifer Eimers" userId="e496f3f7-6a48-4339-9b0c-9f426a43f948" providerId="ADAL" clId="{B84B68C4-0B7B-476B-9D44-20379D8B5210}" dt="2022-09-01T16:04:57.740" v="188" actId="1037"/>
          <ac:spMkLst>
            <pc:docMk/>
            <pc:sldMk cId="354608452" sldId="587"/>
            <ac:spMk id="154" creationId="{C7965CBB-68BD-848C-1900-6DC1A2937229}"/>
          </ac:spMkLst>
        </pc:spChg>
        <pc:spChg chg="mod">
          <ac:chgData name="Jennifer Eimers" userId="e496f3f7-6a48-4339-9b0c-9f426a43f948" providerId="ADAL" clId="{B84B68C4-0B7B-476B-9D44-20379D8B5210}" dt="2022-09-01T16:04:57.740" v="188" actId="1037"/>
          <ac:spMkLst>
            <pc:docMk/>
            <pc:sldMk cId="354608452" sldId="587"/>
            <ac:spMk id="155" creationId="{6D7C9713-41F1-08C3-96B1-C32F7142F067}"/>
          </ac:spMkLst>
        </pc:spChg>
        <pc:spChg chg="mod">
          <ac:chgData name="Jennifer Eimers" userId="e496f3f7-6a48-4339-9b0c-9f426a43f948" providerId="ADAL" clId="{B84B68C4-0B7B-476B-9D44-20379D8B5210}" dt="2022-09-01T16:04:57.740" v="188" actId="1037"/>
          <ac:spMkLst>
            <pc:docMk/>
            <pc:sldMk cId="354608452" sldId="587"/>
            <ac:spMk id="156" creationId="{80B7BCA4-8D82-6DB8-E766-4E29FE30B94C}"/>
          </ac:spMkLst>
        </pc:spChg>
        <pc:spChg chg="mod">
          <ac:chgData name="Jennifer Eimers" userId="e496f3f7-6a48-4339-9b0c-9f426a43f948" providerId="ADAL" clId="{B84B68C4-0B7B-476B-9D44-20379D8B5210}" dt="2022-09-01T16:04:57.740" v="188" actId="1037"/>
          <ac:spMkLst>
            <pc:docMk/>
            <pc:sldMk cId="354608452" sldId="587"/>
            <ac:spMk id="157" creationId="{20D5438C-8F7B-AF15-18BF-6649F043BC08}"/>
          </ac:spMkLst>
        </pc:spChg>
        <pc:spChg chg="mod">
          <ac:chgData name="Jennifer Eimers" userId="e496f3f7-6a48-4339-9b0c-9f426a43f948" providerId="ADAL" clId="{B84B68C4-0B7B-476B-9D44-20379D8B5210}" dt="2022-09-01T16:04:57.740" v="188" actId="1037"/>
          <ac:spMkLst>
            <pc:docMk/>
            <pc:sldMk cId="354608452" sldId="587"/>
            <ac:spMk id="158" creationId="{D676982A-63EC-9687-C959-E431B657D6D4}"/>
          </ac:spMkLst>
        </pc:spChg>
        <pc:spChg chg="mod">
          <ac:chgData name="Jennifer Eimers" userId="e496f3f7-6a48-4339-9b0c-9f426a43f948" providerId="ADAL" clId="{B84B68C4-0B7B-476B-9D44-20379D8B5210}" dt="2022-09-01T16:04:57.740" v="188" actId="1037"/>
          <ac:spMkLst>
            <pc:docMk/>
            <pc:sldMk cId="354608452" sldId="587"/>
            <ac:spMk id="159" creationId="{75B4CB1A-8D84-1D5D-4AA3-F966FB4A752D}"/>
          </ac:spMkLst>
        </pc:spChg>
        <pc:spChg chg="mod">
          <ac:chgData name="Jennifer Eimers" userId="e496f3f7-6a48-4339-9b0c-9f426a43f948" providerId="ADAL" clId="{B84B68C4-0B7B-476B-9D44-20379D8B5210}" dt="2022-09-01T16:04:57.740" v="188" actId="1037"/>
          <ac:spMkLst>
            <pc:docMk/>
            <pc:sldMk cId="354608452" sldId="587"/>
            <ac:spMk id="160" creationId="{5F87D9E1-57D2-66AF-DE13-FA4F02FB34B2}"/>
          </ac:spMkLst>
        </pc:spChg>
        <pc:spChg chg="mod">
          <ac:chgData name="Jennifer Eimers" userId="e496f3f7-6a48-4339-9b0c-9f426a43f948" providerId="ADAL" clId="{B84B68C4-0B7B-476B-9D44-20379D8B5210}" dt="2022-09-01T16:04:57.740" v="188" actId="1037"/>
          <ac:spMkLst>
            <pc:docMk/>
            <pc:sldMk cId="354608452" sldId="587"/>
            <ac:spMk id="161" creationId="{1DAED6DA-CE19-E1E7-D268-94D1ABC7C9C9}"/>
          </ac:spMkLst>
        </pc:spChg>
        <pc:spChg chg="mod">
          <ac:chgData name="Jennifer Eimers" userId="e496f3f7-6a48-4339-9b0c-9f426a43f948" providerId="ADAL" clId="{B84B68C4-0B7B-476B-9D44-20379D8B5210}" dt="2022-09-01T16:04:57.740" v="188" actId="1037"/>
          <ac:spMkLst>
            <pc:docMk/>
            <pc:sldMk cId="354608452" sldId="587"/>
            <ac:spMk id="162" creationId="{3CF0F0FA-FEA9-109B-C757-2B070192B4ED}"/>
          </ac:spMkLst>
        </pc:spChg>
        <pc:spChg chg="mod">
          <ac:chgData name="Jennifer Eimers" userId="e496f3f7-6a48-4339-9b0c-9f426a43f948" providerId="ADAL" clId="{B84B68C4-0B7B-476B-9D44-20379D8B5210}" dt="2022-09-01T16:04:57.740" v="188" actId="1037"/>
          <ac:spMkLst>
            <pc:docMk/>
            <pc:sldMk cId="354608452" sldId="587"/>
            <ac:spMk id="163" creationId="{D29F12BA-F4F5-B134-729F-FD2A21E33BCD}"/>
          </ac:spMkLst>
        </pc:spChg>
        <pc:spChg chg="mod">
          <ac:chgData name="Jennifer Eimers" userId="e496f3f7-6a48-4339-9b0c-9f426a43f948" providerId="ADAL" clId="{B84B68C4-0B7B-476B-9D44-20379D8B5210}" dt="2022-09-01T16:04:57.740" v="188" actId="1037"/>
          <ac:spMkLst>
            <pc:docMk/>
            <pc:sldMk cId="354608452" sldId="587"/>
            <ac:spMk id="164" creationId="{C936750D-81BC-54A0-C88D-1B2C328C907B}"/>
          </ac:spMkLst>
        </pc:spChg>
        <pc:spChg chg="mod">
          <ac:chgData name="Jennifer Eimers" userId="e496f3f7-6a48-4339-9b0c-9f426a43f948" providerId="ADAL" clId="{B84B68C4-0B7B-476B-9D44-20379D8B5210}" dt="2022-09-01T16:04:57.740" v="188" actId="1037"/>
          <ac:spMkLst>
            <pc:docMk/>
            <pc:sldMk cId="354608452" sldId="587"/>
            <ac:spMk id="165" creationId="{DFE3DC1F-286D-5E67-D4AF-A80540D5FF35}"/>
          </ac:spMkLst>
        </pc:spChg>
        <pc:spChg chg="mod ord">
          <ac:chgData name="Jennifer Eimers" userId="e496f3f7-6a48-4339-9b0c-9f426a43f948" providerId="ADAL" clId="{B84B68C4-0B7B-476B-9D44-20379D8B5210}" dt="2022-09-01T16:04:49.223" v="173" actId="14100"/>
          <ac:spMkLst>
            <pc:docMk/>
            <pc:sldMk cId="354608452" sldId="587"/>
            <ac:spMk id="168" creationId="{30ECB3C1-9AD1-77FC-A50A-3ACEB538E5AF}"/>
          </ac:spMkLst>
        </pc:spChg>
        <pc:grpChg chg="mod">
          <ac:chgData name="Jennifer Eimers" userId="e496f3f7-6a48-4339-9b0c-9f426a43f948" providerId="ADAL" clId="{B84B68C4-0B7B-476B-9D44-20379D8B5210}" dt="2022-09-01T16:04:57.740" v="188" actId="1037"/>
          <ac:grpSpMkLst>
            <pc:docMk/>
            <pc:sldMk cId="354608452" sldId="587"/>
            <ac:grpSpMk id="22" creationId="{65DBC82C-4874-4724-86A3-83091B6E20A7}"/>
          </ac:grpSpMkLst>
        </pc:grpChg>
        <pc:grpChg chg="mod">
          <ac:chgData name="Jennifer Eimers" userId="e496f3f7-6a48-4339-9b0c-9f426a43f948" providerId="ADAL" clId="{B84B68C4-0B7B-476B-9D44-20379D8B5210}" dt="2022-09-01T16:04:57.740" v="188" actId="1037"/>
          <ac:grpSpMkLst>
            <pc:docMk/>
            <pc:sldMk cId="354608452" sldId="587"/>
            <ac:grpSpMk id="30" creationId="{C1C32412-4DF9-6DC2-7E95-F1454CE9395E}"/>
          </ac:grpSpMkLst>
        </pc:grpChg>
        <pc:grpChg chg="mod">
          <ac:chgData name="Jennifer Eimers" userId="e496f3f7-6a48-4339-9b0c-9f426a43f948" providerId="ADAL" clId="{B84B68C4-0B7B-476B-9D44-20379D8B5210}" dt="2022-09-01T16:04:57.740" v="188" actId="1037"/>
          <ac:grpSpMkLst>
            <pc:docMk/>
            <pc:sldMk cId="354608452" sldId="587"/>
            <ac:grpSpMk id="102" creationId="{DEC65B67-3849-0486-5445-AEC5D772AB11}"/>
          </ac:grpSpMkLst>
        </pc:grpChg>
        <pc:grpChg chg="mod">
          <ac:chgData name="Jennifer Eimers" userId="e496f3f7-6a48-4339-9b0c-9f426a43f948" providerId="ADAL" clId="{B84B68C4-0B7B-476B-9D44-20379D8B5210}" dt="2022-09-01T16:04:57.740" v="188" actId="1037"/>
          <ac:grpSpMkLst>
            <pc:docMk/>
            <pc:sldMk cId="354608452" sldId="587"/>
            <ac:grpSpMk id="107" creationId="{4BC818F0-4EC5-616B-C0ED-9EF1A8D83072}"/>
          </ac:grpSpMkLst>
        </pc:grpChg>
        <pc:grpChg chg="mod">
          <ac:chgData name="Jennifer Eimers" userId="e496f3f7-6a48-4339-9b0c-9f426a43f948" providerId="ADAL" clId="{B84B68C4-0B7B-476B-9D44-20379D8B5210}" dt="2022-09-01T16:04:57.740" v="188" actId="1037"/>
          <ac:grpSpMkLst>
            <pc:docMk/>
            <pc:sldMk cId="354608452" sldId="587"/>
            <ac:grpSpMk id="166" creationId="{47087FE8-2089-0D2D-C429-82F38DFDCC3A}"/>
          </ac:grpSpMkLst>
        </pc:grpChg>
        <pc:graphicFrameChg chg="mod modGraphic">
          <ac:chgData name="Jennifer Eimers" userId="e496f3f7-6a48-4339-9b0c-9f426a43f948" providerId="ADAL" clId="{B84B68C4-0B7B-476B-9D44-20379D8B5210}" dt="2022-09-01T16:04:44.309" v="171" actId="14100"/>
          <ac:graphicFrameMkLst>
            <pc:docMk/>
            <pc:sldMk cId="354608452" sldId="587"/>
            <ac:graphicFrameMk id="167" creationId="{52D50620-4ED9-B8EA-81C7-260C61806174}"/>
          </ac:graphicFrameMkLst>
        </pc:graphicFrameChg>
        <pc:cxnChg chg="mod">
          <ac:chgData name="Jennifer Eimers" userId="e496f3f7-6a48-4339-9b0c-9f426a43f948" providerId="ADAL" clId="{B84B68C4-0B7B-476B-9D44-20379D8B5210}" dt="2022-09-01T16:04:57.740" v="188" actId="1037"/>
          <ac:cxnSpMkLst>
            <pc:docMk/>
            <pc:sldMk cId="354608452" sldId="587"/>
            <ac:cxnSpMk id="5" creationId="{4EF49CF5-4953-7101-0FEA-DCA29400C25F}"/>
          </ac:cxnSpMkLst>
        </pc:cxnChg>
        <pc:cxnChg chg="mod">
          <ac:chgData name="Jennifer Eimers" userId="e496f3f7-6a48-4339-9b0c-9f426a43f948" providerId="ADAL" clId="{B84B68C4-0B7B-476B-9D44-20379D8B5210}" dt="2022-09-01T16:04:57.740" v="188" actId="1037"/>
          <ac:cxnSpMkLst>
            <pc:docMk/>
            <pc:sldMk cId="354608452" sldId="587"/>
            <ac:cxnSpMk id="20" creationId="{EE093BAA-65B7-C0D8-FCBD-AE1200692EA5}"/>
          </ac:cxnSpMkLst>
        </pc:cxnChg>
        <pc:cxnChg chg="mod">
          <ac:chgData name="Jennifer Eimers" userId="e496f3f7-6a48-4339-9b0c-9f426a43f948" providerId="ADAL" clId="{B84B68C4-0B7B-476B-9D44-20379D8B5210}" dt="2022-09-01T16:04:57.740" v="188" actId="1037"/>
          <ac:cxnSpMkLst>
            <pc:docMk/>
            <pc:sldMk cId="354608452" sldId="587"/>
            <ac:cxnSpMk id="23" creationId="{85469677-2432-FA8A-A891-2807A9143131}"/>
          </ac:cxnSpMkLst>
        </pc:cxnChg>
        <pc:cxnChg chg="mod">
          <ac:chgData name="Jennifer Eimers" userId="e496f3f7-6a48-4339-9b0c-9f426a43f948" providerId="ADAL" clId="{B84B68C4-0B7B-476B-9D44-20379D8B5210}" dt="2022-09-01T16:04:57.740" v="188" actId="1037"/>
          <ac:cxnSpMkLst>
            <pc:docMk/>
            <pc:sldMk cId="354608452" sldId="587"/>
            <ac:cxnSpMk id="24" creationId="{09C143F2-157C-4D8A-4B20-1299ED981F6E}"/>
          </ac:cxnSpMkLst>
        </pc:cxnChg>
        <pc:cxnChg chg="mod">
          <ac:chgData name="Jennifer Eimers" userId="e496f3f7-6a48-4339-9b0c-9f426a43f948" providerId="ADAL" clId="{B84B68C4-0B7B-476B-9D44-20379D8B5210}" dt="2022-09-01T16:04:57.740" v="188" actId="1037"/>
          <ac:cxnSpMkLst>
            <pc:docMk/>
            <pc:sldMk cId="354608452" sldId="587"/>
            <ac:cxnSpMk id="25" creationId="{C371FF85-7F6F-DB93-CE5D-9133A70B7E63}"/>
          </ac:cxnSpMkLst>
        </pc:cxnChg>
        <pc:cxnChg chg="mod">
          <ac:chgData name="Jennifer Eimers" userId="e496f3f7-6a48-4339-9b0c-9f426a43f948" providerId="ADAL" clId="{B84B68C4-0B7B-476B-9D44-20379D8B5210}" dt="2022-09-01T16:04:57.740" v="188" actId="1037"/>
          <ac:cxnSpMkLst>
            <pc:docMk/>
            <pc:sldMk cId="354608452" sldId="587"/>
            <ac:cxnSpMk id="26" creationId="{EB7303C7-51E2-3004-05BA-85CF42FB9B8C}"/>
          </ac:cxnSpMkLst>
        </pc:cxnChg>
        <pc:cxnChg chg="mod">
          <ac:chgData name="Jennifer Eimers" userId="e496f3f7-6a48-4339-9b0c-9f426a43f948" providerId="ADAL" clId="{B84B68C4-0B7B-476B-9D44-20379D8B5210}" dt="2022-09-01T16:04:57.740" v="188" actId="1037"/>
          <ac:cxnSpMkLst>
            <pc:docMk/>
            <pc:sldMk cId="354608452" sldId="587"/>
            <ac:cxnSpMk id="27" creationId="{F372581A-D49F-061F-4997-1B96378B2BF2}"/>
          </ac:cxnSpMkLst>
        </pc:cxnChg>
        <pc:cxnChg chg="mod">
          <ac:chgData name="Jennifer Eimers" userId="e496f3f7-6a48-4339-9b0c-9f426a43f948" providerId="ADAL" clId="{B84B68C4-0B7B-476B-9D44-20379D8B5210}" dt="2022-09-01T16:04:57.740" v="188" actId="1037"/>
          <ac:cxnSpMkLst>
            <pc:docMk/>
            <pc:sldMk cId="354608452" sldId="587"/>
            <ac:cxnSpMk id="28" creationId="{07F5CAE8-63B8-12C3-7D8E-B75D856ADC54}"/>
          </ac:cxnSpMkLst>
        </pc:cxnChg>
        <pc:cxnChg chg="mod">
          <ac:chgData name="Jennifer Eimers" userId="e496f3f7-6a48-4339-9b0c-9f426a43f948" providerId="ADAL" clId="{B84B68C4-0B7B-476B-9D44-20379D8B5210}" dt="2022-09-01T16:04:57.740" v="188" actId="1037"/>
          <ac:cxnSpMkLst>
            <pc:docMk/>
            <pc:sldMk cId="354608452" sldId="587"/>
            <ac:cxnSpMk id="29" creationId="{61F710E6-F9CA-99EC-FC0B-27DE603A773B}"/>
          </ac:cxnSpMkLst>
        </pc:cxnChg>
        <pc:cxnChg chg="mod">
          <ac:chgData name="Jennifer Eimers" userId="e496f3f7-6a48-4339-9b0c-9f426a43f948" providerId="ADAL" clId="{B84B68C4-0B7B-476B-9D44-20379D8B5210}" dt="2022-09-01T16:04:57.740" v="188" actId="1037"/>
          <ac:cxnSpMkLst>
            <pc:docMk/>
            <pc:sldMk cId="354608452" sldId="587"/>
            <ac:cxnSpMk id="31" creationId="{39CF9CFF-F490-99D7-6F40-0E851A4F622C}"/>
          </ac:cxnSpMkLst>
        </pc:cxnChg>
        <pc:cxnChg chg="mod">
          <ac:chgData name="Jennifer Eimers" userId="e496f3f7-6a48-4339-9b0c-9f426a43f948" providerId="ADAL" clId="{B84B68C4-0B7B-476B-9D44-20379D8B5210}" dt="2022-09-01T16:04:57.740" v="188" actId="1037"/>
          <ac:cxnSpMkLst>
            <pc:docMk/>
            <pc:sldMk cId="354608452" sldId="587"/>
            <ac:cxnSpMk id="32" creationId="{CB8C83D9-8975-1421-DA34-169E38C27162}"/>
          </ac:cxnSpMkLst>
        </pc:cxnChg>
        <pc:cxnChg chg="mod">
          <ac:chgData name="Jennifer Eimers" userId="e496f3f7-6a48-4339-9b0c-9f426a43f948" providerId="ADAL" clId="{B84B68C4-0B7B-476B-9D44-20379D8B5210}" dt="2022-09-01T16:04:57.740" v="188" actId="1037"/>
          <ac:cxnSpMkLst>
            <pc:docMk/>
            <pc:sldMk cId="354608452" sldId="587"/>
            <ac:cxnSpMk id="33" creationId="{5687B7C4-1190-566C-08BF-F29A8EDD0812}"/>
          </ac:cxnSpMkLst>
        </pc:cxnChg>
        <pc:cxnChg chg="mod">
          <ac:chgData name="Jennifer Eimers" userId="e496f3f7-6a48-4339-9b0c-9f426a43f948" providerId="ADAL" clId="{B84B68C4-0B7B-476B-9D44-20379D8B5210}" dt="2022-09-01T16:04:57.740" v="188" actId="1037"/>
          <ac:cxnSpMkLst>
            <pc:docMk/>
            <pc:sldMk cId="354608452" sldId="587"/>
            <ac:cxnSpMk id="34" creationId="{F8833433-EF2B-FC2A-235C-AB64C003B5FD}"/>
          </ac:cxnSpMkLst>
        </pc:cxnChg>
        <pc:cxnChg chg="mod">
          <ac:chgData name="Jennifer Eimers" userId="e496f3f7-6a48-4339-9b0c-9f426a43f948" providerId="ADAL" clId="{B84B68C4-0B7B-476B-9D44-20379D8B5210}" dt="2022-09-01T16:04:57.740" v="188" actId="1037"/>
          <ac:cxnSpMkLst>
            <pc:docMk/>
            <pc:sldMk cId="354608452" sldId="587"/>
            <ac:cxnSpMk id="35" creationId="{CDAAF934-EE4E-6648-977A-4C1045DE7A5C}"/>
          </ac:cxnSpMkLst>
        </pc:cxnChg>
        <pc:cxnChg chg="mod">
          <ac:chgData name="Jennifer Eimers" userId="e496f3f7-6a48-4339-9b0c-9f426a43f948" providerId="ADAL" clId="{B84B68C4-0B7B-476B-9D44-20379D8B5210}" dt="2022-09-01T16:04:57.740" v="188" actId="1037"/>
          <ac:cxnSpMkLst>
            <pc:docMk/>
            <pc:sldMk cId="354608452" sldId="587"/>
            <ac:cxnSpMk id="36" creationId="{0E12EF1A-27CF-E5E9-DF4B-C69B4690E5EE}"/>
          </ac:cxnSpMkLst>
        </pc:cxnChg>
        <pc:cxnChg chg="mod">
          <ac:chgData name="Jennifer Eimers" userId="e496f3f7-6a48-4339-9b0c-9f426a43f948" providerId="ADAL" clId="{B84B68C4-0B7B-476B-9D44-20379D8B5210}" dt="2022-09-01T16:04:57.740" v="188" actId="1037"/>
          <ac:cxnSpMkLst>
            <pc:docMk/>
            <pc:sldMk cId="354608452" sldId="587"/>
            <ac:cxnSpMk id="56" creationId="{EC265F09-AE39-BBA7-AFF0-53AAC872EFA1}"/>
          </ac:cxnSpMkLst>
        </pc:cxnChg>
        <pc:cxnChg chg="mod">
          <ac:chgData name="Jennifer Eimers" userId="e496f3f7-6a48-4339-9b0c-9f426a43f948" providerId="ADAL" clId="{B84B68C4-0B7B-476B-9D44-20379D8B5210}" dt="2022-09-01T16:04:57.740" v="188" actId="1037"/>
          <ac:cxnSpMkLst>
            <pc:docMk/>
            <pc:sldMk cId="354608452" sldId="587"/>
            <ac:cxnSpMk id="57" creationId="{D7F5E63A-6659-CF96-5FF1-E38417457F0C}"/>
          </ac:cxnSpMkLst>
        </pc:cxnChg>
        <pc:cxnChg chg="mod">
          <ac:chgData name="Jennifer Eimers" userId="e496f3f7-6a48-4339-9b0c-9f426a43f948" providerId="ADAL" clId="{B84B68C4-0B7B-476B-9D44-20379D8B5210}" dt="2022-09-01T16:04:57.740" v="188" actId="1037"/>
          <ac:cxnSpMkLst>
            <pc:docMk/>
            <pc:sldMk cId="354608452" sldId="587"/>
            <ac:cxnSpMk id="58" creationId="{95694535-A512-AE64-6BE3-18269A922DCF}"/>
          </ac:cxnSpMkLst>
        </pc:cxnChg>
        <pc:cxnChg chg="mod">
          <ac:chgData name="Jennifer Eimers" userId="e496f3f7-6a48-4339-9b0c-9f426a43f948" providerId="ADAL" clId="{B84B68C4-0B7B-476B-9D44-20379D8B5210}" dt="2022-09-01T16:04:57.740" v="188" actId="1037"/>
          <ac:cxnSpMkLst>
            <pc:docMk/>
            <pc:sldMk cId="354608452" sldId="587"/>
            <ac:cxnSpMk id="59" creationId="{450EDE5C-9B36-2ACB-E76A-C6693412316B}"/>
          </ac:cxnSpMkLst>
        </pc:cxnChg>
        <pc:cxnChg chg="mod">
          <ac:chgData name="Jennifer Eimers" userId="e496f3f7-6a48-4339-9b0c-9f426a43f948" providerId="ADAL" clId="{B84B68C4-0B7B-476B-9D44-20379D8B5210}" dt="2022-09-01T16:04:57.740" v="188" actId="1037"/>
          <ac:cxnSpMkLst>
            <pc:docMk/>
            <pc:sldMk cId="354608452" sldId="587"/>
            <ac:cxnSpMk id="60" creationId="{1D272B15-33FE-0239-F83D-940433064C0A}"/>
          </ac:cxnSpMkLst>
        </pc:cxnChg>
        <pc:cxnChg chg="mod">
          <ac:chgData name="Jennifer Eimers" userId="e496f3f7-6a48-4339-9b0c-9f426a43f948" providerId="ADAL" clId="{B84B68C4-0B7B-476B-9D44-20379D8B5210}" dt="2022-09-01T16:04:57.740" v="188" actId="1037"/>
          <ac:cxnSpMkLst>
            <pc:docMk/>
            <pc:sldMk cId="354608452" sldId="587"/>
            <ac:cxnSpMk id="61" creationId="{498BAC8E-A7DF-DFE7-62E3-9B308C454C3B}"/>
          </ac:cxnSpMkLst>
        </pc:cxnChg>
        <pc:cxnChg chg="mod">
          <ac:chgData name="Jennifer Eimers" userId="e496f3f7-6a48-4339-9b0c-9f426a43f948" providerId="ADAL" clId="{B84B68C4-0B7B-476B-9D44-20379D8B5210}" dt="2022-09-01T16:04:57.740" v="188" actId="1037"/>
          <ac:cxnSpMkLst>
            <pc:docMk/>
            <pc:sldMk cId="354608452" sldId="587"/>
            <ac:cxnSpMk id="62" creationId="{D1C198DF-2868-19BD-F95B-B701B48E4466}"/>
          </ac:cxnSpMkLst>
        </pc:cxnChg>
        <pc:cxnChg chg="mod">
          <ac:chgData name="Jennifer Eimers" userId="e496f3f7-6a48-4339-9b0c-9f426a43f948" providerId="ADAL" clId="{B84B68C4-0B7B-476B-9D44-20379D8B5210}" dt="2022-09-01T16:04:57.740" v="188" actId="1037"/>
          <ac:cxnSpMkLst>
            <pc:docMk/>
            <pc:sldMk cId="354608452" sldId="587"/>
            <ac:cxnSpMk id="63" creationId="{8B1F240D-0020-3C11-5368-CE6FE5918EAF}"/>
          </ac:cxnSpMkLst>
        </pc:cxnChg>
        <pc:cxnChg chg="mod">
          <ac:chgData name="Jennifer Eimers" userId="e496f3f7-6a48-4339-9b0c-9f426a43f948" providerId="ADAL" clId="{B84B68C4-0B7B-476B-9D44-20379D8B5210}" dt="2022-09-01T16:04:57.740" v="188" actId="1037"/>
          <ac:cxnSpMkLst>
            <pc:docMk/>
            <pc:sldMk cId="354608452" sldId="587"/>
            <ac:cxnSpMk id="65" creationId="{A4B00973-6FCA-6C7F-A049-8CB23CAC4DC6}"/>
          </ac:cxnSpMkLst>
        </pc:cxnChg>
        <pc:cxnChg chg="mod">
          <ac:chgData name="Jennifer Eimers" userId="e496f3f7-6a48-4339-9b0c-9f426a43f948" providerId="ADAL" clId="{B84B68C4-0B7B-476B-9D44-20379D8B5210}" dt="2022-09-01T16:04:57.740" v="188" actId="1037"/>
          <ac:cxnSpMkLst>
            <pc:docMk/>
            <pc:sldMk cId="354608452" sldId="587"/>
            <ac:cxnSpMk id="66" creationId="{E4F42339-4D3A-8803-42EE-3893FF2D729E}"/>
          </ac:cxnSpMkLst>
        </pc:cxnChg>
        <pc:cxnChg chg="mod">
          <ac:chgData name="Jennifer Eimers" userId="e496f3f7-6a48-4339-9b0c-9f426a43f948" providerId="ADAL" clId="{B84B68C4-0B7B-476B-9D44-20379D8B5210}" dt="2022-09-01T16:04:57.740" v="188" actId="1037"/>
          <ac:cxnSpMkLst>
            <pc:docMk/>
            <pc:sldMk cId="354608452" sldId="587"/>
            <ac:cxnSpMk id="67" creationId="{58382B33-F616-408A-292F-BCC09967790E}"/>
          </ac:cxnSpMkLst>
        </pc:cxnChg>
        <pc:cxnChg chg="mod">
          <ac:chgData name="Jennifer Eimers" userId="e496f3f7-6a48-4339-9b0c-9f426a43f948" providerId="ADAL" clId="{B84B68C4-0B7B-476B-9D44-20379D8B5210}" dt="2022-09-01T16:04:57.740" v="188" actId="1037"/>
          <ac:cxnSpMkLst>
            <pc:docMk/>
            <pc:sldMk cId="354608452" sldId="587"/>
            <ac:cxnSpMk id="68" creationId="{D588ECCA-4316-5361-3186-857641C1B322}"/>
          </ac:cxnSpMkLst>
        </pc:cxnChg>
        <pc:cxnChg chg="mod">
          <ac:chgData name="Jennifer Eimers" userId="e496f3f7-6a48-4339-9b0c-9f426a43f948" providerId="ADAL" clId="{B84B68C4-0B7B-476B-9D44-20379D8B5210}" dt="2022-09-01T16:04:57.740" v="188" actId="1037"/>
          <ac:cxnSpMkLst>
            <pc:docMk/>
            <pc:sldMk cId="354608452" sldId="587"/>
            <ac:cxnSpMk id="69" creationId="{43B0810A-AFCB-B67F-94E7-D6EDD11FD21E}"/>
          </ac:cxnSpMkLst>
        </pc:cxnChg>
        <pc:cxnChg chg="mod">
          <ac:chgData name="Jennifer Eimers" userId="e496f3f7-6a48-4339-9b0c-9f426a43f948" providerId="ADAL" clId="{B84B68C4-0B7B-476B-9D44-20379D8B5210}" dt="2022-09-01T16:04:57.740" v="188" actId="1037"/>
          <ac:cxnSpMkLst>
            <pc:docMk/>
            <pc:sldMk cId="354608452" sldId="587"/>
            <ac:cxnSpMk id="70" creationId="{719B0178-F418-2FD8-AFE2-6966D1AAB4E3}"/>
          </ac:cxnSpMkLst>
        </pc:cxnChg>
        <pc:cxnChg chg="mod">
          <ac:chgData name="Jennifer Eimers" userId="e496f3f7-6a48-4339-9b0c-9f426a43f948" providerId="ADAL" clId="{B84B68C4-0B7B-476B-9D44-20379D8B5210}" dt="2022-09-01T16:04:57.740" v="188" actId="1037"/>
          <ac:cxnSpMkLst>
            <pc:docMk/>
            <pc:sldMk cId="354608452" sldId="587"/>
            <ac:cxnSpMk id="71" creationId="{A73B84D1-D187-ED12-62E6-804E10087EFD}"/>
          </ac:cxnSpMkLst>
        </pc:cxnChg>
        <pc:cxnChg chg="mod">
          <ac:chgData name="Jennifer Eimers" userId="e496f3f7-6a48-4339-9b0c-9f426a43f948" providerId="ADAL" clId="{B84B68C4-0B7B-476B-9D44-20379D8B5210}" dt="2022-09-01T16:04:57.740" v="188" actId="1037"/>
          <ac:cxnSpMkLst>
            <pc:docMk/>
            <pc:sldMk cId="354608452" sldId="587"/>
            <ac:cxnSpMk id="72" creationId="{C3E4F4D7-A31B-1961-4F84-F86CEEF411C5}"/>
          </ac:cxnSpMkLst>
        </pc:cxnChg>
        <pc:cxnChg chg="mod">
          <ac:chgData name="Jennifer Eimers" userId="e496f3f7-6a48-4339-9b0c-9f426a43f948" providerId="ADAL" clId="{B84B68C4-0B7B-476B-9D44-20379D8B5210}" dt="2022-09-01T16:04:57.740" v="188" actId="1037"/>
          <ac:cxnSpMkLst>
            <pc:docMk/>
            <pc:sldMk cId="354608452" sldId="587"/>
            <ac:cxnSpMk id="89" creationId="{CC6B8D8E-E3FD-855E-D12A-72A4C6FE452A}"/>
          </ac:cxnSpMkLst>
        </pc:cxnChg>
        <pc:cxnChg chg="mod">
          <ac:chgData name="Jennifer Eimers" userId="e496f3f7-6a48-4339-9b0c-9f426a43f948" providerId="ADAL" clId="{B84B68C4-0B7B-476B-9D44-20379D8B5210}" dt="2022-09-01T16:04:57.740" v="188" actId="1037"/>
          <ac:cxnSpMkLst>
            <pc:docMk/>
            <pc:sldMk cId="354608452" sldId="587"/>
            <ac:cxnSpMk id="90" creationId="{D9309096-6595-5378-3908-B4D994F9CDD5}"/>
          </ac:cxnSpMkLst>
        </pc:cxnChg>
      </pc:sldChg>
      <pc:sldChg chg="modSp mod">
        <pc:chgData name="Jennifer Eimers" userId="e496f3f7-6a48-4339-9b0c-9f426a43f948" providerId="ADAL" clId="{B84B68C4-0B7B-476B-9D44-20379D8B5210}" dt="2022-09-01T16:05:37.385" v="276" actId="1035"/>
        <pc:sldMkLst>
          <pc:docMk/>
          <pc:sldMk cId="3607849832" sldId="590"/>
        </pc:sldMkLst>
        <pc:spChg chg="mod">
          <ac:chgData name="Jennifer Eimers" userId="e496f3f7-6a48-4339-9b0c-9f426a43f948" providerId="ADAL" clId="{B84B68C4-0B7B-476B-9D44-20379D8B5210}" dt="2022-09-01T16:05:37.385" v="276" actId="1035"/>
          <ac:spMkLst>
            <pc:docMk/>
            <pc:sldMk cId="3607849832" sldId="590"/>
            <ac:spMk id="5" creationId="{00000000-0000-0000-0000-000000000000}"/>
          </ac:spMkLst>
        </pc:spChg>
        <pc:spChg chg="mod">
          <ac:chgData name="Jennifer Eimers" userId="e496f3f7-6a48-4339-9b0c-9f426a43f948" providerId="ADAL" clId="{B84B68C4-0B7B-476B-9D44-20379D8B5210}" dt="2022-09-01T16:05:37.385" v="276" actId="1035"/>
          <ac:spMkLst>
            <pc:docMk/>
            <pc:sldMk cId="3607849832" sldId="590"/>
            <ac:spMk id="6" creationId="{72C44FD0-8EB4-408D-8FF6-697B42F0D9C0}"/>
          </ac:spMkLst>
        </pc:spChg>
        <pc:spChg chg="mod">
          <ac:chgData name="Jennifer Eimers" userId="e496f3f7-6a48-4339-9b0c-9f426a43f948" providerId="ADAL" clId="{B84B68C4-0B7B-476B-9D44-20379D8B5210}" dt="2022-09-01T16:05:37.385" v="276" actId="1035"/>
          <ac:spMkLst>
            <pc:docMk/>
            <pc:sldMk cId="3607849832" sldId="590"/>
            <ac:spMk id="11" creationId="{00000000-0000-0000-0000-000000000000}"/>
          </ac:spMkLst>
        </pc:spChg>
        <pc:spChg chg="mod">
          <ac:chgData name="Jennifer Eimers" userId="e496f3f7-6a48-4339-9b0c-9f426a43f948" providerId="ADAL" clId="{B84B68C4-0B7B-476B-9D44-20379D8B5210}" dt="2022-09-01T16:05:37.385" v="276" actId="1035"/>
          <ac:spMkLst>
            <pc:docMk/>
            <pc:sldMk cId="3607849832" sldId="590"/>
            <ac:spMk id="13" creationId="{ACA45908-354C-47A0-9175-4DA3186E93C7}"/>
          </ac:spMkLst>
        </pc:spChg>
        <pc:graphicFrameChg chg="mod">
          <ac:chgData name="Jennifer Eimers" userId="e496f3f7-6a48-4339-9b0c-9f426a43f948" providerId="ADAL" clId="{B84B68C4-0B7B-476B-9D44-20379D8B5210}" dt="2022-09-01T16:05:37.385" v="276" actId="1035"/>
          <ac:graphicFrameMkLst>
            <pc:docMk/>
            <pc:sldMk cId="3607849832" sldId="590"/>
            <ac:graphicFrameMk id="17" creationId="{130768E0-A69F-4E66-A25D-475EDEAE9B86}"/>
          </ac:graphicFrameMkLst>
        </pc:graphicFrameChg>
      </pc:sldChg>
      <pc:sldChg chg="modSp mod">
        <pc:chgData name="Jennifer Eimers" userId="e496f3f7-6a48-4339-9b0c-9f426a43f948" providerId="ADAL" clId="{B84B68C4-0B7B-476B-9D44-20379D8B5210}" dt="2022-09-01T16:06:27.065" v="296" actId="1036"/>
        <pc:sldMkLst>
          <pc:docMk/>
          <pc:sldMk cId="303526156" sldId="594"/>
        </pc:sldMkLst>
        <pc:graphicFrameChg chg="mod modGraphic">
          <ac:chgData name="Jennifer Eimers" userId="e496f3f7-6a48-4339-9b0c-9f426a43f948" providerId="ADAL" clId="{B84B68C4-0B7B-476B-9D44-20379D8B5210}" dt="2022-09-01T16:06:27.065" v="296" actId="1036"/>
          <ac:graphicFrameMkLst>
            <pc:docMk/>
            <pc:sldMk cId="303526156" sldId="594"/>
            <ac:graphicFrameMk id="4" creationId="{3D9892D0-912D-4222-B2D8-6075684C41FD}"/>
          </ac:graphicFrameMkLst>
        </pc:graphicFrameChg>
      </pc:sldChg>
      <pc:sldChg chg="modSp mod">
        <pc:chgData name="Jennifer Eimers" userId="e496f3f7-6a48-4339-9b0c-9f426a43f948" providerId="ADAL" clId="{B84B68C4-0B7B-476B-9D44-20379D8B5210}" dt="2022-09-01T16:06:32.905" v="307" actId="1035"/>
        <pc:sldMkLst>
          <pc:docMk/>
          <pc:sldMk cId="4247948553" sldId="595"/>
        </pc:sldMkLst>
        <pc:graphicFrameChg chg="mod modGraphic">
          <ac:chgData name="Jennifer Eimers" userId="e496f3f7-6a48-4339-9b0c-9f426a43f948" providerId="ADAL" clId="{B84B68C4-0B7B-476B-9D44-20379D8B5210}" dt="2022-09-01T16:06:32.905" v="307" actId="1035"/>
          <ac:graphicFrameMkLst>
            <pc:docMk/>
            <pc:sldMk cId="4247948553" sldId="595"/>
            <ac:graphicFrameMk id="4" creationId="{00000000-0000-0000-0000-000000000000}"/>
          </ac:graphicFrameMkLst>
        </pc:graphicFrameChg>
      </pc:sldChg>
      <pc:sldChg chg="modSp mod">
        <pc:chgData name="Jennifer Eimers" userId="e496f3f7-6a48-4339-9b0c-9f426a43f948" providerId="ADAL" clId="{B84B68C4-0B7B-476B-9D44-20379D8B5210}" dt="2022-09-01T16:04:23.844" v="162" actId="14100"/>
        <pc:sldMkLst>
          <pc:docMk/>
          <pc:sldMk cId="3866578550" sldId="2141411918"/>
        </pc:sldMkLst>
        <pc:spChg chg="mod">
          <ac:chgData name="Jennifer Eimers" userId="e496f3f7-6a48-4339-9b0c-9f426a43f948" providerId="ADAL" clId="{B84B68C4-0B7B-476B-9D44-20379D8B5210}" dt="2022-09-01T16:04:18.036" v="161" actId="1035"/>
          <ac:spMkLst>
            <pc:docMk/>
            <pc:sldMk cId="3866578550" sldId="2141411918"/>
            <ac:spMk id="7" creationId="{D60E05FA-A0BC-D902-9EF2-1FD3C9B7FE95}"/>
          </ac:spMkLst>
        </pc:spChg>
        <pc:spChg chg="mod">
          <ac:chgData name="Jennifer Eimers" userId="e496f3f7-6a48-4339-9b0c-9f426a43f948" providerId="ADAL" clId="{B84B68C4-0B7B-476B-9D44-20379D8B5210}" dt="2022-09-01T16:04:15.284" v="155" actId="1076"/>
          <ac:spMkLst>
            <pc:docMk/>
            <pc:sldMk cId="3866578550" sldId="2141411918"/>
            <ac:spMk id="12290" creationId="{3169A224-3D49-EF40-BC52-6CE72BBB7387}"/>
          </ac:spMkLst>
        </pc:spChg>
        <pc:graphicFrameChg chg="mod modGraphic">
          <ac:chgData name="Jennifer Eimers" userId="e496f3f7-6a48-4339-9b0c-9f426a43f948" providerId="ADAL" clId="{B84B68C4-0B7B-476B-9D44-20379D8B5210}" dt="2022-09-01T16:04:23.844" v="162" actId="14100"/>
          <ac:graphicFrameMkLst>
            <pc:docMk/>
            <pc:sldMk cId="3866578550" sldId="2141411918"/>
            <ac:graphicFrameMk id="4" creationId="{3D1D5798-BFAD-4E44-B230-6161F64E096E}"/>
          </ac:graphicFrameMkLst>
        </pc:graphicFrameChg>
      </pc:sldChg>
      <pc:sldChg chg="modSp mod">
        <pc:chgData name="Jennifer Eimers" userId="e496f3f7-6a48-4339-9b0c-9f426a43f948" providerId="ADAL" clId="{B84B68C4-0B7B-476B-9D44-20379D8B5210}" dt="2022-09-01T16:05:12.190" v="218" actId="1035"/>
        <pc:sldMkLst>
          <pc:docMk/>
          <pc:sldMk cId="3835704206" sldId="2145706206"/>
        </pc:sldMkLst>
        <pc:spChg chg="mod">
          <ac:chgData name="Jennifer Eimers" userId="e496f3f7-6a48-4339-9b0c-9f426a43f948" providerId="ADAL" clId="{B84B68C4-0B7B-476B-9D44-20379D8B5210}" dt="2022-09-01T16:05:12.190" v="218" actId="1035"/>
          <ac:spMkLst>
            <pc:docMk/>
            <pc:sldMk cId="3835704206" sldId="2145706206"/>
            <ac:spMk id="76" creationId="{811E803D-7BD8-F195-7A84-BC27524A2008}"/>
          </ac:spMkLst>
        </pc:spChg>
        <pc:spChg chg="mod">
          <ac:chgData name="Jennifer Eimers" userId="e496f3f7-6a48-4339-9b0c-9f426a43f948" providerId="ADAL" clId="{B84B68C4-0B7B-476B-9D44-20379D8B5210}" dt="2022-09-01T16:05:12.190" v="218" actId="1035"/>
          <ac:spMkLst>
            <pc:docMk/>
            <pc:sldMk cId="3835704206" sldId="2145706206"/>
            <ac:spMk id="77" creationId="{50665611-5616-7DCA-4BC7-9F28A087189C}"/>
          </ac:spMkLst>
        </pc:spChg>
        <pc:spChg chg="mod">
          <ac:chgData name="Jennifer Eimers" userId="e496f3f7-6a48-4339-9b0c-9f426a43f948" providerId="ADAL" clId="{B84B68C4-0B7B-476B-9D44-20379D8B5210}" dt="2022-09-01T16:05:12.190" v="218" actId="1035"/>
          <ac:spMkLst>
            <pc:docMk/>
            <pc:sldMk cId="3835704206" sldId="2145706206"/>
            <ac:spMk id="79" creationId="{88875032-C5D7-478F-541D-502B27417030}"/>
          </ac:spMkLst>
        </pc:spChg>
        <pc:spChg chg="mod">
          <ac:chgData name="Jennifer Eimers" userId="e496f3f7-6a48-4339-9b0c-9f426a43f948" providerId="ADAL" clId="{B84B68C4-0B7B-476B-9D44-20379D8B5210}" dt="2022-09-01T16:05:12.190" v="218" actId="1035"/>
          <ac:spMkLst>
            <pc:docMk/>
            <pc:sldMk cId="3835704206" sldId="2145706206"/>
            <ac:spMk id="84" creationId="{6AE0FA5D-ED96-E1F4-A778-290EED85BB49}"/>
          </ac:spMkLst>
        </pc:spChg>
        <pc:spChg chg="mod">
          <ac:chgData name="Jennifer Eimers" userId="e496f3f7-6a48-4339-9b0c-9f426a43f948" providerId="ADAL" clId="{B84B68C4-0B7B-476B-9D44-20379D8B5210}" dt="2022-09-01T16:05:12.190" v="218" actId="1035"/>
          <ac:spMkLst>
            <pc:docMk/>
            <pc:sldMk cId="3835704206" sldId="2145706206"/>
            <ac:spMk id="119" creationId="{FEC8D83A-FC43-B1AD-5328-E2F1BA10BF23}"/>
          </ac:spMkLst>
        </pc:spChg>
        <pc:spChg chg="mod">
          <ac:chgData name="Jennifer Eimers" userId="e496f3f7-6a48-4339-9b0c-9f426a43f948" providerId="ADAL" clId="{B84B68C4-0B7B-476B-9D44-20379D8B5210}" dt="2022-09-01T16:05:12.190" v="218" actId="1035"/>
          <ac:spMkLst>
            <pc:docMk/>
            <pc:sldMk cId="3835704206" sldId="2145706206"/>
            <ac:spMk id="123" creationId="{6E4B4F02-A416-27CA-77E5-76D76B6235D1}"/>
          </ac:spMkLst>
        </pc:spChg>
        <pc:spChg chg="mod">
          <ac:chgData name="Jennifer Eimers" userId="e496f3f7-6a48-4339-9b0c-9f426a43f948" providerId="ADAL" clId="{B84B68C4-0B7B-476B-9D44-20379D8B5210}" dt="2022-09-01T16:05:12.190" v="218" actId="1035"/>
          <ac:spMkLst>
            <pc:docMk/>
            <pc:sldMk cId="3835704206" sldId="2145706206"/>
            <ac:spMk id="124" creationId="{93B56980-21D5-54AF-1952-6D709FE8B3A7}"/>
          </ac:spMkLst>
        </pc:spChg>
        <pc:spChg chg="mod">
          <ac:chgData name="Jennifer Eimers" userId="e496f3f7-6a48-4339-9b0c-9f426a43f948" providerId="ADAL" clId="{B84B68C4-0B7B-476B-9D44-20379D8B5210}" dt="2022-09-01T16:05:12.190" v="218" actId="1035"/>
          <ac:spMkLst>
            <pc:docMk/>
            <pc:sldMk cId="3835704206" sldId="2145706206"/>
            <ac:spMk id="125" creationId="{FC9AA646-8F33-F885-A83C-A05AB42492EB}"/>
          </ac:spMkLst>
        </pc:spChg>
        <pc:grpChg chg="mod">
          <ac:chgData name="Jennifer Eimers" userId="e496f3f7-6a48-4339-9b0c-9f426a43f948" providerId="ADAL" clId="{B84B68C4-0B7B-476B-9D44-20379D8B5210}" dt="2022-09-01T16:05:12.190" v="218" actId="1035"/>
          <ac:grpSpMkLst>
            <pc:docMk/>
            <pc:sldMk cId="3835704206" sldId="2145706206"/>
            <ac:grpSpMk id="3" creationId="{AFEDD6DE-2E87-4476-AC61-5EE5FD2951F1}"/>
          </ac:grpSpMkLst>
        </pc:grpChg>
        <pc:cxnChg chg="mod">
          <ac:chgData name="Jennifer Eimers" userId="e496f3f7-6a48-4339-9b0c-9f426a43f948" providerId="ADAL" clId="{B84B68C4-0B7B-476B-9D44-20379D8B5210}" dt="2022-09-01T16:05:12.190" v="218" actId="1035"/>
          <ac:cxnSpMkLst>
            <pc:docMk/>
            <pc:sldMk cId="3835704206" sldId="2145706206"/>
            <ac:cxnSpMk id="75" creationId="{3568A976-201A-211D-9FBF-992159897A9E}"/>
          </ac:cxnSpMkLst>
        </pc:cxnChg>
        <pc:cxnChg chg="mod">
          <ac:chgData name="Jennifer Eimers" userId="e496f3f7-6a48-4339-9b0c-9f426a43f948" providerId="ADAL" clId="{B84B68C4-0B7B-476B-9D44-20379D8B5210}" dt="2022-09-01T16:05:12.190" v="218" actId="1035"/>
          <ac:cxnSpMkLst>
            <pc:docMk/>
            <pc:sldMk cId="3835704206" sldId="2145706206"/>
            <ac:cxnSpMk id="94" creationId="{87A28C6A-40D6-1D2E-19F6-B76CDD6F81E8}"/>
          </ac:cxnSpMkLst>
        </pc:cxnChg>
      </pc:sldChg>
      <pc:sldChg chg="modSp mod">
        <pc:chgData name="Jennifer Eimers" userId="e496f3f7-6a48-4339-9b0c-9f426a43f948" providerId="ADAL" clId="{B84B68C4-0B7B-476B-9D44-20379D8B5210}" dt="2022-09-01T16:02:20.578" v="117" actId="1036"/>
        <pc:sldMkLst>
          <pc:docMk/>
          <pc:sldMk cId="3525462019" sldId="2145706207"/>
        </pc:sldMkLst>
        <pc:spChg chg="mod">
          <ac:chgData name="Jennifer Eimers" userId="e496f3f7-6a48-4339-9b0c-9f426a43f948" providerId="ADAL" clId="{B84B68C4-0B7B-476B-9D44-20379D8B5210}" dt="2022-09-01T16:02:20.578" v="117" actId="1036"/>
          <ac:spMkLst>
            <pc:docMk/>
            <pc:sldMk cId="3525462019" sldId="2145706207"/>
            <ac:spMk id="11" creationId="{7F33292D-B6AF-4A4A-8D0C-34919C92ABBC}"/>
          </ac:spMkLst>
        </pc:spChg>
        <pc:spChg chg="mod">
          <ac:chgData name="Jennifer Eimers" userId="e496f3f7-6a48-4339-9b0c-9f426a43f948" providerId="ADAL" clId="{B84B68C4-0B7B-476B-9D44-20379D8B5210}" dt="2022-09-01T16:02:10.306" v="111" actId="948"/>
          <ac:spMkLst>
            <pc:docMk/>
            <pc:sldMk cId="3525462019" sldId="2145706207"/>
            <ac:spMk id="10242" creationId="{67168EC0-AA9E-8247-82B8-88A4C697F2EF}"/>
          </ac:spMkLst>
        </pc:spChg>
      </pc:sldChg>
      <pc:sldChg chg="modSp">
        <pc:chgData name="Jennifer Eimers" userId="e496f3f7-6a48-4339-9b0c-9f426a43f948" providerId="ADAL" clId="{B84B68C4-0B7B-476B-9D44-20379D8B5210}" dt="2022-09-01T16:01:47.064" v="110" actId="1038"/>
        <pc:sldMkLst>
          <pc:docMk/>
          <pc:sldMk cId="3895140226" sldId="2145706209"/>
        </pc:sldMkLst>
        <pc:spChg chg="mod">
          <ac:chgData name="Jennifer Eimers" userId="e496f3f7-6a48-4339-9b0c-9f426a43f948" providerId="ADAL" clId="{B84B68C4-0B7B-476B-9D44-20379D8B5210}" dt="2022-09-01T16:01:42.085" v="107" actId="1038"/>
          <ac:spMkLst>
            <pc:docMk/>
            <pc:sldMk cId="3895140226" sldId="2145706209"/>
            <ac:spMk id="17" creationId="{00000000-0000-0000-0000-000000000000}"/>
          </ac:spMkLst>
        </pc:spChg>
        <pc:spChg chg="mod">
          <ac:chgData name="Jennifer Eimers" userId="e496f3f7-6a48-4339-9b0c-9f426a43f948" providerId="ADAL" clId="{B84B68C4-0B7B-476B-9D44-20379D8B5210}" dt="2022-09-01T16:01:42.085" v="107" actId="1038"/>
          <ac:spMkLst>
            <pc:docMk/>
            <pc:sldMk cId="3895140226" sldId="2145706209"/>
            <ac:spMk id="18" creationId="{2918087B-0A92-C05D-FB8D-E0845FE3E055}"/>
          </ac:spMkLst>
        </pc:spChg>
        <pc:spChg chg="mod">
          <ac:chgData name="Jennifer Eimers" userId="e496f3f7-6a48-4339-9b0c-9f426a43f948" providerId="ADAL" clId="{B84B68C4-0B7B-476B-9D44-20379D8B5210}" dt="2022-09-01T16:01:42.085" v="107" actId="1038"/>
          <ac:spMkLst>
            <pc:docMk/>
            <pc:sldMk cId="3895140226" sldId="2145706209"/>
            <ac:spMk id="26" creationId="{00000000-0000-0000-0000-000000000000}"/>
          </ac:spMkLst>
        </pc:spChg>
        <pc:spChg chg="mod">
          <ac:chgData name="Jennifer Eimers" userId="e496f3f7-6a48-4339-9b0c-9f426a43f948" providerId="ADAL" clId="{B84B68C4-0B7B-476B-9D44-20379D8B5210}" dt="2022-09-01T16:01:42.085" v="107" actId="1038"/>
          <ac:spMkLst>
            <pc:docMk/>
            <pc:sldMk cId="3895140226" sldId="2145706209"/>
            <ac:spMk id="28" creationId="{00000000-0000-0000-0000-000000000000}"/>
          </ac:spMkLst>
        </pc:spChg>
        <pc:spChg chg="mod">
          <ac:chgData name="Jennifer Eimers" userId="e496f3f7-6a48-4339-9b0c-9f426a43f948" providerId="ADAL" clId="{B84B68C4-0B7B-476B-9D44-20379D8B5210}" dt="2022-09-01T16:01:42.085" v="107" actId="1038"/>
          <ac:spMkLst>
            <pc:docMk/>
            <pc:sldMk cId="3895140226" sldId="2145706209"/>
            <ac:spMk id="40" creationId="{DA6FDF8D-7ECA-9AE8-C1CE-E28891F44430}"/>
          </ac:spMkLst>
        </pc:spChg>
        <pc:spChg chg="mod">
          <ac:chgData name="Jennifer Eimers" userId="e496f3f7-6a48-4339-9b0c-9f426a43f948" providerId="ADAL" clId="{B84B68C4-0B7B-476B-9D44-20379D8B5210}" dt="2022-09-01T16:01:42.085" v="107" actId="1038"/>
          <ac:spMkLst>
            <pc:docMk/>
            <pc:sldMk cId="3895140226" sldId="2145706209"/>
            <ac:spMk id="41" creationId="{023CA483-34C2-F91D-CAA6-2C465F8E1A0A}"/>
          </ac:spMkLst>
        </pc:spChg>
        <pc:spChg chg="mod">
          <ac:chgData name="Jennifer Eimers" userId="e496f3f7-6a48-4339-9b0c-9f426a43f948" providerId="ADAL" clId="{B84B68C4-0B7B-476B-9D44-20379D8B5210}" dt="2022-09-01T16:01:42.085" v="107" actId="1038"/>
          <ac:spMkLst>
            <pc:docMk/>
            <pc:sldMk cId="3895140226" sldId="2145706209"/>
            <ac:spMk id="42" creationId="{F9FD566C-1EE0-0890-EBEE-84F4F7387732}"/>
          </ac:spMkLst>
        </pc:spChg>
        <pc:spChg chg="mod">
          <ac:chgData name="Jennifer Eimers" userId="e496f3f7-6a48-4339-9b0c-9f426a43f948" providerId="ADAL" clId="{B84B68C4-0B7B-476B-9D44-20379D8B5210}" dt="2022-09-01T16:01:42.085" v="107" actId="1038"/>
          <ac:spMkLst>
            <pc:docMk/>
            <pc:sldMk cId="3895140226" sldId="2145706209"/>
            <ac:spMk id="43" creationId="{FCF8AF54-C3D4-19EF-9A53-04F27041EBDE}"/>
          </ac:spMkLst>
        </pc:spChg>
        <pc:spChg chg="mod">
          <ac:chgData name="Jennifer Eimers" userId="e496f3f7-6a48-4339-9b0c-9f426a43f948" providerId="ADAL" clId="{B84B68C4-0B7B-476B-9D44-20379D8B5210}" dt="2022-09-01T16:01:42.085" v="107" actId="1038"/>
          <ac:spMkLst>
            <pc:docMk/>
            <pc:sldMk cId="3895140226" sldId="2145706209"/>
            <ac:spMk id="44" creationId="{F0F1FD12-491B-2FF1-20F8-CF9011EC5669}"/>
          </ac:spMkLst>
        </pc:spChg>
        <pc:spChg chg="mod">
          <ac:chgData name="Jennifer Eimers" userId="e496f3f7-6a48-4339-9b0c-9f426a43f948" providerId="ADAL" clId="{B84B68C4-0B7B-476B-9D44-20379D8B5210}" dt="2022-09-01T16:01:42.085" v="107" actId="1038"/>
          <ac:spMkLst>
            <pc:docMk/>
            <pc:sldMk cId="3895140226" sldId="2145706209"/>
            <ac:spMk id="45" creationId="{27112950-712C-838A-DAA8-99BFA7831F4C}"/>
          </ac:spMkLst>
        </pc:spChg>
        <pc:spChg chg="mod">
          <ac:chgData name="Jennifer Eimers" userId="e496f3f7-6a48-4339-9b0c-9f426a43f948" providerId="ADAL" clId="{B84B68C4-0B7B-476B-9D44-20379D8B5210}" dt="2022-09-01T16:01:42.085" v="107" actId="1038"/>
          <ac:spMkLst>
            <pc:docMk/>
            <pc:sldMk cId="3895140226" sldId="2145706209"/>
            <ac:spMk id="46" creationId="{A7EC9249-FAAB-899F-DB63-4A2A608678C4}"/>
          </ac:spMkLst>
        </pc:spChg>
        <pc:spChg chg="mod">
          <ac:chgData name="Jennifer Eimers" userId="e496f3f7-6a48-4339-9b0c-9f426a43f948" providerId="ADAL" clId="{B84B68C4-0B7B-476B-9D44-20379D8B5210}" dt="2022-09-01T16:01:42.085" v="107" actId="1038"/>
          <ac:spMkLst>
            <pc:docMk/>
            <pc:sldMk cId="3895140226" sldId="2145706209"/>
            <ac:spMk id="47" creationId="{B671B4DD-CF41-8A0F-6D84-FBDA562F2673}"/>
          </ac:spMkLst>
        </pc:spChg>
        <pc:spChg chg="mod">
          <ac:chgData name="Jennifer Eimers" userId="e496f3f7-6a48-4339-9b0c-9f426a43f948" providerId="ADAL" clId="{B84B68C4-0B7B-476B-9D44-20379D8B5210}" dt="2022-09-01T16:01:42.085" v="107" actId="1038"/>
          <ac:spMkLst>
            <pc:docMk/>
            <pc:sldMk cId="3895140226" sldId="2145706209"/>
            <ac:spMk id="48" creationId="{3D9D868A-CFFC-A771-7EF2-095994B46244}"/>
          </ac:spMkLst>
        </pc:spChg>
        <pc:spChg chg="mod">
          <ac:chgData name="Jennifer Eimers" userId="e496f3f7-6a48-4339-9b0c-9f426a43f948" providerId="ADAL" clId="{B84B68C4-0B7B-476B-9D44-20379D8B5210}" dt="2022-09-01T16:01:42.085" v="107" actId="1038"/>
          <ac:spMkLst>
            <pc:docMk/>
            <pc:sldMk cId="3895140226" sldId="2145706209"/>
            <ac:spMk id="49" creationId="{9A6D2231-D040-F084-4978-0D488886C832}"/>
          </ac:spMkLst>
        </pc:spChg>
        <pc:spChg chg="mod">
          <ac:chgData name="Jennifer Eimers" userId="e496f3f7-6a48-4339-9b0c-9f426a43f948" providerId="ADAL" clId="{B84B68C4-0B7B-476B-9D44-20379D8B5210}" dt="2022-09-01T16:01:42.085" v="107" actId="1038"/>
          <ac:spMkLst>
            <pc:docMk/>
            <pc:sldMk cId="3895140226" sldId="2145706209"/>
            <ac:spMk id="50" creationId="{DE616E66-1E41-96BB-237A-B19A09E3C978}"/>
          </ac:spMkLst>
        </pc:spChg>
        <pc:spChg chg="mod">
          <ac:chgData name="Jennifer Eimers" userId="e496f3f7-6a48-4339-9b0c-9f426a43f948" providerId="ADAL" clId="{B84B68C4-0B7B-476B-9D44-20379D8B5210}" dt="2022-09-01T16:01:42.085" v="107" actId="1038"/>
          <ac:spMkLst>
            <pc:docMk/>
            <pc:sldMk cId="3895140226" sldId="2145706209"/>
            <ac:spMk id="56" creationId="{4A84E804-35B1-7E03-779F-88363A5DC8C4}"/>
          </ac:spMkLst>
        </pc:spChg>
        <pc:spChg chg="mod">
          <ac:chgData name="Jennifer Eimers" userId="e496f3f7-6a48-4339-9b0c-9f426a43f948" providerId="ADAL" clId="{B84B68C4-0B7B-476B-9D44-20379D8B5210}" dt="2022-09-01T16:01:42.085" v="107" actId="1038"/>
          <ac:spMkLst>
            <pc:docMk/>
            <pc:sldMk cId="3895140226" sldId="2145706209"/>
            <ac:spMk id="57" creationId="{4E388C67-9829-564E-D49A-50F846E149DC}"/>
          </ac:spMkLst>
        </pc:spChg>
        <pc:spChg chg="mod">
          <ac:chgData name="Jennifer Eimers" userId="e496f3f7-6a48-4339-9b0c-9f426a43f948" providerId="ADAL" clId="{B84B68C4-0B7B-476B-9D44-20379D8B5210}" dt="2022-09-01T16:01:42.085" v="107" actId="1038"/>
          <ac:spMkLst>
            <pc:docMk/>
            <pc:sldMk cId="3895140226" sldId="2145706209"/>
            <ac:spMk id="58" creationId="{D811A221-5C37-4300-F421-317202A19624}"/>
          </ac:spMkLst>
        </pc:spChg>
        <pc:spChg chg="mod">
          <ac:chgData name="Jennifer Eimers" userId="e496f3f7-6a48-4339-9b0c-9f426a43f948" providerId="ADAL" clId="{B84B68C4-0B7B-476B-9D44-20379D8B5210}" dt="2022-09-01T16:01:42.085" v="107" actId="1038"/>
          <ac:spMkLst>
            <pc:docMk/>
            <pc:sldMk cId="3895140226" sldId="2145706209"/>
            <ac:spMk id="59" creationId="{AC298BE4-1A5C-A1EB-BA54-D1A4AED77D5A}"/>
          </ac:spMkLst>
        </pc:spChg>
        <pc:spChg chg="mod">
          <ac:chgData name="Jennifer Eimers" userId="e496f3f7-6a48-4339-9b0c-9f426a43f948" providerId="ADAL" clId="{B84B68C4-0B7B-476B-9D44-20379D8B5210}" dt="2022-09-01T16:01:42.085" v="107" actId="1038"/>
          <ac:spMkLst>
            <pc:docMk/>
            <pc:sldMk cId="3895140226" sldId="2145706209"/>
            <ac:spMk id="60" creationId="{1482FB6B-CF18-972A-FBFD-E1FC84E876C2}"/>
          </ac:spMkLst>
        </pc:spChg>
        <pc:spChg chg="mod">
          <ac:chgData name="Jennifer Eimers" userId="e496f3f7-6a48-4339-9b0c-9f426a43f948" providerId="ADAL" clId="{B84B68C4-0B7B-476B-9D44-20379D8B5210}" dt="2022-09-01T16:01:42.085" v="107" actId="1038"/>
          <ac:spMkLst>
            <pc:docMk/>
            <pc:sldMk cId="3895140226" sldId="2145706209"/>
            <ac:spMk id="61" creationId="{7E7D5D22-794C-B67C-A958-3BB62C3C8B40}"/>
          </ac:spMkLst>
        </pc:spChg>
        <pc:spChg chg="mod">
          <ac:chgData name="Jennifer Eimers" userId="e496f3f7-6a48-4339-9b0c-9f426a43f948" providerId="ADAL" clId="{B84B68C4-0B7B-476B-9D44-20379D8B5210}" dt="2022-09-01T16:01:42.085" v="107" actId="1038"/>
          <ac:spMkLst>
            <pc:docMk/>
            <pc:sldMk cId="3895140226" sldId="2145706209"/>
            <ac:spMk id="62" creationId="{EB11AF09-8698-B183-95FE-C469A58680B2}"/>
          </ac:spMkLst>
        </pc:spChg>
        <pc:spChg chg="mod">
          <ac:chgData name="Jennifer Eimers" userId="e496f3f7-6a48-4339-9b0c-9f426a43f948" providerId="ADAL" clId="{B84B68C4-0B7B-476B-9D44-20379D8B5210}" dt="2022-09-01T16:01:42.085" v="107" actId="1038"/>
          <ac:spMkLst>
            <pc:docMk/>
            <pc:sldMk cId="3895140226" sldId="2145706209"/>
            <ac:spMk id="63" creationId="{8FA331EA-B0B3-3272-B42B-13FE9F0DE45F}"/>
          </ac:spMkLst>
        </pc:spChg>
        <pc:spChg chg="mod">
          <ac:chgData name="Jennifer Eimers" userId="e496f3f7-6a48-4339-9b0c-9f426a43f948" providerId="ADAL" clId="{B84B68C4-0B7B-476B-9D44-20379D8B5210}" dt="2022-09-01T16:01:42.085" v="107" actId="1038"/>
          <ac:spMkLst>
            <pc:docMk/>
            <pc:sldMk cId="3895140226" sldId="2145706209"/>
            <ac:spMk id="64" creationId="{7C70166C-2807-686E-31C5-E6D403672041}"/>
          </ac:spMkLst>
        </pc:spChg>
        <pc:spChg chg="mod">
          <ac:chgData name="Jennifer Eimers" userId="e496f3f7-6a48-4339-9b0c-9f426a43f948" providerId="ADAL" clId="{B84B68C4-0B7B-476B-9D44-20379D8B5210}" dt="2022-09-01T16:01:42.085" v="107" actId="1038"/>
          <ac:spMkLst>
            <pc:docMk/>
            <pc:sldMk cId="3895140226" sldId="2145706209"/>
            <ac:spMk id="66" creationId="{3375C182-728B-1FAD-2002-588F9FB94661}"/>
          </ac:spMkLst>
        </pc:spChg>
        <pc:spChg chg="mod">
          <ac:chgData name="Jennifer Eimers" userId="e496f3f7-6a48-4339-9b0c-9f426a43f948" providerId="ADAL" clId="{B84B68C4-0B7B-476B-9D44-20379D8B5210}" dt="2022-09-01T16:01:42.085" v="107" actId="1038"/>
          <ac:spMkLst>
            <pc:docMk/>
            <pc:sldMk cId="3895140226" sldId="2145706209"/>
            <ac:spMk id="70" creationId="{9F2A75C8-8A14-5B9C-FC6D-203705A21CFE}"/>
          </ac:spMkLst>
        </pc:spChg>
        <pc:spChg chg="mod">
          <ac:chgData name="Jennifer Eimers" userId="e496f3f7-6a48-4339-9b0c-9f426a43f948" providerId="ADAL" clId="{B84B68C4-0B7B-476B-9D44-20379D8B5210}" dt="2022-09-01T16:01:42.085" v="107" actId="1038"/>
          <ac:spMkLst>
            <pc:docMk/>
            <pc:sldMk cId="3895140226" sldId="2145706209"/>
            <ac:spMk id="91" creationId="{66A7B977-10A4-5478-52D3-B71A8849C20D}"/>
          </ac:spMkLst>
        </pc:spChg>
        <pc:spChg chg="mod">
          <ac:chgData name="Jennifer Eimers" userId="e496f3f7-6a48-4339-9b0c-9f426a43f948" providerId="ADAL" clId="{B84B68C4-0B7B-476B-9D44-20379D8B5210}" dt="2022-09-01T16:01:42.085" v="107" actId="1038"/>
          <ac:spMkLst>
            <pc:docMk/>
            <pc:sldMk cId="3895140226" sldId="2145706209"/>
            <ac:spMk id="92" creationId="{29D1BBE4-9493-6FD7-4960-35089EE3B5E7}"/>
          </ac:spMkLst>
        </pc:spChg>
        <pc:spChg chg="mod">
          <ac:chgData name="Jennifer Eimers" userId="e496f3f7-6a48-4339-9b0c-9f426a43f948" providerId="ADAL" clId="{B84B68C4-0B7B-476B-9D44-20379D8B5210}" dt="2022-09-01T16:01:42.085" v="107" actId="1038"/>
          <ac:spMkLst>
            <pc:docMk/>
            <pc:sldMk cId="3895140226" sldId="2145706209"/>
            <ac:spMk id="93" creationId="{30A04C9A-2AC2-7240-9AC5-08AB323A6E87}"/>
          </ac:spMkLst>
        </pc:spChg>
        <pc:spChg chg="mod">
          <ac:chgData name="Jennifer Eimers" userId="e496f3f7-6a48-4339-9b0c-9f426a43f948" providerId="ADAL" clId="{B84B68C4-0B7B-476B-9D44-20379D8B5210}" dt="2022-09-01T16:01:42.085" v="107" actId="1038"/>
          <ac:spMkLst>
            <pc:docMk/>
            <pc:sldMk cId="3895140226" sldId="2145706209"/>
            <ac:spMk id="94" creationId="{2E3649AE-7E81-D979-7CF9-701451AEE94B}"/>
          </ac:spMkLst>
        </pc:spChg>
        <pc:spChg chg="mod">
          <ac:chgData name="Jennifer Eimers" userId="e496f3f7-6a48-4339-9b0c-9f426a43f948" providerId="ADAL" clId="{B84B68C4-0B7B-476B-9D44-20379D8B5210}" dt="2022-09-01T16:01:42.085" v="107" actId="1038"/>
          <ac:spMkLst>
            <pc:docMk/>
            <pc:sldMk cId="3895140226" sldId="2145706209"/>
            <ac:spMk id="95" creationId="{74949E6E-0B56-DD60-861C-ED5F0788761A}"/>
          </ac:spMkLst>
        </pc:spChg>
        <pc:spChg chg="mod">
          <ac:chgData name="Jennifer Eimers" userId="e496f3f7-6a48-4339-9b0c-9f426a43f948" providerId="ADAL" clId="{B84B68C4-0B7B-476B-9D44-20379D8B5210}" dt="2022-09-01T16:01:42.085" v="107" actId="1038"/>
          <ac:spMkLst>
            <pc:docMk/>
            <pc:sldMk cId="3895140226" sldId="2145706209"/>
            <ac:spMk id="96" creationId="{3AF01000-542E-5203-EF77-29BF62E80F45}"/>
          </ac:spMkLst>
        </pc:spChg>
        <pc:spChg chg="mod">
          <ac:chgData name="Jennifer Eimers" userId="e496f3f7-6a48-4339-9b0c-9f426a43f948" providerId="ADAL" clId="{B84B68C4-0B7B-476B-9D44-20379D8B5210}" dt="2022-09-01T16:01:42.085" v="107" actId="1038"/>
          <ac:spMkLst>
            <pc:docMk/>
            <pc:sldMk cId="3895140226" sldId="2145706209"/>
            <ac:spMk id="97" creationId="{998B3015-F623-41BC-342F-2AF9F5E4F49A}"/>
          </ac:spMkLst>
        </pc:spChg>
        <pc:spChg chg="mod">
          <ac:chgData name="Jennifer Eimers" userId="e496f3f7-6a48-4339-9b0c-9f426a43f948" providerId="ADAL" clId="{B84B68C4-0B7B-476B-9D44-20379D8B5210}" dt="2022-09-01T16:01:42.085" v="107" actId="1038"/>
          <ac:spMkLst>
            <pc:docMk/>
            <pc:sldMk cId="3895140226" sldId="2145706209"/>
            <ac:spMk id="98" creationId="{30E94D56-56D4-7C0C-BC1D-2DAEC1ADCC50}"/>
          </ac:spMkLst>
        </pc:spChg>
        <pc:spChg chg="mod">
          <ac:chgData name="Jennifer Eimers" userId="e496f3f7-6a48-4339-9b0c-9f426a43f948" providerId="ADAL" clId="{B84B68C4-0B7B-476B-9D44-20379D8B5210}" dt="2022-09-01T16:01:42.085" v="107" actId="1038"/>
          <ac:spMkLst>
            <pc:docMk/>
            <pc:sldMk cId="3895140226" sldId="2145706209"/>
            <ac:spMk id="99" creationId="{0411F904-5F49-92D5-F6EA-77F18A27B0AA}"/>
          </ac:spMkLst>
        </pc:spChg>
        <pc:spChg chg="mod">
          <ac:chgData name="Jennifer Eimers" userId="e496f3f7-6a48-4339-9b0c-9f426a43f948" providerId="ADAL" clId="{B84B68C4-0B7B-476B-9D44-20379D8B5210}" dt="2022-09-01T16:01:42.085" v="107" actId="1038"/>
          <ac:spMkLst>
            <pc:docMk/>
            <pc:sldMk cId="3895140226" sldId="2145706209"/>
            <ac:spMk id="100" creationId="{D280C6E0-F57D-CA61-4BF4-55B1AA4FC29E}"/>
          </ac:spMkLst>
        </pc:spChg>
        <pc:spChg chg="mod">
          <ac:chgData name="Jennifer Eimers" userId="e496f3f7-6a48-4339-9b0c-9f426a43f948" providerId="ADAL" clId="{B84B68C4-0B7B-476B-9D44-20379D8B5210}" dt="2022-09-01T16:01:42.085" v="107" actId="1038"/>
          <ac:spMkLst>
            <pc:docMk/>
            <pc:sldMk cId="3895140226" sldId="2145706209"/>
            <ac:spMk id="101" creationId="{59D4950F-21BF-0B83-D3A6-E78D882A84F1}"/>
          </ac:spMkLst>
        </pc:spChg>
        <pc:spChg chg="mod">
          <ac:chgData name="Jennifer Eimers" userId="e496f3f7-6a48-4339-9b0c-9f426a43f948" providerId="ADAL" clId="{B84B68C4-0B7B-476B-9D44-20379D8B5210}" dt="2022-09-01T16:01:42.085" v="107" actId="1038"/>
          <ac:spMkLst>
            <pc:docMk/>
            <pc:sldMk cId="3895140226" sldId="2145706209"/>
            <ac:spMk id="102" creationId="{BDD14F9A-97C9-B29E-9645-2E64824C0A1C}"/>
          </ac:spMkLst>
        </pc:spChg>
        <pc:spChg chg="mod">
          <ac:chgData name="Jennifer Eimers" userId="e496f3f7-6a48-4339-9b0c-9f426a43f948" providerId="ADAL" clId="{B84B68C4-0B7B-476B-9D44-20379D8B5210}" dt="2022-09-01T16:01:42.085" v="107" actId="1038"/>
          <ac:spMkLst>
            <pc:docMk/>
            <pc:sldMk cId="3895140226" sldId="2145706209"/>
            <ac:spMk id="103" creationId="{4FC0B510-66D6-A7C1-CB41-FD4B19D2A8C8}"/>
          </ac:spMkLst>
        </pc:spChg>
        <pc:spChg chg="mod">
          <ac:chgData name="Jennifer Eimers" userId="e496f3f7-6a48-4339-9b0c-9f426a43f948" providerId="ADAL" clId="{B84B68C4-0B7B-476B-9D44-20379D8B5210}" dt="2022-09-01T16:01:42.085" v="107" actId="1038"/>
          <ac:spMkLst>
            <pc:docMk/>
            <pc:sldMk cId="3895140226" sldId="2145706209"/>
            <ac:spMk id="104" creationId="{DF496806-47AA-E418-AE62-8F888070FF84}"/>
          </ac:spMkLst>
        </pc:spChg>
        <pc:spChg chg="mod">
          <ac:chgData name="Jennifer Eimers" userId="e496f3f7-6a48-4339-9b0c-9f426a43f948" providerId="ADAL" clId="{B84B68C4-0B7B-476B-9D44-20379D8B5210}" dt="2022-09-01T16:01:42.085" v="107" actId="1038"/>
          <ac:spMkLst>
            <pc:docMk/>
            <pc:sldMk cId="3895140226" sldId="2145706209"/>
            <ac:spMk id="105" creationId="{DF30BECA-26AC-85B6-BAA5-496895FC7D25}"/>
          </ac:spMkLst>
        </pc:spChg>
        <pc:spChg chg="mod">
          <ac:chgData name="Jennifer Eimers" userId="e496f3f7-6a48-4339-9b0c-9f426a43f948" providerId="ADAL" clId="{B84B68C4-0B7B-476B-9D44-20379D8B5210}" dt="2022-09-01T16:01:42.085" v="107" actId="1038"/>
          <ac:spMkLst>
            <pc:docMk/>
            <pc:sldMk cId="3895140226" sldId="2145706209"/>
            <ac:spMk id="106" creationId="{C9B2D7E5-E0A2-F80D-617D-149AF7110217}"/>
          </ac:spMkLst>
        </pc:spChg>
        <pc:spChg chg="mod">
          <ac:chgData name="Jennifer Eimers" userId="e496f3f7-6a48-4339-9b0c-9f426a43f948" providerId="ADAL" clId="{B84B68C4-0B7B-476B-9D44-20379D8B5210}" dt="2022-09-01T16:01:42.085" v="107" actId="1038"/>
          <ac:spMkLst>
            <pc:docMk/>
            <pc:sldMk cId="3895140226" sldId="2145706209"/>
            <ac:spMk id="107" creationId="{CEBC6C1D-E3A1-F0CE-4E68-FB58579CAE1A}"/>
          </ac:spMkLst>
        </pc:spChg>
        <pc:spChg chg="mod">
          <ac:chgData name="Jennifer Eimers" userId="e496f3f7-6a48-4339-9b0c-9f426a43f948" providerId="ADAL" clId="{B84B68C4-0B7B-476B-9D44-20379D8B5210}" dt="2022-09-01T16:01:42.085" v="107" actId="1038"/>
          <ac:spMkLst>
            <pc:docMk/>
            <pc:sldMk cId="3895140226" sldId="2145706209"/>
            <ac:spMk id="108" creationId="{87629291-488F-92C0-69AD-0F372E12EC06}"/>
          </ac:spMkLst>
        </pc:spChg>
        <pc:spChg chg="mod">
          <ac:chgData name="Jennifer Eimers" userId="e496f3f7-6a48-4339-9b0c-9f426a43f948" providerId="ADAL" clId="{B84B68C4-0B7B-476B-9D44-20379D8B5210}" dt="2022-09-01T16:01:42.085" v="107" actId="1038"/>
          <ac:spMkLst>
            <pc:docMk/>
            <pc:sldMk cId="3895140226" sldId="2145706209"/>
            <ac:spMk id="109" creationId="{C8D337CC-0354-BDFD-CC56-1474AD999E20}"/>
          </ac:spMkLst>
        </pc:spChg>
        <pc:spChg chg="mod">
          <ac:chgData name="Jennifer Eimers" userId="e496f3f7-6a48-4339-9b0c-9f426a43f948" providerId="ADAL" clId="{B84B68C4-0B7B-476B-9D44-20379D8B5210}" dt="2022-09-01T16:01:42.085" v="107" actId="1038"/>
          <ac:spMkLst>
            <pc:docMk/>
            <pc:sldMk cId="3895140226" sldId="2145706209"/>
            <ac:spMk id="110" creationId="{74C3A773-BC0C-326D-7F08-7CCDC2993C2E}"/>
          </ac:spMkLst>
        </pc:spChg>
        <pc:spChg chg="mod">
          <ac:chgData name="Jennifer Eimers" userId="e496f3f7-6a48-4339-9b0c-9f426a43f948" providerId="ADAL" clId="{B84B68C4-0B7B-476B-9D44-20379D8B5210}" dt="2022-09-01T16:01:42.085" v="107" actId="1038"/>
          <ac:spMkLst>
            <pc:docMk/>
            <pc:sldMk cId="3895140226" sldId="2145706209"/>
            <ac:spMk id="112" creationId="{1C7B1B0C-493E-CE55-2107-C7E40F90F953}"/>
          </ac:spMkLst>
        </pc:spChg>
        <pc:spChg chg="mod">
          <ac:chgData name="Jennifer Eimers" userId="e496f3f7-6a48-4339-9b0c-9f426a43f948" providerId="ADAL" clId="{B84B68C4-0B7B-476B-9D44-20379D8B5210}" dt="2022-09-01T16:01:42.085" v="107" actId="1038"/>
          <ac:spMkLst>
            <pc:docMk/>
            <pc:sldMk cId="3895140226" sldId="2145706209"/>
            <ac:spMk id="113" creationId="{AF147CD6-BA36-411D-EA35-D787B23C31D7}"/>
          </ac:spMkLst>
        </pc:spChg>
        <pc:spChg chg="mod">
          <ac:chgData name="Jennifer Eimers" userId="e496f3f7-6a48-4339-9b0c-9f426a43f948" providerId="ADAL" clId="{B84B68C4-0B7B-476B-9D44-20379D8B5210}" dt="2022-09-01T16:01:42.085" v="107" actId="1038"/>
          <ac:spMkLst>
            <pc:docMk/>
            <pc:sldMk cId="3895140226" sldId="2145706209"/>
            <ac:spMk id="114" creationId="{E2D16755-3184-C755-335E-494CD01DF4F6}"/>
          </ac:spMkLst>
        </pc:spChg>
        <pc:spChg chg="mod">
          <ac:chgData name="Jennifer Eimers" userId="e496f3f7-6a48-4339-9b0c-9f426a43f948" providerId="ADAL" clId="{B84B68C4-0B7B-476B-9D44-20379D8B5210}" dt="2022-09-01T16:01:42.085" v="107" actId="1038"/>
          <ac:spMkLst>
            <pc:docMk/>
            <pc:sldMk cId="3895140226" sldId="2145706209"/>
            <ac:spMk id="115" creationId="{251F3DBD-21EC-6F24-8DB4-19ABABA023A6}"/>
          </ac:spMkLst>
        </pc:spChg>
        <pc:spChg chg="mod">
          <ac:chgData name="Jennifer Eimers" userId="e496f3f7-6a48-4339-9b0c-9f426a43f948" providerId="ADAL" clId="{B84B68C4-0B7B-476B-9D44-20379D8B5210}" dt="2022-09-01T16:01:42.085" v="107" actId="1038"/>
          <ac:spMkLst>
            <pc:docMk/>
            <pc:sldMk cId="3895140226" sldId="2145706209"/>
            <ac:spMk id="116" creationId="{7135788F-9993-EACA-1F5D-B29D3DA926DA}"/>
          </ac:spMkLst>
        </pc:spChg>
        <pc:spChg chg="mod">
          <ac:chgData name="Jennifer Eimers" userId="e496f3f7-6a48-4339-9b0c-9f426a43f948" providerId="ADAL" clId="{B84B68C4-0B7B-476B-9D44-20379D8B5210}" dt="2022-09-01T16:01:42.085" v="107" actId="1038"/>
          <ac:spMkLst>
            <pc:docMk/>
            <pc:sldMk cId="3895140226" sldId="2145706209"/>
            <ac:spMk id="122" creationId="{08BB648D-3975-ADB3-8CBC-E61BABC86DC8}"/>
          </ac:spMkLst>
        </pc:spChg>
        <pc:spChg chg="mod">
          <ac:chgData name="Jennifer Eimers" userId="e496f3f7-6a48-4339-9b0c-9f426a43f948" providerId="ADAL" clId="{B84B68C4-0B7B-476B-9D44-20379D8B5210}" dt="2022-09-01T16:01:42.085" v="107" actId="1038"/>
          <ac:spMkLst>
            <pc:docMk/>
            <pc:sldMk cId="3895140226" sldId="2145706209"/>
            <ac:spMk id="123" creationId="{D9B005D7-3ADE-05E9-8F5E-DA9F9F186EC9}"/>
          </ac:spMkLst>
        </pc:spChg>
        <pc:spChg chg="mod">
          <ac:chgData name="Jennifer Eimers" userId="e496f3f7-6a48-4339-9b0c-9f426a43f948" providerId="ADAL" clId="{B84B68C4-0B7B-476B-9D44-20379D8B5210}" dt="2022-09-01T16:01:42.085" v="107" actId="1038"/>
          <ac:spMkLst>
            <pc:docMk/>
            <pc:sldMk cId="3895140226" sldId="2145706209"/>
            <ac:spMk id="125" creationId="{721C1DA9-4C84-1804-3EB4-4FC41780E031}"/>
          </ac:spMkLst>
        </pc:spChg>
        <pc:spChg chg="mod">
          <ac:chgData name="Jennifer Eimers" userId="e496f3f7-6a48-4339-9b0c-9f426a43f948" providerId="ADAL" clId="{B84B68C4-0B7B-476B-9D44-20379D8B5210}" dt="2022-09-01T16:01:42.085" v="107" actId="1038"/>
          <ac:spMkLst>
            <pc:docMk/>
            <pc:sldMk cId="3895140226" sldId="2145706209"/>
            <ac:spMk id="126" creationId="{DD316802-4A78-32F7-DC37-6E56A6430A57}"/>
          </ac:spMkLst>
        </pc:spChg>
        <pc:spChg chg="mod">
          <ac:chgData name="Jennifer Eimers" userId="e496f3f7-6a48-4339-9b0c-9f426a43f948" providerId="ADAL" clId="{B84B68C4-0B7B-476B-9D44-20379D8B5210}" dt="2022-09-01T16:01:42.085" v="107" actId="1038"/>
          <ac:spMkLst>
            <pc:docMk/>
            <pc:sldMk cId="3895140226" sldId="2145706209"/>
            <ac:spMk id="127" creationId="{EE393923-DF73-CD25-39BE-9B9578533103}"/>
          </ac:spMkLst>
        </pc:spChg>
        <pc:spChg chg="mod">
          <ac:chgData name="Jennifer Eimers" userId="e496f3f7-6a48-4339-9b0c-9f426a43f948" providerId="ADAL" clId="{B84B68C4-0B7B-476B-9D44-20379D8B5210}" dt="2022-09-01T16:01:42.085" v="107" actId="1038"/>
          <ac:spMkLst>
            <pc:docMk/>
            <pc:sldMk cId="3895140226" sldId="2145706209"/>
            <ac:spMk id="128" creationId="{407683C4-CDDF-B660-0557-25A1AC73C869}"/>
          </ac:spMkLst>
        </pc:spChg>
        <pc:spChg chg="mod">
          <ac:chgData name="Jennifer Eimers" userId="e496f3f7-6a48-4339-9b0c-9f426a43f948" providerId="ADAL" clId="{B84B68C4-0B7B-476B-9D44-20379D8B5210}" dt="2022-09-01T16:01:42.085" v="107" actId="1038"/>
          <ac:spMkLst>
            <pc:docMk/>
            <pc:sldMk cId="3895140226" sldId="2145706209"/>
            <ac:spMk id="130" creationId="{73FDD57B-7FE7-DF6D-0009-09AA5958E876}"/>
          </ac:spMkLst>
        </pc:spChg>
        <pc:spChg chg="mod">
          <ac:chgData name="Jennifer Eimers" userId="e496f3f7-6a48-4339-9b0c-9f426a43f948" providerId="ADAL" clId="{B84B68C4-0B7B-476B-9D44-20379D8B5210}" dt="2022-09-01T16:01:42.085" v="107" actId="1038"/>
          <ac:spMkLst>
            <pc:docMk/>
            <pc:sldMk cId="3895140226" sldId="2145706209"/>
            <ac:spMk id="131" creationId="{FFAEA71D-BD71-8F81-D221-C13D75537A12}"/>
          </ac:spMkLst>
        </pc:spChg>
        <pc:spChg chg="mod">
          <ac:chgData name="Jennifer Eimers" userId="e496f3f7-6a48-4339-9b0c-9f426a43f948" providerId="ADAL" clId="{B84B68C4-0B7B-476B-9D44-20379D8B5210}" dt="2022-09-01T16:01:42.085" v="107" actId="1038"/>
          <ac:spMkLst>
            <pc:docMk/>
            <pc:sldMk cId="3895140226" sldId="2145706209"/>
            <ac:spMk id="132" creationId="{0AE68615-AEBF-8E2C-2180-B9E731E95349}"/>
          </ac:spMkLst>
        </pc:spChg>
        <pc:spChg chg="mod">
          <ac:chgData name="Jennifer Eimers" userId="e496f3f7-6a48-4339-9b0c-9f426a43f948" providerId="ADAL" clId="{B84B68C4-0B7B-476B-9D44-20379D8B5210}" dt="2022-09-01T16:01:42.085" v="107" actId="1038"/>
          <ac:spMkLst>
            <pc:docMk/>
            <pc:sldMk cId="3895140226" sldId="2145706209"/>
            <ac:spMk id="143" creationId="{F8C1AA4D-BB4B-7D5B-6FDF-8F990AA77B9A}"/>
          </ac:spMkLst>
        </pc:spChg>
        <pc:spChg chg="mod">
          <ac:chgData name="Jennifer Eimers" userId="e496f3f7-6a48-4339-9b0c-9f426a43f948" providerId="ADAL" clId="{B84B68C4-0B7B-476B-9D44-20379D8B5210}" dt="2022-09-01T16:01:42.085" v="107" actId="1038"/>
          <ac:spMkLst>
            <pc:docMk/>
            <pc:sldMk cId="3895140226" sldId="2145706209"/>
            <ac:spMk id="144" creationId="{098306B3-2E5C-028A-A4C8-E89A2023A14A}"/>
          </ac:spMkLst>
        </pc:spChg>
        <pc:spChg chg="mod">
          <ac:chgData name="Jennifer Eimers" userId="e496f3f7-6a48-4339-9b0c-9f426a43f948" providerId="ADAL" clId="{B84B68C4-0B7B-476B-9D44-20379D8B5210}" dt="2022-09-01T16:01:42.085" v="107" actId="1038"/>
          <ac:spMkLst>
            <pc:docMk/>
            <pc:sldMk cId="3895140226" sldId="2145706209"/>
            <ac:spMk id="145" creationId="{E2281418-A661-523F-C1DD-D21385D68DBF}"/>
          </ac:spMkLst>
        </pc:spChg>
        <pc:spChg chg="mod">
          <ac:chgData name="Jennifer Eimers" userId="e496f3f7-6a48-4339-9b0c-9f426a43f948" providerId="ADAL" clId="{B84B68C4-0B7B-476B-9D44-20379D8B5210}" dt="2022-09-01T16:01:42.085" v="107" actId="1038"/>
          <ac:spMkLst>
            <pc:docMk/>
            <pc:sldMk cId="3895140226" sldId="2145706209"/>
            <ac:spMk id="146" creationId="{EC9B3DFF-3A1F-4EA1-D73B-101EFFF98B23}"/>
          </ac:spMkLst>
        </pc:spChg>
        <pc:spChg chg="mod">
          <ac:chgData name="Jennifer Eimers" userId="e496f3f7-6a48-4339-9b0c-9f426a43f948" providerId="ADAL" clId="{B84B68C4-0B7B-476B-9D44-20379D8B5210}" dt="2022-09-01T16:01:42.085" v="107" actId="1038"/>
          <ac:spMkLst>
            <pc:docMk/>
            <pc:sldMk cId="3895140226" sldId="2145706209"/>
            <ac:spMk id="147" creationId="{7D6BAE82-7D1A-B68A-BAC6-61076C5E3BCF}"/>
          </ac:spMkLst>
        </pc:spChg>
        <pc:spChg chg="mod">
          <ac:chgData name="Jennifer Eimers" userId="e496f3f7-6a48-4339-9b0c-9f426a43f948" providerId="ADAL" clId="{B84B68C4-0B7B-476B-9D44-20379D8B5210}" dt="2022-09-01T16:01:42.085" v="107" actId="1038"/>
          <ac:spMkLst>
            <pc:docMk/>
            <pc:sldMk cId="3895140226" sldId="2145706209"/>
            <ac:spMk id="148" creationId="{A28FB112-B468-ADD0-D125-7C97218391EA}"/>
          </ac:spMkLst>
        </pc:spChg>
        <pc:spChg chg="mod">
          <ac:chgData name="Jennifer Eimers" userId="e496f3f7-6a48-4339-9b0c-9f426a43f948" providerId="ADAL" clId="{B84B68C4-0B7B-476B-9D44-20379D8B5210}" dt="2022-09-01T16:01:42.085" v="107" actId="1038"/>
          <ac:spMkLst>
            <pc:docMk/>
            <pc:sldMk cId="3895140226" sldId="2145706209"/>
            <ac:spMk id="149" creationId="{472E82B1-4C28-27CF-666F-898604620B15}"/>
          </ac:spMkLst>
        </pc:spChg>
        <pc:spChg chg="mod">
          <ac:chgData name="Jennifer Eimers" userId="e496f3f7-6a48-4339-9b0c-9f426a43f948" providerId="ADAL" clId="{B84B68C4-0B7B-476B-9D44-20379D8B5210}" dt="2022-09-01T16:01:42.085" v="107" actId="1038"/>
          <ac:spMkLst>
            <pc:docMk/>
            <pc:sldMk cId="3895140226" sldId="2145706209"/>
            <ac:spMk id="150" creationId="{5B8471E7-953D-DAE1-6930-E6195B2A38AA}"/>
          </ac:spMkLst>
        </pc:spChg>
        <pc:spChg chg="mod">
          <ac:chgData name="Jennifer Eimers" userId="e496f3f7-6a48-4339-9b0c-9f426a43f948" providerId="ADAL" clId="{B84B68C4-0B7B-476B-9D44-20379D8B5210}" dt="2022-09-01T16:01:42.085" v="107" actId="1038"/>
          <ac:spMkLst>
            <pc:docMk/>
            <pc:sldMk cId="3895140226" sldId="2145706209"/>
            <ac:spMk id="151" creationId="{60F15CE3-BFBB-4BA0-D78E-71C794C991B5}"/>
          </ac:spMkLst>
        </pc:spChg>
        <pc:spChg chg="mod">
          <ac:chgData name="Jennifer Eimers" userId="e496f3f7-6a48-4339-9b0c-9f426a43f948" providerId="ADAL" clId="{B84B68C4-0B7B-476B-9D44-20379D8B5210}" dt="2022-09-01T16:01:42.085" v="107" actId="1038"/>
          <ac:spMkLst>
            <pc:docMk/>
            <pc:sldMk cId="3895140226" sldId="2145706209"/>
            <ac:spMk id="152" creationId="{6E60BA25-50BC-06D5-1CD1-D67C60B9F5F4}"/>
          </ac:spMkLst>
        </pc:spChg>
        <pc:spChg chg="mod">
          <ac:chgData name="Jennifer Eimers" userId="e496f3f7-6a48-4339-9b0c-9f426a43f948" providerId="ADAL" clId="{B84B68C4-0B7B-476B-9D44-20379D8B5210}" dt="2022-09-01T16:01:42.085" v="107" actId="1038"/>
          <ac:spMkLst>
            <pc:docMk/>
            <pc:sldMk cId="3895140226" sldId="2145706209"/>
            <ac:spMk id="153" creationId="{3C16FF0A-157C-68AC-4E0D-02E80707B289}"/>
          </ac:spMkLst>
        </pc:spChg>
        <pc:spChg chg="mod">
          <ac:chgData name="Jennifer Eimers" userId="e496f3f7-6a48-4339-9b0c-9f426a43f948" providerId="ADAL" clId="{B84B68C4-0B7B-476B-9D44-20379D8B5210}" dt="2022-09-01T16:01:42.085" v="107" actId="1038"/>
          <ac:spMkLst>
            <pc:docMk/>
            <pc:sldMk cId="3895140226" sldId="2145706209"/>
            <ac:spMk id="154" creationId="{5D710937-C3DF-A567-338F-3522C5D97360}"/>
          </ac:spMkLst>
        </pc:spChg>
        <pc:spChg chg="mod">
          <ac:chgData name="Jennifer Eimers" userId="e496f3f7-6a48-4339-9b0c-9f426a43f948" providerId="ADAL" clId="{B84B68C4-0B7B-476B-9D44-20379D8B5210}" dt="2022-09-01T16:01:42.085" v="107" actId="1038"/>
          <ac:spMkLst>
            <pc:docMk/>
            <pc:sldMk cId="3895140226" sldId="2145706209"/>
            <ac:spMk id="156" creationId="{A0A054D1-8FA0-B42E-B345-D21CE5506DF2}"/>
          </ac:spMkLst>
        </pc:spChg>
        <pc:spChg chg="mod">
          <ac:chgData name="Jennifer Eimers" userId="e496f3f7-6a48-4339-9b0c-9f426a43f948" providerId="ADAL" clId="{B84B68C4-0B7B-476B-9D44-20379D8B5210}" dt="2022-09-01T16:01:42.085" v="107" actId="1038"/>
          <ac:spMkLst>
            <pc:docMk/>
            <pc:sldMk cId="3895140226" sldId="2145706209"/>
            <ac:spMk id="157" creationId="{378050CB-0D16-2D69-8E51-45F09ADB8708}"/>
          </ac:spMkLst>
        </pc:spChg>
        <pc:spChg chg="mod">
          <ac:chgData name="Jennifer Eimers" userId="e496f3f7-6a48-4339-9b0c-9f426a43f948" providerId="ADAL" clId="{B84B68C4-0B7B-476B-9D44-20379D8B5210}" dt="2022-09-01T16:01:42.085" v="107" actId="1038"/>
          <ac:spMkLst>
            <pc:docMk/>
            <pc:sldMk cId="3895140226" sldId="2145706209"/>
            <ac:spMk id="158" creationId="{B6401358-6CC7-0048-0987-7A28799C85EA}"/>
          </ac:spMkLst>
        </pc:spChg>
        <pc:spChg chg="mod">
          <ac:chgData name="Jennifer Eimers" userId="e496f3f7-6a48-4339-9b0c-9f426a43f948" providerId="ADAL" clId="{B84B68C4-0B7B-476B-9D44-20379D8B5210}" dt="2022-09-01T16:01:42.085" v="107" actId="1038"/>
          <ac:spMkLst>
            <pc:docMk/>
            <pc:sldMk cId="3895140226" sldId="2145706209"/>
            <ac:spMk id="159" creationId="{5FB56CA3-2AA3-A703-9EC3-8E626C77FD69}"/>
          </ac:spMkLst>
        </pc:spChg>
        <pc:spChg chg="mod">
          <ac:chgData name="Jennifer Eimers" userId="e496f3f7-6a48-4339-9b0c-9f426a43f948" providerId="ADAL" clId="{B84B68C4-0B7B-476B-9D44-20379D8B5210}" dt="2022-09-01T16:01:42.085" v="107" actId="1038"/>
          <ac:spMkLst>
            <pc:docMk/>
            <pc:sldMk cId="3895140226" sldId="2145706209"/>
            <ac:spMk id="160" creationId="{8C882ED1-0A20-3CFC-290A-B78F8A74BF9B}"/>
          </ac:spMkLst>
        </pc:spChg>
        <pc:spChg chg="mod">
          <ac:chgData name="Jennifer Eimers" userId="e496f3f7-6a48-4339-9b0c-9f426a43f948" providerId="ADAL" clId="{B84B68C4-0B7B-476B-9D44-20379D8B5210}" dt="2022-09-01T16:01:42.085" v="107" actId="1038"/>
          <ac:spMkLst>
            <pc:docMk/>
            <pc:sldMk cId="3895140226" sldId="2145706209"/>
            <ac:spMk id="161" creationId="{270BEC55-2487-581F-9C0E-FCD69DD1225B}"/>
          </ac:spMkLst>
        </pc:spChg>
        <pc:spChg chg="mod">
          <ac:chgData name="Jennifer Eimers" userId="e496f3f7-6a48-4339-9b0c-9f426a43f948" providerId="ADAL" clId="{B84B68C4-0B7B-476B-9D44-20379D8B5210}" dt="2022-09-01T16:01:42.085" v="107" actId="1038"/>
          <ac:spMkLst>
            <pc:docMk/>
            <pc:sldMk cId="3895140226" sldId="2145706209"/>
            <ac:spMk id="162" creationId="{D380E44F-33B5-7C8E-9341-1FB259A4D03A}"/>
          </ac:spMkLst>
        </pc:spChg>
        <pc:spChg chg="mod">
          <ac:chgData name="Jennifer Eimers" userId="e496f3f7-6a48-4339-9b0c-9f426a43f948" providerId="ADAL" clId="{B84B68C4-0B7B-476B-9D44-20379D8B5210}" dt="2022-09-01T16:01:42.085" v="107" actId="1038"/>
          <ac:spMkLst>
            <pc:docMk/>
            <pc:sldMk cId="3895140226" sldId="2145706209"/>
            <ac:spMk id="163" creationId="{FD072FCE-FA3F-09C2-35BA-1EA6EEDB0083}"/>
          </ac:spMkLst>
        </pc:spChg>
        <pc:spChg chg="mod">
          <ac:chgData name="Jennifer Eimers" userId="e496f3f7-6a48-4339-9b0c-9f426a43f948" providerId="ADAL" clId="{B84B68C4-0B7B-476B-9D44-20379D8B5210}" dt="2022-09-01T16:01:42.085" v="107" actId="1038"/>
          <ac:spMkLst>
            <pc:docMk/>
            <pc:sldMk cId="3895140226" sldId="2145706209"/>
            <ac:spMk id="164" creationId="{4ED51E7E-04C5-9ED4-A8CE-4EFC1D27FA33}"/>
          </ac:spMkLst>
        </pc:spChg>
        <pc:spChg chg="mod">
          <ac:chgData name="Jennifer Eimers" userId="e496f3f7-6a48-4339-9b0c-9f426a43f948" providerId="ADAL" clId="{B84B68C4-0B7B-476B-9D44-20379D8B5210}" dt="2022-09-01T16:01:42.085" v="107" actId="1038"/>
          <ac:spMkLst>
            <pc:docMk/>
            <pc:sldMk cId="3895140226" sldId="2145706209"/>
            <ac:spMk id="165" creationId="{830C7124-0002-6623-5693-2BE17435C9D7}"/>
          </ac:spMkLst>
        </pc:spChg>
        <pc:spChg chg="mod">
          <ac:chgData name="Jennifer Eimers" userId="e496f3f7-6a48-4339-9b0c-9f426a43f948" providerId="ADAL" clId="{B84B68C4-0B7B-476B-9D44-20379D8B5210}" dt="2022-09-01T16:01:42.085" v="107" actId="1038"/>
          <ac:spMkLst>
            <pc:docMk/>
            <pc:sldMk cId="3895140226" sldId="2145706209"/>
            <ac:spMk id="166" creationId="{17970D4E-ED71-0FD0-A0AA-DF4FF228D114}"/>
          </ac:spMkLst>
        </pc:spChg>
        <pc:spChg chg="mod">
          <ac:chgData name="Jennifer Eimers" userId="e496f3f7-6a48-4339-9b0c-9f426a43f948" providerId="ADAL" clId="{B84B68C4-0B7B-476B-9D44-20379D8B5210}" dt="2022-09-01T16:01:42.085" v="107" actId="1038"/>
          <ac:spMkLst>
            <pc:docMk/>
            <pc:sldMk cId="3895140226" sldId="2145706209"/>
            <ac:spMk id="167" creationId="{7D756667-39CA-4F6E-388E-BD0C61177D94}"/>
          </ac:spMkLst>
        </pc:spChg>
        <pc:spChg chg="mod">
          <ac:chgData name="Jennifer Eimers" userId="e496f3f7-6a48-4339-9b0c-9f426a43f948" providerId="ADAL" clId="{B84B68C4-0B7B-476B-9D44-20379D8B5210}" dt="2022-09-01T16:01:42.085" v="107" actId="1038"/>
          <ac:spMkLst>
            <pc:docMk/>
            <pc:sldMk cId="3895140226" sldId="2145706209"/>
            <ac:spMk id="168" creationId="{396B5A0C-0C4E-4856-8256-A6F5D285A575}"/>
          </ac:spMkLst>
        </pc:spChg>
        <pc:spChg chg="mod">
          <ac:chgData name="Jennifer Eimers" userId="e496f3f7-6a48-4339-9b0c-9f426a43f948" providerId="ADAL" clId="{B84B68C4-0B7B-476B-9D44-20379D8B5210}" dt="2022-09-01T16:01:42.085" v="107" actId="1038"/>
          <ac:spMkLst>
            <pc:docMk/>
            <pc:sldMk cId="3895140226" sldId="2145706209"/>
            <ac:spMk id="170" creationId="{F491261F-9F77-E97B-DE9A-E0C2BE1873E0}"/>
          </ac:spMkLst>
        </pc:spChg>
        <pc:spChg chg="mod">
          <ac:chgData name="Jennifer Eimers" userId="e496f3f7-6a48-4339-9b0c-9f426a43f948" providerId="ADAL" clId="{B84B68C4-0B7B-476B-9D44-20379D8B5210}" dt="2022-09-01T16:01:42.085" v="107" actId="1038"/>
          <ac:spMkLst>
            <pc:docMk/>
            <pc:sldMk cId="3895140226" sldId="2145706209"/>
            <ac:spMk id="171" creationId="{DBAE4C1F-8089-3FD4-A632-C7C71C7B0EC9}"/>
          </ac:spMkLst>
        </pc:spChg>
        <pc:spChg chg="mod">
          <ac:chgData name="Jennifer Eimers" userId="e496f3f7-6a48-4339-9b0c-9f426a43f948" providerId="ADAL" clId="{B84B68C4-0B7B-476B-9D44-20379D8B5210}" dt="2022-09-01T16:01:42.085" v="107" actId="1038"/>
          <ac:spMkLst>
            <pc:docMk/>
            <pc:sldMk cId="3895140226" sldId="2145706209"/>
            <ac:spMk id="172" creationId="{9F538010-0DAF-3B76-AC5B-839658800902}"/>
          </ac:spMkLst>
        </pc:spChg>
        <pc:spChg chg="mod">
          <ac:chgData name="Jennifer Eimers" userId="e496f3f7-6a48-4339-9b0c-9f426a43f948" providerId="ADAL" clId="{B84B68C4-0B7B-476B-9D44-20379D8B5210}" dt="2022-09-01T16:01:42.085" v="107" actId="1038"/>
          <ac:spMkLst>
            <pc:docMk/>
            <pc:sldMk cId="3895140226" sldId="2145706209"/>
            <ac:spMk id="173" creationId="{A6795B98-AD4B-D087-65A6-11C122A093CD}"/>
          </ac:spMkLst>
        </pc:spChg>
        <pc:spChg chg="mod">
          <ac:chgData name="Jennifer Eimers" userId="e496f3f7-6a48-4339-9b0c-9f426a43f948" providerId="ADAL" clId="{B84B68C4-0B7B-476B-9D44-20379D8B5210}" dt="2022-09-01T16:01:42.085" v="107" actId="1038"/>
          <ac:spMkLst>
            <pc:docMk/>
            <pc:sldMk cId="3895140226" sldId="2145706209"/>
            <ac:spMk id="174" creationId="{4908017C-FF42-E438-F591-805036E32D93}"/>
          </ac:spMkLst>
        </pc:spChg>
        <pc:spChg chg="mod">
          <ac:chgData name="Jennifer Eimers" userId="e496f3f7-6a48-4339-9b0c-9f426a43f948" providerId="ADAL" clId="{B84B68C4-0B7B-476B-9D44-20379D8B5210}" dt="2022-09-01T16:01:42.085" v="107" actId="1038"/>
          <ac:spMkLst>
            <pc:docMk/>
            <pc:sldMk cId="3895140226" sldId="2145706209"/>
            <ac:spMk id="176" creationId="{09846AEC-CCF8-F4C7-D94E-F124268A8E5F}"/>
          </ac:spMkLst>
        </pc:spChg>
        <pc:spChg chg="mod">
          <ac:chgData name="Jennifer Eimers" userId="e496f3f7-6a48-4339-9b0c-9f426a43f948" providerId="ADAL" clId="{B84B68C4-0B7B-476B-9D44-20379D8B5210}" dt="2022-09-01T16:01:42.085" v="107" actId="1038"/>
          <ac:spMkLst>
            <pc:docMk/>
            <pc:sldMk cId="3895140226" sldId="2145706209"/>
            <ac:spMk id="177" creationId="{E318C007-7CE0-50A1-DA56-2F4B6F921576}"/>
          </ac:spMkLst>
        </pc:spChg>
        <pc:spChg chg="mod">
          <ac:chgData name="Jennifer Eimers" userId="e496f3f7-6a48-4339-9b0c-9f426a43f948" providerId="ADAL" clId="{B84B68C4-0B7B-476B-9D44-20379D8B5210}" dt="2022-09-01T16:01:42.085" v="107" actId="1038"/>
          <ac:spMkLst>
            <pc:docMk/>
            <pc:sldMk cId="3895140226" sldId="2145706209"/>
            <ac:spMk id="178" creationId="{F550A7FA-9397-ED36-E817-F3B143B515C9}"/>
          </ac:spMkLst>
        </pc:spChg>
        <pc:spChg chg="mod">
          <ac:chgData name="Jennifer Eimers" userId="e496f3f7-6a48-4339-9b0c-9f426a43f948" providerId="ADAL" clId="{B84B68C4-0B7B-476B-9D44-20379D8B5210}" dt="2022-09-01T16:01:42.085" v="107" actId="1038"/>
          <ac:spMkLst>
            <pc:docMk/>
            <pc:sldMk cId="3895140226" sldId="2145706209"/>
            <ac:spMk id="179" creationId="{DEFAC965-8DF0-6D07-524F-FBBED7964FC0}"/>
          </ac:spMkLst>
        </pc:spChg>
        <pc:spChg chg="mod">
          <ac:chgData name="Jennifer Eimers" userId="e496f3f7-6a48-4339-9b0c-9f426a43f948" providerId="ADAL" clId="{B84B68C4-0B7B-476B-9D44-20379D8B5210}" dt="2022-09-01T16:01:42.085" v="107" actId="1038"/>
          <ac:spMkLst>
            <pc:docMk/>
            <pc:sldMk cId="3895140226" sldId="2145706209"/>
            <ac:spMk id="180" creationId="{0A05218B-9741-CFE5-71D8-33FA6FE3F4CC}"/>
          </ac:spMkLst>
        </pc:spChg>
        <pc:spChg chg="mod">
          <ac:chgData name="Jennifer Eimers" userId="e496f3f7-6a48-4339-9b0c-9f426a43f948" providerId="ADAL" clId="{B84B68C4-0B7B-476B-9D44-20379D8B5210}" dt="2022-09-01T16:01:42.085" v="107" actId="1038"/>
          <ac:spMkLst>
            <pc:docMk/>
            <pc:sldMk cId="3895140226" sldId="2145706209"/>
            <ac:spMk id="181" creationId="{8642FCB2-77F0-6079-8B34-B0D8361F357E}"/>
          </ac:spMkLst>
        </pc:spChg>
        <pc:spChg chg="mod">
          <ac:chgData name="Jennifer Eimers" userId="e496f3f7-6a48-4339-9b0c-9f426a43f948" providerId="ADAL" clId="{B84B68C4-0B7B-476B-9D44-20379D8B5210}" dt="2022-09-01T16:01:42.085" v="107" actId="1038"/>
          <ac:spMkLst>
            <pc:docMk/>
            <pc:sldMk cId="3895140226" sldId="2145706209"/>
            <ac:spMk id="182" creationId="{7FF21B51-2C67-EB42-1B39-EF20BBD3FEB3}"/>
          </ac:spMkLst>
        </pc:spChg>
        <pc:spChg chg="mod">
          <ac:chgData name="Jennifer Eimers" userId="e496f3f7-6a48-4339-9b0c-9f426a43f948" providerId="ADAL" clId="{B84B68C4-0B7B-476B-9D44-20379D8B5210}" dt="2022-09-01T16:01:42.085" v="107" actId="1038"/>
          <ac:spMkLst>
            <pc:docMk/>
            <pc:sldMk cId="3895140226" sldId="2145706209"/>
            <ac:spMk id="183" creationId="{5397BFD2-D64A-9BC4-D28B-CA6E93484BDC}"/>
          </ac:spMkLst>
        </pc:spChg>
        <pc:spChg chg="mod">
          <ac:chgData name="Jennifer Eimers" userId="e496f3f7-6a48-4339-9b0c-9f426a43f948" providerId="ADAL" clId="{B84B68C4-0B7B-476B-9D44-20379D8B5210}" dt="2022-09-01T16:01:42.085" v="107" actId="1038"/>
          <ac:spMkLst>
            <pc:docMk/>
            <pc:sldMk cId="3895140226" sldId="2145706209"/>
            <ac:spMk id="184" creationId="{851D131B-9F28-5183-24D2-B7B05A623FD5}"/>
          </ac:spMkLst>
        </pc:spChg>
        <pc:spChg chg="mod">
          <ac:chgData name="Jennifer Eimers" userId="e496f3f7-6a48-4339-9b0c-9f426a43f948" providerId="ADAL" clId="{B84B68C4-0B7B-476B-9D44-20379D8B5210}" dt="2022-09-01T16:01:42.085" v="107" actId="1038"/>
          <ac:spMkLst>
            <pc:docMk/>
            <pc:sldMk cId="3895140226" sldId="2145706209"/>
            <ac:spMk id="185" creationId="{A21074FE-6811-D198-1FFD-242FDF6CCC72}"/>
          </ac:spMkLst>
        </pc:spChg>
        <pc:spChg chg="mod">
          <ac:chgData name="Jennifer Eimers" userId="e496f3f7-6a48-4339-9b0c-9f426a43f948" providerId="ADAL" clId="{B84B68C4-0B7B-476B-9D44-20379D8B5210}" dt="2022-09-01T16:01:42.085" v="107" actId="1038"/>
          <ac:spMkLst>
            <pc:docMk/>
            <pc:sldMk cId="3895140226" sldId="2145706209"/>
            <ac:spMk id="186" creationId="{8DFF4A4C-874F-750B-89F3-78460486918E}"/>
          </ac:spMkLst>
        </pc:spChg>
        <pc:spChg chg="mod">
          <ac:chgData name="Jennifer Eimers" userId="e496f3f7-6a48-4339-9b0c-9f426a43f948" providerId="ADAL" clId="{B84B68C4-0B7B-476B-9D44-20379D8B5210}" dt="2022-09-01T16:01:42.085" v="107" actId="1038"/>
          <ac:spMkLst>
            <pc:docMk/>
            <pc:sldMk cId="3895140226" sldId="2145706209"/>
            <ac:spMk id="187" creationId="{D4660E1F-00D2-C371-03D8-6C99F802D8DF}"/>
          </ac:spMkLst>
        </pc:spChg>
        <pc:spChg chg="mod">
          <ac:chgData name="Jennifer Eimers" userId="e496f3f7-6a48-4339-9b0c-9f426a43f948" providerId="ADAL" clId="{B84B68C4-0B7B-476B-9D44-20379D8B5210}" dt="2022-09-01T16:01:42.085" v="107" actId="1038"/>
          <ac:spMkLst>
            <pc:docMk/>
            <pc:sldMk cId="3895140226" sldId="2145706209"/>
            <ac:spMk id="188" creationId="{2D79260F-E051-94E0-6275-F7B7220372C9}"/>
          </ac:spMkLst>
        </pc:spChg>
        <pc:spChg chg="mod">
          <ac:chgData name="Jennifer Eimers" userId="e496f3f7-6a48-4339-9b0c-9f426a43f948" providerId="ADAL" clId="{B84B68C4-0B7B-476B-9D44-20379D8B5210}" dt="2022-09-01T16:01:42.085" v="107" actId="1038"/>
          <ac:spMkLst>
            <pc:docMk/>
            <pc:sldMk cId="3895140226" sldId="2145706209"/>
            <ac:spMk id="189" creationId="{87355D79-85F5-56C3-1B80-13816C62BBA9}"/>
          </ac:spMkLst>
        </pc:spChg>
        <pc:spChg chg="mod">
          <ac:chgData name="Jennifer Eimers" userId="e496f3f7-6a48-4339-9b0c-9f426a43f948" providerId="ADAL" clId="{B84B68C4-0B7B-476B-9D44-20379D8B5210}" dt="2022-09-01T16:01:42.085" v="107" actId="1038"/>
          <ac:spMkLst>
            <pc:docMk/>
            <pc:sldMk cId="3895140226" sldId="2145706209"/>
            <ac:spMk id="190" creationId="{6B11F7D2-04F5-5743-347B-7507C48CEBAC}"/>
          </ac:spMkLst>
        </pc:spChg>
        <pc:spChg chg="mod">
          <ac:chgData name="Jennifer Eimers" userId="e496f3f7-6a48-4339-9b0c-9f426a43f948" providerId="ADAL" clId="{B84B68C4-0B7B-476B-9D44-20379D8B5210}" dt="2022-09-01T16:01:42.085" v="107" actId="1038"/>
          <ac:spMkLst>
            <pc:docMk/>
            <pc:sldMk cId="3895140226" sldId="2145706209"/>
            <ac:spMk id="191" creationId="{12ECF931-C0F5-DC22-F074-AEBD35825CE4}"/>
          </ac:spMkLst>
        </pc:spChg>
        <pc:spChg chg="mod">
          <ac:chgData name="Jennifer Eimers" userId="e496f3f7-6a48-4339-9b0c-9f426a43f948" providerId="ADAL" clId="{B84B68C4-0B7B-476B-9D44-20379D8B5210}" dt="2022-09-01T16:01:42.085" v="107" actId="1038"/>
          <ac:spMkLst>
            <pc:docMk/>
            <pc:sldMk cId="3895140226" sldId="2145706209"/>
            <ac:spMk id="192" creationId="{94C16601-6850-9E3D-5829-E0416B733FD3}"/>
          </ac:spMkLst>
        </pc:spChg>
        <pc:spChg chg="mod">
          <ac:chgData name="Jennifer Eimers" userId="e496f3f7-6a48-4339-9b0c-9f426a43f948" providerId="ADAL" clId="{B84B68C4-0B7B-476B-9D44-20379D8B5210}" dt="2022-09-01T16:01:42.085" v="107" actId="1038"/>
          <ac:spMkLst>
            <pc:docMk/>
            <pc:sldMk cId="3895140226" sldId="2145706209"/>
            <ac:spMk id="193" creationId="{41C2B94F-9055-75F8-5771-EAB84186EE28}"/>
          </ac:spMkLst>
        </pc:spChg>
        <pc:spChg chg="mod">
          <ac:chgData name="Jennifer Eimers" userId="e496f3f7-6a48-4339-9b0c-9f426a43f948" providerId="ADAL" clId="{B84B68C4-0B7B-476B-9D44-20379D8B5210}" dt="2022-09-01T16:01:42.085" v="107" actId="1038"/>
          <ac:spMkLst>
            <pc:docMk/>
            <pc:sldMk cId="3895140226" sldId="2145706209"/>
            <ac:spMk id="194" creationId="{7A6464D6-71E6-01E0-BA5B-AFC6202DA2CB}"/>
          </ac:spMkLst>
        </pc:spChg>
        <pc:spChg chg="mod">
          <ac:chgData name="Jennifer Eimers" userId="e496f3f7-6a48-4339-9b0c-9f426a43f948" providerId="ADAL" clId="{B84B68C4-0B7B-476B-9D44-20379D8B5210}" dt="2022-09-01T16:01:42.085" v="107" actId="1038"/>
          <ac:spMkLst>
            <pc:docMk/>
            <pc:sldMk cId="3895140226" sldId="2145706209"/>
            <ac:spMk id="195" creationId="{8532F834-AB72-1392-B2AF-DB3F9B625FA3}"/>
          </ac:spMkLst>
        </pc:spChg>
        <pc:spChg chg="mod">
          <ac:chgData name="Jennifer Eimers" userId="e496f3f7-6a48-4339-9b0c-9f426a43f948" providerId="ADAL" clId="{B84B68C4-0B7B-476B-9D44-20379D8B5210}" dt="2022-09-01T16:01:42.085" v="107" actId="1038"/>
          <ac:spMkLst>
            <pc:docMk/>
            <pc:sldMk cId="3895140226" sldId="2145706209"/>
            <ac:spMk id="196" creationId="{32A07552-C4CF-B91C-5256-5B966C45EDF7}"/>
          </ac:spMkLst>
        </pc:spChg>
        <pc:spChg chg="mod">
          <ac:chgData name="Jennifer Eimers" userId="e496f3f7-6a48-4339-9b0c-9f426a43f948" providerId="ADAL" clId="{B84B68C4-0B7B-476B-9D44-20379D8B5210}" dt="2022-09-01T16:01:42.085" v="107" actId="1038"/>
          <ac:spMkLst>
            <pc:docMk/>
            <pc:sldMk cId="3895140226" sldId="2145706209"/>
            <ac:spMk id="197" creationId="{116DA89D-FB61-5073-2CF4-A9A48810156F}"/>
          </ac:spMkLst>
        </pc:spChg>
        <pc:spChg chg="mod">
          <ac:chgData name="Jennifer Eimers" userId="e496f3f7-6a48-4339-9b0c-9f426a43f948" providerId="ADAL" clId="{B84B68C4-0B7B-476B-9D44-20379D8B5210}" dt="2022-09-01T16:01:42.085" v="107" actId="1038"/>
          <ac:spMkLst>
            <pc:docMk/>
            <pc:sldMk cId="3895140226" sldId="2145706209"/>
            <ac:spMk id="198" creationId="{4541FFD1-31EC-E8C7-2069-88D2D1269043}"/>
          </ac:spMkLst>
        </pc:spChg>
        <pc:spChg chg="mod">
          <ac:chgData name="Jennifer Eimers" userId="e496f3f7-6a48-4339-9b0c-9f426a43f948" providerId="ADAL" clId="{B84B68C4-0B7B-476B-9D44-20379D8B5210}" dt="2022-09-01T16:01:42.085" v="107" actId="1038"/>
          <ac:spMkLst>
            <pc:docMk/>
            <pc:sldMk cId="3895140226" sldId="2145706209"/>
            <ac:spMk id="199" creationId="{054CA6CB-1318-E917-05D3-1AFAC31160CD}"/>
          </ac:spMkLst>
        </pc:spChg>
        <pc:spChg chg="mod">
          <ac:chgData name="Jennifer Eimers" userId="e496f3f7-6a48-4339-9b0c-9f426a43f948" providerId="ADAL" clId="{B84B68C4-0B7B-476B-9D44-20379D8B5210}" dt="2022-09-01T16:01:42.085" v="107" actId="1038"/>
          <ac:spMkLst>
            <pc:docMk/>
            <pc:sldMk cId="3895140226" sldId="2145706209"/>
            <ac:spMk id="200" creationId="{93366B72-EFA8-CDE8-9481-2F6EF64FBD45}"/>
          </ac:spMkLst>
        </pc:spChg>
        <pc:spChg chg="mod">
          <ac:chgData name="Jennifer Eimers" userId="e496f3f7-6a48-4339-9b0c-9f426a43f948" providerId="ADAL" clId="{B84B68C4-0B7B-476B-9D44-20379D8B5210}" dt="2022-09-01T16:01:42.085" v="107" actId="1038"/>
          <ac:spMkLst>
            <pc:docMk/>
            <pc:sldMk cId="3895140226" sldId="2145706209"/>
            <ac:spMk id="201" creationId="{A64F9EF9-46B8-89D0-3D61-8F5587373037}"/>
          </ac:spMkLst>
        </pc:spChg>
        <pc:spChg chg="mod">
          <ac:chgData name="Jennifer Eimers" userId="e496f3f7-6a48-4339-9b0c-9f426a43f948" providerId="ADAL" clId="{B84B68C4-0B7B-476B-9D44-20379D8B5210}" dt="2022-09-01T16:01:42.085" v="107" actId="1038"/>
          <ac:spMkLst>
            <pc:docMk/>
            <pc:sldMk cId="3895140226" sldId="2145706209"/>
            <ac:spMk id="202" creationId="{35130D2A-5F1C-220A-53AA-805DB57ADA57}"/>
          </ac:spMkLst>
        </pc:spChg>
        <pc:spChg chg="mod">
          <ac:chgData name="Jennifer Eimers" userId="e496f3f7-6a48-4339-9b0c-9f426a43f948" providerId="ADAL" clId="{B84B68C4-0B7B-476B-9D44-20379D8B5210}" dt="2022-09-01T16:01:42.085" v="107" actId="1038"/>
          <ac:spMkLst>
            <pc:docMk/>
            <pc:sldMk cId="3895140226" sldId="2145706209"/>
            <ac:spMk id="203" creationId="{32F38DC0-1B39-2B28-1BE4-9283653D4E44}"/>
          </ac:spMkLst>
        </pc:spChg>
        <pc:spChg chg="mod">
          <ac:chgData name="Jennifer Eimers" userId="e496f3f7-6a48-4339-9b0c-9f426a43f948" providerId="ADAL" clId="{B84B68C4-0B7B-476B-9D44-20379D8B5210}" dt="2022-09-01T16:01:42.085" v="107" actId="1038"/>
          <ac:spMkLst>
            <pc:docMk/>
            <pc:sldMk cId="3895140226" sldId="2145706209"/>
            <ac:spMk id="204" creationId="{85515C9D-17E0-0092-A241-CCA8CE823012}"/>
          </ac:spMkLst>
        </pc:spChg>
        <pc:spChg chg="mod">
          <ac:chgData name="Jennifer Eimers" userId="e496f3f7-6a48-4339-9b0c-9f426a43f948" providerId="ADAL" clId="{B84B68C4-0B7B-476B-9D44-20379D8B5210}" dt="2022-09-01T16:01:42.085" v="107" actId="1038"/>
          <ac:spMkLst>
            <pc:docMk/>
            <pc:sldMk cId="3895140226" sldId="2145706209"/>
            <ac:spMk id="205" creationId="{6CED217A-1CFD-3F93-B02B-44B1F339EABE}"/>
          </ac:spMkLst>
        </pc:spChg>
        <pc:spChg chg="mod">
          <ac:chgData name="Jennifer Eimers" userId="e496f3f7-6a48-4339-9b0c-9f426a43f948" providerId="ADAL" clId="{B84B68C4-0B7B-476B-9D44-20379D8B5210}" dt="2022-09-01T16:01:42.085" v="107" actId="1038"/>
          <ac:spMkLst>
            <pc:docMk/>
            <pc:sldMk cId="3895140226" sldId="2145706209"/>
            <ac:spMk id="206" creationId="{85C15C12-268E-9F13-251F-89CA2AAA04D1}"/>
          </ac:spMkLst>
        </pc:spChg>
        <pc:spChg chg="mod">
          <ac:chgData name="Jennifer Eimers" userId="e496f3f7-6a48-4339-9b0c-9f426a43f948" providerId="ADAL" clId="{B84B68C4-0B7B-476B-9D44-20379D8B5210}" dt="2022-09-01T16:01:42.085" v="107" actId="1038"/>
          <ac:spMkLst>
            <pc:docMk/>
            <pc:sldMk cId="3895140226" sldId="2145706209"/>
            <ac:spMk id="207" creationId="{01CF778F-C0D0-448B-924B-A68E255A19FE}"/>
          </ac:spMkLst>
        </pc:spChg>
        <pc:spChg chg="mod">
          <ac:chgData name="Jennifer Eimers" userId="e496f3f7-6a48-4339-9b0c-9f426a43f948" providerId="ADAL" clId="{B84B68C4-0B7B-476B-9D44-20379D8B5210}" dt="2022-09-01T16:01:42.085" v="107" actId="1038"/>
          <ac:spMkLst>
            <pc:docMk/>
            <pc:sldMk cId="3895140226" sldId="2145706209"/>
            <ac:spMk id="228" creationId="{1F2A848E-CA20-E448-BD98-A30AFAA18465}"/>
          </ac:spMkLst>
        </pc:spChg>
        <pc:spChg chg="mod">
          <ac:chgData name="Jennifer Eimers" userId="e496f3f7-6a48-4339-9b0c-9f426a43f948" providerId="ADAL" clId="{B84B68C4-0B7B-476B-9D44-20379D8B5210}" dt="2022-09-01T16:01:42.085" v="107" actId="1038"/>
          <ac:spMkLst>
            <pc:docMk/>
            <pc:sldMk cId="3895140226" sldId="2145706209"/>
            <ac:spMk id="229" creationId="{1FC69729-D228-E448-8B8E-EB5BDF843F0F}"/>
          </ac:spMkLst>
        </pc:spChg>
        <pc:spChg chg="mod">
          <ac:chgData name="Jennifer Eimers" userId="e496f3f7-6a48-4339-9b0c-9f426a43f948" providerId="ADAL" clId="{B84B68C4-0B7B-476B-9D44-20379D8B5210}" dt="2022-09-01T16:01:42.085" v="107" actId="1038"/>
          <ac:spMkLst>
            <pc:docMk/>
            <pc:sldMk cId="3895140226" sldId="2145706209"/>
            <ac:spMk id="230" creationId="{98B97DCE-411A-60FA-DD32-A67B9D595FD0}"/>
          </ac:spMkLst>
        </pc:spChg>
        <pc:spChg chg="mod">
          <ac:chgData name="Jennifer Eimers" userId="e496f3f7-6a48-4339-9b0c-9f426a43f948" providerId="ADAL" clId="{B84B68C4-0B7B-476B-9D44-20379D8B5210}" dt="2022-09-01T16:01:42.085" v="107" actId="1038"/>
          <ac:spMkLst>
            <pc:docMk/>
            <pc:sldMk cId="3895140226" sldId="2145706209"/>
            <ac:spMk id="231" creationId="{ADF1B2DF-44B0-2CD2-F5B3-305DB12844C2}"/>
          </ac:spMkLst>
        </pc:spChg>
        <pc:spChg chg="mod">
          <ac:chgData name="Jennifer Eimers" userId="e496f3f7-6a48-4339-9b0c-9f426a43f948" providerId="ADAL" clId="{B84B68C4-0B7B-476B-9D44-20379D8B5210}" dt="2022-09-01T16:01:42.085" v="107" actId="1038"/>
          <ac:spMkLst>
            <pc:docMk/>
            <pc:sldMk cId="3895140226" sldId="2145706209"/>
            <ac:spMk id="232" creationId="{55AC1AE1-E179-663D-A4E7-9D36AD27D819}"/>
          </ac:spMkLst>
        </pc:spChg>
        <pc:spChg chg="mod">
          <ac:chgData name="Jennifer Eimers" userId="e496f3f7-6a48-4339-9b0c-9f426a43f948" providerId="ADAL" clId="{B84B68C4-0B7B-476B-9D44-20379D8B5210}" dt="2022-09-01T16:01:42.085" v="107" actId="1038"/>
          <ac:spMkLst>
            <pc:docMk/>
            <pc:sldMk cId="3895140226" sldId="2145706209"/>
            <ac:spMk id="233" creationId="{4187EF53-3C59-350D-579F-05C0B75907D7}"/>
          </ac:spMkLst>
        </pc:spChg>
        <pc:spChg chg="mod">
          <ac:chgData name="Jennifer Eimers" userId="e496f3f7-6a48-4339-9b0c-9f426a43f948" providerId="ADAL" clId="{B84B68C4-0B7B-476B-9D44-20379D8B5210}" dt="2022-09-01T16:01:42.085" v="107" actId="1038"/>
          <ac:spMkLst>
            <pc:docMk/>
            <pc:sldMk cId="3895140226" sldId="2145706209"/>
            <ac:spMk id="234" creationId="{8E087F28-64A6-4B47-A3B8-DE9652D5B048}"/>
          </ac:spMkLst>
        </pc:spChg>
        <pc:spChg chg="mod">
          <ac:chgData name="Jennifer Eimers" userId="e496f3f7-6a48-4339-9b0c-9f426a43f948" providerId="ADAL" clId="{B84B68C4-0B7B-476B-9D44-20379D8B5210}" dt="2022-09-01T16:01:42.085" v="107" actId="1038"/>
          <ac:spMkLst>
            <pc:docMk/>
            <pc:sldMk cId="3895140226" sldId="2145706209"/>
            <ac:spMk id="235" creationId="{F85EEE12-FA7E-016E-05A0-F17E1EAE54FA}"/>
          </ac:spMkLst>
        </pc:spChg>
        <pc:spChg chg="mod">
          <ac:chgData name="Jennifer Eimers" userId="e496f3f7-6a48-4339-9b0c-9f426a43f948" providerId="ADAL" clId="{B84B68C4-0B7B-476B-9D44-20379D8B5210}" dt="2022-09-01T16:01:42.085" v="107" actId="1038"/>
          <ac:spMkLst>
            <pc:docMk/>
            <pc:sldMk cId="3895140226" sldId="2145706209"/>
            <ac:spMk id="236" creationId="{2D2697D9-3F99-D257-71FF-07BBB5F21B1D}"/>
          </ac:spMkLst>
        </pc:spChg>
        <pc:spChg chg="mod">
          <ac:chgData name="Jennifer Eimers" userId="e496f3f7-6a48-4339-9b0c-9f426a43f948" providerId="ADAL" clId="{B84B68C4-0B7B-476B-9D44-20379D8B5210}" dt="2022-09-01T16:01:42.085" v="107" actId="1038"/>
          <ac:spMkLst>
            <pc:docMk/>
            <pc:sldMk cId="3895140226" sldId="2145706209"/>
            <ac:spMk id="237" creationId="{EB7E1B83-002C-9661-4819-4016C4C7B1F1}"/>
          </ac:spMkLst>
        </pc:spChg>
        <pc:spChg chg="mod">
          <ac:chgData name="Jennifer Eimers" userId="e496f3f7-6a48-4339-9b0c-9f426a43f948" providerId="ADAL" clId="{B84B68C4-0B7B-476B-9D44-20379D8B5210}" dt="2022-09-01T16:01:42.085" v="107" actId="1038"/>
          <ac:spMkLst>
            <pc:docMk/>
            <pc:sldMk cId="3895140226" sldId="2145706209"/>
            <ac:spMk id="238" creationId="{30682B17-053E-A162-08AD-5498E4685C8D}"/>
          </ac:spMkLst>
        </pc:spChg>
        <pc:spChg chg="mod">
          <ac:chgData name="Jennifer Eimers" userId="e496f3f7-6a48-4339-9b0c-9f426a43f948" providerId="ADAL" clId="{B84B68C4-0B7B-476B-9D44-20379D8B5210}" dt="2022-09-01T16:01:47.064" v="110" actId="1038"/>
          <ac:spMkLst>
            <pc:docMk/>
            <pc:sldMk cId="3895140226" sldId="2145706209"/>
            <ac:spMk id="239" creationId="{624E89FE-362A-1074-772D-122C7EFDF2B6}"/>
          </ac:spMkLst>
        </pc:spChg>
        <pc:spChg chg="mod">
          <ac:chgData name="Jennifer Eimers" userId="e496f3f7-6a48-4339-9b0c-9f426a43f948" providerId="ADAL" clId="{B84B68C4-0B7B-476B-9D44-20379D8B5210}" dt="2022-09-01T16:01:42.085" v="107" actId="1038"/>
          <ac:spMkLst>
            <pc:docMk/>
            <pc:sldMk cId="3895140226" sldId="2145706209"/>
            <ac:spMk id="240" creationId="{D0AD23EC-7AFD-0B68-DA2B-4ABF4A329FEF}"/>
          </ac:spMkLst>
        </pc:spChg>
        <pc:spChg chg="mod">
          <ac:chgData name="Jennifer Eimers" userId="e496f3f7-6a48-4339-9b0c-9f426a43f948" providerId="ADAL" clId="{B84B68C4-0B7B-476B-9D44-20379D8B5210}" dt="2022-09-01T16:01:42.085" v="107" actId="1038"/>
          <ac:spMkLst>
            <pc:docMk/>
            <pc:sldMk cId="3895140226" sldId="2145706209"/>
            <ac:spMk id="241" creationId="{9346DDAC-42CF-1D6F-5BBF-2F9ADE90F45B}"/>
          </ac:spMkLst>
        </pc:spChg>
        <pc:spChg chg="mod">
          <ac:chgData name="Jennifer Eimers" userId="e496f3f7-6a48-4339-9b0c-9f426a43f948" providerId="ADAL" clId="{B84B68C4-0B7B-476B-9D44-20379D8B5210}" dt="2022-09-01T16:01:42.085" v="107" actId="1038"/>
          <ac:spMkLst>
            <pc:docMk/>
            <pc:sldMk cId="3895140226" sldId="2145706209"/>
            <ac:spMk id="242" creationId="{EEAD1CE4-E780-2189-CD72-53A22D2BD7EC}"/>
          </ac:spMkLst>
        </pc:spChg>
        <pc:spChg chg="mod">
          <ac:chgData name="Jennifer Eimers" userId="e496f3f7-6a48-4339-9b0c-9f426a43f948" providerId="ADAL" clId="{B84B68C4-0B7B-476B-9D44-20379D8B5210}" dt="2022-09-01T16:01:42.085" v="107" actId="1038"/>
          <ac:spMkLst>
            <pc:docMk/>
            <pc:sldMk cId="3895140226" sldId="2145706209"/>
            <ac:spMk id="243" creationId="{887BF6C8-52B6-20B9-741C-475658850F24}"/>
          </ac:spMkLst>
        </pc:spChg>
        <pc:spChg chg="mod">
          <ac:chgData name="Jennifer Eimers" userId="e496f3f7-6a48-4339-9b0c-9f426a43f948" providerId="ADAL" clId="{B84B68C4-0B7B-476B-9D44-20379D8B5210}" dt="2022-09-01T16:01:42.085" v="107" actId="1038"/>
          <ac:spMkLst>
            <pc:docMk/>
            <pc:sldMk cId="3895140226" sldId="2145706209"/>
            <ac:spMk id="244" creationId="{6DEE3D43-A050-9CAF-E9F9-5014CE4A9B44}"/>
          </ac:spMkLst>
        </pc:spChg>
        <pc:spChg chg="mod">
          <ac:chgData name="Jennifer Eimers" userId="e496f3f7-6a48-4339-9b0c-9f426a43f948" providerId="ADAL" clId="{B84B68C4-0B7B-476B-9D44-20379D8B5210}" dt="2022-09-01T16:01:42.085" v="107" actId="1038"/>
          <ac:spMkLst>
            <pc:docMk/>
            <pc:sldMk cId="3895140226" sldId="2145706209"/>
            <ac:spMk id="246" creationId="{DCFDA1AE-09BC-2ED6-F24C-C9A8C043F9B9}"/>
          </ac:spMkLst>
        </pc:spChg>
        <pc:spChg chg="mod">
          <ac:chgData name="Jennifer Eimers" userId="e496f3f7-6a48-4339-9b0c-9f426a43f948" providerId="ADAL" clId="{B84B68C4-0B7B-476B-9D44-20379D8B5210}" dt="2022-09-01T16:01:42.085" v="107" actId="1038"/>
          <ac:spMkLst>
            <pc:docMk/>
            <pc:sldMk cId="3895140226" sldId="2145706209"/>
            <ac:spMk id="247" creationId="{968C81B1-83F1-305D-1B18-BD380496E2A2}"/>
          </ac:spMkLst>
        </pc:spChg>
        <pc:spChg chg="mod">
          <ac:chgData name="Jennifer Eimers" userId="e496f3f7-6a48-4339-9b0c-9f426a43f948" providerId="ADAL" clId="{B84B68C4-0B7B-476B-9D44-20379D8B5210}" dt="2022-09-01T16:01:42.085" v="107" actId="1038"/>
          <ac:spMkLst>
            <pc:docMk/>
            <pc:sldMk cId="3895140226" sldId="2145706209"/>
            <ac:spMk id="264" creationId="{6DB9B22E-5118-B48D-A69C-D7993E1BF5B3}"/>
          </ac:spMkLst>
        </pc:spChg>
        <pc:spChg chg="mod">
          <ac:chgData name="Jennifer Eimers" userId="e496f3f7-6a48-4339-9b0c-9f426a43f948" providerId="ADAL" clId="{B84B68C4-0B7B-476B-9D44-20379D8B5210}" dt="2022-09-01T16:01:42.085" v="107" actId="1038"/>
          <ac:spMkLst>
            <pc:docMk/>
            <pc:sldMk cId="3895140226" sldId="2145706209"/>
            <ac:spMk id="403" creationId="{5E0DC4AC-4957-B4F7-7B83-0BDCFEE035CE}"/>
          </ac:spMkLst>
        </pc:spChg>
        <pc:grpChg chg="mod">
          <ac:chgData name="Jennifer Eimers" userId="e496f3f7-6a48-4339-9b0c-9f426a43f948" providerId="ADAL" clId="{B84B68C4-0B7B-476B-9D44-20379D8B5210}" dt="2022-09-01T16:01:42.085" v="107" actId="1038"/>
          <ac:grpSpMkLst>
            <pc:docMk/>
            <pc:sldMk cId="3895140226" sldId="2145706209"/>
            <ac:grpSpMk id="129" creationId="{F70854DA-131C-55DE-4978-AC70E95E815F}"/>
          </ac:grpSpMkLst>
        </pc:grpChg>
        <pc:grpChg chg="mod">
          <ac:chgData name="Jennifer Eimers" userId="e496f3f7-6a48-4339-9b0c-9f426a43f948" providerId="ADAL" clId="{B84B68C4-0B7B-476B-9D44-20379D8B5210}" dt="2022-09-01T16:01:42.085" v="107" actId="1038"/>
          <ac:grpSpMkLst>
            <pc:docMk/>
            <pc:sldMk cId="3895140226" sldId="2145706209"/>
            <ac:grpSpMk id="169" creationId="{232B0F6A-7789-48BE-BAB9-E7774AC43E0E}"/>
          </ac:grpSpMkLst>
        </pc:grpChg>
        <pc:grpChg chg="mod">
          <ac:chgData name="Jennifer Eimers" userId="e496f3f7-6a48-4339-9b0c-9f426a43f948" providerId="ADAL" clId="{B84B68C4-0B7B-476B-9D44-20379D8B5210}" dt="2022-09-01T16:01:42.085" v="107" actId="1038"/>
          <ac:grpSpMkLst>
            <pc:docMk/>
            <pc:sldMk cId="3895140226" sldId="2145706209"/>
            <ac:grpSpMk id="175" creationId="{F65A50CB-8768-3E06-54CE-3EC05F98D4E4}"/>
          </ac:grpSpMkLst>
        </pc:grpChg>
        <pc:grpChg chg="mod">
          <ac:chgData name="Jennifer Eimers" userId="e496f3f7-6a48-4339-9b0c-9f426a43f948" providerId="ADAL" clId="{B84B68C4-0B7B-476B-9D44-20379D8B5210}" dt="2022-09-01T16:01:42.085" v="107" actId="1038"/>
          <ac:grpSpMkLst>
            <pc:docMk/>
            <pc:sldMk cId="3895140226" sldId="2145706209"/>
            <ac:grpSpMk id="208" creationId="{B77A927E-9634-F20E-EF5B-48CABB5E17CC}"/>
          </ac:grpSpMkLst>
        </pc:grpChg>
        <pc:grpChg chg="mod">
          <ac:chgData name="Jennifer Eimers" userId="e496f3f7-6a48-4339-9b0c-9f426a43f948" providerId="ADAL" clId="{B84B68C4-0B7B-476B-9D44-20379D8B5210}" dt="2022-09-01T16:01:42.085" v="107" actId="1038"/>
          <ac:grpSpMkLst>
            <pc:docMk/>
            <pc:sldMk cId="3895140226" sldId="2145706209"/>
            <ac:grpSpMk id="245" creationId="{9F6CA9B0-33DD-C529-5A37-E12B1F4C1DA7}"/>
          </ac:grpSpMkLst>
        </pc:grpChg>
        <pc:grpChg chg="mod">
          <ac:chgData name="Jennifer Eimers" userId="e496f3f7-6a48-4339-9b0c-9f426a43f948" providerId="ADAL" clId="{B84B68C4-0B7B-476B-9D44-20379D8B5210}" dt="2022-09-01T16:01:42.085" v="107" actId="1038"/>
          <ac:grpSpMkLst>
            <pc:docMk/>
            <pc:sldMk cId="3895140226" sldId="2145706209"/>
            <ac:grpSpMk id="297" creationId="{9188EEE6-E372-04E2-92DC-7112CAFD4BCB}"/>
          </ac:grpSpMkLst>
        </pc:grpChg>
        <pc:grpChg chg="mod">
          <ac:chgData name="Jennifer Eimers" userId="e496f3f7-6a48-4339-9b0c-9f426a43f948" providerId="ADAL" clId="{B84B68C4-0B7B-476B-9D44-20379D8B5210}" dt="2022-09-01T16:01:42.085" v="107" actId="1038"/>
          <ac:grpSpMkLst>
            <pc:docMk/>
            <pc:sldMk cId="3895140226" sldId="2145706209"/>
            <ac:grpSpMk id="298" creationId="{CF9C449E-A0DD-0729-DD70-078A4B85B5BF}"/>
          </ac:grpSpMkLst>
        </pc:grpChg>
        <pc:grpChg chg="mod">
          <ac:chgData name="Jennifer Eimers" userId="e496f3f7-6a48-4339-9b0c-9f426a43f948" providerId="ADAL" clId="{B84B68C4-0B7B-476B-9D44-20379D8B5210}" dt="2022-09-01T16:01:42.085" v="107" actId="1038"/>
          <ac:grpSpMkLst>
            <pc:docMk/>
            <pc:sldMk cId="3895140226" sldId="2145706209"/>
            <ac:grpSpMk id="303" creationId="{2654AD20-6D54-59A1-ADDE-142CAFAA7682}"/>
          </ac:grpSpMkLst>
        </pc:grpChg>
        <pc:grpChg chg="mod">
          <ac:chgData name="Jennifer Eimers" userId="e496f3f7-6a48-4339-9b0c-9f426a43f948" providerId="ADAL" clId="{B84B68C4-0B7B-476B-9D44-20379D8B5210}" dt="2022-09-01T16:01:42.085" v="107" actId="1038"/>
          <ac:grpSpMkLst>
            <pc:docMk/>
            <pc:sldMk cId="3895140226" sldId="2145706209"/>
            <ac:grpSpMk id="347" creationId="{377B3F27-1DDE-ACD6-6037-A916A8FD1FA4}"/>
          </ac:grpSpMkLst>
        </pc:grpChg>
        <pc:grpChg chg="mod">
          <ac:chgData name="Jennifer Eimers" userId="e496f3f7-6a48-4339-9b0c-9f426a43f948" providerId="ADAL" clId="{B84B68C4-0B7B-476B-9D44-20379D8B5210}" dt="2022-09-01T16:01:42.085" v="107" actId="1038"/>
          <ac:grpSpMkLst>
            <pc:docMk/>
            <pc:sldMk cId="3895140226" sldId="2145706209"/>
            <ac:grpSpMk id="404" creationId="{A0B66B1C-3929-6A48-14D7-1E56B62AE069}"/>
          </ac:grpSpMkLst>
        </pc:grpChg>
        <pc:grpChg chg="mod">
          <ac:chgData name="Jennifer Eimers" userId="e496f3f7-6a48-4339-9b0c-9f426a43f948" providerId="ADAL" clId="{B84B68C4-0B7B-476B-9D44-20379D8B5210}" dt="2022-09-01T16:01:42.085" v="107" actId="1038"/>
          <ac:grpSpMkLst>
            <pc:docMk/>
            <pc:sldMk cId="3895140226" sldId="2145706209"/>
            <ac:grpSpMk id="437" creationId="{C12277AC-EC9C-6813-CD28-40AE913FECF8}"/>
          </ac:grpSpMkLst>
        </pc:grpChg>
        <pc:grpChg chg="mod">
          <ac:chgData name="Jennifer Eimers" userId="e496f3f7-6a48-4339-9b0c-9f426a43f948" providerId="ADAL" clId="{B84B68C4-0B7B-476B-9D44-20379D8B5210}" dt="2022-09-01T16:01:42.085" v="107" actId="1038"/>
          <ac:grpSpMkLst>
            <pc:docMk/>
            <pc:sldMk cId="3895140226" sldId="2145706209"/>
            <ac:grpSpMk id="463" creationId="{C9F37FD3-A624-AD2C-D899-40B695AB25BC}"/>
          </ac:grpSpMkLst>
        </pc:grpChg>
        <pc:grpChg chg="mod">
          <ac:chgData name="Jennifer Eimers" userId="e496f3f7-6a48-4339-9b0c-9f426a43f948" providerId="ADAL" clId="{B84B68C4-0B7B-476B-9D44-20379D8B5210}" dt="2022-09-01T16:01:42.085" v="107" actId="1038"/>
          <ac:grpSpMkLst>
            <pc:docMk/>
            <pc:sldMk cId="3895140226" sldId="2145706209"/>
            <ac:grpSpMk id="464" creationId="{6E773333-7170-671A-F619-CF77B7B0C9A4}"/>
          </ac:grpSpMkLst>
        </pc:grpChg>
        <pc:grpChg chg="mod">
          <ac:chgData name="Jennifer Eimers" userId="e496f3f7-6a48-4339-9b0c-9f426a43f948" providerId="ADAL" clId="{B84B68C4-0B7B-476B-9D44-20379D8B5210}" dt="2022-09-01T16:01:42.085" v="107" actId="1038"/>
          <ac:grpSpMkLst>
            <pc:docMk/>
            <pc:sldMk cId="3895140226" sldId="2145706209"/>
            <ac:grpSpMk id="545" creationId="{A4C172D2-D446-0C21-409D-CD2622E1D571}"/>
          </ac:grpSpMkLst>
        </pc:grpChg>
        <pc:cxnChg chg="mod">
          <ac:chgData name="Jennifer Eimers" userId="e496f3f7-6a48-4339-9b0c-9f426a43f948" providerId="ADAL" clId="{B84B68C4-0B7B-476B-9D44-20379D8B5210}" dt="2022-09-01T16:01:42.085" v="107" actId="1038"/>
          <ac:cxnSpMkLst>
            <pc:docMk/>
            <pc:sldMk cId="3895140226" sldId="2145706209"/>
            <ac:cxnSpMk id="8" creationId="{D0B92D15-92EF-2C94-2EC1-79C1FF07A71C}"/>
          </ac:cxnSpMkLst>
        </pc:cxnChg>
        <pc:cxnChg chg="mod">
          <ac:chgData name="Jennifer Eimers" userId="e496f3f7-6a48-4339-9b0c-9f426a43f948" providerId="ADAL" clId="{B84B68C4-0B7B-476B-9D44-20379D8B5210}" dt="2022-09-01T16:01:42.085" v="107" actId="1038"/>
          <ac:cxnSpMkLst>
            <pc:docMk/>
            <pc:sldMk cId="3895140226" sldId="2145706209"/>
            <ac:cxnSpMk id="14" creationId="{5CDC94CD-06C2-BE03-D00C-AF5FCFDEEA83}"/>
          </ac:cxnSpMkLst>
        </pc:cxnChg>
        <pc:cxnChg chg="mod">
          <ac:chgData name="Jennifer Eimers" userId="e496f3f7-6a48-4339-9b0c-9f426a43f948" providerId="ADAL" clId="{B84B68C4-0B7B-476B-9D44-20379D8B5210}" dt="2022-09-01T16:01:42.085" v="107" actId="1038"/>
          <ac:cxnSpMkLst>
            <pc:docMk/>
            <pc:sldMk cId="3895140226" sldId="2145706209"/>
            <ac:cxnSpMk id="19" creationId="{BC0E88B3-6834-D4EF-414A-C2B55807B054}"/>
          </ac:cxnSpMkLst>
        </pc:cxnChg>
        <pc:cxnChg chg="mod">
          <ac:chgData name="Jennifer Eimers" userId="e496f3f7-6a48-4339-9b0c-9f426a43f948" providerId="ADAL" clId="{B84B68C4-0B7B-476B-9D44-20379D8B5210}" dt="2022-09-01T16:01:42.085" v="107" actId="1038"/>
          <ac:cxnSpMkLst>
            <pc:docMk/>
            <pc:sldMk cId="3895140226" sldId="2145706209"/>
            <ac:cxnSpMk id="20" creationId="{B164D8F0-968E-3158-7632-E27FB906ACE8}"/>
          </ac:cxnSpMkLst>
        </pc:cxnChg>
        <pc:cxnChg chg="mod">
          <ac:chgData name="Jennifer Eimers" userId="e496f3f7-6a48-4339-9b0c-9f426a43f948" providerId="ADAL" clId="{B84B68C4-0B7B-476B-9D44-20379D8B5210}" dt="2022-09-01T16:01:42.085" v="107" actId="1038"/>
          <ac:cxnSpMkLst>
            <pc:docMk/>
            <pc:sldMk cId="3895140226" sldId="2145706209"/>
            <ac:cxnSpMk id="21" creationId="{4A6AFF2E-B09D-6458-8D7B-D35727B90292}"/>
          </ac:cxnSpMkLst>
        </pc:cxnChg>
        <pc:cxnChg chg="mod">
          <ac:chgData name="Jennifer Eimers" userId="e496f3f7-6a48-4339-9b0c-9f426a43f948" providerId="ADAL" clId="{B84B68C4-0B7B-476B-9D44-20379D8B5210}" dt="2022-09-01T16:01:42.085" v="107" actId="1038"/>
          <ac:cxnSpMkLst>
            <pc:docMk/>
            <pc:sldMk cId="3895140226" sldId="2145706209"/>
            <ac:cxnSpMk id="22" creationId="{3E188F78-11E8-217E-6C52-866CC18C35C1}"/>
          </ac:cxnSpMkLst>
        </pc:cxnChg>
        <pc:cxnChg chg="mod">
          <ac:chgData name="Jennifer Eimers" userId="e496f3f7-6a48-4339-9b0c-9f426a43f948" providerId="ADAL" clId="{B84B68C4-0B7B-476B-9D44-20379D8B5210}" dt="2022-09-01T16:01:42.085" v="107" actId="1038"/>
          <ac:cxnSpMkLst>
            <pc:docMk/>
            <pc:sldMk cId="3895140226" sldId="2145706209"/>
            <ac:cxnSpMk id="23" creationId="{EA5BC298-5555-C163-EC74-D27847237A6B}"/>
          </ac:cxnSpMkLst>
        </pc:cxnChg>
        <pc:cxnChg chg="mod">
          <ac:chgData name="Jennifer Eimers" userId="e496f3f7-6a48-4339-9b0c-9f426a43f948" providerId="ADAL" clId="{B84B68C4-0B7B-476B-9D44-20379D8B5210}" dt="2022-09-01T16:01:42.085" v="107" actId="1038"/>
          <ac:cxnSpMkLst>
            <pc:docMk/>
            <pc:sldMk cId="3895140226" sldId="2145706209"/>
            <ac:cxnSpMk id="24" creationId="{1DDFBCBA-C970-EE89-F03B-6888E5B766CA}"/>
          </ac:cxnSpMkLst>
        </pc:cxnChg>
        <pc:cxnChg chg="mod">
          <ac:chgData name="Jennifer Eimers" userId="e496f3f7-6a48-4339-9b0c-9f426a43f948" providerId="ADAL" clId="{B84B68C4-0B7B-476B-9D44-20379D8B5210}" dt="2022-09-01T16:01:42.085" v="107" actId="1038"/>
          <ac:cxnSpMkLst>
            <pc:docMk/>
            <pc:sldMk cId="3895140226" sldId="2145706209"/>
            <ac:cxnSpMk id="27" creationId="{71FAB8CB-B29E-2BF7-13BC-300AEF1D4ABF}"/>
          </ac:cxnSpMkLst>
        </pc:cxnChg>
        <pc:cxnChg chg="mod">
          <ac:chgData name="Jennifer Eimers" userId="e496f3f7-6a48-4339-9b0c-9f426a43f948" providerId="ADAL" clId="{B84B68C4-0B7B-476B-9D44-20379D8B5210}" dt="2022-09-01T16:01:42.085" v="107" actId="1038"/>
          <ac:cxnSpMkLst>
            <pc:docMk/>
            <pc:sldMk cId="3895140226" sldId="2145706209"/>
            <ac:cxnSpMk id="29" creationId="{30B6245E-194C-8AA8-C86A-DE7E2B6E4ED7}"/>
          </ac:cxnSpMkLst>
        </pc:cxnChg>
        <pc:cxnChg chg="mod">
          <ac:chgData name="Jennifer Eimers" userId="e496f3f7-6a48-4339-9b0c-9f426a43f948" providerId="ADAL" clId="{B84B68C4-0B7B-476B-9D44-20379D8B5210}" dt="2022-09-01T16:01:42.085" v="107" actId="1038"/>
          <ac:cxnSpMkLst>
            <pc:docMk/>
            <pc:sldMk cId="3895140226" sldId="2145706209"/>
            <ac:cxnSpMk id="30" creationId="{2CD3F7B4-1CF5-FC23-01F4-E1C7109E83F2}"/>
          </ac:cxnSpMkLst>
        </pc:cxnChg>
        <pc:cxnChg chg="mod">
          <ac:chgData name="Jennifer Eimers" userId="e496f3f7-6a48-4339-9b0c-9f426a43f948" providerId="ADAL" clId="{B84B68C4-0B7B-476B-9D44-20379D8B5210}" dt="2022-09-01T16:01:42.085" v="107" actId="1038"/>
          <ac:cxnSpMkLst>
            <pc:docMk/>
            <pc:sldMk cId="3895140226" sldId="2145706209"/>
            <ac:cxnSpMk id="31" creationId="{A1779973-5560-A65D-58EB-B2C793A5008E}"/>
          </ac:cxnSpMkLst>
        </pc:cxnChg>
        <pc:cxnChg chg="mod">
          <ac:chgData name="Jennifer Eimers" userId="e496f3f7-6a48-4339-9b0c-9f426a43f948" providerId="ADAL" clId="{B84B68C4-0B7B-476B-9D44-20379D8B5210}" dt="2022-09-01T16:01:42.085" v="107" actId="1038"/>
          <ac:cxnSpMkLst>
            <pc:docMk/>
            <pc:sldMk cId="3895140226" sldId="2145706209"/>
            <ac:cxnSpMk id="32" creationId="{279FD4F7-2398-E5C1-6D7F-D88BE5BC25FE}"/>
          </ac:cxnSpMkLst>
        </pc:cxnChg>
        <pc:cxnChg chg="mod">
          <ac:chgData name="Jennifer Eimers" userId="e496f3f7-6a48-4339-9b0c-9f426a43f948" providerId="ADAL" clId="{B84B68C4-0B7B-476B-9D44-20379D8B5210}" dt="2022-09-01T16:01:42.085" v="107" actId="1038"/>
          <ac:cxnSpMkLst>
            <pc:docMk/>
            <pc:sldMk cId="3895140226" sldId="2145706209"/>
            <ac:cxnSpMk id="33" creationId="{EC61DBBC-C421-EDAB-E120-473E055708D1}"/>
          </ac:cxnSpMkLst>
        </pc:cxnChg>
        <pc:cxnChg chg="mod">
          <ac:chgData name="Jennifer Eimers" userId="e496f3f7-6a48-4339-9b0c-9f426a43f948" providerId="ADAL" clId="{B84B68C4-0B7B-476B-9D44-20379D8B5210}" dt="2022-09-01T16:01:42.085" v="107" actId="1038"/>
          <ac:cxnSpMkLst>
            <pc:docMk/>
            <pc:sldMk cId="3895140226" sldId="2145706209"/>
            <ac:cxnSpMk id="34" creationId="{43C2BAA0-6C02-9ACB-64BC-08A838A8E506}"/>
          </ac:cxnSpMkLst>
        </pc:cxnChg>
        <pc:cxnChg chg="mod">
          <ac:chgData name="Jennifer Eimers" userId="e496f3f7-6a48-4339-9b0c-9f426a43f948" providerId="ADAL" clId="{B84B68C4-0B7B-476B-9D44-20379D8B5210}" dt="2022-09-01T16:01:42.085" v="107" actId="1038"/>
          <ac:cxnSpMkLst>
            <pc:docMk/>
            <pc:sldMk cId="3895140226" sldId="2145706209"/>
            <ac:cxnSpMk id="35" creationId="{D5D1C7F8-C23A-93C8-73A2-1C738492CBA9}"/>
          </ac:cxnSpMkLst>
        </pc:cxnChg>
        <pc:cxnChg chg="mod">
          <ac:chgData name="Jennifer Eimers" userId="e496f3f7-6a48-4339-9b0c-9f426a43f948" providerId="ADAL" clId="{B84B68C4-0B7B-476B-9D44-20379D8B5210}" dt="2022-09-01T16:01:42.085" v="107" actId="1038"/>
          <ac:cxnSpMkLst>
            <pc:docMk/>
            <pc:sldMk cId="3895140226" sldId="2145706209"/>
            <ac:cxnSpMk id="36" creationId="{2852AD4A-457B-D0D9-BF09-56303D0FAB12}"/>
          </ac:cxnSpMkLst>
        </pc:cxnChg>
        <pc:cxnChg chg="mod">
          <ac:chgData name="Jennifer Eimers" userId="e496f3f7-6a48-4339-9b0c-9f426a43f948" providerId="ADAL" clId="{B84B68C4-0B7B-476B-9D44-20379D8B5210}" dt="2022-09-01T16:01:42.085" v="107" actId="1038"/>
          <ac:cxnSpMkLst>
            <pc:docMk/>
            <pc:sldMk cId="3895140226" sldId="2145706209"/>
            <ac:cxnSpMk id="37" creationId="{4DE3192E-9F37-A5B1-562D-5E4BCFC877C6}"/>
          </ac:cxnSpMkLst>
        </pc:cxnChg>
        <pc:cxnChg chg="mod">
          <ac:chgData name="Jennifer Eimers" userId="e496f3f7-6a48-4339-9b0c-9f426a43f948" providerId="ADAL" clId="{B84B68C4-0B7B-476B-9D44-20379D8B5210}" dt="2022-09-01T16:01:42.085" v="107" actId="1038"/>
          <ac:cxnSpMkLst>
            <pc:docMk/>
            <pc:sldMk cId="3895140226" sldId="2145706209"/>
            <ac:cxnSpMk id="38" creationId="{5BD60EC4-2FF9-6680-8173-7A30928F9582}"/>
          </ac:cxnSpMkLst>
        </pc:cxnChg>
        <pc:cxnChg chg="mod">
          <ac:chgData name="Jennifer Eimers" userId="e496f3f7-6a48-4339-9b0c-9f426a43f948" providerId="ADAL" clId="{B84B68C4-0B7B-476B-9D44-20379D8B5210}" dt="2022-09-01T16:01:42.085" v="107" actId="1038"/>
          <ac:cxnSpMkLst>
            <pc:docMk/>
            <pc:sldMk cId="3895140226" sldId="2145706209"/>
            <ac:cxnSpMk id="39" creationId="{641A1B07-F7D3-B576-D021-043683F5F560}"/>
          </ac:cxnSpMkLst>
        </pc:cxnChg>
        <pc:cxnChg chg="mod">
          <ac:chgData name="Jennifer Eimers" userId="e496f3f7-6a48-4339-9b0c-9f426a43f948" providerId="ADAL" clId="{B84B68C4-0B7B-476B-9D44-20379D8B5210}" dt="2022-09-01T16:01:42.085" v="107" actId="1038"/>
          <ac:cxnSpMkLst>
            <pc:docMk/>
            <pc:sldMk cId="3895140226" sldId="2145706209"/>
            <ac:cxnSpMk id="68" creationId="{9F080FBF-DBF4-859C-FCD0-07F6CA52C33A}"/>
          </ac:cxnSpMkLst>
        </pc:cxnChg>
        <pc:cxnChg chg="mod">
          <ac:chgData name="Jennifer Eimers" userId="e496f3f7-6a48-4339-9b0c-9f426a43f948" providerId="ADAL" clId="{B84B68C4-0B7B-476B-9D44-20379D8B5210}" dt="2022-09-01T16:01:42.085" v="107" actId="1038"/>
          <ac:cxnSpMkLst>
            <pc:docMk/>
            <pc:sldMk cId="3895140226" sldId="2145706209"/>
            <ac:cxnSpMk id="69" creationId="{A124E4D1-0004-9CDA-62F9-CE4F0387597C}"/>
          </ac:cxnSpMkLst>
        </pc:cxnChg>
        <pc:cxnChg chg="mod">
          <ac:chgData name="Jennifer Eimers" userId="e496f3f7-6a48-4339-9b0c-9f426a43f948" providerId="ADAL" clId="{B84B68C4-0B7B-476B-9D44-20379D8B5210}" dt="2022-09-01T16:01:42.085" v="107" actId="1038"/>
          <ac:cxnSpMkLst>
            <pc:docMk/>
            <pc:sldMk cId="3895140226" sldId="2145706209"/>
            <ac:cxnSpMk id="71" creationId="{BD63295C-893E-CE30-A7EC-0E3EDDC1C974}"/>
          </ac:cxnSpMkLst>
        </pc:cxnChg>
        <pc:cxnChg chg="mod">
          <ac:chgData name="Jennifer Eimers" userId="e496f3f7-6a48-4339-9b0c-9f426a43f948" providerId="ADAL" clId="{B84B68C4-0B7B-476B-9D44-20379D8B5210}" dt="2022-09-01T16:01:42.085" v="107" actId="1038"/>
          <ac:cxnSpMkLst>
            <pc:docMk/>
            <pc:sldMk cId="3895140226" sldId="2145706209"/>
            <ac:cxnSpMk id="72" creationId="{5C4E8DAA-38A5-1DAA-6A06-271552F20B92}"/>
          </ac:cxnSpMkLst>
        </pc:cxnChg>
        <pc:cxnChg chg="mod">
          <ac:chgData name="Jennifer Eimers" userId="e496f3f7-6a48-4339-9b0c-9f426a43f948" providerId="ADAL" clId="{B84B68C4-0B7B-476B-9D44-20379D8B5210}" dt="2022-09-01T16:01:42.085" v="107" actId="1038"/>
          <ac:cxnSpMkLst>
            <pc:docMk/>
            <pc:sldMk cId="3895140226" sldId="2145706209"/>
            <ac:cxnSpMk id="73" creationId="{05FDF19D-3FC3-CFAD-4065-929230FC208B}"/>
          </ac:cxnSpMkLst>
        </pc:cxnChg>
        <pc:cxnChg chg="mod">
          <ac:chgData name="Jennifer Eimers" userId="e496f3f7-6a48-4339-9b0c-9f426a43f948" providerId="ADAL" clId="{B84B68C4-0B7B-476B-9D44-20379D8B5210}" dt="2022-09-01T16:01:42.085" v="107" actId="1038"/>
          <ac:cxnSpMkLst>
            <pc:docMk/>
            <pc:sldMk cId="3895140226" sldId="2145706209"/>
            <ac:cxnSpMk id="74" creationId="{ACBCC77E-832C-483E-C1AC-3C67060533AB}"/>
          </ac:cxnSpMkLst>
        </pc:cxnChg>
        <pc:cxnChg chg="mod">
          <ac:chgData name="Jennifer Eimers" userId="e496f3f7-6a48-4339-9b0c-9f426a43f948" providerId="ADAL" clId="{B84B68C4-0B7B-476B-9D44-20379D8B5210}" dt="2022-09-01T16:01:42.085" v="107" actId="1038"/>
          <ac:cxnSpMkLst>
            <pc:docMk/>
            <pc:sldMk cId="3895140226" sldId="2145706209"/>
            <ac:cxnSpMk id="75" creationId="{F41CB0A3-CC93-96F2-8AEA-44CD84A196FB}"/>
          </ac:cxnSpMkLst>
        </pc:cxnChg>
        <pc:cxnChg chg="mod">
          <ac:chgData name="Jennifer Eimers" userId="e496f3f7-6a48-4339-9b0c-9f426a43f948" providerId="ADAL" clId="{B84B68C4-0B7B-476B-9D44-20379D8B5210}" dt="2022-09-01T16:01:42.085" v="107" actId="1038"/>
          <ac:cxnSpMkLst>
            <pc:docMk/>
            <pc:sldMk cId="3895140226" sldId="2145706209"/>
            <ac:cxnSpMk id="76" creationId="{5353CD31-D019-9000-1137-46423F3BB3D2}"/>
          </ac:cxnSpMkLst>
        </pc:cxnChg>
        <pc:cxnChg chg="mod">
          <ac:chgData name="Jennifer Eimers" userId="e496f3f7-6a48-4339-9b0c-9f426a43f948" providerId="ADAL" clId="{B84B68C4-0B7B-476B-9D44-20379D8B5210}" dt="2022-09-01T16:01:42.085" v="107" actId="1038"/>
          <ac:cxnSpMkLst>
            <pc:docMk/>
            <pc:sldMk cId="3895140226" sldId="2145706209"/>
            <ac:cxnSpMk id="77" creationId="{A17775D6-BD06-EC74-E211-8FB35C954722}"/>
          </ac:cxnSpMkLst>
        </pc:cxnChg>
        <pc:cxnChg chg="mod">
          <ac:chgData name="Jennifer Eimers" userId="e496f3f7-6a48-4339-9b0c-9f426a43f948" providerId="ADAL" clId="{B84B68C4-0B7B-476B-9D44-20379D8B5210}" dt="2022-09-01T16:01:42.085" v="107" actId="1038"/>
          <ac:cxnSpMkLst>
            <pc:docMk/>
            <pc:sldMk cId="3895140226" sldId="2145706209"/>
            <ac:cxnSpMk id="78" creationId="{9A0E1C11-FDF4-A839-A873-5967D3A4D577}"/>
          </ac:cxnSpMkLst>
        </pc:cxnChg>
        <pc:cxnChg chg="mod">
          <ac:chgData name="Jennifer Eimers" userId="e496f3f7-6a48-4339-9b0c-9f426a43f948" providerId="ADAL" clId="{B84B68C4-0B7B-476B-9D44-20379D8B5210}" dt="2022-09-01T16:01:42.085" v="107" actId="1038"/>
          <ac:cxnSpMkLst>
            <pc:docMk/>
            <pc:sldMk cId="3895140226" sldId="2145706209"/>
            <ac:cxnSpMk id="79" creationId="{6269C161-FFC4-BA7C-3D3F-C54850A8DBC6}"/>
          </ac:cxnSpMkLst>
        </pc:cxnChg>
        <pc:cxnChg chg="mod">
          <ac:chgData name="Jennifer Eimers" userId="e496f3f7-6a48-4339-9b0c-9f426a43f948" providerId="ADAL" clId="{B84B68C4-0B7B-476B-9D44-20379D8B5210}" dt="2022-09-01T16:01:42.085" v="107" actId="1038"/>
          <ac:cxnSpMkLst>
            <pc:docMk/>
            <pc:sldMk cId="3895140226" sldId="2145706209"/>
            <ac:cxnSpMk id="80" creationId="{5011FB2C-61E1-4C7B-4422-6CB9CF1EEC47}"/>
          </ac:cxnSpMkLst>
        </pc:cxnChg>
        <pc:cxnChg chg="mod">
          <ac:chgData name="Jennifer Eimers" userId="e496f3f7-6a48-4339-9b0c-9f426a43f948" providerId="ADAL" clId="{B84B68C4-0B7B-476B-9D44-20379D8B5210}" dt="2022-09-01T16:01:42.085" v="107" actId="1038"/>
          <ac:cxnSpMkLst>
            <pc:docMk/>
            <pc:sldMk cId="3895140226" sldId="2145706209"/>
            <ac:cxnSpMk id="81" creationId="{0A2F0042-D344-4898-0169-9EB080B74B58}"/>
          </ac:cxnSpMkLst>
        </pc:cxnChg>
        <pc:cxnChg chg="mod">
          <ac:chgData name="Jennifer Eimers" userId="e496f3f7-6a48-4339-9b0c-9f426a43f948" providerId="ADAL" clId="{B84B68C4-0B7B-476B-9D44-20379D8B5210}" dt="2022-09-01T16:01:42.085" v="107" actId="1038"/>
          <ac:cxnSpMkLst>
            <pc:docMk/>
            <pc:sldMk cId="3895140226" sldId="2145706209"/>
            <ac:cxnSpMk id="82" creationId="{789F8FAC-635A-B873-82AD-35C3D286CD1D}"/>
          </ac:cxnSpMkLst>
        </pc:cxnChg>
        <pc:cxnChg chg="mod">
          <ac:chgData name="Jennifer Eimers" userId="e496f3f7-6a48-4339-9b0c-9f426a43f948" providerId="ADAL" clId="{B84B68C4-0B7B-476B-9D44-20379D8B5210}" dt="2022-09-01T16:01:42.085" v="107" actId="1038"/>
          <ac:cxnSpMkLst>
            <pc:docMk/>
            <pc:sldMk cId="3895140226" sldId="2145706209"/>
            <ac:cxnSpMk id="83" creationId="{0B7CA561-F4BB-98E2-E114-E15B0D6773F8}"/>
          </ac:cxnSpMkLst>
        </pc:cxnChg>
        <pc:cxnChg chg="mod">
          <ac:chgData name="Jennifer Eimers" userId="e496f3f7-6a48-4339-9b0c-9f426a43f948" providerId="ADAL" clId="{B84B68C4-0B7B-476B-9D44-20379D8B5210}" dt="2022-09-01T16:01:42.085" v="107" actId="1038"/>
          <ac:cxnSpMkLst>
            <pc:docMk/>
            <pc:sldMk cId="3895140226" sldId="2145706209"/>
            <ac:cxnSpMk id="84" creationId="{72AF1569-4CF0-E314-0C02-CE7B0D7658F2}"/>
          </ac:cxnSpMkLst>
        </pc:cxnChg>
        <pc:cxnChg chg="mod">
          <ac:chgData name="Jennifer Eimers" userId="e496f3f7-6a48-4339-9b0c-9f426a43f948" providerId="ADAL" clId="{B84B68C4-0B7B-476B-9D44-20379D8B5210}" dt="2022-09-01T16:01:42.085" v="107" actId="1038"/>
          <ac:cxnSpMkLst>
            <pc:docMk/>
            <pc:sldMk cId="3895140226" sldId="2145706209"/>
            <ac:cxnSpMk id="85" creationId="{FAC66CF6-0546-B41A-C97D-9781E8D5CC15}"/>
          </ac:cxnSpMkLst>
        </pc:cxnChg>
        <pc:cxnChg chg="mod">
          <ac:chgData name="Jennifer Eimers" userId="e496f3f7-6a48-4339-9b0c-9f426a43f948" providerId="ADAL" clId="{B84B68C4-0B7B-476B-9D44-20379D8B5210}" dt="2022-09-01T16:01:42.085" v="107" actId="1038"/>
          <ac:cxnSpMkLst>
            <pc:docMk/>
            <pc:sldMk cId="3895140226" sldId="2145706209"/>
            <ac:cxnSpMk id="86" creationId="{CE99A93B-E480-2465-4F97-ED49AE191BC3}"/>
          </ac:cxnSpMkLst>
        </pc:cxnChg>
        <pc:cxnChg chg="mod">
          <ac:chgData name="Jennifer Eimers" userId="e496f3f7-6a48-4339-9b0c-9f426a43f948" providerId="ADAL" clId="{B84B68C4-0B7B-476B-9D44-20379D8B5210}" dt="2022-09-01T16:01:42.085" v="107" actId="1038"/>
          <ac:cxnSpMkLst>
            <pc:docMk/>
            <pc:sldMk cId="3895140226" sldId="2145706209"/>
            <ac:cxnSpMk id="87" creationId="{9FAC0B45-1188-71C2-E1A0-BC84C4EA3512}"/>
          </ac:cxnSpMkLst>
        </pc:cxnChg>
        <pc:cxnChg chg="mod">
          <ac:chgData name="Jennifer Eimers" userId="e496f3f7-6a48-4339-9b0c-9f426a43f948" providerId="ADAL" clId="{B84B68C4-0B7B-476B-9D44-20379D8B5210}" dt="2022-09-01T16:01:42.085" v="107" actId="1038"/>
          <ac:cxnSpMkLst>
            <pc:docMk/>
            <pc:sldMk cId="3895140226" sldId="2145706209"/>
            <ac:cxnSpMk id="88" creationId="{0D85A3D2-0F37-EE37-47AE-8B6DA0B1B1DA}"/>
          </ac:cxnSpMkLst>
        </pc:cxnChg>
        <pc:cxnChg chg="mod">
          <ac:chgData name="Jennifer Eimers" userId="e496f3f7-6a48-4339-9b0c-9f426a43f948" providerId="ADAL" clId="{B84B68C4-0B7B-476B-9D44-20379D8B5210}" dt="2022-09-01T16:01:42.085" v="107" actId="1038"/>
          <ac:cxnSpMkLst>
            <pc:docMk/>
            <pc:sldMk cId="3895140226" sldId="2145706209"/>
            <ac:cxnSpMk id="89" creationId="{F66E02C8-35A4-44B0-20FA-D9EBBC8FF38E}"/>
          </ac:cxnSpMkLst>
        </pc:cxnChg>
        <pc:cxnChg chg="mod">
          <ac:chgData name="Jennifer Eimers" userId="e496f3f7-6a48-4339-9b0c-9f426a43f948" providerId="ADAL" clId="{B84B68C4-0B7B-476B-9D44-20379D8B5210}" dt="2022-09-01T16:01:42.085" v="107" actId="1038"/>
          <ac:cxnSpMkLst>
            <pc:docMk/>
            <pc:sldMk cId="3895140226" sldId="2145706209"/>
            <ac:cxnSpMk id="90" creationId="{1397BE7F-E670-011D-C9F7-4A889DC92486}"/>
          </ac:cxnSpMkLst>
        </pc:cxnChg>
        <pc:cxnChg chg="mod">
          <ac:chgData name="Jennifer Eimers" userId="e496f3f7-6a48-4339-9b0c-9f426a43f948" providerId="ADAL" clId="{B84B68C4-0B7B-476B-9D44-20379D8B5210}" dt="2022-09-01T16:01:42.085" v="107" actId="1038"/>
          <ac:cxnSpMkLst>
            <pc:docMk/>
            <pc:sldMk cId="3895140226" sldId="2145706209"/>
            <ac:cxnSpMk id="117" creationId="{2E60805E-E566-563B-621F-834C73E994FD}"/>
          </ac:cxnSpMkLst>
        </pc:cxnChg>
        <pc:cxnChg chg="mod">
          <ac:chgData name="Jennifer Eimers" userId="e496f3f7-6a48-4339-9b0c-9f426a43f948" providerId="ADAL" clId="{B84B68C4-0B7B-476B-9D44-20379D8B5210}" dt="2022-09-01T16:01:42.085" v="107" actId="1038"/>
          <ac:cxnSpMkLst>
            <pc:docMk/>
            <pc:sldMk cId="3895140226" sldId="2145706209"/>
            <ac:cxnSpMk id="118" creationId="{1A8BE530-5A67-6D37-19B2-70C9A30BA321}"/>
          </ac:cxnSpMkLst>
        </pc:cxnChg>
        <pc:cxnChg chg="mod">
          <ac:chgData name="Jennifer Eimers" userId="e496f3f7-6a48-4339-9b0c-9f426a43f948" providerId="ADAL" clId="{B84B68C4-0B7B-476B-9D44-20379D8B5210}" dt="2022-09-01T16:01:42.085" v="107" actId="1038"/>
          <ac:cxnSpMkLst>
            <pc:docMk/>
            <pc:sldMk cId="3895140226" sldId="2145706209"/>
            <ac:cxnSpMk id="119" creationId="{B74D226F-B89C-4380-81BB-34880AA5EDA3}"/>
          </ac:cxnSpMkLst>
        </pc:cxnChg>
        <pc:cxnChg chg="mod">
          <ac:chgData name="Jennifer Eimers" userId="e496f3f7-6a48-4339-9b0c-9f426a43f948" providerId="ADAL" clId="{B84B68C4-0B7B-476B-9D44-20379D8B5210}" dt="2022-09-01T16:01:42.085" v="107" actId="1038"/>
          <ac:cxnSpMkLst>
            <pc:docMk/>
            <pc:sldMk cId="3895140226" sldId="2145706209"/>
            <ac:cxnSpMk id="120" creationId="{CB1AB8DB-6A41-98BD-18A6-06F2C781EC51}"/>
          </ac:cxnSpMkLst>
        </pc:cxnChg>
        <pc:cxnChg chg="mod">
          <ac:chgData name="Jennifer Eimers" userId="e496f3f7-6a48-4339-9b0c-9f426a43f948" providerId="ADAL" clId="{B84B68C4-0B7B-476B-9D44-20379D8B5210}" dt="2022-09-01T16:01:42.085" v="107" actId="1038"/>
          <ac:cxnSpMkLst>
            <pc:docMk/>
            <pc:sldMk cId="3895140226" sldId="2145706209"/>
            <ac:cxnSpMk id="121" creationId="{2192CAD1-2CDC-D8D8-DE17-31060BE4D53D}"/>
          </ac:cxnSpMkLst>
        </pc:cxnChg>
        <pc:cxnChg chg="mod">
          <ac:chgData name="Jennifer Eimers" userId="e496f3f7-6a48-4339-9b0c-9f426a43f948" providerId="ADAL" clId="{B84B68C4-0B7B-476B-9D44-20379D8B5210}" dt="2022-09-01T16:01:42.085" v="107" actId="1038"/>
          <ac:cxnSpMkLst>
            <pc:docMk/>
            <pc:sldMk cId="3895140226" sldId="2145706209"/>
            <ac:cxnSpMk id="134" creationId="{8F94B7AB-C95B-308B-BBF3-BF8926A20ADF}"/>
          </ac:cxnSpMkLst>
        </pc:cxnChg>
        <pc:cxnChg chg="mod">
          <ac:chgData name="Jennifer Eimers" userId="e496f3f7-6a48-4339-9b0c-9f426a43f948" providerId="ADAL" clId="{B84B68C4-0B7B-476B-9D44-20379D8B5210}" dt="2022-09-01T16:01:42.085" v="107" actId="1038"/>
          <ac:cxnSpMkLst>
            <pc:docMk/>
            <pc:sldMk cId="3895140226" sldId="2145706209"/>
            <ac:cxnSpMk id="136" creationId="{D6BE03CA-508A-DAAE-1D67-3B9B822A6BA0}"/>
          </ac:cxnSpMkLst>
        </pc:cxnChg>
        <pc:cxnChg chg="mod">
          <ac:chgData name="Jennifer Eimers" userId="e496f3f7-6a48-4339-9b0c-9f426a43f948" providerId="ADAL" clId="{B84B68C4-0B7B-476B-9D44-20379D8B5210}" dt="2022-09-01T16:01:42.085" v="107" actId="1038"/>
          <ac:cxnSpMkLst>
            <pc:docMk/>
            <pc:sldMk cId="3895140226" sldId="2145706209"/>
            <ac:cxnSpMk id="137" creationId="{C5735C6A-3BE4-4655-BCFF-64E205B69692}"/>
          </ac:cxnSpMkLst>
        </pc:cxnChg>
        <pc:cxnChg chg="mod">
          <ac:chgData name="Jennifer Eimers" userId="e496f3f7-6a48-4339-9b0c-9f426a43f948" providerId="ADAL" clId="{B84B68C4-0B7B-476B-9D44-20379D8B5210}" dt="2022-09-01T16:01:42.085" v="107" actId="1038"/>
          <ac:cxnSpMkLst>
            <pc:docMk/>
            <pc:sldMk cId="3895140226" sldId="2145706209"/>
            <ac:cxnSpMk id="138" creationId="{D8EE48A6-DEBE-1355-59B2-014CFC46A49B}"/>
          </ac:cxnSpMkLst>
        </pc:cxnChg>
        <pc:cxnChg chg="mod">
          <ac:chgData name="Jennifer Eimers" userId="e496f3f7-6a48-4339-9b0c-9f426a43f948" providerId="ADAL" clId="{B84B68C4-0B7B-476B-9D44-20379D8B5210}" dt="2022-09-01T16:01:42.085" v="107" actId="1038"/>
          <ac:cxnSpMkLst>
            <pc:docMk/>
            <pc:sldMk cId="3895140226" sldId="2145706209"/>
            <ac:cxnSpMk id="139" creationId="{34EAAC31-BDE3-C5FE-08B9-54C6335F2285}"/>
          </ac:cxnSpMkLst>
        </pc:cxnChg>
        <pc:cxnChg chg="mod">
          <ac:chgData name="Jennifer Eimers" userId="e496f3f7-6a48-4339-9b0c-9f426a43f948" providerId="ADAL" clId="{B84B68C4-0B7B-476B-9D44-20379D8B5210}" dt="2022-09-01T16:01:42.085" v="107" actId="1038"/>
          <ac:cxnSpMkLst>
            <pc:docMk/>
            <pc:sldMk cId="3895140226" sldId="2145706209"/>
            <ac:cxnSpMk id="141" creationId="{3C486F24-C3A3-8BD0-7597-B615304A4792}"/>
          </ac:cxnSpMkLst>
        </pc:cxnChg>
        <pc:cxnChg chg="mod">
          <ac:chgData name="Jennifer Eimers" userId="e496f3f7-6a48-4339-9b0c-9f426a43f948" providerId="ADAL" clId="{B84B68C4-0B7B-476B-9D44-20379D8B5210}" dt="2022-09-01T16:01:42.085" v="107" actId="1038"/>
          <ac:cxnSpMkLst>
            <pc:docMk/>
            <pc:sldMk cId="3895140226" sldId="2145706209"/>
            <ac:cxnSpMk id="142" creationId="{E295407D-B6E5-8864-2A6A-C8A5136A4833}"/>
          </ac:cxnSpMkLst>
        </pc:cxnChg>
        <pc:cxnChg chg="mod">
          <ac:chgData name="Jennifer Eimers" userId="e496f3f7-6a48-4339-9b0c-9f426a43f948" providerId="ADAL" clId="{B84B68C4-0B7B-476B-9D44-20379D8B5210}" dt="2022-09-01T16:01:42.085" v="107" actId="1038"/>
          <ac:cxnSpMkLst>
            <pc:docMk/>
            <pc:sldMk cId="3895140226" sldId="2145706209"/>
            <ac:cxnSpMk id="155" creationId="{9AFD44C4-F8DA-61B8-12E5-72058188B17D}"/>
          </ac:cxnSpMkLst>
        </pc:cxnChg>
        <pc:cxnChg chg="mod">
          <ac:chgData name="Jennifer Eimers" userId="e496f3f7-6a48-4339-9b0c-9f426a43f948" providerId="ADAL" clId="{B84B68C4-0B7B-476B-9D44-20379D8B5210}" dt="2022-09-01T16:01:42.085" v="107" actId="1038"/>
          <ac:cxnSpMkLst>
            <pc:docMk/>
            <pc:sldMk cId="3895140226" sldId="2145706209"/>
            <ac:cxnSpMk id="210" creationId="{29DA67AD-1A2B-5683-26CB-F4B7E93B2A2B}"/>
          </ac:cxnSpMkLst>
        </pc:cxnChg>
        <pc:cxnChg chg="mod">
          <ac:chgData name="Jennifer Eimers" userId="e496f3f7-6a48-4339-9b0c-9f426a43f948" providerId="ADAL" clId="{B84B68C4-0B7B-476B-9D44-20379D8B5210}" dt="2022-09-01T16:01:42.085" v="107" actId="1038"/>
          <ac:cxnSpMkLst>
            <pc:docMk/>
            <pc:sldMk cId="3895140226" sldId="2145706209"/>
            <ac:cxnSpMk id="212" creationId="{0E77E3DE-B6AB-7F5C-494A-B93020A3D493}"/>
          </ac:cxnSpMkLst>
        </pc:cxnChg>
        <pc:cxnChg chg="mod">
          <ac:chgData name="Jennifer Eimers" userId="e496f3f7-6a48-4339-9b0c-9f426a43f948" providerId="ADAL" clId="{B84B68C4-0B7B-476B-9D44-20379D8B5210}" dt="2022-09-01T16:01:42.085" v="107" actId="1038"/>
          <ac:cxnSpMkLst>
            <pc:docMk/>
            <pc:sldMk cId="3895140226" sldId="2145706209"/>
            <ac:cxnSpMk id="213" creationId="{39E1451A-EB24-4DFF-4023-C9D510F77D2B}"/>
          </ac:cxnSpMkLst>
        </pc:cxnChg>
        <pc:cxnChg chg="mod">
          <ac:chgData name="Jennifer Eimers" userId="e496f3f7-6a48-4339-9b0c-9f426a43f948" providerId="ADAL" clId="{B84B68C4-0B7B-476B-9D44-20379D8B5210}" dt="2022-09-01T16:01:42.085" v="107" actId="1038"/>
          <ac:cxnSpMkLst>
            <pc:docMk/>
            <pc:sldMk cId="3895140226" sldId="2145706209"/>
            <ac:cxnSpMk id="214" creationId="{7ED60793-CDB8-A9E8-5BE7-B40C0D6F8699}"/>
          </ac:cxnSpMkLst>
        </pc:cxnChg>
        <pc:cxnChg chg="mod">
          <ac:chgData name="Jennifer Eimers" userId="e496f3f7-6a48-4339-9b0c-9f426a43f948" providerId="ADAL" clId="{B84B68C4-0B7B-476B-9D44-20379D8B5210}" dt="2022-09-01T16:01:42.085" v="107" actId="1038"/>
          <ac:cxnSpMkLst>
            <pc:docMk/>
            <pc:sldMk cId="3895140226" sldId="2145706209"/>
            <ac:cxnSpMk id="215" creationId="{D6208E8E-3150-AFA4-81C2-C02001B8AF7A}"/>
          </ac:cxnSpMkLst>
        </pc:cxnChg>
        <pc:cxnChg chg="mod">
          <ac:chgData name="Jennifer Eimers" userId="e496f3f7-6a48-4339-9b0c-9f426a43f948" providerId="ADAL" clId="{B84B68C4-0B7B-476B-9D44-20379D8B5210}" dt="2022-09-01T16:01:42.085" v="107" actId="1038"/>
          <ac:cxnSpMkLst>
            <pc:docMk/>
            <pc:sldMk cId="3895140226" sldId="2145706209"/>
            <ac:cxnSpMk id="217" creationId="{6AE1D22D-C146-83AC-5BF7-3C7AADCDD925}"/>
          </ac:cxnSpMkLst>
        </pc:cxnChg>
        <pc:cxnChg chg="mod">
          <ac:chgData name="Jennifer Eimers" userId="e496f3f7-6a48-4339-9b0c-9f426a43f948" providerId="ADAL" clId="{B84B68C4-0B7B-476B-9D44-20379D8B5210}" dt="2022-09-01T16:01:42.085" v="107" actId="1038"/>
          <ac:cxnSpMkLst>
            <pc:docMk/>
            <pc:sldMk cId="3895140226" sldId="2145706209"/>
            <ac:cxnSpMk id="218" creationId="{59D97B4F-6287-7A77-38B4-2546D8E9694F}"/>
          </ac:cxnSpMkLst>
        </pc:cxnChg>
        <pc:cxnChg chg="mod">
          <ac:chgData name="Jennifer Eimers" userId="e496f3f7-6a48-4339-9b0c-9f426a43f948" providerId="ADAL" clId="{B84B68C4-0B7B-476B-9D44-20379D8B5210}" dt="2022-09-01T16:01:42.085" v="107" actId="1038"/>
          <ac:cxnSpMkLst>
            <pc:docMk/>
            <pc:sldMk cId="3895140226" sldId="2145706209"/>
            <ac:cxnSpMk id="219" creationId="{08A26772-0EE1-B89A-31AF-E562909E8F3C}"/>
          </ac:cxnSpMkLst>
        </pc:cxnChg>
        <pc:cxnChg chg="mod">
          <ac:chgData name="Jennifer Eimers" userId="e496f3f7-6a48-4339-9b0c-9f426a43f948" providerId="ADAL" clId="{B84B68C4-0B7B-476B-9D44-20379D8B5210}" dt="2022-09-01T16:01:42.085" v="107" actId="1038"/>
          <ac:cxnSpMkLst>
            <pc:docMk/>
            <pc:sldMk cId="3895140226" sldId="2145706209"/>
            <ac:cxnSpMk id="220" creationId="{28702FCB-C483-8931-CD8B-901493AFE001}"/>
          </ac:cxnSpMkLst>
        </pc:cxnChg>
        <pc:cxnChg chg="mod">
          <ac:chgData name="Jennifer Eimers" userId="e496f3f7-6a48-4339-9b0c-9f426a43f948" providerId="ADAL" clId="{B84B68C4-0B7B-476B-9D44-20379D8B5210}" dt="2022-09-01T16:01:42.085" v="107" actId="1038"/>
          <ac:cxnSpMkLst>
            <pc:docMk/>
            <pc:sldMk cId="3895140226" sldId="2145706209"/>
            <ac:cxnSpMk id="221" creationId="{AFCB1982-4936-2333-A940-1B47630CFD3E}"/>
          </ac:cxnSpMkLst>
        </pc:cxnChg>
        <pc:cxnChg chg="mod">
          <ac:chgData name="Jennifer Eimers" userId="e496f3f7-6a48-4339-9b0c-9f426a43f948" providerId="ADAL" clId="{B84B68C4-0B7B-476B-9D44-20379D8B5210}" dt="2022-09-01T16:01:42.085" v="107" actId="1038"/>
          <ac:cxnSpMkLst>
            <pc:docMk/>
            <pc:sldMk cId="3895140226" sldId="2145706209"/>
            <ac:cxnSpMk id="222" creationId="{57029D78-E25C-5D0B-A092-985F22B0C6C9}"/>
          </ac:cxnSpMkLst>
        </pc:cxnChg>
        <pc:cxnChg chg="mod">
          <ac:chgData name="Jennifer Eimers" userId="e496f3f7-6a48-4339-9b0c-9f426a43f948" providerId="ADAL" clId="{B84B68C4-0B7B-476B-9D44-20379D8B5210}" dt="2022-09-01T16:01:42.085" v="107" actId="1038"/>
          <ac:cxnSpMkLst>
            <pc:docMk/>
            <pc:sldMk cId="3895140226" sldId="2145706209"/>
            <ac:cxnSpMk id="223" creationId="{59A027CE-3D2F-13BB-AD8A-A75BA2398DDE}"/>
          </ac:cxnSpMkLst>
        </pc:cxnChg>
        <pc:cxnChg chg="mod">
          <ac:chgData name="Jennifer Eimers" userId="e496f3f7-6a48-4339-9b0c-9f426a43f948" providerId="ADAL" clId="{B84B68C4-0B7B-476B-9D44-20379D8B5210}" dt="2022-09-01T16:01:42.085" v="107" actId="1038"/>
          <ac:cxnSpMkLst>
            <pc:docMk/>
            <pc:sldMk cId="3895140226" sldId="2145706209"/>
            <ac:cxnSpMk id="224" creationId="{BE435C3A-A461-E21C-AEC8-BE23C63D801D}"/>
          </ac:cxnSpMkLst>
        </pc:cxnChg>
        <pc:cxnChg chg="mod">
          <ac:chgData name="Jennifer Eimers" userId="e496f3f7-6a48-4339-9b0c-9f426a43f948" providerId="ADAL" clId="{B84B68C4-0B7B-476B-9D44-20379D8B5210}" dt="2022-09-01T16:01:42.085" v="107" actId="1038"/>
          <ac:cxnSpMkLst>
            <pc:docMk/>
            <pc:sldMk cId="3895140226" sldId="2145706209"/>
            <ac:cxnSpMk id="225" creationId="{CBB642F8-1745-D704-F594-5218954BDC96}"/>
          </ac:cxnSpMkLst>
        </pc:cxnChg>
        <pc:cxnChg chg="mod">
          <ac:chgData name="Jennifer Eimers" userId="e496f3f7-6a48-4339-9b0c-9f426a43f948" providerId="ADAL" clId="{B84B68C4-0B7B-476B-9D44-20379D8B5210}" dt="2022-09-01T16:01:42.085" v="107" actId="1038"/>
          <ac:cxnSpMkLst>
            <pc:docMk/>
            <pc:sldMk cId="3895140226" sldId="2145706209"/>
            <ac:cxnSpMk id="226" creationId="{0D87070D-D3EF-69E8-7E39-15D6ADA9E1E5}"/>
          </ac:cxnSpMkLst>
        </pc:cxnChg>
        <pc:cxnChg chg="mod">
          <ac:chgData name="Jennifer Eimers" userId="e496f3f7-6a48-4339-9b0c-9f426a43f948" providerId="ADAL" clId="{B84B68C4-0B7B-476B-9D44-20379D8B5210}" dt="2022-09-01T16:01:42.085" v="107" actId="1038"/>
          <ac:cxnSpMkLst>
            <pc:docMk/>
            <pc:sldMk cId="3895140226" sldId="2145706209"/>
            <ac:cxnSpMk id="227" creationId="{222198C4-D461-EF7A-888A-7141857F0DBC}"/>
          </ac:cxnSpMkLst>
        </pc:cxnChg>
        <pc:cxnChg chg="mod">
          <ac:chgData name="Jennifer Eimers" userId="e496f3f7-6a48-4339-9b0c-9f426a43f948" providerId="ADAL" clId="{B84B68C4-0B7B-476B-9D44-20379D8B5210}" dt="2022-09-01T16:01:42.085" v="107" actId="1038"/>
          <ac:cxnSpMkLst>
            <pc:docMk/>
            <pc:sldMk cId="3895140226" sldId="2145706209"/>
            <ac:cxnSpMk id="248" creationId="{D4D2C748-AAAA-C7C5-79CE-60DDC0504BD9}"/>
          </ac:cxnSpMkLst>
        </pc:cxnChg>
        <pc:cxnChg chg="mod">
          <ac:chgData name="Jennifer Eimers" userId="e496f3f7-6a48-4339-9b0c-9f426a43f948" providerId="ADAL" clId="{B84B68C4-0B7B-476B-9D44-20379D8B5210}" dt="2022-09-01T16:01:42.085" v="107" actId="1038"/>
          <ac:cxnSpMkLst>
            <pc:docMk/>
            <pc:sldMk cId="3895140226" sldId="2145706209"/>
            <ac:cxnSpMk id="249" creationId="{EC438D1A-16F0-BA4E-E09C-0585EC100926}"/>
          </ac:cxnSpMkLst>
        </pc:cxnChg>
        <pc:cxnChg chg="mod">
          <ac:chgData name="Jennifer Eimers" userId="e496f3f7-6a48-4339-9b0c-9f426a43f948" providerId="ADAL" clId="{B84B68C4-0B7B-476B-9D44-20379D8B5210}" dt="2022-09-01T16:01:42.085" v="107" actId="1038"/>
          <ac:cxnSpMkLst>
            <pc:docMk/>
            <pc:sldMk cId="3895140226" sldId="2145706209"/>
            <ac:cxnSpMk id="250" creationId="{F093A3C0-31BD-3568-CE30-C5706AA9994B}"/>
          </ac:cxnSpMkLst>
        </pc:cxnChg>
        <pc:cxnChg chg="mod">
          <ac:chgData name="Jennifer Eimers" userId="e496f3f7-6a48-4339-9b0c-9f426a43f948" providerId="ADAL" clId="{B84B68C4-0B7B-476B-9D44-20379D8B5210}" dt="2022-09-01T16:01:42.085" v="107" actId="1038"/>
          <ac:cxnSpMkLst>
            <pc:docMk/>
            <pc:sldMk cId="3895140226" sldId="2145706209"/>
            <ac:cxnSpMk id="251" creationId="{A83B5818-8420-7610-E737-FAA69B66DCAF}"/>
          </ac:cxnSpMkLst>
        </pc:cxnChg>
        <pc:cxnChg chg="mod">
          <ac:chgData name="Jennifer Eimers" userId="e496f3f7-6a48-4339-9b0c-9f426a43f948" providerId="ADAL" clId="{B84B68C4-0B7B-476B-9D44-20379D8B5210}" dt="2022-09-01T16:01:42.085" v="107" actId="1038"/>
          <ac:cxnSpMkLst>
            <pc:docMk/>
            <pc:sldMk cId="3895140226" sldId="2145706209"/>
            <ac:cxnSpMk id="252" creationId="{7BC91F1D-B475-B5C6-8FCD-1DD8BD5CAC0A}"/>
          </ac:cxnSpMkLst>
        </pc:cxnChg>
        <pc:cxnChg chg="mod">
          <ac:chgData name="Jennifer Eimers" userId="e496f3f7-6a48-4339-9b0c-9f426a43f948" providerId="ADAL" clId="{B84B68C4-0B7B-476B-9D44-20379D8B5210}" dt="2022-09-01T16:01:42.085" v="107" actId="1038"/>
          <ac:cxnSpMkLst>
            <pc:docMk/>
            <pc:sldMk cId="3895140226" sldId="2145706209"/>
            <ac:cxnSpMk id="253" creationId="{00ED958F-793B-16BB-F469-D04EFDD741C1}"/>
          </ac:cxnSpMkLst>
        </pc:cxnChg>
        <pc:cxnChg chg="mod">
          <ac:chgData name="Jennifer Eimers" userId="e496f3f7-6a48-4339-9b0c-9f426a43f948" providerId="ADAL" clId="{B84B68C4-0B7B-476B-9D44-20379D8B5210}" dt="2022-09-01T16:01:42.085" v="107" actId="1038"/>
          <ac:cxnSpMkLst>
            <pc:docMk/>
            <pc:sldMk cId="3895140226" sldId="2145706209"/>
            <ac:cxnSpMk id="254" creationId="{829CA4DE-5024-FFCE-9569-BA869BF52C82}"/>
          </ac:cxnSpMkLst>
        </pc:cxnChg>
        <pc:cxnChg chg="mod">
          <ac:chgData name="Jennifer Eimers" userId="e496f3f7-6a48-4339-9b0c-9f426a43f948" providerId="ADAL" clId="{B84B68C4-0B7B-476B-9D44-20379D8B5210}" dt="2022-09-01T16:01:42.085" v="107" actId="1038"/>
          <ac:cxnSpMkLst>
            <pc:docMk/>
            <pc:sldMk cId="3895140226" sldId="2145706209"/>
            <ac:cxnSpMk id="255" creationId="{0F968FA0-5ABE-AA76-6322-DA2610717F71}"/>
          </ac:cxnSpMkLst>
        </pc:cxnChg>
        <pc:cxnChg chg="mod">
          <ac:chgData name="Jennifer Eimers" userId="e496f3f7-6a48-4339-9b0c-9f426a43f948" providerId="ADAL" clId="{B84B68C4-0B7B-476B-9D44-20379D8B5210}" dt="2022-09-01T16:01:42.085" v="107" actId="1038"/>
          <ac:cxnSpMkLst>
            <pc:docMk/>
            <pc:sldMk cId="3895140226" sldId="2145706209"/>
            <ac:cxnSpMk id="256" creationId="{3B37EE68-E2E3-3EDB-3402-3294619AD4D4}"/>
          </ac:cxnSpMkLst>
        </pc:cxnChg>
        <pc:cxnChg chg="mod">
          <ac:chgData name="Jennifer Eimers" userId="e496f3f7-6a48-4339-9b0c-9f426a43f948" providerId="ADAL" clId="{B84B68C4-0B7B-476B-9D44-20379D8B5210}" dt="2022-09-01T16:01:42.085" v="107" actId="1038"/>
          <ac:cxnSpMkLst>
            <pc:docMk/>
            <pc:sldMk cId="3895140226" sldId="2145706209"/>
            <ac:cxnSpMk id="257" creationId="{A15159AF-D7BA-0354-F0E1-FAA8179EBF62}"/>
          </ac:cxnSpMkLst>
        </pc:cxnChg>
        <pc:cxnChg chg="mod">
          <ac:chgData name="Jennifer Eimers" userId="e496f3f7-6a48-4339-9b0c-9f426a43f948" providerId="ADAL" clId="{B84B68C4-0B7B-476B-9D44-20379D8B5210}" dt="2022-09-01T16:01:42.085" v="107" actId="1038"/>
          <ac:cxnSpMkLst>
            <pc:docMk/>
            <pc:sldMk cId="3895140226" sldId="2145706209"/>
            <ac:cxnSpMk id="258" creationId="{FF9BF3A7-3219-00FA-9359-45CB02DE768E}"/>
          </ac:cxnSpMkLst>
        </pc:cxnChg>
        <pc:cxnChg chg="mod">
          <ac:chgData name="Jennifer Eimers" userId="e496f3f7-6a48-4339-9b0c-9f426a43f948" providerId="ADAL" clId="{B84B68C4-0B7B-476B-9D44-20379D8B5210}" dt="2022-09-01T16:01:42.085" v="107" actId="1038"/>
          <ac:cxnSpMkLst>
            <pc:docMk/>
            <pc:sldMk cId="3895140226" sldId="2145706209"/>
            <ac:cxnSpMk id="259" creationId="{1A0D2A88-7DE7-EB07-4054-D8B8DD3576BF}"/>
          </ac:cxnSpMkLst>
        </pc:cxnChg>
        <pc:cxnChg chg="mod">
          <ac:chgData name="Jennifer Eimers" userId="e496f3f7-6a48-4339-9b0c-9f426a43f948" providerId="ADAL" clId="{B84B68C4-0B7B-476B-9D44-20379D8B5210}" dt="2022-09-01T16:01:42.085" v="107" actId="1038"/>
          <ac:cxnSpMkLst>
            <pc:docMk/>
            <pc:sldMk cId="3895140226" sldId="2145706209"/>
            <ac:cxnSpMk id="260" creationId="{82BEAAB8-4D0B-59AD-0029-A41B017A24F0}"/>
          </ac:cxnSpMkLst>
        </pc:cxnChg>
        <pc:cxnChg chg="mod">
          <ac:chgData name="Jennifer Eimers" userId="e496f3f7-6a48-4339-9b0c-9f426a43f948" providerId="ADAL" clId="{B84B68C4-0B7B-476B-9D44-20379D8B5210}" dt="2022-09-01T16:01:42.085" v="107" actId="1038"/>
          <ac:cxnSpMkLst>
            <pc:docMk/>
            <pc:sldMk cId="3895140226" sldId="2145706209"/>
            <ac:cxnSpMk id="261" creationId="{A0C5E3F6-1165-D093-9C43-79D5B449A16E}"/>
          </ac:cxnSpMkLst>
        </pc:cxnChg>
        <pc:cxnChg chg="mod">
          <ac:chgData name="Jennifer Eimers" userId="e496f3f7-6a48-4339-9b0c-9f426a43f948" providerId="ADAL" clId="{B84B68C4-0B7B-476B-9D44-20379D8B5210}" dt="2022-09-01T16:01:42.085" v="107" actId="1038"/>
          <ac:cxnSpMkLst>
            <pc:docMk/>
            <pc:sldMk cId="3895140226" sldId="2145706209"/>
            <ac:cxnSpMk id="262" creationId="{95910CC7-83EB-2575-785C-3922ED138B8B}"/>
          </ac:cxnSpMkLst>
        </pc:cxnChg>
        <pc:cxnChg chg="mod">
          <ac:chgData name="Jennifer Eimers" userId="e496f3f7-6a48-4339-9b0c-9f426a43f948" providerId="ADAL" clId="{B84B68C4-0B7B-476B-9D44-20379D8B5210}" dt="2022-09-01T16:01:42.085" v="107" actId="1038"/>
          <ac:cxnSpMkLst>
            <pc:docMk/>
            <pc:sldMk cId="3895140226" sldId="2145706209"/>
            <ac:cxnSpMk id="263" creationId="{F99B9F08-C71C-7EB2-FF9B-ABF8A3346ECC}"/>
          </ac:cxnSpMkLst>
        </pc:cxnChg>
        <pc:cxnChg chg="mod">
          <ac:chgData name="Jennifer Eimers" userId="e496f3f7-6a48-4339-9b0c-9f426a43f948" providerId="ADAL" clId="{B84B68C4-0B7B-476B-9D44-20379D8B5210}" dt="2022-09-01T16:01:42.085" v="107" actId="1038"/>
          <ac:cxnSpMkLst>
            <pc:docMk/>
            <pc:sldMk cId="3895140226" sldId="2145706209"/>
            <ac:cxnSpMk id="266" creationId="{C37D2A4B-1102-3C45-2210-3012A044429D}"/>
          </ac:cxnSpMkLst>
        </pc:cxnChg>
        <pc:cxnChg chg="mod">
          <ac:chgData name="Jennifer Eimers" userId="e496f3f7-6a48-4339-9b0c-9f426a43f948" providerId="ADAL" clId="{B84B68C4-0B7B-476B-9D44-20379D8B5210}" dt="2022-09-01T16:01:42.085" v="107" actId="1038"/>
          <ac:cxnSpMkLst>
            <pc:docMk/>
            <pc:sldMk cId="3895140226" sldId="2145706209"/>
            <ac:cxnSpMk id="267" creationId="{B8F13AFB-2926-958B-9E62-280B81DA5FBA}"/>
          </ac:cxnSpMkLst>
        </pc:cxnChg>
        <pc:cxnChg chg="mod">
          <ac:chgData name="Jennifer Eimers" userId="e496f3f7-6a48-4339-9b0c-9f426a43f948" providerId="ADAL" clId="{B84B68C4-0B7B-476B-9D44-20379D8B5210}" dt="2022-09-01T16:01:42.085" v="107" actId="1038"/>
          <ac:cxnSpMkLst>
            <pc:docMk/>
            <pc:sldMk cId="3895140226" sldId="2145706209"/>
            <ac:cxnSpMk id="268" creationId="{B137D537-834F-B915-9C81-0558DAC03439}"/>
          </ac:cxnSpMkLst>
        </pc:cxnChg>
        <pc:cxnChg chg="mod">
          <ac:chgData name="Jennifer Eimers" userId="e496f3f7-6a48-4339-9b0c-9f426a43f948" providerId="ADAL" clId="{B84B68C4-0B7B-476B-9D44-20379D8B5210}" dt="2022-09-01T16:01:42.085" v="107" actId="1038"/>
          <ac:cxnSpMkLst>
            <pc:docMk/>
            <pc:sldMk cId="3895140226" sldId="2145706209"/>
            <ac:cxnSpMk id="269" creationId="{9FB934DB-C4B5-6E79-EBC8-50E4E6D8E3C3}"/>
          </ac:cxnSpMkLst>
        </pc:cxnChg>
        <pc:cxnChg chg="mod">
          <ac:chgData name="Jennifer Eimers" userId="e496f3f7-6a48-4339-9b0c-9f426a43f948" providerId="ADAL" clId="{B84B68C4-0B7B-476B-9D44-20379D8B5210}" dt="2022-09-01T16:01:42.085" v="107" actId="1038"/>
          <ac:cxnSpMkLst>
            <pc:docMk/>
            <pc:sldMk cId="3895140226" sldId="2145706209"/>
            <ac:cxnSpMk id="272" creationId="{805BA157-2CD9-69B9-5F7B-C98373B008D1}"/>
          </ac:cxnSpMkLst>
        </pc:cxnChg>
        <pc:cxnChg chg="mod">
          <ac:chgData name="Jennifer Eimers" userId="e496f3f7-6a48-4339-9b0c-9f426a43f948" providerId="ADAL" clId="{B84B68C4-0B7B-476B-9D44-20379D8B5210}" dt="2022-09-01T16:01:42.085" v="107" actId="1038"/>
          <ac:cxnSpMkLst>
            <pc:docMk/>
            <pc:sldMk cId="3895140226" sldId="2145706209"/>
            <ac:cxnSpMk id="274" creationId="{39E1709B-CB38-9218-C796-90D47AC9F154}"/>
          </ac:cxnSpMkLst>
        </pc:cxnChg>
        <pc:cxnChg chg="mod">
          <ac:chgData name="Jennifer Eimers" userId="e496f3f7-6a48-4339-9b0c-9f426a43f948" providerId="ADAL" clId="{B84B68C4-0B7B-476B-9D44-20379D8B5210}" dt="2022-09-01T16:01:42.085" v="107" actId="1038"/>
          <ac:cxnSpMkLst>
            <pc:docMk/>
            <pc:sldMk cId="3895140226" sldId="2145706209"/>
            <ac:cxnSpMk id="276" creationId="{25A79457-5A31-B2E1-2818-B910E11E2DF9}"/>
          </ac:cxnSpMkLst>
        </pc:cxnChg>
        <pc:cxnChg chg="mod">
          <ac:chgData name="Jennifer Eimers" userId="e496f3f7-6a48-4339-9b0c-9f426a43f948" providerId="ADAL" clId="{B84B68C4-0B7B-476B-9D44-20379D8B5210}" dt="2022-09-01T16:01:42.085" v="107" actId="1038"/>
          <ac:cxnSpMkLst>
            <pc:docMk/>
            <pc:sldMk cId="3895140226" sldId="2145706209"/>
            <ac:cxnSpMk id="278" creationId="{3BDB1E66-1DE9-DEE0-9513-3E39191739F6}"/>
          </ac:cxnSpMkLst>
        </pc:cxnChg>
        <pc:cxnChg chg="mod">
          <ac:chgData name="Jennifer Eimers" userId="e496f3f7-6a48-4339-9b0c-9f426a43f948" providerId="ADAL" clId="{B84B68C4-0B7B-476B-9D44-20379D8B5210}" dt="2022-09-01T16:01:42.085" v="107" actId="1038"/>
          <ac:cxnSpMkLst>
            <pc:docMk/>
            <pc:sldMk cId="3895140226" sldId="2145706209"/>
            <ac:cxnSpMk id="280" creationId="{067CEDBF-7491-1DC7-067C-69604762A3C6}"/>
          </ac:cxnSpMkLst>
        </pc:cxnChg>
        <pc:cxnChg chg="mod">
          <ac:chgData name="Jennifer Eimers" userId="e496f3f7-6a48-4339-9b0c-9f426a43f948" providerId="ADAL" clId="{B84B68C4-0B7B-476B-9D44-20379D8B5210}" dt="2022-09-01T16:01:42.085" v="107" actId="1038"/>
          <ac:cxnSpMkLst>
            <pc:docMk/>
            <pc:sldMk cId="3895140226" sldId="2145706209"/>
            <ac:cxnSpMk id="282" creationId="{88C852C8-1A99-AF67-286F-DBAF618EBCC6}"/>
          </ac:cxnSpMkLst>
        </pc:cxnChg>
        <pc:cxnChg chg="mod">
          <ac:chgData name="Jennifer Eimers" userId="e496f3f7-6a48-4339-9b0c-9f426a43f948" providerId="ADAL" clId="{B84B68C4-0B7B-476B-9D44-20379D8B5210}" dt="2022-09-01T16:01:42.085" v="107" actId="1038"/>
          <ac:cxnSpMkLst>
            <pc:docMk/>
            <pc:sldMk cId="3895140226" sldId="2145706209"/>
            <ac:cxnSpMk id="284" creationId="{1E83D6AB-4C52-2B66-4A7A-4D08F15611FD}"/>
          </ac:cxnSpMkLst>
        </pc:cxnChg>
        <pc:cxnChg chg="mod">
          <ac:chgData name="Jennifer Eimers" userId="e496f3f7-6a48-4339-9b0c-9f426a43f948" providerId="ADAL" clId="{B84B68C4-0B7B-476B-9D44-20379D8B5210}" dt="2022-09-01T16:01:42.085" v="107" actId="1038"/>
          <ac:cxnSpMkLst>
            <pc:docMk/>
            <pc:sldMk cId="3895140226" sldId="2145706209"/>
            <ac:cxnSpMk id="286" creationId="{1CA9C567-2C87-E6BE-2709-8DDE958ACAF0}"/>
          </ac:cxnSpMkLst>
        </pc:cxnChg>
        <pc:cxnChg chg="mod">
          <ac:chgData name="Jennifer Eimers" userId="e496f3f7-6a48-4339-9b0c-9f426a43f948" providerId="ADAL" clId="{B84B68C4-0B7B-476B-9D44-20379D8B5210}" dt="2022-09-01T16:01:42.085" v="107" actId="1038"/>
          <ac:cxnSpMkLst>
            <pc:docMk/>
            <pc:sldMk cId="3895140226" sldId="2145706209"/>
            <ac:cxnSpMk id="288" creationId="{CD812052-B259-4291-8E35-12251FDA031C}"/>
          </ac:cxnSpMkLst>
        </pc:cxnChg>
        <pc:cxnChg chg="mod">
          <ac:chgData name="Jennifer Eimers" userId="e496f3f7-6a48-4339-9b0c-9f426a43f948" providerId="ADAL" clId="{B84B68C4-0B7B-476B-9D44-20379D8B5210}" dt="2022-09-01T16:01:42.085" v="107" actId="1038"/>
          <ac:cxnSpMkLst>
            <pc:docMk/>
            <pc:sldMk cId="3895140226" sldId="2145706209"/>
            <ac:cxnSpMk id="290" creationId="{1F047A6F-50BB-0912-C677-140F827FE431}"/>
          </ac:cxnSpMkLst>
        </pc:cxnChg>
        <pc:cxnChg chg="mod">
          <ac:chgData name="Jennifer Eimers" userId="e496f3f7-6a48-4339-9b0c-9f426a43f948" providerId="ADAL" clId="{B84B68C4-0B7B-476B-9D44-20379D8B5210}" dt="2022-09-01T16:01:42.085" v="107" actId="1038"/>
          <ac:cxnSpMkLst>
            <pc:docMk/>
            <pc:sldMk cId="3895140226" sldId="2145706209"/>
            <ac:cxnSpMk id="291" creationId="{09F2EC82-7BDB-8068-6CF2-714E8BAB4CFD}"/>
          </ac:cxnSpMkLst>
        </pc:cxnChg>
        <pc:cxnChg chg="mod">
          <ac:chgData name="Jennifer Eimers" userId="e496f3f7-6a48-4339-9b0c-9f426a43f948" providerId="ADAL" clId="{B84B68C4-0B7B-476B-9D44-20379D8B5210}" dt="2022-09-01T16:01:42.085" v="107" actId="1038"/>
          <ac:cxnSpMkLst>
            <pc:docMk/>
            <pc:sldMk cId="3895140226" sldId="2145706209"/>
            <ac:cxnSpMk id="293" creationId="{698137BF-F1C5-D406-C32E-A6F30D600659}"/>
          </ac:cxnSpMkLst>
        </pc:cxnChg>
        <pc:cxnChg chg="mod">
          <ac:chgData name="Jennifer Eimers" userId="e496f3f7-6a48-4339-9b0c-9f426a43f948" providerId="ADAL" clId="{B84B68C4-0B7B-476B-9D44-20379D8B5210}" dt="2022-09-01T16:01:42.085" v="107" actId="1038"/>
          <ac:cxnSpMkLst>
            <pc:docMk/>
            <pc:sldMk cId="3895140226" sldId="2145706209"/>
            <ac:cxnSpMk id="295" creationId="{014428A1-AF51-9142-DF5A-6CE574FBEE49}"/>
          </ac:cxnSpMkLst>
        </pc:cxnChg>
        <pc:cxnChg chg="mod">
          <ac:chgData name="Jennifer Eimers" userId="e496f3f7-6a48-4339-9b0c-9f426a43f948" providerId="ADAL" clId="{B84B68C4-0B7B-476B-9D44-20379D8B5210}" dt="2022-09-01T16:01:42.085" v="107" actId="1038"/>
          <ac:cxnSpMkLst>
            <pc:docMk/>
            <pc:sldMk cId="3895140226" sldId="2145706209"/>
            <ac:cxnSpMk id="299" creationId="{CB99A894-E014-DE7E-F030-EC4BC78921BC}"/>
          </ac:cxnSpMkLst>
        </pc:cxnChg>
        <pc:cxnChg chg="mod">
          <ac:chgData name="Jennifer Eimers" userId="e496f3f7-6a48-4339-9b0c-9f426a43f948" providerId="ADAL" clId="{B84B68C4-0B7B-476B-9D44-20379D8B5210}" dt="2022-09-01T16:01:42.085" v="107" actId="1038"/>
          <ac:cxnSpMkLst>
            <pc:docMk/>
            <pc:sldMk cId="3895140226" sldId="2145706209"/>
            <ac:cxnSpMk id="300" creationId="{8E30A287-9420-C88F-ED78-4871127FFF9D}"/>
          </ac:cxnSpMkLst>
        </pc:cxnChg>
        <pc:cxnChg chg="mod">
          <ac:chgData name="Jennifer Eimers" userId="e496f3f7-6a48-4339-9b0c-9f426a43f948" providerId="ADAL" clId="{B84B68C4-0B7B-476B-9D44-20379D8B5210}" dt="2022-09-01T16:01:42.085" v="107" actId="1038"/>
          <ac:cxnSpMkLst>
            <pc:docMk/>
            <pc:sldMk cId="3895140226" sldId="2145706209"/>
            <ac:cxnSpMk id="304" creationId="{5F1AB621-0F13-F7A4-7824-BCF9411B71EA}"/>
          </ac:cxnSpMkLst>
        </pc:cxnChg>
        <pc:cxnChg chg="mod">
          <ac:chgData name="Jennifer Eimers" userId="e496f3f7-6a48-4339-9b0c-9f426a43f948" providerId="ADAL" clId="{B84B68C4-0B7B-476B-9D44-20379D8B5210}" dt="2022-09-01T16:01:42.085" v="107" actId="1038"/>
          <ac:cxnSpMkLst>
            <pc:docMk/>
            <pc:sldMk cId="3895140226" sldId="2145706209"/>
            <ac:cxnSpMk id="305" creationId="{365D1311-4FB2-5E61-1FFC-54E4F6030E15}"/>
          </ac:cxnSpMkLst>
        </pc:cxnChg>
        <pc:cxnChg chg="mod">
          <ac:chgData name="Jennifer Eimers" userId="e496f3f7-6a48-4339-9b0c-9f426a43f948" providerId="ADAL" clId="{B84B68C4-0B7B-476B-9D44-20379D8B5210}" dt="2022-09-01T16:01:42.085" v="107" actId="1038"/>
          <ac:cxnSpMkLst>
            <pc:docMk/>
            <pc:sldMk cId="3895140226" sldId="2145706209"/>
            <ac:cxnSpMk id="308" creationId="{83D874D8-5500-C4ED-8E50-359DCA59CEFF}"/>
          </ac:cxnSpMkLst>
        </pc:cxnChg>
        <pc:cxnChg chg="mod">
          <ac:chgData name="Jennifer Eimers" userId="e496f3f7-6a48-4339-9b0c-9f426a43f948" providerId="ADAL" clId="{B84B68C4-0B7B-476B-9D44-20379D8B5210}" dt="2022-09-01T16:01:42.085" v="107" actId="1038"/>
          <ac:cxnSpMkLst>
            <pc:docMk/>
            <pc:sldMk cId="3895140226" sldId="2145706209"/>
            <ac:cxnSpMk id="309" creationId="{92A07A93-62AC-F841-82A1-68E918B3F00A}"/>
          </ac:cxnSpMkLst>
        </pc:cxnChg>
        <pc:cxnChg chg="mod">
          <ac:chgData name="Jennifer Eimers" userId="e496f3f7-6a48-4339-9b0c-9f426a43f948" providerId="ADAL" clId="{B84B68C4-0B7B-476B-9D44-20379D8B5210}" dt="2022-09-01T16:01:42.085" v="107" actId="1038"/>
          <ac:cxnSpMkLst>
            <pc:docMk/>
            <pc:sldMk cId="3895140226" sldId="2145706209"/>
            <ac:cxnSpMk id="311" creationId="{8F3328AA-FE40-74BF-0AEB-C139E44AA965}"/>
          </ac:cxnSpMkLst>
        </pc:cxnChg>
        <pc:cxnChg chg="mod">
          <ac:chgData name="Jennifer Eimers" userId="e496f3f7-6a48-4339-9b0c-9f426a43f948" providerId="ADAL" clId="{B84B68C4-0B7B-476B-9D44-20379D8B5210}" dt="2022-09-01T16:01:42.085" v="107" actId="1038"/>
          <ac:cxnSpMkLst>
            <pc:docMk/>
            <pc:sldMk cId="3895140226" sldId="2145706209"/>
            <ac:cxnSpMk id="313" creationId="{0F698441-5A69-B79C-9A15-6C6CF5BE7F5B}"/>
          </ac:cxnSpMkLst>
        </pc:cxnChg>
        <pc:cxnChg chg="mod">
          <ac:chgData name="Jennifer Eimers" userId="e496f3f7-6a48-4339-9b0c-9f426a43f948" providerId="ADAL" clId="{B84B68C4-0B7B-476B-9D44-20379D8B5210}" dt="2022-09-01T16:01:42.085" v="107" actId="1038"/>
          <ac:cxnSpMkLst>
            <pc:docMk/>
            <pc:sldMk cId="3895140226" sldId="2145706209"/>
            <ac:cxnSpMk id="315" creationId="{128A3623-14D4-83E7-DF15-88F0711FBD72}"/>
          </ac:cxnSpMkLst>
        </pc:cxnChg>
        <pc:cxnChg chg="mod">
          <ac:chgData name="Jennifer Eimers" userId="e496f3f7-6a48-4339-9b0c-9f426a43f948" providerId="ADAL" clId="{B84B68C4-0B7B-476B-9D44-20379D8B5210}" dt="2022-09-01T16:01:42.085" v="107" actId="1038"/>
          <ac:cxnSpMkLst>
            <pc:docMk/>
            <pc:sldMk cId="3895140226" sldId="2145706209"/>
            <ac:cxnSpMk id="317" creationId="{06885CC6-B3CE-F58C-24B5-0F3ED1B293CE}"/>
          </ac:cxnSpMkLst>
        </pc:cxnChg>
        <pc:cxnChg chg="mod">
          <ac:chgData name="Jennifer Eimers" userId="e496f3f7-6a48-4339-9b0c-9f426a43f948" providerId="ADAL" clId="{B84B68C4-0B7B-476B-9D44-20379D8B5210}" dt="2022-09-01T16:01:42.085" v="107" actId="1038"/>
          <ac:cxnSpMkLst>
            <pc:docMk/>
            <pc:sldMk cId="3895140226" sldId="2145706209"/>
            <ac:cxnSpMk id="319" creationId="{753BC2E7-52D9-A56D-FCEE-1C547712FB84}"/>
          </ac:cxnSpMkLst>
        </pc:cxnChg>
        <pc:cxnChg chg="mod">
          <ac:chgData name="Jennifer Eimers" userId="e496f3f7-6a48-4339-9b0c-9f426a43f948" providerId="ADAL" clId="{B84B68C4-0B7B-476B-9D44-20379D8B5210}" dt="2022-09-01T16:01:42.085" v="107" actId="1038"/>
          <ac:cxnSpMkLst>
            <pc:docMk/>
            <pc:sldMk cId="3895140226" sldId="2145706209"/>
            <ac:cxnSpMk id="321" creationId="{B388F9EB-E836-E61A-F6CE-A46723DF32F8}"/>
          </ac:cxnSpMkLst>
        </pc:cxnChg>
        <pc:cxnChg chg="mod">
          <ac:chgData name="Jennifer Eimers" userId="e496f3f7-6a48-4339-9b0c-9f426a43f948" providerId="ADAL" clId="{B84B68C4-0B7B-476B-9D44-20379D8B5210}" dt="2022-09-01T16:01:42.085" v="107" actId="1038"/>
          <ac:cxnSpMkLst>
            <pc:docMk/>
            <pc:sldMk cId="3895140226" sldId="2145706209"/>
            <ac:cxnSpMk id="323" creationId="{02139094-8B10-1A8A-032F-AD6970C3353E}"/>
          </ac:cxnSpMkLst>
        </pc:cxnChg>
        <pc:cxnChg chg="mod">
          <ac:chgData name="Jennifer Eimers" userId="e496f3f7-6a48-4339-9b0c-9f426a43f948" providerId="ADAL" clId="{B84B68C4-0B7B-476B-9D44-20379D8B5210}" dt="2022-09-01T16:01:42.085" v="107" actId="1038"/>
          <ac:cxnSpMkLst>
            <pc:docMk/>
            <pc:sldMk cId="3895140226" sldId="2145706209"/>
            <ac:cxnSpMk id="324" creationId="{A8CAA785-EB57-1EF1-0E8C-3ABBA5A079DD}"/>
          </ac:cxnSpMkLst>
        </pc:cxnChg>
        <pc:cxnChg chg="mod">
          <ac:chgData name="Jennifer Eimers" userId="e496f3f7-6a48-4339-9b0c-9f426a43f948" providerId="ADAL" clId="{B84B68C4-0B7B-476B-9D44-20379D8B5210}" dt="2022-09-01T16:01:42.085" v="107" actId="1038"/>
          <ac:cxnSpMkLst>
            <pc:docMk/>
            <pc:sldMk cId="3895140226" sldId="2145706209"/>
            <ac:cxnSpMk id="327" creationId="{DCE235CA-D22D-70E8-78A3-268424F64B59}"/>
          </ac:cxnSpMkLst>
        </pc:cxnChg>
        <pc:cxnChg chg="mod">
          <ac:chgData name="Jennifer Eimers" userId="e496f3f7-6a48-4339-9b0c-9f426a43f948" providerId="ADAL" clId="{B84B68C4-0B7B-476B-9D44-20379D8B5210}" dt="2022-09-01T16:01:42.085" v="107" actId="1038"/>
          <ac:cxnSpMkLst>
            <pc:docMk/>
            <pc:sldMk cId="3895140226" sldId="2145706209"/>
            <ac:cxnSpMk id="329" creationId="{CD45B9A7-3FFF-D97F-33FE-1FBFC73ED2D6}"/>
          </ac:cxnSpMkLst>
        </pc:cxnChg>
        <pc:cxnChg chg="mod">
          <ac:chgData name="Jennifer Eimers" userId="e496f3f7-6a48-4339-9b0c-9f426a43f948" providerId="ADAL" clId="{B84B68C4-0B7B-476B-9D44-20379D8B5210}" dt="2022-09-01T16:01:42.085" v="107" actId="1038"/>
          <ac:cxnSpMkLst>
            <pc:docMk/>
            <pc:sldMk cId="3895140226" sldId="2145706209"/>
            <ac:cxnSpMk id="331" creationId="{85C31045-0095-FDF4-743A-692C52D8656B}"/>
          </ac:cxnSpMkLst>
        </pc:cxnChg>
        <pc:cxnChg chg="mod">
          <ac:chgData name="Jennifer Eimers" userId="e496f3f7-6a48-4339-9b0c-9f426a43f948" providerId="ADAL" clId="{B84B68C4-0B7B-476B-9D44-20379D8B5210}" dt="2022-09-01T16:01:42.085" v="107" actId="1038"/>
          <ac:cxnSpMkLst>
            <pc:docMk/>
            <pc:sldMk cId="3895140226" sldId="2145706209"/>
            <ac:cxnSpMk id="333" creationId="{1ECA8AEC-EA7E-4F74-86A3-05214F9DBF20}"/>
          </ac:cxnSpMkLst>
        </pc:cxnChg>
        <pc:cxnChg chg="mod">
          <ac:chgData name="Jennifer Eimers" userId="e496f3f7-6a48-4339-9b0c-9f426a43f948" providerId="ADAL" clId="{B84B68C4-0B7B-476B-9D44-20379D8B5210}" dt="2022-09-01T16:01:42.085" v="107" actId="1038"/>
          <ac:cxnSpMkLst>
            <pc:docMk/>
            <pc:sldMk cId="3895140226" sldId="2145706209"/>
            <ac:cxnSpMk id="335" creationId="{CCAF3747-223B-80CD-2C22-CA0D6CDE0894}"/>
          </ac:cxnSpMkLst>
        </pc:cxnChg>
        <pc:cxnChg chg="mod">
          <ac:chgData name="Jennifer Eimers" userId="e496f3f7-6a48-4339-9b0c-9f426a43f948" providerId="ADAL" clId="{B84B68C4-0B7B-476B-9D44-20379D8B5210}" dt="2022-09-01T16:01:42.085" v="107" actId="1038"/>
          <ac:cxnSpMkLst>
            <pc:docMk/>
            <pc:sldMk cId="3895140226" sldId="2145706209"/>
            <ac:cxnSpMk id="337" creationId="{477E2125-2E21-EC7B-2AA4-3F871890823A}"/>
          </ac:cxnSpMkLst>
        </pc:cxnChg>
        <pc:cxnChg chg="mod">
          <ac:chgData name="Jennifer Eimers" userId="e496f3f7-6a48-4339-9b0c-9f426a43f948" providerId="ADAL" clId="{B84B68C4-0B7B-476B-9D44-20379D8B5210}" dt="2022-09-01T16:01:42.085" v="107" actId="1038"/>
          <ac:cxnSpMkLst>
            <pc:docMk/>
            <pc:sldMk cId="3895140226" sldId="2145706209"/>
            <ac:cxnSpMk id="339" creationId="{FBAFCDA7-F563-266E-FE68-575D0DCE8077}"/>
          </ac:cxnSpMkLst>
        </pc:cxnChg>
        <pc:cxnChg chg="mod">
          <ac:chgData name="Jennifer Eimers" userId="e496f3f7-6a48-4339-9b0c-9f426a43f948" providerId="ADAL" clId="{B84B68C4-0B7B-476B-9D44-20379D8B5210}" dt="2022-09-01T16:01:42.085" v="107" actId="1038"/>
          <ac:cxnSpMkLst>
            <pc:docMk/>
            <pc:sldMk cId="3895140226" sldId="2145706209"/>
            <ac:cxnSpMk id="340" creationId="{F0F54F3C-11DB-70B5-A6FA-08E8666CF392}"/>
          </ac:cxnSpMkLst>
        </pc:cxnChg>
        <pc:cxnChg chg="mod">
          <ac:chgData name="Jennifer Eimers" userId="e496f3f7-6a48-4339-9b0c-9f426a43f948" providerId="ADAL" clId="{B84B68C4-0B7B-476B-9D44-20379D8B5210}" dt="2022-09-01T16:01:42.085" v="107" actId="1038"/>
          <ac:cxnSpMkLst>
            <pc:docMk/>
            <pc:sldMk cId="3895140226" sldId="2145706209"/>
            <ac:cxnSpMk id="342" creationId="{31AB1C26-C35E-64C5-DD51-4909A982CD51}"/>
          </ac:cxnSpMkLst>
        </pc:cxnChg>
        <pc:cxnChg chg="mod">
          <ac:chgData name="Jennifer Eimers" userId="e496f3f7-6a48-4339-9b0c-9f426a43f948" providerId="ADAL" clId="{B84B68C4-0B7B-476B-9D44-20379D8B5210}" dt="2022-09-01T16:01:42.085" v="107" actId="1038"/>
          <ac:cxnSpMkLst>
            <pc:docMk/>
            <pc:sldMk cId="3895140226" sldId="2145706209"/>
            <ac:cxnSpMk id="345" creationId="{D889206E-3A1E-5AE4-CC2C-4525DC1EAAEB}"/>
          </ac:cxnSpMkLst>
        </pc:cxnChg>
        <pc:cxnChg chg="mod">
          <ac:chgData name="Jennifer Eimers" userId="e496f3f7-6a48-4339-9b0c-9f426a43f948" providerId="ADAL" clId="{B84B68C4-0B7B-476B-9D44-20379D8B5210}" dt="2022-09-01T16:01:42.085" v="107" actId="1038"/>
          <ac:cxnSpMkLst>
            <pc:docMk/>
            <pc:sldMk cId="3895140226" sldId="2145706209"/>
            <ac:cxnSpMk id="348" creationId="{EE167A19-068C-CE51-13F1-991E3C6E05B7}"/>
          </ac:cxnSpMkLst>
        </pc:cxnChg>
        <pc:cxnChg chg="mod">
          <ac:chgData name="Jennifer Eimers" userId="e496f3f7-6a48-4339-9b0c-9f426a43f948" providerId="ADAL" clId="{B84B68C4-0B7B-476B-9D44-20379D8B5210}" dt="2022-09-01T16:01:42.085" v="107" actId="1038"/>
          <ac:cxnSpMkLst>
            <pc:docMk/>
            <pc:sldMk cId="3895140226" sldId="2145706209"/>
            <ac:cxnSpMk id="350" creationId="{6C5AD8E6-1D1C-B329-144F-978975E10F69}"/>
          </ac:cxnSpMkLst>
        </pc:cxnChg>
        <pc:cxnChg chg="mod">
          <ac:chgData name="Jennifer Eimers" userId="e496f3f7-6a48-4339-9b0c-9f426a43f948" providerId="ADAL" clId="{B84B68C4-0B7B-476B-9D44-20379D8B5210}" dt="2022-09-01T16:01:42.085" v="107" actId="1038"/>
          <ac:cxnSpMkLst>
            <pc:docMk/>
            <pc:sldMk cId="3895140226" sldId="2145706209"/>
            <ac:cxnSpMk id="351" creationId="{B791EEFB-5B30-5BA4-84B0-C42695E5E6F2}"/>
          </ac:cxnSpMkLst>
        </pc:cxnChg>
        <pc:cxnChg chg="mod">
          <ac:chgData name="Jennifer Eimers" userId="e496f3f7-6a48-4339-9b0c-9f426a43f948" providerId="ADAL" clId="{B84B68C4-0B7B-476B-9D44-20379D8B5210}" dt="2022-09-01T16:01:42.085" v="107" actId="1038"/>
          <ac:cxnSpMkLst>
            <pc:docMk/>
            <pc:sldMk cId="3895140226" sldId="2145706209"/>
            <ac:cxnSpMk id="353" creationId="{8D731874-816D-10CE-0170-B0FD3F43068B}"/>
          </ac:cxnSpMkLst>
        </pc:cxnChg>
        <pc:cxnChg chg="mod">
          <ac:chgData name="Jennifer Eimers" userId="e496f3f7-6a48-4339-9b0c-9f426a43f948" providerId="ADAL" clId="{B84B68C4-0B7B-476B-9D44-20379D8B5210}" dt="2022-09-01T16:01:42.085" v="107" actId="1038"/>
          <ac:cxnSpMkLst>
            <pc:docMk/>
            <pc:sldMk cId="3895140226" sldId="2145706209"/>
            <ac:cxnSpMk id="354" creationId="{813AA63E-565A-886C-F1F7-85FAF51270B6}"/>
          </ac:cxnSpMkLst>
        </pc:cxnChg>
        <pc:cxnChg chg="mod">
          <ac:chgData name="Jennifer Eimers" userId="e496f3f7-6a48-4339-9b0c-9f426a43f948" providerId="ADAL" clId="{B84B68C4-0B7B-476B-9D44-20379D8B5210}" dt="2022-09-01T16:01:42.085" v="107" actId="1038"/>
          <ac:cxnSpMkLst>
            <pc:docMk/>
            <pc:sldMk cId="3895140226" sldId="2145706209"/>
            <ac:cxnSpMk id="356" creationId="{F62B2B85-33C1-2201-E35B-550AC550571A}"/>
          </ac:cxnSpMkLst>
        </pc:cxnChg>
        <pc:cxnChg chg="mod">
          <ac:chgData name="Jennifer Eimers" userId="e496f3f7-6a48-4339-9b0c-9f426a43f948" providerId="ADAL" clId="{B84B68C4-0B7B-476B-9D44-20379D8B5210}" dt="2022-09-01T16:01:42.085" v="107" actId="1038"/>
          <ac:cxnSpMkLst>
            <pc:docMk/>
            <pc:sldMk cId="3895140226" sldId="2145706209"/>
            <ac:cxnSpMk id="359" creationId="{6DA55433-FE85-9B10-D83A-A3DDBEC8940D}"/>
          </ac:cxnSpMkLst>
        </pc:cxnChg>
        <pc:cxnChg chg="mod">
          <ac:chgData name="Jennifer Eimers" userId="e496f3f7-6a48-4339-9b0c-9f426a43f948" providerId="ADAL" clId="{B84B68C4-0B7B-476B-9D44-20379D8B5210}" dt="2022-09-01T16:01:42.085" v="107" actId="1038"/>
          <ac:cxnSpMkLst>
            <pc:docMk/>
            <pc:sldMk cId="3895140226" sldId="2145706209"/>
            <ac:cxnSpMk id="360" creationId="{8A230381-B7A7-00BA-321E-04903016C1BA}"/>
          </ac:cxnSpMkLst>
        </pc:cxnChg>
        <pc:cxnChg chg="mod">
          <ac:chgData name="Jennifer Eimers" userId="e496f3f7-6a48-4339-9b0c-9f426a43f948" providerId="ADAL" clId="{B84B68C4-0B7B-476B-9D44-20379D8B5210}" dt="2022-09-01T16:01:42.085" v="107" actId="1038"/>
          <ac:cxnSpMkLst>
            <pc:docMk/>
            <pc:sldMk cId="3895140226" sldId="2145706209"/>
            <ac:cxnSpMk id="361" creationId="{517AB33A-716D-1E2F-5AC5-F689F1A65CF4}"/>
          </ac:cxnSpMkLst>
        </pc:cxnChg>
        <pc:cxnChg chg="mod">
          <ac:chgData name="Jennifer Eimers" userId="e496f3f7-6a48-4339-9b0c-9f426a43f948" providerId="ADAL" clId="{B84B68C4-0B7B-476B-9D44-20379D8B5210}" dt="2022-09-01T16:01:42.085" v="107" actId="1038"/>
          <ac:cxnSpMkLst>
            <pc:docMk/>
            <pc:sldMk cId="3895140226" sldId="2145706209"/>
            <ac:cxnSpMk id="364" creationId="{DFAB3FF0-A8E8-469E-F19B-843D01D4209D}"/>
          </ac:cxnSpMkLst>
        </pc:cxnChg>
        <pc:cxnChg chg="mod">
          <ac:chgData name="Jennifer Eimers" userId="e496f3f7-6a48-4339-9b0c-9f426a43f948" providerId="ADAL" clId="{B84B68C4-0B7B-476B-9D44-20379D8B5210}" dt="2022-09-01T16:01:42.085" v="107" actId="1038"/>
          <ac:cxnSpMkLst>
            <pc:docMk/>
            <pc:sldMk cId="3895140226" sldId="2145706209"/>
            <ac:cxnSpMk id="366" creationId="{87875076-BA99-8D67-B361-E033143605A9}"/>
          </ac:cxnSpMkLst>
        </pc:cxnChg>
        <pc:cxnChg chg="mod">
          <ac:chgData name="Jennifer Eimers" userId="e496f3f7-6a48-4339-9b0c-9f426a43f948" providerId="ADAL" clId="{B84B68C4-0B7B-476B-9D44-20379D8B5210}" dt="2022-09-01T16:01:42.085" v="107" actId="1038"/>
          <ac:cxnSpMkLst>
            <pc:docMk/>
            <pc:sldMk cId="3895140226" sldId="2145706209"/>
            <ac:cxnSpMk id="368" creationId="{82D8A145-7F83-8F2C-5BED-B5DABA5B1B13}"/>
          </ac:cxnSpMkLst>
        </pc:cxnChg>
        <pc:cxnChg chg="mod">
          <ac:chgData name="Jennifer Eimers" userId="e496f3f7-6a48-4339-9b0c-9f426a43f948" providerId="ADAL" clId="{B84B68C4-0B7B-476B-9D44-20379D8B5210}" dt="2022-09-01T16:01:42.085" v="107" actId="1038"/>
          <ac:cxnSpMkLst>
            <pc:docMk/>
            <pc:sldMk cId="3895140226" sldId="2145706209"/>
            <ac:cxnSpMk id="370" creationId="{3DCB7EEC-CAFA-6BC8-DABF-390F3FB56FEE}"/>
          </ac:cxnSpMkLst>
        </pc:cxnChg>
        <pc:cxnChg chg="mod">
          <ac:chgData name="Jennifer Eimers" userId="e496f3f7-6a48-4339-9b0c-9f426a43f948" providerId="ADAL" clId="{B84B68C4-0B7B-476B-9D44-20379D8B5210}" dt="2022-09-01T16:01:42.085" v="107" actId="1038"/>
          <ac:cxnSpMkLst>
            <pc:docMk/>
            <pc:sldMk cId="3895140226" sldId="2145706209"/>
            <ac:cxnSpMk id="371" creationId="{6AF07D4D-8C77-6FF3-F061-D94D4D582218}"/>
          </ac:cxnSpMkLst>
        </pc:cxnChg>
        <pc:cxnChg chg="mod">
          <ac:chgData name="Jennifer Eimers" userId="e496f3f7-6a48-4339-9b0c-9f426a43f948" providerId="ADAL" clId="{B84B68C4-0B7B-476B-9D44-20379D8B5210}" dt="2022-09-01T16:01:42.085" v="107" actId="1038"/>
          <ac:cxnSpMkLst>
            <pc:docMk/>
            <pc:sldMk cId="3895140226" sldId="2145706209"/>
            <ac:cxnSpMk id="373" creationId="{2257F55A-C55E-33EF-7B86-AC30CB7CA8E9}"/>
          </ac:cxnSpMkLst>
        </pc:cxnChg>
        <pc:cxnChg chg="mod">
          <ac:chgData name="Jennifer Eimers" userId="e496f3f7-6a48-4339-9b0c-9f426a43f948" providerId="ADAL" clId="{B84B68C4-0B7B-476B-9D44-20379D8B5210}" dt="2022-09-01T16:01:42.085" v="107" actId="1038"/>
          <ac:cxnSpMkLst>
            <pc:docMk/>
            <pc:sldMk cId="3895140226" sldId="2145706209"/>
            <ac:cxnSpMk id="374" creationId="{1A9A425B-4E30-E055-2A5B-9C5AD28DC262}"/>
          </ac:cxnSpMkLst>
        </pc:cxnChg>
        <pc:cxnChg chg="mod">
          <ac:chgData name="Jennifer Eimers" userId="e496f3f7-6a48-4339-9b0c-9f426a43f948" providerId="ADAL" clId="{B84B68C4-0B7B-476B-9D44-20379D8B5210}" dt="2022-09-01T16:01:42.085" v="107" actId="1038"/>
          <ac:cxnSpMkLst>
            <pc:docMk/>
            <pc:sldMk cId="3895140226" sldId="2145706209"/>
            <ac:cxnSpMk id="376" creationId="{D12EE089-3784-5248-0ABB-8AE6D9A15CDF}"/>
          </ac:cxnSpMkLst>
        </pc:cxnChg>
        <pc:cxnChg chg="mod">
          <ac:chgData name="Jennifer Eimers" userId="e496f3f7-6a48-4339-9b0c-9f426a43f948" providerId="ADAL" clId="{B84B68C4-0B7B-476B-9D44-20379D8B5210}" dt="2022-09-01T16:01:42.085" v="107" actId="1038"/>
          <ac:cxnSpMkLst>
            <pc:docMk/>
            <pc:sldMk cId="3895140226" sldId="2145706209"/>
            <ac:cxnSpMk id="378" creationId="{86E38D83-99C9-90DE-D8EF-475B7D161F08}"/>
          </ac:cxnSpMkLst>
        </pc:cxnChg>
        <pc:cxnChg chg="mod">
          <ac:chgData name="Jennifer Eimers" userId="e496f3f7-6a48-4339-9b0c-9f426a43f948" providerId="ADAL" clId="{B84B68C4-0B7B-476B-9D44-20379D8B5210}" dt="2022-09-01T16:01:42.085" v="107" actId="1038"/>
          <ac:cxnSpMkLst>
            <pc:docMk/>
            <pc:sldMk cId="3895140226" sldId="2145706209"/>
            <ac:cxnSpMk id="380" creationId="{2A3CA588-4007-8A8C-B1B5-BC3601A27220}"/>
          </ac:cxnSpMkLst>
        </pc:cxnChg>
        <pc:cxnChg chg="mod">
          <ac:chgData name="Jennifer Eimers" userId="e496f3f7-6a48-4339-9b0c-9f426a43f948" providerId="ADAL" clId="{B84B68C4-0B7B-476B-9D44-20379D8B5210}" dt="2022-09-01T16:01:42.085" v="107" actId="1038"/>
          <ac:cxnSpMkLst>
            <pc:docMk/>
            <pc:sldMk cId="3895140226" sldId="2145706209"/>
            <ac:cxnSpMk id="384" creationId="{31096A97-807C-16FF-2BA5-91D54ABAAB28}"/>
          </ac:cxnSpMkLst>
        </pc:cxnChg>
        <pc:cxnChg chg="mod">
          <ac:chgData name="Jennifer Eimers" userId="e496f3f7-6a48-4339-9b0c-9f426a43f948" providerId="ADAL" clId="{B84B68C4-0B7B-476B-9D44-20379D8B5210}" dt="2022-09-01T16:01:42.085" v="107" actId="1038"/>
          <ac:cxnSpMkLst>
            <pc:docMk/>
            <pc:sldMk cId="3895140226" sldId="2145706209"/>
            <ac:cxnSpMk id="386" creationId="{096B3010-D601-A867-F87A-80D31B21AD61}"/>
          </ac:cxnSpMkLst>
        </pc:cxnChg>
        <pc:cxnChg chg="mod">
          <ac:chgData name="Jennifer Eimers" userId="e496f3f7-6a48-4339-9b0c-9f426a43f948" providerId="ADAL" clId="{B84B68C4-0B7B-476B-9D44-20379D8B5210}" dt="2022-09-01T16:01:42.085" v="107" actId="1038"/>
          <ac:cxnSpMkLst>
            <pc:docMk/>
            <pc:sldMk cId="3895140226" sldId="2145706209"/>
            <ac:cxnSpMk id="388" creationId="{6E15CF71-C0C9-A18A-335C-66153F9E4084}"/>
          </ac:cxnSpMkLst>
        </pc:cxnChg>
        <pc:cxnChg chg="mod">
          <ac:chgData name="Jennifer Eimers" userId="e496f3f7-6a48-4339-9b0c-9f426a43f948" providerId="ADAL" clId="{B84B68C4-0B7B-476B-9D44-20379D8B5210}" dt="2022-09-01T16:01:42.085" v="107" actId="1038"/>
          <ac:cxnSpMkLst>
            <pc:docMk/>
            <pc:sldMk cId="3895140226" sldId="2145706209"/>
            <ac:cxnSpMk id="390" creationId="{B629127E-B217-E188-E9C4-82E08C32D2BC}"/>
          </ac:cxnSpMkLst>
        </pc:cxnChg>
        <pc:cxnChg chg="mod">
          <ac:chgData name="Jennifer Eimers" userId="e496f3f7-6a48-4339-9b0c-9f426a43f948" providerId="ADAL" clId="{B84B68C4-0B7B-476B-9D44-20379D8B5210}" dt="2022-09-01T16:01:42.085" v="107" actId="1038"/>
          <ac:cxnSpMkLst>
            <pc:docMk/>
            <pc:sldMk cId="3895140226" sldId="2145706209"/>
            <ac:cxnSpMk id="392" creationId="{AE71C872-9185-AA1A-45A1-F4B07594BF1D}"/>
          </ac:cxnSpMkLst>
        </pc:cxnChg>
        <pc:cxnChg chg="mod">
          <ac:chgData name="Jennifer Eimers" userId="e496f3f7-6a48-4339-9b0c-9f426a43f948" providerId="ADAL" clId="{B84B68C4-0B7B-476B-9D44-20379D8B5210}" dt="2022-09-01T16:01:42.085" v="107" actId="1038"/>
          <ac:cxnSpMkLst>
            <pc:docMk/>
            <pc:sldMk cId="3895140226" sldId="2145706209"/>
            <ac:cxnSpMk id="394" creationId="{796B15B7-D70F-EF72-1EE3-26EFB34802E8}"/>
          </ac:cxnSpMkLst>
        </pc:cxnChg>
        <pc:cxnChg chg="mod">
          <ac:chgData name="Jennifer Eimers" userId="e496f3f7-6a48-4339-9b0c-9f426a43f948" providerId="ADAL" clId="{B84B68C4-0B7B-476B-9D44-20379D8B5210}" dt="2022-09-01T16:01:42.085" v="107" actId="1038"/>
          <ac:cxnSpMkLst>
            <pc:docMk/>
            <pc:sldMk cId="3895140226" sldId="2145706209"/>
            <ac:cxnSpMk id="396" creationId="{BDE63CE7-BAF3-7670-3E2E-ACBD5D683D77}"/>
          </ac:cxnSpMkLst>
        </pc:cxnChg>
        <pc:cxnChg chg="mod">
          <ac:chgData name="Jennifer Eimers" userId="e496f3f7-6a48-4339-9b0c-9f426a43f948" providerId="ADAL" clId="{B84B68C4-0B7B-476B-9D44-20379D8B5210}" dt="2022-09-01T16:01:42.085" v="107" actId="1038"/>
          <ac:cxnSpMkLst>
            <pc:docMk/>
            <pc:sldMk cId="3895140226" sldId="2145706209"/>
            <ac:cxnSpMk id="398" creationId="{850A499C-7DC3-C6B7-9FC5-10009D0C926A}"/>
          </ac:cxnSpMkLst>
        </pc:cxnChg>
        <pc:cxnChg chg="mod">
          <ac:chgData name="Jennifer Eimers" userId="e496f3f7-6a48-4339-9b0c-9f426a43f948" providerId="ADAL" clId="{B84B68C4-0B7B-476B-9D44-20379D8B5210}" dt="2022-09-01T16:01:42.085" v="107" actId="1038"/>
          <ac:cxnSpMkLst>
            <pc:docMk/>
            <pc:sldMk cId="3895140226" sldId="2145706209"/>
            <ac:cxnSpMk id="399" creationId="{907AC8F4-F0D2-50FD-5B7D-5D7C2AF8A619}"/>
          </ac:cxnSpMkLst>
        </pc:cxnChg>
        <pc:cxnChg chg="mod">
          <ac:chgData name="Jennifer Eimers" userId="e496f3f7-6a48-4339-9b0c-9f426a43f948" providerId="ADAL" clId="{B84B68C4-0B7B-476B-9D44-20379D8B5210}" dt="2022-09-01T16:01:42.085" v="107" actId="1038"/>
          <ac:cxnSpMkLst>
            <pc:docMk/>
            <pc:sldMk cId="3895140226" sldId="2145706209"/>
            <ac:cxnSpMk id="400" creationId="{53BF87F7-8978-ACFD-DDBD-FE233E8C625E}"/>
          </ac:cxnSpMkLst>
        </pc:cxnChg>
        <pc:cxnChg chg="mod">
          <ac:chgData name="Jennifer Eimers" userId="e496f3f7-6a48-4339-9b0c-9f426a43f948" providerId="ADAL" clId="{B84B68C4-0B7B-476B-9D44-20379D8B5210}" dt="2022-09-01T16:01:42.085" v="107" actId="1038"/>
          <ac:cxnSpMkLst>
            <pc:docMk/>
            <pc:sldMk cId="3895140226" sldId="2145706209"/>
            <ac:cxnSpMk id="401" creationId="{BC9994F8-E8E4-B759-C8C6-63BC7C8EFD6E}"/>
          </ac:cxnSpMkLst>
        </pc:cxnChg>
        <pc:cxnChg chg="mod">
          <ac:chgData name="Jennifer Eimers" userId="e496f3f7-6a48-4339-9b0c-9f426a43f948" providerId="ADAL" clId="{B84B68C4-0B7B-476B-9D44-20379D8B5210}" dt="2022-09-01T16:01:42.085" v="107" actId="1038"/>
          <ac:cxnSpMkLst>
            <pc:docMk/>
            <pc:sldMk cId="3895140226" sldId="2145706209"/>
            <ac:cxnSpMk id="402" creationId="{12DDDA0D-B6ED-4689-A4AC-F76D76D1CC19}"/>
          </ac:cxnSpMkLst>
        </pc:cxnChg>
        <pc:cxnChg chg="mod">
          <ac:chgData name="Jennifer Eimers" userId="e496f3f7-6a48-4339-9b0c-9f426a43f948" providerId="ADAL" clId="{B84B68C4-0B7B-476B-9D44-20379D8B5210}" dt="2022-09-01T16:01:42.085" v="107" actId="1038"/>
          <ac:cxnSpMkLst>
            <pc:docMk/>
            <pc:sldMk cId="3895140226" sldId="2145706209"/>
            <ac:cxnSpMk id="405" creationId="{8476EF60-E218-519E-C4EE-39A9DBB58634}"/>
          </ac:cxnSpMkLst>
        </pc:cxnChg>
        <pc:cxnChg chg="mod">
          <ac:chgData name="Jennifer Eimers" userId="e496f3f7-6a48-4339-9b0c-9f426a43f948" providerId="ADAL" clId="{B84B68C4-0B7B-476B-9D44-20379D8B5210}" dt="2022-09-01T16:01:42.085" v="107" actId="1038"/>
          <ac:cxnSpMkLst>
            <pc:docMk/>
            <pc:sldMk cId="3895140226" sldId="2145706209"/>
            <ac:cxnSpMk id="407" creationId="{3C94ED09-86D0-08A9-C3D0-533553F96884}"/>
          </ac:cxnSpMkLst>
        </pc:cxnChg>
        <pc:cxnChg chg="mod">
          <ac:chgData name="Jennifer Eimers" userId="e496f3f7-6a48-4339-9b0c-9f426a43f948" providerId="ADAL" clId="{B84B68C4-0B7B-476B-9D44-20379D8B5210}" dt="2022-09-01T16:01:42.085" v="107" actId="1038"/>
          <ac:cxnSpMkLst>
            <pc:docMk/>
            <pc:sldMk cId="3895140226" sldId="2145706209"/>
            <ac:cxnSpMk id="409" creationId="{14E500A4-2C27-7CD7-BC30-736FB58B28CA}"/>
          </ac:cxnSpMkLst>
        </pc:cxnChg>
        <pc:cxnChg chg="mod">
          <ac:chgData name="Jennifer Eimers" userId="e496f3f7-6a48-4339-9b0c-9f426a43f948" providerId="ADAL" clId="{B84B68C4-0B7B-476B-9D44-20379D8B5210}" dt="2022-09-01T16:01:42.085" v="107" actId="1038"/>
          <ac:cxnSpMkLst>
            <pc:docMk/>
            <pc:sldMk cId="3895140226" sldId="2145706209"/>
            <ac:cxnSpMk id="410" creationId="{EF357818-90DC-5357-ED7D-C73DEC98A21C}"/>
          </ac:cxnSpMkLst>
        </pc:cxnChg>
        <pc:cxnChg chg="mod">
          <ac:chgData name="Jennifer Eimers" userId="e496f3f7-6a48-4339-9b0c-9f426a43f948" providerId="ADAL" clId="{B84B68C4-0B7B-476B-9D44-20379D8B5210}" dt="2022-09-01T16:01:42.085" v="107" actId="1038"/>
          <ac:cxnSpMkLst>
            <pc:docMk/>
            <pc:sldMk cId="3895140226" sldId="2145706209"/>
            <ac:cxnSpMk id="414" creationId="{1CFDA66D-F7BC-0BEF-2211-7DCFC2514099}"/>
          </ac:cxnSpMkLst>
        </pc:cxnChg>
        <pc:cxnChg chg="mod">
          <ac:chgData name="Jennifer Eimers" userId="e496f3f7-6a48-4339-9b0c-9f426a43f948" providerId="ADAL" clId="{B84B68C4-0B7B-476B-9D44-20379D8B5210}" dt="2022-09-01T16:01:42.085" v="107" actId="1038"/>
          <ac:cxnSpMkLst>
            <pc:docMk/>
            <pc:sldMk cId="3895140226" sldId="2145706209"/>
            <ac:cxnSpMk id="416" creationId="{40F6D7CE-4868-3448-718E-1D39D5F6AF58}"/>
          </ac:cxnSpMkLst>
        </pc:cxnChg>
        <pc:cxnChg chg="mod">
          <ac:chgData name="Jennifer Eimers" userId="e496f3f7-6a48-4339-9b0c-9f426a43f948" providerId="ADAL" clId="{B84B68C4-0B7B-476B-9D44-20379D8B5210}" dt="2022-09-01T16:01:42.085" v="107" actId="1038"/>
          <ac:cxnSpMkLst>
            <pc:docMk/>
            <pc:sldMk cId="3895140226" sldId="2145706209"/>
            <ac:cxnSpMk id="418" creationId="{CC337954-B630-388C-2AE1-6D5FABADC474}"/>
          </ac:cxnSpMkLst>
        </pc:cxnChg>
        <pc:cxnChg chg="mod">
          <ac:chgData name="Jennifer Eimers" userId="e496f3f7-6a48-4339-9b0c-9f426a43f948" providerId="ADAL" clId="{B84B68C4-0B7B-476B-9D44-20379D8B5210}" dt="2022-09-01T16:01:42.085" v="107" actId="1038"/>
          <ac:cxnSpMkLst>
            <pc:docMk/>
            <pc:sldMk cId="3895140226" sldId="2145706209"/>
            <ac:cxnSpMk id="420" creationId="{F4BE296F-0654-DECF-0C23-C4950FDB32F8}"/>
          </ac:cxnSpMkLst>
        </pc:cxnChg>
        <pc:cxnChg chg="mod">
          <ac:chgData name="Jennifer Eimers" userId="e496f3f7-6a48-4339-9b0c-9f426a43f948" providerId="ADAL" clId="{B84B68C4-0B7B-476B-9D44-20379D8B5210}" dt="2022-09-01T16:01:42.085" v="107" actId="1038"/>
          <ac:cxnSpMkLst>
            <pc:docMk/>
            <pc:sldMk cId="3895140226" sldId="2145706209"/>
            <ac:cxnSpMk id="422" creationId="{D23B2F2F-DD7C-0C46-E533-9607F1DAB3A7}"/>
          </ac:cxnSpMkLst>
        </pc:cxnChg>
        <pc:cxnChg chg="mod">
          <ac:chgData name="Jennifer Eimers" userId="e496f3f7-6a48-4339-9b0c-9f426a43f948" providerId="ADAL" clId="{B84B68C4-0B7B-476B-9D44-20379D8B5210}" dt="2022-09-01T16:01:42.085" v="107" actId="1038"/>
          <ac:cxnSpMkLst>
            <pc:docMk/>
            <pc:sldMk cId="3895140226" sldId="2145706209"/>
            <ac:cxnSpMk id="424" creationId="{E080D9DD-28A7-893B-7747-0E879894E4E1}"/>
          </ac:cxnSpMkLst>
        </pc:cxnChg>
        <pc:cxnChg chg="mod">
          <ac:chgData name="Jennifer Eimers" userId="e496f3f7-6a48-4339-9b0c-9f426a43f948" providerId="ADAL" clId="{B84B68C4-0B7B-476B-9D44-20379D8B5210}" dt="2022-09-01T16:01:42.085" v="107" actId="1038"/>
          <ac:cxnSpMkLst>
            <pc:docMk/>
            <pc:sldMk cId="3895140226" sldId="2145706209"/>
            <ac:cxnSpMk id="426" creationId="{CBDA4D55-169D-7B5E-69BF-811507D0C8B1}"/>
          </ac:cxnSpMkLst>
        </pc:cxnChg>
        <pc:cxnChg chg="mod">
          <ac:chgData name="Jennifer Eimers" userId="e496f3f7-6a48-4339-9b0c-9f426a43f948" providerId="ADAL" clId="{B84B68C4-0B7B-476B-9D44-20379D8B5210}" dt="2022-09-01T16:01:42.085" v="107" actId="1038"/>
          <ac:cxnSpMkLst>
            <pc:docMk/>
            <pc:sldMk cId="3895140226" sldId="2145706209"/>
            <ac:cxnSpMk id="427" creationId="{3B3BE716-E917-1E9C-7846-02E9A22C534D}"/>
          </ac:cxnSpMkLst>
        </pc:cxnChg>
        <pc:cxnChg chg="mod">
          <ac:chgData name="Jennifer Eimers" userId="e496f3f7-6a48-4339-9b0c-9f426a43f948" providerId="ADAL" clId="{B84B68C4-0B7B-476B-9D44-20379D8B5210}" dt="2022-09-01T16:01:42.085" v="107" actId="1038"/>
          <ac:cxnSpMkLst>
            <pc:docMk/>
            <pc:sldMk cId="3895140226" sldId="2145706209"/>
            <ac:cxnSpMk id="429" creationId="{6EB8A63B-439D-E7B7-38FF-1FA509078726}"/>
          </ac:cxnSpMkLst>
        </pc:cxnChg>
        <pc:cxnChg chg="mod">
          <ac:chgData name="Jennifer Eimers" userId="e496f3f7-6a48-4339-9b0c-9f426a43f948" providerId="ADAL" clId="{B84B68C4-0B7B-476B-9D44-20379D8B5210}" dt="2022-09-01T16:01:42.085" v="107" actId="1038"/>
          <ac:cxnSpMkLst>
            <pc:docMk/>
            <pc:sldMk cId="3895140226" sldId="2145706209"/>
            <ac:cxnSpMk id="431" creationId="{C9D49DDD-A677-F884-6107-54EB8A342A81}"/>
          </ac:cxnSpMkLst>
        </pc:cxnChg>
        <pc:cxnChg chg="mod">
          <ac:chgData name="Jennifer Eimers" userId="e496f3f7-6a48-4339-9b0c-9f426a43f948" providerId="ADAL" clId="{B84B68C4-0B7B-476B-9D44-20379D8B5210}" dt="2022-09-01T16:01:42.085" v="107" actId="1038"/>
          <ac:cxnSpMkLst>
            <pc:docMk/>
            <pc:sldMk cId="3895140226" sldId="2145706209"/>
            <ac:cxnSpMk id="433" creationId="{EA5A3135-B2ED-E135-85DB-24A5DF2E019A}"/>
          </ac:cxnSpMkLst>
        </pc:cxnChg>
        <pc:cxnChg chg="mod">
          <ac:chgData name="Jennifer Eimers" userId="e496f3f7-6a48-4339-9b0c-9f426a43f948" providerId="ADAL" clId="{B84B68C4-0B7B-476B-9D44-20379D8B5210}" dt="2022-09-01T16:01:42.085" v="107" actId="1038"/>
          <ac:cxnSpMkLst>
            <pc:docMk/>
            <pc:sldMk cId="3895140226" sldId="2145706209"/>
            <ac:cxnSpMk id="435" creationId="{831CED95-CC98-838C-C43A-4FC59A1B3B55}"/>
          </ac:cxnSpMkLst>
        </pc:cxnChg>
        <pc:cxnChg chg="mod">
          <ac:chgData name="Jennifer Eimers" userId="e496f3f7-6a48-4339-9b0c-9f426a43f948" providerId="ADAL" clId="{B84B68C4-0B7B-476B-9D44-20379D8B5210}" dt="2022-09-01T16:01:42.085" v="107" actId="1038"/>
          <ac:cxnSpMkLst>
            <pc:docMk/>
            <pc:sldMk cId="3895140226" sldId="2145706209"/>
            <ac:cxnSpMk id="438" creationId="{A0739380-74B2-2F71-92E6-982A5A71ACA0}"/>
          </ac:cxnSpMkLst>
        </pc:cxnChg>
        <pc:cxnChg chg="mod">
          <ac:chgData name="Jennifer Eimers" userId="e496f3f7-6a48-4339-9b0c-9f426a43f948" providerId="ADAL" clId="{B84B68C4-0B7B-476B-9D44-20379D8B5210}" dt="2022-09-01T16:01:42.085" v="107" actId="1038"/>
          <ac:cxnSpMkLst>
            <pc:docMk/>
            <pc:sldMk cId="3895140226" sldId="2145706209"/>
            <ac:cxnSpMk id="439" creationId="{3BA0C6C6-332F-D042-642D-CD94ABD9EA9F}"/>
          </ac:cxnSpMkLst>
        </pc:cxnChg>
        <pc:cxnChg chg="mod">
          <ac:chgData name="Jennifer Eimers" userId="e496f3f7-6a48-4339-9b0c-9f426a43f948" providerId="ADAL" clId="{B84B68C4-0B7B-476B-9D44-20379D8B5210}" dt="2022-09-01T16:01:42.085" v="107" actId="1038"/>
          <ac:cxnSpMkLst>
            <pc:docMk/>
            <pc:sldMk cId="3895140226" sldId="2145706209"/>
            <ac:cxnSpMk id="442" creationId="{49BAB453-8D32-745D-84CE-DC9081FA2919}"/>
          </ac:cxnSpMkLst>
        </pc:cxnChg>
        <pc:cxnChg chg="mod">
          <ac:chgData name="Jennifer Eimers" userId="e496f3f7-6a48-4339-9b0c-9f426a43f948" providerId="ADAL" clId="{B84B68C4-0B7B-476B-9D44-20379D8B5210}" dt="2022-09-01T16:01:42.085" v="107" actId="1038"/>
          <ac:cxnSpMkLst>
            <pc:docMk/>
            <pc:sldMk cId="3895140226" sldId="2145706209"/>
            <ac:cxnSpMk id="444" creationId="{8763F2D1-B37D-8627-1733-5134102A7E7A}"/>
          </ac:cxnSpMkLst>
        </pc:cxnChg>
        <pc:cxnChg chg="mod">
          <ac:chgData name="Jennifer Eimers" userId="e496f3f7-6a48-4339-9b0c-9f426a43f948" providerId="ADAL" clId="{B84B68C4-0B7B-476B-9D44-20379D8B5210}" dt="2022-09-01T16:01:42.085" v="107" actId="1038"/>
          <ac:cxnSpMkLst>
            <pc:docMk/>
            <pc:sldMk cId="3895140226" sldId="2145706209"/>
            <ac:cxnSpMk id="446" creationId="{61D7BF45-20A3-5941-58EB-C771BE73B75A}"/>
          </ac:cxnSpMkLst>
        </pc:cxnChg>
        <pc:cxnChg chg="mod">
          <ac:chgData name="Jennifer Eimers" userId="e496f3f7-6a48-4339-9b0c-9f426a43f948" providerId="ADAL" clId="{B84B68C4-0B7B-476B-9D44-20379D8B5210}" dt="2022-09-01T16:01:42.085" v="107" actId="1038"/>
          <ac:cxnSpMkLst>
            <pc:docMk/>
            <pc:sldMk cId="3895140226" sldId="2145706209"/>
            <ac:cxnSpMk id="448" creationId="{A2694015-B6BF-F799-0228-99DE4DBB8CE5}"/>
          </ac:cxnSpMkLst>
        </pc:cxnChg>
        <pc:cxnChg chg="mod">
          <ac:chgData name="Jennifer Eimers" userId="e496f3f7-6a48-4339-9b0c-9f426a43f948" providerId="ADAL" clId="{B84B68C4-0B7B-476B-9D44-20379D8B5210}" dt="2022-09-01T16:01:42.085" v="107" actId="1038"/>
          <ac:cxnSpMkLst>
            <pc:docMk/>
            <pc:sldMk cId="3895140226" sldId="2145706209"/>
            <ac:cxnSpMk id="450" creationId="{6E5BF3FE-7EC5-885C-451A-A898D4D22E3E}"/>
          </ac:cxnSpMkLst>
        </pc:cxnChg>
        <pc:cxnChg chg="mod">
          <ac:chgData name="Jennifer Eimers" userId="e496f3f7-6a48-4339-9b0c-9f426a43f948" providerId="ADAL" clId="{B84B68C4-0B7B-476B-9D44-20379D8B5210}" dt="2022-09-01T16:01:42.085" v="107" actId="1038"/>
          <ac:cxnSpMkLst>
            <pc:docMk/>
            <pc:sldMk cId="3895140226" sldId="2145706209"/>
            <ac:cxnSpMk id="452" creationId="{6D0BE9D1-0E19-79C7-287D-A72582453D76}"/>
          </ac:cxnSpMkLst>
        </pc:cxnChg>
        <pc:cxnChg chg="mod">
          <ac:chgData name="Jennifer Eimers" userId="e496f3f7-6a48-4339-9b0c-9f426a43f948" providerId="ADAL" clId="{B84B68C4-0B7B-476B-9D44-20379D8B5210}" dt="2022-09-01T16:01:42.085" v="107" actId="1038"/>
          <ac:cxnSpMkLst>
            <pc:docMk/>
            <pc:sldMk cId="3895140226" sldId="2145706209"/>
            <ac:cxnSpMk id="454" creationId="{860200A5-F3DA-C63F-56DF-9617DB2DB885}"/>
          </ac:cxnSpMkLst>
        </pc:cxnChg>
        <pc:cxnChg chg="mod">
          <ac:chgData name="Jennifer Eimers" userId="e496f3f7-6a48-4339-9b0c-9f426a43f948" providerId="ADAL" clId="{B84B68C4-0B7B-476B-9D44-20379D8B5210}" dt="2022-09-01T16:01:42.085" v="107" actId="1038"/>
          <ac:cxnSpMkLst>
            <pc:docMk/>
            <pc:sldMk cId="3895140226" sldId="2145706209"/>
            <ac:cxnSpMk id="456" creationId="{F73D7739-9316-D135-4472-CCE6AEE808F8}"/>
          </ac:cxnSpMkLst>
        </pc:cxnChg>
        <pc:cxnChg chg="mod">
          <ac:chgData name="Jennifer Eimers" userId="e496f3f7-6a48-4339-9b0c-9f426a43f948" providerId="ADAL" clId="{B84B68C4-0B7B-476B-9D44-20379D8B5210}" dt="2022-09-01T16:01:42.085" v="107" actId="1038"/>
          <ac:cxnSpMkLst>
            <pc:docMk/>
            <pc:sldMk cId="3895140226" sldId="2145706209"/>
            <ac:cxnSpMk id="458" creationId="{72013CBE-3578-7E15-C3E7-2EEA157AB2CE}"/>
          </ac:cxnSpMkLst>
        </pc:cxnChg>
        <pc:cxnChg chg="mod">
          <ac:chgData name="Jennifer Eimers" userId="e496f3f7-6a48-4339-9b0c-9f426a43f948" providerId="ADAL" clId="{B84B68C4-0B7B-476B-9D44-20379D8B5210}" dt="2022-09-01T16:01:42.085" v="107" actId="1038"/>
          <ac:cxnSpMkLst>
            <pc:docMk/>
            <pc:sldMk cId="3895140226" sldId="2145706209"/>
            <ac:cxnSpMk id="460" creationId="{6BE28487-DC13-7310-9F47-8D84AA16B076}"/>
          </ac:cxnSpMkLst>
        </pc:cxnChg>
        <pc:cxnChg chg="mod">
          <ac:chgData name="Jennifer Eimers" userId="e496f3f7-6a48-4339-9b0c-9f426a43f948" providerId="ADAL" clId="{B84B68C4-0B7B-476B-9D44-20379D8B5210}" dt="2022-09-01T16:01:42.085" v="107" actId="1038"/>
          <ac:cxnSpMkLst>
            <pc:docMk/>
            <pc:sldMk cId="3895140226" sldId="2145706209"/>
            <ac:cxnSpMk id="462" creationId="{5760C02A-3596-57BA-47D3-4E38369F399B}"/>
          </ac:cxnSpMkLst>
        </pc:cxnChg>
        <pc:cxnChg chg="mod">
          <ac:chgData name="Jennifer Eimers" userId="e496f3f7-6a48-4339-9b0c-9f426a43f948" providerId="ADAL" clId="{B84B68C4-0B7B-476B-9D44-20379D8B5210}" dt="2022-09-01T16:01:42.085" v="107" actId="1038"/>
          <ac:cxnSpMkLst>
            <pc:docMk/>
            <pc:sldMk cId="3895140226" sldId="2145706209"/>
            <ac:cxnSpMk id="465" creationId="{6BAD2A4A-E8C1-4A4F-9F83-3D52CE5CE8ED}"/>
          </ac:cxnSpMkLst>
        </pc:cxnChg>
        <pc:cxnChg chg="mod">
          <ac:chgData name="Jennifer Eimers" userId="e496f3f7-6a48-4339-9b0c-9f426a43f948" providerId="ADAL" clId="{B84B68C4-0B7B-476B-9D44-20379D8B5210}" dt="2022-09-01T16:01:42.085" v="107" actId="1038"/>
          <ac:cxnSpMkLst>
            <pc:docMk/>
            <pc:sldMk cId="3895140226" sldId="2145706209"/>
            <ac:cxnSpMk id="467" creationId="{AC72784C-F2AE-1628-B261-00A3CF38451B}"/>
          </ac:cxnSpMkLst>
        </pc:cxnChg>
        <pc:cxnChg chg="mod">
          <ac:chgData name="Jennifer Eimers" userId="e496f3f7-6a48-4339-9b0c-9f426a43f948" providerId="ADAL" clId="{B84B68C4-0B7B-476B-9D44-20379D8B5210}" dt="2022-09-01T16:01:42.085" v="107" actId="1038"/>
          <ac:cxnSpMkLst>
            <pc:docMk/>
            <pc:sldMk cId="3895140226" sldId="2145706209"/>
            <ac:cxnSpMk id="469" creationId="{47897C67-156B-6025-33CD-A46A3D0C1A8E}"/>
          </ac:cxnSpMkLst>
        </pc:cxnChg>
        <pc:cxnChg chg="mod">
          <ac:chgData name="Jennifer Eimers" userId="e496f3f7-6a48-4339-9b0c-9f426a43f948" providerId="ADAL" clId="{B84B68C4-0B7B-476B-9D44-20379D8B5210}" dt="2022-09-01T16:01:42.085" v="107" actId="1038"/>
          <ac:cxnSpMkLst>
            <pc:docMk/>
            <pc:sldMk cId="3895140226" sldId="2145706209"/>
            <ac:cxnSpMk id="471" creationId="{0C2DAF80-784E-AEAC-13C1-F42226A80CF0}"/>
          </ac:cxnSpMkLst>
        </pc:cxnChg>
        <pc:cxnChg chg="mod">
          <ac:chgData name="Jennifer Eimers" userId="e496f3f7-6a48-4339-9b0c-9f426a43f948" providerId="ADAL" clId="{B84B68C4-0B7B-476B-9D44-20379D8B5210}" dt="2022-09-01T16:01:42.085" v="107" actId="1038"/>
          <ac:cxnSpMkLst>
            <pc:docMk/>
            <pc:sldMk cId="3895140226" sldId="2145706209"/>
            <ac:cxnSpMk id="472" creationId="{DEE1D253-9EFD-8D26-D615-4D59F4A55820}"/>
          </ac:cxnSpMkLst>
        </pc:cxnChg>
        <pc:cxnChg chg="mod">
          <ac:chgData name="Jennifer Eimers" userId="e496f3f7-6a48-4339-9b0c-9f426a43f948" providerId="ADAL" clId="{B84B68C4-0B7B-476B-9D44-20379D8B5210}" dt="2022-09-01T16:01:42.085" v="107" actId="1038"/>
          <ac:cxnSpMkLst>
            <pc:docMk/>
            <pc:sldMk cId="3895140226" sldId="2145706209"/>
            <ac:cxnSpMk id="474" creationId="{E73D3ED4-F516-913E-2BB8-ED594C80C3CD}"/>
          </ac:cxnSpMkLst>
        </pc:cxnChg>
        <pc:cxnChg chg="mod">
          <ac:chgData name="Jennifer Eimers" userId="e496f3f7-6a48-4339-9b0c-9f426a43f948" providerId="ADAL" clId="{B84B68C4-0B7B-476B-9D44-20379D8B5210}" dt="2022-09-01T16:01:42.085" v="107" actId="1038"/>
          <ac:cxnSpMkLst>
            <pc:docMk/>
            <pc:sldMk cId="3895140226" sldId="2145706209"/>
            <ac:cxnSpMk id="476" creationId="{022FF5D8-1A05-7993-4D63-8EFF810BF435}"/>
          </ac:cxnSpMkLst>
        </pc:cxnChg>
        <pc:cxnChg chg="mod">
          <ac:chgData name="Jennifer Eimers" userId="e496f3f7-6a48-4339-9b0c-9f426a43f948" providerId="ADAL" clId="{B84B68C4-0B7B-476B-9D44-20379D8B5210}" dt="2022-09-01T16:01:42.085" v="107" actId="1038"/>
          <ac:cxnSpMkLst>
            <pc:docMk/>
            <pc:sldMk cId="3895140226" sldId="2145706209"/>
            <ac:cxnSpMk id="478" creationId="{6820A676-C6A8-1600-F2B0-D42EE305AF7F}"/>
          </ac:cxnSpMkLst>
        </pc:cxnChg>
        <pc:cxnChg chg="mod">
          <ac:chgData name="Jennifer Eimers" userId="e496f3f7-6a48-4339-9b0c-9f426a43f948" providerId="ADAL" clId="{B84B68C4-0B7B-476B-9D44-20379D8B5210}" dt="2022-09-01T16:01:42.085" v="107" actId="1038"/>
          <ac:cxnSpMkLst>
            <pc:docMk/>
            <pc:sldMk cId="3895140226" sldId="2145706209"/>
            <ac:cxnSpMk id="479" creationId="{24F0D6B9-F57B-F1C7-2B28-80A1ECC1B124}"/>
          </ac:cxnSpMkLst>
        </pc:cxnChg>
        <pc:cxnChg chg="mod">
          <ac:chgData name="Jennifer Eimers" userId="e496f3f7-6a48-4339-9b0c-9f426a43f948" providerId="ADAL" clId="{B84B68C4-0B7B-476B-9D44-20379D8B5210}" dt="2022-09-01T16:01:42.085" v="107" actId="1038"/>
          <ac:cxnSpMkLst>
            <pc:docMk/>
            <pc:sldMk cId="3895140226" sldId="2145706209"/>
            <ac:cxnSpMk id="481" creationId="{AD13E714-FA64-3837-7136-ECB05AC8E606}"/>
          </ac:cxnSpMkLst>
        </pc:cxnChg>
        <pc:cxnChg chg="mod">
          <ac:chgData name="Jennifer Eimers" userId="e496f3f7-6a48-4339-9b0c-9f426a43f948" providerId="ADAL" clId="{B84B68C4-0B7B-476B-9D44-20379D8B5210}" dt="2022-09-01T16:01:42.085" v="107" actId="1038"/>
          <ac:cxnSpMkLst>
            <pc:docMk/>
            <pc:sldMk cId="3895140226" sldId="2145706209"/>
            <ac:cxnSpMk id="483" creationId="{59FF9F9D-9810-C540-6104-68564514AD24}"/>
          </ac:cxnSpMkLst>
        </pc:cxnChg>
        <pc:cxnChg chg="mod">
          <ac:chgData name="Jennifer Eimers" userId="e496f3f7-6a48-4339-9b0c-9f426a43f948" providerId="ADAL" clId="{B84B68C4-0B7B-476B-9D44-20379D8B5210}" dt="2022-09-01T16:01:42.085" v="107" actId="1038"/>
          <ac:cxnSpMkLst>
            <pc:docMk/>
            <pc:sldMk cId="3895140226" sldId="2145706209"/>
            <ac:cxnSpMk id="484" creationId="{83666348-FA7C-8562-08AB-BD79ED6AD3F3}"/>
          </ac:cxnSpMkLst>
        </pc:cxnChg>
        <pc:cxnChg chg="mod">
          <ac:chgData name="Jennifer Eimers" userId="e496f3f7-6a48-4339-9b0c-9f426a43f948" providerId="ADAL" clId="{B84B68C4-0B7B-476B-9D44-20379D8B5210}" dt="2022-09-01T16:01:42.085" v="107" actId="1038"/>
          <ac:cxnSpMkLst>
            <pc:docMk/>
            <pc:sldMk cId="3895140226" sldId="2145706209"/>
            <ac:cxnSpMk id="486" creationId="{A79D2E77-DDB0-36C0-F593-D9624E756978}"/>
          </ac:cxnSpMkLst>
        </pc:cxnChg>
        <pc:cxnChg chg="mod">
          <ac:chgData name="Jennifer Eimers" userId="e496f3f7-6a48-4339-9b0c-9f426a43f948" providerId="ADAL" clId="{B84B68C4-0B7B-476B-9D44-20379D8B5210}" dt="2022-09-01T16:01:42.085" v="107" actId="1038"/>
          <ac:cxnSpMkLst>
            <pc:docMk/>
            <pc:sldMk cId="3895140226" sldId="2145706209"/>
            <ac:cxnSpMk id="488" creationId="{71FBDB06-979A-00F1-8F0D-6C739AC5F2C1}"/>
          </ac:cxnSpMkLst>
        </pc:cxnChg>
        <pc:cxnChg chg="mod">
          <ac:chgData name="Jennifer Eimers" userId="e496f3f7-6a48-4339-9b0c-9f426a43f948" providerId="ADAL" clId="{B84B68C4-0B7B-476B-9D44-20379D8B5210}" dt="2022-09-01T16:01:42.085" v="107" actId="1038"/>
          <ac:cxnSpMkLst>
            <pc:docMk/>
            <pc:sldMk cId="3895140226" sldId="2145706209"/>
            <ac:cxnSpMk id="490" creationId="{01A0B3F6-50EA-3698-192D-C9786D9B41E5}"/>
          </ac:cxnSpMkLst>
        </pc:cxnChg>
        <pc:cxnChg chg="mod">
          <ac:chgData name="Jennifer Eimers" userId="e496f3f7-6a48-4339-9b0c-9f426a43f948" providerId="ADAL" clId="{B84B68C4-0B7B-476B-9D44-20379D8B5210}" dt="2022-09-01T16:01:42.085" v="107" actId="1038"/>
          <ac:cxnSpMkLst>
            <pc:docMk/>
            <pc:sldMk cId="3895140226" sldId="2145706209"/>
            <ac:cxnSpMk id="492" creationId="{19E946CB-4095-E96A-21C2-18D0133C7075}"/>
          </ac:cxnSpMkLst>
        </pc:cxnChg>
        <pc:cxnChg chg="mod">
          <ac:chgData name="Jennifer Eimers" userId="e496f3f7-6a48-4339-9b0c-9f426a43f948" providerId="ADAL" clId="{B84B68C4-0B7B-476B-9D44-20379D8B5210}" dt="2022-09-01T16:01:42.085" v="107" actId="1038"/>
          <ac:cxnSpMkLst>
            <pc:docMk/>
            <pc:sldMk cId="3895140226" sldId="2145706209"/>
            <ac:cxnSpMk id="494" creationId="{8F13F760-5A8C-5F1E-1676-EEBB63F2C431}"/>
          </ac:cxnSpMkLst>
        </pc:cxnChg>
        <pc:cxnChg chg="mod">
          <ac:chgData name="Jennifer Eimers" userId="e496f3f7-6a48-4339-9b0c-9f426a43f948" providerId="ADAL" clId="{B84B68C4-0B7B-476B-9D44-20379D8B5210}" dt="2022-09-01T16:01:42.085" v="107" actId="1038"/>
          <ac:cxnSpMkLst>
            <pc:docMk/>
            <pc:sldMk cId="3895140226" sldId="2145706209"/>
            <ac:cxnSpMk id="496" creationId="{DAE7271B-565D-CFF8-6F0D-9454AEEE3FFE}"/>
          </ac:cxnSpMkLst>
        </pc:cxnChg>
        <pc:cxnChg chg="mod">
          <ac:chgData name="Jennifer Eimers" userId="e496f3f7-6a48-4339-9b0c-9f426a43f948" providerId="ADAL" clId="{B84B68C4-0B7B-476B-9D44-20379D8B5210}" dt="2022-09-01T16:01:42.085" v="107" actId="1038"/>
          <ac:cxnSpMkLst>
            <pc:docMk/>
            <pc:sldMk cId="3895140226" sldId="2145706209"/>
            <ac:cxnSpMk id="498" creationId="{2A8D0978-5522-0A7B-09AF-442EDF40E53D}"/>
          </ac:cxnSpMkLst>
        </pc:cxnChg>
        <pc:cxnChg chg="mod">
          <ac:chgData name="Jennifer Eimers" userId="e496f3f7-6a48-4339-9b0c-9f426a43f948" providerId="ADAL" clId="{B84B68C4-0B7B-476B-9D44-20379D8B5210}" dt="2022-09-01T16:01:42.085" v="107" actId="1038"/>
          <ac:cxnSpMkLst>
            <pc:docMk/>
            <pc:sldMk cId="3895140226" sldId="2145706209"/>
            <ac:cxnSpMk id="500" creationId="{F1659DAD-5843-188D-4109-120F5FF613C6}"/>
          </ac:cxnSpMkLst>
        </pc:cxnChg>
        <pc:cxnChg chg="mod">
          <ac:chgData name="Jennifer Eimers" userId="e496f3f7-6a48-4339-9b0c-9f426a43f948" providerId="ADAL" clId="{B84B68C4-0B7B-476B-9D44-20379D8B5210}" dt="2022-09-01T16:01:42.085" v="107" actId="1038"/>
          <ac:cxnSpMkLst>
            <pc:docMk/>
            <pc:sldMk cId="3895140226" sldId="2145706209"/>
            <ac:cxnSpMk id="502" creationId="{202ED2A9-2CFB-3B5C-CCC1-1E4295F836FD}"/>
          </ac:cxnSpMkLst>
        </pc:cxnChg>
        <pc:cxnChg chg="mod">
          <ac:chgData name="Jennifer Eimers" userId="e496f3f7-6a48-4339-9b0c-9f426a43f948" providerId="ADAL" clId="{B84B68C4-0B7B-476B-9D44-20379D8B5210}" dt="2022-09-01T16:01:42.085" v="107" actId="1038"/>
          <ac:cxnSpMkLst>
            <pc:docMk/>
            <pc:sldMk cId="3895140226" sldId="2145706209"/>
            <ac:cxnSpMk id="504" creationId="{57A8C7F8-BE8A-C238-EF47-4CE0FEAE4A2A}"/>
          </ac:cxnSpMkLst>
        </pc:cxnChg>
        <pc:cxnChg chg="mod">
          <ac:chgData name="Jennifer Eimers" userId="e496f3f7-6a48-4339-9b0c-9f426a43f948" providerId="ADAL" clId="{B84B68C4-0B7B-476B-9D44-20379D8B5210}" dt="2022-09-01T16:01:42.085" v="107" actId="1038"/>
          <ac:cxnSpMkLst>
            <pc:docMk/>
            <pc:sldMk cId="3895140226" sldId="2145706209"/>
            <ac:cxnSpMk id="506" creationId="{7E65E450-3959-008B-80EA-262FD081C00D}"/>
          </ac:cxnSpMkLst>
        </pc:cxnChg>
        <pc:cxnChg chg="mod">
          <ac:chgData name="Jennifer Eimers" userId="e496f3f7-6a48-4339-9b0c-9f426a43f948" providerId="ADAL" clId="{B84B68C4-0B7B-476B-9D44-20379D8B5210}" dt="2022-09-01T16:01:42.085" v="107" actId="1038"/>
          <ac:cxnSpMkLst>
            <pc:docMk/>
            <pc:sldMk cId="3895140226" sldId="2145706209"/>
            <ac:cxnSpMk id="508" creationId="{CE42EEDD-11C5-B454-CC3D-711E778BEBE8}"/>
          </ac:cxnSpMkLst>
        </pc:cxnChg>
        <pc:cxnChg chg="mod">
          <ac:chgData name="Jennifer Eimers" userId="e496f3f7-6a48-4339-9b0c-9f426a43f948" providerId="ADAL" clId="{B84B68C4-0B7B-476B-9D44-20379D8B5210}" dt="2022-09-01T16:01:42.085" v="107" actId="1038"/>
          <ac:cxnSpMkLst>
            <pc:docMk/>
            <pc:sldMk cId="3895140226" sldId="2145706209"/>
            <ac:cxnSpMk id="510" creationId="{D5AA4991-E807-C6A7-D750-CAE1CDD2F284}"/>
          </ac:cxnSpMkLst>
        </pc:cxnChg>
        <pc:cxnChg chg="mod">
          <ac:chgData name="Jennifer Eimers" userId="e496f3f7-6a48-4339-9b0c-9f426a43f948" providerId="ADAL" clId="{B84B68C4-0B7B-476B-9D44-20379D8B5210}" dt="2022-09-01T16:01:42.085" v="107" actId="1038"/>
          <ac:cxnSpMkLst>
            <pc:docMk/>
            <pc:sldMk cId="3895140226" sldId="2145706209"/>
            <ac:cxnSpMk id="512" creationId="{68F6D077-015B-6F3B-9496-7DEAC5936288}"/>
          </ac:cxnSpMkLst>
        </pc:cxnChg>
        <pc:cxnChg chg="mod">
          <ac:chgData name="Jennifer Eimers" userId="e496f3f7-6a48-4339-9b0c-9f426a43f948" providerId="ADAL" clId="{B84B68C4-0B7B-476B-9D44-20379D8B5210}" dt="2022-09-01T16:01:42.085" v="107" actId="1038"/>
          <ac:cxnSpMkLst>
            <pc:docMk/>
            <pc:sldMk cId="3895140226" sldId="2145706209"/>
            <ac:cxnSpMk id="514" creationId="{ABFD7762-F430-2FA9-8EAE-C3D757CE9EB3}"/>
          </ac:cxnSpMkLst>
        </pc:cxnChg>
        <pc:cxnChg chg="mod">
          <ac:chgData name="Jennifer Eimers" userId="e496f3f7-6a48-4339-9b0c-9f426a43f948" providerId="ADAL" clId="{B84B68C4-0B7B-476B-9D44-20379D8B5210}" dt="2022-09-01T16:01:42.085" v="107" actId="1038"/>
          <ac:cxnSpMkLst>
            <pc:docMk/>
            <pc:sldMk cId="3895140226" sldId="2145706209"/>
            <ac:cxnSpMk id="516" creationId="{4B89FAE0-22D8-D113-FAC7-70A13CFAA2DF}"/>
          </ac:cxnSpMkLst>
        </pc:cxnChg>
        <pc:cxnChg chg="mod">
          <ac:chgData name="Jennifer Eimers" userId="e496f3f7-6a48-4339-9b0c-9f426a43f948" providerId="ADAL" clId="{B84B68C4-0B7B-476B-9D44-20379D8B5210}" dt="2022-09-01T16:01:42.085" v="107" actId="1038"/>
          <ac:cxnSpMkLst>
            <pc:docMk/>
            <pc:sldMk cId="3895140226" sldId="2145706209"/>
            <ac:cxnSpMk id="518" creationId="{C935B919-0371-B83B-2C86-9ABD18B39FE7}"/>
          </ac:cxnSpMkLst>
        </pc:cxnChg>
        <pc:cxnChg chg="mod">
          <ac:chgData name="Jennifer Eimers" userId="e496f3f7-6a48-4339-9b0c-9f426a43f948" providerId="ADAL" clId="{B84B68C4-0B7B-476B-9D44-20379D8B5210}" dt="2022-09-01T16:01:42.085" v="107" actId="1038"/>
          <ac:cxnSpMkLst>
            <pc:docMk/>
            <pc:sldMk cId="3895140226" sldId="2145706209"/>
            <ac:cxnSpMk id="520" creationId="{CBD24FFC-C096-9998-E096-27FA14AE0B46}"/>
          </ac:cxnSpMkLst>
        </pc:cxnChg>
        <pc:cxnChg chg="mod">
          <ac:chgData name="Jennifer Eimers" userId="e496f3f7-6a48-4339-9b0c-9f426a43f948" providerId="ADAL" clId="{B84B68C4-0B7B-476B-9D44-20379D8B5210}" dt="2022-09-01T16:01:42.085" v="107" actId="1038"/>
          <ac:cxnSpMkLst>
            <pc:docMk/>
            <pc:sldMk cId="3895140226" sldId="2145706209"/>
            <ac:cxnSpMk id="522" creationId="{19E072CA-492F-4359-1394-6E6D7974EF81}"/>
          </ac:cxnSpMkLst>
        </pc:cxnChg>
        <pc:cxnChg chg="mod">
          <ac:chgData name="Jennifer Eimers" userId="e496f3f7-6a48-4339-9b0c-9f426a43f948" providerId="ADAL" clId="{B84B68C4-0B7B-476B-9D44-20379D8B5210}" dt="2022-09-01T16:01:42.085" v="107" actId="1038"/>
          <ac:cxnSpMkLst>
            <pc:docMk/>
            <pc:sldMk cId="3895140226" sldId="2145706209"/>
            <ac:cxnSpMk id="524" creationId="{40BF7463-7539-A9AB-2633-6363389E3A88}"/>
          </ac:cxnSpMkLst>
        </pc:cxnChg>
        <pc:cxnChg chg="mod">
          <ac:chgData name="Jennifer Eimers" userId="e496f3f7-6a48-4339-9b0c-9f426a43f948" providerId="ADAL" clId="{B84B68C4-0B7B-476B-9D44-20379D8B5210}" dt="2022-09-01T16:01:42.085" v="107" actId="1038"/>
          <ac:cxnSpMkLst>
            <pc:docMk/>
            <pc:sldMk cId="3895140226" sldId="2145706209"/>
            <ac:cxnSpMk id="526" creationId="{B0002E70-D0B8-BA6F-EA02-0401E6B3964C}"/>
          </ac:cxnSpMkLst>
        </pc:cxnChg>
        <pc:cxnChg chg="mod">
          <ac:chgData name="Jennifer Eimers" userId="e496f3f7-6a48-4339-9b0c-9f426a43f948" providerId="ADAL" clId="{B84B68C4-0B7B-476B-9D44-20379D8B5210}" dt="2022-09-01T16:01:42.085" v="107" actId="1038"/>
          <ac:cxnSpMkLst>
            <pc:docMk/>
            <pc:sldMk cId="3895140226" sldId="2145706209"/>
            <ac:cxnSpMk id="527" creationId="{44801517-04D5-DE47-8DC1-454D6823E47E}"/>
          </ac:cxnSpMkLst>
        </pc:cxnChg>
        <pc:cxnChg chg="mod">
          <ac:chgData name="Jennifer Eimers" userId="e496f3f7-6a48-4339-9b0c-9f426a43f948" providerId="ADAL" clId="{B84B68C4-0B7B-476B-9D44-20379D8B5210}" dt="2022-09-01T16:01:42.085" v="107" actId="1038"/>
          <ac:cxnSpMkLst>
            <pc:docMk/>
            <pc:sldMk cId="3895140226" sldId="2145706209"/>
            <ac:cxnSpMk id="529" creationId="{C34F2C98-7FB8-20B8-E442-C430364D0ACC}"/>
          </ac:cxnSpMkLst>
        </pc:cxnChg>
        <pc:cxnChg chg="mod">
          <ac:chgData name="Jennifer Eimers" userId="e496f3f7-6a48-4339-9b0c-9f426a43f948" providerId="ADAL" clId="{B84B68C4-0B7B-476B-9D44-20379D8B5210}" dt="2022-09-01T16:01:42.085" v="107" actId="1038"/>
          <ac:cxnSpMkLst>
            <pc:docMk/>
            <pc:sldMk cId="3895140226" sldId="2145706209"/>
            <ac:cxnSpMk id="530" creationId="{A0459887-6DB5-4344-F0EF-FE70F863F66B}"/>
          </ac:cxnSpMkLst>
        </pc:cxnChg>
        <pc:cxnChg chg="mod">
          <ac:chgData name="Jennifer Eimers" userId="e496f3f7-6a48-4339-9b0c-9f426a43f948" providerId="ADAL" clId="{B84B68C4-0B7B-476B-9D44-20379D8B5210}" dt="2022-09-01T16:01:42.085" v="107" actId="1038"/>
          <ac:cxnSpMkLst>
            <pc:docMk/>
            <pc:sldMk cId="3895140226" sldId="2145706209"/>
            <ac:cxnSpMk id="531" creationId="{989DCB9B-A660-1FC2-5F22-A548AA1601A2}"/>
          </ac:cxnSpMkLst>
        </pc:cxnChg>
        <pc:cxnChg chg="mod">
          <ac:chgData name="Jennifer Eimers" userId="e496f3f7-6a48-4339-9b0c-9f426a43f948" providerId="ADAL" clId="{B84B68C4-0B7B-476B-9D44-20379D8B5210}" dt="2022-09-01T16:01:42.085" v="107" actId="1038"/>
          <ac:cxnSpMkLst>
            <pc:docMk/>
            <pc:sldMk cId="3895140226" sldId="2145706209"/>
            <ac:cxnSpMk id="533" creationId="{F798A4ED-57C3-3ED3-11BB-E7B1C7B19D43}"/>
          </ac:cxnSpMkLst>
        </pc:cxnChg>
        <pc:cxnChg chg="mod">
          <ac:chgData name="Jennifer Eimers" userId="e496f3f7-6a48-4339-9b0c-9f426a43f948" providerId="ADAL" clId="{B84B68C4-0B7B-476B-9D44-20379D8B5210}" dt="2022-09-01T16:01:42.085" v="107" actId="1038"/>
          <ac:cxnSpMkLst>
            <pc:docMk/>
            <pc:sldMk cId="3895140226" sldId="2145706209"/>
            <ac:cxnSpMk id="535" creationId="{B825430D-77DD-6219-81CE-47EFC921877F}"/>
          </ac:cxnSpMkLst>
        </pc:cxnChg>
        <pc:cxnChg chg="mod">
          <ac:chgData name="Jennifer Eimers" userId="e496f3f7-6a48-4339-9b0c-9f426a43f948" providerId="ADAL" clId="{B84B68C4-0B7B-476B-9D44-20379D8B5210}" dt="2022-09-01T16:01:42.085" v="107" actId="1038"/>
          <ac:cxnSpMkLst>
            <pc:docMk/>
            <pc:sldMk cId="3895140226" sldId="2145706209"/>
            <ac:cxnSpMk id="536" creationId="{13B12D6C-1FB9-1D2C-B47C-40953999D79E}"/>
          </ac:cxnSpMkLst>
        </pc:cxnChg>
        <pc:cxnChg chg="mod">
          <ac:chgData name="Jennifer Eimers" userId="e496f3f7-6a48-4339-9b0c-9f426a43f948" providerId="ADAL" clId="{B84B68C4-0B7B-476B-9D44-20379D8B5210}" dt="2022-09-01T16:01:42.085" v="107" actId="1038"/>
          <ac:cxnSpMkLst>
            <pc:docMk/>
            <pc:sldMk cId="3895140226" sldId="2145706209"/>
            <ac:cxnSpMk id="537" creationId="{33FD358B-7E16-665A-EE06-230353545DD0}"/>
          </ac:cxnSpMkLst>
        </pc:cxnChg>
        <pc:cxnChg chg="mod">
          <ac:chgData name="Jennifer Eimers" userId="e496f3f7-6a48-4339-9b0c-9f426a43f948" providerId="ADAL" clId="{B84B68C4-0B7B-476B-9D44-20379D8B5210}" dt="2022-09-01T16:01:42.085" v="107" actId="1038"/>
          <ac:cxnSpMkLst>
            <pc:docMk/>
            <pc:sldMk cId="3895140226" sldId="2145706209"/>
            <ac:cxnSpMk id="539" creationId="{153A0A39-DCB7-D615-BFAA-3A88C1C3A0F5}"/>
          </ac:cxnSpMkLst>
        </pc:cxnChg>
        <pc:cxnChg chg="mod">
          <ac:chgData name="Jennifer Eimers" userId="e496f3f7-6a48-4339-9b0c-9f426a43f948" providerId="ADAL" clId="{B84B68C4-0B7B-476B-9D44-20379D8B5210}" dt="2022-09-01T16:01:42.085" v="107" actId="1038"/>
          <ac:cxnSpMkLst>
            <pc:docMk/>
            <pc:sldMk cId="3895140226" sldId="2145706209"/>
            <ac:cxnSpMk id="540" creationId="{5174F27F-91BD-DC40-8F1E-DC96C8CF7145}"/>
          </ac:cxnSpMkLst>
        </pc:cxnChg>
        <pc:cxnChg chg="mod">
          <ac:chgData name="Jennifer Eimers" userId="e496f3f7-6a48-4339-9b0c-9f426a43f948" providerId="ADAL" clId="{B84B68C4-0B7B-476B-9D44-20379D8B5210}" dt="2022-09-01T16:01:42.085" v="107" actId="1038"/>
          <ac:cxnSpMkLst>
            <pc:docMk/>
            <pc:sldMk cId="3895140226" sldId="2145706209"/>
            <ac:cxnSpMk id="541" creationId="{99A1F1D8-7BD3-3E8B-6118-BF4A7B7E5A74}"/>
          </ac:cxnSpMkLst>
        </pc:cxnChg>
        <pc:cxnChg chg="mod">
          <ac:chgData name="Jennifer Eimers" userId="e496f3f7-6a48-4339-9b0c-9f426a43f948" providerId="ADAL" clId="{B84B68C4-0B7B-476B-9D44-20379D8B5210}" dt="2022-09-01T16:01:42.085" v="107" actId="1038"/>
          <ac:cxnSpMkLst>
            <pc:docMk/>
            <pc:sldMk cId="3895140226" sldId="2145706209"/>
            <ac:cxnSpMk id="542" creationId="{9950AC44-8FB9-C82A-154B-4EAABA3B8289}"/>
          </ac:cxnSpMkLst>
        </pc:cxnChg>
        <pc:cxnChg chg="mod">
          <ac:chgData name="Jennifer Eimers" userId="e496f3f7-6a48-4339-9b0c-9f426a43f948" providerId="ADAL" clId="{B84B68C4-0B7B-476B-9D44-20379D8B5210}" dt="2022-09-01T16:01:42.085" v="107" actId="1038"/>
          <ac:cxnSpMkLst>
            <pc:docMk/>
            <pc:sldMk cId="3895140226" sldId="2145706209"/>
            <ac:cxnSpMk id="543" creationId="{A278B3DD-A9BC-AAEE-5721-DC0D53C813C2}"/>
          </ac:cxnSpMkLst>
        </pc:cxnChg>
        <pc:cxnChg chg="mod">
          <ac:chgData name="Jennifer Eimers" userId="e496f3f7-6a48-4339-9b0c-9f426a43f948" providerId="ADAL" clId="{B84B68C4-0B7B-476B-9D44-20379D8B5210}" dt="2022-09-01T16:01:42.085" v="107" actId="1038"/>
          <ac:cxnSpMkLst>
            <pc:docMk/>
            <pc:sldMk cId="3895140226" sldId="2145706209"/>
            <ac:cxnSpMk id="544" creationId="{C4BDC0D8-6F3B-2D0E-6F7B-3554DD57FECE}"/>
          </ac:cxnSpMkLst>
        </pc:cxnChg>
      </pc:sldChg>
      <pc:sldChg chg="modSp">
        <pc:chgData name="Jennifer Eimers" userId="e496f3f7-6a48-4339-9b0c-9f426a43f948" providerId="ADAL" clId="{B84B68C4-0B7B-476B-9D44-20379D8B5210}" dt="2022-09-01T16:02:59.542" v="142" actId="1076"/>
        <pc:sldMkLst>
          <pc:docMk/>
          <pc:sldMk cId="812656322" sldId="2145706214"/>
        </pc:sldMkLst>
        <pc:spChg chg="mod">
          <ac:chgData name="Jennifer Eimers" userId="e496f3f7-6a48-4339-9b0c-9f426a43f948" providerId="ADAL" clId="{B84B68C4-0B7B-476B-9D44-20379D8B5210}" dt="2022-09-01T16:02:59.542" v="142" actId="1076"/>
          <ac:spMkLst>
            <pc:docMk/>
            <pc:sldMk cId="812656322" sldId="2145706214"/>
            <ac:spMk id="8" creationId="{CBFE8C79-A9E8-F7AA-C5EA-975AB7035376}"/>
          </ac:spMkLst>
        </pc:spChg>
      </pc:sldChg>
      <pc:sldChg chg="modSp">
        <pc:chgData name="Jennifer Eimers" userId="e496f3f7-6a48-4339-9b0c-9f426a43f948" providerId="ADAL" clId="{B84B68C4-0B7B-476B-9D44-20379D8B5210}" dt="2022-09-01T16:05:29.967" v="260" actId="1035"/>
        <pc:sldMkLst>
          <pc:docMk/>
          <pc:sldMk cId="3455703574" sldId="2145706218"/>
        </pc:sldMkLst>
        <pc:spChg chg="mod">
          <ac:chgData name="Jennifer Eimers" userId="e496f3f7-6a48-4339-9b0c-9f426a43f948" providerId="ADAL" clId="{B84B68C4-0B7B-476B-9D44-20379D8B5210}" dt="2022-09-01T16:05:25.530" v="245" actId="1035"/>
          <ac:spMkLst>
            <pc:docMk/>
            <pc:sldMk cId="3455703574" sldId="2145706218"/>
            <ac:spMk id="2" creationId="{00000000-0000-0000-0000-000000000000}"/>
          </ac:spMkLst>
        </pc:spChg>
        <pc:spChg chg="mod">
          <ac:chgData name="Jennifer Eimers" userId="e496f3f7-6a48-4339-9b0c-9f426a43f948" providerId="ADAL" clId="{B84B68C4-0B7B-476B-9D44-20379D8B5210}" dt="2022-09-01T16:05:29.967" v="260" actId="1035"/>
          <ac:spMkLst>
            <pc:docMk/>
            <pc:sldMk cId="3455703574" sldId="2145706218"/>
            <ac:spMk id="5" creationId="{49A644C6-7243-62E0-3915-87454E34F12F}"/>
          </ac:spMkLst>
        </pc:spChg>
        <pc:spChg chg="mod">
          <ac:chgData name="Jennifer Eimers" userId="e496f3f7-6a48-4339-9b0c-9f426a43f948" providerId="ADAL" clId="{B84B68C4-0B7B-476B-9D44-20379D8B5210}" dt="2022-09-01T16:05:29.967" v="260" actId="1035"/>
          <ac:spMkLst>
            <pc:docMk/>
            <pc:sldMk cId="3455703574" sldId="2145706218"/>
            <ac:spMk id="34" creationId="{79D77391-8628-DACD-CD84-11E7105008CC}"/>
          </ac:spMkLst>
        </pc:spChg>
        <pc:spChg chg="mod">
          <ac:chgData name="Jennifer Eimers" userId="e496f3f7-6a48-4339-9b0c-9f426a43f948" providerId="ADAL" clId="{B84B68C4-0B7B-476B-9D44-20379D8B5210}" dt="2022-09-01T16:05:29.967" v="260" actId="1035"/>
          <ac:spMkLst>
            <pc:docMk/>
            <pc:sldMk cId="3455703574" sldId="2145706218"/>
            <ac:spMk id="35" creationId="{DEA9A09B-3B76-BD74-A313-62EB1B55E42D}"/>
          </ac:spMkLst>
        </pc:spChg>
        <pc:spChg chg="mod">
          <ac:chgData name="Jennifer Eimers" userId="e496f3f7-6a48-4339-9b0c-9f426a43f948" providerId="ADAL" clId="{B84B68C4-0B7B-476B-9D44-20379D8B5210}" dt="2022-09-01T16:05:29.967" v="260" actId="1035"/>
          <ac:spMkLst>
            <pc:docMk/>
            <pc:sldMk cId="3455703574" sldId="2145706218"/>
            <ac:spMk id="36" creationId="{4DB18477-46C6-A547-69BC-0F0BDEBC5939}"/>
          </ac:spMkLst>
        </pc:spChg>
        <pc:spChg chg="mod">
          <ac:chgData name="Jennifer Eimers" userId="e496f3f7-6a48-4339-9b0c-9f426a43f948" providerId="ADAL" clId="{B84B68C4-0B7B-476B-9D44-20379D8B5210}" dt="2022-09-01T16:05:29.967" v="260" actId="1035"/>
          <ac:spMkLst>
            <pc:docMk/>
            <pc:sldMk cId="3455703574" sldId="2145706218"/>
            <ac:spMk id="37" creationId="{22F4898B-1648-92A2-57F2-C4A16372053E}"/>
          </ac:spMkLst>
        </pc:spChg>
        <pc:spChg chg="mod">
          <ac:chgData name="Jennifer Eimers" userId="e496f3f7-6a48-4339-9b0c-9f426a43f948" providerId="ADAL" clId="{B84B68C4-0B7B-476B-9D44-20379D8B5210}" dt="2022-09-01T16:05:29.967" v="260" actId="1035"/>
          <ac:spMkLst>
            <pc:docMk/>
            <pc:sldMk cId="3455703574" sldId="2145706218"/>
            <ac:spMk id="38" creationId="{EB57B2B9-96BA-4358-F898-E08DBF0F9C14}"/>
          </ac:spMkLst>
        </pc:spChg>
        <pc:spChg chg="mod">
          <ac:chgData name="Jennifer Eimers" userId="e496f3f7-6a48-4339-9b0c-9f426a43f948" providerId="ADAL" clId="{B84B68C4-0B7B-476B-9D44-20379D8B5210}" dt="2022-09-01T16:05:29.967" v="260" actId="1035"/>
          <ac:spMkLst>
            <pc:docMk/>
            <pc:sldMk cId="3455703574" sldId="2145706218"/>
            <ac:spMk id="39" creationId="{9FF596AA-8CB3-81AE-FAE8-4C89DAAF1B31}"/>
          </ac:spMkLst>
        </pc:spChg>
        <pc:spChg chg="mod">
          <ac:chgData name="Jennifer Eimers" userId="e496f3f7-6a48-4339-9b0c-9f426a43f948" providerId="ADAL" clId="{B84B68C4-0B7B-476B-9D44-20379D8B5210}" dt="2022-09-01T16:05:29.967" v="260" actId="1035"/>
          <ac:spMkLst>
            <pc:docMk/>
            <pc:sldMk cId="3455703574" sldId="2145706218"/>
            <ac:spMk id="40" creationId="{12AD409B-357A-600E-F10D-ACDAA7E603D7}"/>
          </ac:spMkLst>
        </pc:spChg>
        <pc:spChg chg="mod">
          <ac:chgData name="Jennifer Eimers" userId="e496f3f7-6a48-4339-9b0c-9f426a43f948" providerId="ADAL" clId="{B84B68C4-0B7B-476B-9D44-20379D8B5210}" dt="2022-09-01T16:05:29.967" v="260" actId="1035"/>
          <ac:spMkLst>
            <pc:docMk/>
            <pc:sldMk cId="3455703574" sldId="2145706218"/>
            <ac:spMk id="41" creationId="{01F414DC-77A9-425E-9DA8-8F200DDAC8B3}"/>
          </ac:spMkLst>
        </pc:spChg>
        <pc:spChg chg="mod">
          <ac:chgData name="Jennifer Eimers" userId="e496f3f7-6a48-4339-9b0c-9f426a43f948" providerId="ADAL" clId="{B84B68C4-0B7B-476B-9D44-20379D8B5210}" dt="2022-09-01T16:05:29.967" v="260" actId="1035"/>
          <ac:spMkLst>
            <pc:docMk/>
            <pc:sldMk cId="3455703574" sldId="2145706218"/>
            <ac:spMk id="42" creationId="{907F15F4-6B00-2277-0C0A-16D0BAD6C224}"/>
          </ac:spMkLst>
        </pc:spChg>
        <pc:spChg chg="mod">
          <ac:chgData name="Jennifer Eimers" userId="e496f3f7-6a48-4339-9b0c-9f426a43f948" providerId="ADAL" clId="{B84B68C4-0B7B-476B-9D44-20379D8B5210}" dt="2022-09-01T16:05:29.967" v="260" actId="1035"/>
          <ac:spMkLst>
            <pc:docMk/>
            <pc:sldMk cId="3455703574" sldId="2145706218"/>
            <ac:spMk id="43" creationId="{47FDC92D-654D-6F42-753D-0DD87E2196A7}"/>
          </ac:spMkLst>
        </pc:spChg>
        <pc:spChg chg="mod">
          <ac:chgData name="Jennifer Eimers" userId="e496f3f7-6a48-4339-9b0c-9f426a43f948" providerId="ADAL" clId="{B84B68C4-0B7B-476B-9D44-20379D8B5210}" dt="2022-09-01T16:05:29.967" v="260" actId="1035"/>
          <ac:spMkLst>
            <pc:docMk/>
            <pc:sldMk cId="3455703574" sldId="2145706218"/>
            <ac:spMk id="44" creationId="{F8C68965-C76E-6626-7F77-E2A7088FE8B6}"/>
          </ac:spMkLst>
        </pc:spChg>
        <pc:spChg chg="mod">
          <ac:chgData name="Jennifer Eimers" userId="e496f3f7-6a48-4339-9b0c-9f426a43f948" providerId="ADAL" clId="{B84B68C4-0B7B-476B-9D44-20379D8B5210}" dt="2022-09-01T16:05:29.967" v="260" actId="1035"/>
          <ac:spMkLst>
            <pc:docMk/>
            <pc:sldMk cId="3455703574" sldId="2145706218"/>
            <ac:spMk id="45" creationId="{6238B97F-0166-11F1-107F-71ABD1A150E7}"/>
          </ac:spMkLst>
        </pc:spChg>
        <pc:spChg chg="mod">
          <ac:chgData name="Jennifer Eimers" userId="e496f3f7-6a48-4339-9b0c-9f426a43f948" providerId="ADAL" clId="{B84B68C4-0B7B-476B-9D44-20379D8B5210}" dt="2022-09-01T16:05:29.967" v="260" actId="1035"/>
          <ac:spMkLst>
            <pc:docMk/>
            <pc:sldMk cId="3455703574" sldId="2145706218"/>
            <ac:spMk id="46" creationId="{AB977D4E-992F-1A14-0287-378816808F8E}"/>
          </ac:spMkLst>
        </pc:spChg>
        <pc:spChg chg="mod">
          <ac:chgData name="Jennifer Eimers" userId="e496f3f7-6a48-4339-9b0c-9f426a43f948" providerId="ADAL" clId="{B84B68C4-0B7B-476B-9D44-20379D8B5210}" dt="2022-09-01T16:05:29.967" v="260" actId="1035"/>
          <ac:spMkLst>
            <pc:docMk/>
            <pc:sldMk cId="3455703574" sldId="2145706218"/>
            <ac:spMk id="47" creationId="{398EDE23-F4D3-338A-50A0-BD3B3BC66BEC}"/>
          </ac:spMkLst>
        </pc:spChg>
        <pc:spChg chg="mod">
          <ac:chgData name="Jennifer Eimers" userId="e496f3f7-6a48-4339-9b0c-9f426a43f948" providerId="ADAL" clId="{B84B68C4-0B7B-476B-9D44-20379D8B5210}" dt="2022-09-01T16:05:29.967" v="260" actId="1035"/>
          <ac:spMkLst>
            <pc:docMk/>
            <pc:sldMk cId="3455703574" sldId="2145706218"/>
            <ac:spMk id="48" creationId="{399E19CB-DB10-7399-8E32-A2C6C42670D4}"/>
          </ac:spMkLst>
        </pc:spChg>
        <pc:spChg chg="mod">
          <ac:chgData name="Jennifer Eimers" userId="e496f3f7-6a48-4339-9b0c-9f426a43f948" providerId="ADAL" clId="{B84B68C4-0B7B-476B-9D44-20379D8B5210}" dt="2022-09-01T16:05:29.967" v="260" actId="1035"/>
          <ac:spMkLst>
            <pc:docMk/>
            <pc:sldMk cId="3455703574" sldId="2145706218"/>
            <ac:spMk id="49" creationId="{DB21BFF5-51AC-F2BB-38D1-19F133D42E66}"/>
          </ac:spMkLst>
        </pc:spChg>
        <pc:spChg chg="mod">
          <ac:chgData name="Jennifer Eimers" userId="e496f3f7-6a48-4339-9b0c-9f426a43f948" providerId="ADAL" clId="{B84B68C4-0B7B-476B-9D44-20379D8B5210}" dt="2022-09-01T16:05:29.967" v="260" actId="1035"/>
          <ac:spMkLst>
            <pc:docMk/>
            <pc:sldMk cId="3455703574" sldId="2145706218"/>
            <ac:spMk id="50" creationId="{4932FE5E-CF05-3640-8EE4-323DC29B8399}"/>
          </ac:spMkLst>
        </pc:spChg>
        <pc:spChg chg="mod">
          <ac:chgData name="Jennifer Eimers" userId="e496f3f7-6a48-4339-9b0c-9f426a43f948" providerId="ADAL" clId="{B84B68C4-0B7B-476B-9D44-20379D8B5210}" dt="2022-09-01T16:05:29.967" v="260" actId="1035"/>
          <ac:spMkLst>
            <pc:docMk/>
            <pc:sldMk cId="3455703574" sldId="2145706218"/>
            <ac:spMk id="51" creationId="{B99B741D-8748-F147-BBAE-4634C9F2F3A2}"/>
          </ac:spMkLst>
        </pc:spChg>
        <pc:spChg chg="mod">
          <ac:chgData name="Jennifer Eimers" userId="e496f3f7-6a48-4339-9b0c-9f426a43f948" providerId="ADAL" clId="{B84B68C4-0B7B-476B-9D44-20379D8B5210}" dt="2022-09-01T16:05:29.967" v="260" actId="1035"/>
          <ac:spMkLst>
            <pc:docMk/>
            <pc:sldMk cId="3455703574" sldId="2145706218"/>
            <ac:spMk id="52" creationId="{2BA1CB67-1E41-02DD-A3AE-1FE26511E2C2}"/>
          </ac:spMkLst>
        </pc:spChg>
        <pc:spChg chg="mod">
          <ac:chgData name="Jennifer Eimers" userId="e496f3f7-6a48-4339-9b0c-9f426a43f948" providerId="ADAL" clId="{B84B68C4-0B7B-476B-9D44-20379D8B5210}" dt="2022-09-01T16:05:29.967" v="260" actId="1035"/>
          <ac:spMkLst>
            <pc:docMk/>
            <pc:sldMk cId="3455703574" sldId="2145706218"/>
            <ac:spMk id="53" creationId="{076BC777-4030-5D63-A78D-37F0C12FAD98}"/>
          </ac:spMkLst>
        </pc:spChg>
        <pc:spChg chg="mod">
          <ac:chgData name="Jennifer Eimers" userId="e496f3f7-6a48-4339-9b0c-9f426a43f948" providerId="ADAL" clId="{B84B68C4-0B7B-476B-9D44-20379D8B5210}" dt="2022-09-01T16:05:29.967" v="260" actId="1035"/>
          <ac:spMkLst>
            <pc:docMk/>
            <pc:sldMk cId="3455703574" sldId="2145706218"/>
            <ac:spMk id="54" creationId="{EA5B97FD-7A3F-22D3-A7FF-0DC0F78D6DC8}"/>
          </ac:spMkLst>
        </pc:spChg>
        <pc:spChg chg="mod">
          <ac:chgData name="Jennifer Eimers" userId="e496f3f7-6a48-4339-9b0c-9f426a43f948" providerId="ADAL" clId="{B84B68C4-0B7B-476B-9D44-20379D8B5210}" dt="2022-09-01T16:05:29.967" v="260" actId="1035"/>
          <ac:spMkLst>
            <pc:docMk/>
            <pc:sldMk cId="3455703574" sldId="2145706218"/>
            <ac:spMk id="55" creationId="{A6C745A7-1BE6-38E5-7109-AABF6E9CDB6B}"/>
          </ac:spMkLst>
        </pc:spChg>
        <pc:spChg chg="mod">
          <ac:chgData name="Jennifer Eimers" userId="e496f3f7-6a48-4339-9b0c-9f426a43f948" providerId="ADAL" clId="{B84B68C4-0B7B-476B-9D44-20379D8B5210}" dt="2022-09-01T16:05:29.967" v="260" actId="1035"/>
          <ac:spMkLst>
            <pc:docMk/>
            <pc:sldMk cId="3455703574" sldId="2145706218"/>
            <ac:spMk id="56" creationId="{802A65A7-D5A7-9939-B5C4-B9E6F56F72BE}"/>
          </ac:spMkLst>
        </pc:spChg>
        <pc:spChg chg="mod">
          <ac:chgData name="Jennifer Eimers" userId="e496f3f7-6a48-4339-9b0c-9f426a43f948" providerId="ADAL" clId="{B84B68C4-0B7B-476B-9D44-20379D8B5210}" dt="2022-09-01T16:05:29.967" v="260" actId="1035"/>
          <ac:spMkLst>
            <pc:docMk/>
            <pc:sldMk cId="3455703574" sldId="2145706218"/>
            <ac:spMk id="57" creationId="{11091DB9-180A-351C-1392-F31CDD1402E2}"/>
          </ac:spMkLst>
        </pc:spChg>
        <pc:spChg chg="mod">
          <ac:chgData name="Jennifer Eimers" userId="e496f3f7-6a48-4339-9b0c-9f426a43f948" providerId="ADAL" clId="{B84B68C4-0B7B-476B-9D44-20379D8B5210}" dt="2022-09-01T16:05:29.967" v="260" actId="1035"/>
          <ac:spMkLst>
            <pc:docMk/>
            <pc:sldMk cId="3455703574" sldId="2145706218"/>
            <ac:spMk id="58" creationId="{12496E02-2A7A-8660-36A8-CD977AC7DB36}"/>
          </ac:spMkLst>
        </pc:spChg>
        <pc:spChg chg="mod">
          <ac:chgData name="Jennifer Eimers" userId="e496f3f7-6a48-4339-9b0c-9f426a43f948" providerId="ADAL" clId="{B84B68C4-0B7B-476B-9D44-20379D8B5210}" dt="2022-09-01T16:05:29.967" v="260" actId="1035"/>
          <ac:spMkLst>
            <pc:docMk/>
            <pc:sldMk cId="3455703574" sldId="2145706218"/>
            <ac:spMk id="59" creationId="{D34B6804-8E2A-F93E-608C-983F68504CD2}"/>
          </ac:spMkLst>
        </pc:spChg>
        <pc:spChg chg="mod">
          <ac:chgData name="Jennifer Eimers" userId="e496f3f7-6a48-4339-9b0c-9f426a43f948" providerId="ADAL" clId="{B84B68C4-0B7B-476B-9D44-20379D8B5210}" dt="2022-09-01T16:05:29.967" v="260" actId="1035"/>
          <ac:spMkLst>
            <pc:docMk/>
            <pc:sldMk cId="3455703574" sldId="2145706218"/>
            <ac:spMk id="62" creationId="{2ECA5670-C48E-B205-6AEC-F7CACAE6A9FE}"/>
          </ac:spMkLst>
        </pc:spChg>
        <pc:spChg chg="mod">
          <ac:chgData name="Jennifer Eimers" userId="e496f3f7-6a48-4339-9b0c-9f426a43f948" providerId="ADAL" clId="{B84B68C4-0B7B-476B-9D44-20379D8B5210}" dt="2022-09-01T16:05:29.967" v="260" actId="1035"/>
          <ac:spMkLst>
            <pc:docMk/>
            <pc:sldMk cId="3455703574" sldId="2145706218"/>
            <ac:spMk id="64" creationId="{285D7459-73EC-3C22-8DEA-5FF65B300F55}"/>
          </ac:spMkLst>
        </pc:spChg>
        <pc:spChg chg="mod">
          <ac:chgData name="Jennifer Eimers" userId="e496f3f7-6a48-4339-9b0c-9f426a43f948" providerId="ADAL" clId="{B84B68C4-0B7B-476B-9D44-20379D8B5210}" dt="2022-09-01T16:05:29.967" v="260" actId="1035"/>
          <ac:spMkLst>
            <pc:docMk/>
            <pc:sldMk cId="3455703574" sldId="2145706218"/>
            <ac:spMk id="65" creationId="{EA897292-B151-A0B1-8F62-497828F16DE2}"/>
          </ac:spMkLst>
        </pc:spChg>
        <pc:spChg chg="mod">
          <ac:chgData name="Jennifer Eimers" userId="e496f3f7-6a48-4339-9b0c-9f426a43f948" providerId="ADAL" clId="{B84B68C4-0B7B-476B-9D44-20379D8B5210}" dt="2022-09-01T16:05:29.967" v="260" actId="1035"/>
          <ac:spMkLst>
            <pc:docMk/>
            <pc:sldMk cId="3455703574" sldId="2145706218"/>
            <ac:spMk id="66" creationId="{2B13AD4C-6D9A-3B82-413F-2862FC901C34}"/>
          </ac:spMkLst>
        </pc:spChg>
        <pc:spChg chg="mod">
          <ac:chgData name="Jennifer Eimers" userId="e496f3f7-6a48-4339-9b0c-9f426a43f948" providerId="ADAL" clId="{B84B68C4-0B7B-476B-9D44-20379D8B5210}" dt="2022-09-01T16:05:29.967" v="260" actId="1035"/>
          <ac:spMkLst>
            <pc:docMk/>
            <pc:sldMk cId="3455703574" sldId="2145706218"/>
            <ac:spMk id="67" creationId="{08AA5A9B-985C-6096-7E9B-C728CA23720A}"/>
          </ac:spMkLst>
        </pc:spChg>
        <pc:spChg chg="mod">
          <ac:chgData name="Jennifer Eimers" userId="e496f3f7-6a48-4339-9b0c-9f426a43f948" providerId="ADAL" clId="{B84B68C4-0B7B-476B-9D44-20379D8B5210}" dt="2022-09-01T16:05:29.967" v="260" actId="1035"/>
          <ac:spMkLst>
            <pc:docMk/>
            <pc:sldMk cId="3455703574" sldId="2145706218"/>
            <ac:spMk id="68" creationId="{91441887-B053-1FFC-FAC6-520293C8C4A7}"/>
          </ac:spMkLst>
        </pc:spChg>
        <pc:spChg chg="mod">
          <ac:chgData name="Jennifer Eimers" userId="e496f3f7-6a48-4339-9b0c-9f426a43f948" providerId="ADAL" clId="{B84B68C4-0B7B-476B-9D44-20379D8B5210}" dt="2022-09-01T16:05:29.967" v="260" actId="1035"/>
          <ac:spMkLst>
            <pc:docMk/>
            <pc:sldMk cId="3455703574" sldId="2145706218"/>
            <ac:spMk id="69" creationId="{B860868A-0E2A-6D48-A839-7372B5315B07}"/>
          </ac:spMkLst>
        </pc:spChg>
        <pc:spChg chg="mod">
          <ac:chgData name="Jennifer Eimers" userId="e496f3f7-6a48-4339-9b0c-9f426a43f948" providerId="ADAL" clId="{B84B68C4-0B7B-476B-9D44-20379D8B5210}" dt="2022-09-01T16:05:29.967" v="260" actId="1035"/>
          <ac:spMkLst>
            <pc:docMk/>
            <pc:sldMk cId="3455703574" sldId="2145706218"/>
            <ac:spMk id="70" creationId="{1D957FD0-B0F0-CE91-720C-8E67C3069AE2}"/>
          </ac:spMkLst>
        </pc:spChg>
        <pc:spChg chg="mod">
          <ac:chgData name="Jennifer Eimers" userId="e496f3f7-6a48-4339-9b0c-9f426a43f948" providerId="ADAL" clId="{B84B68C4-0B7B-476B-9D44-20379D8B5210}" dt="2022-09-01T16:05:29.967" v="260" actId="1035"/>
          <ac:spMkLst>
            <pc:docMk/>
            <pc:sldMk cId="3455703574" sldId="2145706218"/>
            <ac:spMk id="71" creationId="{474D9CE0-4FFC-467A-BE88-FF74E4B07BB3}"/>
          </ac:spMkLst>
        </pc:spChg>
        <pc:spChg chg="mod">
          <ac:chgData name="Jennifer Eimers" userId="e496f3f7-6a48-4339-9b0c-9f426a43f948" providerId="ADAL" clId="{B84B68C4-0B7B-476B-9D44-20379D8B5210}" dt="2022-09-01T16:05:29.967" v="260" actId="1035"/>
          <ac:spMkLst>
            <pc:docMk/>
            <pc:sldMk cId="3455703574" sldId="2145706218"/>
            <ac:spMk id="72" creationId="{73AD4AAC-1098-3113-1177-42FA646AF34A}"/>
          </ac:spMkLst>
        </pc:spChg>
        <pc:spChg chg="mod">
          <ac:chgData name="Jennifer Eimers" userId="e496f3f7-6a48-4339-9b0c-9f426a43f948" providerId="ADAL" clId="{B84B68C4-0B7B-476B-9D44-20379D8B5210}" dt="2022-09-01T16:05:29.967" v="260" actId="1035"/>
          <ac:spMkLst>
            <pc:docMk/>
            <pc:sldMk cId="3455703574" sldId="2145706218"/>
            <ac:spMk id="73" creationId="{08CDB227-0181-DEF1-52B0-09E9ECDC8FF2}"/>
          </ac:spMkLst>
        </pc:spChg>
        <pc:spChg chg="mod">
          <ac:chgData name="Jennifer Eimers" userId="e496f3f7-6a48-4339-9b0c-9f426a43f948" providerId="ADAL" clId="{B84B68C4-0B7B-476B-9D44-20379D8B5210}" dt="2022-09-01T16:05:29.967" v="260" actId="1035"/>
          <ac:spMkLst>
            <pc:docMk/>
            <pc:sldMk cId="3455703574" sldId="2145706218"/>
            <ac:spMk id="74" creationId="{FCD244FE-6993-F8B5-4600-B3F0C51F02A2}"/>
          </ac:spMkLst>
        </pc:spChg>
        <pc:spChg chg="mod">
          <ac:chgData name="Jennifer Eimers" userId="e496f3f7-6a48-4339-9b0c-9f426a43f948" providerId="ADAL" clId="{B84B68C4-0B7B-476B-9D44-20379D8B5210}" dt="2022-09-01T16:05:29.967" v="260" actId="1035"/>
          <ac:spMkLst>
            <pc:docMk/>
            <pc:sldMk cId="3455703574" sldId="2145706218"/>
            <ac:spMk id="75" creationId="{62800511-8B65-CBC9-9FF8-EF28F065505B}"/>
          </ac:spMkLst>
        </pc:spChg>
        <pc:spChg chg="mod">
          <ac:chgData name="Jennifer Eimers" userId="e496f3f7-6a48-4339-9b0c-9f426a43f948" providerId="ADAL" clId="{B84B68C4-0B7B-476B-9D44-20379D8B5210}" dt="2022-09-01T16:05:29.967" v="260" actId="1035"/>
          <ac:spMkLst>
            <pc:docMk/>
            <pc:sldMk cId="3455703574" sldId="2145706218"/>
            <ac:spMk id="76" creationId="{12D6E253-2635-3C5A-BEE2-AF54D2B5A4BC}"/>
          </ac:spMkLst>
        </pc:spChg>
        <pc:spChg chg="mod">
          <ac:chgData name="Jennifer Eimers" userId="e496f3f7-6a48-4339-9b0c-9f426a43f948" providerId="ADAL" clId="{B84B68C4-0B7B-476B-9D44-20379D8B5210}" dt="2022-09-01T16:05:29.967" v="260" actId="1035"/>
          <ac:spMkLst>
            <pc:docMk/>
            <pc:sldMk cId="3455703574" sldId="2145706218"/>
            <ac:spMk id="77" creationId="{357C620B-FDCB-DEDD-278D-A92F7F584938}"/>
          </ac:spMkLst>
        </pc:spChg>
        <pc:spChg chg="mod">
          <ac:chgData name="Jennifer Eimers" userId="e496f3f7-6a48-4339-9b0c-9f426a43f948" providerId="ADAL" clId="{B84B68C4-0B7B-476B-9D44-20379D8B5210}" dt="2022-09-01T16:05:29.967" v="260" actId="1035"/>
          <ac:spMkLst>
            <pc:docMk/>
            <pc:sldMk cId="3455703574" sldId="2145706218"/>
            <ac:spMk id="78" creationId="{8EACA46E-DA50-96BB-4883-434816E4FAB4}"/>
          </ac:spMkLst>
        </pc:spChg>
        <pc:spChg chg="mod">
          <ac:chgData name="Jennifer Eimers" userId="e496f3f7-6a48-4339-9b0c-9f426a43f948" providerId="ADAL" clId="{B84B68C4-0B7B-476B-9D44-20379D8B5210}" dt="2022-09-01T16:05:29.967" v="260" actId="1035"/>
          <ac:spMkLst>
            <pc:docMk/>
            <pc:sldMk cId="3455703574" sldId="2145706218"/>
            <ac:spMk id="79" creationId="{2A46CCE0-2E6E-5D72-0A91-6F6FE4E0FF69}"/>
          </ac:spMkLst>
        </pc:spChg>
        <pc:spChg chg="mod">
          <ac:chgData name="Jennifer Eimers" userId="e496f3f7-6a48-4339-9b0c-9f426a43f948" providerId="ADAL" clId="{B84B68C4-0B7B-476B-9D44-20379D8B5210}" dt="2022-09-01T16:05:29.967" v="260" actId="1035"/>
          <ac:spMkLst>
            <pc:docMk/>
            <pc:sldMk cId="3455703574" sldId="2145706218"/>
            <ac:spMk id="80" creationId="{961DCC49-318B-61B5-60FE-CF5CC2835C62}"/>
          </ac:spMkLst>
        </pc:spChg>
        <pc:spChg chg="mod">
          <ac:chgData name="Jennifer Eimers" userId="e496f3f7-6a48-4339-9b0c-9f426a43f948" providerId="ADAL" clId="{B84B68C4-0B7B-476B-9D44-20379D8B5210}" dt="2022-09-01T16:05:29.967" v="260" actId="1035"/>
          <ac:spMkLst>
            <pc:docMk/>
            <pc:sldMk cId="3455703574" sldId="2145706218"/>
            <ac:spMk id="81" creationId="{4355D882-B655-5BFE-C155-7C27080D7F09}"/>
          </ac:spMkLst>
        </pc:spChg>
        <pc:spChg chg="mod">
          <ac:chgData name="Jennifer Eimers" userId="e496f3f7-6a48-4339-9b0c-9f426a43f948" providerId="ADAL" clId="{B84B68C4-0B7B-476B-9D44-20379D8B5210}" dt="2022-09-01T16:05:29.967" v="260" actId="1035"/>
          <ac:spMkLst>
            <pc:docMk/>
            <pc:sldMk cId="3455703574" sldId="2145706218"/>
            <ac:spMk id="82" creationId="{9F6015E6-A6C8-C80D-3EB3-342EDFE29BC9}"/>
          </ac:spMkLst>
        </pc:spChg>
        <pc:spChg chg="mod">
          <ac:chgData name="Jennifer Eimers" userId="e496f3f7-6a48-4339-9b0c-9f426a43f948" providerId="ADAL" clId="{B84B68C4-0B7B-476B-9D44-20379D8B5210}" dt="2022-09-01T16:05:29.967" v="260" actId="1035"/>
          <ac:spMkLst>
            <pc:docMk/>
            <pc:sldMk cId="3455703574" sldId="2145706218"/>
            <ac:spMk id="83" creationId="{4EAA82B8-202A-05FF-F5A7-9142B4D709F1}"/>
          </ac:spMkLst>
        </pc:spChg>
        <pc:spChg chg="mod">
          <ac:chgData name="Jennifer Eimers" userId="e496f3f7-6a48-4339-9b0c-9f426a43f948" providerId="ADAL" clId="{B84B68C4-0B7B-476B-9D44-20379D8B5210}" dt="2022-09-01T16:05:29.967" v="260" actId="1035"/>
          <ac:spMkLst>
            <pc:docMk/>
            <pc:sldMk cId="3455703574" sldId="2145706218"/>
            <ac:spMk id="84" creationId="{A4EEE04E-EE9C-D201-0B30-3C1313E5339D}"/>
          </ac:spMkLst>
        </pc:spChg>
        <pc:spChg chg="mod">
          <ac:chgData name="Jennifer Eimers" userId="e496f3f7-6a48-4339-9b0c-9f426a43f948" providerId="ADAL" clId="{B84B68C4-0B7B-476B-9D44-20379D8B5210}" dt="2022-09-01T16:05:29.967" v="260" actId="1035"/>
          <ac:spMkLst>
            <pc:docMk/>
            <pc:sldMk cId="3455703574" sldId="2145706218"/>
            <ac:spMk id="85" creationId="{581C890A-A863-31F7-CBC5-5E55119305A8}"/>
          </ac:spMkLst>
        </pc:spChg>
        <pc:spChg chg="mod">
          <ac:chgData name="Jennifer Eimers" userId="e496f3f7-6a48-4339-9b0c-9f426a43f948" providerId="ADAL" clId="{B84B68C4-0B7B-476B-9D44-20379D8B5210}" dt="2022-09-01T16:05:29.967" v="260" actId="1035"/>
          <ac:spMkLst>
            <pc:docMk/>
            <pc:sldMk cId="3455703574" sldId="2145706218"/>
            <ac:spMk id="86" creationId="{2489ADD9-273B-EE95-DFE4-1309DEAED3F1}"/>
          </ac:spMkLst>
        </pc:spChg>
        <pc:spChg chg="mod">
          <ac:chgData name="Jennifer Eimers" userId="e496f3f7-6a48-4339-9b0c-9f426a43f948" providerId="ADAL" clId="{B84B68C4-0B7B-476B-9D44-20379D8B5210}" dt="2022-09-01T16:05:29.967" v="260" actId="1035"/>
          <ac:spMkLst>
            <pc:docMk/>
            <pc:sldMk cId="3455703574" sldId="2145706218"/>
            <ac:spMk id="87" creationId="{5BC1D40C-1365-BAF9-AFBC-3BE8260FC8DB}"/>
          </ac:spMkLst>
        </pc:spChg>
        <pc:spChg chg="mod">
          <ac:chgData name="Jennifer Eimers" userId="e496f3f7-6a48-4339-9b0c-9f426a43f948" providerId="ADAL" clId="{B84B68C4-0B7B-476B-9D44-20379D8B5210}" dt="2022-09-01T16:05:29.967" v="260" actId="1035"/>
          <ac:spMkLst>
            <pc:docMk/>
            <pc:sldMk cId="3455703574" sldId="2145706218"/>
            <ac:spMk id="88" creationId="{C35E6582-2317-0F26-E310-A4CC09A56923}"/>
          </ac:spMkLst>
        </pc:spChg>
        <pc:spChg chg="mod">
          <ac:chgData name="Jennifer Eimers" userId="e496f3f7-6a48-4339-9b0c-9f426a43f948" providerId="ADAL" clId="{B84B68C4-0B7B-476B-9D44-20379D8B5210}" dt="2022-09-01T16:05:29.967" v="260" actId="1035"/>
          <ac:spMkLst>
            <pc:docMk/>
            <pc:sldMk cId="3455703574" sldId="2145706218"/>
            <ac:spMk id="89" creationId="{D67A04FF-AFD4-8BCD-1525-143D7D6A924C}"/>
          </ac:spMkLst>
        </pc:spChg>
        <pc:spChg chg="mod">
          <ac:chgData name="Jennifer Eimers" userId="e496f3f7-6a48-4339-9b0c-9f426a43f948" providerId="ADAL" clId="{B84B68C4-0B7B-476B-9D44-20379D8B5210}" dt="2022-09-01T16:05:29.967" v="260" actId="1035"/>
          <ac:spMkLst>
            <pc:docMk/>
            <pc:sldMk cId="3455703574" sldId="2145706218"/>
            <ac:spMk id="90" creationId="{2C256780-FCEB-9633-8B3F-BF8844813598}"/>
          </ac:spMkLst>
        </pc:spChg>
        <pc:spChg chg="mod">
          <ac:chgData name="Jennifer Eimers" userId="e496f3f7-6a48-4339-9b0c-9f426a43f948" providerId="ADAL" clId="{B84B68C4-0B7B-476B-9D44-20379D8B5210}" dt="2022-09-01T16:05:29.967" v="260" actId="1035"/>
          <ac:spMkLst>
            <pc:docMk/>
            <pc:sldMk cId="3455703574" sldId="2145706218"/>
            <ac:spMk id="91" creationId="{7E9F98E2-A5A6-6A92-266D-814661AAA50D}"/>
          </ac:spMkLst>
        </pc:spChg>
        <pc:spChg chg="mod">
          <ac:chgData name="Jennifer Eimers" userId="e496f3f7-6a48-4339-9b0c-9f426a43f948" providerId="ADAL" clId="{B84B68C4-0B7B-476B-9D44-20379D8B5210}" dt="2022-09-01T16:05:29.967" v="260" actId="1035"/>
          <ac:spMkLst>
            <pc:docMk/>
            <pc:sldMk cId="3455703574" sldId="2145706218"/>
            <ac:spMk id="92" creationId="{7E12F668-1844-B7AD-DE8E-1F0850D3619C}"/>
          </ac:spMkLst>
        </pc:spChg>
        <pc:spChg chg="mod">
          <ac:chgData name="Jennifer Eimers" userId="e496f3f7-6a48-4339-9b0c-9f426a43f948" providerId="ADAL" clId="{B84B68C4-0B7B-476B-9D44-20379D8B5210}" dt="2022-09-01T16:05:29.967" v="260" actId="1035"/>
          <ac:spMkLst>
            <pc:docMk/>
            <pc:sldMk cId="3455703574" sldId="2145706218"/>
            <ac:spMk id="93" creationId="{4E1BC067-1334-B4FB-69CC-1D766E20F8F2}"/>
          </ac:spMkLst>
        </pc:spChg>
        <pc:spChg chg="mod">
          <ac:chgData name="Jennifer Eimers" userId="e496f3f7-6a48-4339-9b0c-9f426a43f948" providerId="ADAL" clId="{B84B68C4-0B7B-476B-9D44-20379D8B5210}" dt="2022-09-01T16:05:29.967" v="260" actId="1035"/>
          <ac:spMkLst>
            <pc:docMk/>
            <pc:sldMk cId="3455703574" sldId="2145706218"/>
            <ac:spMk id="94" creationId="{3CF33F54-12F4-2F54-96D4-460585DDAF9C}"/>
          </ac:spMkLst>
        </pc:spChg>
        <pc:spChg chg="mod">
          <ac:chgData name="Jennifer Eimers" userId="e496f3f7-6a48-4339-9b0c-9f426a43f948" providerId="ADAL" clId="{B84B68C4-0B7B-476B-9D44-20379D8B5210}" dt="2022-09-01T16:05:29.967" v="260" actId="1035"/>
          <ac:spMkLst>
            <pc:docMk/>
            <pc:sldMk cId="3455703574" sldId="2145706218"/>
            <ac:spMk id="95" creationId="{83B197D3-4D3D-8094-8151-43E88E9D225C}"/>
          </ac:spMkLst>
        </pc:spChg>
        <pc:spChg chg="mod">
          <ac:chgData name="Jennifer Eimers" userId="e496f3f7-6a48-4339-9b0c-9f426a43f948" providerId="ADAL" clId="{B84B68C4-0B7B-476B-9D44-20379D8B5210}" dt="2022-09-01T16:05:29.967" v="260" actId="1035"/>
          <ac:spMkLst>
            <pc:docMk/>
            <pc:sldMk cId="3455703574" sldId="2145706218"/>
            <ac:spMk id="96" creationId="{3ED97C45-0D15-09D1-9404-A8EC186BFA76}"/>
          </ac:spMkLst>
        </pc:spChg>
        <pc:spChg chg="mod">
          <ac:chgData name="Jennifer Eimers" userId="e496f3f7-6a48-4339-9b0c-9f426a43f948" providerId="ADAL" clId="{B84B68C4-0B7B-476B-9D44-20379D8B5210}" dt="2022-09-01T16:05:29.967" v="260" actId="1035"/>
          <ac:spMkLst>
            <pc:docMk/>
            <pc:sldMk cId="3455703574" sldId="2145706218"/>
            <ac:spMk id="97" creationId="{02FCF9AC-35C2-5F57-939D-4C71518EFAA6}"/>
          </ac:spMkLst>
        </pc:spChg>
        <pc:spChg chg="mod">
          <ac:chgData name="Jennifer Eimers" userId="e496f3f7-6a48-4339-9b0c-9f426a43f948" providerId="ADAL" clId="{B84B68C4-0B7B-476B-9D44-20379D8B5210}" dt="2022-09-01T16:05:29.967" v="260" actId="1035"/>
          <ac:spMkLst>
            <pc:docMk/>
            <pc:sldMk cId="3455703574" sldId="2145706218"/>
            <ac:spMk id="98" creationId="{C122FB8F-B388-8464-2894-50A71411C5FC}"/>
          </ac:spMkLst>
        </pc:spChg>
        <pc:spChg chg="mod">
          <ac:chgData name="Jennifer Eimers" userId="e496f3f7-6a48-4339-9b0c-9f426a43f948" providerId="ADAL" clId="{B84B68C4-0B7B-476B-9D44-20379D8B5210}" dt="2022-09-01T16:05:29.967" v="260" actId="1035"/>
          <ac:spMkLst>
            <pc:docMk/>
            <pc:sldMk cId="3455703574" sldId="2145706218"/>
            <ac:spMk id="99" creationId="{5C7BAFE0-D1FF-6F16-CD3F-965B9D1C899A}"/>
          </ac:spMkLst>
        </pc:spChg>
        <pc:spChg chg="mod">
          <ac:chgData name="Jennifer Eimers" userId="e496f3f7-6a48-4339-9b0c-9f426a43f948" providerId="ADAL" clId="{B84B68C4-0B7B-476B-9D44-20379D8B5210}" dt="2022-09-01T16:05:29.967" v="260" actId="1035"/>
          <ac:spMkLst>
            <pc:docMk/>
            <pc:sldMk cId="3455703574" sldId="2145706218"/>
            <ac:spMk id="100" creationId="{9AB750AA-EAF8-556F-578F-C7AE9D9E39AD}"/>
          </ac:spMkLst>
        </pc:spChg>
        <pc:spChg chg="mod">
          <ac:chgData name="Jennifer Eimers" userId="e496f3f7-6a48-4339-9b0c-9f426a43f948" providerId="ADAL" clId="{B84B68C4-0B7B-476B-9D44-20379D8B5210}" dt="2022-09-01T16:05:29.967" v="260" actId="1035"/>
          <ac:spMkLst>
            <pc:docMk/>
            <pc:sldMk cId="3455703574" sldId="2145706218"/>
            <ac:spMk id="109" creationId="{37407CE1-488C-A639-2C31-00C0C999E7F2}"/>
          </ac:spMkLst>
        </pc:spChg>
        <pc:spChg chg="mod">
          <ac:chgData name="Jennifer Eimers" userId="e496f3f7-6a48-4339-9b0c-9f426a43f948" providerId="ADAL" clId="{B84B68C4-0B7B-476B-9D44-20379D8B5210}" dt="2022-09-01T16:05:29.967" v="260" actId="1035"/>
          <ac:spMkLst>
            <pc:docMk/>
            <pc:sldMk cId="3455703574" sldId="2145706218"/>
            <ac:spMk id="110" creationId="{87DDD639-AA45-6705-A34D-2624DA8DA7D5}"/>
          </ac:spMkLst>
        </pc:spChg>
        <pc:grpChg chg="mod">
          <ac:chgData name="Jennifer Eimers" userId="e496f3f7-6a48-4339-9b0c-9f426a43f948" providerId="ADAL" clId="{B84B68C4-0B7B-476B-9D44-20379D8B5210}" dt="2022-09-01T16:05:29.967" v="260" actId="1035"/>
          <ac:grpSpMkLst>
            <pc:docMk/>
            <pc:sldMk cId="3455703574" sldId="2145706218"/>
            <ac:grpSpMk id="33" creationId="{0AD6D00A-9BF8-1704-7173-80CF9310F580}"/>
          </ac:grpSpMkLst>
        </pc:grpChg>
        <pc:grpChg chg="mod">
          <ac:chgData name="Jennifer Eimers" userId="e496f3f7-6a48-4339-9b0c-9f426a43f948" providerId="ADAL" clId="{B84B68C4-0B7B-476B-9D44-20379D8B5210}" dt="2022-09-01T16:05:29.967" v="260" actId="1035"/>
          <ac:grpSpMkLst>
            <pc:docMk/>
            <pc:sldMk cId="3455703574" sldId="2145706218"/>
            <ac:grpSpMk id="101" creationId="{9DEB9B54-890D-C698-99F7-4DD9086AE9FC}"/>
          </ac:grpSpMkLst>
        </pc:grpChg>
        <pc:grpChg chg="mod">
          <ac:chgData name="Jennifer Eimers" userId="e496f3f7-6a48-4339-9b0c-9f426a43f948" providerId="ADAL" clId="{B84B68C4-0B7B-476B-9D44-20379D8B5210}" dt="2022-09-01T16:05:29.967" v="260" actId="1035"/>
          <ac:grpSpMkLst>
            <pc:docMk/>
            <pc:sldMk cId="3455703574" sldId="2145706218"/>
            <ac:grpSpMk id="102" creationId="{C25F2335-E7A6-93B2-89C6-76A75BE30808}"/>
          </ac:grpSpMkLst>
        </pc:grpChg>
        <pc:grpChg chg="mod">
          <ac:chgData name="Jennifer Eimers" userId="e496f3f7-6a48-4339-9b0c-9f426a43f948" providerId="ADAL" clId="{B84B68C4-0B7B-476B-9D44-20379D8B5210}" dt="2022-09-01T16:05:29.967" v="260" actId="1035"/>
          <ac:grpSpMkLst>
            <pc:docMk/>
            <pc:sldMk cId="3455703574" sldId="2145706218"/>
            <ac:grpSpMk id="103" creationId="{6342DC7C-8F01-DA07-FC05-4CEC31B3CA31}"/>
          </ac:grpSpMkLst>
        </pc:grpChg>
        <pc:grpChg chg="mod">
          <ac:chgData name="Jennifer Eimers" userId="e496f3f7-6a48-4339-9b0c-9f426a43f948" providerId="ADAL" clId="{B84B68C4-0B7B-476B-9D44-20379D8B5210}" dt="2022-09-01T16:05:29.967" v="260" actId="1035"/>
          <ac:grpSpMkLst>
            <pc:docMk/>
            <pc:sldMk cId="3455703574" sldId="2145706218"/>
            <ac:grpSpMk id="104" creationId="{8D7ABCFE-A779-16DD-2FCB-9361E7417103}"/>
          </ac:grpSpMkLst>
        </pc:grpChg>
        <pc:grpChg chg="mod">
          <ac:chgData name="Jennifer Eimers" userId="e496f3f7-6a48-4339-9b0c-9f426a43f948" providerId="ADAL" clId="{B84B68C4-0B7B-476B-9D44-20379D8B5210}" dt="2022-09-01T16:05:29.967" v="260" actId="1035"/>
          <ac:grpSpMkLst>
            <pc:docMk/>
            <pc:sldMk cId="3455703574" sldId="2145706218"/>
            <ac:grpSpMk id="105" creationId="{92B5FC85-5762-EED9-D2CF-FC46A0CDE1F8}"/>
          </ac:grpSpMkLst>
        </pc:grpChg>
        <pc:grpChg chg="mod">
          <ac:chgData name="Jennifer Eimers" userId="e496f3f7-6a48-4339-9b0c-9f426a43f948" providerId="ADAL" clId="{B84B68C4-0B7B-476B-9D44-20379D8B5210}" dt="2022-09-01T16:05:29.967" v="260" actId="1035"/>
          <ac:grpSpMkLst>
            <pc:docMk/>
            <pc:sldMk cId="3455703574" sldId="2145706218"/>
            <ac:grpSpMk id="106" creationId="{1A91AB4C-AB07-44F9-3024-F21537E1CAB9}"/>
          </ac:grpSpMkLst>
        </pc:grpChg>
        <pc:grpChg chg="mod">
          <ac:chgData name="Jennifer Eimers" userId="e496f3f7-6a48-4339-9b0c-9f426a43f948" providerId="ADAL" clId="{B84B68C4-0B7B-476B-9D44-20379D8B5210}" dt="2022-09-01T16:05:29.967" v="260" actId="1035"/>
          <ac:grpSpMkLst>
            <pc:docMk/>
            <pc:sldMk cId="3455703574" sldId="2145706218"/>
            <ac:grpSpMk id="107" creationId="{03639BF7-BDA5-EB8A-822B-27A97FB4A1F6}"/>
          </ac:grpSpMkLst>
        </pc:grpChg>
        <pc:grpChg chg="mod">
          <ac:chgData name="Jennifer Eimers" userId="e496f3f7-6a48-4339-9b0c-9f426a43f948" providerId="ADAL" clId="{B84B68C4-0B7B-476B-9D44-20379D8B5210}" dt="2022-09-01T16:05:29.967" v="260" actId="1035"/>
          <ac:grpSpMkLst>
            <pc:docMk/>
            <pc:sldMk cId="3455703574" sldId="2145706218"/>
            <ac:grpSpMk id="108" creationId="{EBA75E8D-4368-9D49-3F31-760763207140}"/>
          </ac:grpSpMkLst>
        </pc:grpChg>
        <pc:cxnChg chg="mod">
          <ac:chgData name="Jennifer Eimers" userId="e496f3f7-6a48-4339-9b0c-9f426a43f948" providerId="ADAL" clId="{B84B68C4-0B7B-476B-9D44-20379D8B5210}" dt="2022-09-01T16:05:29.967" v="260" actId="1035"/>
          <ac:cxnSpMkLst>
            <pc:docMk/>
            <pc:sldMk cId="3455703574" sldId="2145706218"/>
            <ac:cxnSpMk id="11" creationId="{97673E93-4E57-BE0A-642D-3C4A50122A70}"/>
          </ac:cxnSpMkLst>
        </pc:cxnChg>
        <pc:cxnChg chg="mod">
          <ac:chgData name="Jennifer Eimers" userId="e496f3f7-6a48-4339-9b0c-9f426a43f948" providerId="ADAL" clId="{B84B68C4-0B7B-476B-9D44-20379D8B5210}" dt="2022-09-01T16:05:29.967" v="260" actId="1035"/>
          <ac:cxnSpMkLst>
            <pc:docMk/>
            <pc:sldMk cId="3455703574" sldId="2145706218"/>
            <ac:cxnSpMk id="14" creationId="{6561064B-0F1D-877D-C483-B8796DDA96DC}"/>
          </ac:cxnSpMkLst>
        </pc:cxnChg>
        <pc:cxnChg chg="mod">
          <ac:chgData name="Jennifer Eimers" userId="e496f3f7-6a48-4339-9b0c-9f426a43f948" providerId="ADAL" clId="{B84B68C4-0B7B-476B-9D44-20379D8B5210}" dt="2022-09-01T16:05:29.967" v="260" actId="1035"/>
          <ac:cxnSpMkLst>
            <pc:docMk/>
            <pc:sldMk cId="3455703574" sldId="2145706218"/>
            <ac:cxnSpMk id="15" creationId="{60409DCC-140E-5A66-690E-6830A99EC106}"/>
          </ac:cxnSpMkLst>
        </pc:cxnChg>
        <pc:cxnChg chg="mod">
          <ac:chgData name="Jennifer Eimers" userId="e496f3f7-6a48-4339-9b0c-9f426a43f948" providerId="ADAL" clId="{B84B68C4-0B7B-476B-9D44-20379D8B5210}" dt="2022-09-01T16:05:29.967" v="260" actId="1035"/>
          <ac:cxnSpMkLst>
            <pc:docMk/>
            <pc:sldMk cId="3455703574" sldId="2145706218"/>
            <ac:cxnSpMk id="16" creationId="{8B8D7607-CF41-8FEB-9993-763B4849A1BC}"/>
          </ac:cxnSpMkLst>
        </pc:cxnChg>
        <pc:cxnChg chg="mod">
          <ac:chgData name="Jennifer Eimers" userId="e496f3f7-6a48-4339-9b0c-9f426a43f948" providerId="ADAL" clId="{B84B68C4-0B7B-476B-9D44-20379D8B5210}" dt="2022-09-01T16:05:29.967" v="260" actId="1035"/>
          <ac:cxnSpMkLst>
            <pc:docMk/>
            <pc:sldMk cId="3455703574" sldId="2145706218"/>
            <ac:cxnSpMk id="17" creationId="{8B9DBCD9-0ADE-4022-2441-FE6DC159B0A8}"/>
          </ac:cxnSpMkLst>
        </pc:cxnChg>
        <pc:cxnChg chg="mod">
          <ac:chgData name="Jennifer Eimers" userId="e496f3f7-6a48-4339-9b0c-9f426a43f948" providerId="ADAL" clId="{B84B68C4-0B7B-476B-9D44-20379D8B5210}" dt="2022-09-01T16:05:29.967" v="260" actId="1035"/>
          <ac:cxnSpMkLst>
            <pc:docMk/>
            <pc:sldMk cId="3455703574" sldId="2145706218"/>
            <ac:cxnSpMk id="18" creationId="{0DF95CCB-7F9F-1927-8207-E777B23749C3}"/>
          </ac:cxnSpMkLst>
        </pc:cxnChg>
        <pc:cxnChg chg="mod">
          <ac:chgData name="Jennifer Eimers" userId="e496f3f7-6a48-4339-9b0c-9f426a43f948" providerId="ADAL" clId="{B84B68C4-0B7B-476B-9D44-20379D8B5210}" dt="2022-09-01T16:05:29.967" v="260" actId="1035"/>
          <ac:cxnSpMkLst>
            <pc:docMk/>
            <pc:sldMk cId="3455703574" sldId="2145706218"/>
            <ac:cxnSpMk id="19" creationId="{10F8308A-51FD-DD05-8A4D-6F7B8E8C4CC9}"/>
          </ac:cxnSpMkLst>
        </pc:cxnChg>
        <pc:cxnChg chg="mod">
          <ac:chgData name="Jennifer Eimers" userId="e496f3f7-6a48-4339-9b0c-9f426a43f948" providerId="ADAL" clId="{B84B68C4-0B7B-476B-9D44-20379D8B5210}" dt="2022-09-01T16:05:29.967" v="260" actId="1035"/>
          <ac:cxnSpMkLst>
            <pc:docMk/>
            <pc:sldMk cId="3455703574" sldId="2145706218"/>
            <ac:cxnSpMk id="20" creationId="{7DF54722-D704-59A7-CA34-2049FEF0F60C}"/>
          </ac:cxnSpMkLst>
        </pc:cxnChg>
        <pc:cxnChg chg="mod">
          <ac:chgData name="Jennifer Eimers" userId="e496f3f7-6a48-4339-9b0c-9f426a43f948" providerId="ADAL" clId="{B84B68C4-0B7B-476B-9D44-20379D8B5210}" dt="2022-09-01T16:05:29.967" v="260" actId="1035"/>
          <ac:cxnSpMkLst>
            <pc:docMk/>
            <pc:sldMk cId="3455703574" sldId="2145706218"/>
            <ac:cxnSpMk id="21" creationId="{A8EC4158-609C-EA85-5AD5-43271441E622}"/>
          </ac:cxnSpMkLst>
        </pc:cxnChg>
        <pc:cxnChg chg="mod">
          <ac:chgData name="Jennifer Eimers" userId="e496f3f7-6a48-4339-9b0c-9f426a43f948" providerId="ADAL" clId="{B84B68C4-0B7B-476B-9D44-20379D8B5210}" dt="2022-09-01T16:05:29.967" v="260" actId="1035"/>
          <ac:cxnSpMkLst>
            <pc:docMk/>
            <pc:sldMk cId="3455703574" sldId="2145706218"/>
            <ac:cxnSpMk id="22" creationId="{AF9C4E76-EBC6-1864-6CA7-02E131035A2D}"/>
          </ac:cxnSpMkLst>
        </pc:cxnChg>
        <pc:cxnChg chg="mod">
          <ac:chgData name="Jennifer Eimers" userId="e496f3f7-6a48-4339-9b0c-9f426a43f948" providerId="ADAL" clId="{B84B68C4-0B7B-476B-9D44-20379D8B5210}" dt="2022-09-01T16:05:29.967" v="260" actId="1035"/>
          <ac:cxnSpMkLst>
            <pc:docMk/>
            <pc:sldMk cId="3455703574" sldId="2145706218"/>
            <ac:cxnSpMk id="23" creationId="{9EA447A7-FCA0-99F6-100F-2ABEF37CF194}"/>
          </ac:cxnSpMkLst>
        </pc:cxnChg>
        <pc:cxnChg chg="mod">
          <ac:chgData name="Jennifer Eimers" userId="e496f3f7-6a48-4339-9b0c-9f426a43f948" providerId="ADAL" clId="{B84B68C4-0B7B-476B-9D44-20379D8B5210}" dt="2022-09-01T16:05:29.967" v="260" actId="1035"/>
          <ac:cxnSpMkLst>
            <pc:docMk/>
            <pc:sldMk cId="3455703574" sldId="2145706218"/>
            <ac:cxnSpMk id="24" creationId="{8D2D3B48-5E49-8540-2680-C75ED7FEBE97}"/>
          </ac:cxnSpMkLst>
        </pc:cxnChg>
        <pc:cxnChg chg="mod">
          <ac:chgData name="Jennifer Eimers" userId="e496f3f7-6a48-4339-9b0c-9f426a43f948" providerId="ADAL" clId="{B84B68C4-0B7B-476B-9D44-20379D8B5210}" dt="2022-09-01T16:05:29.967" v="260" actId="1035"/>
          <ac:cxnSpMkLst>
            <pc:docMk/>
            <pc:sldMk cId="3455703574" sldId="2145706218"/>
            <ac:cxnSpMk id="25" creationId="{035AE353-4DE5-B636-1FEA-0452236D8C8E}"/>
          </ac:cxnSpMkLst>
        </pc:cxnChg>
        <pc:cxnChg chg="mod">
          <ac:chgData name="Jennifer Eimers" userId="e496f3f7-6a48-4339-9b0c-9f426a43f948" providerId="ADAL" clId="{B84B68C4-0B7B-476B-9D44-20379D8B5210}" dt="2022-09-01T16:05:29.967" v="260" actId="1035"/>
          <ac:cxnSpMkLst>
            <pc:docMk/>
            <pc:sldMk cId="3455703574" sldId="2145706218"/>
            <ac:cxnSpMk id="26" creationId="{5FA3577B-E3D6-EE14-F6C7-1AAB1443DF54}"/>
          </ac:cxnSpMkLst>
        </pc:cxnChg>
        <pc:cxnChg chg="mod">
          <ac:chgData name="Jennifer Eimers" userId="e496f3f7-6a48-4339-9b0c-9f426a43f948" providerId="ADAL" clId="{B84B68C4-0B7B-476B-9D44-20379D8B5210}" dt="2022-09-01T16:05:29.967" v="260" actId="1035"/>
          <ac:cxnSpMkLst>
            <pc:docMk/>
            <pc:sldMk cId="3455703574" sldId="2145706218"/>
            <ac:cxnSpMk id="27" creationId="{C80852C9-D8FA-928F-9AB7-F0CB84AD3206}"/>
          </ac:cxnSpMkLst>
        </pc:cxnChg>
        <pc:cxnChg chg="mod">
          <ac:chgData name="Jennifer Eimers" userId="e496f3f7-6a48-4339-9b0c-9f426a43f948" providerId="ADAL" clId="{B84B68C4-0B7B-476B-9D44-20379D8B5210}" dt="2022-09-01T16:05:29.967" v="260" actId="1035"/>
          <ac:cxnSpMkLst>
            <pc:docMk/>
            <pc:sldMk cId="3455703574" sldId="2145706218"/>
            <ac:cxnSpMk id="29" creationId="{726BC896-7115-A091-FF27-50DCABDFC84F}"/>
          </ac:cxnSpMkLst>
        </pc:cxnChg>
        <pc:cxnChg chg="mod">
          <ac:chgData name="Jennifer Eimers" userId="e496f3f7-6a48-4339-9b0c-9f426a43f948" providerId="ADAL" clId="{B84B68C4-0B7B-476B-9D44-20379D8B5210}" dt="2022-09-01T16:05:29.967" v="260" actId="1035"/>
          <ac:cxnSpMkLst>
            <pc:docMk/>
            <pc:sldMk cId="3455703574" sldId="2145706218"/>
            <ac:cxnSpMk id="30" creationId="{3B0386F8-655A-E4A2-DF78-9141A851DA16}"/>
          </ac:cxnSpMkLst>
        </pc:cxnChg>
        <pc:cxnChg chg="mod">
          <ac:chgData name="Jennifer Eimers" userId="e496f3f7-6a48-4339-9b0c-9f426a43f948" providerId="ADAL" clId="{B84B68C4-0B7B-476B-9D44-20379D8B5210}" dt="2022-09-01T16:05:29.967" v="260" actId="1035"/>
          <ac:cxnSpMkLst>
            <pc:docMk/>
            <pc:sldMk cId="3455703574" sldId="2145706218"/>
            <ac:cxnSpMk id="31" creationId="{30970077-C269-B70A-8CAF-9DB70B1D7AB2}"/>
          </ac:cxnSpMkLst>
        </pc:cxnChg>
        <pc:cxnChg chg="mod">
          <ac:chgData name="Jennifer Eimers" userId="e496f3f7-6a48-4339-9b0c-9f426a43f948" providerId="ADAL" clId="{B84B68C4-0B7B-476B-9D44-20379D8B5210}" dt="2022-09-01T16:05:29.967" v="260" actId="1035"/>
          <ac:cxnSpMkLst>
            <pc:docMk/>
            <pc:sldMk cId="3455703574" sldId="2145706218"/>
            <ac:cxnSpMk id="32" creationId="{41D1E455-0C8B-2CB9-A61B-120112F1493D}"/>
          </ac:cxnSpMkLst>
        </pc:cxnChg>
      </pc:sldChg>
      <pc:sldChg chg="modSp mod">
        <pc:chgData name="Jennifer Eimers" userId="e496f3f7-6a48-4339-9b0c-9f426a43f948" providerId="ADAL" clId="{B84B68C4-0B7B-476B-9D44-20379D8B5210}" dt="2022-09-01T16:05:56.430" v="284" actId="1076"/>
        <pc:sldMkLst>
          <pc:docMk/>
          <pc:sldMk cId="1529320941" sldId="2145706220"/>
        </pc:sldMkLst>
        <pc:spChg chg="mod">
          <ac:chgData name="Jennifer Eimers" userId="e496f3f7-6a48-4339-9b0c-9f426a43f948" providerId="ADAL" clId="{B84B68C4-0B7B-476B-9D44-20379D8B5210}" dt="2022-09-01T16:05:56.430" v="284" actId="1076"/>
          <ac:spMkLst>
            <pc:docMk/>
            <pc:sldMk cId="1529320941" sldId="2145706220"/>
            <ac:spMk id="6" creationId="{0CBCA948-6127-D544-D63E-B3E17C635650}"/>
          </ac:spMkLst>
        </pc:spChg>
        <pc:graphicFrameChg chg="mod modGraphic">
          <ac:chgData name="Jennifer Eimers" userId="e496f3f7-6a48-4339-9b0c-9f426a43f948" providerId="ADAL" clId="{B84B68C4-0B7B-476B-9D44-20379D8B5210}" dt="2022-09-01T16:05:51.163" v="283" actId="14100"/>
          <ac:graphicFrameMkLst>
            <pc:docMk/>
            <pc:sldMk cId="1529320941" sldId="2145706220"/>
            <ac:graphicFrameMk id="4" creationId="{48152631-7B06-B95A-9187-5CA8DA0834DB}"/>
          </ac:graphicFrameMkLst>
        </pc:graphicFrameChg>
      </pc:sldChg>
      <pc:sldMasterChg chg="modSldLayout">
        <pc:chgData name="Jennifer Eimers" userId="e496f3f7-6a48-4339-9b0c-9f426a43f948" providerId="ADAL" clId="{B84B68C4-0B7B-476B-9D44-20379D8B5210}" dt="2022-09-01T15:59:51.480" v="0" actId="478"/>
        <pc:sldMasterMkLst>
          <pc:docMk/>
          <pc:sldMasterMk cId="445712330" sldId="2147484654"/>
        </pc:sldMasterMkLst>
        <pc:sldLayoutChg chg="delSp mod">
          <pc:chgData name="Jennifer Eimers" userId="e496f3f7-6a48-4339-9b0c-9f426a43f948" providerId="ADAL" clId="{B84B68C4-0B7B-476B-9D44-20379D8B5210}" dt="2022-09-01T15:59:51.480" v="0" actId="478"/>
          <pc:sldLayoutMkLst>
            <pc:docMk/>
            <pc:sldMasterMk cId="445712330" sldId="2147484654"/>
            <pc:sldLayoutMk cId="2578901415" sldId="2147484655"/>
          </pc:sldLayoutMkLst>
          <pc:picChg chg="del">
            <ac:chgData name="Jennifer Eimers" userId="e496f3f7-6a48-4339-9b0c-9f426a43f948" providerId="ADAL" clId="{B84B68C4-0B7B-476B-9D44-20379D8B5210}" dt="2022-09-01T15:59:51.480" v="0" actId="478"/>
            <ac:picMkLst>
              <pc:docMk/>
              <pc:sldMasterMk cId="445712330" sldId="2147484654"/>
              <pc:sldLayoutMk cId="2578901415" sldId="2147484655"/>
              <ac:picMk id="3" creationId="{D35A62A7-2399-C230-F60F-C70112209680}"/>
            </ac:picMkLst>
          </pc:pic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31634058618502"/>
          <c:y val="4.7003374221367055E-3"/>
          <c:w val="0.65651484016619022"/>
          <c:h val="0.85301810681083801"/>
        </c:manualLayout>
      </c:layout>
      <c:bubbleChart>
        <c:varyColors val="0"/>
        <c:ser>
          <c:idx val="0"/>
          <c:order val="0"/>
          <c:tx>
            <c:strRef>
              <c:f>Sheet1!$A$3:$A$17</c:f>
              <c:strCache>
                <c:ptCount val="15"/>
                <c:pt idx="0">
                  <c:v>Category 1</c:v>
                </c:pt>
                <c:pt idx="1">
                  <c:v>Category 2</c:v>
                </c:pt>
                <c:pt idx="2">
                  <c:v>Category 3</c:v>
                </c:pt>
                <c:pt idx="3">
                  <c:v>Category 4</c:v>
                </c:pt>
                <c:pt idx="4">
                  <c:v>Category 5</c:v>
                </c:pt>
                <c:pt idx="5">
                  <c:v>Category 6</c:v>
                </c:pt>
                <c:pt idx="6">
                  <c:v>Category 7</c:v>
                </c:pt>
                <c:pt idx="7">
                  <c:v>Category 8</c:v>
                </c:pt>
                <c:pt idx="8">
                  <c:v>Category 9</c:v>
                </c:pt>
                <c:pt idx="9">
                  <c:v>Category 10</c:v>
                </c:pt>
                <c:pt idx="10">
                  <c:v>Category 11</c:v>
                </c:pt>
                <c:pt idx="11">
                  <c:v>Category 12</c:v>
                </c:pt>
                <c:pt idx="12">
                  <c:v>Category 13</c:v>
                </c:pt>
                <c:pt idx="13">
                  <c:v>Category 14</c:v>
                </c:pt>
                <c:pt idx="14">
                  <c:v>Category 15</c:v>
                </c:pt>
              </c:strCache>
            </c:strRef>
          </c:tx>
          <c:spPr>
            <a:solidFill>
              <a:srgbClr val="002557"/>
            </a:solidFill>
            <a:ln>
              <a:noFill/>
            </a:ln>
          </c:spPr>
          <c:invertIfNegative val="0"/>
          <c:errBars>
            <c:errDir val="x"/>
            <c:errBarType val="both"/>
            <c:errValType val="cust"/>
            <c:noEndCap val="0"/>
            <c:plus>
              <c:numRef>
                <c:f>Sheet1!$H$3:$H$17</c:f>
                <c:numCache>
                  <c:formatCode>General</c:formatCode>
                  <c:ptCount val="15"/>
                  <c:pt idx="0">
                    <c:v>0.22999999999999998</c:v>
                  </c:pt>
                  <c:pt idx="1">
                    <c:v>0.15000000000000002</c:v>
                  </c:pt>
                  <c:pt idx="2">
                    <c:v>0.16000000000000003</c:v>
                  </c:pt>
                  <c:pt idx="3">
                    <c:v>0.26</c:v>
                  </c:pt>
                  <c:pt idx="4">
                    <c:v>0.13</c:v>
                  </c:pt>
                  <c:pt idx="5">
                    <c:v>0.52</c:v>
                  </c:pt>
                  <c:pt idx="6">
                    <c:v>0.15000000000000002</c:v>
                  </c:pt>
                  <c:pt idx="7">
                    <c:v>0.29000000000000004</c:v>
                  </c:pt>
                  <c:pt idx="8">
                    <c:v>0.26</c:v>
                  </c:pt>
                  <c:pt idx="9">
                    <c:v>0.15000000000000002</c:v>
                  </c:pt>
                  <c:pt idx="10">
                    <c:v>0.39999999999999991</c:v>
                  </c:pt>
                  <c:pt idx="11">
                    <c:v>0.13</c:v>
                  </c:pt>
                  <c:pt idx="12">
                    <c:v>0.68</c:v>
                  </c:pt>
                  <c:pt idx="13">
                    <c:v>0.13</c:v>
                  </c:pt>
                  <c:pt idx="14">
                    <c:v>0.12</c:v>
                  </c:pt>
                </c:numCache>
              </c:numRef>
            </c:plus>
            <c:minus>
              <c:numRef>
                <c:f>Sheet1!$G$3:$G$17</c:f>
                <c:numCache>
                  <c:formatCode>General</c:formatCode>
                  <c:ptCount val="15"/>
                  <c:pt idx="0">
                    <c:v>0.17000000000000004</c:v>
                  </c:pt>
                  <c:pt idx="1">
                    <c:v>0.11000000000000004</c:v>
                  </c:pt>
                  <c:pt idx="2">
                    <c:v>0.12999999999999995</c:v>
                  </c:pt>
                  <c:pt idx="3">
                    <c:v>0.19999999999999996</c:v>
                  </c:pt>
                  <c:pt idx="4">
                    <c:v>0.10999999999999999</c:v>
                  </c:pt>
                  <c:pt idx="5">
                    <c:v>0.28999999999999998</c:v>
                  </c:pt>
                  <c:pt idx="6">
                    <c:v>0.10999999999999999</c:v>
                  </c:pt>
                  <c:pt idx="7">
                    <c:v>0.20999999999999996</c:v>
                  </c:pt>
                  <c:pt idx="8">
                    <c:v>0.18000000000000005</c:v>
                  </c:pt>
                  <c:pt idx="9">
                    <c:v>0.12</c:v>
                  </c:pt>
                  <c:pt idx="10">
                    <c:v>0.26</c:v>
                  </c:pt>
                  <c:pt idx="11">
                    <c:v>0.10999999999999999</c:v>
                  </c:pt>
                  <c:pt idx="12">
                    <c:v>0.31999999999999995</c:v>
                  </c:pt>
                  <c:pt idx="13">
                    <c:v>0.10999999999999999</c:v>
                  </c:pt>
                  <c:pt idx="14">
                    <c:v>9.9999999999999978E-2</c:v>
                  </c:pt>
                </c:numCache>
              </c:numRef>
            </c:minus>
            <c:spPr>
              <a:ln>
                <a:solidFill>
                  <a:srgbClr val="002557"/>
                </a:solidFill>
              </a:ln>
            </c:spPr>
          </c:errBars>
          <c:xVal>
            <c:numRef>
              <c:f>Sheet1!$C$3:$C$17</c:f>
              <c:numCache>
                <c:formatCode>General</c:formatCode>
                <c:ptCount val="15"/>
                <c:pt idx="0">
                  <c:v>0.74</c:v>
                </c:pt>
                <c:pt idx="1">
                  <c:v>0.52</c:v>
                </c:pt>
                <c:pt idx="2">
                  <c:v>0.59</c:v>
                </c:pt>
                <c:pt idx="3">
                  <c:v>0.73</c:v>
                </c:pt>
                <c:pt idx="4">
                  <c:v>0.61</c:v>
                </c:pt>
                <c:pt idx="5">
                  <c:v>0.71</c:v>
                </c:pt>
                <c:pt idx="6">
                  <c:v>0.57999999999999996</c:v>
                </c:pt>
                <c:pt idx="7">
                  <c:v>0.72</c:v>
                </c:pt>
                <c:pt idx="8">
                  <c:v>0.54</c:v>
                </c:pt>
                <c:pt idx="9">
                  <c:v>0.64</c:v>
                </c:pt>
                <c:pt idx="10">
                  <c:v>0.73</c:v>
                </c:pt>
                <c:pt idx="11">
                  <c:v>0.6</c:v>
                </c:pt>
                <c:pt idx="12">
                  <c:v>0.6</c:v>
                </c:pt>
                <c:pt idx="13">
                  <c:v>0.62</c:v>
                </c:pt>
                <c:pt idx="14">
                  <c:v>0.62</c:v>
                </c:pt>
              </c:numCache>
            </c:numRef>
          </c:xVal>
          <c:yVal>
            <c:numRef>
              <c:f>Sheet1!$B$3:$B$17</c:f>
              <c:numCache>
                <c:formatCode>General</c:formatCode>
                <c:ptCount val="15"/>
                <c:pt idx="0">
                  <c:v>15</c:v>
                </c:pt>
                <c:pt idx="1">
                  <c:v>14</c:v>
                </c:pt>
                <c:pt idx="2">
                  <c:v>13</c:v>
                </c:pt>
                <c:pt idx="3">
                  <c:v>12</c:v>
                </c:pt>
                <c:pt idx="4">
                  <c:v>11</c:v>
                </c:pt>
                <c:pt idx="5">
                  <c:v>10</c:v>
                </c:pt>
                <c:pt idx="6">
                  <c:v>9</c:v>
                </c:pt>
                <c:pt idx="7">
                  <c:v>8</c:v>
                </c:pt>
                <c:pt idx="8">
                  <c:v>7</c:v>
                </c:pt>
                <c:pt idx="9">
                  <c:v>6</c:v>
                </c:pt>
                <c:pt idx="10">
                  <c:v>5</c:v>
                </c:pt>
                <c:pt idx="11">
                  <c:v>4</c:v>
                </c:pt>
                <c:pt idx="12">
                  <c:v>3</c:v>
                </c:pt>
                <c:pt idx="13">
                  <c:v>2</c:v>
                </c:pt>
                <c:pt idx="14">
                  <c:v>1</c:v>
                </c:pt>
              </c:numCache>
            </c:numRef>
          </c:yVal>
          <c:bubbleSize>
            <c:numRef>
              <c:f>Sheet1!$F$3:$F$17</c:f>
              <c:numCache>
                <c:formatCode>General</c:formatCode>
                <c:ptCount val="15"/>
                <c:pt idx="0">
                  <c:v>426</c:v>
                </c:pt>
                <c:pt idx="1">
                  <c:v>405</c:v>
                </c:pt>
                <c:pt idx="2">
                  <c:v>507</c:v>
                </c:pt>
                <c:pt idx="3">
                  <c:v>269</c:v>
                </c:pt>
                <c:pt idx="4">
                  <c:v>737</c:v>
                </c:pt>
                <c:pt idx="5">
                  <c:v>94</c:v>
                </c:pt>
                <c:pt idx="6">
                  <c:v>614</c:v>
                </c:pt>
                <c:pt idx="7">
                  <c:v>217</c:v>
                </c:pt>
                <c:pt idx="8">
                  <c:v>156</c:v>
                </c:pt>
                <c:pt idx="9">
                  <c:v>675</c:v>
                </c:pt>
                <c:pt idx="10">
                  <c:v>145</c:v>
                </c:pt>
                <c:pt idx="11">
                  <c:v>686</c:v>
                </c:pt>
                <c:pt idx="12">
                  <c:v>46</c:v>
                </c:pt>
                <c:pt idx="13">
                  <c:v>785</c:v>
                </c:pt>
                <c:pt idx="14">
                  <c:v>831</c:v>
                </c:pt>
              </c:numCache>
            </c:numRef>
          </c:bubbleSize>
          <c:bubble3D val="0"/>
          <c:extLst>
            <c:ext xmlns:c16="http://schemas.microsoft.com/office/drawing/2014/chart" uri="{C3380CC4-5D6E-409C-BE32-E72D297353CC}">
              <c16:uniqueId val="{00000000-1A23-4E47-BDDB-0EF0752D710F}"/>
            </c:ext>
          </c:extLst>
        </c:ser>
        <c:dLbls>
          <c:showLegendKey val="0"/>
          <c:showVal val="0"/>
          <c:showCatName val="0"/>
          <c:showSerName val="0"/>
          <c:showPercent val="0"/>
          <c:showBubbleSize val="0"/>
        </c:dLbls>
        <c:bubbleScale val="10"/>
        <c:showNegBubbles val="0"/>
        <c:axId val="43517824"/>
        <c:axId val="46264320"/>
      </c:bubbleChart>
      <c:valAx>
        <c:axId val="43517824"/>
        <c:scaling>
          <c:logBase val="2"/>
          <c:orientation val="minMax"/>
          <c:max val="7"/>
          <c:min val="5.000000000000001E-2"/>
        </c:scaling>
        <c:delete val="0"/>
        <c:axPos val="b"/>
        <c:numFmt formatCode="General" sourceLinked="1"/>
        <c:majorTickMark val="out"/>
        <c:minorTickMark val="none"/>
        <c:tickLblPos val="nextTo"/>
        <c:spPr>
          <a:ln w="12700">
            <a:solidFill>
              <a:schemeClr val="accent1"/>
            </a:solidFill>
          </a:ln>
        </c:spPr>
        <c:crossAx val="46264320"/>
        <c:crosses val="autoZero"/>
        <c:crossBetween val="midCat"/>
      </c:valAx>
      <c:valAx>
        <c:axId val="46264320"/>
        <c:scaling>
          <c:orientation val="minMax"/>
          <c:max val="15.5"/>
          <c:min val="0.5"/>
        </c:scaling>
        <c:delete val="0"/>
        <c:axPos val="l"/>
        <c:numFmt formatCode="General" sourceLinked="1"/>
        <c:majorTickMark val="none"/>
        <c:minorTickMark val="none"/>
        <c:tickLblPos val="none"/>
        <c:spPr>
          <a:solidFill>
            <a:schemeClr val="bg1"/>
          </a:solidFill>
          <a:ln w="12700">
            <a:solidFill>
              <a:srgbClr val="002557"/>
            </a:solidFill>
            <a:prstDash val="solid"/>
          </a:ln>
        </c:spPr>
        <c:crossAx val="43517824"/>
        <c:crosses val="autoZero"/>
        <c:crossBetween val="midCat"/>
      </c:valAx>
      <c:spPr>
        <a:noFill/>
        <a:ln w="25400">
          <a:noFill/>
        </a:ln>
      </c:spPr>
    </c:plotArea>
    <c:plotVisOnly val="1"/>
    <c:dispBlanksAs val="gap"/>
    <c:showDLblsOverMax val="0"/>
  </c:chart>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93944269127017"/>
          <c:y val="0.12833919381966949"/>
          <c:w val="0.5784276725826053"/>
          <c:h val="0.74029280738651682"/>
        </c:manualLayout>
      </c:layout>
      <c:bubbleChart>
        <c:varyColors val="0"/>
        <c:ser>
          <c:idx val="0"/>
          <c:order val="0"/>
          <c:tx>
            <c:strRef>
              <c:f>Sheet1!$A$3:$A$9</c:f>
              <c:strCache>
                <c:ptCount val="1"/>
                <c:pt idx="0">
                  <c:v>Category 1 Category 2 Category 3 Category 4 Category 5 Category 6 Category 7</c:v>
                </c:pt>
              </c:strCache>
            </c:strRef>
          </c:tx>
          <c:spPr>
            <a:solidFill>
              <a:srgbClr val="002557"/>
            </a:solidFill>
            <a:ln>
              <a:noFill/>
            </a:ln>
          </c:spPr>
          <c:invertIfNegative val="0"/>
          <c:errBars>
            <c:errDir val="x"/>
            <c:errBarType val="both"/>
            <c:errValType val="cust"/>
            <c:noEndCap val="0"/>
            <c:plus>
              <c:numRef>
                <c:f>Sheet1!$H$3:$H$9</c:f>
                <c:numCache>
                  <c:formatCode>General</c:formatCode>
                  <c:ptCount val="7"/>
                  <c:pt idx="0">
                    <c:v>0.14999999999999991</c:v>
                  </c:pt>
                  <c:pt idx="1">
                    <c:v>0.23000000000000009</c:v>
                  </c:pt>
                  <c:pt idx="2">
                    <c:v>0.19000000000000006</c:v>
                  </c:pt>
                  <c:pt idx="3">
                    <c:v>0.17999999999999994</c:v>
                  </c:pt>
                  <c:pt idx="4">
                    <c:v>0.54</c:v>
                  </c:pt>
                  <c:pt idx="5">
                    <c:v>0.13</c:v>
                  </c:pt>
                  <c:pt idx="6">
                    <c:v>0.12</c:v>
                  </c:pt>
                </c:numCache>
              </c:numRef>
            </c:plus>
            <c:minus>
              <c:numRef>
                <c:f>Sheet1!$G$3:$G$9</c:f>
                <c:numCache>
                  <c:formatCode>General</c:formatCode>
                  <c:ptCount val="7"/>
                  <c:pt idx="0">
                    <c:v>0.12000000000000005</c:v>
                  </c:pt>
                  <c:pt idx="1">
                    <c:v>0.16999999999999993</c:v>
                  </c:pt>
                  <c:pt idx="2">
                    <c:v>0.13999999999999996</c:v>
                  </c:pt>
                  <c:pt idx="3">
                    <c:v>0.14000000000000001</c:v>
                  </c:pt>
                  <c:pt idx="4">
                    <c:v>0.32</c:v>
                  </c:pt>
                  <c:pt idx="5">
                    <c:v>0.10999999999999999</c:v>
                  </c:pt>
                  <c:pt idx="6">
                    <c:v>9.9999999999999978E-2</c:v>
                  </c:pt>
                </c:numCache>
              </c:numRef>
            </c:minus>
            <c:spPr>
              <a:ln>
                <a:solidFill>
                  <a:srgbClr val="002557"/>
                </a:solidFill>
              </a:ln>
            </c:spPr>
          </c:errBars>
          <c:xVal>
            <c:numRef>
              <c:f>Sheet1!$C$3:$C$9</c:f>
              <c:numCache>
                <c:formatCode>General</c:formatCode>
                <c:ptCount val="7"/>
                <c:pt idx="0">
                  <c:v>0.55000000000000004</c:v>
                </c:pt>
                <c:pt idx="1">
                  <c:v>0.7</c:v>
                </c:pt>
                <c:pt idx="2">
                  <c:v>0.59</c:v>
                </c:pt>
                <c:pt idx="3">
                  <c:v>0.64</c:v>
                </c:pt>
                <c:pt idx="4">
                  <c:v>0.78</c:v>
                </c:pt>
                <c:pt idx="5">
                  <c:v>0.6</c:v>
                </c:pt>
                <c:pt idx="6">
                  <c:v>0.62</c:v>
                </c:pt>
              </c:numCache>
            </c:numRef>
          </c:xVal>
          <c:yVal>
            <c:numRef>
              <c:f>Sheet1!$B$3:$B$9</c:f>
              <c:numCache>
                <c:formatCode>General</c:formatCode>
                <c:ptCount val="7"/>
                <c:pt idx="0">
                  <c:v>7</c:v>
                </c:pt>
                <c:pt idx="1">
                  <c:v>6</c:v>
                </c:pt>
                <c:pt idx="2">
                  <c:v>5</c:v>
                </c:pt>
                <c:pt idx="3">
                  <c:v>4</c:v>
                </c:pt>
                <c:pt idx="4">
                  <c:v>3</c:v>
                </c:pt>
                <c:pt idx="5">
                  <c:v>2</c:v>
                </c:pt>
                <c:pt idx="6">
                  <c:v>1</c:v>
                </c:pt>
              </c:numCache>
            </c:numRef>
          </c:yVal>
          <c:bubbleSize>
            <c:numRef>
              <c:f>Sheet1!$F$3:$F$9</c:f>
              <c:numCache>
                <c:formatCode>General</c:formatCode>
                <c:ptCount val="7"/>
                <c:pt idx="0">
                  <c:v>455</c:v>
                </c:pt>
                <c:pt idx="1">
                  <c:v>376</c:v>
                </c:pt>
                <c:pt idx="2">
                  <c:v>365</c:v>
                </c:pt>
                <c:pt idx="3">
                  <c:v>466</c:v>
                </c:pt>
                <c:pt idx="4">
                  <c:v>106</c:v>
                </c:pt>
                <c:pt idx="5">
                  <c:v>725</c:v>
                </c:pt>
                <c:pt idx="6">
                  <c:v>831</c:v>
                </c:pt>
              </c:numCache>
            </c:numRef>
          </c:bubbleSize>
          <c:bubble3D val="0"/>
          <c:extLst>
            <c:ext xmlns:c16="http://schemas.microsoft.com/office/drawing/2014/chart" uri="{C3380CC4-5D6E-409C-BE32-E72D297353CC}">
              <c16:uniqueId val="{00000000-5156-4360-943C-1699729F2248}"/>
            </c:ext>
          </c:extLst>
        </c:ser>
        <c:dLbls>
          <c:showLegendKey val="0"/>
          <c:showVal val="0"/>
          <c:showCatName val="0"/>
          <c:showSerName val="0"/>
          <c:showPercent val="0"/>
          <c:showBubbleSize val="0"/>
        </c:dLbls>
        <c:bubbleScale val="20"/>
        <c:showNegBubbles val="0"/>
        <c:axId val="222072192"/>
        <c:axId val="222072768"/>
      </c:bubbleChart>
      <c:valAx>
        <c:axId val="222072192"/>
        <c:scaling>
          <c:logBase val="2"/>
          <c:orientation val="minMax"/>
          <c:max val="7"/>
          <c:min val="5.000000000000001E-2"/>
        </c:scaling>
        <c:delete val="0"/>
        <c:axPos val="b"/>
        <c:numFmt formatCode="General" sourceLinked="1"/>
        <c:majorTickMark val="out"/>
        <c:minorTickMark val="none"/>
        <c:tickLblPos val="nextTo"/>
        <c:spPr>
          <a:ln w="9525">
            <a:solidFill>
              <a:srgbClr val="4472C4"/>
            </a:solidFill>
          </a:ln>
        </c:spPr>
        <c:txPr>
          <a:bodyPr/>
          <a:lstStyle/>
          <a:p>
            <a:pPr>
              <a:defRPr sz="1400">
                <a:solidFill>
                  <a:schemeClr val="bg1"/>
                </a:solidFill>
              </a:defRPr>
            </a:pPr>
            <a:endParaRPr lang="en-US"/>
          </a:p>
        </c:txPr>
        <c:crossAx val="222072768"/>
        <c:crosses val="autoZero"/>
        <c:crossBetween val="midCat"/>
      </c:valAx>
      <c:valAx>
        <c:axId val="222072768"/>
        <c:scaling>
          <c:orientation val="minMax"/>
          <c:max val="7.5"/>
          <c:min val="0.5"/>
        </c:scaling>
        <c:delete val="0"/>
        <c:axPos val="l"/>
        <c:numFmt formatCode="General" sourceLinked="1"/>
        <c:majorTickMark val="none"/>
        <c:minorTickMark val="none"/>
        <c:tickLblPos val="none"/>
        <c:spPr>
          <a:solidFill>
            <a:schemeClr val="bg1"/>
          </a:solidFill>
          <a:ln w="12700">
            <a:solidFill>
              <a:srgbClr val="002557"/>
            </a:solidFill>
            <a:prstDash val="solid"/>
          </a:ln>
        </c:spPr>
        <c:crossAx val="222072192"/>
        <c:crosses val="autoZero"/>
        <c:crossBetween val="midCat"/>
      </c:valAx>
    </c:plotArea>
    <c:plotVisOnly val="1"/>
    <c:dispBlanksAs val="gap"/>
    <c:showDLblsOverMax val="0"/>
  </c:chart>
  <c:txPr>
    <a:bodyPr/>
    <a:lstStyle/>
    <a:p>
      <a:pPr>
        <a:defRPr sz="1600">
          <a:latin typeface="+mj-lt"/>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PSMA, prostate-specific membrane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987901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PSMA, prostate-specific membrane antigen.</a:t>
            </a:r>
          </a:p>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669578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PSMA, prostate-specific membrane antigen.</a:t>
            </a:r>
          </a:p>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030602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3730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baseline="0" dirty="0"/>
              <a:t>BSoC, best standard of care; OS, overall survival; PFS, progression-free survival; PSA, prostate-specific antigen; SoC, standard of care.</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4678D93-DE21-884F-A6FB-E3A295DD8DB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242796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Slide Image Placeholder 1"/>
          <p:cNvSpPr>
            <a:spLocks noGrp="1" noRot="1" noChangeAspect="1" noTextEdit="1"/>
          </p:cNvSpPr>
          <p:nvPr>
            <p:ph type="sldImg"/>
          </p:nvPr>
        </p:nvSpPr>
        <p:spPr>
          <a:ln/>
        </p:spPr>
      </p:sp>
      <p:sp>
        <p:nvSpPr>
          <p:cNvPr id="864259" name="Notes Placeholder 2"/>
          <p:cNvSpPr>
            <a:spLocks noGrp="1"/>
          </p:cNvSpPr>
          <p:nvPr>
            <p:ph type="body" idx="1"/>
          </p:nvPr>
        </p:nvSpPr>
        <p:spPr>
          <a:noFill/>
        </p:spPr>
        <p:txBody>
          <a:bodyPr/>
          <a:lstStyle/>
          <a:p>
            <a:pPr>
              <a:buFont typeface="Wingdings" panose="05000000000000000000" pitchFamily="2" charset="2"/>
              <a:buNone/>
            </a:pPr>
            <a:r>
              <a:rPr lang="en-AU" altLang="fr-FR" i="1" dirty="0"/>
              <a:t>PSA, prostate-specific antigen.</a:t>
            </a:r>
          </a:p>
        </p:txBody>
      </p:sp>
      <p:sp>
        <p:nvSpPr>
          <p:cNvPr id="864260" name="Slide Number Placeholder 3"/>
          <p:cNvSpPr>
            <a:spLocks noGrp="1"/>
          </p:cNvSpPr>
          <p:nvPr>
            <p:ph type="sldNum" sz="quarter" idx="5"/>
          </p:nvPr>
        </p:nvSpPr>
        <p:spPr>
          <a:noFill/>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4FB8C4-2599-41F6-BA7E-0384C486AD7D}" type="slidenum">
              <a:rPr kumimoji="0" lang="en-GB" altLang="fr-FR"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fr-FR"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666092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mCRPC, metastatic castration-resistant prostate cancer; PSA, prostate-specific antigen; PSA50-RR, prostate-specific antigen ≥50% response rate.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8846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ITT, intention-to-treat; OS, overall survival; PSA, prostate-specific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76061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4D004E0B-7C5E-7741-A37B-BA1F2DFA28BF}"/>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8CDF3EE6-4C41-5A46-91DA-128B775781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BICR, blinded independent central review; BSoC, best standard of care; DCR, disease control rate; ECOG, Eastern Cooperative Oncology Group; HRQoL, health-related quality of life; LDH,</a:t>
            </a:r>
            <a:r>
              <a:rPr lang="en-US" b="0" i="1" dirty="0">
                <a:solidFill>
                  <a:srgbClr val="4D5156"/>
                </a:solidFill>
                <a:effectLst/>
                <a:latin typeface="Roboto" panose="02000000000000000000" pitchFamily="2" charset="0"/>
              </a:rPr>
              <a:t> Lactate dehydrogenase; </a:t>
            </a:r>
            <a:r>
              <a:rPr lang="en-US" altLang="en-US" i="1" dirty="0">
                <a:latin typeface="Arial" panose="020B0604020202020204" pitchFamily="34" charset="0"/>
              </a:rPr>
              <a:t>mCRPC, metastatic castration-resistant prostate cancer; mets, metastases; OS, overall survival; PCWG, prostate cancer working group; PS, performance status; PSA, prostate-specific antigen; PSMA, </a:t>
            </a:r>
            <a:r>
              <a:rPr lang="en-US" altLang="en-US" b="0" i="1" dirty="0">
                <a:solidFill>
                  <a:srgbClr val="202124"/>
                </a:solidFill>
                <a:effectLst/>
                <a:latin typeface="Roboto" panose="02000000000000000000" pitchFamily="2" charset="0"/>
              </a:rPr>
              <a:t>p</a:t>
            </a:r>
            <a:r>
              <a:rPr lang="en-US" b="0" i="1" dirty="0">
                <a:solidFill>
                  <a:srgbClr val="202124"/>
                </a:solidFill>
                <a:effectLst/>
                <a:latin typeface="Roboto" panose="02000000000000000000" pitchFamily="2" charset="0"/>
              </a:rPr>
              <a:t>rostate-specific membrane antigen; RECIST, Response Evaluation Criteria in Solid Tumors.</a:t>
            </a:r>
            <a:endParaRPr lang="en-US" altLang="en-US" i="1"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91A99C02-4335-DB45-834C-3BC52D5A3D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fld id="{DE4507AF-462E-FB42-9E9F-8A40D7B668B9}" type="slidenum">
              <a:rPr lang="en-US" altLang="en-US" b="0" smtClean="0"/>
              <a:pPr/>
              <a:t>11</a:t>
            </a:fld>
            <a:endParaRPr lang="en-US" altLang="en-US" b="0" dirty="0"/>
          </a:p>
        </p:txBody>
      </p:sp>
    </p:spTree>
    <p:extLst>
      <p:ext uri="{BB962C8B-B14F-4D97-AF65-F5344CB8AC3E}">
        <p14:creationId xmlns:p14="http://schemas.microsoft.com/office/powerpoint/2010/main" val="4246751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193047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i="1" dirty="0"/>
              <a:t>ARPI, androgen receptor pathway inhibitor; BSoC, best standard of care; FAS, full analysis set; PFS-FAS, progression-free survival full analysis set.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126568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dirty="0">
                <a:solidFill>
                  <a:schemeClr val="bg1"/>
                </a:solidFill>
              </a:rPr>
              <a:t>BSoC, best standard of care; PSA, prostate-specific antigen </a:t>
            </a:r>
            <a:endParaRPr lang="en-GB" sz="1200" i="1" baseline="30000"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A6330BE-D91A-D240-B266-E5D5F99B4CC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3479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defRPr/>
            </a:pPr>
            <a:r>
              <a:rPr lang="en-GB" sz="1200" i="1" dirty="0">
                <a:solidFill>
                  <a:srgbClr val="FFFFFF">
                    <a:lumMod val="50000"/>
                  </a:srgbClr>
                </a:solidFill>
                <a:latin typeface="Arial" panose="020B0604020202020204" pitchFamily="34" charset="0"/>
                <a:cs typeface="Arial" panose="020B0604020202020204" pitchFamily="34" charset="0"/>
              </a:rPr>
              <a:t>BSoC, best standard of care; rPFS, radiographic progression-free survival.</a:t>
            </a:r>
          </a:p>
          <a:p>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175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BSoC, best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569718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1200" cap="none" spc="0" normalizeH="0" baseline="0" noProof="0" dirty="0">
                <a:ln>
                  <a:noFill/>
                </a:ln>
                <a:solidFill>
                  <a:srgbClr val="FFFFFF">
                    <a:lumMod val="50000"/>
                  </a:srgbClr>
                </a:solidFill>
                <a:effectLst/>
                <a:uLnTx/>
                <a:uFillTx/>
                <a:latin typeface="Arial" panose="020B0604020202020204"/>
                <a:ea typeface="+mn-ea"/>
                <a:cs typeface="+mn-cs"/>
              </a:rPr>
              <a:t>ARPI, androgen receptor pathway inhibitor; BSoC, best standard of care; OS, overall survival; Ra, radium; Tx, treatment.</a:t>
            </a:r>
          </a:p>
          <a:p>
            <a:endParaRPr kumimoji="0" lang="en-GB" sz="1200" b="0" i="1" u="none" strike="noStrike" kern="1200" cap="none" spc="0" normalizeH="0" baseline="0" noProof="0" dirty="0">
              <a:ln>
                <a:noFill/>
              </a:ln>
              <a:solidFill>
                <a:srgbClr val="FFFFFF">
                  <a:lumMod val="50000"/>
                </a:srgbClr>
              </a:solidFill>
              <a:effectLst/>
              <a:uLnTx/>
              <a:uFillTx/>
              <a:latin typeface="Arial" panose="020B0604020202020204"/>
              <a:ea typeface="+mn-ea"/>
              <a:cs typeface="+mn-c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16955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1200" cap="none" spc="0" normalizeH="0" baseline="0" noProof="0" dirty="0">
                <a:ln>
                  <a:noFill/>
                </a:ln>
                <a:solidFill>
                  <a:srgbClr val="FFFFFF">
                    <a:lumMod val="50000"/>
                  </a:srgbClr>
                </a:solidFill>
                <a:effectLst/>
                <a:uLnTx/>
                <a:uFillTx/>
                <a:latin typeface="Arial" panose="020B0604020202020204"/>
                <a:ea typeface="+mn-ea"/>
                <a:cs typeface="+mn-cs"/>
              </a:rPr>
              <a:t>ARPI, androgen receptor pathway inhibitor; BSoC, best standard of care; OS, overall survival; Tx, treatment.</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9904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dirty="0">
                <a:solidFill>
                  <a:schemeClr val="bg1"/>
                </a:solidFill>
                <a:latin typeface="Calibri" panose="020F0502020204030204" pitchFamily="34" charset="0"/>
                <a:ea typeface="+mn-ea"/>
                <a:cs typeface="Calibri" panose="020F0502020204030204" pitchFamily="34" charset="0"/>
              </a:rPr>
              <a:t>BPI-SF, Brief Pain Inventory–Short Form; BSoC, best standard of care; EFS, event-free survival; FACT-P, Functional Assessment of Cancer Therapy–Prostate; PFS, progression-free survival; QoL, quality of life.</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9326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89">
              <a:buClrTx/>
            </a:pPr>
            <a:r>
              <a:rPr lang="en-GB" i="1" dirty="0">
                <a:solidFill>
                  <a:schemeClr val="bg1"/>
                </a:solidFill>
                <a:latin typeface="Calibri" panose="020F0502020204030204" pitchFamily="34" charset="0"/>
                <a:ea typeface="+mn-ea"/>
                <a:cs typeface="Calibri" panose="020F0502020204030204" pitchFamily="34" charset="0"/>
              </a:rPr>
              <a:t>BSoC, best standard of care</a:t>
            </a:r>
            <a:r>
              <a:rPr lang="en-GB" i="1" dirty="0">
                <a:solidFill>
                  <a:schemeClr val="bg1"/>
                </a:solidFill>
                <a:latin typeface="+mn-lt"/>
                <a:ea typeface="+mn-ea"/>
              </a:rPr>
              <a:t>; EFS, event-free survival; PSMA, prostate-specific membrane antigen; PFS, progression-free survival.</a:t>
            </a:r>
            <a:endParaRPr lang="x-none" i="1" dirty="0">
              <a:solidFill>
                <a:schemeClr val="bg1"/>
              </a:solidFill>
              <a:latin typeface="+mn-lt"/>
              <a:ea typeface="+mn-ea"/>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4457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6B8987DA-B597-9D4A-8A43-3CD9D43811C7}"/>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920DB624-E734-6B41-92F9-079F990A07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i="1" dirty="0">
                <a:solidFill>
                  <a:schemeClr val="bg1"/>
                </a:solidFill>
                <a:latin typeface="Calibri" panose="020F0502020204030204" pitchFamily="34" charset="0"/>
                <a:ea typeface="+mn-ea"/>
                <a:cs typeface="Calibri" panose="020F0502020204030204" pitchFamily="34" charset="0"/>
              </a:rPr>
              <a:t>BSoC, best standard of care</a:t>
            </a:r>
            <a:r>
              <a:rPr lang="en-US" altLang="en-US" i="1" dirty="0">
                <a:latin typeface="Arial" panose="020B0604020202020204" pitchFamily="34" charset="0"/>
              </a:rPr>
              <a:t>; TEAE, treatment-emergent adverse event.</a:t>
            </a:r>
          </a:p>
        </p:txBody>
      </p:sp>
      <p:sp>
        <p:nvSpPr>
          <p:cNvPr id="13316" name="Slide Number Placeholder 3">
            <a:extLst>
              <a:ext uri="{FF2B5EF4-FFF2-40B4-BE49-F238E27FC236}">
                <a16:creationId xmlns:a16="http://schemas.microsoft.com/office/drawing/2014/main" id="{A9C30AF9-DC77-F549-AA97-F97FA1EC7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0D9D6A-BAEB-DE4B-8055-D3A7A027885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44553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castration-resistant prostate cancer; OS, overall survival; PFS, progression-free survival; PSA, prostate-specific antigen;</a:t>
            </a:r>
            <a:r>
              <a:rPr lang="en-US" sz="1200" dirty="0">
                <a:solidFill>
                  <a:srgbClr val="595959"/>
                </a:solidFill>
                <a:latin typeface="+mn-lt"/>
                <a:ea typeface="Arial Unicode MS" panose="020B0604020202020204" pitchFamily="34" charset="-128"/>
              </a:rPr>
              <a:t> </a:t>
            </a:r>
            <a:r>
              <a:rPr lang="en-IN" i="1" dirty="0"/>
              <a:t>PSA50, prostate-specific antigen ≥50%; RR, response rate; PET-E, PET-eligible; PET-SF, PET-screen failure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2149104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3985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075" y="812800"/>
            <a:ext cx="7115175" cy="400367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rgbClr val="595959"/>
                </a:solidFill>
                <a:latin typeface="+mn-lt"/>
                <a:ea typeface="Arial Unicode MS" panose="020B0604020202020204" pitchFamily="34" charset="-128"/>
              </a:rPr>
              <a:t>PSA, prostate-specific antigen; PSA50, prostate-specific antigen decrease of ≥50%.</a:t>
            </a: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Arial Unicode MS" panose="020B0604020202020204" pitchFamily="34" charset="-128"/>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Arial Unicode MS" panose="020B0604020202020204" pitchFamily="34" charset="-128"/>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68B8F-926D-46DD-BBB9-C6FB560B7C8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Arial Unicode MS" panose="020B060402020202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Arial Unicode MS" panose="020B0604020202020204" pitchFamily="34" charset="-128"/>
              <a:cs typeface="Arial" panose="020B0604020202020204" pitchFamily="34" charset="0"/>
            </a:endParaRPr>
          </a:p>
        </p:txBody>
      </p:sp>
      <p:sp>
        <p:nvSpPr>
          <p:cNvPr id="7" name="TextBox 6"/>
          <p:cNvSpPr txBox="1"/>
          <p:nvPr/>
        </p:nvSpPr>
        <p:spPr>
          <a:xfrm>
            <a:off x="5765800" y="2039878"/>
            <a:ext cx="1130300" cy="246221"/>
          </a:xfrm>
          <a:prstGeom prst="rect">
            <a:avLst/>
          </a:prstGeom>
          <a:noFill/>
          <a:ln>
            <a:solidFill>
              <a:srgbClr val="FF0000"/>
            </a:solidFill>
          </a:ln>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Arial" panose="020B0604020202020204" pitchFamily="34" charset="0"/>
                <a:ea typeface="Arial Unicode MS" panose="020B0604020202020204" pitchFamily="34" charset="-128"/>
                <a:cs typeface="Arial" panose="020B0604020202020204" pitchFamily="34" charset="0"/>
              </a:rPr>
              <a:t>F14-7.1.1: p1 |</a:t>
            </a:r>
          </a:p>
        </p:txBody>
      </p:sp>
    </p:spTree>
    <p:extLst>
      <p:ext uri="{BB962C8B-B14F-4D97-AF65-F5344CB8AC3E}">
        <p14:creationId xmlns:p14="http://schemas.microsoft.com/office/powerpoint/2010/main" val="4103275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Arial" charset="0"/>
              </a:rPr>
              <a:t>ADA, antidrug antibody; AE, </a:t>
            </a:r>
            <a:r>
              <a:rPr kumimoji="0" lang="en-US" sz="1200" b="0" i="1" u="none" strike="noStrike" kern="1200" cap="none" spc="0" normalizeH="0" baseline="0" noProof="0" dirty="0">
                <a:ln>
                  <a:noFill/>
                </a:ln>
                <a:solidFill>
                  <a:srgbClr val="000000"/>
                </a:solidFill>
                <a:effectLst/>
                <a:uLnTx/>
                <a:uFillTx/>
                <a:latin typeface="+mn-lt"/>
                <a:ea typeface="+mn-ea"/>
                <a:cs typeface="Arial" charset="0"/>
              </a:rPr>
              <a:t>adverse</a:t>
            </a:r>
            <a:r>
              <a:rPr kumimoji="0" lang="en-US" sz="1200" b="0" i="1" u="none" strike="noStrike" kern="1200" cap="none" spc="0" normalizeH="0" baseline="0" noProof="0" dirty="0">
                <a:ln>
                  <a:noFill/>
                </a:ln>
                <a:solidFill>
                  <a:srgbClr val="000000"/>
                </a:solidFill>
                <a:effectLst/>
                <a:uLnTx/>
                <a:uFillTx/>
                <a:latin typeface="Arial" charset="0"/>
                <a:ea typeface="+mn-ea"/>
                <a:cs typeface="Arial" charset="0"/>
              </a:rPr>
              <a:t> event; CRS, cytokine-release syndrome; DLT, dose-limiting toxicity; GI, gastrointestinal; TEAE, treatment-emergent adverse event; TRAE, treatment-related adverse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5" name="Footer Placeholder 4"/>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6" name="Slide Number Placeholder 5"/>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0910CA-AC9D-49C7-97BA-B974CABE4BBB}"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527470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CTC, circulating tumor cell; PR, partial response; PSA, prostate-specific antigen; RECIST, Response Evaluation Criteria in Solid Tumors.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880546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PSMA, prostate-specific membrane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542108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CHF, congestive heart failure; mCRPC, metastatic castration-resistant prostate cancer; PSMA, prostate-specific membrane antigen.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677993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PSMA, prostate-specific membrane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368939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HSPC, hormone-sensitive prostate cancer; mCRPC, metastatic castration-resistant prostate cancer; PSA, prostate-specific antigen; PSMA, prostate-specific membrane antigen; RLT, radioligand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460610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castration-resistant prostate cancer; PSMA, prostate-specific membrane antigen; rPFS, radiographic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2740832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PSMA, prostate-specific membrane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997342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OS, overall survival; PSMA, prostate-specific membrane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1909215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fr-FR"/>
              <a:t>Cliquez et modifiez le titre</a:t>
            </a:r>
            <a:endParaRPr lang="en-US"/>
          </a:p>
        </p:txBody>
      </p:sp>
      <p:sp>
        <p:nvSpPr>
          <p:cNvPr id="3" name="Content Placeholder 2"/>
          <p:cNvSpPr>
            <a:spLocks noGrp="1"/>
          </p:cNvSpPr>
          <p:nvPr>
            <p:ph idx="1"/>
          </p:nvPr>
        </p:nvSpPr>
        <p:spPr>
          <a:xfrm>
            <a:off x="9144" y="1798067"/>
            <a:ext cx="10515600" cy="2957744"/>
          </a:xfrm>
        </p:spPr>
        <p:txBody>
          <a:bodyPr>
            <a:normAutofit/>
          </a:bodyPr>
          <a:lstStyle>
            <a:lvl1pPr>
              <a:defRPr sz="2667"/>
            </a:lvl1pPr>
            <a:lvl2pPr>
              <a:defRPr sz="2133"/>
            </a:lvl2pPr>
            <a:lvl3pPr>
              <a:defRPr sz="1867"/>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6760555-E101-914C-B8A0-FDD9ABF2755E}" type="slidenum">
              <a:rPr lang="fr-FR" smtClean="0"/>
              <a:t>‹#›</a:t>
            </a:fld>
            <a:endParaRPr lang="fr-FR" dirty="0"/>
          </a:p>
        </p:txBody>
      </p:sp>
      <p:sp>
        <p:nvSpPr>
          <p:cNvPr id="8" name="Espace réservé du texte 7"/>
          <p:cNvSpPr>
            <a:spLocks noGrp="1"/>
          </p:cNvSpPr>
          <p:nvPr>
            <p:ph type="body" sz="quarter" idx="13" hasCustomPrompt="1"/>
          </p:nvPr>
        </p:nvSpPr>
        <p:spPr>
          <a:xfrm>
            <a:off x="12956" y="1121664"/>
            <a:ext cx="7156449" cy="499872"/>
          </a:xfrm>
        </p:spPr>
        <p:txBody>
          <a:bodyPr>
            <a:normAutofit/>
          </a:bodyPr>
          <a:lstStyle>
            <a:lvl1pPr marL="0" indent="0">
              <a:buNone/>
              <a:defRPr sz="2400" b="1">
                <a:solidFill>
                  <a:schemeClr val="bg2">
                    <a:lumMod val="50000"/>
                  </a:schemeClr>
                </a:solidFill>
              </a:defRPr>
            </a:lvl1pPr>
          </a:lstStyle>
          <a:p>
            <a:pPr lvl="0"/>
            <a:r>
              <a:rPr lang="fr-FR"/>
              <a:t>Cliquez pour modifier le sous-titre</a:t>
            </a:r>
          </a:p>
        </p:txBody>
      </p:sp>
      <p:sp>
        <p:nvSpPr>
          <p:cNvPr id="9" name="Espace réservé du texte 7"/>
          <p:cNvSpPr>
            <a:spLocks noGrp="1"/>
          </p:cNvSpPr>
          <p:nvPr>
            <p:ph type="body" sz="quarter" idx="14" hasCustomPrompt="1"/>
          </p:nvPr>
        </p:nvSpPr>
        <p:spPr>
          <a:xfrm>
            <a:off x="12956" y="5124471"/>
            <a:ext cx="7156449" cy="499872"/>
          </a:xfrm>
        </p:spPr>
        <p:txBody>
          <a:bodyPr>
            <a:normAutofit/>
          </a:bodyPr>
          <a:lstStyle>
            <a:lvl1pPr marL="0" indent="0">
              <a:buNone/>
              <a:defRPr sz="2667" b="1">
                <a:solidFill>
                  <a:schemeClr val="bg2">
                    <a:lumMod val="50000"/>
                  </a:schemeClr>
                </a:solidFill>
              </a:defRPr>
            </a:lvl1pPr>
          </a:lstStyle>
          <a:p>
            <a:pPr lvl="0"/>
            <a:r>
              <a:rPr lang="fr-FR"/>
              <a:t>➙ Cliquez pour ajouter une conclusion</a:t>
            </a:r>
          </a:p>
        </p:txBody>
      </p:sp>
    </p:spTree>
    <p:extLst>
      <p:ext uri="{BB962C8B-B14F-4D97-AF65-F5344CB8AC3E}">
        <p14:creationId xmlns:p14="http://schemas.microsoft.com/office/powerpoint/2010/main" val="1977669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934" y="266700"/>
            <a:ext cx="25527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creen Clippi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144001" y="142876"/>
            <a:ext cx="2131484"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userDrawn="1"/>
        </p:nvSpPr>
        <p:spPr bwMode="auto">
          <a:xfrm>
            <a:off x="9831917" y="0"/>
            <a:ext cx="211666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AU" sz="800" b="0" i="0" u="none" strike="noStrike" kern="1200" cap="none" spc="0" normalizeH="0" baseline="0" noProof="0" dirty="0">
                <a:ln>
                  <a:noFill/>
                </a:ln>
                <a:solidFill>
                  <a:srgbClr val="FFFFFF"/>
                </a:solidFill>
                <a:effectLst/>
                <a:uLnTx/>
                <a:uFillTx/>
                <a:latin typeface="Calibri" pitchFamily="34" charset="0"/>
                <a:ea typeface="+mn-ea"/>
                <a:cs typeface="+mn-cs"/>
              </a:rPr>
              <a:t>HOFMAN</a:t>
            </a:r>
          </a:p>
        </p:txBody>
      </p:sp>
      <p:sp>
        <p:nvSpPr>
          <p:cNvPr id="7" name="TextBox 10"/>
          <p:cNvSpPr txBox="1">
            <a:spLocks noChangeArrowheads="1"/>
          </p:cNvSpPr>
          <p:nvPr userDrawn="1"/>
        </p:nvSpPr>
        <p:spPr bwMode="auto">
          <a:xfrm>
            <a:off x="9080501" y="6351588"/>
            <a:ext cx="1471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AU" sz="900" b="0" i="0" u="none" strike="noStrike" kern="1200" cap="none" spc="0" normalizeH="0" baseline="0" noProof="0" dirty="0">
                <a:ln>
                  <a:noFill/>
                </a:ln>
                <a:solidFill>
                  <a:srgbClr val="FFFFFF"/>
                </a:solidFill>
                <a:effectLst/>
                <a:uLnTx/>
                <a:uFillTx/>
                <a:latin typeface="Calibri" pitchFamily="34" charset="0"/>
                <a:ea typeface="+mn-ea"/>
                <a:cs typeface="+mn-cs"/>
              </a:rPr>
              <a:t>LuPSMA Theranostic</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AU" sz="900" b="0" i="0" u="none" strike="noStrike" kern="1200" cap="none" spc="0" normalizeH="0" baseline="0" noProof="0" dirty="0">
                <a:ln>
                  <a:noFill/>
                </a:ln>
                <a:solidFill>
                  <a:srgbClr val="FFFFFF"/>
                </a:solidFill>
                <a:effectLst/>
                <a:uLnTx/>
                <a:uFillTx/>
                <a:latin typeface="Calibri" pitchFamily="34" charset="0"/>
                <a:ea typeface="+mn-ea"/>
                <a:cs typeface="+mn-cs"/>
              </a:rPr>
              <a:t>Hofman et al</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334434" y="6116299"/>
            <a:ext cx="11523133" cy="230832"/>
          </a:xfrm>
        </p:spPr>
        <p:txBody>
          <a:bodyPr anchor="b">
            <a:spAutoFit/>
          </a:bodyPr>
          <a:lstStyle>
            <a:lvl1pPr marL="0" indent="0">
              <a:spcBef>
                <a:spcPts val="0"/>
              </a:spcBef>
              <a:buNone/>
              <a:defRPr sz="1000"/>
            </a:lvl1pPr>
            <a:lvl2pPr marL="342900" indent="0">
              <a:buNone/>
              <a:defRPr sz="1050"/>
            </a:lvl2pPr>
            <a:lvl3pPr marL="685800" indent="0">
              <a:buNone/>
              <a:defRPr sz="1000"/>
            </a:lvl3pPr>
            <a:lvl4pPr marL="1028700" indent="0">
              <a:buNone/>
              <a:defRPr sz="1000"/>
            </a:lvl4pPr>
            <a:lvl5pPr marL="1371600" indent="0">
              <a:buNone/>
              <a:defRPr sz="1000"/>
            </a:lvl5pPr>
          </a:lstStyle>
          <a:p>
            <a:pPr lvl="0"/>
            <a:r>
              <a:rPr lang="fr-FR"/>
              <a:t>Modifiez les styles du texte du masque</a:t>
            </a:r>
          </a:p>
        </p:txBody>
      </p:sp>
      <p:sp>
        <p:nvSpPr>
          <p:cNvPr id="9" name="Date Placeholder 3"/>
          <p:cNvSpPr>
            <a:spLocks noGrp="1"/>
          </p:cNvSpPr>
          <p:nvPr>
            <p:ph type="dt" sz="half" idx="14"/>
          </p:nvPr>
        </p:nvSpPr>
        <p:spPr/>
        <p:txBody>
          <a:bodyPr/>
          <a:lstStyle>
            <a:lvl1pPr eaLnBrk="0" fontAlgn="base" hangingPunct="0">
              <a:spcBef>
                <a:spcPct val="0"/>
              </a:spcBef>
              <a:spcAft>
                <a:spcPct val="0"/>
              </a:spcAft>
              <a:defRPr>
                <a:latin typeface="Times New Roman" pitchFamily="18" charset="0"/>
              </a:defRPr>
            </a:lvl1pPr>
          </a:lstStyle>
          <a:p>
            <a:pPr>
              <a:defRPr/>
            </a:pPr>
            <a:endParaRPr lang="en-GB" dirty="0">
              <a:solidFill>
                <a:prstClr val="black">
                  <a:tint val="75000"/>
                </a:prstClr>
              </a:solidFill>
            </a:endParaRPr>
          </a:p>
        </p:txBody>
      </p:sp>
      <p:sp>
        <p:nvSpPr>
          <p:cNvPr id="10" name="Footer Placeholder 4"/>
          <p:cNvSpPr>
            <a:spLocks noGrp="1"/>
          </p:cNvSpPr>
          <p:nvPr>
            <p:ph type="ftr" sz="quarter" idx="15"/>
          </p:nvPr>
        </p:nvSpPr>
        <p:spPr/>
        <p:txBody>
          <a:bodyPr/>
          <a:lstStyle>
            <a:lvl1pPr eaLnBrk="0" fontAlgn="base" hangingPunct="0">
              <a:spcBef>
                <a:spcPct val="0"/>
              </a:spcBef>
              <a:spcAft>
                <a:spcPct val="0"/>
              </a:spcAft>
              <a:defRPr>
                <a:latin typeface="Times New Roman" pitchFamily="18" charset="0"/>
              </a:defRPr>
            </a:lvl1pPr>
          </a:lstStyle>
          <a:p>
            <a:pPr>
              <a:defRPr/>
            </a:pPr>
            <a:endParaRPr lang="en-GB" dirty="0">
              <a:solidFill>
                <a:prstClr val="black">
                  <a:tint val="75000"/>
                </a:prstClr>
              </a:solidFill>
            </a:endParaRPr>
          </a:p>
        </p:txBody>
      </p:sp>
      <p:sp>
        <p:nvSpPr>
          <p:cNvPr id="11" name="Slide Number Placeholder 5"/>
          <p:cNvSpPr>
            <a:spLocks noGrp="1"/>
          </p:cNvSpPr>
          <p:nvPr>
            <p:ph type="sldNum" sz="quarter" idx="16"/>
          </p:nvPr>
        </p:nvSpPr>
        <p:spPr/>
        <p:txBody>
          <a:bodyPr/>
          <a:lstStyle>
            <a:lvl1pPr eaLnBrk="0" hangingPunct="0">
              <a:defRPr>
                <a:latin typeface="Times New Roman" panose="02020603050405020304" pitchFamily="18" charset="0"/>
              </a:defRPr>
            </a:lvl1pPr>
          </a:lstStyle>
          <a:p>
            <a:pPr fontAlgn="base">
              <a:spcBef>
                <a:spcPct val="0"/>
              </a:spcBef>
              <a:spcAft>
                <a:spcPct val="0"/>
              </a:spcAft>
              <a:defRPr/>
            </a:pPr>
            <a:fld id="{48C6F9EC-3C84-4417-B751-E72DE1A056E2}" type="slidenum">
              <a:rPr lang="en-GB" altLang="fr-FR" smtClean="0">
                <a:solidFill>
                  <a:srgbClr val="898989"/>
                </a:solidFill>
              </a:rPr>
              <a:pPr fontAlgn="base">
                <a:spcBef>
                  <a:spcPct val="0"/>
                </a:spcBef>
                <a:spcAft>
                  <a:spcPct val="0"/>
                </a:spcAft>
                <a:defRPr/>
              </a:pPr>
              <a:t>‹#›</a:t>
            </a:fld>
            <a:endParaRPr lang="en-GB" altLang="fr-FR" dirty="0">
              <a:solidFill>
                <a:srgbClr val="898989"/>
              </a:solidFill>
            </a:endParaRPr>
          </a:p>
        </p:txBody>
      </p:sp>
    </p:spTree>
    <p:extLst>
      <p:ext uri="{BB962C8B-B14F-4D97-AF65-F5344CB8AC3E}">
        <p14:creationId xmlns:p14="http://schemas.microsoft.com/office/powerpoint/2010/main" val="2549885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Title and Text"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479999" y="1222992"/>
            <a:ext cx="11213200" cy="6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33"/>
              </a:spcBef>
              <a:spcAft>
                <a:spcPts val="0"/>
              </a:spcAft>
              <a:buClr>
                <a:srgbClr val="05416B"/>
              </a:buClr>
              <a:buSzPts val="700"/>
              <a:buFont typeface="Noto Sans Symbols"/>
              <a:buNone/>
              <a:defRPr sz="2667" b="0" i="0" u="none" strike="noStrike" cap="none">
                <a:solidFill>
                  <a:srgbClr val="05416B"/>
                </a:solidFill>
                <a:latin typeface="Arial Narrow"/>
                <a:ea typeface="Arial Narrow"/>
                <a:cs typeface="Arial Narrow"/>
                <a:sym typeface="Arial Narrow"/>
              </a:defRPr>
            </a:lvl1pPr>
            <a:lvl2pPr marR="0" lvl="1" algn="l" rtl="0">
              <a:lnSpc>
                <a:spcPct val="100000"/>
              </a:lnSpc>
              <a:spcBef>
                <a:spcPts val="427"/>
              </a:spcBef>
              <a:spcAft>
                <a:spcPts val="0"/>
              </a:spcAft>
              <a:buClr>
                <a:schemeClr val="dk1"/>
              </a:buClr>
              <a:buSzPts val="560"/>
              <a:buFont typeface="Noto Sans Symbols"/>
              <a:buNone/>
              <a:defRPr sz="2133"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427"/>
              </a:spcBef>
              <a:spcAft>
                <a:spcPts val="0"/>
              </a:spcAft>
              <a:buClr>
                <a:schemeClr val="dk1"/>
              </a:buClr>
              <a:buSzPts val="560"/>
              <a:buFont typeface="Noto Sans Symbols"/>
              <a:buNone/>
              <a:defRPr sz="2133"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9pPr>
          </a:lstStyle>
          <a:p>
            <a:endParaRPr/>
          </a:p>
        </p:txBody>
      </p:sp>
      <p:pic>
        <p:nvPicPr>
          <p:cNvPr id="20" name="Google Shape;20;p14"/>
          <p:cNvPicPr preferRelativeResize="0"/>
          <p:nvPr/>
        </p:nvPicPr>
        <p:blipFill rotWithShape="1">
          <a:blip r:embed="rId2">
            <a:alphaModFix/>
          </a:blip>
          <a:srcRect t="-2312"/>
          <a:stretch/>
        </p:blipFill>
        <p:spPr>
          <a:xfrm>
            <a:off x="624433" y="6101500"/>
            <a:ext cx="1544264" cy="340867"/>
          </a:xfrm>
          <a:prstGeom prst="rect">
            <a:avLst/>
          </a:prstGeom>
          <a:noFill/>
          <a:ln>
            <a:noFill/>
          </a:ln>
        </p:spPr>
      </p:pic>
      <p:sp>
        <p:nvSpPr>
          <p:cNvPr id="5" name="TextBox 4">
            <a:extLst>
              <a:ext uri="{FF2B5EF4-FFF2-40B4-BE49-F238E27FC236}">
                <a16:creationId xmlns:a16="http://schemas.microsoft.com/office/drawing/2014/main" id="{D1D0B917-7AEC-4D84-A351-D9D66AC4FB77}"/>
              </a:ext>
            </a:extLst>
          </p:cNvPr>
          <p:cNvSpPr txBox="1"/>
          <p:nvPr userDrawn="1"/>
        </p:nvSpPr>
        <p:spPr>
          <a:xfrm>
            <a:off x="5816601" y="6271933"/>
            <a:ext cx="6005160" cy="184666"/>
          </a:xfrm>
          <a:prstGeom prst="rect">
            <a:avLst/>
          </a:prstGeom>
          <a:noFill/>
        </p:spPr>
        <p:txBody>
          <a:bodyPr wrap="square" lIns="0" tIns="0" rIns="120000" bIns="0" rtlCol="0">
            <a:spAutoFit/>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lang="en-US" sz="1200" b="0" i="0" dirty="0">
                <a:solidFill>
                  <a:srgbClr val="D1A769"/>
                </a:solidFill>
                <a:effectLst/>
                <a:latin typeface="Arial Narrow" panose="020B0606020202030204" pitchFamily="34" charset="0"/>
              </a:rPr>
              <a:t>Content of this presentation is copyright</a:t>
            </a:r>
            <a:r>
              <a:rPr lang="en-CH" sz="1200" b="0" i="0">
                <a:solidFill>
                  <a:srgbClr val="D1A769"/>
                </a:solidFill>
                <a:effectLst/>
                <a:latin typeface="Arial Narrow" panose="020B0606020202030204" pitchFamily="34" charset="0"/>
              </a:rPr>
              <a:t> </a:t>
            </a:r>
            <a:r>
              <a:rPr lang="en-US" sz="1200" b="0" i="0" dirty="0">
                <a:solidFill>
                  <a:srgbClr val="D1A769"/>
                </a:solidFill>
                <a:effectLst/>
                <a:latin typeface="Arial Narrow" panose="020B0606020202030204" pitchFamily="34" charset="0"/>
              </a:rPr>
              <a:t>and responsibility of the author. Permission is required for re-use</a:t>
            </a:r>
            <a:r>
              <a:rPr lang="en-CH" sz="1200" b="0" i="0">
                <a:solidFill>
                  <a:srgbClr val="D1A769"/>
                </a:solidFill>
                <a:effectLst/>
                <a:latin typeface="Arial Narrow" panose="020B0606020202030204" pitchFamily="34" charset="0"/>
              </a:rPr>
              <a:t>.</a:t>
            </a:r>
            <a:endParaRPr lang="en-US" sz="1200" b="0" i="0" dirty="0">
              <a:solidFill>
                <a:srgbClr val="D1A769"/>
              </a:solidFill>
              <a:effectLst/>
              <a:latin typeface="Arial Narrow" panose="020B0606020202030204" pitchFamily="34" charset="0"/>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479999" y="646992"/>
            <a:ext cx="11213020" cy="576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3733" b="1" i="0" u="none" strike="noStrike" cap="none">
                <a:solidFill>
                  <a:srgbClr val="05416B"/>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489667" y="2152433"/>
            <a:ext cx="11213200" cy="3600000"/>
          </a:xfrm>
          <a:prstGeom prst="rect">
            <a:avLst/>
          </a:prstGeom>
          <a:noFill/>
          <a:ln>
            <a:noFill/>
          </a:ln>
        </p:spPr>
        <p:txBody>
          <a:bodyPr spcFirstLastPara="1" wrap="square" lIns="91425" tIns="45700" rIns="91425" bIns="45700" anchor="t" anchorCtr="0">
            <a:noAutofit/>
          </a:bodyPr>
          <a:lstStyle>
            <a:lvl1pPr marL="609585" marR="0" lvl="0" indent="-304792" algn="l" rtl="0">
              <a:lnSpc>
                <a:spcPct val="100000"/>
              </a:lnSpc>
              <a:spcBef>
                <a:spcPts val="427"/>
              </a:spcBef>
              <a:spcAft>
                <a:spcPts val="0"/>
              </a:spcAft>
              <a:buClr>
                <a:srgbClr val="05416B"/>
              </a:buClr>
              <a:buSzPts val="1600"/>
              <a:buFont typeface="Noto Sans Symbols"/>
              <a:buNone/>
              <a:defRPr sz="2133" b="0" i="0" u="none" strike="noStrike" cap="none">
                <a:solidFill>
                  <a:srgbClr val="05416B"/>
                </a:solidFill>
                <a:latin typeface="Arial Narrow"/>
                <a:ea typeface="Arial Narrow"/>
                <a:cs typeface="Arial Narrow"/>
                <a:sym typeface="Arial Narrow"/>
              </a:defRPr>
            </a:lvl1pPr>
            <a:lvl2pPr marL="1219170" marR="0" lvl="1"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2pPr>
            <a:lvl3pPr marL="1828754" marR="0" lvl="2"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3pPr>
            <a:lvl4pPr marL="2438339" marR="0" lvl="3"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4pPr>
            <a:lvl5pPr marL="3047924" marR="0" lvl="4"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5pPr>
            <a:lvl6pPr marL="3657509" marR="0" lvl="5"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6pPr>
            <a:lvl7pPr marL="4267093" marR="0" lvl="6"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7pPr>
            <a:lvl8pPr marL="4876678" marR="0" lvl="7"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8pPr>
            <a:lvl9pPr marL="5486263" marR="0" lvl="8"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9pPr>
          </a:lstStyle>
          <a:p>
            <a:endParaRPr/>
          </a:p>
        </p:txBody>
      </p:sp>
      <p:sp>
        <p:nvSpPr>
          <p:cNvPr id="10" name="Google Shape;17;p14">
            <a:extLst>
              <a:ext uri="{FF2B5EF4-FFF2-40B4-BE49-F238E27FC236}">
                <a16:creationId xmlns:a16="http://schemas.microsoft.com/office/drawing/2014/main" id="{32714771-AEB2-FE40-AD3E-E93DB8F4ADCD}"/>
              </a:ext>
            </a:extLst>
          </p:cNvPr>
          <p:cNvSpPr txBox="1">
            <a:spLocks noGrp="1"/>
          </p:cNvSpPr>
          <p:nvPr>
            <p:ph type="body" idx="12" hasCustomPrompt="1"/>
          </p:nvPr>
        </p:nvSpPr>
        <p:spPr>
          <a:xfrm>
            <a:off x="2522431" y="6215765"/>
            <a:ext cx="3201037" cy="240833"/>
          </a:xfrm>
          <a:prstGeom prst="rect">
            <a:avLst/>
          </a:prstGeom>
          <a:noFill/>
          <a:ln>
            <a:noFill/>
          </a:ln>
        </p:spPr>
        <p:txBody>
          <a:bodyPr spcFirstLastPara="1" vert="horz" wrap="square" lIns="0" tIns="0" rIns="0" bIns="0" anchor="ctr" anchorCtr="0">
            <a:spAutoFit/>
          </a:bodyPr>
          <a:lstStyle>
            <a:lvl1pPr marL="609585" marR="0" lvl="0" indent="-304792" algn="l" rtl="0">
              <a:lnSpc>
                <a:spcPct val="100000"/>
              </a:lnSpc>
              <a:spcBef>
                <a:spcPts val="427"/>
              </a:spcBef>
              <a:spcAft>
                <a:spcPts val="0"/>
              </a:spcAft>
              <a:buClr>
                <a:srgbClr val="05416B"/>
              </a:buClr>
              <a:buSzPts val="1600"/>
              <a:buFont typeface="Noto Sans Symbols"/>
              <a:buNone/>
              <a:defRPr sz="1200" b="1" i="0" u="none" strike="noStrike" cap="none">
                <a:solidFill>
                  <a:srgbClr val="D1A769"/>
                </a:solidFill>
                <a:latin typeface="Arial Narrow"/>
                <a:ea typeface="Arial Narrow"/>
                <a:cs typeface="Arial Narrow"/>
                <a:sym typeface="Arial Narrow"/>
              </a:defRPr>
            </a:lvl1pPr>
            <a:lvl2pPr marL="1219170" marR="0" lvl="1"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2pPr>
            <a:lvl3pPr marL="1828754" marR="0" lvl="2"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3pPr>
            <a:lvl4pPr marL="2438339" marR="0" lvl="3"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4pPr>
            <a:lvl5pPr marL="3047924" marR="0" lvl="4"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5pPr>
            <a:lvl6pPr marL="3657509" marR="0" lvl="5"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6pPr>
            <a:lvl7pPr marL="4267093" marR="0" lvl="6"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7pPr>
            <a:lvl8pPr marL="4876678" marR="0" lvl="7"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8pPr>
            <a:lvl9pPr marL="5486263" marR="0" lvl="8"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9pPr>
          </a:lstStyle>
          <a:p>
            <a:r>
              <a:rPr lang="fr-CH" err="1"/>
              <a:t>Add</a:t>
            </a:r>
            <a:r>
              <a:rPr lang="fr-CH"/>
              <a:t> </a:t>
            </a:r>
            <a:r>
              <a:rPr lang="fr-CH" err="1"/>
              <a:t>name</a:t>
            </a:r>
            <a:r>
              <a:rPr lang="fr-CH"/>
              <a:t> of </a:t>
            </a:r>
            <a:r>
              <a:rPr lang="fr-CH" err="1"/>
              <a:t>presenter</a:t>
            </a:r>
            <a:r>
              <a:rPr lang="fr-CH"/>
              <a:t> </a:t>
            </a:r>
            <a:r>
              <a:rPr lang="fr-CH" err="1"/>
              <a:t>here</a:t>
            </a:r>
            <a:endParaRPr/>
          </a:p>
        </p:txBody>
      </p:sp>
    </p:spTree>
    <p:extLst>
      <p:ext uri="{BB962C8B-B14F-4D97-AF65-F5344CB8AC3E}">
        <p14:creationId xmlns:p14="http://schemas.microsoft.com/office/powerpoint/2010/main" val="3373613900"/>
      </p:ext>
    </p:extLst>
  </p:cSld>
  <p:clrMapOvr>
    <a:masterClrMapping/>
  </p:clrMapOvr>
  <p:extLst>
    <p:ext uri="{DCECCB84-F9BA-43D5-87BE-67443E8EF086}">
      <p15:sldGuideLst xmlns:p15="http://schemas.microsoft.com/office/powerpoint/2012/main">
        <p15:guide id="1" pos="5534">
          <p15:clr>
            <a:srgbClr val="FBAE40"/>
          </p15:clr>
        </p15:guide>
        <p15:guide id="2" orient="horz" pos="2890">
          <p15:clr>
            <a:srgbClr val="FBAE40"/>
          </p15:clr>
        </p15:guide>
        <p15:guide id="3" orient="horz" pos="302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2027593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91BC44D-45C6-4246-9EF2-A1FCFBD3E6F0}"/>
              </a:ext>
            </a:extLst>
          </p:cNvPr>
          <p:cNvSpPr>
            <a:spLocks noGrp="1"/>
          </p:cNvSpPr>
          <p:nvPr>
            <p:ph type="body" sz="quarter" idx="10" hasCustomPrompt="1"/>
          </p:nvPr>
        </p:nvSpPr>
        <p:spPr>
          <a:xfrm>
            <a:off x="3381467" y="459509"/>
            <a:ext cx="8303173" cy="508084"/>
          </a:xfrm>
          <a:prstGeom prst="rect">
            <a:avLst/>
          </a:prstGeom>
        </p:spPr>
        <p:txBody>
          <a:bodyPr/>
          <a:lstStyle>
            <a:lvl1pPr marL="0" indent="0">
              <a:buNone/>
              <a:defRPr sz="2381" b="1" i="0">
                <a:solidFill>
                  <a:srgbClr val="418E97"/>
                </a:solidFill>
                <a:latin typeface="Arial" panose="020B0604020202020204" pitchFamily="34" charset="0"/>
              </a:defRPr>
            </a:lvl1pPr>
          </a:lstStyle>
          <a:p>
            <a:pPr lvl="0"/>
            <a:r>
              <a:rPr lang="en-GB" dirty="0"/>
              <a:t>Click here to enter Title of the slide </a:t>
            </a:r>
            <a:endParaRPr lang="x-none" dirty="0"/>
          </a:p>
        </p:txBody>
      </p:sp>
      <p:sp>
        <p:nvSpPr>
          <p:cNvPr id="7" name="Text Placeholder 3">
            <a:extLst>
              <a:ext uri="{FF2B5EF4-FFF2-40B4-BE49-F238E27FC236}">
                <a16:creationId xmlns:a16="http://schemas.microsoft.com/office/drawing/2014/main" id="{52EFEC4C-98CC-4743-A283-E1DA61707495}"/>
              </a:ext>
            </a:extLst>
          </p:cNvPr>
          <p:cNvSpPr>
            <a:spLocks noGrp="1"/>
          </p:cNvSpPr>
          <p:nvPr>
            <p:ph type="body" sz="quarter" idx="12" hasCustomPrompt="1"/>
          </p:nvPr>
        </p:nvSpPr>
        <p:spPr>
          <a:xfrm>
            <a:off x="593639" y="996846"/>
            <a:ext cx="11261596" cy="508084"/>
          </a:xfrm>
          <a:prstGeom prst="rect">
            <a:avLst/>
          </a:prstGeom>
        </p:spPr>
        <p:txBody>
          <a:bodyPr/>
          <a:lstStyle>
            <a:lvl1pPr marL="0" indent="0">
              <a:buNone/>
              <a:defRPr sz="1852" b="0" i="0">
                <a:solidFill>
                  <a:srgbClr val="418E97"/>
                </a:solidFill>
                <a:latin typeface="Arial" panose="020B0604020202020204" pitchFamily="34" charset="0"/>
              </a:defRPr>
            </a:lvl1pPr>
          </a:lstStyle>
          <a:p>
            <a:pPr lvl="0"/>
            <a:r>
              <a:rPr lang="en-GB" dirty="0"/>
              <a:t>Click here to enter Subtitle of the slide </a:t>
            </a:r>
            <a:endParaRPr lang="x-none" dirty="0"/>
          </a:p>
        </p:txBody>
      </p:sp>
      <p:sp>
        <p:nvSpPr>
          <p:cNvPr id="8" name="Text Placeholder 3">
            <a:extLst>
              <a:ext uri="{FF2B5EF4-FFF2-40B4-BE49-F238E27FC236}">
                <a16:creationId xmlns:a16="http://schemas.microsoft.com/office/drawing/2014/main" id="{D99EA5EC-FAA6-466C-9643-7D653C12355E}"/>
              </a:ext>
            </a:extLst>
          </p:cNvPr>
          <p:cNvSpPr>
            <a:spLocks noGrp="1"/>
          </p:cNvSpPr>
          <p:nvPr>
            <p:ph type="body" sz="quarter" idx="11" hasCustomPrompt="1"/>
          </p:nvPr>
        </p:nvSpPr>
        <p:spPr>
          <a:xfrm>
            <a:off x="596777" y="1777727"/>
            <a:ext cx="11261596" cy="4620764"/>
          </a:xfrm>
          <a:prstGeom prst="rect">
            <a:avLst/>
          </a:prstGeom>
        </p:spPr>
        <p:txBody>
          <a:bodyPr/>
          <a:lstStyle>
            <a:lvl1pPr marL="226811" indent="-226811">
              <a:buFont typeface="Arial" panose="020B0604020202020204" pitchFamily="34" charset="0"/>
              <a:buChar char="•"/>
              <a:defRPr sz="1587" b="0" i="0">
                <a:solidFill>
                  <a:schemeClr val="tx1"/>
                </a:solidFill>
                <a:latin typeface="Arial" panose="020B0604020202020204" pitchFamily="34" charset="0"/>
              </a:defRPr>
            </a:lvl1pPr>
          </a:lstStyle>
          <a:p>
            <a:pPr lvl="0"/>
            <a:r>
              <a:rPr lang="en-GB" dirty="0"/>
              <a:t>Click here to Insert body text </a:t>
            </a:r>
            <a:endParaRPr lang="x-none" dirty="0"/>
          </a:p>
        </p:txBody>
      </p:sp>
      <p:sp>
        <p:nvSpPr>
          <p:cNvPr id="9" name="Slide Number Placeholder 4"/>
          <p:cNvSpPr>
            <a:spLocks noGrp="1"/>
          </p:cNvSpPr>
          <p:nvPr>
            <p:ph type="sldNum" sz="quarter" idx="4"/>
          </p:nvPr>
        </p:nvSpPr>
        <p:spPr>
          <a:xfrm>
            <a:off x="11045261" y="6398492"/>
            <a:ext cx="629735" cy="364042"/>
          </a:xfrm>
          <a:prstGeom prst="rect">
            <a:avLst/>
          </a:prstGeom>
        </p:spPr>
        <p:txBody>
          <a:bodyPr vert="horz" lIns="0" tIns="45720" rIns="0" bIns="45720" rtlCol="0" anchor="ctr"/>
          <a:lstStyle>
            <a:lvl1pPr algn="r">
              <a:defRPr sz="794">
                <a:solidFill>
                  <a:schemeClr val="tx1"/>
                </a:solidFill>
              </a:defRPr>
            </a:lvl1pPr>
          </a:lstStyle>
          <a:p>
            <a:fld id="{422D9192-98CA-48D3-A2A2-13C3B50AA671}" type="slidenum">
              <a:rPr lang="en-US" smtClean="0"/>
              <a:pPr/>
              <a:t>‹#›</a:t>
            </a:fld>
            <a:endParaRPr lang="en-US" dirty="0"/>
          </a:p>
        </p:txBody>
      </p:sp>
    </p:spTree>
    <p:extLst>
      <p:ext uri="{BB962C8B-B14F-4D97-AF65-F5344CB8AC3E}">
        <p14:creationId xmlns:p14="http://schemas.microsoft.com/office/powerpoint/2010/main" val="1531543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45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2704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0052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0716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3301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013957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69745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585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glass, close, light&#10;&#10;Description automatically generated">
            <a:extLst>
              <a:ext uri="{FF2B5EF4-FFF2-40B4-BE49-F238E27FC236}">
                <a16:creationId xmlns:a16="http://schemas.microsoft.com/office/drawing/2014/main" id="{D35A62A7-2399-C230-F60F-C701122096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7" y="3665924"/>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1059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0789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782782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400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6026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391550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12173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25479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8465487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654972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2515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150623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534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fr-FR"/>
              <a:t>Cliquez et modifiez le titre</a:t>
            </a:r>
            <a:endParaRPr lang="en-US"/>
          </a:p>
        </p:txBody>
      </p:sp>
      <p:sp>
        <p:nvSpPr>
          <p:cNvPr id="3" name="Content Placeholder 2"/>
          <p:cNvSpPr>
            <a:spLocks noGrp="1"/>
          </p:cNvSpPr>
          <p:nvPr>
            <p:ph idx="1"/>
          </p:nvPr>
        </p:nvSpPr>
        <p:spPr>
          <a:xfrm>
            <a:off x="9144" y="1798067"/>
            <a:ext cx="10515600" cy="2957744"/>
          </a:xfrm>
        </p:spPr>
        <p:txBody>
          <a:bodyPr>
            <a:normAutofit/>
          </a:bodyPr>
          <a:lstStyle>
            <a:lvl1pPr>
              <a:defRPr sz="2667"/>
            </a:lvl1pPr>
            <a:lvl2pPr>
              <a:defRPr sz="2133"/>
            </a:lvl2pPr>
            <a:lvl3pPr>
              <a:defRPr sz="1867"/>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6760555-E101-914C-B8A0-FDD9ABF2755E}" type="slidenum">
              <a:rPr lang="fr-FR" smtClean="0"/>
              <a:t>‹#›</a:t>
            </a:fld>
            <a:endParaRPr lang="fr-FR" dirty="0"/>
          </a:p>
        </p:txBody>
      </p:sp>
      <p:sp>
        <p:nvSpPr>
          <p:cNvPr id="8" name="Espace réservé du texte 7"/>
          <p:cNvSpPr>
            <a:spLocks noGrp="1"/>
          </p:cNvSpPr>
          <p:nvPr>
            <p:ph type="body" sz="quarter" idx="13" hasCustomPrompt="1"/>
          </p:nvPr>
        </p:nvSpPr>
        <p:spPr>
          <a:xfrm>
            <a:off x="12956" y="1121664"/>
            <a:ext cx="7156449" cy="499872"/>
          </a:xfrm>
        </p:spPr>
        <p:txBody>
          <a:bodyPr>
            <a:normAutofit/>
          </a:bodyPr>
          <a:lstStyle>
            <a:lvl1pPr marL="0" indent="0">
              <a:buNone/>
              <a:defRPr sz="2400" b="1">
                <a:solidFill>
                  <a:schemeClr val="bg2">
                    <a:lumMod val="50000"/>
                  </a:schemeClr>
                </a:solidFill>
              </a:defRPr>
            </a:lvl1pPr>
          </a:lstStyle>
          <a:p>
            <a:pPr lvl="0"/>
            <a:r>
              <a:rPr lang="fr-FR"/>
              <a:t>Cliquez pour modifier le sous-titre</a:t>
            </a:r>
          </a:p>
        </p:txBody>
      </p:sp>
      <p:sp>
        <p:nvSpPr>
          <p:cNvPr id="9" name="Espace réservé du texte 7"/>
          <p:cNvSpPr>
            <a:spLocks noGrp="1"/>
          </p:cNvSpPr>
          <p:nvPr>
            <p:ph type="body" sz="quarter" idx="14" hasCustomPrompt="1"/>
          </p:nvPr>
        </p:nvSpPr>
        <p:spPr>
          <a:xfrm>
            <a:off x="12956" y="5124471"/>
            <a:ext cx="7156449" cy="499872"/>
          </a:xfrm>
        </p:spPr>
        <p:txBody>
          <a:bodyPr>
            <a:normAutofit/>
          </a:bodyPr>
          <a:lstStyle>
            <a:lvl1pPr marL="0" indent="0">
              <a:buNone/>
              <a:defRPr sz="2667" b="1">
                <a:solidFill>
                  <a:schemeClr val="bg2">
                    <a:lumMod val="50000"/>
                  </a:schemeClr>
                </a:solidFill>
              </a:defRPr>
            </a:lvl1pPr>
          </a:lstStyle>
          <a:p>
            <a:pPr lvl="0"/>
            <a:r>
              <a:rPr lang="fr-FR"/>
              <a:t>➙ Cliquez pour ajouter une conclusion</a:t>
            </a:r>
          </a:p>
        </p:txBody>
      </p:sp>
    </p:spTree>
    <p:extLst>
      <p:ext uri="{BB962C8B-B14F-4D97-AF65-F5344CB8AC3E}">
        <p14:creationId xmlns:p14="http://schemas.microsoft.com/office/powerpoint/2010/main" val="30301924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934" y="266700"/>
            <a:ext cx="25527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Screen Clippi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144001" y="142876"/>
            <a:ext cx="2131484"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userDrawn="1"/>
        </p:nvSpPr>
        <p:spPr bwMode="auto">
          <a:xfrm>
            <a:off x="9831917" y="0"/>
            <a:ext cx="211666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AU" sz="800" b="0" i="0" u="none" strike="noStrike" kern="1200" cap="none" spc="0" normalizeH="0" baseline="0" noProof="0" dirty="0">
                <a:ln>
                  <a:noFill/>
                </a:ln>
                <a:solidFill>
                  <a:srgbClr val="FFFFFF"/>
                </a:solidFill>
                <a:effectLst/>
                <a:uLnTx/>
                <a:uFillTx/>
                <a:latin typeface="Calibri" pitchFamily="34" charset="0"/>
                <a:ea typeface="+mn-ea"/>
                <a:cs typeface="+mn-cs"/>
              </a:rPr>
              <a:t>HOFMAN</a:t>
            </a:r>
          </a:p>
        </p:txBody>
      </p:sp>
      <p:sp>
        <p:nvSpPr>
          <p:cNvPr id="7" name="TextBox 10"/>
          <p:cNvSpPr txBox="1">
            <a:spLocks noChangeArrowheads="1"/>
          </p:cNvSpPr>
          <p:nvPr userDrawn="1"/>
        </p:nvSpPr>
        <p:spPr bwMode="auto">
          <a:xfrm>
            <a:off x="9080501" y="6351588"/>
            <a:ext cx="1471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AU" sz="900" b="0" i="0" u="none" strike="noStrike" kern="1200" cap="none" spc="0" normalizeH="0" baseline="0" noProof="0" dirty="0">
                <a:ln>
                  <a:noFill/>
                </a:ln>
                <a:solidFill>
                  <a:srgbClr val="FFFFFF"/>
                </a:solidFill>
                <a:effectLst/>
                <a:uLnTx/>
                <a:uFillTx/>
                <a:latin typeface="Calibri" pitchFamily="34" charset="0"/>
                <a:ea typeface="+mn-ea"/>
                <a:cs typeface="+mn-cs"/>
              </a:rPr>
              <a:t>LuPSMA Theranostic</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AU" sz="900" b="0" i="0" u="none" strike="noStrike" kern="1200" cap="none" spc="0" normalizeH="0" baseline="0" noProof="0" dirty="0">
                <a:ln>
                  <a:noFill/>
                </a:ln>
                <a:solidFill>
                  <a:srgbClr val="FFFFFF"/>
                </a:solidFill>
                <a:effectLst/>
                <a:uLnTx/>
                <a:uFillTx/>
                <a:latin typeface="Calibri" pitchFamily="34" charset="0"/>
                <a:ea typeface="+mn-ea"/>
                <a:cs typeface="+mn-cs"/>
              </a:rPr>
              <a:t>Hofman et al</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334434" y="6116299"/>
            <a:ext cx="11523133" cy="230832"/>
          </a:xfrm>
        </p:spPr>
        <p:txBody>
          <a:bodyPr anchor="b">
            <a:spAutoFit/>
          </a:bodyPr>
          <a:lstStyle>
            <a:lvl1pPr marL="0" indent="0">
              <a:spcBef>
                <a:spcPts val="0"/>
              </a:spcBef>
              <a:buNone/>
              <a:defRPr sz="1000"/>
            </a:lvl1pPr>
            <a:lvl2pPr marL="342900" indent="0">
              <a:buNone/>
              <a:defRPr sz="1050"/>
            </a:lvl2pPr>
            <a:lvl3pPr marL="685800" indent="0">
              <a:buNone/>
              <a:defRPr sz="1000"/>
            </a:lvl3pPr>
            <a:lvl4pPr marL="1028700" indent="0">
              <a:buNone/>
              <a:defRPr sz="1000"/>
            </a:lvl4pPr>
            <a:lvl5pPr marL="1371600" indent="0">
              <a:buNone/>
              <a:defRPr sz="1000"/>
            </a:lvl5pPr>
          </a:lstStyle>
          <a:p>
            <a:pPr lvl="0"/>
            <a:r>
              <a:rPr lang="fr-FR"/>
              <a:t>Modifiez les styles du texte du masque</a:t>
            </a:r>
          </a:p>
        </p:txBody>
      </p:sp>
      <p:sp>
        <p:nvSpPr>
          <p:cNvPr id="9" name="Date Placeholder 3"/>
          <p:cNvSpPr>
            <a:spLocks noGrp="1"/>
          </p:cNvSpPr>
          <p:nvPr>
            <p:ph type="dt" sz="half" idx="14"/>
          </p:nvPr>
        </p:nvSpPr>
        <p:spPr/>
        <p:txBody>
          <a:bodyPr/>
          <a:lstStyle>
            <a:lvl1pPr eaLnBrk="0" fontAlgn="base" hangingPunct="0">
              <a:spcBef>
                <a:spcPct val="0"/>
              </a:spcBef>
              <a:spcAft>
                <a:spcPct val="0"/>
              </a:spcAft>
              <a:defRPr>
                <a:latin typeface="Times New Roman" pitchFamily="18" charset="0"/>
              </a:defRPr>
            </a:lvl1pPr>
          </a:lstStyle>
          <a:p>
            <a:pPr>
              <a:defRPr/>
            </a:pPr>
            <a:endParaRPr lang="en-GB" dirty="0">
              <a:solidFill>
                <a:prstClr val="black">
                  <a:tint val="75000"/>
                </a:prstClr>
              </a:solidFill>
            </a:endParaRPr>
          </a:p>
        </p:txBody>
      </p:sp>
      <p:sp>
        <p:nvSpPr>
          <p:cNvPr id="10" name="Footer Placeholder 4"/>
          <p:cNvSpPr>
            <a:spLocks noGrp="1"/>
          </p:cNvSpPr>
          <p:nvPr>
            <p:ph type="ftr" sz="quarter" idx="15"/>
          </p:nvPr>
        </p:nvSpPr>
        <p:spPr/>
        <p:txBody>
          <a:bodyPr/>
          <a:lstStyle>
            <a:lvl1pPr eaLnBrk="0" fontAlgn="base" hangingPunct="0">
              <a:spcBef>
                <a:spcPct val="0"/>
              </a:spcBef>
              <a:spcAft>
                <a:spcPct val="0"/>
              </a:spcAft>
              <a:defRPr>
                <a:latin typeface="Times New Roman" pitchFamily="18" charset="0"/>
              </a:defRPr>
            </a:lvl1pPr>
          </a:lstStyle>
          <a:p>
            <a:pPr>
              <a:defRPr/>
            </a:pPr>
            <a:endParaRPr lang="en-GB" dirty="0">
              <a:solidFill>
                <a:prstClr val="black">
                  <a:tint val="75000"/>
                </a:prstClr>
              </a:solidFill>
            </a:endParaRPr>
          </a:p>
        </p:txBody>
      </p:sp>
      <p:sp>
        <p:nvSpPr>
          <p:cNvPr id="11" name="Slide Number Placeholder 5"/>
          <p:cNvSpPr>
            <a:spLocks noGrp="1"/>
          </p:cNvSpPr>
          <p:nvPr>
            <p:ph type="sldNum" sz="quarter" idx="16"/>
          </p:nvPr>
        </p:nvSpPr>
        <p:spPr/>
        <p:txBody>
          <a:bodyPr/>
          <a:lstStyle>
            <a:lvl1pPr eaLnBrk="0" hangingPunct="0">
              <a:defRPr>
                <a:latin typeface="Times New Roman" panose="02020603050405020304" pitchFamily="18" charset="0"/>
              </a:defRPr>
            </a:lvl1pPr>
          </a:lstStyle>
          <a:p>
            <a:pPr fontAlgn="base">
              <a:spcBef>
                <a:spcPct val="0"/>
              </a:spcBef>
              <a:spcAft>
                <a:spcPct val="0"/>
              </a:spcAft>
              <a:defRPr/>
            </a:pPr>
            <a:fld id="{48C6F9EC-3C84-4417-B751-E72DE1A056E2}" type="slidenum">
              <a:rPr lang="en-GB" altLang="fr-FR" smtClean="0">
                <a:solidFill>
                  <a:srgbClr val="898989"/>
                </a:solidFill>
              </a:rPr>
              <a:pPr fontAlgn="base">
                <a:spcBef>
                  <a:spcPct val="0"/>
                </a:spcBef>
                <a:spcAft>
                  <a:spcPct val="0"/>
                </a:spcAft>
                <a:defRPr/>
              </a:pPr>
              <a:t>‹#›</a:t>
            </a:fld>
            <a:endParaRPr lang="en-GB" altLang="fr-FR" dirty="0">
              <a:solidFill>
                <a:srgbClr val="898989"/>
              </a:solidFill>
            </a:endParaRPr>
          </a:p>
        </p:txBody>
      </p:sp>
    </p:spTree>
    <p:extLst>
      <p:ext uri="{BB962C8B-B14F-4D97-AF65-F5344CB8AC3E}">
        <p14:creationId xmlns:p14="http://schemas.microsoft.com/office/powerpoint/2010/main" val="38560248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Title and Text"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479999" y="1222992"/>
            <a:ext cx="11213200" cy="6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33"/>
              </a:spcBef>
              <a:spcAft>
                <a:spcPts val="0"/>
              </a:spcAft>
              <a:buClr>
                <a:srgbClr val="05416B"/>
              </a:buClr>
              <a:buSzPts val="700"/>
              <a:buFont typeface="Noto Sans Symbols"/>
              <a:buNone/>
              <a:defRPr sz="2667" b="0" i="0" u="none" strike="noStrike" cap="none">
                <a:solidFill>
                  <a:srgbClr val="05416B"/>
                </a:solidFill>
                <a:latin typeface="Arial Narrow"/>
                <a:ea typeface="Arial Narrow"/>
                <a:cs typeface="Arial Narrow"/>
                <a:sym typeface="Arial Narrow"/>
              </a:defRPr>
            </a:lvl1pPr>
            <a:lvl2pPr marR="0" lvl="1" algn="l" rtl="0">
              <a:lnSpc>
                <a:spcPct val="100000"/>
              </a:lnSpc>
              <a:spcBef>
                <a:spcPts val="427"/>
              </a:spcBef>
              <a:spcAft>
                <a:spcPts val="0"/>
              </a:spcAft>
              <a:buClr>
                <a:schemeClr val="dk1"/>
              </a:buClr>
              <a:buSzPts val="560"/>
              <a:buFont typeface="Noto Sans Symbols"/>
              <a:buNone/>
              <a:defRPr sz="2133"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427"/>
              </a:spcBef>
              <a:spcAft>
                <a:spcPts val="0"/>
              </a:spcAft>
              <a:buClr>
                <a:schemeClr val="dk1"/>
              </a:buClr>
              <a:buSzPts val="560"/>
              <a:buFont typeface="Noto Sans Symbols"/>
              <a:buNone/>
              <a:defRPr sz="2133"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533"/>
              </a:spcBef>
              <a:spcAft>
                <a:spcPts val="0"/>
              </a:spcAft>
              <a:buClr>
                <a:srgbClr val="888888"/>
              </a:buClr>
              <a:buSzPts val="2000"/>
              <a:buFont typeface="Arial"/>
              <a:buNone/>
              <a:defRPr sz="2667" b="0" i="0" u="none" strike="noStrike" cap="none">
                <a:solidFill>
                  <a:srgbClr val="888888"/>
                </a:solidFill>
                <a:latin typeface="Arial Narrow"/>
                <a:ea typeface="Arial Narrow"/>
                <a:cs typeface="Arial Narrow"/>
                <a:sym typeface="Arial Narrow"/>
              </a:defRPr>
            </a:lvl9pPr>
          </a:lstStyle>
          <a:p>
            <a:endParaRPr/>
          </a:p>
        </p:txBody>
      </p:sp>
      <p:pic>
        <p:nvPicPr>
          <p:cNvPr id="20" name="Google Shape;20;p14"/>
          <p:cNvPicPr preferRelativeResize="0"/>
          <p:nvPr/>
        </p:nvPicPr>
        <p:blipFill rotWithShape="1">
          <a:blip r:embed="rId2">
            <a:alphaModFix/>
          </a:blip>
          <a:srcRect t="-2312"/>
          <a:stretch/>
        </p:blipFill>
        <p:spPr>
          <a:xfrm>
            <a:off x="624433" y="6101500"/>
            <a:ext cx="1544264" cy="340867"/>
          </a:xfrm>
          <a:prstGeom prst="rect">
            <a:avLst/>
          </a:prstGeom>
          <a:noFill/>
          <a:ln>
            <a:noFill/>
          </a:ln>
        </p:spPr>
      </p:pic>
      <p:sp>
        <p:nvSpPr>
          <p:cNvPr id="5" name="TextBox 4">
            <a:extLst>
              <a:ext uri="{FF2B5EF4-FFF2-40B4-BE49-F238E27FC236}">
                <a16:creationId xmlns:a16="http://schemas.microsoft.com/office/drawing/2014/main" id="{D1D0B917-7AEC-4D84-A351-D9D66AC4FB77}"/>
              </a:ext>
            </a:extLst>
          </p:cNvPr>
          <p:cNvSpPr txBox="1"/>
          <p:nvPr userDrawn="1"/>
        </p:nvSpPr>
        <p:spPr>
          <a:xfrm>
            <a:off x="5816601" y="6271933"/>
            <a:ext cx="6005160" cy="184666"/>
          </a:xfrm>
          <a:prstGeom prst="rect">
            <a:avLst/>
          </a:prstGeom>
          <a:noFill/>
        </p:spPr>
        <p:txBody>
          <a:bodyPr wrap="square" lIns="0" tIns="0" rIns="120000" bIns="0" rtlCol="0">
            <a:spAutoFit/>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lang="en-US" sz="1200" b="0" i="0" dirty="0">
                <a:solidFill>
                  <a:srgbClr val="D1A769"/>
                </a:solidFill>
                <a:effectLst/>
                <a:latin typeface="Arial Narrow" panose="020B0606020202030204" pitchFamily="34" charset="0"/>
              </a:rPr>
              <a:t>Content of this presentation is copyright</a:t>
            </a:r>
            <a:r>
              <a:rPr lang="x-none" sz="1200" b="0" i="0">
                <a:solidFill>
                  <a:srgbClr val="D1A769"/>
                </a:solidFill>
                <a:effectLst/>
                <a:latin typeface="Arial Narrow" panose="020B0606020202030204" pitchFamily="34" charset="0"/>
              </a:rPr>
              <a:t> </a:t>
            </a:r>
            <a:r>
              <a:rPr lang="en-US" sz="1200" b="0" i="0" dirty="0">
                <a:solidFill>
                  <a:srgbClr val="D1A769"/>
                </a:solidFill>
                <a:effectLst/>
                <a:latin typeface="Arial Narrow" panose="020B0606020202030204" pitchFamily="34" charset="0"/>
              </a:rPr>
              <a:t>and responsibility of the author. Permission is required for re-use</a:t>
            </a:r>
            <a:r>
              <a:rPr lang="x-none" sz="1200" b="0" i="0">
                <a:solidFill>
                  <a:srgbClr val="D1A769"/>
                </a:solidFill>
                <a:effectLst/>
                <a:latin typeface="Arial Narrow" panose="020B0606020202030204" pitchFamily="34" charset="0"/>
              </a:rPr>
              <a:t>.</a:t>
            </a:r>
            <a:endParaRPr lang="en-US" sz="1200" b="0" i="0" dirty="0">
              <a:solidFill>
                <a:srgbClr val="D1A769"/>
              </a:solidFill>
              <a:effectLst/>
              <a:latin typeface="Arial Narrow" panose="020B0606020202030204" pitchFamily="34" charset="0"/>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479999" y="646992"/>
            <a:ext cx="11213020" cy="576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3733" b="1" i="0" u="none" strike="noStrike" cap="none">
                <a:solidFill>
                  <a:srgbClr val="05416B"/>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5333"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489667" y="2152433"/>
            <a:ext cx="11213200" cy="3600000"/>
          </a:xfrm>
          <a:prstGeom prst="rect">
            <a:avLst/>
          </a:prstGeom>
          <a:noFill/>
          <a:ln>
            <a:noFill/>
          </a:ln>
        </p:spPr>
        <p:txBody>
          <a:bodyPr spcFirstLastPara="1" wrap="square" lIns="91425" tIns="45700" rIns="91425" bIns="45700" anchor="t" anchorCtr="0">
            <a:noAutofit/>
          </a:bodyPr>
          <a:lstStyle>
            <a:lvl1pPr marL="609585" marR="0" lvl="0" indent="-304792" algn="l" rtl="0">
              <a:lnSpc>
                <a:spcPct val="100000"/>
              </a:lnSpc>
              <a:spcBef>
                <a:spcPts val="427"/>
              </a:spcBef>
              <a:spcAft>
                <a:spcPts val="0"/>
              </a:spcAft>
              <a:buClr>
                <a:srgbClr val="05416B"/>
              </a:buClr>
              <a:buSzPts val="1600"/>
              <a:buFont typeface="Noto Sans Symbols"/>
              <a:buNone/>
              <a:defRPr sz="2133" b="0" i="0" u="none" strike="noStrike" cap="none">
                <a:solidFill>
                  <a:srgbClr val="05416B"/>
                </a:solidFill>
                <a:latin typeface="Arial Narrow"/>
                <a:ea typeface="Arial Narrow"/>
                <a:cs typeface="Arial Narrow"/>
                <a:sym typeface="Arial Narrow"/>
              </a:defRPr>
            </a:lvl1pPr>
            <a:lvl2pPr marL="1219170" marR="0" lvl="1"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2pPr>
            <a:lvl3pPr marL="1828754" marR="0" lvl="2"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3pPr>
            <a:lvl4pPr marL="2438339" marR="0" lvl="3"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4pPr>
            <a:lvl5pPr marL="3047924" marR="0" lvl="4"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5pPr>
            <a:lvl6pPr marL="3657509" marR="0" lvl="5"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6pPr>
            <a:lvl7pPr marL="4267093" marR="0" lvl="6"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7pPr>
            <a:lvl8pPr marL="4876678" marR="0" lvl="7"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8pPr>
            <a:lvl9pPr marL="5486263" marR="0" lvl="8"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9pPr>
          </a:lstStyle>
          <a:p>
            <a:endParaRPr/>
          </a:p>
        </p:txBody>
      </p:sp>
      <p:sp>
        <p:nvSpPr>
          <p:cNvPr id="10" name="Google Shape;17;p14">
            <a:extLst>
              <a:ext uri="{FF2B5EF4-FFF2-40B4-BE49-F238E27FC236}">
                <a16:creationId xmlns:a16="http://schemas.microsoft.com/office/drawing/2014/main" id="{32714771-AEB2-FE40-AD3E-E93DB8F4ADCD}"/>
              </a:ext>
            </a:extLst>
          </p:cNvPr>
          <p:cNvSpPr txBox="1">
            <a:spLocks noGrp="1"/>
          </p:cNvSpPr>
          <p:nvPr>
            <p:ph type="body" idx="12" hasCustomPrompt="1"/>
          </p:nvPr>
        </p:nvSpPr>
        <p:spPr>
          <a:xfrm>
            <a:off x="2522431" y="6215765"/>
            <a:ext cx="3201037" cy="240833"/>
          </a:xfrm>
          <a:prstGeom prst="rect">
            <a:avLst/>
          </a:prstGeom>
          <a:noFill/>
          <a:ln>
            <a:noFill/>
          </a:ln>
        </p:spPr>
        <p:txBody>
          <a:bodyPr spcFirstLastPara="1" vert="horz" wrap="square" lIns="0" tIns="0" rIns="0" bIns="0" anchor="ctr" anchorCtr="0">
            <a:spAutoFit/>
          </a:bodyPr>
          <a:lstStyle>
            <a:lvl1pPr marL="609585" marR="0" lvl="0" indent="-304792" algn="l" rtl="0">
              <a:lnSpc>
                <a:spcPct val="100000"/>
              </a:lnSpc>
              <a:spcBef>
                <a:spcPts val="427"/>
              </a:spcBef>
              <a:spcAft>
                <a:spcPts val="0"/>
              </a:spcAft>
              <a:buClr>
                <a:srgbClr val="05416B"/>
              </a:buClr>
              <a:buSzPts val="1600"/>
              <a:buFont typeface="Noto Sans Symbols"/>
              <a:buNone/>
              <a:defRPr sz="1200" b="1" i="0" u="none" strike="noStrike" cap="none">
                <a:solidFill>
                  <a:srgbClr val="D1A769"/>
                </a:solidFill>
                <a:latin typeface="Arial Narrow"/>
                <a:ea typeface="Arial Narrow"/>
                <a:cs typeface="Arial Narrow"/>
                <a:sym typeface="Arial Narrow"/>
              </a:defRPr>
            </a:lvl1pPr>
            <a:lvl2pPr marL="1219170" marR="0" lvl="1"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2pPr>
            <a:lvl3pPr marL="1828754" marR="0" lvl="2" indent="-440256" algn="l" rtl="0">
              <a:lnSpc>
                <a:spcPct val="100000"/>
              </a:lnSpc>
              <a:spcBef>
                <a:spcPts val="427"/>
              </a:spcBef>
              <a:spcAft>
                <a:spcPts val="0"/>
              </a:spcAft>
              <a:buClr>
                <a:srgbClr val="05416B"/>
              </a:buClr>
              <a:buSzPts val="1600"/>
              <a:buFont typeface="Noto Sans Symbols"/>
              <a:buChar char="◆"/>
              <a:defRPr sz="2133" b="0" i="0" u="none" strike="noStrike" cap="none">
                <a:solidFill>
                  <a:srgbClr val="05416B"/>
                </a:solidFill>
                <a:latin typeface="Arial Narrow"/>
                <a:ea typeface="Arial Narrow"/>
                <a:cs typeface="Arial Narrow"/>
                <a:sym typeface="Arial Narrow"/>
              </a:defRPr>
            </a:lvl3pPr>
            <a:lvl4pPr marL="2438339" marR="0" lvl="3"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4pPr>
            <a:lvl5pPr marL="3047924" marR="0" lvl="4"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5pPr>
            <a:lvl6pPr marL="3657509" marR="0" lvl="5"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6pPr>
            <a:lvl7pPr marL="4267093" marR="0" lvl="6"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7pPr>
            <a:lvl8pPr marL="4876678" marR="0" lvl="7"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8pPr>
            <a:lvl9pPr marL="5486263" marR="0" lvl="8" indent="-440256" algn="l" rtl="0">
              <a:lnSpc>
                <a:spcPct val="100000"/>
              </a:lnSpc>
              <a:spcBef>
                <a:spcPts val="533"/>
              </a:spcBef>
              <a:spcAft>
                <a:spcPts val="0"/>
              </a:spcAft>
              <a:buClr>
                <a:srgbClr val="05416B"/>
              </a:buClr>
              <a:buSzPts val="1600"/>
              <a:buFont typeface="Arial"/>
              <a:buChar char="●"/>
              <a:defRPr sz="2133" b="0" i="0" u="none" strike="noStrike" cap="none">
                <a:solidFill>
                  <a:srgbClr val="05416B"/>
                </a:solidFill>
                <a:latin typeface="Arial Narrow"/>
                <a:ea typeface="Arial Narrow"/>
                <a:cs typeface="Arial Narrow"/>
                <a:sym typeface="Arial Narrow"/>
              </a:defRPr>
            </a:lvl9pPr>
          </a:lstStyle>
          <a:p>
            <a:r>
              <a:rPr lang="fr-CH" err="1"/>
              <a:t>Add</a:t>
            </a:r>
            <a:r>
              <a:rPr lang="fr-CH"/>
              <a:t> </a:t>
            </a:r>
            <a:r>
              <a:rPr lang="fr-CH" err="1"/>
              <a:t>name</a:t>
            </a:r>
            <a:r>
              <a:rPr lang="fr-CH"/>
              <a:t> of </a:t>
            </a:r>
            <a:r>
              <a:rPr lang="fr-CH" err="1"/>
              <a:t>presenter</a:t>
            </a:r>
            <a:r>
              <a:rPr lang="fr-CH"/>
              <a:t> </a:t>
            </a:r>
            <a:r>
              <a:rPr lang="fr-CH" err="1"/>
              <a:t>here</a:t>
            </a:r>
            <a:endParaRPr/>
          </a:p>
        </p:txBody>
      </p:sp>
    </p:spTree>
    <p:extLst>
      <p:ext uri="{BB962C8B-B14F-4D97-AF65-F5344CB8AC3E}">
        <p14:creationId xmlns:p14="http://schemas.microsoft.com/office/powerpoint/2010/main" val="456827666"/>
      </p:ext>
    </p:extLst>
  </p:cSld>
  <p:clrMapOvr>
    <a:masterClrMapping/>
  </p:clrMapOvr>
  <p:extLst>
    <p:ext uri="{DCECCB84-F9BA-43D5-87BE-67443E8EF086}">
      <p15:sldGuideLst xmlns:p15="http://schemas.microsoft.com/office/powerpoint/2012/main">
        <p15:guide id="1" pos="5534">
          <p15:clr>
            <a:srgbClr val="FBAE40"/>
          </p15:clr>
        </p15:guide>
        <p15:guide id="2" orient="horz" pos="2890">
          <p15:clr>
            <a:srgbClr val="FBAE40"/>
          </p15:clr>
        </p15:guide>
        <p15:guide id="3" orient="horz" pos="302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31309284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6_Text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91BC44D-45C6-4246-9EF2-A1FCFBD3E6F0}"/>
              </a:ext>
            </a:extLst>
          </p:cNvPr>
          <p:cNvSpPr>
            <a:spLocks noGrp="1"/>
          </p:cNvSpPr>
          <p:nvPr>
            <p:ph type="body" sz="quarter" idx="10" hasCustomPrompt="1"/>
          </p:nvPr>
        </p:nvSpPr>
        <p:spPr>
          <a:xfrm>
            <a:off x="3381467" y="459509"/>
            <a:ext cx="8303173" cy="508084"/>
          </a:xfrm>
          <a:prstGeom prst="rect">
            <a:avLst/>
          </a:prstGeom>
        </p:spPr>
        <p:txBody>
          <a:bodyPr/>
          <a:lstStyle>
            <a:lvl1pPr marL="0" indent="0">
              <a:buNone/>
              <a:defRPr sz="2381" b="1" i="0">
                <a:solidFill>
                  <a:srgbClr val="418E97"/>
                </a:solidFill>
                <a:latin typeface="Arial" panose="020B0604020202020204" pitchFamily="34" charset="0"/>
              </a:defRPr>
            </a:lvl1pPr>
          </a:lstStyle>
          <a:p>
            <a:pPr lvl="0"/>
            <a:r>
              <a:rPr lang="en-GB" dirty="0"/>
              <a:t>Click here to enter Title of the slide </a:t>
            </a:r>
            <a:endParaRPr lang="x-none" dirty="0"/>
          </a:p>
        </p:txBody>
      </p:sp>
      <p:sp>
        <p:nvSpPr>
          <p:cNvPr id="7" name="Text Placeholder 3">
            <a:extLst>
              <a:ext uri="{FF2B5EF4-FFF2-40B4-BE49-F238E27FC236}">
                <a16:creationId xmlns:a16="http://schemas.microsoft.com/office/drawing/2014/main" id="{52EFEC4C-98CC-4743-A283-E1DA61707495}"/>
              </a:ext>
            </a:extLst>
          </p:cNvPr>
          <p:cNvSpPr>
            <a:spLocks noGrp="1"/>
          </p:cNvSpPr>
          <p:nvPr>
            <p:ph type="body" sz="quarter" idx="12" hasCustomPrompt="1"/>
          </p:nvPr>
        </p:nvSpPr>
        <p:spPr>
          <a:xfrm>
            <a:off x="593639" y="996846"/>
            <a:ext cx="11261596" cy="508084"/>
          </a:xfrm>
          <a:prstGeom prst="rect">
            <a:avLst/>
          </a:prstGeom>
        </p:spPr>
        <p:txBody>
          <a:bodyPr/>
          <a:lstStyle>
            <a:lvl1pPr marL="0" indent="0">
              <a:buNone/>
              <a:defRPr sz="1852" b="0" i="0">
                <a:solidFill>
                  <a:srgbClr val="418E97"/>
                </a:solidFill>
                <a:latin typeface="Arial" panose="020B0604020202020204" pitchFamily="34" charset="0"/>
              </a:defRPr>
            </a:lvl1pPr>
          </a:lstStyle>
          <a:p>
            <a:pPr lvl="0"/>
            <a:r>
              <a:rPr lang="en-GB" dirty="0"/>
              <a:t>Click here to enter Subtitle of the slide </a:t>
            </a:r>
            <a:endParaRPr lang="x-none" dirty="0"/>
          </a:p>
        </p:txBody>
      </p:sp>
      <p:sp>
        <p:nvSpPr>
          <p:cNvPr id="8" name="Text Placeholder 3">
            <a:extLst>
              <a:ext uri="{FF2B5EF4-FFF2-40B4-BE49-F238E27FC236}">
                <a16:creationId xmlns:a16="http://schemas.microsoft.com/office/drawing/2014/main" id="{D99EA5EC-FAA6-466C-9643-7D653C12355E}"/>
              </a:ext>
            </a:extLst>
          </p:cNvPr>
          <p:cNvSpPr>
            <a:spLocks noGrp="1"/>
          </p:cNvSpPr>
          <p:nvPr>
            <p:ph type="body" sz="quarter" idx="11" hasCustomPrompt="1"/>
          </p:nvPr>
        </p:nvSpPr>
        <p:spPr>
          <a:xfrm>
            <a:off x="596777" y="1777727"/>
            <a:ext cx="11261596" cy="4620764"/>
          </a:xfrm>
          <a:prstGeom prst="rect">
            <a:avLst/>
          </a:prstGeom>
        </p:spPr>
        <p:txBody>
          <a:bodyPr/>
          <a:lstStyle>
            <a:lvl1pPr marL="226811" indent="-226811">
              <a:buFont typeface="Arial" panose="020B0604020202020204" pitchFamily="34" charset="0"/>
              <a:buChar char="•"/>
              <a:defRPr sz="1587" b="0" i="0">
                <a:solidFill>
                  <a:schemeClr val="tx1"/>
                </a:solidFill>
                <a:latin typeface="Arial" panose="020B0604020202020204" pitchFamily="34" charset="0"/>
              </a:defRPr>
            </a:lvl1pPr>
          </a:lstStyle>
          <a:p>
            <a:pPr lvl="0"/>
            <a:r>
              <a:rPr lang="en-GB" dirty="0"/>
              <a:t>Click here to Insert body text </a:t>
            </a:r>
            <a:endParaRPr lang="x-none" dirty="0"/>
          </a:p>
        </p:txBody>
      </p:sp>
      <p:sp>
        <p:nvSpPr>
          <p:cNvPr id="9" name="Slide Number Placeholder 4"/>
          <p:cNvSpPr>
            <a:spLocks noGrp="1"/>
          </p:cNvSpPr>
          <p:nvPr>
            <p:ph type="sldNum" sz="quarter" idx="4"/>
          </p:nvPr>
        </p:nvSpPr>
        <p:spPr>
          <a:xfrm>
            <a:off x="11045261" y="6398492"/>
            <a:ext cx="629735" cy="364042"/>
          </a:xfrm>
          <a:prstGeom prst="rect">
            <a:avLst/>
          </a:prstGeom>
        </p:spPr>
        <p:txBody>
          <a:bodyPr vert="horz" lIns="0" tIns="45720" rIns="0" bIns="45720" rtlCol="0" anchor="ctr"/>
          <a:lstStyle>
            <a:lvl1pPr algn="r">
              <a:defRPr sz="794">
                <a:solidFill>
                  <a:schemeClr val="tx1"/>
                </a:solidFill>
              </a:defRPr>
            </a:lvl1pPr>
          </a:lstStyle>
          <a:p>
            <a:fld id="{422D9192-98CA-48D3-A2A2-13C3B50AA671}" type="slidenum">
              <a:rPr lang="en-US" smtClean="0"/>
              <a:pPr/>
              <a:t>‹#›</a:t>
            </a:fld>
            <a:endParaRPr lang="en-US" dirty="0"/>
          </a:p>
        </p:txBody>
      </p:sp>
    </p:spTree>
    <p:extLst>
      <p:ext uri="{BB962C8B-B14F-4D97-AF65-F5344CB8AC3E}">
        <p14:creationId xmlns:p14="http://schemas.microsoft.com/office/powerpoint/2010/main" val="3864752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14028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glass, close, light&#10;&#10;Description automatically generated">
            <a:extLst>
              <a:ext uri="{FF2B5EF4-FFF2-40B4-BE49-F238E27FC236}">
                <a16:creationId xmlns:a16="http://schemas.microsoft.com/office/drawing/2014/main" id="{D35A62A7-2399-C230-F60F-C701122096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7" y="3665924"/>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8919272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57924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606403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4989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67391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099300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83652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772218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817347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7495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1023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428751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38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theme" Target="../theme/theme3.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theme" Target="../theme/theme4.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 id="2147484668" r:id="rId14"/>
    <p:sldLayoutId id="2147484669" r:id="rId15"/>
    <p:sldLayoutId id="2147484670" r:id="rId16"/>
    <p:sldLayoutId id="2147484671" r:id="rId17"/>
    <p:sldLayoutId id="2147484672" r:id="rId18"/>
  </p:sldLayoutIdLst>
  <p:hf sldNum="0" hdr="0" ftr="0" dt="0"/>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206922981"/>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930157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 id="2147484694" r:id="rId12"/>
    <p:sldLayoutId id="2147484695" r:id="rId13"/>
    <p:sldLayoutId id="2147484696" r:id="rId14"/>
    <p:sldLayoutId id="2147484697" r:id="rId15"/>
    <p:sldLayoutId id="2147484698" r:id="rId16"/>
    <p:sldLayoutId id="2147484699" r:id="rId17"/>
    <p:sldLayoutId id="2147484700" r:id="rId18"/>
  </p:sldLayoutIdLst>
  <p:hf sldNum="0" hdr="0" ftr="0" dt="0"/>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754772"/>
      </p:ext>
    </p:extLst>
  </p:cSld>
  <p:clrMap bg1="dk2" tx1="lt1" bg2="dk1" tx2="lt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0" r:id="rId9"/>
    <p:sldLayoutId id="2147484711" r:id="rId10"/>
    <p:sldLayoutId id="2147484712" r:id="rId11"/>
    <p:sldLayoutId id="2147484713" r:id="rId12"/>
    <p:sldLayoutId id="2147484714" r:id="rId13"/>
    <p:sldLayoutId id="2147484715"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Rectangle 5"/>
          <p:cNvSpPr>
            <a:spLocks noGrp="1" noChangeArrowheads="1"/>
          </p:cNvSpPr>
          <p:nvPr>
            <p:ph type="subTitle" idx="1"/>
          </p:nvPr>
        </p:nvSpPr>
        <p:spPr/>
        <p:txBody>
          <a:bodyPr/>
          <a:lstStyle/>
          <a:p>
            <a:pPr eaLnBrk="1" hangingPunct="1">
              <a:spcBef>
                <a:spcPct val="0"/>
              </a:spcBef>
              <a:spcAft>
                <a:spcPct val="0"/>
              </a:spcAft>
            </a:pPr>
            <a:r>
              <a:rPr lang="en-US" altLang="en-US" dirty="0"/>
              <a:t>Karim Fizazi, MD, PhD</a:t>
            </a:r>
          </a:p>
          <a:p>
            <a:pPr eaLnBrk="1" hangingPunct="1">
              <a:spcBef>
                <a:spcPct val="0"/>
              </a:spcBef>
              <a:spcAft>
                <a:spcPct val="0"/>
              </a:spcAft>
            </a:pPr>
            <a:r>
              <a:rPr lang="en-US" altLang="en-US" b="0" i="1" dirty="0"/>
              <a:t>Full Professor, Oncology</a:t>
            </a:r>
          </a:p>
          <a:p>
            <a:pPr eaLnBrk="1" hangingPunct="1">
              <a:spcBef>
                <a:spcPct val="0"/>
              </a:spcBef>
              <a:spcAft>
                <a:spcPct val="0"/>
              </a:spcAft>
            </a:pPr>
            <a:r>
              <a:rPr lang="fr-FR" altLang="fr-FR" sz="2000" b="0" dirty="0"/>
              <a:t>Institut Gustave Roussy </a:t>
            </a:r>
          </a:p>
          <a:p>
            <a:pPr eaLnBrk="1" hangingPunct="1">
              <a:spcBef>
                <a:spcPct val="0"/>
              </a:spcBef>
              <a:spcAft>
                <a:spcPct val="0"/>
              </a:spcAft>
            </a:pPr>
            <a:r>
              <a:rPr lang="fr-FR" altLang="fr-FR" sz="2000" b="0" dirty="0"/>
              <a:t>Villejuif, France</a:t>
            </a:r>
            <a:endParaRPr lang="en-US" altLang="en-US" sz="2000" b="0" dirty="0"/>
          </a:p>
          <a:p>
            <a:endParaRPr lang="fr-FR" altLang="fr-FR" b="0" dirty="0"/>
          </a:p>
        </p:txBody>
      </p:sp>
      <p:sp>
        <p:nvSpPr>
          <p:cNvPr id="171010" name="Rectangle 4"/>
          <p:cNvSpPr>
            <a:spLocks noGrp="1" noChangeArrowheads="1"/>
          </p:cNvSpPr>
          <p:nvPr>
            <p:ph type="ctrTitle"/>
          </p:nvPr>
        </p:nvSpPr>
        <p:spPr/>
        <p:txBody>
          <a:bodyPr/>
          <a:lstStyle/>
          <a:p>
            <a:r>
              <a:rPr kumimoji="0" lang="en-US" altLang="fr-FR" sz="4000" b="1" i="0" u="none" strike="noStrike" kern="0" cap="none" spc="0" normalizeH="0" baseline="0" dirty="0">
                <a:ln>
                  <a:noFill/>
                </a:ln>
                <a:solidFill>
                  <a:srgbClr val="455560"/>
                </a:solidFill>
                <a:effectLst/>
                <a:uLnTx/>
                <a:uFillTx/>
              </a:rPr>
              <a:t>New Advances in Prostate Cancer Care: </a:t>
            </a:r>
            <a:br>
              <a:rPr kumimoji="0" lang="en-US" altLang="fr-FR" sz="4000" b="1" i="0" u="none" strike="noStrike" kern="0" cap="none" spc="0" normalizeH="0" baseline="0" dirty="0">
                <a:ln>
                  <a:noFill/>
                </a:ln>
                <a:solidFill>
                  <a:srgbClr val="455560"/>
                </a:solidFill>
                <a:effectLst/>
                <a:uLnTx/>
                <a:uFillTx/>
              </a:rPr>
            </a:br>
            <a:r>
              <a:rPr kumimoji="0" lang="en-US" altLang="fr-FR" sz="4000" b="1" i="0" u="none" strike="noStrike" kern="0" cap="none" spc="0" normalizeH="0" baseline="0" dirty="0">
                <a:ln>
                  <a:noFill/>
                </a:ln>
                <a:solidFill>
                  <a:srgbClr val="455560"/>
                </a:solidFill>
                <a:effectLst/>
                <a:uLnTx/>
                <a:uFillTx/>
              </a:rPr>
              <a:t>Emerging Therapies Targeting PSMA</a:t>
            </a:r>
            <a:endParaRPr lang="en-US" altLang="fr-FR" dirty="0"/>
          </a:p>
        </p:txBody>
      </p:sp>
      <p:sp>
        <p:nvSpPr>
          <p:cNvPr id="4" name="Text Box 21">
            <a:extLst>
              <a:ext uri="{FF2B5EF4-FFF2-40B4-BE49-F238E27FC236}">
                <a16:creationId xmlns:a16="http://schemas.microsoft.com/office/drawing/2014/main" id="{CC31CB84-02B8-8FD2-C9DE-CF5CCF0E6B43}"/>
              </a:ext>
            </a:extLst>
          </p:cNvPr>
          <p:cNvSpPr txBox="1">
            <a:spLocks noChangeArrowheads="1"/>
          </p:cNvSpPr>
          <p:nvPr/>
        </p:nvSpPr>
        <p:spPr bwMode="auto">
          <a:xfrm>
            <a:off x="423864" y="637989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Amgen</a:t>
            </a:r>
          </a:p>
        </p:txBody>
      </p:sp>
    </p:spTree>
    <p:extLst>
      <p:ext uri="{BB962C8B-B14F-4D97-AF65-F5344CB8AC3E}">
        <p14:creationId xmlns:p14="http://schemas.microsoft.com/office/powerpoint/2010/main" val="383891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ltLang="en-US" dirty="0"/>
              <a:t>Disclosures</a:t>
            </a:r>
          </a:p>
        </p:txBody>
      </p:sp>
      <p:sp>
        <p:nvSpPr>
          <p:cNvPr id="243715" name="Rectangle 3"/>
          <p:cNvSpPr>
            <a:spLocks noGrp="1" noChangeArrowheads="1"/>
          </p:cNvSpPr>
          <p:nvPr>
            <p:ph idx="1"/>
          </p:nvPr>
        </p:nvSpPr>
        <p:spPr/>
        <p:txBody>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rPr>
              <a:t>Karim Fizazi, MD, PhD: </a:t>
            </a:r>
            <a:r>
              <a:rPr lang="en-US" sz="2600" i="1" dirty="0"/>
              <a:t>consultant/advisor/speaker: </a:t>
            </a:r>
            <a:r>
              <a:rPr lang="en-US" sz="2600" dirty="0"/>
              <a:t>CureVac, Orion.</a:t>
            </a:r>
            <a:endParaRPr lang="en-US" altLang="en-US" dirty="0"/>
          </a:p>
          <a:p>
            <a:endParaRPr lang="en-US" altLang="en-US" dirty="0"/>
          </a:p>
        </p:txBody>
      </p:sp>
    </p:spTree>
    <p:extLst>
      <p:ext uri="{BB962C8B-B14F-4D97-AF65-F5344CB8AC3E}">
        <p14:creationId xmlns:p14="http://schemas.microsoft.com/office/powerpoint/2010/main" val="384158354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PSMA: An Imaging and Therapeutic Target in Prostate Cancer</a:t>
            </a:r>
          </a:p>
        </p:txBody>
      </p:sp>
      <p:sp>
        <p:nvSpPr>
          <p:cNvPr id="3" name="Espace réservé du contenu 2"/>
          <p:cNvSpPr>
            <a:spLocks noGrp="1"/>
          </p:cNvSpPr>
          <p:nvPr>
            <p:ph idx="1"/>
          </p:nvPr>
        </p:nvSpPr>
        <p:spPr>
          <a:xfrm>
            <a:off x="604676" y="1513047"/>
            <a:ext cx="5034262" cy="4650686"/>
          </a:xfrm>
        </p:spPr>
        <p:txBody>
          <a:bodyPr/>
          <a:lstStyle/>
          <a:p>
            <a:r>
              <a:rPr lang="en-US" sz="2600" dirty="0"/>
              <a:t>Transmembrane protein</a:t>
            </a:r>
          </a:p>
          <a:p>
            <a:r>
              <a:rPr lang="en-US" sz="2600" dirty="0"/>
              <a:t>Often highly expressed in prostate cancer cells</a:t>
            </a:r>
          </a:p>
          <a:p>
            <a:r>
              <a:rPr lang="en-US" sz="2600" dirty="0"/>
              <a:t>Not expressed by most normal tissues (exception: salivary glands, kidneys, small intestines)</a:t>
            </a:r>
          </a:p>
          <a:p>
            <a:r>
              <a:rPr lang="en-US" sz="2600" dirty="0"/>
              <a:t>Overexpression correlates with advanced disease</a:t>
            </a:r>
          </a:p>
          <a:p>
            <a:r>
              <a:rPr lang="en-US" sz="2600" dirty="0"/>
              <a:t>Less expressed by liver metastases</a:t>
            </a:r>
          </a:p>
        </p:txBody>
      </p:sp>
      <p:sp>
        <p:nvSpPr>
          <p:cNvPr id="6" name="Text Box 11">
            <a:extLst>
              <a:ext uri="{FF2B5EF4-FFF2-40B4-BE49-F238E27FC236}">
                <a16:creationId xmlns:a16="http://schemas.microsoft.com/office/drawing/2014/main" id="{1CBC05B6-89B3-3A1E-0AE5-90AD19794C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Evans. Br J Pharmacol. 2016;173:3041. </a:t>
            </a:r>
            <a:r>
              <a:rPr lang="en-US" altLang="en-US" sz="1200" b="0" dirty="0" err="1">
                <a:solidFill>
                  <a:schemeClr val="bg2"/>
                </a:solidFill>
                <a:latin typeface="Calibri" panose="020F0502020204030204" pitchFamily="34" charset="0"/>
                <a:cs typeface="Calibri" panose="020F0502020204030204" pitchFamily="34" charset="0"/>
              </a:rPr>
              <a:t>Giraudet</a:t>
            </a:r>
            <a:r>
              <a:rPr lang="en-US" altLang="en-US" sz="1200" b="0" dirty="0">
                <a:solidFill>
                  <a:schemeClr val="bg2"/>
                </a:solidFill>
                <a:latin typeface="Calibri" panose="020F0502020204030204" pitchFamily="34" charset="0"/>
                <a:cs typeface="Calibri" panose="020F0502020204030204" pitchFamily="34" charset="0"/>
              </a:rPr>
              <a:t>. Ther Adv Med Oncol. 2021;13:1. </a:t>
            </a:r>
            <a:r>
              <a:rPr lang="en-US" altLang="en-US" sz="1200" b="0" dirty="0" err="1">
                <a:solidFill>
                  <a:schemeClr val="bg2"/>
                </a:solidFill>
                <a:latin typeface="Calibri" panose="020F0502020204030204" pitchFamily="34" charset="0"/>
                <a:cs typeface="Calibri" panose="020F0502020204030204" pitchFamily="34" charset="0"/>
              </a:rPr>
              <a:t>Tateishi</a:t>
            </a:r>
            <a:r>
              <a:rPr lang="en-US" altLang="en-US" sz="1200" b="0" dirty="0">
                <a:solidFill>
                  <a:schemeClr val="bg2"/>
                </a:solidFill>
                <a:latin typeface="Calibri" panose="020F0502020204030204" pitchFamily="34" charset="0"/>
                <a:cs typeface="Calibri" panose="020F0502020204030204" pitchFamily="34" charset="0"/>
              </a:rPr>
              <a:t>. Jpn J Clin Oncol. 2020;50:349.</a:t>
            </a:r>
          </a:p>
        </p:txBody>
      </p:sp>
      <p:cxnSp>
        <p:nvCxnSpPr>
          <p:cNvPr id="8" name="Straight Arrow Connector 7">
            <a:extLst>
              <a:ext uri="{FF2B5EF4-FFF2-40B4-BE49-F238E27FC236}">
                <a16:creationId xmlns:a16="http://schemas.microsoft.com/office/drawing/2014/main" id="{6E28D191-BABF-362F-27C1-469834CDB817}"/>
              </a:ext>
            </a:extLst>
          </p:cNvPr>
          <p:cNvCxnSpPr/>
          <p:nvPr/>
        </p:nvCxnSpPr>
        <p:spPr bwMode="auto">
          <a:xfrm flipV="1">
            <a:off x="7613374" y="1421296"/>
            <a:ext cx="0" cy="2474843"/>
          </a:xfrm>
          <a:prstGeom prst="straightConnector1">
            <a:avLst/>
          </a:prstGeom>
          <a:noFill/>
          <a:ln w="28575" cap="flat" cmpd="sng" algn="ctr">
            <a:solidFill>
              <a:schemeClr val="bg1"/>
            </a:solidFill>
            <a:prstDash val="solid"/>
            <a:round/>
            <a:headEnd type="triangle" w="med" len="med"/>
            <a:tailEnd type="triangle" w="med" len="med"/>
          </a:ln>
          <a:effectLst/>
        </p:spPr>
      </p:cxnSp>
      <p:cxnSp>
        <p:nvCxnSpPr>
          <p:cNvPr id="9" name="Straight Arrow Connector 8">
            <a:extLst>
              <a:ext uri="{FF2B5EF4-FFF2-40B4-BE49-F238E27FC236}">
                <a16:creationId xmlns:a16="http://schemas.microsoft.com/office/drawing/2014/main" id="{10D96C8A-07B4-AC13-764F-5E78CD0171FC}"/>
              </a:ext>
            </a:extLst>
          </p:cNvPr>
          <p:cNvCxnSpPr>
            <a:cxnSpLocks/>
          </p:cNvCxnSpPr>
          <p:nvPr/>
        </p:nvCxnSpPr>
        <p:spPr bwMode="auto">
          <a:xfrm flipV="1">
            <a:off x="7616687" y="3925957"/>
            <a:ext cx="0" cy="1013791"/>
          </a:xfrm>
          <a:prstGeom prst="straightConnector1">
            <a:avLst/>
          </a:prstGeom>
          <a:noFill/>
          <a:ln w="28575" cap="flat" cmpd="sng" algn="ctr">
            <a:solidFill>
              <a:schemeClr val="bg1"/>
            </a:solidFill>
            <a:prstDash val="solid"/>
            <a:round/>
            <a:headEnd type="triangle" w="med" len="med"/>
            <a:tailEnd type="triangle" w="med" len="med"/>
          </a:ln>
          <a:effectLst/>
        </p:spPr>
      </p:cxnSp>
      <p:cxnSp>
        <p:nvCxnSpPr>
          <p:cNvPr id="10" name="Straight Arrow Connector 9">
            <a:extLst>
              <a:ext uri="{FF2B5EF4-FFF2-40B4-BE49-F238E27FC236}">
                <a16:creationId xmlns:a16="http://schemas.microsoft.com/office/drawing/2014/main" id="{106861E9-A907-C8E8-EAFD-81FCEF21FEC4}"/>
              </a:ext>
            </a:extLst>
          </p:cNvPr>
          <p:cNvCxnSpPr>
            <a:cxnSpLocks/>
          </p:cNvCxnSpPr>
          <p:nvPr/>
        </p:nvCxnSpPr>
        <p:spPr bwMode="auto">
          <a:xfrm flipV="1">
            <a:off x="7613374" y="4939748"/>
            <a:ext cx="0" cy="1013791"/>
          </a:xfrm>
          <a:prstGeom prst="straightConnector1">
            <a:avLst/>
          </a:prstGeom>
          <a:noFill/>
          <a:ln w="28575" cap="flat" cmpd="sng" algn="ctr">
            <a:solidFill>
              <a:schemeClr val="bg1"/>
            </a:solidFill>
            <a:prstDash val="solid"/>
            <a:round/>
            <a:headEnd type="triangle" w="med" len="med"/>
            <a:tailEnd type="triangle" w="med" len="med"/>
          </a:ln>
          <a:effectLst/>
        </p:spPr>
      </p:cxnSp>
      <p:cxnSp>
        <p:nvCxnSpPr>
          <p:cNvPr id="11" name="Straight Arrow Connector 10">
            <a:extLst>
              <a:ext uri="{FF2B5EF4-FFF2-40B4-BE49-F238E27FC236}">
                <a16:creationId xmlns:a16="http://schemas.microsoft.com/office/drawing/2014/main" id="{1F25E077-3258-E9DD-F766-C162338B62C1}"/>
              </a:ext>
            </a:extLst>
          </p:cNvPr>
          <p:cNvCxnSpPr>
            <a:cxnSpLocks/>
          </p:cNvCxnSpPr>
          <p:nvPr/>
        </p:nvCxnSpPr>
        <p:spPr bwMode="auto">
          <a:xfrm flipH="1" flipV="1">
            <a:off x="9465365" y="2537792"/>
            <a:ext cx="602974" cy="612912"/>
          </a:xfrm>
          <a:prstGeom prst="straightConnector1">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05D2715A-080E-857F-A286-1241616CB296}"/>
              </a:ext>
            </a:extLst>
          </p:cNvPr>
          <p:cNvSpPr txBox="1"/>
          <p:nvPr/>
        </p:nvSpPr>
        <p:spPr bwMode="auto">
          <a:xfrm>
            <a:off x="6164183" y="2375452"/>
            <a:ext cx="1401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Extracellular</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domain</a:t>
            </a:r>
          </a:p>
        </p:txBody>
      </p:sp>
      <p:sp>
        <p:nvSpPr>
          <p:cNvPr id="13" name="TextBox 12">
            <a:extLst>
              <a:ext uri="{FF2B5EF4-FFF2-40B4-BE49-F238E27FC236}">
                <a16:creationId xmlns:a16="http://schemas.microsoft.com/office/drawing/2014/main" id="{7B693244-7964-8A4D-CABC-9E6E9A07D2A2}"/>
              </a:ext>
            </a:extLst>
          </p:cNvPr>
          <p:cNvSpPr txBox="1"/>
          <p:nvPr/>
        </p:nvSpPr>
        <p:spPr bwMode="auto">
          <a:xfrm>
            <a:off x="6164183" y="5194852"/>
            <a:ext cx="1401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Intracellular</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domain</a:t>
            </a:r>
          </a:p>
        </p:txBody>
      </p:sp>
      <p:sp>
        <p:nvSpPr>
          <p:cNvPr id="14" name="TextBox 13">
            <a:extLst>
              <a:ext uri="{FF2B5EF4-FFF2-40B4-BE49-F238E27FC236}">
                <a16:creationId xmlns:a16="http://schemas.microsoft.com/office/drawing/2014/main" id="{9D63181A-D132-2A4E-4535-DA1FC1FBAD45}"/>
              </a:ext>
            </a:extLst>
          </p:cNvPr>
          <p:cNvSpPr txBox="1"/>
          <p:nvPr/>
        </p:nvSpPr>
        <p:spPr bwMode="auto">
          <a:xfrm>
            <a:off x="8458446" y="1081174"/>
            <a:ext cx="1401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 terminal</a:t>
            </a:r>
          </a:p>
        </p:txBody>
      </p:sp>
      <p:sp>
        <p:nvSpPr>
          <p:cNvPr id="15" name="TextBox 14">
            <a:extLst>
              <a:ext uri="{FF2B5EF4-FFF2-40B4-BE49-F238E27FC236}">
                <a16:creationId xmlns:a16="http://schemas.microsoft.com/office/drawing/2014/main" id="{AB9917FF-C0FA-07A7-BC35-C7E4AAB3A0DC}"/>
              </a:ext>
            </a:extLst>
          </p:cNvPr>
          <p:cNvSpPr txBox="1"/>
          <p:nvPr/>
        </p:nvSpPr>
        <p:spPr bwMode="auto">
          <a:xfrm>
            <a:off x="9933372" y="2873695"/>
            <a:ext cx="18252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Activity site of PSMA inhibitor</a:t>
            </a:r>
          </a:p>
        </p:txBody>
      </p:sp>
      <p:sp>
        <p:nvSpPr>
          <p:cNvPr id="16" name="TextBox 15">
            <a:extLst>
              <a:ext uri="{FF2B5EF4-FFF2-40B4-BE49-F238E27FC236}">
                <a16:creationId xmlns:a16="http://schemas.microsoft.com/office/drawing/2014/main" id="{23088D1A-8A96-0CBD-FEC0-E541CD6563CE}"/>
              </a:ext>
            </a:extLst>
          </p:cNvPr>
          <p:cNvSpPr txBox="1"/>
          <p:nvPr/>
        </p:nvSpPr>
        <p:spPr bwMode="auto">
          <a:xfrm>
            <a:off x="7778280" y="6031313"/>
            <a:ext cx="2866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 terminal</a:t>
            </a:r>
          </a:p>
        </p:txBody>
      </p:sp>
      <p:cxnSp>
        <p:nvCxnSpPr>
          <p:cNvPr id="17" name="Straight Connector 16">
            <a:extLst>
              <a:ext uri="{FF2B5EF4-FFF2-40B4-BE49-F238E27FC236}">
                <a16:creationId xmlns:a16="http://schemas.microsoft.com/office/drawing/2014/main" id="{ED582A22-0D7D-AF9A-1D7A-730AE0C88C98}"/>
              </a:ext>
            </a:extLst>
          </p:cNvPr>
          <p:cNvCxnSpPr/>
          <p:nvPr/>
        </p:nvCxnSpPr>
        <p:spPr bwMode="auto">
          <a:xfrm flipV="1">
            <a:off x="9189634" y="1669774"/>
            <a:ext cx="0" cy="3866322"/>
          </a:xfrm>
          <a:prstGeom prst="line">
            <a:avLst/>
          </a:prstGeom>
          <a:noFill/>
          <a:ln w="57150" cap="flat" cmpd="sng" algn="ctr">
            <a:solidFill>
              <a:schemeClr val="bg1"/>
            </a:solidFill>
            <a:prstDash val="solid"/>
            <a:round/>
            <a:headEnd type="none" w="med" len="med"/>
            <a:tailEnd type="none" w="med" len="med"/>
          </a:ln>
          <a:effectLst/>
        </p:spPr>
      </p:cxnSp>
      <p:sp>
        <p:nvSpPr>
          <p:cNvPr id="18" name="Oval 17">
            <a:extLst>
              <a:ext uri="{FF2B5EF4-FFF2-40B4-BE49-F238E27FC236}">
                <a16:creationId xmlns:a16="http://schemas.microsoft.com/office/drawing/2014/main" id="{85F092C9-DE10-A8E7-A84D-12DFCD02B25F}"/>
              </a:ext>
            </a:extLst>
          </p:cNvPr>
          <p:cNvSpPr/>
          <p:nvPr/>
        </p:nvSpPr>
        <p:spPr bwMode="auto">
          <a:xfrm>
            <a:off x="8965095" y="1421172"/>
            <a:ext cx="457200" cy="45720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Oval 18">
            <a:extLst>
              <a:ext uri="{FF2B5EF4-FFF2-40B4-BE49-F238E27FC236}">
                <a16:creationId xmlns:a16="http://schemas.microsoft.com/office/drawing/2014/main" id="{EBAEDF81-8BC4-AE68-AB4B-2E3E80FA71C1}"/>
              </a:ext>
            </a:extLst>
          </p:cNvPr>
          <p:cNvSpPr/>
          <p:nvPr/>
        </p:nvSpPr>
        <p:spPr bwMode="auto">
          <a:xfrm>
            <a:off x="8964346" y="2768448"/>
            <a:ext cx="457200" cy="45720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Oval 19">
            <a:extLst>
              <a:ext uri="{FF2B5EF4-FFF2-40B4-BE49-F238E27FC236}">
                <a16:creationId xmlns:a16="http://schemas.microsoft.com/office/drawing/2014/main" id="{AD874D46-6D38-2D7D-AE81-873C43ED6BE6}"/>
              </a:ext>
            </a:extLst>
          </p:cNvPr>
          <p:cNvSpPr/>
          <p:nvPr/>
        </p:nvSpPr>
        <p:spPr bwMode="auto">
          <a:xfrm>
            <a:off x="8965095" y="3256072"/>
            <a:ext cx="457200" cy="45720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ounded Rectangle 23">
            <a:extLst>
              <a:ext uri="{FF2B5EF4-FFF2-40B4-BE49-F238E27FC236}">
                <a16:creationId xmlns:a16="http://schemas.microsoft.com/office/drawing/2014/main" id="{B4964E67-8CB7-5B89-24D7-38F6AD2E5B9E}"/>
              </a:ext>
            </a:extLst>
          </p:cNvPr>
          <p:cNvSpPr/>
          <p:nvPr/>
        </p:nvSpPr>
        <p:spPr bwMode="auto">
          <a:xfrm>
            <a:off x="8748095" y="3728808"/>
            <a:ext cx="872982" cy="1384895"/>
          </a:xfrm>
          <a:prstGeom prst="roundRect">
            <a:avLst>
              <a:gd name="adj" fmla="val 39668"/>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BDD90EB7-7603-BEC9-8357-2F2CA1A1CAF6}"/>
              </a:ext>
            </a:extLst>
          </p:cNvPr>
          <p:cNvSpPr/>
          <p:nvPr/>
        </p:nvSpPr>
        <p:spPr bwMode="auto">
          <a:xfrm>
            <a:off x="8645805" y="1886414"/>
            <a:ext cx="1077561" cy="852217"/>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ounded Rectangle 27">
            <a:extLst>
              <a:ext uri="{FF2B5EF4-FFF2-40B4-BE49-F238E27FC236}">
                <a16:creationId xmlns:a16="http://schemas.microsoft.com/office/drawing/2014/main" id="{AE7DDC42-83F6-6B59-0183-282D5DE2A1AD}"/>
              </a:ext>
            </a:extLst>
          </p:cNvPr>
          <p:cNvSpPr/>
          <p:nvPr/>
        </p:nvSpPr>
        <p:spPr bwMode="auto">
          <a:xfrm>
            <a:off x="9081977" y="5193186"/>
            <a:ext cx="211986" cy="758061"/>
          </a:xfrm>
          <a:prstGeom prst="round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 name="Group 23">
            <a:extLst>
              <a:ext uri="{FF2B5EF4-FFF2-40B4-BE49-F238E27FC236}">
                <a16:creationId xmlns:a16="http://schemas.microsoft.com/office/drawing/2014/main" id="{BDF1827F-6880-170D-F7FB-691788323924}"/>
              </a:ext>
            </a:extLst>
          </p:cNvPr>
          <p:cNvGrpSpPr/>
          <p:nvPr/>
        </p:nvGrpSpPr>
        <p:grpSpPr>
          <a:xfrm>
            <a:off x="7748463" y="3902138"/>
            <a:ext cx="2897687" cy="1037125"/>
            <a:chOff x="7748463" y="3892808"/>
            <a:chExt cx="2897687" cy="1037125"/>
          </a:xfrm>
        </p:grpSpPr>
        <p:grpSp>
          <p:nvGrpSpPr>
            <p:cNvPr id="25" name="Group 24">
              <a:extLst>
                <a:ext uri="{FF2B5EF4-FFF2-40B4-BE49-F238E27FC236}">
                  <a16:creationId xmlns:a16="http://schemas.microsoft.com/office/drawing/2014/main" id="{A429AB03-26AE-B688-4C0F-22C64B76B7AB}"/>
                </a:ext>
              </a:extLst>
            </p:cNvPr>
            <p:cNvGrpSpPr/>
            <p:nvPr/>
          </p:nvGrpSpPr>
          <p:grpSpPr>
            <a:xfrm>
              <a:off x="7748463" y="3892808"/>
              <a:ext cx="270093" cy="1037125"/>
              <a:chOff x="7748463" y="3906079"/>
              <a:chExt cx="270093" cy="1037125"/>
            </a:xfrm>
          </p:grpSpPr>
          <p:sp>
            <p:nvSpPr>
              <p:cNvPr id="75" name="Freeform 34">
                <a:extLst>
                  <a:ext uri="{FF2B5EF4-FFF2-40B4-BE49-F238E27FC236}">
                    <a16:creationId xmlns:a16="http://schemas.microsoft.com/office/drawing/2014/main" id="{B062040A-CC07-5577-F5EA-5BA47187B94D}"/>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6" name="Freeform 35">
                <a:extLst>
                  <a:ext uri="{FF2B5EF4-FFF2-40B4-BE49-F238E27FC236}">
                    <a16:creationId xmlns:a16="http://schemas.microsoft.com/office/drawing/2014/main" id="{B01F7AD2-2F27-66A7-3B1A-930E7737E705}"/>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7" name="Freeform 36">
                <a:extLst>
                  <a:ext uri="{FF2B5EF4-FFF2-40B4-BE49-F238E27FC236}">
                    <a16:creationId xmlns:a16="http://schemas.microsoft.com/office/drawing/2014/main" id="{D2DBD17E-1C7E-6CC4-7DD2-546AEC9DF517}"/>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8" name="Freeform 37">
                <a:extLst>
                  <a:ext uri="{FF2B5EF4-FFF2-40B4-BE49-F238E27FC236}">
                    <a16:creationId xmlns:a16="http://schemas.microsoft.com/office/drawing/2014/main" id="{2D83A05D-6F27-F68E-1D2A-CC0BEFE2CD82}"/>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9" name="Oval 78">
                <a:extLst>
                  <a:ext uri="{FF2B5EF4-FFF2-40B4-BE49-F238E27FC236}">
                    <a16:creationId xmlns:a16="http://schemas.microsoft.com/office/drawing/2014/main" id="{CCB8E48E-3598-5929-6444-94F0F612EB04}"/>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AB223259-AC71-492C-6D77-2C579121FF87}"/>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 name="Group 25">
              <a:extLst>
                <a:ext uri="{FF2B5EF4-FFF2-40B4-BE49-F238E27FC236}">
                  <a16:creationId xmlns:a16="http://schemas.microsoft.com/office/drawing/2014/main" id="{707C63A1-E29F-C1B0-4175-6759B200A45F}"/>
                </a:ext>
              </a:extLst>
            </p:cNvPr>
            <p:cNvGrpSpPr/>
            <p:nvPr/>
          </p:nvGrpSpPr>
          <p:grpSpPr>
            <a:xfrm>
              <a:off x="7999535" y="3892808"/>
              <a:ext cx="270093" cy="1037125"/>
              <a:chOff x="7748463" y="3906079"/>
              <a:chExt cx="270093" cy="1037125"/>
            </a:xfrm>
          </p:grpSpPr>
          <p:sp>
            <p:nvSpPr>
              <p:cNvPr id="69" name="Freeform 40">
                <a:extLst>
                  <a:ext uri="{FF2B5EF4-FFF2-40B4-BE49-F238E27FC236}">
                    <a16:creationId xmlns:a16="http://schemas.microsoft.com/office/drawing/2014/main" id="{58CF1B3C-EA6E-C3C8-4A4B-104C656447BA}"/>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0" name="Freeform 41">
                <a:extLst>
                  <a:ext uri="{FF2B5EF4-FFF2-40B4-BE49-F238E27FC236}">
                    <a16:creationId xmlns:a16="http://schemas.microsoft.com/office/drawing/2014/main" id="{2A8508E5-4097-E80C-350C-6E40C17D879A}"/>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1" name="Freeform 42">
                <a:extLst>
                  <a:ext uri="{FF2B5EF4-FFF2-40B4-BE49-F238E27FC236}">
                    <a16:creationId xmlns:a16="http://schemas.microsoft.com/office/drawing/2014/main" id="{92E128ED-83DB-52C0-584B-1A8CD51F7D1F}"/>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2" name="Freeform 43">
                <a:extLst>
                  <a:ext uri="{FF2B5EF4-FFF2-40B4-BE49-F238E27FC236}">
                    <a16:creationId xmlns:a16="http://schemas.microsoft.com/office/drawing/2014/main" id="{D1C11582-EF6E-9E7F-38FA-77462FA2B7A3}"/>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73" name="Oval 72">
                <a:extLst>
                  <a:ext uri="{FF2B5EF4-FFF2-40B4-BE49-F238E27FC236}">
                    <a16:creationId xmlns:a16="http://schemas.microsoft.com/office/drawing/2014/main" id="{FAD187EB-9A84-730D-63A2-FCA50060EC28}"/>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66575359-8B4E-CAAA-A775-FF05C5065A60}"/>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 name="Group 26">
              <a:extLst>
                <a:ext uri="{FF2B5EF4-FFF2-40B4-BE49-F238E27FC236}">
                  <a16:creationId xmlns:a16="http://schemas.microsoft.com/office/drawing/2014/main" id="{3509A661-C31C-79C4-3FCC-7CF8C7510D73}"/>
                </a:ext>
              </a:extLst>
            </p:cNvPr>
            <p:cNvGrpSpPr/>
            <p:nvPr/>
          </p:nvGrpSpPr>
          <p:grpSpPr>
            <a:xfrm>
              <a:off x="8240668" y="3892808"/>
              <a:ext cx="270093" cy="1037125"/>
              <a:chOff x="7748463" y="3906079"/>
              <a:chExt cx="270093" cy="1037125"/>
            </a:xfrm>
          </p:grpSpPr>
          <p:sp>
            <p:nvSpPr>
              <p:cNvPr id="63" name="Freeform 47">
                <a:extLst>
                  <a:ext uri="{FF2B5EF4-FFF2-40B4-BE49-F238E27FC236}">
                    <a16:creationId xmlns:a16="http://schemas.microsoft.com/office/drawing/2014/main" id="{0FF64ECE-09E6-1E4A-46C5-23E15275C55E}"/>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4" name="Freeform 48">
                <a:extLst>
                  <a:ext uri="{FF2B5EF4-FFF2-40B4-BE49-F238E27FC236}">
                    <a16:creationId xmlns:a16="http://schemas.microsoft.com/office/drawing/2014/main" id="{BCDFF2DE-F8EF-866B-2B9F-8582B96FC0A8}"/>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5" name="Freeform 49">
                <a:extLst>
                  <a:ext uri="{FF2B5EF4-FFF2-40B4-BE49-F238E27FC236}">
                    <a16:creationId xmlns:a16="http://schemas.microsoft.com/office/drawing/2014/main" id="{DEAC4A80-6ABF-7F78-070E-E7EA03A44B8A}"/>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6" name="Freeform 50">
                <a:extLst>
                  <a:ext uri="{FF2B5EF4-FFF2-40B4-BE49-F238E27FC236}">
                    <a16:creationId xmlns:a16="http://schemas.microsoft.com/office/drawing/2014/main" id="{1816B9A5-B889-3A10-19D4-838334BDD520}"/>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7" name="Oval 66">
                <a:extLst>
                  <a:ext uri="{FF2B5EF4-FFF2-40B4-BE49-F238E27FC236}">
                    <a16:creationId xmlns:a16="http://schemas.microsoft.com/office/drawing/2014/main" id="{F93D3D11-BEC7-732D-B8AF-38E778DDB844}"/>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8D01F5B3-DBB6-F1EE-4330-78F0C0A34D11}"/>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F59FCF33-E85A-591C-356A-F0AC704942E6}"/>
                </a:ext>
              </a:extLst>
            </p:cNvPr>
            <p:cNvGrpSpPr/>
            <p:nvPr/>
          </p:nvGrpSpPr>
          <p:grpSpPr>
            <a:xfrm>
              <a:off x="8472515" y="3892808"/>
              <a:ext cx="270093" cy="1037125"/>
              <a:chOff x="7748463" y="3906079"/>
              <a:chExt cx="270093" cy="1037125"/>
            </a:xfrm>
          </p:grpSpPr>
          <p:sp>
            <p:nvSpPr>
              <p:cNvPr id="57" name="Freeform 54">
                <a:extLst>
                  <a:ext uri="{FF2B5EF4-FFF2-40B4-BE49-F238E27FC236}">
                    <a16:creationId xmlns:a16="http://schemas.microsoft.com/office/drawing/2014/main" id="{1D8F8531-835C-18A0-D7FB-5E99D2EC007C}"/>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8" name="Freeform 55">
                <a:extLst>
                  <a:ext uri="{FF2B5EF4-FFF2-40B4-BE49-F238E27FC236}">
                    <a16:creationId xmlns:a16="http://schemas.microsoft.com/office/drawing/2014/main" id="{AB710D23-65D3-8B4E-81DF-15BAD6F1D46E}"/>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9" name="Freeform 56">
                <a:extLst>
                  <a:ext uri="{FF2B5EF4-FFF2-40B4-BE49-F238E27FC236}">
                    <a16:creationId xmlns:a16="http://schemas.microsoft.com/office/drawing/2014/main" id="{B5335629-661E-98C7-014C-CBB388A0079D}"/>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0" name="Freeform 57">
                <a:extLst>
                  <a:ext uri="{FF2B5EF4-FFF2-40B4-BE49-F238E27FC236}">
                    <a16:creationId xmlns:a16="http://schemas.microsoft.com/office/drawing/2014/main" id="{4BBD251A-F43E-403F-318D-D9250061953F}"/>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61" name="Oval 60">
                <a:extLst>
                  <a:ext uri="{FF2B5EF4-FFF2-40B4-BE49-F238E27FC236}">
                    <a16:creationId xmlns:a16="http://schemas.microsoft.com/office/drawing/2014/main" id="{958DECAC-1218-B2D6-1467-EBCB13791FE2}"/>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B18465E1-24F6-82FC-A6F8-F27DA97F2604}"/>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AA0D78F3-F8E0-ED63-E52D-C1B69E72F695}"/>
                </a:ext>
              </a:extLst>
            </p:cNvPr>
            <p:cNvGrpSpPr/>
            <p:nvPr/>
          </p:nvGrpSpPr>
          <p:grpSpPr>
            <a:xfrm>
              <a:off x="9636391" y="3892808"/>
              <a:ext cx="270093" cy="1037125"/>
              <a:chOff x="7748463" y="3906079"/>
              <a:chExt cx="270093" cy="1037125"/>
            </a:xfrm>
          </p:grpSpPr>
          <p:sp>
            <p:nvSpPr>
              <p:cNvPr id="51" name="Freeform 61">
                <a:extLst>
                  <a:ext uri="{FF2B5EF4-FFF2-40B4-BE49-F238E27FC236}">
                    <a16:creationId xmlns:a16="http://schemas.microsoft.com/office/drawing/2014/main" id="{D727CC7C-25F3-9A66-8CF5-53730409E45D}"/>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2" name="Freeform 62">
                <a:extLst>
                  <a:ext uri="{FF2B5EF4-FFF2-40B4-BE49-F238E27FC236}">
                    <a16:creationId xmlns:a16="http://schemas.microsoft.com/office/drawing/2014/main" id="{59D77231-FC94-AA67-AC81-43EEDBA52A19}"/>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3" name="Freeform 63">
                <a:extLst>
                  <a:ext uri="{FF2B5EF4-FFF2-40B4-BE49-F238E27FC236}">
                    <a16:creationId xmlns:a16="http://schemas.microsoft.com/office/drawing/2014/main" id="{7BEBCD7C-680D-5FC8-EBE8-C63B959686CC}"/>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4" name="Freeform 64">
                <a:extLst>
                  <a:ext uri="{FF2B5EF4-FFF2-40B4-BE49-F238E27FC236}">
                    <a16:creationId xmlns:a16="http://schemas.microsoft.com/office/drawing/2014/main" id="{2D70D3D4-4851-3037-A536-6A67595BB019}"/>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55" name="Oval 54">
                <a:extLst>
                  <a:ext uri="{FF2B5EF4-FFF2-40B4-BE49-F238E27FC236}">
                    <a16:creationId xmlns:a16="http://schemas.microsoft.com/office/drawing/2014/main" id="{7A2B31E6-D735-E5FF-68EA-E57582B2912F}"/>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396CF3D1-C840-79A1-3B57-FC65533523CD}"/>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 name="Group 29">
              <a:extLst>
                <a:ext uri="{FF2B5EF4-FFF2-40B4-BE49-F238E27FC236}">
                  <a16:creationId xmlns:a16="http://schemas.microsoft.com/office/drawing/2014/main" id="{D9E215CE-7FCF-07D9-220B-9F850BE3F722}"/>
                </a:ext>
              </a:extLst>
            </p:cNvPr>
            <p:cNvGrpSpPr/>
            <p:nvPr/>
          </p:nvGrpSpPr>
          <p:grpSpPr>
            <a:xfrm>
              <a:off x="9886560" y="3892808"/>
              <a:ext cx="270093" cy="1037125"/>
              <a:chOff x="7748463" y="3906079"/>
              <a:chExt cx="270093" cy="1037125"/>
            </a:xfrm>
          </p:grpSpPr>
          <p:sp>
            <p:nvSpPr>
              <p:cNvPr id="45" name="Freeform 68">
                <a:extLst>
                  <a:ext uri="{FF2B5EF4-FFF2-40B4-BE49-F238E27FC236}">
                    <a16:creationId xmlns:a16="http://schemas.microsoft.com/office/drawing/2014/main" id="{A7ABB0DF-2BEF-F6D2-C700-09E95DB80BF8}"/>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6" name="Freeform 69">
                <a:extLst>
                  <a:ext uri="{FF2B5EF4-FFF2-40B4-BE49-F238E27FC236}">
                    <a16:creationId xmlns:a16="http://schemas.microsoft.com/office/drawing/2014/main" id="{B59F219F-0AD2-A802-5A7B-C61229DB39E9}"/>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7" name="Freeform 70">
                <a:extLst>
                  <a:ext uri="{FF2B5EF4-FFF2-40B4-BE49-F238E27FC236}">
                    <a16:creationId xmlns:a16="http://schemas.microsoft.com/office/drawing/2014/main" id="{16F6854F-F651-D649-1DD5-4F583FF3DA51}"/>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8" name="Freeform 71">
                <a:extLst>
                  <a:ext uri="{FF2B5EF4-FFF2-40B4-BE49-F238E27FC236}">
                    <a16:creationId xmlns:a16="http://schemas.microsoft.com/office/drawing/2014/main" id="{27637C11-3EC5-12DD-7D57-1415EDE2F237}"/>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9" name="Oval 48">
                <a:extLst>
                  <a:ext uri="{FF2B5EF4-FFF2-40B4-BE49-F238E27FC236}">
                    <a16:creationId xmlns:a16="http://schemas.microsoft.com/office/drawing/2014/main" id="{AFA5AAC6-5A49-9AF6-AFD2-00BDF3D85AB4}"/>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DB36E71C-3B89-D586-4E6D-A0975AE172A6}"/>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 name="Group 30">
              <a:extLst>
                <a:ext uri="{FF2B5EF4-FFF2-40B4-BE49-F238E27FC236}">
                  <a16:creationId xmlns:a16="http://schemas.microsoft.com/office/drawing/2014/main" id="{B1662154-39DF-768F-ADEA-FDFFA1B2D1E3}"/>
                </a:ext>
              </a:extLst>
            </p:cNvPr>
            <p:cNvGrpSpPr/>
            <p:nvPr/>
          </p:nvGrpSpPr>
          <p:grpSpPr>
            <a:xfrm>
              <a:off x="10129255" y="3892808"/>
              <a:ext cx="270093" cy="1037125"/>
              <a:chOff x="7748463" y="3906079"/>
              <a:chExt cx="270093" cy="1037125"/>
            </a:xfrm>
          </p:grpSpPr>
          <p:sp>
            <p:nvSpPr>
              <p:cNvPr id="39" name="Freeform 75">
                <a:extLst>
                  <a:ext uri="{FF2B5EF4-FFF2-40B4-BE49-F238E27FC236}">
                    <a16:creationId xmlns:a16="http://schemas.microsoft.com/office/drawing/2014/main" id="{F960F348-B2AC-3B0C-D2D2-B2D415136282}"/>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0" name="Freeform 76">
                <a:extLst>
                  <a:ext uri="{FF2B5EF4-FFF2-40B4-BE49-F238E27FC236}">
                    <a16:creationId xmlns:a16="http://schemas.microsoft.com/office/drawing/2014/main" id="{14986616-DDF3-92C2-C066-93A2C52AD4EE}"/>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1" name="Freeform 77">
                <a:extLst>
                  <a:ext uri="{FF2B5EF4-FFF2-40B4-BE49-F238E27FC236}">
                    <a16:creationId xmlns:a16="http://schemas.microsoft.com/office/drawing/2014/main" id="{3F3CC091-E6E3-1B6E-E5F2-779A2B41C372}"/>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2" name="Freeform 78">
                <a:extLst>
                  <a:ext uri="{FF2B5EF4-FFF2-40B4-BE49-F238E27FC236}">
                    <a16:creationId xmlns:a16="http://schemas.microsoft.com/office/drawing/2014/main" id="{A9CA7F70-FA6D-BB23-98A5-D15BE38EAB56}"/>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43" name="Oval 42">
                <a:extLst>
                  <a:ext uri="{FF2B5EF4-FFF2-40B4-BE49-F238E27FC236}">
                    <a16:creationId xmlns:a16="http://schemas.microsoft.com/office/drawing/2014/main" id="{564A45A2-E15B-035C-DBB2-51B331C02B99}"/>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1BE55DEE-50E5-BBCA-39B7-5B81D2C76EE6}"/>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 name="Group 31">
              <a:extLst>
                <a:ext uri="{FF2B5EF4-FFF2-40B4-BE49-F238E27FC236}">
                  <a16:creationId xmlns:a16="http://schemas.microsoft.com/office/drawing/2014/main" id="{0C2FD515-71D6-72A9-0443-4B4E1037134A}"/>
                </a:ext>
              </a:extLst>
            </p:cNvPr>
            <p:cNvGrpSpPr/>
            <p:nvPr/>
          </p:nvGrpSpPr>
          <p:grpSpPr>
            <a:xfrm>
              <a:off x="10376057" y="3892808"/>
              <a:ext cx="270093" cy="1037125"/>
              <a:chOff x="7748463" y="3906079"/>
              <a:chExt cx="270093" cy="1037125"/>
            </a:xfrm>
          </p:grpSpPr>
          <p:sp>
            <p:nvSpPr>
              <p:cNvPr id="33" name="Freeform 82">
                <a:extLst>
                  <a:ext uri="{FF2B5EF4-FFF2-40B4-BE49-F238E27FC236}">
                    <a16:creationId xmlns:a16="http://schemas.microsoft.com/office/drawing/2014/main" id="{6411599F-7D3E-D764-38BB-95A460989398}"/>
                  </a:ext>
                </a:extLst>
              </p:cNvPr>
              <p:cNvSpPr/>
              <p:nvPr/>
            </p:nvSpPr>
            <p:spPr bwMode="auto">
              <a:xfrm>
                <a:off x="7828333" y="4128796"/>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34" name="Freeform 83">
                <a:extLst>
                  <a:ext uri="{FF2B5EF4-FFF2-40B4-BE49-F238E27FC236}">
                    <a16:creationId xmlns:a16="http://schemas.microsoft.com/office/drawing/2014/main" id="{14242AE6-0A88-1697-C4F6-AA022355065D}"/>
                  </a:ext>
                </a:extLst>
              </p:cNvPr>
              <p:cNvSpPr/>
              <p:nvPr/>
            </p:nvSpPr>
            <p:spPr bwMode="auto">
              <a:xfrm>
                <a:off x="7892597" y="4122122"/>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35" name="Freeform 84">
                <a:extLst>
                  <a:ext uri="{FF2B5EF4-FFF2-40B4-BE49-F238E27FC236}">
                    <a16:creationId xmlns:a16="http://schemas.microsoft.com/office/drawing/2014/main" id="{8030BE15-F4B5-6AC5-3882-F33BC0B6D614}"/>
                  </a:ext>
                </a:extLst>
              </p:cNvPr>
              <p:cNvSpPr/>
              <p:nvPr/>
            </p:nvSpPr>
            <p:spPr bwMode="auto">
              <a:xfrm>
                <a:off x="7837805" y="4426718"/>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36" name="Freeform 85">
                <a:extLst>
                  <a:ext uri="{FF2B5EF4-FFF2-40B4-BE49-F238E27FC236}">
                    <a16:creationId xmlns:a16="http://schemas.microsoft.com/office/drawing/2014/main" id="{597559D7-80CA-00B4-014D-FAB9B1C436D0}"/>
                  </a:ext>
                </a:extLst>
              </p:cNvPr>
              <p:cNvSpPr/>
              <p:nvPr/>
            </p:nvSpPr>
            <p:spPr bwMode="auto">
              <a:xfrm>
                <a:off x="7902069" y="4420044"/>
                <a:ext cx="42038" cy="289249"/>
              </a:xfrm>
              <a:custGeom>
                <a:avLst/>
                <a:gdLst>
                  <a:gd name="connsiteX0" fmla="*/ 42038 w 42038"/>
                  <a:gd name="connsiteY0" fmla="*/ 0 h 289249"/>
                  <a:gd name="connsiteX1" fmla="*/ 51 w 42038"/>
                  <a:gd name="connsiteY1" fmla="*/ 102637 h 289249"/>
                  <a:gd name="connsiteX2" fmla="*/ 32708 w 42038"/>
                  <a:gd name="connsiteY2" fmla="*/ 172616 h 289249"/>
                  <a:gd name="connsiteX3" fmla="*/ 51 w 42038"/>
                  <a:gd name="connsiteY3" fmla="*/ 289249 h 289249"/>
                </a:gdLst>
                <a:ahLst/>
                <a:cxnLst>
                  <a:cxn ang="0">
                    <a:pos x="connsiteX0" y="connsiteY0"/>
                  </a:cxn>
                  <a:cxn ang="0">
                    <a:pos x="connsiteX1" y="connsiteY1"/>
                  </a:cxn>
                  <a:cxn ang="0">
                    <a:pos x="connsiteX2" y="connsiteY2"/>
                  </a:cxn>
                  <a:cxn ang="0">
                    <a:pos x="connsiteX3" y="connsiteY3"/>
                  </a:cxn>
                </a:cxnLst>
                <a:rect l="l" t="t" r="r" b="b"/>
                <a:pathLst>
                  <a:path w="42038" h="289249">
                    <a:moveTo>
                      <a:pt x="42038" y="0"/>
                    </a:moveTo>
                    <a:cubicBezTo>
                      <a:pt x="21822" y="36934"/>
                      <a:pt x="1606" y="73868"/>
                      <a:pt x="51" y="102637"/>
                    </a:cubicBezTo>
                    <a:cubicBezTo>
                      <a:pt x="-1504" y="131406"/>
                      <a:pt x="32708" y="141514"/>
                      <a:pt x="32708" y="172616"/>
                    </a:cubicBezTo>
                    <a:cubicBezTo>
                      <a:pt x="32708" y="203718"/>
                      <a:pt x="16379" y="246483"/>
                      <a:pt x="51" y="289249"/>
                    </a:cubicBezTo>
                  </a:path>
                </a:pathLst>
              </a:custGeom>
              <a:noFill/>
              <a:ln w="28575">
                <a:solidFill>
                  <a:schemeClr val="bg1"/>
                </a:solidFill>
                <a:miter lim="800000"/>
                <a:headEnd/>
                <a:tailEnd/>
              </a:ln>
            </p:spPr>
            <p:txBody>
              <a:bodyPr rtlCol="0" anchor="ctr"/>
              <a:lstStyle/>
              <a:p>
                <a:pPr algn="ctr"/>
                <a:endParaRPr lang="en-US" dirty="0"/>
              </a:p>
            </p:txBody>
          </p:sp>
          <p:sp>
            <p:nvSpPr>
              <p:cNvPr id="37" name="Oval 36">
                <a:extLst>
                  <a:ext uri="{FF2B5EF4-FFF2-40B4-BE49-F238E27FC236}">
                    <a16:creationId xmlns:a16="http://schemas.microsoft.com/office/drawing/2014/main" id="{3B394C4D-EB5C-CBB5-09C1-8E29200BF93B}"/>
                  </a:ext>
                </a:extLst>
              </p:cNvPr>
              <p:cNvSpPr/>
              <p:nvPr/>
            </p:nvSpPr>
            <p:spPr bwMode="auto">
              <a:xfrm>
                <a:off x="7748463" y="3906079"/>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8FCEB1CE-D3E2-CC11-F90E-82F17BB23885}"/>
                  </a:ext>
                </a:extLst>
              </p:cNvPr>
              <p:cNvSpPr/>
              <p:nvPr/>
            </p:nvSpPr>
            <p:spPr bwMode="auto">
              <a:xfrm>
                <a:off x="7750200" y="4674848"/>
                <a:ext cx="268356" cy="268356"/>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1" name="TextBox 80">
            <a:extLst>
              <a:ext uri="{FF2B5EF4-FFF2-40B4-BE49-F238E27FC236}">
                <a16:creationId xmlns:a16="http://schemas.microsoft.com/office/drawing/2014/main" id="{91A65BCE-FE95-84FD-701D-A145EA8F520D}"/>
              </a:ext>
            </a:extLst>
          </p:cNvPr>
          <p:cNvSpPr txBox="1"/>
          <p:nvPr/>
        </p:nvSpPr>
        <p:spPr bwMode="auto">
          <a:xfrm>
            <a:off x="5773622" y="4098091"/>
            <a:ext cx="17919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Transmembrane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region</a:t>
            </a:r>
          </a:p>
        </p:txBody>
      </p:sp>
    </p:spTree>
    <p:extLst>
      <p:ext uri="{BB962C8B-B14F-4D97-AF65-F5344CB8AC3E}">
        <p14:creationId xmlns:p14="http://schemas.microsoft.com/office/powerpoint/2010/main" val="97730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D0D6-9ADB-4344-84C3-ECD155528F62}"/>
              </a:ext>
            </a:extLst>
          </p:cNvPr>
          <p:cNvSpPr>
            <a:spLocks noGrp="1"/>
          </p:cNvSpPr>
          <p:nvPr>
            <p:ph type="title"/>
          </p:nvPr>
        </p:nvSpPr>
        <p:spPr/>
        <p:txBody>
          <a:bodyPr/>
          <a:lstStyle/>
          <a:p>
            <a:r>
              <a:rPr lang="en-US" dirty="0"/>
              <a:t>PSMA-PET for Diagnosis of M1 Prostate Cancer</a:t>
            </a:r>
          </a:p>
        </p:txBody>
      </p:sp>
      <p:sp>
        <p:nvSpPr>
          <p:cNvPr id="3" name="Content Placeholder 2">
            <a:extLst>
              <a:ext uri="{FF2B5EF4-FFF2-40B4-BE49-F238E27FC236}">
                <a16:creationId xmlns:a16="http://schemas.microsoft.com/office/drawing/2014/main" id="{B92CA84C-3079-47D4-B9E4-DCBBCBC03512}"/>
              </a:ext>
            </a:extLst>
          </p:cNvPr>
          <p:cNvSpPr>
            <a:spLocks noGrp="1"/>
          </p:cNvSpPr>
          <p:nvPr>
            <p:ph idx="1"/>
          </p:nvPr>
        </p:nvSpPr>
        <p:spPr>
          <a:xfrm>
            <a:off x="604676" y="1513047"/>
            <a:ext cx="6517094" cy="4650686"/>
          </a:xfrm>
        </p:spPr>
        <p:txBody>
          <a:bodyPr/>
          <a:lstStyle/>
          <a:p>
            <a:r>
              <a:rPr lang="en-US" dirty="0"/>
              <a:t>Clearly more sensitive than other imaging modalities</a:t>
            </a:r>
          </a:p>
          <a:p>
            <a:r>
              <a:rPr lang="en-US" dirty="0"/>
              <a:t>Prone to false positivity and false negativity</a:t>
            </a:r>
          </a:p>
          <a:p>
            <a:r>
              <a:rPr lang="en-US" dirty="0"/>
              <a:t>This raises the question whether the data achieved in large phase III trials apply when metastases are solely detected using PSMA-PET </a:t>
            </a:r>
          </a:p>
        </p:txBody>
      </p:sp>
      <p:pic>
        <p:nvPicPr>
          <p:cNvPr id="4" name="Bild 2"/>
          <p:cNvPicPr>
            <a:picLocks noChangeAspect="1"/>
          </p:cNvPicPr>
          <p:nvPr/>
        </p:nvPicPr>
        <p:blipFill>
          <a:blip r:embed="rId3" cstate="print">
            <a:extLst>
              <a:ext uri="{28A0092B-C50C-407E-A947-70E740481C1C}">
                <a14:useLocalDpi xmlns:a14="http://schemas.microsoft.com/office/drawing/2010/main" val="0"/>
              </a:ext>
            </a:extLst>
          </a:blip>
          <a:srcRect l="8521" t="1414" r="10271" b="1009"/>
          <a:stretch>
            <a:fillRect/>
          </a:stretch>
        </p:blipFill>
        <p:spPr bwMode="auto">
          <a:xfrm>
            <a:off x="7418005" y="1600200"/>
            <a:ext cx="3107771"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5">
            <a:extLst>
              <a:ext uri="{FF2B5EF4-FFF2-40B4-BE49-F238E27FC236}">
                <a16:creationId xmlns:a16="http://schemas.microsoft.com/office/drawing/2014/main" id="{FE07C1D7-BC19-3A54-2F02-58AF3C9B54F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fr-FR" sz="1200" b="0" dirty="0" err="1">
                <a:solidFill>
                  <a:schemeClr val="bg2"/>
                </a:solidFill>
                <a:latin typeface="+mn-lt"/>
                <a:ea typeface="ヒラギノ角ゴ Pro W3" charset="-128"/>
                <a:cs typeface="Arial" panose="020B0604020202020204" pitchFamily="34" charset="0"/>
              </a:rPr>
              <a:t>Farolfi</a:t>
            </a:r>
            <a:r>
              <a:rPr lang="de-DE" altLang="fr-FR" sz="1200" b="0" dirty="0">
                <a:solidFill>
                  <a:schemeClr val="bg2"/>
                </a:solidFill>
                <a:latin typeface="+mn-lt"/>
                <a:ea typeface="ヒラギノ角ゴ Pro W3" charset="-128"/>
                <a:cs typeface="Arial" panose="020B0604020202020204" pitchFamily="34" charset="0"/>
              </a:rPr>
              <a:t>. J Nucl Med. 2021;62:596. </a:t>
            </a:r>
            <a:r>
              <a:rPr lang="de-DE" altLang="fr-FR" sz="1200" b="0" dirty="0" err="1">
                <a:solidFill>
                  <a:schemeClr val="bg2"/>
                </a:solidFill>
                <a:latin typeface="+mn-lt"/>
                <a:ea typeface="ヒラギノ角ゴ Pro W3" charset="-128"/>
                <a:cs typeface="Arial" panose="020B0604020202020204" pitchFamily="34" charset="0"/>
              </a:rPr>
              <a:t>Tsechelidis</a:t>
            </a:r>
            <a:r>
              <a:rPr lang="de-DE" altLang="fr-FR" sz="1200" b="0" dirty="0">
                <a:solidFill>
                  <a:schemeClr val="bg2"/>
                </a:solidFill>
                <a:latin typeface="+mn-lt"/>
                <a:ea typeface="ヒラギノ角ゴ Pro W3" charset="-128"/>
                <a:cs typeface="Arial" panose="020B0604020202020204" pitchFamily="34" charset="0"/>
              </a:rPr>
              <a:t>. Front Oncol. 2022;12:1. Giesel. Clin Genitourin Cancer. 2017;15:e497.</a:t>
            </a:r>
          </a:p>
        </p:txBody>
      </p:sp>
    </p:spTree>
    <p:extLst>
      <p:ext uri="{BB962C8B-B14F-4D97-AF65-F5344CB8AC3E}">
        <p14:creationId xmlns:p14="http://schemas.microsoft.com/office/powerpoint/2010/main" val="3781234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Freeform 145">
            <a:extLst>
              <a:ext uri="{FF2B5EF4-FFF2-40B4-BE49-F238E27FC236}">
                <a16:creationId xmlns:a16="http://schemas.microsoft.com/office/drawing/2014/main" id="{338AC014-5A19-189A-3960-8D4A4ED372DF}"/>
              </a:ext>
            </a:extLst>
          </p:cNvPr>
          <p:cNvSpPr/>
          <p:nvPr/>
        </p:nvSpPr>
        <p:spPr bwMode="auto">
          <a:xfrm>
            <a:off x="1207620" y="2655729"/>
            <a:ext cx="3892975" cy="3023930"/>
          </a:xfrm>
          <a:custGeom>
            <a:avLst/>
            <a:gdLst>
              <a:gd name="connsiteX0" fmla="*/ 0 w 3886200"/>
              <a:gd name="connsiteY0" fmla="*/ 0 h 2852531"/>
              <a:gd name="connsiteX1" fmla="*/ 0 w 3886200"/>
              <a:gd name="connsiteY1" fmla="*/ 2852531 h 2852531"/>
              <a:gd name="connsiteX2" fmla="*/ 3886200 w 3886200"/>
              <a:gd name="connsiteY2" fmla="*/ 2852531 h 2852531"/>
              <a:gd name="connsiteX3" fmla="*/ 3886200 w 3886200"/>
              <a:gd name="connsiteY3" fmla="*/ 39757 h 2852531"/>
              <a:gd name="connsiteX4" fmla="*/ 0 w 3886200"/>
              <a:gd name="connsiteY4" fmla="*/ 0 h 2852531"/>
              <a:gd name="connsiteX0" fmla="*/ 0 w 3886200"/>
              <a:gd name="connsiteY0" fmla="*/ 102067 h 2954598"/>
              <a:gd name="connsiteX1" fmla="*/ 0 w 3886200"/>
              <a:gd name="connsiteY1" fmla="*/ 2954598 h 2954598"/>
              <a:gd name="connsiteX2" fmla="*/ 3886200 w 3886200"/>
              <a:gd name="connsiteY2" fmla="*/ 2954598 h 2954598"/>
              <a:gd name="connsiteX3" fmla="*/ 3886200 w 3886200"/>
              <a:gd name="connsiteY3" fmla="*/ 141824 h 2954598"/>
              <a:gd name="connsiteX4" fmla="*/ 0 w 3886200"/>
              <a:gd name="connsiteY4" fmla="*/ 102067 h 2954598"/>
              <a:gd name="connsiteX0" fmla="*/ 0 w 3886200"/>
              <a:gd name="connsiteY0" fmla="*/ 163007 h 3015538"/>
              <a:gd name="connsiteX1" fmla="*/ 0 w 3886200"/>
              <a:gd name="connsiteY1" fmla="*/ 3015538 h 3015538"/>
              <a:gd name="connsiteX2" fmla="*/ 3886200 w 3886200"/>
              <a:gd name="connsiteY2" fmla="*/ 3015538 h 3015538"/>
              <a:gd name="connsiteX3" fmla="*/ 3886200 w 3886200"/>
              <a:gd name="connsiteY3" fmla="*/ 202764 h 3015538"/>
              <a:gd name="connsiteX4" fmla="*/ 0 w 3886200"/>
              <a:gd name="connsiteY4" fmla="*/ 163007 h 3015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3015538">
                <a:moveTo>
                  <a:pt x="0" y="163007"/>
                </a:moveTo>
                <a:lnTo>
                  <a:pt x="0" y="3015538"/>
                </a:lnTo>
                <a:lnTo>
                  <a:pt x="3886200" y="3015538"/>
                </a:lnTo>
                <a:lnTo>
                  <a:pt x="3886200" y="202764"/>
                </a:lnTo>
                <a:cubicBezTo>
                  <a:pt x="2441713" y="-98723"/>
                  <a:pt x="1315278" y="-22524"/>
                  <a:pt x="0" y="163007"/>
                </a:cubicBezTo>
                <a:close/>
              </a:path>
            </a:pathLst>
          </a:custGeom>
          <a:solidFill>
            <a:schemeClr val="accent5">
              <a:lumMod val="20000"/>
              <a:lumOff val="80000"/>
            </a:schemeClr>
          </a:solidFill>
          <a:ln w="28575">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4E42264F-821C-E736-802F-A7A98B00DC27}"/>
              </a:ext>
            </a:extLst>
          </p:cNvPr>
          <p:cNvSpPr/>
          <p:nvPr/>
        </p:nvSpPr>
        <p:spPr bwMode="auto">
          <a:xfrm>
            <a:off x="2967669" y="2827157"/>
            <a:ext cx="1360839" cy="1360839"/>
          </a:xfrm>
          <a:prstGeom prst="ellipse">
            <a:avLst/>
          </a:prstGeom>
          <a:solidFill>
            <a:schemeClr val="tx1"/>
          </a:solidFill>
          <a:ln w="28575">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CCEC37B-ABAC-4360-A1B4-F5BBE6F6A531}"/>
              </a:ext>
            </a:extLst>
          </p:cNvPr>
          <p:cNvSpPr>
            <a:spLocks noGrp="1"/>
          </p:cNvSpPr>
          <p:nvPr>
            <p:ph type="title"/>
          </p:nvPr>
        </p:nvSpPr>
        <p:spPr/>
        <p:txBody>
          <a:bodyPr/>
          <a:lstStyle/>
          <a:p>
            <a:r>
              <a:rPr lang="en-US" baseline="30000" dirty="0"/>
              <a:t>177</a:t>
            </a:r>
            <a:r>
              <a:rPr lang="en-US" dirty="0"/>
              <a:t>Lu-PSMA-617–Targeted Radioligand Therapy</a:t>
            </a:r>
          </a:p>
        </p:txBody>
      </p:sp>
      <p:sp>
        <p:nvSpPr>
          <p:cNvPr id="6" name="Content Placeholder 5">
            <a:extLst>
              <a:ext uri="{FF2B5EF4-FFF2-40B4-BE49-F238E27FC236}">
                <a16:creationId xmlns:a16="http://schemas.microsoft.com/office/drawing/2014/main" id="{31DE3786-2A41-6B1E-9287-A23A7EEE0401}"/>
              </a:ext>
            </a:extLst>
          </p:cNvPr>
          <p:cNvSpPr>
            <a:spLocks noGrp="1"/>
          </p:cNvSpPr>
          <p:nvPr>
            <p:ph sz="half" idx="2"/>
          </p:nvPr>
        </p:nvSpPr>
        <p:spPr>
          <a:xfrm>
            <a:off x="5998331" y="1870723"/>
            <a:ext cx="5229570" cy="2601063"/>
          </a:xfrm>
        </p:spPr>
        <p:txBody>
          <a:bodyPr/>
          <a:lstStyle/>
          <a:p>
            <a:r>
              <a:rPr lang="en-US" baseline="30000" dirty="0"/>
              <a:t>177</a:t>
            </a:r>
            <a:r>
              <a:rPr lang="en-US" dirty="0"/>
              <a:t>Lu-PSMA-617 binds with </a:t>
            </a:r>
            <a:br>
              <a:rPr lang="en-US" dirty="0"/>
            </a:br>
            <a:r>
              <a:rPr lang="en-US" dirty="0"/>
              <a:t>high affinity to PSMA on cell membranes</a:t>
            </a:r>
          </a:p>
          <a:p>
            <a:r>
              <a:rPr lang="en-US" baseline="30000" dirty="0"/>
              <a:t>177</a:t>
            </a:r>
            <a:r>
              <a:rPr lang="en-US" dirty="0"/>
              <a:t>Lu is a radioactive atom that emits </a:t>
            </a:r>
            <a:r>
              <a:rPr lang="el-GR" dirty="0"/>
              <a:t>β</a:t>
            </a:r>
            <a:r>
              <a:rPr lang="en-US" dirty="0"/>
              <a:t> particles, resulting in prostate cancer cell death</a:t>
            </a:r>
          </a:p>
        </p:txBody>
      </p:sp>
      <p:grpSp>
        <p:nvGrpSpPr>
          <p:cNvPr id="92" name="Group 91">
            <a:extLst>
              <a:ext uri="{FF2B5EF4-FFF2-40B4-BE49-F238E27FC236}">
                <a16:creationId xmlns:a16="http://schemas.microsoft.com/office/drawing/2014/main" id="{ECB06998-EE6B-E769-92E0-89C6E57C878E}"/>
              </a:ext>
            </a:extLst>
          </p:cNvPr>
          <p:cNvGrpSpPr/>
          <p:nvPr/>
        </p:nvGrpSpPr>
        <p:grpSpPr>
          <a:xfrm>
            <a:off x="2309573" y="1676125"/>
            <a:ext cx="688359" cy="1357378"/>
            <a:chOff x="6515560" y="-1322771"/>
            <a:chExt cx="1335124" cy="2632733"/>
          </a:xfrm>
        </p:grpSpPr>
        <p:grpSp>
          <p:nvGrpSpPr>
            <p:cNvPr id="63" name="Group 62">
              <a:extLst>
                <a:ext uri="{FF2B5EF4-FFF2-40B4-BE49-F238E27FC236}">
                  <a16:creationId xmlns:a16="http://schemas.microsoft.com/office/drawing/2014/main" id="{4111F18D-99F9-C910-B89F-BFBE424488D6}"/>
                </a:ext>
              </a:extLst>
            </p:cNvPr>
            <p:cNvGrpSpPr/>
            <p:nvPr/>
          </p:nvGrpSpPr>
          <p:grpSpPr>
            <a:xfrm>
              <a:off x="6515560" y="-1322771"/>
              <a:ext cx="1335124" cy="1554751"/>
              <a:chOff x="7967902" y="-1742854"/>
              <a:chExt cx="1335124" cy="1554751"/>
            </a:xfrm>
          </p:grpSpPr>
          <p:sp>
            <p:nvSpPr>
              <p:cNvPr id="82" name="Trapezoid 25">
                <a:extLst>
                  <a:ext uri="{FF2B5EF4-FFF2-40B4-BE49-F238E27FC236}">
                    <a16:creationId xmlns:a16="http://schemas.microsoft.com/office/drawing/2014/main" id="{D728AA2C-DC26-83C9-C94B-C4E4A44B4656}"/>
                  </a:ext>
                </a:extLst>
              </p:cNvPr>
              <p:cNvSpPr/>
              <p:nvPr/>
            </p:nvSpPr>
            <p:spPr bwMode="auto">
              <a:xfrm rot="10800000">
                <a:off x="7967902" y="-943692"/>
                <a:ext cx="1335124" cy="755589"/>
              </a:xfrm>
              <a:custGeom>
                <a:avLst/>
                <a:gdLst>
                  <a:gd name="connsiteX0" fmla="*/ 0 w 1335124"/>
                  <a:gd name="connsiteY0" fmla="*/ 616227 h 616227"/>
                  <a:gd name="connsiteX1" fmla="*/ 154057 w 1335124"/>
                  <a:gd name="connsiteY1" fmla="*/ 0 h 616227"/>
                  <a:gd name="connsiteX2" fmla="*/ 1181067 w 1335124"/>
                  <a:gd name="connsiteY2" fmla="*/ 0 h 616227"/>
                  <a:gd name="connsiteX3" fmla="*/ 1335124 w 1335124"/>
                  <a:gd name="connsiteY3" fmla="*/ 616227 h 616227"/>
                  <a:gd name="connsiteX4" fmla="*/ 0 w 1335124"/>
                  <a:gd name="connsiteY4" fmla="*/ 616227 h 616227"/>
                  <a:gd name="connsiteX0" fmla="*/ 0 w 1335124"/>
                  <a:gd name="connsiteY0" fmla="*/ 616227 h 616227"/>
                  <a:gd name="connsiteX1" fmla="*/ 154057 w 1335124"/>
                  <a:gd name="connsiteY1" fmla="*/ 0 h 616227"/>
                  <a:gd name="connsiteX2" fmla="*/ 795130 w 1335124"/>
                  <a:gd name="connsiteY2" fmla="*/ 526 h 616227"/>
                  <a:gd name="connsiteX3" fmla="*/ 1181067 w 1335124"/>
                  <a:gd name="connsiteY3" fmla="*/ 0 h 616227"/>
                  <a:gd name="connsiteX4" fmla="*/ 1335124 w 1335124"/>
                  <a:gd name="connsiteY4" fmla="*/ 616227 h 616227"/>
                  <a:gd name="connsiteX5" fmla="*/ 0 w 1335124"/>
                  <a:gd name="connsiteY5" fmla="*/ 616227 h 616227"/>
                  <a:gd name="connsiteX0" fmla="*/ 0 w 1335124"/>
                  <a:gd name="connsiteY0" fmla="*/ 616227 h 616227"/>
                  <a:gd name="connsiteX1" fmla="*/ 154057 w 1335124"/>
                  <a:gd name="connsiteY1" fmla="*/ 0 h 616227"/>
                  <a:gd name="connsiteX2" fmla="*/ 477078 w 1335124"/>
                  <a:gd name="connsiteY2" fmla="*/ 526 h 616227"/>
                  <a:gd name="connsiteX3" fmla="*/ 795130 w 1335124"/>
                  <a:gd name="connsiteY3" fmla="*/ 526 h 616227"/>
                  <a:gd name="connsiteX4" fmla="*/ 1181067 w 1335124"/>
                  <a:gd name="connsiteY4" fmla="*/ 0 h 616227"/>
                  <a:gd name="connsiteX5" fmla="*/ 1335124 w 1335124"/>
                  <a:gd name="connsiteY5" fmla="*/ 616227 h 616227"/>
                  <a:gd name="connsiteX6" fmla="*/ 0 w 1335124"/>
                  <a:gd name="connsiteY6" fmla="*/ 616227 h 616227"/>
                  <a:gd name="connsiteX0" fmla="*/ 0 w 1335124"/>
                  <a:gd name="connsiteY0" fmla="*/ 717301 h 717301"/>
                  <a:gd name="connsiteX1" fmla="*/ 154057 w 1335124"/>
                  <a:gd name="connsiteY1" fmla="*/ 101074 h 717301"/>
                  <a:gd name="connsiteX2" fmla="*/ 477078 w 1335124"/>
                  <a:gd name="connsiteY2" fmla="*/ 101600 h 717301"/>
                  <a:gd name="connsiteX3" fmla="*/ 795130 w 1335124"/>
                  <a:gd name="connsiteY3" fmla="*/ 101600 h 717301"/>
                  <a:gd name="connsiteX4" fmla="*/ 1181067 w 1335124"/>
                  <a:gd name="connsiteY4" fmla="*/ 101074 h 717301"/>
                  <a:gd name="connsiteX5" fmla="*/ 1335124 w 1335124"/>
                  <a:gd name="connsiteY5" fmla="*/ 717301 h 717301"/>
                  <a:gd name="connsiteX6" fmla="*/ 0 w 1335124"/>
                  <a:gd name="connsiteY6" fmla="*/ 717301 h 717301"/>
                  <a:gd name="connsiteX0" fmla="*/ 0 w 1335124"/>
                  <a:gd name="connsiteY0" fmla="*/ 749229 h 749229"/>
                  <a:gd name="connsiteX1" fmla="*/ 154057 w 1335124"/>
                  <a:gd name="connsiteY1" fmla="*/ 133002 h 749229"/>
                  <a:gd name="connsiteX2" fmla="*/ 477078 w 1335124"/>
                  <a:gd name="connsiteY2" fmla="*/ 133528 h 749229"/>
                  <a:gd name="connsiteX3" fmla="*/ 795130 w 1335124"/>
                  <a:gd name="connsiteY3" fmla="*/ 133528 h 749229"/>
                  <a:gd name="connsiteX4" fmla="*/ 1181067 w 1335124"/>
                  <a:gd name="connsiteY4" fmla="*/ 133002 h 749229"/>
                  <a:gd name="connsiteX5" fmla="*/ 1335124 w 1335124"/>
                  <a:gd name="connsiteY5" fmla="*/ 749229 h 749229"/>
                  <a:gd name="connsiteX6" fmla="*/ 0 w 1335124"/>
                  <a:gd name="connsiteY6" fmla="*/ 749229 h 749229"/>
                  <a:gd name="connsiteX0" fmla="*/ 0 w 1335124"/>
                  <a:gd name="connsiteY0" fmla="*/ 755589 h 755589"/>
                  <a:gd name="connsiteX1" fmla="*/ 154057 w 1335124"/>
                  <a:gd name="connsiteY1" fmla="*/ 139362 h 755589"/>
                  <a:gd name="connsiteX2" fmla="*/ 477078 w 1335124"/>
                  <a:gd name="connsiteY2" fmla="*/ 139888 h 755589"/>
                  <a:gd name="connsiteX3" fmla="*/ 795130 w 1335124"/>
                  <a:gd name="connsiteY3" fmla="*/ 139888 h 755589"/>
                  <a:gd name="connsiteX4" fmla="*/ 1181067 w 1335124"/>
                  <a:gd name="connsiteY4" fmla="*/ 139362 h 755589"/>
                  <a:gd name="connsiteX5" fmla="*/ 1335124 w 1335124"/>
                  <a:gd name="connsiteY5" fmla="*/ 755589 h 755589"/>
                  <a:gd name="connsiteX6" fmla="*/ 0 w 1335124"/>
                  <a:gd name="connsiteY6" fmla="*/ 755589 h 75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5124" h="755589">
                    <a:moveTo>
                      <a:pt x="0" y="755589"/>
                    </a:moveTo>
                    <a:lnTo>
                      <a:pt x="154057" y="139362"/>
                    </a:lnTo>
                    <a:lnTo>
                      <a:pt x="477078" y="139888"/>
                    </a:lnTo>
                    <a:cubicBezTo>
                      <a:pt x="612912" y="-88712"/>
                      <a:pt x="708992" y="741"/>
                      <a:pt x="795130" y="139888"/>
                    </a:cubicBezTo>
                    <a:lnTo>
                      <a:pt x="1181067" y="139362"/>
                    </a:lnTo>
                    <a:lnTo>
                      <a:pt x="1335124" y="755589"/>
                    </a:lnTo>
                    <a:lnTo>
                      <a:pt x="0" y="755589"/>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Snip Same Side Corner Rectangle 82">
                <a:extLst>
                  <a:ext uri="{FF2B5EF4-FFF2-40B4-BE49-F238E27FC236}">
                    <a16:creationId xmlns:a16="http://schemas.microsoft.com/office/drawing/2014/main" id="{95525657-8D1B-2ADE-93F3-F4C96B05A033}"/>
                  </a:ext>
                </a:extLst>
              </p:cNvPr>
              <p:cNvSpPr/>
              <p:nvPr/>
            </p:nvSpPr>
            <p:spPr bwMode="auto">
              <a:xfrm>
                <a:off x="8292564" y="-1742854"/>
                <a:ext cx="685800" cy="685800"/>
              </a:xfrm>
              <a:prstGeom prst="snip2SameRect">
                <a:avLst>
                  <a:gd name="adj1" fmla="val 15218"/>
                  <a:gd name="adj2" fmla="val 0"/>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40E79116-C906-9DCB-C11E-93AFA464F66B}"/>
                  </a:ext>
                </a:extLst>
              </p:cNvPr>
              <p:cNvSpPr/>
              <p:nvPr/>
            </p:nvSpPr>
            <p:spPr bwMode="auto">
              <a:xfrm>
                <a:off x="8344903" y="-1698907"/>
                <a:ext cx="580436" cy="58043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029BCBD-65A3-5BBB-286A-C62C82E4B711}"/>
                  </a:ext>
                </a:extLst>
              </p:cNvPr>
              <p:cNvSpPr/>
              <p:nvPr/>
            </p:nvSpPr>
            <p:spPr bwMode="auto">
              <a:xfrm>
                <a:off x="8476438" y="-1058568"/>
                <a:ext cx="318052" cy="114875"/>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CA0E0B5D-CB71-E0D7-5BB9-B489D6BD98D6}"/>
                  </a:ext>
                </a:extLst>
              </p:cNvPr>
              <p:cNvSpPr txBox="1"/>
              <p:nvPr/>
            </p:nvSpPr>
            <p:spPr bwMode="auto">
              <a:xfrm>
                <a:off x="8217354" y="-1574352"/>
                <a:ext cx="815008"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177</a:t>
                </a: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a:t>
                </a:r>
              </a:p>
            </p:txBody>
          </p:sp>
          <p:sp>
            <p:nvSpPr>
              <p:cNvPr id="87" name="TextBox 86">
                <a:extLst>
                  <a:ext uri="{FF2B5EF4-FFF2-40B4-BE49-F238E27FC236}">
                    <a16:creationId xmlns:a16="http://schemas.microsoft.com/office/drawing/2014/main" id="{17B67A65-7BD0-F9CD-7CA2-28A6EE45F9B4}"/>
                  </a:ext>
                </a:extLst>
              </p:cNvPr>
              <p:cNvSpPr txBox="1"/>
              <p:nvPr/>
            </p:nvSpPr>
            <p:spPr bwMode="auto">
              <a:xfrm>
                <a:off x="8049054" y="-825431"/>
                <a:ext cx="1206113"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PSMA-617</a:t>
                </a:r>
              </a:p>
            </p:txBody>
          </p:sp>
        </p:grpSp>
        <p:sp>
          <p:nvSpPr>
            <p:cNvPr id="91" name="Snip Same Side Corner Rectangle 90">
              <a:extLst>
                <a:ext uri="{FF2B5EF4-FFF2-40B4-BE49-F238E27FC236}">
                  <a16:creationId xmlns:a16="http://schemas.microsoft.com/office/drawing/2014/main" id="{C4A0D59B-7941-BC55-2CE5-D1B71501FB2D}"/>
                </a:ext>
              </a:extLst>
            </p:cNvPr>
            <p:cNvSpPr/>
            <p:nvPr/>
          </p:nvSpPr>
          <p:spPr bwMode="auto">
            <a:xfrm>
              <a:off x="6676548" y="128737"/>
              <a:ext cx="1119581" cy="1181225"/>
            </a:xfrm>
            <a:custGeom>
              <a:avLst/>
              <a:gdLst>
                <a:gd name="connsiteX0" fmla="*/ 186601 w 1119582"/>
                <a:gd name="connsiteY0" fmla="*/ 0 h 1177218"/>
                <a:gd name="connsiteX1" fmla="*/ 932981 w 1119582"/>
                <a:gd name="connsiteY1" fmla="*/ 0 h 1177218"/>
                <a:gd name="connsiteX2" fmla="*/ 1119582 w 1119582"/>
                <a:gd name="connsiteY2" fmla="*/ 186601 h 1177218"/>
                <a:gd name="connsiteX3" fmla="*/ 1119582 w 1119582"/>
                <a:gd name="connsiteY3" fmla="*/ 1177218 h 1177218"/>
                <a:gd name="connsiteX4" fmla="*/ 1119582 w 1119582"/>
                <a:gd name="connsiteY4" fmla="*/ 1177218 h 1177218"/>
                <a:gd name="connsiteX5" fmla="*/ 0 w 1119582"/>
                <a:gd name="connsiteY5" fmla="*/ 1177218 h 1177218"/>
                <a:gd name="connsiteX6" fmla="*/ 0 w 1119582"/>
                <a:gd name="connsiteY6" fmla="*/ 1177218 h 1177218"/>
                <a:gd name="connsiteX7" fmla="*/ 0 w 1119582"/>
                <a:gd name="connsiteY7" fmla="*/ 186601 h 1177218"/>
                <a:gd name="connsiteX8" fmla="*/ 186601 w 1119582"/>
                <a:gd name="connsiteY8" fmla="*/ 0 h 1177218"/>
                <a:gd name="connsiteX0" fmla="*/ 186601 w 1119582"/>
                <a:gd name="connsiteY0" fmla="*/ 4007 h 1181225"/>
                <a:gd name="connsiteX1" fmla="*/ 380235 w 1119582"/>
                <a:gd name="connsiteY1" fmla="*/ 0 h 1181225"/>
                <a:gd name="connsiteX2" fmla="*/ 932981 w 1119582"/>
                <a:gd name="connsiteY2" fmla="*/ 4007 h 1181225"/>
                <a:gd name="connsiteX3" fmla="*/ 1119582 w 1119582"/>
                <a:gd name="connsiteY3" fmla="*/ 190608 h 1181225"/>
                <a:gd name="connsiteX4" fmla="*/ 1119582 w 1119582"/>
                <a:gd name="connsiteY4" fmla="*/ 1181225 h 1181225"/>
                <a:gd name="connsiteX5" fmla="*/ 1119582 w 1119582"/>
                <a:gd name="connsiteY5" fmla="*/ 1181225 h 1181225"/>
                <a:gd name="connsiteX6" fmla="*/ 0 w 1119582"/>
                <a:gd name="connsiteY6" fmla="*/ 1181225 h 1181225"/>
                <a:gd name="connsiteX7" fmla="*/ 0 w 1119582"/>
                <a:gd name="connsiteY7" fmla="*/ 1181225 h 1181225"/>
                <a:gd name="connsiteX8" fmla="*/ 0 w 1119582"/>
                <a:gd name="connsiteY8" fmla="*/ 190608 h 1181225"/>
                <a:gd name="connsiteX9" fmla="*/ 186601 w 1119582"/>
                <a:gd name="connsiteY9"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9940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9582" h="1181225">
                  <a:moveTo>
                    <a:pt x="186601" y="4007"/>
                  </a:moveTo>
                  <a:lnTo>
                    <a:pt x="380235" y="0"/>
                  </a:lnTo>
                  <a:cubicBezTo>
                    <a:pt x="443183" y="139148"/>
                    <a:pt x="605523" y="208723"/>
                    <a:pt x="688348" y="9940"/>
                  </a:cubicBezTo>
                  <a:lnTo>
                    <a:pt x="932981" y="4007"/>
                  </a:lnTo>
                  <a:lnTo>
                    <a:pt x="1119582" y="190608"/>
                  </a:lnTo>
                  <a:lnTo>
                    <a:pt x="1119582" y="1181225"/>
                  </a:lnTo>
                  <a:lnTo>
                    <a:pt x="1119582" y="1181225"/>
                  </a:lnTo>
                  <a:lnTo>
                    <a:pt x="0" y="1181225"/>
                  </a:lnTo>
                  <a:lnTo>
                    <a:pt x="0" y="1181225"/>
                  </a:lnTo>
                  <a:lnTo>
                    <a:pt x="0" y="190608"/>
                  </a:lnTo>
                  <a:lnTo>
                    <a:pt x="186601" y="4007"/>
                  </a:ln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 name="Group 92">
            <a:extLst>
              <a:ext uri="{FF2B5EF4-FFF2-40B4-BE49-F238E27FC236}">
                <a16:creationId xmlns:a16="http://schemas.microsoft.com/office/drawing/2014/main" id="{47A773DF-B4D7-4EB6-D51E-E634A3D63F07}"/>
              </a:ext>
            </a:extLst>
          </p:cNvPr>
          <p:cNvGrpSpPr/>
          <p:nvPr/>
        </p:nvGrpSpPr>
        <p:grpSpPr>
          <a:xfrm rot="1630303">
            <a:off x="3080562" y="3166587"/>
            <a:ext cx="688360" cy="1357377"/>
            <a:chOff x="6515560" y="-1322770"/>
            <a:chExt cx="1335124" cy="2632732"/>
          </a:xfrm>
        </p:grpSpPr>
        <p:grpSp>
          <p:nvGrpSpPr>
            <p:cNvPr id="97" name="Group 96">
              <a:extLst>
                <a:ext uri="{FF2B5EF4-FFF2-40B4-BE49-F238E27FC236}">
                  <a16:creationId xmlns:a16="http://schemas.microsoft.com/office/drawing/2014/main" id="{7865A0EB-D59B-0A22-92F4-F389DAE04F39}"/>
                </a:ext>
              </a:extLst>
            </p:cNvPr>
            <p:cNvGrpSpPr/>
            <p:nvPr/>
          </p:nvGrpSpPr>
          <p:grpSpPr>
            <a:xfrm>
              <a:off x="6515560" y="-1322770"/>
              <a:ext cx="1335124" cy="1554752"/>
              <a:chOff x="7967902" y="-1742854"/>
              <a:chExt cx="1335124" cy="1554751"/>
            </a:xfrm>
          </p:grpSpPr>
          <p:sp>
            <p:nvSpPr>
              <p:cNvPr id="116" name="Trapezoid 25">
                <a:extLst>
                  <a:ext uri="{FF2B5EF4-FFF2-40B4-BE49-F238E27FC236}">
                    <a16:creationId xmlns:a16="http://schemas.microsoft.com/office/drawing/2014/main" id="{A919DCCD-1AD4-B09B-033B-51567C953730}"/>
                  </a:ext>
                </a:extLst>
              </p:cNvPr>
              <p:cNvSpPr/>
              <p:nvPr/>
            </p:nvSpPr>
            <p:spPr bwMode="auto">
              <a:xfrm rot="10800000">
                <a:off x="7967902" y="-943692"/>
                <a:ext cx="1335124" cy="755589"/>
              </a:xfrm>
              <a:custGeom>
                <a:avLst/>
                <a:gdLst>
                  <a:gd name="connsiteX0" fmla="*/ 0 w 1335124"/>
                  <a:gd name="connsiteY0" fmla="*/ 616227 h 616227"/>
                  <a:gd name="connsiteX1" fmla="*/ 154057 w 1335124"/>
                  <a:gd name="connsiteY1" fmla="*/ 0 h 616227"/>
                  <a:gd name="connsiteX2" fmla="*/ 1181067 w 1335124"/>
                  <a:gd name="connsiteY2" fmla="*/ 0 h 616227"/>
                  <a:gd name="connsiteX3" fmla="*/ 1335124 w 1335124"/>
                  <a:gd name="connsiteY3" fmla="*/ 616227 h 616227"/>
                  <a:gd name="connsiteX4" fmla="*/ 0 w 1335124"/>
                  <a:gd name="connsiteY4" fmla="*/ 616227 h 616227"/>
                  <a:gd name="connsiteX0" fmla="*/ 0 w 1335124"/>
                  <a:gd name="connsiteY0" fmla="*/ 616227 h 616227"/>
                  <a:gd name="connsiteX1" fmla="*/ 154057 w 1335124"/>
                  <a:gd name="connsiteY1" fmla="*/ 0 h 616227"/>
                  <a:gd name="connsiteX2" fmla="*/ 795130 w 1335124"/>
                  <a:gd name="connsiteY2" fmla="*/ 526 h 616227"/>
                  <a:gd name="connsiteX3" fmla="*/ 1181067 w 1335124"/>
                  <a:gd name="connsiteY3" fmla="*/ 0 h 616227"/>
                  <a:gd name="connsiteX4" fmla="*/ 1335124 w 1335124"/>
                  <a:gd name="connsiteY4" fmla="*/ 616227 h 616227"/>
                  <a:gd name="connsiteX5" fmla="*/ 0 w 1335124"/>
                  <a:gd name="connsiteY5" fmla="*/ 616227 h 616227"/>
                  <a:gd name="connsiteX0" fmla="*/ 0 w 1335124"/>
                  <a:gd name="connsiteY0" fmla="*/ 616227 h 616227"/>
                  <a:gd name="connsiteX1" fmla="*/ 154057 w 1335124"/>
                  <a:gd name="connsiteY1" fmla="*/ 0 h 616227"/>
                  <a:gd name="connsiteX2" fmla="*/ 477078 w 1335124"/>
                  <a:gd name="connsiteY2" fmla="*/ 526 h 616227"/>
                  <a:gd name="connsiteX3" fmla="*/ 795130 w 1335124"/>
                  <a:gd name="connsiteY3" fmla="*/ 526 h 616227"/>
                  <a:gd name="connsiteX4" fmla="*/ 1181067 w 1335124"/>
                  <a:gd name="connsiteY4" fmla="*/ 0 h 616227"/>
                  <a:gd name="connsiteX5" fmla="*/ 1335124 w 1335124"/>
                  <a:gd name="connsiteY5" fmla="*/ 616227 h 616227"/>
                  <a:gd name="connsiteX6" fmla="*/ 0 w 1335124"/>
                  <a:gd name="connsiteY6" fmla="*/ 616227 h 616227"/>
                  <a:gd name="connsiteX0" fmla="*/ 0 w 1335124"/>
                  <a:gd name="connsiteY0" fmla="*/ 717301 h 717301"/>
                  <a:gd name="connsiteX1" fmla="*/ 154057 w 1335124"/>
                  <a:gd name="connsiteY1" fmla="*/ 101074 h 717301"/>
                  <a:gd name="connsiteX2" fmla="*/ 477078 w 1335124"/>
                  <a:gd name="connsiteY2" fmla="*/ 101600 h 717301"/>
                  <a:gd name="connsiteX3" fmla="*/ 795130 w 1335124"/>
                  <a:gd name="connsiteY3" fmla="*/ 101600 h 717301"/>
                  <a:gd name="connsiteX4" fmla="*/ 1181067 w 1335124"/>
                  <a:gd name="connsiteY4" fmla="*/ 101074 h 717301"/>
                  <a:gd name="connsiteX5" fmla="*/ 1335124 w 1335124"/>
                  <a:gd name="connsiteY5" fmla="*/ 717301 h 717301"/>
                  <a:gd name="connsiteX6" fmla="*/ 0 w 1335124"/>
                  <a:gd name="connsiteY6" fmla="*/ 717301 h 717301"/>
                  <a:gd name="connsiteX0" fmla="*/ 0 w 1335124"/>
                  <a:gd name="connsiteY0" fmla="*/ 749229 h 749229"/>
                  <a:gd name="connsiteX1" fmla="*/ 154057 w 1335124"/>
                  <a:gd name="connsiteY1" fmla="*/ 133002 h 749229"/>
                  <a:gd name="connsiteX2" fmla="*/ 477078 w 1335124"/>
                  <a:gd name="connsiteY2" fmla="*/ 133528 h 749229"/>
                  <a:gd name="connsiteX3" fmla="*/ 795130 w 1335124"/>
                  <a:gd name="connsiteY3" fmla="*/ 133528 h 749229"/>
                  <a:gd name="connsiteX4" fmla="*/ 1181067 w 1335124"/>
                  <a:gd name="connsiteY4" fmla="*/ 133002 h 749229"/>
                  <a:gd name="connsiteX5" fmla="*/ 1335124 w 1335124"/>
                  <a:gd name="connsiteY5" fmla="*/ 749229 h 749229"/>
                  <a:gd name="connsiteX6" fmla="*/ 0 w 1335124"/>
                  <a:gd name="connsiteY6" fmla="*/ 749229 h 749229"/>
                  <a:gd name="connsiteX0" fmla="*/ 0 w 1335124"/>
                  <a:gd name="connsiteY0" fmla="*/ 755589 h 755589"/>
                  <a:gd name="connsiteX1" fmla="*/ 154057 w 1335124"/>
                  <a:gd name="connsiteY1" fmla="*/ 139362 h 755589"/>
                  <a:gd name="connsiteX2" fmla="*/ 477078 w 1335124"/>
                  <a:gd name="connsiteY2" fmla="*/ 139888 h 755589"/>
                  <a:gd name="connsiteX3" fmla="*/ 795130 w 1335124"/>
                  <a:gd name="connsiteY3" fmla="*/ 139888 h 755589"/>
                  <a:gd name="connsiteX4" fmla="*/ 1181067 w 1335124"/>
                  <a:gd name="connsiteY4" fmla="*/ 139362 h 755589"/>
                  <a:gd name="connsiteX5" fmla="*/ 1335124 w 1335124"/>
                  <a:gd name="connsiteY5" fmla="*/ 755589 h 755589"/>
                  <a:gd name="connsiteX6" fmla="*/ 0 w 1335124"/>
                  <a:gd name="connsiteY6" fmla="*/ 755589 h 75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5124" h="755589">
                    <a:moveTo>
                      <a:pt x="0" y="755589"/>
                    </a:moveTo>
                    <a:lnTo>
                      <a:pt x="154057" y="139362"/>
                    </a:lnTo>
                    <a:lnTo>
                      <a:pt x="477078" y="139888"/>
                    </a:lnTo>
                    <a:cubicBezTo>
                      <a:pt x="612912" y="-88712"/>
                      <a:pt x="708992" y="741"/>
                      <a:pt x="795130" y="139888"/>
                    </a:cubicBezTo>
                    <a:lnTo>
                      <a:pt x="1181067" y="139362"/>
                    </a:lnTo>
                    <a:lnTo>
                      <a:pt x="1335124" y="755589"/>
                    </a:lnTo>
                    <a:lnTo>
                      <a:pt x="0" y="755589"/>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Snip Same Side Corner Rectangle 116">
                <a:extLst>
                  <a:ext uri="{FF2B5EF4-FFF2-40B4-BE49-F238E27FC236}">
                    <a16:creationId xmlns:a16="http://schemas.microsoft.com/office/drawing/2014/main" id="{BEB7DF35-FBB3-A3A4-1BAA-52D91805DF58}"/>
                  </a:ext>
                </a:extLst>
              </p:cNvPr>
              <p:cNvSpPr/>
              <p:nvPr/>
            </p:nvSpPr>
            <p:spPr bwMode="auto">
              <a:xfrm>
                <a:off x="8292564" y="-1742854"/>
                <a:ext cx="685800" cy="685800"/>
              </a:xfrm>
              <a:prstGeom prst="snip2SameRect">
                <a:avLst>
                  <a:gd name="adj1" fmla="val 15218"/>
                  <a:gd name="adj2" fmla="val 0"/>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64FACDFB-CCCE-0253-2721-5A14A83D7949}"/>
                  </a:ext>
                </a:extLst>
              </p:cNvPr>
              <p:cNvSpPr/>
              <p:nvPr/>
            </p:nvSpPr>
            <p:spPr bwMode="auto">
              <a:xfrm>
                <a:off x="8344903" y="-1698907"/>
                <a:ext cx="580436" cy="58043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8E45C193-77C0-8723-098B-5F810360E728}"/>
                  </a:ext>
                </a:extLst>
              </p:cNvPr>
              <p:cNvSpPr/>
              <p:nvPr/>
            </p:nvSpPr>
            <p:spPr bwMode="auto">
              <a:xfrm>
                <a:off x="8476438" y="-1058568"/>
                <a:ext cx="318052" cy="114875"/>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TextBox 119">
                <a:extLst>
                  <a:ext uri="{FF2B5EF4-FFF2-40B4-BE49-F238E27FC236}">
                    <a16:creationId xmlns:a16="http://schemas.microsoft.com/office/drawing/2014/main" id="{98961E1C-5F4E-F06F-74D9-88EF6C33DA64}"/>
                  </a:ext>
                </a:extLst>
              </p:cNvPr>
              <p:cNvSpPr txBox="1"/>
              <p:nvPr/>
            </p:nvSpPr>
            <p:spPr bwMode="auto">
              <a:xfrm>
                <a:off x="8217354" y="-1574352"/>
                <a:ext cx="815008"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177</a:t>
                </a: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a:t>
                </a:r>
              </a:p>
            </p:txBody>
          </p:sp>
          <p:sp>
            <p:nvSpPr>
              <p:cNvPr id="121" name="TextBox 120">
                <a:extLst>
                  <a:ext uri="{FF2B5EF4-FFF2-40B4-BE49-F238E27FC236}">
                    <a16:creationId xmlns:a16="http://schemas.microsoft.com/office/drawing/2014/main" id="{B596B96F-3582-006E-FEE1-A1ABCD327694}"/>
                  </a:ext>
                </a:extLst>
              </p:cNvPr>
              <p:cNvSpPr txBox="1"/>
              <p:nvPr/>
            </p:nvSpPr>
            <p:spPr bwMode="auto">
              <a:xfrm>
                <a:off x="8049054" y="-825431"/>
                <a:ext cx="1206113"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PSMA-617</a:t>
                </a:r>
              </a:p>
            </p:txBody>
          </p:sp>
        </p:grpSp>
        <p:sp>
          <p:nvSpPr>
            <p:cNvPr id="95" name="Snip Same Side Corner Rectangle 90">
              <a:extLst>
                <a:ext uri="{FF2B5EF4-FFF2-40B4-BE49-F238E27FC236}">
                  <a16:creationId xmlns:a16="http://schemas.microsoft.com/office/drawing/2014/main" id="{352AD5FC-46E0-1B9F-D9E5-7F04F05FF5F0}"/>
                </a:ext>
              </a:extLst>
            </p:cNvPr>
            <p:cNvSpPr/>
            <p:nvPr/>
          </p:nvSpPr>
          <p:spPr bwMode="auto">
            <a:xfrm>
              <a:off x="6676548" y="128737"/>
              <a:ext cx="1119581" cy="1181225"/>
            </a:xfrm>
            <a:custGeom>
              <a:avLst/>
              <a:gdLst>
                <a:gd name="connsiteX0" fmla="*/ 186601 w 1119582"/>
                <a:gd name="connsiteY0" fmla="*/ 0 h 1177218"/>
                <a:gd name="connsiteX1" fmla="*/ 932981 w 1119582"/>
                <a:gd name="connsiteY1" fmla="*/ 0 h 1177218"/>
                <a:gd name="connsiteX2" fmla="*/ 1119582 w 1119582"/>
                <a:gd name="connsiteY2" fmla="*/ 186601 h 1177218"/>
                <a:gd name="connsiteX3" fmla="*/ 1119582 w 1119582"/>
                <a:gd name="connsiteY3" fmla="*/ 1177218 h 1177218"/>
                <a:gd name="connsiteX4" fmla="*/ 1119582 w 1119582"/>
                <a:gd name="connsiteY4" fmla="*/ 1177218 h 1177218"/>
                <a:gd name="connsiteX5" fmla="*/ 0 w 1119582"/>
                <a:gd name="connsiteY5" fmla="*/ 1177218 h 1177218"/>
                <a:gd name="connsiteX6" fmla="*/ 0 w 1119582"/>
                <a:gd name="connsiteY6" fmla="*/ 1177218 h 1177218"/>
                <a:gd name="connsiteX7" fmla="*/ 0 w 1119582"/>
                <a:gd name="connsiteY7" fmla="*/ 186601 h 1177218"/>
                <a:gd name="connsiteX8" fmla="*/ 186601 w 1119582"/>
                <a:gd name="connsiteY8" fmla="*/ 0 h 1177218"/>
                <a:gd name="connsiteX0" fmla="*/ 186601 w 1119582"/>
                <a:gd name="connsiteY0" fmla="*/ 4007 h 1181225"/>
                <a:gd name="connsiteX1" fmla="*/ 380235 w 1119582"/>
                <a:gd name="connsiteY1" fmla="*/ 0 h 1181225"/>
                <a:gd name="connsiteX2" fmla="*/ 932981 w 1119582"/>
                <a:gd name="connsiteY2" fmla="*/ 4007 h 1181225"/>
                <a:gd name="connsiteX3" fmla="*/ 1119582 w 1119582"/>
                <a:gd name="connsiteY3" fmla="*/ 190608 h 1181225"/>
                <a:gd name="connsiteX4" fmla="*/ 1119582 w 1119582"/>
                <a:gd name="connsiteY4" fmla="*/ 1181225 h 1181225"/>
                <a:gd name="connsiteX5" fmla="*/ 1119582 w 1119582"/>
                <a:gd name="connsiteY5" fmla="*/ 1181225 h 1181225"/>
                <a:gd name="connsiteX6" fmla="*/ 0 w 1119582"/>
                <a:gd name="connsiteY6" fmla="*/ 1181225 h 1181225"/>
                <a:gd name="connsiteX7" fmla="*/ 0 w 1119582"/>
                <a:gd name="connsiteY7" fmla="*/ 1181225 h 1181225"/>
                <a:gd name="connsiteX8" fmla="*/ 0 w 1119582"/>
                <a:gd name="connsiteY8" fmla="*/ 190608 h 1181225"/>
                <a:gd name="connsiteX9" fmla="*/ 186601 w 1119582"/>
                <a:gd name="connsiteY9"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9940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9582" h="1181225">
                  <a:moveTo>
                    <a:pt x="186601" y="4007"/>
                  </a:moveTo>
                  <a:lnTo>
                    <a:pt x="380235" y="0"/>
                  </a:lnTo>
                  <a:cubicBezTo>
                    <a:pt x="443183" y="139148"/>
                    <a:pt x="605523" y="208723"/>
                    <a:pt x="688348" y="9940"/>
                  </a:cubicBezTo>
                  <a:lnTo>
                    <a:pt x="932981" y="4007"/>
                  </a:lnTo>
                  <a:lnTo>
                    <a:pt x="1119582" y="190608"/>
                  </a:lnTo>
                  <a:lnTo>
                    <a:pt x="1119582" y="1181225"/>
                  </a:lnTo>
                  <a:lnTo>
                    <a:pt x="1119582" y="1181225"/>
                  </a:lnTo>
                  <a:lnTo>
                    <a:pt x="0" y="1181225"/>
                  </a:lnTo>
                  <a:lnTo>
                    <a:pt x="0" y="1181225"/>
                  </a:lnTo>
                  <a:lnTo>
                    <a:pt x="0" y="190608"/>
                  </a:lnTo>
                  <a:lnTo>
                    <a:pt x="186601" y="4007"/>
                  </a:ln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6" name="TextBox 125">
            <a:extLst>
              <a:ext uri="{FF2B5EF4-FFF2-40B4-BE49-F238E27FC236}">
                <a16:creationId xmlns:a16="http://schemas.microsoft.com/office/drawing/2014/main" id="{13CE3985-FA07-0BC2-040B-769A3B91C563}"/>
              </a:ext>
            </a:extLst>
          </p:cNvPr>
          <p:cNvSpPr txBox="1"/>
          <p:nvPr/>
        </p:nvSpPr>
        <p:spPr>
          <a:xfrm>
            <a:off x="2971127" y="1997551"/>
            <a:ext cx="2023474"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177</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Lu-PSMA-617</a:t>
            </a:r>
          </a:p>
        </p:txBody>
      </p:sp>
      <p:sp>
        <p:nvSpPr>
          <p:cNvPr id="127" name="TextBox 126">
            <a:extLst>
              <a:ext uri="{FF2B5EF4-FFF2-40B4-BE49-F238E27FC236}">
                <a16:creationId xmlns:a16="http://schemas.microsoft.com/office/drawing/2014/main" id="{0E63EE13-E856-2A75-7C21-AE65754CF685}"/>
              </a:ext>
            </a:extLst>
          </p:cNvPr>
          <p:cNvSpPr txBox="1"/>
          <p:nvPr/>
        </p:nvSpPr>
        <p:spPr>
          <a:xfrm>
            <a:off x="1207622" y="5294533"/>
            <a:ext cx="3829278"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damage</a:t>
            </a:r>
          </a:p>
        </p:txBody>
      </p:sp>
      <p:sp>
        <p:nvSpPr>
          <p:cNvPr id="128" name="TextBox 127">
            <a:extLst>
              <a:ext uri="{FF2B5EF4-FFF2-40B4-BE49-F238E27FC236}">
                <a16:creationId xmlns:a16="http://schemas.microsoft.com/office/drawing/2014/main" id="{2A404659-B9C3-621C-C791-27E9975613C8}"/>
              </a:ext>
            </a:extLst>
          </p:cNvPr>
          <p:cNvSpPr txBox="1"/>
          <p:nvPr/>
        </p:nvSpPr>
        <p:spPr>
          <a:xfrm>
            <a:off x="1460454" y="3416028"/>
            <a:ext cx="1891965"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Endocytosis</a:t>
            </a:r>
          </a:p>
        </p:txBody>
      </p:sp>
      <p:sp>
        <p:nvSpPr>
          <p:cNvPr id="129" name="TextBox 128">
            <a:extLst>
              <a:ext uri="{FF2B5EF4-FFF2-40B4-BE49-F238E27FC236}">
                <a16:creationId xmlns:a16="http://schemas.microsoft.com/office/drawing/2014/main" id="{763A4BE4-FB75-B3B5-1757-8354718AE7C5}"/>
              </a:ext>
            </a:extLst>
          </p:cNvPr>
          <p:cNvSpPr txBox="1"/>
          <p:nvPr/>
        </p:nvSpPr>
        <p:spPr>
          <a:xfrm>
            <a:off x="1316752" y="2157386"/>
            <a:ext cx="1107745"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PSMA</a:t>
            </a:r>
          </a:p>
        </p:txBody>
      </p:sp>
      <p:sp>
        <p:nvSpPr>
          <p:cNvPr id="131" name="Arc 130">
            <a:extLst>
              <a:ext uri="{FF2B5EF4-FFF2-40B4-BE49-F238E27FC236}">
                <a16:creationId xmlns:a16="http://schemas.microsoft.com/office/drawing/2014/main" id="{49D67CD5-DA4A-B15B-6C92-644A942F81FD}"/>
              </a:ext>
            </a:extLst>
          </p:cNvPr>
          <p:cNvSpPr/>
          <p:nvPr/>
        </p:nvSpPr>
        <p:spPr bwMode="auto">
          <a:xfrm rot="14347514">
            <a:off x="3327223" y="3396265"/>
            <a:ext cx="1747336" cy="2347329"/>
          </a:xfrm>
          <a:prstGeom prst="arc">
            <a:avLst>
              <a:gd name="adj1" fmla="val 16460592"/>
              <a:gd name="adj2" fmla="val 18190200"/>
            </a:avLst>
          </a:prstGeom>
          <a:noFill/>
          <a:ln w="28575"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Arc 131">
            <a:extLst>
              <a:ext uri="{FF2B5EF4-FFF2-40B4-BE49-F238E27FC236}">
                <a16:creationId xmlns:a16="http://schemas.microsoft.com/office/drawing/2014/main" id="{078687C0-4ACB-F8B4-5824-A71EC65152B9}"/>
              </a:ext>
            </a:extLst>
          </p:cNvPr>
          <p:cNvSpPr/>
          <p:nvPr/>
        </p:nvSpPr>
        <p:spPr bwMode="auto">
          <a:xfrm rot="10800000">
            <a:off x="2278241" y="1103543"/>
            <a:ext cx="1747336" cy="2347329"/>
          </a:xfrm>
          <a:prstGeom prst="arc">
            <a:avLst>
              <a:gd name="adj1" fmla="val 17021700"/>
              <a:gd name="adj2" fmla="val 18190200"/>
            </a:avLst>
          </a:prstGeom>
          <a:noFill/>
          <a:ln w="28575"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Right Bracket 132">
            <a:extLst>
              <a:ext uri="{FF2B5EF4-FFF2-40B4-BE49-F238E27FC236}">
                <a16:creationId xmlns:a16="http://schemas.microsoft.com/office/drawing/2014/main" id="{D7224E4C-6614-C3C5-6B4E-0840D15B1906}"/>
              </a:ext>
            </a:extLst>
          </p:cNvPr>
          <p:cNvSpPr/>
          <p:nvPr/>
        </p:nvSpPr>
        <p:spPr bwMode="auto">
          <a:xfrm>
            <a:off x="3087715" y="1914521"/>
            <a:ext cx="142220" cy="487311"/>
          </a:xfrm>
          <a:prstGeom prst="rightBracket">
            <a:avLst>
              <a:gd name="adj" fmla="val 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8" name="Group 147">
            <a:extLst>
              <a:ext uri="{FF2B5EF4-FFF2-40B4-BE49-F238E27FC236}">
                <a16:creationId xmlns:a16="http://schemas.microsoft.com/office/drawing/2014/main" id="{24DA0BDE-AE76-F6A8-7178-566EF0F0512A}"/>
              </a:ext>
            </a:extLst>
          </p:cNvPr>
          <p:cNvGrpSpPr/>
          <p:nvPr/>
        </p:nvGrpSpPr>
        <p:grpSpPr>
          <a:xfrm>
            <a:off x="1144394" y="4587810"/>
            <a:ext cx="3971227" cy="916106"/>
            <a:chOff x="990320" y="5208013"/>
            <a:chExt cx="3971227" cy="916106"/>
          </a:xfrm>
        </p:grpSpPr>
        <p:pic>
          <p:nvPicPr>
            <p:cNvPr id="137" name="Graphic 136" descr="DNA">
              <a:extLst>
                <a:ext uri="{FF2B5EF4-FFF2-40B4-BE49-F238E27FC236}">
                  <a16:creationId xmlns:a16="http://schemas.microsoft.com/office/drawing/2014/main" id="{38FC3CF5-47A7-6FE0-0ED1-24F40AABDA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4047147" y="5208013"/>
              <a:ext cx="914400" cy="914400"/>
            </a:xfrm>
            <a:prstGeom prst="rect">
              <a:avLst/>
            </a:prstGeom>
          </p:spPr>
        </p:pic>
        <p:pic>
          <p:nvPicPr>
            <p:cNvPr id="138" name="Graphic 137" descr="DNA">
              <a:extLst>
                <a:ext uri="{FF2B5EF4-FFF2-40B4-BE49-F238E27FC236}">
                  <a16:creationId xmlns:a16="http://schemas.microsoft.com/office/drawing/2014/main" id="{59973BA2-A939-8026-3E78-898E53532C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214912" y="5208013"/>
              <a:ext cx="914400" cy="914400"/>
            </a:xfrm>
            <a:prstGeom prst="rect">
              <a:avLst/>
            </a:prstGeom>
          </p:spPr>
        </p:pic>
        <p:pic>
          <p:nvPicPr>
            <p:cNvPr id="139" name="Graphic 138" descr="DNA">
              <a:extLst>
                <a:ext uri="{FF2B5EF4-FFF2-40B4-BE49-F238E27FC236}">
                  <a16:creationId xmlns:a16="http://schemas.microsoft.com/office/drawing/2014/main" id="{3F549AF6-70A5-6FA4-25D5-E2CDF33F03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822555" y="5209719"/>
              <a:ext cx="914400" cy="914400"/>
            </a:xfrm>
            <a:prstGeom prst="rect">
              <a:avLst/>
            </a:prstGeom>
          </p:spPr>
        </p:pic>
        <p:pic>
          <p:nvPicPr>
            <p:cNvPr id="140" name="Graphic 139" descr="DNA">
              <a:extLst>
                <a:ext uri="{FF2B5EF4-FFF2-40B4-BE49-F238E27FC236}">
                  <a16:creationId xmlns:a16="http://schemas.microsoft.com/office/drawing/2014/main" id="{161E7E82-FFDA-C3F7-EB6B-D9C97BE4C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990320" y="5209719"/>
              <a:ext cx="914400" cy="914400"/>
            </a:xfrm>
            <a:prstGeom prst="rect">
              <a:avLst/>
            </a:prstGeom>
          </p:spPr>
        </p:pic>
      </p:grpSp>
      <p:cxnSp>
        <p:nvCxnSpPr>
          <p:cNvPr id="145" name="Straight Connector 144">
            <a:extLst>
              <a:ext uri="{FF2B5EF4-FFF2-40B4-BE49-F238E27FC236}">
                <a16:creationId xmlns:a16="http://schemas.microsoft.com/office/drawing/2014/main" id="{6D33E345-6501-3CB8-D972-1BF763734B0F}"/>
              </a:ext>
            </a:extLst>
          </p:cNvPr>
          <p:cNvCxnSpPr>
            <a:cxnSpLocks/>
            <a:stCxn id="91" idx="9"/>
          </p:cNvCxnSpPr>
          <p:nvPr/>
        </p:nvCxnSpPr>
        <p:spPr bwMode="auto">
          <a:xfrm flipH="1" flipV="1">
            <a:off x="2163902" y="2391080"/>
            <a:ext cx="228679" cy="131683"/>
          </a:xfrm>
          <a:prstGeom prst="line">
            <a:avLst/>
          </a:prstGeom>
          <a:noFill/>
          <a:ln w="19050" cap="flat" cmpd="sng" algn="ctr">
            <a:solidFill>
              <a:schemeClr val="bg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E01DC9F9-37D9-D7B4-49AD-A4C3F324C30A}"/>
              </a:ext>
            </a:extLst>
          </p:cNvPr>
          <p:cNvSpPr/>
          <p:nvPr/>
        </p:nvSpPr>
        <p:spPr bwMode="auto">
          <a:xfrm>
            <a:off x="5442354" y="1341441"/>
            <a:ext cx="3899961" cy="4952024"/>
          </a:xfrm>
          <a:prstGeom prst="rect">
            <a:avLst/>
          </a:prstGeom>
          <a:noFill/>
          <a:ln w="571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Arc 201">
            <a:extLst>
              <a:ext uri="{FF2B5EF4-FFF2-40B4-BE49-F238E27FC236}">
                <a16:creationId xmlns:a16="http://schemas.microsoft.com/office/drawing/2014/main" id="{B9B7349E-F525-63E3-30DC-8AFC7B53F0DE}"/>
              </a:ext>
            </a:extLst>
          </p:cNvPr>
          <p:cNvSpPr/>
          <p:nvPr/>
        </p:nvSpPr>
        <p:spPr bwMode="auto">
          <a:xfrm rot="20323623">
            <a:off x="4714367" y="4372374"/>
            <a:ext cx="1747336" cy="2347329"/>
          </a:xfrm>
          <a:prstGeom prst="arc">
            <a:avLst>
              <a:gd name="adj1" fmla="val 16344682"/>
              <a:gd name="adj2" fmla="val 20443562"/>
            </a:avLst>
          </a:prstGeom>
          <a:noFill/>
          <a:ln w="76200"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TextBox 202">
            <a:extLst>
              <a:ext uri="{FF2B5EF4-FFF2-40B4-BE49-F238E27FC236}">
                <a16:creationId xmlns:a16="http://schemas.microsoft.com/office/drawing/2014/main" id="{5991DAA3-79CC-02E3-03B2-08994991B6D3}"/>
              </a:ext>
            </a:extLst>
          </p:cNvPr>
          <p:cNvSpPr txBox="1"/>
          <p:nvPr/>
        </p:nvSpPr>
        <p:spPr>
          <a:xfrm>
            <a:off x="5457380" y="5125256"/>
            <a:ext cx="2023474"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Prostate cancer cell</a:t>
            </a:r>
          </a:p>
        </p:txBody>
      </p:sp>
      <p:sp>
        <p:nvSpPr>
          <p:cNvPr id="41" name="Text Box 11">
            <a:extLst>
              <a:ext uri="{FF2B5EF4-FFF2-40B4-BE49-F238E27FC236}">
                <a16:creationId xmlns:a16="http://schemas.microsoft.com/office/drawing/2014/main" id="{5023BDCD-EC95-DAE1-6DD7-0B1A31D4DE9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Morris. ASCO 2021. Abstr LBA4.</a:t>
            </a:r>
            <a:endParaRPr lang="en-US" sz="800" dirty="0"/>
          </a:p>
        </p:txBody>
      </p:sp>
    </p:spTree>
    <p:extLst>
      <p:ext uri="{BB962C8B-B14F-4D97-AF65-F5344CB8AC3E}">
        <p14:creationId xmlns:p14="http://schemas.microsoft.com/office/powerpoint/2010/main" val="52868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8" name="Group 207">
            <a:extLst>
              <a:ext uri="{FF2B5EF4-FFF2-40B4-BE49-F238E27FC236}">
                <a16:creationId xmlns:a16="http://schemas.microsoft.com/office/drawing/2014/main" id="{B77A927E-9634-F20E-EF5B-48CABB5E17CC}"/>
              </a:ext>
            </a:extLst>
          </p:cNvPr>
          <p:cNvGrpSpPr/>
          <p:nvPr/>
        </p:nvGrpSpPr>
        <p:grpSpPr>
          <a:xfrm>
            <a:off x="2202637" y="2528149"/>
            <a:ext cx="1316710" cy="907932"/>
            <a:chOff x="2426926" y="2536770"/>
            <a:chExt cx="1316710" cy="907932"/>
          </a:xfrm>
          <a:solidFill>
            <a:schemeClr val="accent4"/>
          </a:solidFill>
        </p:grpSpPr>
        <p:sp>
          <p:nvSpPr>
            <p:cNvPr id="194" name="Rectangle 193">
              <a:extLst>
                <a:ext uri="{FF2B5EF4-FFF2-40B4-BE49-F238E27FC236}">
                  <a16:creationId xmlns:a16="http://schemas.microsoft.com/office/drawing/2014/main" id="{7A6464D6-71E6-01E0-BA5B-AFC6202DA2CB}"/>
                </a:ext>
              </a:extLst>
            </p:cNvPr>
            <p:cNvSpPr/>
            <p:nvPr/>
          </p:nvSpPr>
          <p:spPr bwMode="auto">
            <a:xfrm>
              <a:off x="3418006" y="2539896"/>
              <a:ext cx="36576" cy="88987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09846AEC-CCF8-F4C7-D94E-F124268A8E5F}"/>
                </a:ext>
              </a:extLst>
            </p:cNvPr>
            <p:cNvSpPr/>
            <p:nvPr/>
          </p:nvSpPr>
          <p:spPr bwMode="auto">
            <a:xfrm>
              <a:off x="2426926" y="2549101"/>
              <a:ext cx="36576" cy="43299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E318C007-7CE0-50A1-DA56-2F4B6F921576}"/>
                </a:ext>
              </a:extLst>
            </p:cNvPr>
            <p:cNvSpPr/>
            <p:nvPr/>
          </p:nvSpPr>
          <p:spPr bwMode="auto">
            <a:xfrm>
              <a:off x="2468221" y="2552010"/>
              <a:ext cx="36576" cy="43299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F550A7FA-9397-ED36-E817-F3B143B515C9}"/>
                </a:ext>
              </a:extLst>
            </p:cNvPr>
            <p:cNvSpPr/>
            <p:nvPr/>
          </p:nvSpPr>
          <p:spPr bwMode="auto">
            <a:xfrm>
              <a:off x="2509516" y="2552306"/>
              <a:ext cx="36576" cy="43299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DEFAC965-8DF0-6D07-524F-FBBED7964FC0}"/>
                </a:ext>
              </a:extLst>
            </p:cNvPr>
            <p:cNvSpPr/>
            <p:nvPr/>
          </p:nvSpPr>
          <p:spPr bwMode="auto">
            <a:xfrm>
              <a:off x="2550811" y="2549101"/>
              <a:ext cx="36576" cy="53320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0A05218B-9741-CFE5-71D8-33FA6FE3F4CC}"/>
                </a:ext>
              </a:extLst>
            </p:cNvPr>
            <p:cNvSpPr/>
            <p:nvPr/>
          </p:nvSpPr>
          <p:spPr bwMode="auto">
            <a:xfrm>
              <a:off x="2592106" y="2549102"/>
              <a:ext cx="36576" cy="533202"/>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8642FCB2-77F0-6079-8B34-B0D8361F357E}"/>
                </a:ext>
              </a:extLst>
            </p:cNvPr>
            <p:cNvSpPr/>
            <p:nvPr/>
          </p:nvSpPr>
          <p:spPr bwMode="auto">
            <a:xfrm>
              <a:off x="2633401" y="2546246"/>
              <a:ext cx="36576" cy="55356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7FF21B51-2C67-EB42-1B39-EF20BBD3FEB3}"/>
                </a:ext>
              </a:extLst>
            </p:cNvPr>
            <p:cNvSpPr/>
            <p:nvPr/>
          </p:nvSpPr>
          <p:spPr bwMode="auto">
            <a:xfrm>
              <a:off x="2674696" y="2549102"/>
              <a:ext cx="36576" cy="56511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5397BFD2-D64A-9BC4-D28B-CA6E93484BDC}"/>
                </a:ext>
              </a:extLst>
            </p:cNvPr>
            <p:cNvSpPr/>
            <p:nvPr/>
          </p:nvSpPr>
          <p:spPr bwMode="auto">
            <a:xfrm>
              <a:off x="2715991" y="2549102"/>
              <a:ext cx="36576" cy="614568"/>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851D131B-9F28-5183-24D2-B7B05A623FD5}"/>
                </a:ext>
              </a:extLst>
            </p:cNvPr>
            <p:cNvSpPr/>
            <p:nvPr/>
          </p:nvSpPr>
          <p:spPr bwMode="auto">
            <a:xfrm>
              <a:off x="2757286" y="2549101"/>
              <a:ext cx="36576" cy="62593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A21074FE-6811-D198-1FFD-242FDF6CCC72}"/>
                </a:ext>
              </a:extLst>
            </p:cNvPr>
            <p:cNvSpPr/>
            <p:nvPr/>
          </p:nvSpPr>
          <p:spPr bwMode="auto">
            <a:xfrm>
              <a:off x="2798581" y="2552277"/>
              <a:ext cx="36576" cy="65709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8DFF4A4C-874F-750B-89F3-78460486918E}"/>
                </a:ext>
              </a:extLst>
            </p:cNvPr>
            <p:cNvSpPr/>
            <p:nvPr/>
          </p:nvSpPr>
          <p:spPr bwMode="auto">
            <a:xfrm>
              <a:off x="2839876" y="2549101"/>
              <a:ext cx="36576" cy="733789"/>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D4660E1F-00D2-C371-03D8-6C99F802D8DF}"/>
                </a:ext>
              </a:extLst>
            </p:cNvPr>
            <p:cNvSpPr/>
            <p:nvPr/>
          </p:nvSpPr>
          <p:spPr bwMode="auto">
            <a:xfrm>
              <a:off x="2881171" y="2549102"/>
              <a:ext cx="36576" cy="763152"/>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2D79260F-E051-94E0-6275-F7B7220372C9}"/>
                </a:ext>
              </a:extLst>
            </p:cNvPr>
            <p:cNvSpPr/>
            <p:nvPr/>
          </p:nvSpPr>
          <p:spPr bwMode="auto">
            <a:xfrm>
              <a:off x="3707060" y="2540451"/>
              <a:ext cx="36576" cy="90425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87355D79-85F5-56C3-1B80-13816C62BBA9}"/>
                </a:ext>
              </a:extLst>
            </p:cNvPr>
            <p:cNvSpPr/>
            <p:nvPr/>
          </p:nvSpPr>
          <p:spPr bwMode="auto">
            <a:xfrm>
              <a:off x="3541891" y="2540451"/>
              <a:ext cx="36576" cy="90425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6B11F7D2-04F5-5743-347B-7507C48CEBAC}"/>
                </a:ext>
              </a:extLst>
            </p:cNvPr>
            <p:cNvSpPr/>
            <p:nvPr/>
          </p:nvSpPr>
          <p:spPr bwMode="auto">
            <a:xfrm>
              <a:off x="3583186" y="2540451"/>
              <a:ext cx="36576" cy="90425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12ECF931-C0F5-DC22-F074-AEBD35825CE4}"/>
                </a:ext>
              </a:extLst>
            </p:cNvPr>
            <p:cNvSpPr/>
            <p:nvPr/>
          </p:nvSpPr>
          <p:spPr bwMode="auto">
            <a:xfrm>
              <a:off x="3624481" y="2540451"/>
              <a:ext cx="36576" cy="90425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94C16601-6850-9E3D-5829-E0416B733FD3}"/>
                </a:ext>
              </a:extLst>
            </p:cNvPr>
            <p:cNvSpPr/>
            <p:nvPr/>
          </p:nvSpPr>
          <p:spPr bwMode="auto">
            <a:xfrm>
              <a:off x="3665776" y="2540451"/>
              <a:ext cx="36576" cy="90425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41C2B94F-9055-75F8-5771-EAB84186EE28}"/>
                </a:ext>
              </a:extLst>
            </p:cNvPr>
            <p:cNvSpPr/>
            <p:nvPr/>
          </p:nvSpPr>
          <p:spPr bwMode="auto">
            <a:xfrm>
              <a:off x="3500596" y="2539896"/>
              <a:ext cx="36576" cy="88987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8532F834-AB72-1392-B2AF-DB3F9B625FA3}"/>
                </a:ext>
              </a:extLst>
            </p:cNvPr>
            <p:cNvSpPr/>
            <p:nvPr/>
          </p:nvSpPr>
          <p:spPr bwMode="auto">
            <a:xfrm>
              <a:off x="3459301" y="2537161"/>
              <a:ext cx="36576" cy="889873"/>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32A07552-C4CF-B91C-5256-5B966C45EDF7}"/>
                </a:ext>
              </a:extLst>
            </p:cNvPr>
            <p:cNvSpPr/>
            <p:nvPr/>
          </p:nvSpPr>
          <p:spPr bwMode="auto">
            <a:xfrm>
              <a:off x="3376711" y="2552010"/>
              <a:ext cx="36576" cy="86106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116DA89D-FB61-5073-2CF4-A9A48810156F}"/>
                </a:ext>
              </a:extLst>
            </p:cNvPr>
            <p:cNvSpPr/>
            <p:nvPr/>
          </p:nvSpPr>
          <p:spPr bwMode="auto">
            <a:xfrm>
              <a:off x="3335416" y="2548995"/>
              <a:ext cx="36576" cy="86106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4541FFD1-31EC-E8C7-2069-88D2D1269043}"/>
                </a:ext>
              </a:extLst>
            </p:cNvPr>
            <p:cNvSpPr/>
            <p:nvPr/>
          </p:nvSpPr>
          <p:spPr bwMode="auto">
            <a:xfrm>
              <a:off x="3294121" y="2542509"/>
              <a:ext cx="36576" cy="86106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054CA6CB-1318-E917-05D3-1AFAC31160CD}"/>
                </a:ext>
              </a:extLst>
            </p:cNvPr>
            <p:cNvSpPr/>
            <p:nvPr/>
          </p:nvSpPr>
          <p:spPr bwMode="auto">
            <a:xfrm>
              <a:off x="3252826" y="2536770"/>
              <a:ext cx="36576" cy="86106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93366B72-EFA8-CDE8-9481-2F6EF64FBD45}"/>
                </a:ext>
              </a:extLst>
            </p:cNvPr>
            <p:cNvSpPr/>
            <p:nvPr/>
          </p:nvSpPr>
          <p:spPr bwMode="auto">
            <a:xfrm>
              <a:off x="2922466" y="2536770"/>
              <a:ext cx="36576" cy="796724"/>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A64F9EF9-46B8-89D0-3D61-8F5587373037}"/>
                </a:ext>
              </a:extLst>
            </p:cNvPr>
            <p:cNvSpPr/>
            <p:nvPr/>
          </p:nvSpPr>
          <p:spPr bwMode="auto">
            <a:xfrm>
              <a:off x="2963761" y="2543175"/>
              <a:ext cx="36576" cy="796724"/>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35130D2A-5F1C-220A-53AA-805DB57ADA57}"/>
                </a:ext>
              </a:extLst>
            </p:cNvPr>
            <p:cNvSpPr/>
            <p:nvPr/>
          </p:nvSpPr>
          <p:spPr bwMode="auto">
            <a:xfrm>
              <a:off x="3005056" y="2543175"/>
              <a:ext cx="36576" cy="81757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32F38DC0-1B39-2B28-1BE4-9283653D4E44}"/>
                </a:ext>
              </a:extLst>
            </p:cNvPr>
            <p:cNvSpPr/>
            <p:nvPr/>
          </p:nvSpPr>
          <p:spPr bwMode="auto">
            <a:xfrm>
              <a:off x="3046351" y="2549791"/>
              <a:ext cx="36576" cy="81757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85515C9D-17E0-0092-A241-CCA8CE823012}"/>
                </a:ext>
              </a:extLst>
            </p:cNvPr>
            <p:cNvSpPr/>
            <p:nvPr/>
          </p:nvSpPr>
          <p:spPr bwMode="auto">
            <a:xfrm>
              <a:off x="3087646" y="2553425"/>
              <a:ext cx="36576" cy="81757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6CED217A-1CFD-3F93-B02B-44B1F339EABE}"/>
                </a:ext>
              </a:extLst>
            </p:cNvPr>
            <p:cNvSpPr/>
            <p:nvPr/>
          </p:nvSpPr>
          <p:spPr bwMode="auto">
            <a:xfrm>
              <a:off x="3211531" y="2539896"/>
              <a:ext cx="36576" cy="84045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85C15C12-268E-9F13-251F-89CA2AAA04D1}"/>
                </a:ext>
              </a:extLst>
            </p:cNvPr>
            <p:cNvSpPr/>
            <p:nvPr/>
          </p:nvSpPr>
          <p:spPr bwMode="auto">
            <a:xfrm>
              <a:off x="3128941" y="2543715"/>
              <a:ext cx="36576" cy="84045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01CF778F-C0D0-448B-924B-A68E255A19FE}"/>
                </a:ext>
              </a:extLst>
            </p:cNvPr>
            <p:cNvSpPr/>
            <p:nvPr/>
          </p:nvSpPr>
          <p:spPr bwMode="auto">
            <a:xfrm>
              <a:off x="3170236" y="2543694"/>
              <a:ext cx="36576" cy="84045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 name="Title 2">
            <a:extLst>
              <a:ext uri="{FF2B5EF4-FFF2-40B4-BE49-F238E27FC236}">
                <a16:creationId xmlns:a16="http://schemas.microsoft.com/office/drawing/2014/main" id="{74C128C0-BE97-BC3C-736E-3BC0B8A8F175}"/>
              </a:ext>
            </a:extLst>
          </p:cNvPr>
          <p:cNvSpPr>
            <a:spLocks noGrp="1"/>
          </p:cNvSpPr>
          <p:nvPr>
            <p:ph type="title"/>
          </p:nvPr>
        </p:nvSpPr>
        <p:spPr/>
        <p:txBody>
          <a:bodyPr/>
          <a:lstStyle/>
          <a:p>
            <a:r>
              <a:rPr lang="en-US" dirty="0"/>
              <a:t>A Short History of </a:t>
            </a:r>
            <a:r>
              <a:rPr lang="en-US" baseline="30000" dirty="0"/>
              <a:t>177</a:t>
            </a:r>
            <a:r>
              <a:rPr lang="en-US" dirty="0"/>
              <a:t>Lu-PSMA-617 </a:t>
            </a:r>
          </a:p>
        </p:txBody>
      </p:sp>
      <p:sp>
        <p:nvSpPr>
          <p:cNvPr id="17" name="TextBox 1"/>
          <p:cNvSpPr txBox="1"/>
          <p:nvPr/>
        </p:nvSpPr>
        <p:spPr>
          <a:xfrm>
            <a:off x="485508" y="1279186"/>
            <a:ext cx="5400188" cy="369332"/>
          </a:xfrm>
          <a:prstGeom prst="rect">
            <a:avLst/>
          </a:prstGeom>
          <a:noFill/>
        </p:spPr>
        <p:txBody>
          <a:bodyPr wrap="squar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Lu-PSMA:</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 </a:t>
            </a: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Single-arm, Prospective Phase II Study</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1</a:t>
            </a:r>
          </a:p>
        </p:txBody>
      </p:sp>
      <p:sp>
        <p:nvSpPr>
          <p:cNvPr id="26" name="Rectangle 25"/>
          <p:cNvSpPr/>
          <p:nvPr/>
        </p:nvSpPr>
        <p:spPr>
          <a:xfrm>
            <a:off x="485508" y="3711399"/>
            <a:ext cx="5392788" cy="369332"/>
          </a:xfrm>
          <a:prstGeom prst="rect">
            <a:avLst/>
          </a:prstGeom>
        </p:spPr>
        <p:txBody>
          <a:bodyPr wrap="square">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err="1">
                <a:ln>
                  <a:noFill/>
                </a:ln>
                <a:solidFill>
                  <a:srgbClr val="000000"/>
                </a:solidFill>
                <a:effectLst/>
                <a:uLnTx/>
                <a:uFillTx/>
                <a:latin typeface="Calibri" panose="020F0502020204030204"/>
                <a:ea typeface="Tahoma" panose="020B0604030504040204" pitchFamily="34" charset="0"/>
                <a:cs typeface="Arial" panose="020B0604020202020204" pitchFamily="34" charset="0"/>
              </a:rPr>
              <a:t>TheraP</a:t>
            </a: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 Phase II, </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177</a:t>
            </a: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Lu-PSMA-617 vs Cabazitaxel</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2</a:t>
            </a:r>
            <a:endPar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endParaRPr>
          </a:p>
        </p:txBody>
      </p:sp>
      <p:sp>
        <p:nvSpPr>
          <p:cNvPr id="28" name="TextBox 1"/>
          <p:cNvSpPr txBox="1"/>
          <p:nvPr/>
        </p:nvSpPr>
        <p:spPr>
          <a:xfrm>
            <a:off x="6793617" y="1027803"/>
            <a:ext cx="4971357" cy="369332"/>
          </a:xfrm>
          <a:prstGeom prst="rect">
            <a:avLst/>
          </a:prstGeom>
          <a:noFill/>
        </p:spPr>
        <p:txBody>
          <a:bodyPr wrap="squar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VISION:</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 </a:t>
            </a: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Phase II/III, </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177</a:t>
            </a: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Lu-PSMA-617 + SoC vs SoC</a:t>
            </a:r>
            <a:r>
              <a:rPr kumimoji="0" lang="fr-FR" sz="1800" b="1" i="0" u="none" strike="noStrike" kern="1200" cap="none" spc="0" normalizeH="0" baseline="3000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3</a:t>
            </a:r>
            <a:endPar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
        <p:nvSpPr>
          <p:cNvPr id="18" name="Rectangle 17">
            <a:extLst>
              <a:ext uri="{FF2B5EF4-FFF2-40B4-BE49-F238E27FC236}">
                <a16:creationId xmlns:a16="http://schemas.microsoft.com/office/drawing/2014/main" id="{2918087B-0A92-C05D-FB8D-E0845FE3E055}"/>
              </a:ext>
            </a:extLst>
          </p:cNvPr>
          <p:cNvSpPr/>
          <p:nvPr/>
        </p:nvSpPr>
        <p:spPr>
          <a:xfrm>
            <a:off x="6784613" y="3834578"/>
            <a:ext cx="3761951" cy="369332"/>
          </a:xfrm>
          <a:prstGeom prst="rect">
            <a:avLst/>
          </a:prstGeom>
        </p:spPr>
        <p:txBody>
          <a:bodyPr wrap="square">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PFS</a:t>
            </a:r>
          </a:p>
        </p:txBody>
      </p:sp>
      <p:cxnSp>
        <p:nvCxnSpPr>
          <p:cNvPr id="8" name="Straight Connector 7">
            <a:extLst>
              <a:ext uri="{FF2B5EF4-FFF2-40B4-BE49-F238E27FC236}">
                <a16:creationId xmlns:a16="http://schemas.microsoft.com/office/drawing/2014/main" id="{D0B92D15-92EF-2C94-2EC1-79C1FF07A71C}"/>
              </a:ext>
            </a:extLst>
          </p:cNvPr>
          <p:cNvCxnSpPr>
            <a:cxnSpLocks/>
          </p:cNvCxnSpPr>
          <p:nvPr/>
        </p:nvCxnSpPr>
        <p:spPr bwMode="auto">
          <a:xfrm>
            <a:off x="6793618" y="5892187"/>
            <a:ext cx="376570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CDC94CD-06C2-BE03-D00C-AF5FCFDEEA83}"/>
              </a:ext>
            </a:extLst>
          </p:cNvPr>
          <p:cNvCxnSpPr>
            <a:cxnSpLocks/>
          </p:cNvCxnSpPr>
          <p:nvPr/>
        </p:nvCxnSpPr>
        <p:spPr bwMode="auto">
          <a:xfrm flipH="1">
            <a:off x="6726052" y="3941766"/>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C0E88B3-6834-D4EF-414A-C2B55807B054}"/>
              </a:ext>
            </a:extLst>
          </p:cNvPr>
          <p:cNvCxnSpPr>
            <a:cxnSpLocks/>
          </p:cNvCxnSpPr>
          <p:nvPr/>
        </p:nvCxnSpPr>
        <p:spPr bwMode="auto">
          <a:xfrm flipH="1">
            <a:off x="6726052" y="4331850"/>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164D8F0-968E-3158-7632-E27FB906ACE8}"/>
              </a:ext>
            </a:extLst>
          </p:cNvPr>
          <p:cNvCxnSpPr>
            <a:cxnSpLocks/>
          </p:cNvCxnSpPr>
          <p:nvPr/>
        </p:nvCxnSpPr>
        <p:spPr bwMode="auto">
          <a:xfrm flipH="1">
            <a:off x="6726052" y="4721934"/>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A6AFF2E-B09D-6458-8D7B-D35727B90292}"/>
              </a:ext>
            </a:extLst>
          </p:cNvPr>
          <p:cNvCxnSpPr>
            <a:cxnSpLocks/>
          </p:cNvCxnSpPr>
          <p:nvPr/>
        </p:nvCxnSpPr>
        <p:spPr bwMode="auto">
          <a:xfrm flipH="1">
            <a:off x="6726052" y="5112018"/>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E188F78-11E8-217E-6C52-866CC18C35C1}"/>
              </a:ext>
            </a:extLst>
          </p:cNvPr>
          <p:cNvCxnSpPr>
            <a:cxnSpLocks/>
          </p:cNvCxnSpPr>
          <p:nvPr/>
        </p:nvCxnSpPr>
        <p:spPr bwMode="auto">
          <a:xfrm flipH="1">
            <a:off x="6726052" y="5502102"/>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A5BC298-5555-C163-EC74-D27847237A6B}"/>
              </a:ext>
            </a:extLst>
          </p:cNvPr>
          <p:cNvCxnSpPr>
            <a:cxnSpLocks/>
          </p:cNvCxnSpPr>
          <p:nvPr/>
        </p:nvCxnSpPr>
        <p:spPr bwMode="auto">
          <a:xfrm flipH="1">
            <a:off x="6726052" y="5892187"/>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FAB8CB-B29E-2BF7-13BC-300AEF1D4ABF}"/>
              </a:ext>
            </a:extLst>
          </p:cNvPr>
          <p:cNvCxnSpPr>
            <a:cxnSpLocks/>
          </p:cNvCxnSpPr>
          <p:nvPr/>
        </p:nvCxnSpPr>
        <p:spPr bwMode="auto">
          <a:xfrm>
            <a:off x="6789115"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B6245E-194C-8AA8-C86A-DE7E2B6E4ED7}"/>
              </a:ext>
            </a:extLst>
          </p:cNvPr>
          <p:cNvCxnSpPr>
            <a:cxnSpLocks/>
          </p:cNvCxnSpPr>
          <p:nvPr/>
        </p:nvCxnSpPr>
        <p:spPr bwMode="auto">
          <a:xfrm>
            <a:off x="7130701"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CD3F7B4-1CF5-FC23-01F4-E1C7109E83F2}"/>
              </a:ext>
            </a:extLst>
          </p:cNvPr>
          <p:cNvCxnSpPr>
            <a:cxnSpLocks/>
          </p:cNvCxnSpPr>
          <p:nvPr/>
        </p:nvCxnSpPr>
        <p:spPr bwMode="auto">
          <a:xfrm>
            <a:off x="7472287"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1779973-5560-A65D-58EB-B2C793A5008E}"/>
              </a:ext>
            </a:extLst>
          </p:cNvPr>
          <p:cNvCxnSpPr>
            <a:cxnSpLocks/>
          </p:cNvCxnSpPr>
          <p:nvPr/>
        </p:nvCxnSpPr>
        <p:spPr bwMode="auto">
          <a:xfrm>
            <a:off x="7813873"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79FD4F7-2398-E5C1-6D7F-D88BE5BC25FE}"/>
              </a:ext>
            </a:extLst>
          </p:cNvPr>
          <p:cNvCxnSpPr>
            <a:cxnSpLocks/>
          </p:cNvCxnSpPr>
          <p:nvPr/>
        </p:nvCxnSpPr>
        <p:spPr bwMode="auto">
          <a:xfrm>
            <a:off x="8155459"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C61DBBC-C421-EDAB-E120-473E055708D1}"/>
              </a:ext>
            </a:extLst>
          </p:cNvPr>
          <p:cNvCxnSpPr>
            <a:cxnSpLocks/>
          </p:cNvCxnSpPr>
          <p:nvPr/>
        </p:nvCxnSpPr>
        <p:spPr bwMode="auto">
          <a:xfrm>
            <a:off x="8497045"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3C2BAA0-6C02-9ACB-64BC-08A838A8E506}"/>
              </a:ext>
            </a:extLst>
          </p:cNvPr>
          <p:cNvCxnSpPr>
            <a:cxnSpLocks/>
          </p:cNvCxnSpPr>
          <p:nvPr/>
        </p:nvCxnSpPr>
        <p:spPr bwMode="auto">
          <a:xfrm>
            <a:off x="8838631"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5D1C7F8-C23A-93C8-73A2-1C738492CBA9}"/>
              </a:ext>
            </a:extLst>
          </p:cNvPr>
          <p:cNvCxnSpPr>
            <a:cxnSpLocks/>
          </p:cNvCxnSpPr>
          <p:nvPr/>
        </p:nvCxnSpPr>
        <p:spPr bwMode="auto">
          <a:xfrm>
            <a:off x="9180217"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852AD4A-457B-D0D9-BF09-56303D0FAB12}"/>
              </a:ext>
            </a:extLst>
          </p:cNvPr>
          <p:cNvCxnSpPr>
            <a:cxnSpLocks/>
          </p:cNvCxnSpPr>
          <p:nvPr/>
        </p:nvCxnSpPr>
        <p:spPr bwMode="auto">
          <a:xfrm>
            <a:off x="9521803"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DE3192E-9F37-A5B1-562D-5E4BCFC877C6}"/>
              </a:ext>
            </a:extLst>
          </p:cNvPr>
          <p:cNvCxnSpPr>
            <a:cxnSpLocks/>
          </p:cNvCxnSpPr>
          <p:nvPr/>
        </p:nvCxnSpPr>
        <p:spPr bwMode="auto">
          <a:xfrm>
            <a:off x="9863389"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BD60EC4-2FF9-6680-8173-7A30928F9582}"/>
              </a:ext>
            </a:extLst>
          </p:cNvPr>
          <p:cNvCxnSpPr>
            <a:cxnSpLocks/>
          </p:cNvCxnSpPr>
          <p:nvPr/>
        </p:nvCxnSpPr>
        <p:spPr bwMode="auto">
          <a:xfrm>
            <a:off x="10204975" y="5892187"/>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41A1B07-F7D3-B576-D021-043683F5F560}"/>
              </a:ext>
            </a:extLst>
          </p:cNvPr>
          <p:cNvCxnSpPr>
            <a:cxnSpLocks/>
          </p:cNvCxnSpPr>
          <p:nvPr/>
        </p:nvCxnSpPr>
        <p:spPr bwMode="auto">
          <a:xfrm>
            <a:off x="10546564" y="5892187"/>
            <a:ext cx="0" cy="63062"/>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DA6FDF8D-7ECA-9AE8-C1CE-E28891F44430}"/>
              </a:ext>
            </a:extLst>
          </p:cNvPr>
          <p:cNvSpPr txBox="1"/>
          <p:nvPr/>
        </p:nvSpPr>
        <p:spPr bwMode="auto">
          <a:xfrm>
            <a:off x="6802627" y="6118528"/>
            <a:ext cx="3756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1" name="TextBox 40">
            <a:extLst>
              <a:ext uri="{FF2B5EF4-FFF2-40B4-BE49-F238E27FC236}">
                <a16:creationId xmlns:a16="http://schemas.microsoft.com/office/drawing/2014/main" id="{023CA483-34C2-F91D-CAA6-2C465F8E1A0A}"/>
              </a:ext>
            </a:extLst>
          </p:cNvPr>
          <p:cNvSpPr txBox="1"/>
          <p:nvPr/>
        </p:nvSpPr>
        <p:spPr bwMode="auto">
          <a:xfrm rot="16200000">
            <a:off x="4808002" y="4644205"/>
            <a:ext cx="26485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Progression (%)</a:t>
            </a:r>
          </a:p>
        </p:txBody>
      </p:sp>
      <p:sp>
        <p:nvSpPr>
          <p:cNvPr id="42" name="TextBox 41">
            <a:extLst>
              <a:ext uri="{FF2B5EF4-FFF2-40B4-BE49-F238E27FC236}">
                <a16:creationId xmlns:a16="http://schemas.microsoft.com/office/drawing/2014/main" id="{F9FD566C-1EE0-0890-EBEE-84F4F7387732}"/>
              </a:ext>
            </a:extLst>
          </p:cNvPr>
          <p:cNvSpPr txBox="1"/>
          <p:nvPr/>
        </p:nvSpPr>
        <p:spPr bwMode="auto">
          <a:xfrm>
            <a:off x="6204335" y="3761603"/>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3" name="TextBox 42">
            <a:extLst>
              <a:ext uri="{FF2B5EF4-FFF2-40B4-BE49-F238E27FC236}">
                <a16:creationId xmlns:a16="http://schemas.microsoft.com/office/drawing/2014/main" id="{FCF8AF54-C3D4-19EF-9A53-04F27041EBDE}"/>
              </a:ext>
            </a:extLst>
          </p:cNvPr>
          <p:cNvSpPr txBox="1"/>
          <p:nvPr/>
        </p:nvSpPr>
        <p:spPr bwMode="auto">
          <a:xfrm>
            <a:off x="6204335" y="4151821"/>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4" name="TextBox 43">
            <a:extLst>
              <a:ext uri="{FF2B5EF4-FFF2-40B4-BE49-F238E27FC236}">
                <a16:creationId xmlns:a16="http://schemas.microsoft.com/office/drawing/2014/main" id="{F0F1FD12-491B-2FF1-20F8-CF9011EC5669}"/>
              </a:ext>
            </a:extLst>
          </p:cNvPr>
          <p:cNvSpPr txBox="1"/>
          <p:nvPr/>
        </p:nvSpPr>
        <p:spPr bwMode="auto">
          <a:xfrm>
            <a:off x="6204335" y="4542039"/>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5" name="TextBox 44">
            <a:extLst>
              <a:ext uri="{FF2B5EF4-FFF2-40B4-BE49-F238E27FC236}">
                <a16:creationId xmlns:a16="http://schemas.microsoft.com/office/drawing/2014/main" id="{27112950-712C-838A-DAA8-99BFA7831F4C}"/>
              </a:ext>
            </a:extLst>
          </p:cNvPr>
          <p:cNvSpPr txBox="1"/>
          <p:nvPr/>
        </p:nvSpPr>
        <p:spPr bwMode="auto">
          <a:xfrm>
            <a:off x="6204335" y="4932257"/>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6" name="TextBox 45">
            <a:extLst>
              <a:ext uri="{FF2B5EF4-FFF2-40B4-BE49-F238E27FC236}">
                <a16:creationId xmlns:a16="http://schemas.microsoft.com/office/drawing/2014/main" id="{A7EC9249-FAAB-899F-DB63-4A2A608678C4}"/>
              </a:ext>
            </a:extLst>
          </p:cNvPr>
          <p:cNvSpPr txBox="1"/>
          <p:nvPr/>
        </p:nvSpPr>
        <p:spPr bwMode="auto">
          <a:xfrm>
            <a:off x="6204335" y="5322475"/>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7" name="TextBox 46">
            <a:extLst>
              <a:ext uri="{FF2B5EF4-FFF2-40B4-BE49-F238E27FC236}">
                <a16:creationId xmlns:a16="http://schemas.microsoft.com/office/drawing/2014/main" id="{B671B4DD-CF41-8A0F-6D84-FBDA562F2673}"/>
              </a:ext>
            </a:extLst>
          </p:cNvPr>
          <p:cNvSpPr txBox="1"/>
          <p:nvPr/>
        </p:nvSpPr>
        <p:spPr bwMode="auto">
          <a:xfrm>
            <a:off x="6204335" y="5712693"/>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8" name="TextBox 47">
            <a:extLst>
              <a:ext uri="{FF2B5EF4-FFF2-40B4-BE49-F238E27FC236}">
                <a16:creationId xmlns:a16="http://schemas.microsoft.com/office/drawing/2014/main" id="{3D9D868A-CFFC-A771-7EF2-095994B46244}"/>
              </a:ext>
            </a:extLst>
          </p:cNvPr>
          <p:cNvSpPr txBox="1"/>
          <p:nvPr/>
        </p:nvSpPr>
        <p:spPr bwMode="auto">
          <a:xfrm>
            <a:off x="10326266"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49" name="TextBox 48">
            <a:extLst>
              <a:ext uri="{FF2B5EF4-FFF2-40B4-BE49-F238E27FC236}">
                <a16:creationId xmlns:a16="http://schemas.microsoft.com/office/drawing/2014/main" id="{9A6D2231-D040-F084-4978-0D488886C832}"/>
              </a:ext>
            </a:extLst>
          </p:cNvPr>
          <p:cNvSpPr txBox="1"/>
          <p:nvPr/>
        </p:nvSpPr>
        <p:spPr bwMode="auto">
          <a:xfrm>
            <a:off x="6568817"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DE616E66-1E41-96BB-237A-B19A09E3C978}"/>
              </a:ext>
            </a:extLst>
          </p:cNvPr>
          <p:cNvSpPr txBox="1"/>
          <p:nvPr/>
        </p:nvSpPr>
        <p:spPr bwMode="auto">
          <a:xfrm>
            <a:off x="6910403"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6" name="TextBox 55">
            <a:extLst>
              <a:ext uri="{FF2B5EF4-FFF2-40B4-BE49-F238E27FC236}">
                <a16:creationId xmlns:a16="http://schemas.microsoft.com/office/drawing/2014/main" id="{4A84E804-35B1-7E03-779F-88363A5DC8C4}"/>
              </a:ext>
            </a:extLst>
          </p:cNvPr>
          <p:cNvSpPr txBox="1"/>
          <p:nvPr/>
        </p:nvSpPr>
        <p:spPr bwMode="auto">
          <a:xfrm>
            <a:off x="7251989"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7" name="TextBox 56">
            <a:extLst>
              <a:ext uri="{FF2B5EF4-FFF2-40B4-BE49-F238E27FC236}">
                <a16:creationId xmlns:a16="http://schemas.microsoft.com/office/drawing/2014/main" id="{4E388C67-9829-564E-D49A-50F846E149DC}"/>
              </a:ext>
            </a:extLst>
          </p:cNvPr>
          <p:cNvSpPr txBox="1"/>
          <p:nvPr/>
        </p:nvSpPr>
        <p:spPr bwMode="auto">
          <a:xfrm>
            <a:off x="7593575"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8" name="TextBox 57">
            <a:extLst>
              <a:ext uri="{FF2B5EF4-FFF2-40B4-BE49-F238E27FC236}">
                <a16:creationId xmlns:a16="http://schemas.microsoft.com/office/drawing/2014/main" id="{D811A221-5C37-4300-F421-317202A19624}"/>
              </a:ext>
            </a:extLst>
          </p:cNvPr>
          <p:cNvSpPr txBox="1"/>
          <p:nvPr/>
        </p:nvSpPr>
        <p:spPr bwMode="auto">
          <a:xfrm>
            <a:off x="7935161"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9" name="TextBox 58">
            <a:extLst>
              <a:ext uri="{FF2B5EF4-FFF2-40B4-BE49-F238E27FC236}">
                <a16:creationId xmlns:a16="http://schemas.microsoft.com/office/drawing/2014/main" id="{AC298BE4-1A5C-A1EB-BA54-D1A4AED77D5A}"/>
              </a:ext>
            </a:extLst>
          </p:cNvPr>
          <p:cNvSpPr txBox="1"/>
          <p:nvPr/>
        </p:nvSpPr>
        <p:spPr bwMode="auto">
          <a:xfrm>
            <a:off x="8276747"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0" name="TextBox 59">
            <a:extLst>
              <a:ext uri="{FF2B5EF4-FFF2-40B4-BE49-F238E27FC236}">
                <a16:creationId xmlns:a16="http://schemas.microsoft.com/office/drawing/2014/main" id="{1482FB6B-CF18-972A-FBFD-E1FC84E876C2}"/>
              </a:ext>
            </a:extLst>
          </p:cNvPr>
          <p:cNvSpPr txBox="1"/>
          <p:nvPr/>
        </p:nvSpPr>
        <p:spPr bwMode="auto">
          <a:xfrm>
            <a:off x="8618333"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1" name="TextBox 60">
            <a:extLst>
              <a:ext uri="{FF2B5EF4-FFF2-40B4-BE49-F238E27FC236}">
                <a16:creationId xmlns:a16="http://schemas.microsoft.com/office/drawing/2014/main" id="{7E7D5D22-794C-B67C-A958-3BB62C3C8B40}"/>
              </a:ext>
            </a:extLst>
          </p:cNvPr>
          <p:cNvSpPr txBox="1"/>
          <p:nvPr/>
        </p:nvSpPr>
        <p:spPr bwMode="auto">
          <a:xfrm>
            <a:off x="8959919"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2" name="TextBox 61">
            <a:extLst>
              <a:ext uri="{FF2B5EF4-FFF2-40B4-BE49-F238E27FC236}">
                <a16:creationId xmlns:a16="http://schemas.microsoft.com/office/drawing/2014/main" id="{EB11AF09-8698-B183-95FE-C469A58680B2}"/>
              </a:ext>
            </a:extLst>
          </p:cNvPr>
          <p:cNvSpPr txBox="1"/>
          <p:nvPr/>
        </p:nvSpPr>
        <p:spPr bwMode="auto">
          <a:xfrm>
            <a:off x="9301505"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3" name="TextBox 62">
            <a:extLst>
              <a:ext uri="{FF2B5EF4-FFF2-40B4-BE49-F238E27FC236}">
                <a16:creationId xmlns:a16="http://schemas.microsoft.com/office/drawing/2014/main" id="{8FA331EA-B0B3-3272-B42B-13FE9F0DE45F}"/>
              </a:ext>
            </a:extLst>
          </p:cNvPr>
          <p:cNvSpPr txBox="1"/>
          <p:nvPr/>
        </p:nvSpPr>
        <p:spPr bwMode="auto">
          <a:xfrm>
            <a:off x="9643091"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4" name="TextBox 63">
            <a:extLst>
              <a:ext uri="{FF2B5EF4-FFF2-40B4-BE49-F238E27FC236}">
                <a16:creationId xmlns:a16="http://schemas.microsoft.com/office/drawing/2014/main" id="{7C70166C-2807-686E-31C5-E6D403672041}"/>
              </a:ext>
            </a:extLst>
          </p:cNvPr>
          <p:cNvSpPr txBox="1"/>
          <p:nvPr/>
        </p:nvSpPr>
        <p:spPr bwMode="auto">
          <a:xfrm>
            <a:off x="9984677" y="5881970"/>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6" name="TextBox 65">
            <a:extLst>
              <a:ext uri="{FF2B5EF4-FFF2-40B4-BE49-F238E27FC236}">
                <a16:creationId xmlns:a16="http://schemas.microsoft.com/office/drawing/2014/main" id="{3375C182-728B-1FAD-2002-588F9FB94661}"/>
              </a:ext>
            </a:extLst>
          </p:cNvPr>
          <p:cNvSpPr txBox="1"/>
          <p:nvPr/>
        </p:nvSpPr>
        <p:spPr bwMode="auto">
          <a:xfrm>
            <a:off x="9540679" y="1531711"/>
            <a:ext cx="22027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177</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Lu-PSMA-617 + BSoC</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BSoC</a:t>
            </a:r>
          </a:p>
        </p:txBody>
      </p:sp>
      <p:cxnSp>
        <p:nvCxnSpPr>
          <p:cNvPr id="68" name="Straight Connector 67">
            <a:extLst>
              <a:ext uri="{FF2B5EF4-FFF2-40B4-BE49-F238E27FC236}">
                <a16:creationId xmlns:a16="http://schemas.microsoft.com/office/drawing/2014/main" id="{9F080FBF-DBF4-859C-FCD0-07F6CA52C33A}"/>
              </a:ext>
            </a:extLst>
          </p:cNvPr>
          <p:cNvCxnSpPr>
            <a:cxnSpLocks/>
          </p:cNvCxnSpPr>
          <p:nvPr/>
        </p:nvCxnSpPr>
        <p:spPr bwMode="auto">
          <a:xfrm flipH="1" flipV="1">
            <a:off x="9360859" y="1689499"/>
            <a:ext cx="239453" cy="0"/>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124E4D1-0004-9CDA-62F9-CE4F0387597C}"/>
              </a:ext>
            </a:extLst>
          </p:cNvPr>
          <p:cNvCxnSpPr>
            <a:cxnSpLocks/>
          </p:cNvCxnSpPr>
          <p:nvPr/>
        </p:nvCxnSpPr>
        <p:spPr bwMode="auto">
          <a:xfrm flipH="1" flipV="1">
            <a:off x="9360859" y="1956199"/>
            <a:ext cx="239453" cy="0"/>
          </a:xfrm>
          <a:prstGeom prst="line">
            <a:avLst/>
          </a:prstGeom>
          <a:noFill/>
          <a:ln w="28575" cap="flat" cmpd="sng" algn="ctr">
            <a:solidFill>
              <a:schemeClr val="accent3"/>
            </a:solidFill>
            <a:prstDash val="solid"/>
            <a:round/>
            <a:headEnd type="none" w="med" len="med"/>
            <a:tailEnd type="none" w="med" len="med"/>
          </a:ln>
          <a:effectLst/>
        </p:spPr>
      </p:cxnSp>
      <p:sp>
        <p:nvSpPr>
          <p:cNvPr id="70" name="Rectangle 69">
            <a:extLst>
              <a:ext uri="{FF2B5EF4-FFF2-40B4-BE49-F238E27FC236}">
                <a16:creationId xmlns:a16="http://schemas.microsoft.com/office/drawing/2014/main" id="{9F2A75C8-8A14-5B9C-FC6D-203705A21CFE}"/>
              </a:ext>
            </a:extLst>
          </p:cNvPr>
          <p:cNvSpPr/>
          <p:nvPr/>
        </p:nvSpPr>
        <p:spPr>
          <a:xfrm>
            <a:off x="6784613" y="1354020"/>
            <a:ext cx="4497298" cy="369332"/>
          </a:xfrm>
          <a:prstGeom prst="rect">
            <a:avLst/>
          </a:prstGeom>
        </p:spPr>
        <p:txBody>
          <a:bodyPr wrap="square">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Calibri" panose="020F0502020204030204"/>
                <a:ea typeface="Tahoma" panose="020B0604030504040204" pitchFamily="34" charset="0"/>
                <a:cs typeface="Arial" panose="020B0604020202020204" pitchFamily="34" charset="0"/>
              </a:rPr>
              <a:t>OS</a:t>
            </a:r>
          </a:p>
        </p:txBody>
      </p:sp>
      <p:cxnSp>
        <p:nvCxnSpPr>
          <p:cNvPr id="71" name="Straight Connector 70">
            <a:extLst>
              <a:ext uri="{FF2B5EF4-FFF2-40B4-BE49-F238E27FC236}">
                <a16:creationId xmlns:a16="http://schemas.microsoft.com/office/drawing/2014/main" id="{BD63295C-893E-CE30-A7EC-0E3EDDC1C974}"/>
              </a:ext>
            </a:extLst>
          </p:cNvPr>
          <p:cNvCxnSpPr>
            <a:cxnSpLocks/>
          </p:cNvCxnSpPr>
          <p:nvPr/>
        </p:nvCxnSpPr>
        <p:spPr bwMode="auto">
          <a:xfrm flipV="1">
            <a:off x="6793618" y="3277045"/>
            <a:ext cx="448305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C4E8DAA-38A5-1DAA-6A06-271552F20B92}"/>
              </a:ext>
            </a:extLst>
          </p:cNvPr>
          <p:cNvCxnSpPr>
            <a:cxnSpLocks/>
          </p:cNvCxnSpPr>
          <p:nvPr/>
        </p:nvCxnSpPr>
        <p:spPr bwMode="auto">
          <a:xfrm flipH="1">
            <a:off x="6726052" y="1331494"/>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5FDF19D-3FC3-CFAD-4065-929230FC208B}"/>
              </a:ext>
            </a:extLst>
          </p:cNvPr>
          <p:cNvCxnSpPr>
            <a:cxnSpLocks/>
          </p:cNvCxnSpPr>
          <p:nvPr/>
        </p:nvCxnSpPr>
        <p:spPr bwMode="auto">
          <a:xfrm flipH="1">
            <a:off x="6726052" y="1721578"/>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CBCC77E-832C-483E-C1AC-3C67060533AB}"/>
              </a:ext>
            </a:extLst>
          </p:cNvPr>
          <p:cNvCxnSpPr>
            <a:cxnSpLocks/>
          </p:cNvCxnSpPr>
          <p:nvPr/>
        </p:nvCxnSpPr>
        <p:spPr bwMode="auto">
          <a:xfrm flipH="1">
            <a:off x="6726052" y="2111662"/>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41CB0A3-CC93-96F2-8AEA-44CD84A196FB}"/>
              </a:ext>
            </a:extLst>
          </p:cNvPr>
          <p:cNvCxnSpPr>
            <a:cxnSpLocks/>
          </p:cNvCxnSpPr>
          <p:nvPr/>
        </p:nvCxnSpPr>
        <p:spPr bwMode="auto">
          <a:xfrm flipH="1">
            <a:off x="6726052" y="2501746"/>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353CD31-D019-9000-1137-46423F3BB3D2}"/>
              </a:ext>
            </a:extLst>
          </p:cNvPr>
          <p:cNvCxnSpPr>
            <a:cxnSpLocks/>
          </p:cNvCxnSpPr>
          <p:nvPr/>
        </p:nvCxnSpPr>
        <p:spPr bwMode="auto">
          <a:xfrm flipH="1">
            <a:off x="6726052" y="2891830"/>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17775D6-BD06-EC74-E211-8FB35C954722}"/>
              </a:ext>
            </a:extLst>
          </p:cNvPr>
          <p:cNvCxnSpPr>
            <a:cxnSpLocks/>
          </p:cNvCxnSpPr>
          <p:nvPr/>
        </p:nvCxnSpPr>
        <p:spPr bwMode="auto">
          <a:xfrm flipH="1">
            <a:off x="6726052" y="3281915"/>
            <a:ext cx="6756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A0E1C11-FDF4-A839-A873-5967D3A4D577}"/>
              </a:ext>
            </a:extLst>
          </p:cNvPr>
          <p:cNvCxnSpPr>
            <a:cxnSpLocks/>
          </p:cNvCxnSpPr>
          <p:nvPr/>
        </p:nvCxnSpPr>
        <p:spPr bwMode="auto">
          <a:xfrm flipV="1">
            <a:off x="6789115" y="1322486"/>
            <a:ext cx="0" cy="1959429"/>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269C161-FFC4-BA7C-3D3F-C54850A8DBC6}"/>
              </a:ext>
            </a:extLst>
          </p:cNvPr>
          <p:cNvCxnSpPr>
            <a:cxnSpLocks/>
          </p:cNvCxnSpPr>
          <p:nvPr/>
        </p:nvCxnSpPr>
        <p:spPr bwMode="auto">
          <a:xfrm>
            <a:off x="6789115"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011FB2C-61E1-4C7B-4422-6CB9CF1EEC47}"/>
              </a:ext>
            </a:extLst>
          </p:cNvPr>
          <p:cNvCxnSpPr>
            <a:cxnSpLocks/>
          </p:cNvCxnSpPr>
          <p:nvPr/>
        </p:nvCxnSpPr>
        <p:spPr bwMode="auto">
          <a:xfrm>
            <a:off x="7068919"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A2F0042-D344-4898-0169-9EB080B74B58}"/>
              </a:ext>
            </a:extLst>
          </p:cNvPr>
          <p:cNvCxnSpPr>
            <a:cxnSpLocks/>
          </p:cNvCxnSpPr>
          <p:nvPr/>
        </p:nvCxnSpPr>
        <p:spPr bwMode="auto">
          <a:xfrm>
            <a:off x="7348723"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89F8FAC-635A-B873-82AD-35C3D286CD1D}"/>
              </a:ext>
            </a:extLst>
          </p:cNvPr>
          <p:cNvCxnSpPr>
            <a:cxnSpLocks/>
          </p:cNvCxnSpPr>
          <p:nvPr/>
        </p:nvCxnSpPr>
        <p:spPr bwMode="auto">
          <a:xfrm>
            <a:off x="7628527"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B7CA561-F4BB-98E2-E114-E15B0D6773F8}"/>
              </a:ext>
            </a:extLst>
          </p:cNvPr>
          <p:cNvCxnSpPr>
            <a:cxnSpLocks/>
          </p:cNvCxnSpPr>
          <p:nvPr/>
        </p:nvCxnSpPr>
        <p:spPr bwMode="auto">
          <a:xfrm>
            <a:off x="7908331"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2AF1569-4CF0-E314-0C02-CE7B0D7658F2}"/>
              </a:ext>
            </a:extLst>
          </p:cNvPr>
          <p:cNvCxnSpPr>
            <a:cxnSpLocks/>
          </p:cNvCxnSpPr>
          <p:nvPr/>
        </p:nvCxnSpPr>
        <p:spPr bwMode="auto">
          <a:xfrm>
            <a:off x="8188135"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AC66CF6-0546-B41A-C97D-9781E8D5CC15}"/>
              </a:ext>
            </a:extLst>
          </p:cNvPr>
          <p:cNvCxnSpPr>
            <a:cxnSpLocks/>
          </p:cNvCxnSpPr>
          <p:nvPr/>
        </p:nvCxnSpPr>
        <p:spPr bwMode="auto">
          <a:xfrm>
            <a:off x="8467939"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E99A93B-E480-2465-4F97-ED49AE191BC3}"/>
              </a:ext>
            </a:extLst>
          </p:cNvPr>
          <p:cNvCxnSpPr>
            <a:cxnSpLocks/>
          </p:cNvCxnSpPr>
          <p:nvPr/>
        </p:nvCxnSpPr>
        <p:spPr bwMode="auto">
          <a:xfrm>
            <a:off x="8747743"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FAC0B45-1188-71C2-E1A0-BC84C4EA3512}"/>
              </a:ext>
            </a:extLst>
          </p:cNvPr>
          <p:cNvCxnSpPr>
            <a:cxnSpLocks/>
          </p:cNvCxnSpPr>
          <p:nvPr/>
        </p:nvCxnSpPr>
        <p:spPr bwMode="auto">
          <a:xfrm>
            <a:off x="9027547"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D85A3D2-0F37-EE37-47AE-8B6DA0B1B1DA}"/>
              </a:ext>
            </a:extLst>
          </p:cNvPr>
          <p:cNvCxnSpPr>
            <a:cxnSpLocks/>
          </p:cNvCxnSpPr>
          <p:nvPr/>
        </p:nvCxnSpPr>
        <p:spPr bwMode="auto">
          <a:xfrm>
            <a:off x="9307351"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66E02C8-35A4-44B0-20FA-D9EBBC8FF38E}"/>
              </a:ext>
            </a:extLst>
          </p:cNvPr>
          <p:cNvCxnSpPr>
            <a:cxnSpLocks/>
          </p:cNvCxnSpPr>
          <p:nvPr/>
        </p:nvCxnSpPr>
        <p:spPr bwMode="auto">
          <a:xfrm>
            <a:off x="9587155"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397BE7F-E670-011D-C9F7-4A889DC92486}"/>
              </a:ext>
            </a:extLst>
          </p:cNvPr>
          <p:cNvCxnSpPr>
            <a:cxnSpLocks/>
          </p:cNvCxnSpPr>
          <p:nvPr/>
        </p:nvCxnSpPr>
        <p:spPr bwMode="auto">
          <a:xfrm>
            <a:off x="11265979" y="3277045"/>
            <a:ext cx="0" cy="63062"/>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66A7B977-10A4-5478-52D3-B71A8849C20D}"/>
              </a:ext>
            </a:extLst>
          </p:cNvPr>
          <p:cNvSpPr txBox="1"/>
          <p:nvPr/>
        </p:nvSpPr>
        <p:spPr bwMode="auto">
          <a:xfrm>
            <a:off x="6802627" y="3508256"/>
            <a:ext cx="4483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92" name="TextBox 91">
            <a:extLst>
              <a:ext uri="{FF2B5EF4-FFF2-40B4-BE49-F238E27FC236}">
                <a16:creationId xmlns:a16="http://schemas.microsoft.com/office/drawing/2014/main" id="{29D1BBE4-9493-6FD7-4960-35089EE3B5E7}"/>
              </a:ext>
            </a:extLst>
          </p:cNvPr>
          <p:cNvSpPr txBox="1"/>
          <p:nvPr/>
        </p:nvSpPr>
        <p:spPr bwMode="auto">
          <a:xfrm rot="16200000">
            <a:off x="4808002" y="2157043"/>
            <a:ext cx="26485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Alive (%)</a:t>
            </a:r>
          </a:p>
        </p:txBody>
      </p:sp>
      <p:sp>
        <p:nvSpPr>
          <p:cNvPr id="93" name="TextBox 92">
            <a:extLst>
              <a:ext uri="{FF2B5EF4-FFF2-40B4-BE49-F238E27FC236}">
                <a16:creationId xmlns:a16="http://schemas.microsoft.com/office/drawing/2014/main" id="{30A04C9A-2AC2-7240-9AC5-08AB323A6E87}"/>
              </a:ext>
            </a:extLst>
          </p:cNvPr>
          <p:cNvSpPr txBox="1"/>
          <p:nvPr/>
        </p:nvSpPr>
        <p:spPr bwMode="auto">
          <a:xfrm>
            <a:off x="6204335" y="1151331"/>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4" name="TextBox 93">
            <a:extLst>
              <a:ext uri="{FF2B5EF4-FFF2-40B4-BE49-F238E27FC236}">
                <a16:creationId xmlns:a16="http://schemas.microsoft.com/office/drawing/2014/main" id="{2E3649AE-7E81-D979-7CF9-701451AEE94B}"/>
              </a:ext>
            </a:extLst>
          </p:cNvPr>
          <p:cNvSpPr txBox="1"/>
          <p:nvPr/>
        </p:nvSpPr>
        <p:spPr bwMode="auto">
          <a:xfrm>
            <a:off x="6204335" y="1541549"/>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5" name="TextBox 94">
            <a:extLst>
              <a:ext uri="{FF2B5EF4-FFF2-40B4-BE49-F238E27FC236}">
                <a16:creationId xmlns:a16="http://schemas.microsoft.com/office/drawing/2014/main" id="{74949E6E-0B56-DD60-861C-ED5F0788761A}"/>
              </a:ext>
            </a:extLst>
          </p:cNvPr>
          <p:cNvSpPr txBox="1"/>
          <p:nvPr/>
        </p:nvSpPr>
        <p:spPr bwMode="auto">
          <a:xfrm>
            <a:off x="6204335" y="1931767"/>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 name="TextBox 95">
            <a:extLst>
              <a:ext uri="{FF2B5EF4-FFF2-40B4-BE49-F238E27FC236}">
                <a16:creationId xmlns:a16="http://schemas.microsoft.com/office/drawing/2014/main" id="{3AF01000-542E-5203-EF77-29BF62E80F45}"/>
              </a:ext>
            </a:extLst>
          </p:cNvPr>
          <p:cNvSpPr txBox="1"/>
          <p:nvPr/>
        </p:nvSpPr>
        <p:spPr bwMode="auto">
          <a:xfrm>
            <a:off x="6204335" y="2321985"/>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7" name="TextBox 96">
            <a:extLst>
              <a:ext uri="{FF2B5EF4-FFF2-40B4-BE49-F238E27FC236}">
                <a16:creationId xmlns:a16="http://schemas.microsoft.com/office/drawing/2014/main" id="{998B3015-F623-41BC-342F-2AF9F5E4F49A}"/>
              </a:ext>
            </a:extLst>
          </p:cNvPr>
          <p:cNvSpPr txBox="1"/>
          <p:nvPr/>
        </p:nvSpPr>
        <p:spPr bwMode="auto">
          <a:xfrm>
            <a:off x="6204335" y="2712203"/>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8" name="TextBox 97">
            <a:extLst>
              <a:ext uri="{FF2B5EF4-FFF2-40B4-BE49-F238E27FC236}">
                <a16:creationId xmlns:a16="http://schemas.microsoft.com/office/drawing/2014/main" id="{30E94D56-56D4-7C0C-BC1D-2DAEC1ADCC50}"/>
              </a:ext>
            </a:extLst>
          </p:cNvPr>
          <p:cNvSpPr txBox="1"/>
          <p:nvPr/>
        </p:nvSpPr>
        <p:spPr bwMode="auto">
          <a:xfrm>
            <a:off x="6204335" y="3102421"/>
            <a:ext cx="5847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9" name="TextBox 98">
            <a:extLst>
              <a:ext uri="{FF2B5EF4-FFF2-40B4-BE49-F238E27FC236}">
                <a16:creationId xmlns:a16="http://schemas.microsoft.com/office/drawing/2014/main" id="{0411F904-5F49-92D5-F6EA-77F18A27B0AA}"/>
              </a:ext>
            </a:extLst>
          </p:cNvPr>
          <p:cNvSpPr txBox="1"/>
          <p:nvPr/>
        </p:nvSpPr>
        <p:spPr bwMode="auto">
          <a:xfrm>
            <a:off x="11045681"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00" name="TextBox 99">
            <a:extLst>
              <a:ext uri="{FF2B5EF4-FFF2-40B4-BE49-F238E27FC236}">
                <a16:creationId xmlns:a16="http://schemas.microsoft.com/office/drawing/2014/main" id="{D280C6E0-F57D-CA61-4BF4-55B1AA4FC29E}"/>
              </a:ext>
            </a:extLst>
          </p:cNvPr>
          <p:cNvSpPr txBox="1"/>
          <p:nvPr/>
        </p:nvSpPr>
        <p:spPr bwMode="auto">
          <a:xfrm>
            <a:off x="6568817"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1" name="TextBox 100">
            <a:extLst>
              <a:ext uri="{FF2B5EF4-FFF2-40B4-BE49-F238E27FC236}">
                <a16:creationId xmlns:a16="http://schemas.microsoft.com/office/drawing/2014/main" id="{59D4950F-21BF-0B83-D3A6-E78D882A84F1}"/>
              </a:ext>
            </a:extLst>
          </p:cNvPr>
          <p:cNvSpPr txBox="1"/>
          <p:nvPr/>
        </p:nvSpPr>
        <p:spPr bwMode="auto">
          <a:xfrm>
            <a:off x="6848621"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2" name="TextBox 101">
            <a:extLst>
              <a:ext uri="{FF2B5EF4-FFF2-40B4-BE49-F238E27FC236}">
                <a16:creationId xmlns:a16="http://schemas.microsoft.com/office/drawing/2014/main" id="{BDD14F9A-97C9-B29E-9645-2E64824C0A1C}"/>
              </a:ext>
            </a:extLst>
          </p:cNvPr>
          <p:cNvSpPr txBox="1"/>
          <p:nvPr/>
        </p:nvSpPr>
        <p:spPr bwMode="auto">
          <a:xfrm>
            <a:off x="7128425"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03" name="TextBox 102">
            <a:extLst>
              <a:ext uri="{FF2B5EF4-FFF2-40B4-BE49-F238E27FC236}">
                <a16:creationId xmlns:a16="http://schemas.microsoft.com/office/drawing/2014/main" id="{4FC0B510-66D6-A7C1-CB41-FD4B19D2A8C8}"/>
              </a:ext>
            </a:extLst>
          </p:cNvPr>
          <p:cNvSpPr txBox="1"/>
          <p:nvPr/>
        </p:nvSpPr>
        <p:spPr bwMode="auto">
          <a:xfrm>
            <a:off x="7408229"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04" name="TextBox 103">
            <a:extLst>
              <a:ext uri="{FF2B5EF4-FFF2-40B4-BE49-F238E27FC236}">
                <a16:creationId xmlns:a16="http://schemas.microsoft.com/office/drawing/2014/main" id="{DF496806-47AA-E418-AE62-8F888070FF84}"/>
              </a:ext>
            </a:extLst>
          </p:cNvPr>
          <p:cNvSpPr txBox="1"/>
          <p:nvPr/>
        </p:nvSpPr>
        <p:spPr bwMode="auto">
          <a:xfrm>
            <a:off x="7688033"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05" name="TextBox 104">
            <a:extLst>
              <a:ext uri="{FF2B5EF4-FFF2-40B4-BE49-F238E27FC236}">
                <a16:creationId xmlns:a16="http://schemas.microsoft.com/office/drawing/2014/main" id="{DF30BECA-26AC-85B6-BAA5-496895FC7D25}"/>
              </a:ext>
            </a:extLst>
          </p:cNvPr>
          <p:cNvSpPr txBox="1"/>
          <p:nvPr/>
        </p:nvSpPr>
        <p:spPr bwMode="auto">
          <a:xfrm>
            <a:off x="7967837"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6" name="TextBox 105">
            <a:extLst>
              <a:ext uri="{FF2B5EF4-FFF2-40B4-BE49-F238E27FC236}">
                <a16:creationId xmlns:a16="http://schemas.microsoft.com/office/drawing/2014/main" id="{C9B2D7E5-E0A2-F80D-617D-149AF7110217}"/>
              </a:ext>
            </a:extLst>
          </p:cNvPr>
          <p:cNvSpPr txBox="1"/>
          <p:nvPr/>
        </p:nvSpPr>
        <p:spPr bwMode="auto">
          <a:xfrm>
            <a:off x="8247641"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07" name="TextBox 106">
            <a:extLst>
              <a:ext uri="{FF2B5EF4-FFF2-40B4-BE49-F238E27FC236}">
                <a16:creationId xmlns:a16="http://schemas.microsoft.com/office/drawing/2014/main" id="{CEBC6C1D-E3A1-F0CE-4E68-FB58579CAE1A}"/>
              </a:ext>
            </a:extLst>
          </p:cNvPr>
          <p:cNvSpPr txBox="1"/>
          <p:nvPr/>
        </p:nvSpPr>
        <p:spPr bwMode="auto">
          <a:xfrm>
            <a:off x="8527445"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08" name="TextBox 107">
            <a:extLst>
              <a:ext uri="{FF2B5EF4-FFF2-40B4-BE49-F238E27FC236}">
                <a16:creationId xmlns:a16="http://schemas.microsoft.com/office/drawing/2014/main" id="{87629291-488F-92C0-69AD-0F372E12EC06}"/>
              </a:ext>
            </a:extLst>
          </p:cNvPr>
          <p:cNvSpPr txBox="1"/>
          <p:nvPr/>
        </p:nvSpPr>
        <p:spPr bwMode="auto">
          <a:xfrm>
            <a:off x="8807249"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09" name="TextBox 108">
            <a:extLst>
              <a:ext uri="{FF2B5EF4-FFF2-40B4-BE49-F238E27FC236}">
                <a16:creationId xmlns:a16="http://schemas.microsoft.com/office/drawing/2014/main" id="{C8D337CC-0354-BDFD-CC56-1474AD999E20}"/>
              </a:ext>
            </a:extLst>
          </p:cNvPr>
          <p:cNvSpPr txBox="1"/>
          <p:nvPr/>
        </p:nvSpPr>
        <p:spPr bwMode="auto">
          <a:xfrm>
            <a:off x="9087053"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10" name="TextBox 109">
            <a:extLst>
              <a:ext uri="{FF2B5EF4-FFF2-40B4-BE49-F238E27FC236}">
                <a16:creationId xmlns:a16="http://schemas.microsoft.com/office/drawing/2014/main" id="{74C3A773-BC0C-326D-7F08-7CCDC2993C2E}"/>
              </a:ext>
            </a:extLst>
          </p:cNvPr>
          <p:cNvSpPr txBox="1"/>
          <p:nvPr/>
        </p:nvSpPr>
        <p:spPr bwMode="auto">
          <a:xfrm>
            <a:off x="9366857"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2" name="TextBox 111">
            <a:extLst>
              <a:ext uri="{FF2B5EF4-FFF2-40B4-BE49-F238E27FC236}">
                <a16:creationId xmlns:a16="http://schemas.microsoft.com/office/drawing/2014/main" id="{1C7B1B0C-493E-CE55-2107-C7E40F90F953}"/>
              </a:ext>
            </a:extLst>
          </p:cNvPr>
          <p:cNvSpPr txBox="1"/>
          <p:nvPr/>
        </p:nvSpPr>
        <p:spPr bwMode="auto">
          <a:xfrm>
            <a:off x="9646661"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13" name="TextBox 112">
            <a:extLst>
              <a:ext uri="{FF2B5EF4-FFF2-40B4-BE49-F238E27FC236}">
                <a16:creationId xmlns:a16="http://schemas.microsoft.com/office/drawing/2014/main" id="{AF147CD6-BA36-411D-EA35-D787B23C31D7}"/>
              </a:ext>
            </a:extLst>
          </p:cNvPr>
          <p:cNvSpPr txBox="1"/>
          <p:nvPr/>
        </p:nvSpPr>
        <p:spPr bwMode="auto">
          <a:xfrm>
            <a:off x="9926465"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4" name="TextBox 113">
            <a:extLst>
              <a:ext uri="{FF2B5EF4-FFF2-40B4-BE49-F238E27FC236}">
                <a16:creationId xmlns:a16="http://schemas.microsoft.com/office/drawing/2014/main" id="{E2D16755-3184-C755-335E-494CD01DF4F6}"/>
              </a:ext>
            </a:extLst>
          </p:cNvPr>
          <p:cNvSpPr txBox="1"/>
          <p:nvPr/>
        </p:nvSpPr>
        <p:spPr bwMode="auto">
          <a:xfrm>
            <a:off x="10206269"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15" name="TextBox 114">
            <a:extLst>
              <a:ext uri="{FF2B5EF4-FFF2-40B4-BE49-F238E27FC236}">
                <a16:creationId xmlns:a16="http://schemas.microsoft.com/office/drawing/2014/main" id="{251F3DBD-21EC-6F24-8DB4-19ABABA023A6}"/>
              </a:ext>
            </a:extLst>
          </p:cNvPr>
          <p:cNvSpPr txBox="1"/>
          <p:nvPr/>
        </p:nvSpPr>
        <p:spPr bwMode="auto">
          <a:xfrm>
            <a:off x="10486073"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16" name="TextBox 115">
            <a:extLst>
              <a:ext uri="{FF2B5EF4-FFF2-40B4-BE49-F238E27FC236}">
                <a16:creationId xmlns:a16="http://schemas.microsoft.com/office/drawing/2014/main" id="{7135788F-9993-EACA-1F5D-B29D3DA926DA}"/>
              </a:ext>
            </a:extLst>
          </p:cNvPr>
          <p:cNvSpPr txBox="1"/>
          <p:nvPr/>
        </p:nvSpPr>
        <p:spPr bwMode="auto">
          <a:xfrm>
            <a:off x="10765877" y="3271698"/>
            <a:ext cx="44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cxnSp>
        <p:nvCxnSpPr>
          <p:cNvPr id="117" name="Straight Connector 116">
            <a:extLst>
              <a:ext uri="{FF2B5EF4-FFF2-40B4-BE49-F238E27FC236}">
                <a16:creationId xmlns:a16="http://schemas.microsoft.com/office/drawing/2014/main" id="{2E60805E-E566-563B-621F-834C73E994FD}"/>
              </a:ext>
            </a:extLst>
          </p:cNvPr>
          <p:cNvCxnSpPr>
            <a:cxnSpLocks/>
          </p:cNvCxnSpPr>
          <p:nvPr/>
        </p:nvCxnSpPr>
        <p:spPr bwMode="auto">
          <a:xfrm>
            <a:off x="9866959"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A8BE530-5A67-6D37-19B2-70C9A30BA321}"/>
              </a:ext>
            </a:extLst>
          </p:cNvPr>
          <p:cNvCxnSpPr>
            <a:cxnSpLocks/>
          </p:cNvCxnSpPr>
          <p:nvPr/>
        </p:nvCxnSpPr>
        <p:spPr bwMode="auto">
          <a:xfrm>
            <a:off x="10146763"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74D226F-B89C-4380-81BB-34880AA5EDA3}"/>
              </a:ext>
            </a:extLst>
          </p:cNvPr>
          <p:cNvCxnSpPr>
            <a:cxnSpLocks/>
          </p:cNvCxnSpPr>
          <p:nvPr/>
        </p:nvCxnSpPr>
        <p:spPr bwMode="auto">
          <a:xfrm>
            <a:off x="10426567"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B1AB8DB-6A41-98BD-18A6-06F2C781EC51}"/>
              </a:ext>
            </a:extLst>
          </p:cNvPr>
          <p:cNvCxnSpPr>
            <a:cxnSpLocks/>
          </p:cNvCxnSpPr>
          <p:nvPr/>
        </p:nvCxnSpPr>
        <p:spPr bwMode="auto">
          <a:xfrm>
            <a:off x="10706371" y="3277045"/>
            <a:ext cx="0" cy="63062"/>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192CAD1-2CDC-D8D8-DE17-31060BE4D53D}"/>
              </a:ext>
            </a:extLst>
          </p:cNvPr>
          <p:cNvCxnSpPr>
            <a:cxnSpLocks/>
          </p:cNvCxnSpPr>
          <p:nvPr/>
        </p:nvCxnSpPr>
        <p:spPr bwMode="auto">
          <a:xfrm>
            <a:off x="10986175" y="3277045"/>
            <a:ext cx="0" cy="63062"/>
          </a:xfrm>
          <a:prstGeom prst="line">
            <a:avLst/>
          </a:prstGeom>
          <a:noFill/>
          <a:ln w="28575" cap="flat" cmpd="sng" algn="ctr">
            <a:solidFill>
              <a:schemeClr val="bg1"/>
            </a:solidFill>
            <a:prstDash val="solid"/>
            <a:round/>
            <a:headEnd type="none" w="med" len="med"/>
            <a:tailEnd type="none" w="med" len="med"/>
          </a:ln>
          <a:effectLst/>
        </p:spPr>
      </p:cxnSp>
      <p:sp>
        <p:nvSpPr>
          <p:cNvPr id="122" name="Freeform 121">
            <a:extLst>
              <a:ext uri="{FF2B5EF4-FFF2-40B4-BE49-F238E27FC236}">
                <a16:creationId xmlns:a16="http://schemas.microsoft.com/office/drawing/2014/main" id="{08BB648D-3975-ADB3-8CBC-E61BABC86DC8}"/>
              </a:ext>
            </a:extLst>
          </p:cNvPr>
          <p:cNvSpPr/>
          <p:nvPr/>
        </p:nvSpPr>
        <p:spPr bwMode="auto">
          <a:xfrm>
            <a:off x="6800455" y="1393459"/>
            <a:ext cx="4385534" cy="1520414"/>
          </a:xfrm>
          <a:custGeom>
            <a:avLst/>
            <a:gdLst>
              <a:gd name="connsiteX0" fmla="*/ 4385534 w 4385534"/>
              <a:gd name="connsiteY0" fmla="*/ 1520414 h 1520414"/>
              <a:gd name="connsiteX1" fmla="*/ 3847651 w 4385534"/>
              <a:gd name="connsiteY1" fmla="*/ 1520414 h 1520414"/>
              <a:gd name="connsiteX2" fmla="*/ 3847651 w 4385534"/>
              <a:gd name="connsiteY2" fmla="*/ 1455868 h 1520414"/>
              <a:gd name="connsiteX3" fmla="*/ 3718560 w 4385534"/>
              <a:gd name="connsiteY3" fmla="*/ 1455868 h 1520414"/>
              <a:gd name="connsiteX4" fmla="*/ 3718560 w 4385534"/>
              <a:gd name="connsiteY4" fmla="*/ 1409252 h 1520414"/>
              <a:gd name="connsiteX5" fmla="*/ 3539265 w 4385534"/>
              <a:gd name="connsiteY5" fmla="*/ 1409252 h 1520414"/>
              <a:gd name="connsiteX6" fmla="*/ 3539265 w 4385534"/>
              <a:gd name="connsiteY6" fmla="*/ 1409252 h 1520414"/>
              <a:gd name="connsiteX7" fmla="*/ 3539265 w 4385534"/>
              <a:gd name="connsiteY7" fmla="*/ 1387736 h 1520414"/>
              <a:gd name="connsiteX8" fmla="*/ 3499821 w 4385534"/>
              <a:gd name="connsiteY8" fmla="*/ 1387736 h 1520414"/>
              <a:gd name="connsiteX9" fmla="*/ 3499821 w 4385534"/>
              <a:gd name="connsiteY9" fmla="*/ 1373393 h 1520414"/>
              <a:gd name="connsiteX10" fmla="*/ 3499821 w 4385534"/>
              <a:gd name="connsiteY10" fmla="*/ 1373393 h 1520414"/>
              <a:gd name="connsiteX11" fmla="*/ 3481892 w 4385534"/>
              <a:gd name="connsiteY11" fmla="*/ 1355464 h 1520414"/>
              <a:gd name="connsiteX12" fmla="*/ 3424517 w 4385534"/>
              <a:gd name="connsiteY12" fmla="*/ 1355464 h 1520414"/>
              <a:gd name="connsiteX13" fmla="*/ 3424517 w 4385534"/>
              <a:gd name="connsiteY13" fmla="*/ 1333948 h 1520414"/>
              <a:gd name="connsiteX14" fmla="*/ 3313355 w 4385534"/>
              <a:gd name="connsiteY14" fmla="*/ 1333948 h 1520414"/>
              <a:gd name="connsiteX15" fmla="*/ 3313355 w 4385534"/>
              <a:gd name="connsiteY15" fmla="*/ 1319605 h 1520414"/>
              <a:gd name="connsiteX16" fmla="*/ 3281082 w 4385534"/>
              <a:gd name="connsiteY16" fmla="*/ 1319605 h 1520414"/>
              <a:gd name="connsiteX17" fmla="*/ 3281082 w 4385534"/>
              <a:gd name="connsiteY17" fmla="*/ 1305261 h 1520414"/>
              <a:gd name="connsiteX18" fmla="*/ 3245223 w 4385534"/>
              <a:gd name="connsiteY18" fmla="*/ 1305261 h 1520414"/>
              <a:gd name="connsiteX19" fmla="*/ 3245223 w 4385534"/>
              <a:gd name="connsiteY19" fmla="*/ 1294504 h 1520414"/>
              <a:gd name="connsiteX20" fmla="*/ 3123303 w 4385534"/>
              <a:gd name="connsiteY20" fmla="*/ 1294504 h 1520414"/>
              <a:gd name="connsiteX21" fmla="*/ 3123303 w 4385534"/>
              <a:gd name="connsiteY21" fmla="*/ 1280160 h 1520414"/>
              <a:gd name="connsiteX22" fmla="*/ 3065929 w 4385534"/>
              <a:gd name="connsiteY22" fmla="*/ 1280160 h 1520414"/>
              <a:gd name="connsiteX23" fmla="*/ 3065929 w 4385534"/>
              <a:gd name="connsiteY23" fmla="*/ 1262231 h 1520414"/>
              <a:gd name="connsiteX24" fmla="*/ 3015727 w 4385534"/>
              <a:gd name="connsiteY24" fmla="*/ 1262231 h 1520414"/>
              <a:gd name="connsiteX25" fmla="*/ 3015727 w 4385534"/>
              <a:gd name="connsiteY25" fmla="*/ 1240715 h 1520414"/>
              <a:gd name="connsiteX26" fmla="*/ 2972696 w 4385534"/>
              <a:gd name="connsiteY26" fmla="*/ 1240715 h 1520414"/>
              <a:gd name="connsiteX27" fmla="*/ 2972696 w 4385534"/>
              <a:gd name="connsiteY27" fmla="*/ 1229958 h 1520414"/>
              <a:gd name="connsiteX28" fmla="*/ 2908150 w 4385534"/>
              <a:gd name="connsiteY28" fmla="*/ 1229958 h 1520414"/>
              <a:gd name="connsiteX29" fmla="*/ 2908150 w 4385534"/>
              <a:gd name="connsiteY29" fmla="*/ 1229958 h 1520414"/>
              <a:gd name="connsiteX30" fmla="*/ 2908150 w 4385534"/>
              <a:gd name="connsiteY30" fmla="*/ 1194099 h 1520414"/>
              <a:gd name="connsiteX31" fmla="*/ 2850776 w 4385534"/>
              <a:gd name="connsiteY31" fmla="*/ 1194099 h 1520414"/>
              <a:gd name="connsiteX32" fmla="*/ 2850776 w 4385534"/>
              <a:gd name="connsiteY32" fmla="*/ 1172584 h 1520414"/>
              <a:gd name="connsiteX33" fmla="*/ 2761129 w 4385534"/>
              <a:gd name="connsiteY33" fmla="*/ 1172584 h 1520414"/>
              <a:gd name="connsiteX34" fmla="*/ 2761129 w 4385534"/>
              <a:gd name="connsiteY34" fmla="*/ 1151068 h 1520414"/>
              <a:gd name="connsiteX35" fmla="*/ 2675068 w 4385534"/>
              <a:gd name="connsiteY35" fmla="*/ 1151068 h 1520414"/>
              <a:gd name="connsiteX36" fmla="*/ 2675068 w 4385534"/>
              <a:gd name="connsiteY36" fmla="*/ 1122381 h 1520414"/>
              <a:gd name="connsiteX37" fmla="*/ 2563905 w 4385534"/>
              <a:gd name="connsiteY37" fmla="*/ 1122381 h 1520414"/>
              <a:gd name="connsiteX38" fmla="*/ 2563905 w 4385534"/>
              <a:gd name="connsiteY38" fmla="*/ 1122381 h 1520414"/>
              <a:gd name="connsiteX39" fmla="*/ 2563905 w 4385534"/>
              <a:gd name="connsiteY39" fmla="*/ 1086522 h 1520414"/>
              <a:gd name="connsiteX40" fmla="*/ 2502945 w 4385534"/>
              <a:gd name="connsiteY40" fmla="*/ 1086522 h 1520414"/>
              <a:gd name="connsiteX41" fmla="*/ 2502945 w 4385534"/>
              <a:gd name="connsiteY41" fmla="*/ 1072179 h 1520414"/>
              <a:gd name="connsiteX42" fmla="*/ 2467087 w 4385534"/>
              <a:gd name="connsiteY42" fmla="*/ 1072179 h 1520414"/>
              <a:gd name="connsiteX43" fmla="*/ 2467087 w 4385534"/>
              <a:gd name="connsiteY43" fmla="*/ 1054249 h 1520414"/>
              <a:gd name="connsiteX44" fmla="*/ 2424056 w 4385534"/>
              <a:gd name="connsiteY44" fmla="*/ 1054249 h 1520414"/>
              <a:gd name="connsiteX45" fmla="*/ 2424056 w 4385534"/>
              <a:gd name="connsiteY45" fmla="*/ 1036320 h 1520414"/>
              <a:gd name="connsiteX46" fmla="*/ 2355924 w 4385534"/>
              <a:gd name="connsiteY46" fmla="*/ 1036320 h 1520414"/>
              <a:gd name="connsiteX47" fmla="*/ 2355924 w 4385534"/>
              <a:gd name="connsiteY47" fmla="*/ 1018391 h 1520414"/>
              <a:gd name="connsiteX48" fmla="*/ 2316480 w 4385534"/>
              <a:gd name="connsiteY48" fmla="*/ 1018391 h 1520414"/>
              <a:gd name="connsiteX49" fmla="*/ 2316480 w 4385534"/>
              <a:gd name="connsiteY49" fmla="*/ 1007633 h 1520414"/>
              <a:gd name="connsiteX50" fmla="*/ 2255520 w 4385534"/>
              <a:gd name="connsiteY50" fmla="*/ 1007633 h 1520414"/>
              <a:gd name="connsiteX51" fmla="*/ 2255520 w 4385534"/>
              <a:gd name="connsiteY51" fmla="*/ 982532 h 1520414"/>
              <a:gd name="connsiteX52" fmla="*/ 2208903 w 4385534"/>
              <a:gd name="connsiteY52" fmla="*/ 982532 h 1520414"/>
              <a:gd name="connsiteX53" fmla="*/ 2208903 w 4385534"/>
              <a:gd name="connsiteY53" fmla="*/ 964602 h 1520414"/>
              <a:gd name="connsiteX54" fmla="*/ 2155115 w 4385534"/>
              <a:gd name="connsiteY54" fmla="*/ 964602 h 1520414"/>
              <a:gd name="connsiteX55" fmla="*/ 2155115 w 4385534"/>
              <a:gd name="connsiteY55" fmla="*/ 950259 h 1520414"/>
              <a:gd name="connsiteX56" fmla="*/ 2112084 w 4385534"/>
              <a:gd name="connsiteY56" fmla="*/ 950259 h 1520414"/>
              <a:gd name="connsiteX57" fmla="*/ 2112084 w 4385534"/>
              <a:gd name="connsiteY57" fmla="*/ 950259 h 1520414"/>
              <a:gd name="connsiteX58" fmla="*/ 2094155 w 4385534"/>
              <a:gd name="connsiteY58" fmla="*/ 932330 h 1520414"/>
              <a:gd name="connsiteX59" fmla="*/ 2094155 w 4385534"/>
              <a:gd name="connsiteY59" fmla="*/ 910814 h 1520414"/>
              <a:gd name="connsiteX60" fmla="*/ 2058296 w 4385534"/>
              <a:gd name="connsiteY60" fmla="*/ 910814 h 1520414"/>
              <a:gd name="connsiteX61" fmla="*/ 2058296 w 4385534"/>
              <a:gd name="connsiteY61" fmla="*/ 892885 h 1520414"/>
              <a:gd name="connsiteX62" fmla="*/ 2004508 w 4385534"/>
              <a:gd name="connsiteY62" fmla="*/ 892885 h 1520414"/>
              <a:gd name="connsiteX63" fmla="*/ 2004508 w 4385534"/>
              <a:gd name="connsiteY63" fmla="*/ 867784 h 1520414"/>
              <a:gd name="connsiteX64" fmla="*/ 1957891 w 4385534"/>
              <a:gd name="connsiteY64" fmla="*/ 867784 h 1520414"/>
              <a:gd name="connsiteX65" fmla="*/ 1957891 w 4385534"/>
              <a:gd name="connsiteY65" fmla="*/ 849854 h 1520414"/>
              <a:gd name="connsiteX66" fmla="*/ 1925618 w 4385534"/>
              <a:gd name="connsiteY66" fmla="*/ 849854 h 1520414"/>
              <a:gd name="connsiteX67" fmla="*/ 1925618 w 4385534"/>
              <a:gd name="connsiteY67" fmla="*/ 821167 h 1520414"/>
              <a:gd name="connsiteX68" fmla="*/ 1871830 w 4385534"/>
              <a:gd name="connsiteY68" fmla="*/ 821167 h 1520414"/>
              <a:gd name="connsiteX69" fmla="*/ 1871830 w 4385534"/>
              <a:gd name="connsiteY69" fmla="*/ 806824 h 1520414"/>
              <a:gd name="connsiteX70" fmla="*/ 1832385 w 4385534"/>
              <a:gd name="connsiteY70" fmla="*/ 806824 h 1520414"/>
              <a:gd name="connsiteX71" fmla="*/ 1832385 w 4385534"/>
              <a:gd name="connsiteY71" fmla="*/ 792480 h 1520414"/>
              <a:gd name="connsiteX72" fmla="*/ 1789355 w 4385534"/>
              <a:gd name="connsiteY72" fmla="*/ 792480 h 1520414"/>
              <a:gd name="connsiteX73" fmla="*/ 1789355 w 4385534"/>
              <a:gd name="connsiteY73" fmla="*/ 778136 h 1520414"/>
              <a:gd name="connsiteX74" fmla="*/ 1749910 w 4385534"/>
              <a:gd name="connsiteY74" fmla="*/ 778136 h 1520414"/>
              <a:gd name="connsiteX75" fmla="*/ 1749910 w 4385534"/>
              <a:gd name="connsiteY75" fmla="*/ 756621 h 1520414"/>
              <a:gd name="connsiteX76" fmla="*/ 1710465 w 4385534"/>
              <a:gd name="connsiteY76" fmla="*/ 756621 h 1520414"/>
              <a:gd name="connsiteX77" fmla="*/ 1710465 w 4385534"/>
              <a:gd name="connsiteY77" fmla="*/ 742278 h 1520414"/>
              <a:gd name="connsiteX78" fmla="*/ 1678192 w 4385534"/>
              <a:gd name="connsiteY78" fmla="*/ 742278 h 1520414"/>
              <a:gd name="connsiteX79" fmla="*/ 1678192 w 4385534"/>
              <a:gd name="connsiteY79" fmla="*/ 724348 h 1520414"/>
              <a:gd name="connsiteX80" fmla="*/ 1678192 w 4385534"/>
              <a:gd name="connsiteY80" fmla="*/ 724348 h 1520414"/>
              <a:gd name="connsiteX81" fmla="*/ 1660263 w 4385534"/>
              <a:gd name="connsiteY81" fmla="*/ 706419 h 1520414"/>
              <a:gd name="connsiteX82" fmla="*/ 1610061 w 4385534"/>
              <a:gd name="connsiteY82" fmla="*/ 706419 h 1520414"/>
              <a:gd name="connsiteX83" fmla="*/ 1610061 w 4385534"/>
              <a:gd name="connsiteY83" fmla="*/ 706419 h 1520414"/>
              <a:gd name="connsiteX84" fmla="*/ 1610061 w 4385534"/>
              <a:gd name="connsiteY84" fmla="*/ 674146 h 1520414"/>
              <a:gd name="connsiteX85" fmla="*/ 1559858 w 4385534"/>
              <a:gd name="connsiteY85" fmla="*/ 674146 h 1520414"/>
              <a:gd name="connsiteX86" fmla="*/ 1527585 w 4385534"/>
              <a:gd name="connsiteY86" fmla="*/ 645459 h 1520414"/>
              <a:gd name="connsiteX87" fmla="*/ 1470211 w 4385534"/>
              <a:gd name="connsiteY87" fmla="*/ 641873 h 1520414"/>
              <a:gd name="connsiteX88" fmla="*/ 1452282 w 4385534"/>
              <a:gd name="connsiteY88" fmla="*/ 613186 h 1520414"/>
              <a:gd name="connsiteX89" fmla="*/ 1434352 w 4385534"/>
              <a:gd name="connsiteY89" fmla="*/ 613186 h 1520414"/>
              <a:gd name="connsiteX90" fmla="*/ 1402080 w 4385534"/>
              <a:gd name="connsiteY90" fmla="*/ 570155 h 1520414"/>
              <a:gd name="connsiteX91" fmla="*/ 1384150 w 4385534"/>
              <a:gd name="connsiteY91" fmla="*/ 566569 h 1520414"/>
              <a:gd name="connsiteX92" fmla="*/ 1359049 w 4385534"/>
              <a:gd name="connsiteY92" fmla="*/ 548640 h 1520414"/>
              <a:gd name="connsiteX93" fmla="*/ 1337534 w 4385534"/>
              <a:gd name="connsiteY93" fmla="*/ 530711 h 1520414"/>
              <a:gd name="connsiteX94" fmla="*/ 1294503 w 4385534"/>
              <a:gd name="connsiteY94" fmla="*/ 523539 h 1520414"/>
              <a:gd name="connsiteX95" fmla="*/ 1247887 w 4385534"/>
              <a:gd name="connsiteY95" fmla="*/ 462579 h 1520414"/>
              <a:gd name="connsiteX96" fmla="*/ 1208442 w 4385534"/>
              <a:gd name="connsiteY96" fmla="*/ 458993 h 1520414"/>
              <a:gd name="connsiteX97" fmla="*/ 1154654 w 4385534"/>
              <a:gd name="connsiteY97" fmla="*/ 423134 h 1520414"/>
              <a:gd name="connsiteX98" fmla="*/ 1140310 w 4385534"/>
              <a:gd name="connsiteY98" fmla="*/ 408791 h 1520414"/>
              <a:gd name="connsiteX99" fmla="*/ 1104451 w 4385534"/>
              <a:gd name="connsiteY99" fmla="*/ 405205 h 1520414"/>
              <a:gd name="connsiteX100" fmla="*/ 1039905 w 4385534"/>
              <a:gd name="connsiteY100" fmla="*/ 358588 h 1520414"/>
              <a:gd name="connsiteX101" fmla="*/ 1018390 w 4385534"/>
              <a:gd name="connsiteY101" fmla="*/ 355002 h 1520414"/>
              <a:gd name="connsiteX102" fmla="*/ 989703 w 4385534"/>
              <a:gd name="connsiteY102" fmla="*/ 319144 h 1520414"/>
              <a:gd name="connsiteX103" fmla="*/ 968188 w 4385534"/>
              <a:gd name="connsiteY103" fmla="*/ 319144 h 1520414"/>
              <a:gd name="connsiteX104" fmla="*/ 968188 w 4385534"/>
              <a:gd name="connsiteY104" fmla="*/ 319144 h 1520414"/>
              <a:gd name="connsiteX105" fmla="*/ 968188 w 4385534"/>
              <a:gd name="connsiteY105" fmla="*/ 319144 h 1520414"/>
              <a:gd name="connsiteX106" fmla="*/ 968188 w 4385534"/>
              <a:gd name="connsiteY106" fmla="*/ 319144 h 1520414"/>
              <a:gd name="connsiteX107" fmla="*/ 968188 w 4385534"/>
              <a:gd name="connsiteY107" fmla="*/ 294042 h 1520414"/>
              <a:gd name="connsiteX108" fmla="*/ 917985 w 4385534"/>
              <a:gd name="connsiteY108" fmla="*/ 294042 h 1520414"/>
              <a:gd name="connsiteX109" fmla="*/ 917985 w 4385534"/>
              <a:gd name="connsiteY109" fmla="*/ 294042 h 1520414"/>
              <a:gd name="connsiteX110" fmla="*/ 917985 w 4385534"/>
              <a:gd name="connsiteY110" fmla="*/ 294042 h 1520414"/>
              <a:gd name="connsiteX111" fmla="*/ 917985 w 4385534"/>
              <a:gd name="connsiteY111" fmla="*/ 272527 h 1520414"/>
              <a:gd name="connsiteX112" fmla="*/ 864197 w 4385534"/>
              <a:gd name="connsiteY112" fmla="*/ 265355 h 1520414"/>
              <a:gd name="connsiteX113" fmla="*/ 867783 w 4385534"/>
              <a:gd name="connsiteY113" fmla="*/ 243840 h 1520414"/>
              <a:gd name="connsiteX114" fmla="*/ 806823 w 4385534"/>
              <a:gd name="connsiteY114" fmla="*/ 243840 h 1520414"/>
              <a:gd name="connsiteX115" fmla="*/ 803237 w 4385534"/>
              <a:gd name="connsiteY115" fmla="*/ 222325 h 1520414"/>
              <a:gd name="connsiteX116" fmla="*/ 756621 w 4385534"/>
              <a:gd name="connsiteY116" fmla="*/ 222325 h 1520414"/>
              <a:gd name="connsiteX117" fmla="*/ 756621 w 4385534"/>
              <a:gd name="connsiteY117" fmla="*/ 200809 h 1520414"/>
              <a:gd name="connsiteX118" fmla="*/ 702832 w 4385534"/>
              <a:gd name="connsiteY118" fmla="*/ 197224 h 1520414"/>
              <a:gd name="connsiteX119" fmla="*/ 674145 w 4385534"/>
              <a:gd name="connsiteY119" fmla="*/ 164951 h 1520414"/>
              <a:gd name="connsiteX120" fmla="*/ 634701 w 4385534"/>
              <a:gd name="connsiteY120" fmla="*/ 164951 h 1520414"/>
              <a:gd name="connsiteX121" fmla="*/ 598842 w 4385534"/>
              <a:gd name="connsiteY121" fmla="*/ 139849 h 1520414"/>
              <a:gd name="connsiteX122" fmla="*/ 534296 w 4385534"/>
              <a:gd name="connsiteY122" fmla="*/ 132678 h 1520414"/>
              <a:gd name="connsiteX123" fmla="*/ 494851 w 4385534"/>
              <a:gd name="connsiteY123" fmla="*/ 93233 h 1520414"/>
              <a:gd name="connsiteX124" fmla="*/ 433891 w 4385534"/>
              <a:gd name="connsiteY124" fmla="*/ 89647 h 1520414"/>
              <a:gd name="connsiteX125" fmla="*/ 433891 w 4385534"/>
              <a:gd name="connsiteY125" fmla="*/ 89647 h 1520414"/>
              <a:gd name="connsiteX126" fmla="*/ 419548 w 4385534"/>
              <a:gd name="connsiteY126" fmla="*/ 64546 h 1520414"/>
              <a:gd name="connsiteX127" fmla="*/ 419548 w 4385534"/>
              <a:gd name="connsiteY127" fmla="*/ 64546 h 1520414"/>
              <a:gd name="connsiteX128" fmla="*/ 383689 w 4385534"/>
              <a:gd name="connsiteY128" fmla="*/ 53788 h 1520414"/>
              <a:gd name="connsiteX129" fmla="*/ 297628 w 4385534"/>
              <a:gd name="connsiteY129" fmla="*/ 50202 h 1520414"/>
              <a:gd name="connsiteX130" fmla="*/ 294042 w 4385534"/>
              <a:gd name="connsiteY130" fmla="*/ 39445 h 1520414"/>
              <a:gd name="connsiteX131" fmla="*/ 294042 w 4385534"/>
              <a:gd name="connsiteY131" fmla="*/ 39445 h 1520414"/>
              <a:gd name="connsiteX132" fmla="*/ 247425 w 4385534"/>
              <a:gd name="connsiteY132" fmla="*/ 25101 h 1520414"/>
              <a:gd name="connsiteX133" fmla="*/ 193637 w 4385534"/>
              <a:gd name="connsiteY133" fmla="*/ 28687 h 1520414"/>
              <a:gd name="connsiteX134" fmla="*/ 168536 w 4385534"/>
              <a:gd name="connsiteY134" fmla="*/ 3586 h 1520414"/>
              <a:gd name="connsiteX135" fmla="*/ 0 w 4385534"/>
              <a:gd name="connsiteY135" fmla="*/ 0 h 152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385534" h="1520414">
                <a:moveTo>
                  <a:pt x="4385534" y="1520414"/>
                </a:moveTo>
                <a:lnTo>
                  <a:pt x="3847651" y="1520414"/>
                </a:lnTo>
                <a:lnTo>
                  <a:pt x="3847651" y="1455868"/>
                </a:lnTo>
                <a:lnTo>
                  <a:pt x="3718560" y="1455868"/>
                </a:lnTo>
                <a:lnTo>
                  <a:pt x="3718560" y="1409252"/>
                </a:lnTo>
                <a:lnTo>
                  <a:pt x="3539265" y="1409252"/>
                </a:lnTo>
                <a:lnTo>
                  <a:pt x="3539265" y="1409252"/>
                </a:lnTo>
                <a:lnTo>
                  <a:pt x="3539265" y="1387736"/>
                </a:lnTo>
                <a:lnTo>
                  <a:pt x="3499821" y="1387736"/>
                </a:lnTo>
                <a:lnTo>
                  <a:pt x="3499821" y="1373393"/>
                </a:lnTo>
                <a:lnTo>
                  <a:pt x="3499821" y="1373393"/>
                </a:lnTo>
                <a:lnTo>
                  <a:pt x="3481892" y="1355464"/>
                </a:lnTo>
                <a:lnTo>
                  <a:pt x="3424517" y="1355464"/>
                </a:lnTo>
                <a:lnTo>
                  <a:pt x="3424517" y="1333948"/>
                </a:lnTo>
                <a:lnTo>
                  <a:pt x="3313355" y="1333948"/>
                </a:lnTo>
                <a:lnTo>
                  <a:pt x="3313355" y="1319605"/>
                </a:lnTo>
                <a:lnTo>
                  <a:pt x="3281082" y="1319605"/>
                </a:lnTo>
                <a:lnTo>
                  <a:pt x="3281082" y="1305261"/>
                </a:lnTo>
                <a:lnTo>
                  <a:pt x="3245223" y="1305261"/>
                </a:lnTo>
                <a:lnTo>
                  <a:pt x="3245223" y="1294504"/>
                </a:lnTo>
                <a:lnTo>
                  <a:pt x="3123303" y="1294504"/>
                </a:lnTo>
                <a:lnTo>
                  <a:pt x="3123303" y="1280160"/>
                </a:lnTo>
                <a:lnTo>
                  <a:pt x="3065929" y="1280160"/>
                </a:lnTo>
                <a:lnTo>
                  <a:pt x="3065929" y="1262231"/>
                </a:lnTo>
                <a:lnTo>
                  <a:pt x="3015727" y="1262231"/>
                </a:lnTo>
                <a:lnTo>
                  <a:pt x="3015727" y="1240715"/>
                </a:lnTo>
                <a:lnTo>
                  <a:pt x="2972696" y="1240715"/>
                </a:lnTo>
                <a:lnTo>
                  <a:pt x="2972696" y="1229958"/>
                </a:lnTo>
                <a:lnTo>
                  <a:pt x="2908150" y="1229958"/>
                </a:lnTo>
                <a:lnTo>
                  <a:pt x="2908150" y="1229958"/>
                </a:lnTo>
                <a:lnTo>
                  <a:pt x="2908150" y="1194099"/>
                </a:lnTo>
                <a:lnTo>
                  <a:pt x="2850776" y="1194099"/>
                </a:lnTo>
                <a:lnTo>
                  <a:pt x="2850776" y="1172584"/>
                </a:lnTo>
                <a:lnTo>
                  <a:pt x="2761129" y="1172584"/>
                </a:lnTo>
                <a:lnTo>
                  <a:pt x="2761129" y="1151068"/>
                </a:lnTo>
                <a:lnTo>
                  <a:pt x="2675068" y="1151068"/>
                </a:lnTo>
                <a:lnTo>
                  <a:pt x="2675068" y="1122381"/>
                </a:lnTo>
                <a:lnTo>
                  <a:pt x="2563905" y="1122381"/>
                </a:lnTo>
                <a:lnTo>
                  <a:pt x="2563905" y="1122381"/>
                </a:lnTo>
                <a:lnTo>
                  <a:pt x="2563905" y="1086522"/>
                </a:lnTo>
                <a:lnTo>
                  <a:pt x="2502945" y="1086522"/>
                </a:lnTo>
                <a:lnTo>
                  <a:pt x="2502945" y="1072179"/>
                </a:lnTo>
                <a:lnTo>
                  <a:pt x="2467087" y="1072179"/>
                </a:lnTo>
                <a:lnTo>
                  <a:pt x="2467087" y="1054249"/>
                </a:lnTo>
                <a:lnTo>
                  <a:pt x="2424056" y="1054249"/>
                </a:lnTo>
                <a:lnTo>
                  <a:pt x="2424056" y="1036320"/>
                </a:lnTo>
                <a:lnTo>
                  <a:pt x="2355924" y="1036320"/>
                </a:lnTo>
                <a:lnTo>
                  <a:pt x="2355924" y="1018391"/>
                </a:lnTo>
                <a:lnTo>
                  <a:pt x="2316480" y="1018391"/>
                </a:lnTo>
                <a:lnTo>
                  <a:pt x="2316480" y="1007633"/>
                </a:lnTo>
                <a:lnTo>
                  <a:pt x="2255520" y="1007633"/>
                </a:lnTo>
                <a:lnTo>
                  <a:pt x="2255520" y="982532"/>
                </a:lnTo>
                <a:lnTo>
                  <a:pt x="2208903" y="982532"/>
                </a:lnTo>
                <a:lnTo>
                  <a:pt x="2208903" y="964602"/>
                </a:lnTo>
                <a:lnTo>
                  <a:pt x="2155115" y="964602"/>
                </a:lnTo>
                <a:lnTo>
                  <a:pt x="2155115" y="950259"/>
                </a:lnTo>
                <a:lnTo>
                  <a:pt x="2112084" y="950259"/>
                </a:lnTo>
                <a:lnTo>
                  <a:pt x="2112084" y="950259"/>
                </a:lnTo>
                <a:lnTo>
                  <a:pt x="2094155" y="932330"/>
                </a:lnTo>
                <a:lnTo>
                  <a:pt x="2094155" y="910814"/>
                </a:lnTo>
                <a:lnTo>
                  <a:pt x="2058296" y="910814"/>
                </a:lnTo>
                <a:lnTo>
                  <a:pt x="2058296" y="892885"/>
                </a:lnTo>
                <a:lnTo>
                  <a:pt x="2004508" y="892885"/>
                </a:lnTo>
                <a:lnTo>
                  <a:pt x="2004508" y="867784"/>
                </a:lnTo>
                <a:lnTo>
                  <a:pt x="1957891" y="867784"/>
                </a:lnTo>
                <a:lnTo>
                  <a:pt x="1957891" y="849854"/>
                </a:lnTo>
                <a:lnTo>
                  <a:pt x="1925618" y="849854"/>
                </a:lnTo>
                <a:lnTo>
                  <a:pt x="1925618" y="821167"/>
                </a:lnTo>
                <a:lnTo>
                  <a:pt x="1871830" y="821167"/>
                </a:lnTo>
                <a:lnTo>
                  <a:pt x="1871830" y="806824"/>
                </a:lnTo>
                <a:lnTo>
                  <a:pt x="1832385" y="806824"/>
                </a:lnTo>
                <a:lnTo>
                  <a:pt x="1832385" y="792480"/>
                </a:lnTo>
                <a:lnTo>
                  <a:pt x="1789355" y="792480"/>
                </a:lnTo>
                <a:lnTo>
                  <a:pt x="1789355" y="778136"/>
                </a:lnTo>
                <a:lnTo>
                  <a:pt x="1749910" y="778136"/>
                </a:lnTo>
                <a:lnTo>
                  <a:pt x="1749910" y="756621"/>
                </a:lnTo>
                <a:lnTo>
                  <a:pt x="1710465" y="756621"/>
                </a:lnTo>
                <a:lnTo>
                  <a:pt x="1710465" y="742278"/>
                </a:lnTo>
                <a:lnTo>
                  <a:pt x="1678192" y="742278"/>
                </a:lnTo>
                <a:lnTo>
                  <a:pt x="1678192" y="724348"/>
                </a:lnTo>
                <a:lnTo>
                  <a:pt x="1678192" y="724348"/>
                </a:lnTo>
                <a:lnTo>
                  <a:pt x="1660263" y="706419"/>
                </a:lnTo>
                <a:lnTo>
                  <a:pt x="1610061" y="706419"/>
                </a:lnTo>
                <a:lnTo>
                  <a:pt x="1610061" y="706419"/>
                </a:lnTo>
                <a:lnTo>
                  <a:pt x="1610061" y="674146"/>
                </a:lnTo>
                <a:lnTo>
                  <a:pt x="1559858" y="674146"/>
                </a:lnTo>
                <a:lnTo>
                  <a:pt x="1527585" y="645459"/>
                </a:lnTo>
                <a:lnTo>
                  <a:pt x="1470211" y="641873"/>
                </a:lnTo>
                <a:lnTo>
                  <a:pt x="1452282" y="613186"/>
                </a:lnTo>
                <a:lnTo>
                  <a:pt x="1434352" y="613186"/>
                </a:lnTo>
                <a:lnTo>
                  <a:pt x="1402080" y="570155"/>
                </a:lnTo>
                <a:lnTo>
                  <a:pt x="1384150" y="566569"/>
                </a:lnTo>
                <a:lnTo>
                  <a:pt x="1359049" y="548640"/>
                </a:lnTo>
                <a:lnTo>
                  <a:pt x="1337534" y="530711"/>
                </a:lnTo>
                <a:lnTo>
                  <a:pt x="1294503" y="523539"/>
                </a:lnTo>
                <a:lnTo>
                  <a:pt x="1247887" y="462579"/>
                </a:lnTo>
                <a:lnTo>
                  <a:pt x="1208442" y="458993"/>
                </a:lnTo>
                <a:lnTo>
                  <a:pt x="1154654" y="423134"/>
                </a:lnTo>
                <a:lnTo>
                  <a:pt x="1140310" y="408791"/>
                </a:lnTo>
                <a:lnTo>
                  <a:pt x="1104451" y="405205"/>
                </a:lnTo>
                <a:lnTo>
                  <a:pt x="1039905" y="358588"/>
                </a:lnTo>
                <a:lnTo>
                  <a:pt x="1018390" y="355002"/>
                </a:lnTo>
                <a:lnTo>
                  <a:pt x="989703" y="319144"/>
                </a:lnTo>
                <a:lnTo>
                  <a:pt x="968188" y="319144"/>
                </a:lnTo>
                <a:lnTo>
                  <a:pt x="968188" y="319144"/>
                </a:lnTo>
                <a:lnTo>
                  <a:pt x="968188" y="319144"/>
                </a:lnTo>
                <a:lnTo>
                  <a:pt x="968188" y="319144"/>
                </a:lnTo>
                <a:lnTo>
                  <a:pt x="968188" y="294042"/>
                </a:lnTo>
                <a:lnTo>
                  <a:pt x="917985" y="294042"/>
                </a:lnTo>
                <a:lnTo>
                  <a:pt x="917985" y="294042"/>
                </a:lnTo>
                <a:lnTo>
                  <a:pt x="917985" y="294042"/>
                </a:lnTo>
                <a:lnTo>
                  <a:pt x="917985" y="272527"/>
                </a:lnTo>
                <a:lnTo>
                  <a:pt x="864197" y="265355"/>
                </a:lnTo>
                <a:lnTo>
                  <a:pt x="867783" y="243840"/>
                </a:lnTo>
                <a:lnTo>
                  <a:pt x="806823" y="243840"/>
                </a:lnTo>
                <a:lnTo>
                  <a:pt x="803237" y="222325"/>
                </a:lnTo>
                <a:lnTo>
                  <a:pt x="756621" y="222325"/>
                </a:lnTo>
                <a:lnTo>
                  <a:pt x="756621" y="200809"/>
                </a:lnTo>
                <a:lnTo>
                  <a:pt x="702832" y="197224"/>
                </a:lnTo>
                <a:lnTo>
                  <a:pt x="674145" y="164951"/>
                </a:lnTo>
                <a:lnTo>
                  <a:pt x="634701" y="164951"/>
                </a:lnTo>
                <a:lnTo>
                  <a:pt x="598842" y="139849"/>
                </a:lnTo>
                <a:lnTo>
                  <a:pt x="534296" y="132678"/>
                </a:lnTo>
                <a:lnTo>
                  <a:pt x="494851" y="93233"/>
                </a:lnTo>
                <a:lnTo>
                  <a:pt x="433891" y="89647"/>
                </a:lnTo>
                <a:lnTo>
                  <a:pt x="433891" y="89647"/>
                </a:lnTo>
                <a:lnTo>
                  <a:pt x="419548" y="64546"/>
                </a:lnTo>
                <a:lnTo>
                  <a:pt x="419548" y="64546"/>
                </a:lnTo>
                <a:lnTo>
                  <a:pt x="383689" y="53788"/>
                </a:lnTo>
                <a:lnTo>
                  <a:pt x="297628" y="50202"/>
                </a:lnTo>
                <a:lnTo>
                  <a:pt x="294042" y="39445"/>
                </a:lnTo>
                <a:lnTo>
                  <a:pt x="294042" y="39445"/>
                </a:lnTo>
                <a:lnTo>
                  <a:pt x="247425" y="25101"/>
                </a:lnTo>
                <a:lnTo>
                  <a:pt x="193637" y="28687"/>
                </a:lnTo>
                <a:lnTo>
                  <a:pt x="168536" y="3586"/>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Freeform 122">
            <a:extLst>
              <a:ext uri="{FF2B5EF4-FFF2-40B4-BE49-F238E27FC236}">
                <a16:creationId xmlns:a16="http://schemas.microsoft.com/office/drawing/2014/main" id="{D9B005D7-3ADE-05E9-8F5E-DA9F9F186EC9}"/>
              </a:ext>
            </a:extLst>
          </p:cNvPr>
          <p:cNvSpPr/>
          <p:nvPr/>
        </p:nvSpPr>
        <p:spPr bwMode="auto">
          <a:xfrm>
            <a:off x="9353603" y="2759680"/>
            <a:ext cx="1212028" cy="369346"/>
          </a:xfrm>
          <a:custGeom>
            <a:avLst/>
            <a:gdLst>
              <a:gd name="connsiteX0" fmla="*/ 1212028 w 1212028"/>
              <a:gd name="connsiteY0" fmla="*/ 369346 h 369346"/>
              <a:gd name="connsiteX1" fmla="*/ 986117 w 1212028"/>
              <a:gd name="connsiteY1" fmla="*/ 369346 h 369346"/>
              <a:gd name="connsiteX2" fmla="*/ 986117 w 1212028"/>
              <a:gd name="connsiteY2" fmla="*/ 286871 h 369346"/>
              <a:gd name="connsiteX3" fmla="*/ 975360 w 1212028"/>
              <a:gd name="connsiteY3" fmla="*/ 286871 h 369346"/>
              <a:gd name="connsiteX4" fmla="*/ 975360 w 1212028"/>
              <a:gd name="connsiteY4" fmla="*/ 204395 h 369346"/>
              <a:gd name="connsiteX5" fmla="*/ 649044 w 1212028"/>
              <a:gd name="connsiteY5" fmla="*/ 204395 h 369346"/>
              <a:gd name="connsiteX6" fmla="*/ 649044 w 1212028"/>
              <a:gd name="connsiteY6" fmla="*/ 164951 h 369346"/>
              <a:gd name="connsiteX7" fmla="*/ 530710 w 1212028"/>
              <a:gd name="connsiteY7" fmla="*/ 164951 h 369346"/>
              <a:gd name="connsiteX8" fmla="*/ 530710 w 1212028"/>
              <a:gd name="connsiteY8" fmla="*/ 150607 h 369346"/>
              <a:gd name="connsiteX9" fmla="*/ 347830 w 1212028"/>
              <a:gd name="connsiteY9" fmla="*/ 150607 h 369346"/>
              <a:gd name="connsiteX10" fmla="*/ 347830 w 1212028"/>
              <a:gd name="connsiteY10" fmla="*/ 114748 h 369346"/>
              <a:gd name="connsiteX11" fmla="*/ 268941 w 1212028"/>
              <a:gd name="connsiteY11" fmla="*/ 114748 h 369346"/>
              <a:gd name="connsiteX12" fmla="*/ 268941 w 1212028"/>
              <a:gd name="connsiteY12" fmla="*/ 86061 h 369346"/>
              <a:gd name="connsiteX13" fmla="*/ 229496 w 1212028"/>
              <a:gd name="connsiteY13" fmla="*/ 86061 h 369346"/>
              <a:gd name="connsiteX14" fmla="*/ 229496 w 1212028"/>
              <a:gd name="connsiteY14" fmla="*/ 64546 h 369346"/>
              <a:gd name="connsiteX15" fmla="*/ 229496 w 1212028"/>
              <a:gd name="connsiteY15" fmla="*/ 64546 h 369346"/>
              <a:gd name="connsiteX16" fmla="*/ 204395 w 1212028"/>
              <a:gd name="connsiteY16" fmla="*/ 39445 h 369346"/>
              <a:gd name="connsiteX17" fmla="*/ 93233 w 1212028"/>
              <a:gd name="connsiteY17" fmla="*/ 39445 h 369346"/>
              <a:gd name="connsiteX18" fmla="*/ 93233 w 1212028"/>
              <a:gd name="connsiteY18" fmla="*/ 10758 h 369346"/>
              <a:gd name="connsiteX19" fmla="*/ 46616 w 1212028"/>
              <a:gd name="connsiteY19" fmla="*/ 10758 h 369346"/>
              <a:gd name="connsiteX20" fmla="*/ 46616 w 1212028"/>
              <a:gd name="connsiteY20" fmla="*/ 0 h 369346"/>
              <a:gd name="connsiteX21" fmla="*/ 0 w 1212028"/>
              <a:gd name="connsiteY21" fmla="*/ 0 h 369346"/>
              <a:gd name="connsiteX0" fmla="*/ 1212028 w 1212028"/>
              <a:gd name="connsiteY0" fmla="*/ 369346 h 369346"/>
              <a:gd name="connsiteX1" fmla="*/ 986117 w 1212028"/>
              <a:gd name="connsiteY1" fmla="*/ 369346 h 369346"/>
              <a:gd name="connsiteX2" fmla="*/ 986117 w 1212028"/>
              <a:gd name="connsiteY2" fmla="*/ 286871 h 369346"/>
              <a:gd name="connsiteX3" fmla="*/ 975360 w 1212028"/>
              <a:gd name="connsiteY3" fmla="*/ 286871 h 369346"/>
              <a:gd name="connsiteX4" fmla="*/ 975360 w 1212028"/>
              <a:gd name="connsiteY4" fmla="*/ 204395 h 369346"/>
              <a:gd name="connsiteX5" fmla="*/ 649044 w 1212028"/>
              <a:gd name="connsiteY5" fmla="*/ 204395 h 369346"/>
              <a:gd name="connsiteX6" fmla="*/ 649044 w 1212028"/>
              <a:gd name="connsiteY6" fmla="*/ 164951 h 369346"/>
              <a:gd name="connsiteX7" fmla="*/ 530710 w 1212028"/>
              <a:gd name="connsiteY7" fmla="*/ 164951 h 369346"/>
              <a:gd name="connsiteX8" fmla="*/ 530710 w 1212028"/>
              <a:gd name="connsiteY8" fmla="*/ 150607 h 369346"/>
              <a:gd name="connsiteX9" fmla="*/ 347830 w 1212028"/>
              <a:gd name="connsiteY9" fmla="*/ 150607 h 369346"/>
              <a:gd name="connsiteX10" fmla="*/ 347830 w 1212028"/>
              <a:gd name="connsiteY10" fmla="*/ 114748 h 369346"/>
              <a:gd name="connsiteX11" fmla="*/ 268941 w 1212028"/>
              <a:gd name="connsiteY11" fmla="*/ 114748 h 369346"/>
              <a:gd name="connsiteX12" fmla="*/ 268941 w 1212028"/>
              <a:gd name="connsiteY12" fmla="*/ 86061 h 369346"/>
              <a:gd name="connsiteX13" fmla="*/ 229496 w 1212028"/>
              <a:gd name="connsiteY13" fmla="*/ 86061 h 369346"/>
              <a:gd name="connsiteX14" fmla="*/ 229496 w 1212028"/>
              <a:gd name="connsiteY14" fmla="*/ 64546 h 369346"/>
              <a:gd name="connsiteX15" fmla="*/ 204395 w 1212028"/>
              <a:gd name="connsiteY15" fmla="*/ 68132 h 369346"/>
              <a:gd name="connsiteX16" fmla="*/ 204395 w 1212028"/>
              <a:gd name="connsiteY16" fmla="*/ 39445 h 369346"/>
              <a:gd name="connsiteX17" fmla="*/ 93233 w 1212028"/>
              <a:gd name="connsiteY17" fmla="*/ 39445 h 369346"/>
              <a:gd name="connsiteX18" fmla="*/ 93233 w 1212028"/>
              <a:gd name="connsiteY18" fmla="*/ 10758 h 369346"/>
              <a:gd name="connsiteX19" fmla="*/ 46616 w 1212028"/>
              <a:gd name="connsiteY19" fmla="*/ 10758 h 369346"/>
              <a:gd name="connsiteX20" fmla="*/ 46616 w 1212028"/>
              <a:gd name="connsiteY20" fmla="*/ 0 h 369346"/>
              <a:gd name="connsiteX21" fmla="*/ 0 w 1212028"/>
              <a:gd name="connsiteY21" fmla="*/ 0 h 369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2028" h="369346">
                <a:moveTo>
                  <a:pt x="1212028" y="369346"/>
                </a:moveTo>
                <a:lnTo>
                  <a:pt x="986117" y="369346"/>
                </a:lnTo>
                <a:lnTo>
                  <a:pt x="986117" y="286871"/>
                </a:lnTo>
                <a:lnTo>
                  <a:pt x="975360" y="286871"/>
                </a:lnTo>
                <a:lnTo>
                  <a:pt x="975360" y="204395"/>
                </a:lnTo>
                <a:lnTo>
                  <a:pt x="649044" y="204395"/>
                </a:lnTo>
                <a:lnTo>
                  <a:pt x="649044" y="164951"/>
                </a:lnTo>
                <a:lnTo>
                  <a:pt x="530710" y="164951"/>
                </a:lnTo>
                <a:lnTo>
                  <a:pt x="530710" y="150607"/>
                </a:lnTo>
                <a:lnTo>
                  <a:pt x="347830" y="150607"/>
                </a:lnTo>
                <a:lnTo>
                  <a:pt x="347830" y="114748"/>
                </a:lnTo>
                <a:lnTo>
                  <a:pt x="268941" y="114748"/>
                </a:lnTo>
                <a:lnTo>
                  <a:pt x="268941" y="86061"/>
                </a:lnTo>
                <a:lnTo>
                  <a:pt x="229496" y="86061"/>
                </a:lnTo>
                <a:lnTo>
                  <a:pt x="229496" y="64546"/>
                </a:lnTo>
                <a:lnTo>
                  <a:pt x="204395" y="68132"/>
                </a:lnTo>
                <a:lnTo>
                  <a:pt x="204395" y="39445"/>
                </a:lnTo>
                <a:lnTo>
                  <a:pt x="93233" y="39445"/>
                </a:lnTo>
                <a:lnTo>
                  <a:pt x="93233" y="10758"/>
                </a:lnTo>
                <a:lnTo>
                  <a:pt x="46616" y="10758"/>
                </a:lnTo>
                <a:lnTo>
                  <a:pt x="46616"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Freeform 124">
            <a:extLst>
              <a:ext uri="{FF2B5EF4-FFF2-40B4-BE49-F238E27FC236}">
                <a16:creationId xmlns:a16="http://schemas.microsoft.com/office/drawing/2014/main" id="{721C1DA9-4C84-1804-3EB4-4FC41780E031}"/>
              </a:ext>
            </a:extLst>
          </p:cNvPr>
          <p:cNvSpPr/>
          <p:nvPr/>
        </p:nvSpPr>
        <p:spPr bwMode="auto">
          <a:xfrm>
            <a:off x="6805161" y="1394729"/>
            <a:ext cx="2571750" cy="1365250"/>
          </a:xfrm>
          <a:custGeom>
            <a:avLst/>
            <a:gdLst>
              <a:gd name="connsiteX0" fmla="*/ 0 w 2571750"/>
              <a:gd name="connsiteY0" fmla="*/ 0 h 1365250"/>
              <a:gd name="connsiteX1" fmla="*/ 180975 w 2571750"/>
              <a:gd name="connsiteY1" fmla="*/ 0 h 1365250"/>
              <a:gd name="connsiteX2" fmla="*/ 184150 w 2571750"/>
              <a:gd name="connsiteY2" fmla="*/ 50800 h 1365250"/>
              <a:gd name="connsiteX3" fmla="*/ 244475 w 2571750"/>
              <a:gd name="connsiteY3" fmla="*/ 57150 h 1365250"/>
              <a:gd name="connsiteX4" fmla="*/ 244475 w 2571750"/>
              <a:gd name="connsiteY4" fmla="*/ 88900 h 1365250"/>
              <a:gd name="connsiteX5" fmla="*/ 273050 w 2571750"/>
              <a:gd name="connsiteY5" fmla="*/ 88900 h 1365250"/>
              <a:gd name="connsiteX6" fmla="*/ 273050 w 2571750"/>
              <a:gd name="connsiteY6" fmla="*/ 88900 h 1365250"/>
              <a:gd name="connsiteX7" fmla="*/ 301625 w 2571750"/>
              <a:gd name="connsiteY7" fmla="*/ 114300 h 1365250"/>
              <a:gd name="connsiteX8" fmla="*/ 301625 w 2571750"/>
              <a:gd name="connsiteY8" fmla="*/ 130175 h 1365250"/>
              <a:gd name="connsiteX9" fmla="*/ 336550 w 2571750"/>
              <a:gd name="connsiteY9" fmla="*/ 133350 h 1365250"/>
              <a:gd name="connsiteX10" fmla="*/ 339725 w 2571750"/>
              <a:gd name="connsiteY10" fmla="*/ 168275 h 1365250"/>
              <a:gd name="connsiteX11" fmla="*/ 365125 w 2571750"/>
              <a:gd name="connsiteY11" fmla="*/ 174625 h 1365250"/>
              <a:gd name="connsiteX12" fmla="*/ 361950 w 2571750"/>
              <a:gd name="connsiteY12" fmla="*/ 193675 h 1365250"/>
              <a:gd name="connsiteX13" fmla="*/ 400050 w 2571750"/>
              <a:gd name="connsiteY13" fmla="*/ 196850 h 1365250"/>
              <a:gd name="connsiteX14" fmla="*/ 400050 w 2571750"/>
              <a:gd name="connsiteY14" fmla="*/ 209550 h 1365250"/>
              <a:gd name="connsiteX15" fmla="*/ 419100 w 2571750"/>
              <a:gd name="connsiteY15" fmla="*/ 209550 h 1365250"/>
              <a:gd name="connsiteX16" fmla="*/ 419100 w 2571750"/>
              <a:gd name="connsiteY16" fmla="*/ 222250 h 1365250"/>
              <a:gd name="connsiteX17" fmla="*/ 469900 w 2571750"/>
              <a:gd name="connsiteY17" fmla="*/ 222250 h 1365250"/>
              <a:gd name="connsiteX18" fmla="*/ 466725 w 2571750"/>
              <a:gd name="connsiteY18" fmla="*/ 250825 h 1365250"/>
              <a:gd name="connsiteX19" fmla="*/ 492125 w 2571750"/>
              <a:gd name="connsiteY19" fmla="*/ 254000 h 1365250"/>
              <a:gd name="connsiteX20" fmla="*/ 488950 w 2571750"/>
              <a:gd name="connsiteY20" fmla="*/ 269875 h 1365250"/>
              <a:gd name="connsiteX21" fmla="*/ 488950 w 2571750"/>
              <a:gd name="connsiteY21" fmla="*/ 269875 h 1365250"/>
              <a:gd name="connsiteX22" fmla="*/ 517525 w 2571750"/>
              <a:gd name="connsiteY22" fmla="*/ 273050 h 1365250"/>
              <a:gd name="connsiteX23" fmla="*/ 520700 w 2571750"/>
              <a:gd name="connsiteY23" fmla="*/ 307975 h 1365250"/>
              <a:gd name="connsiteX24" fmla="*/ 542925 w 2571750"/>
              <a:gd name="connsiteY24" fmla="*/ 307975 h 1365250"/>
              <a:gd name="connsiteX25" fmla="*/ 552450 w 2571750"/>
              <a:gd name="connsiteY25" fmla="*/ 352425 h 1365250"/>
              <a:gd name="connsiteX26" fmla="*/ 568325 w 2571750"/>
              <a:gd name="connsiteY26" fmla="*/ 355600 h 1365250"/>
              <a:gd name="connsiteX27" fmla="*/ 587375 w 2571750"/>
              <a:gd name="connsiteY27" fmla="*/ 387350 h 1365250"/>
              <a:gd name="connsiteX28" fmla="*/ 603250 w 2571750"/>
              <a:gd name="connsiteY28" fmla="*/ 390525 h 1365250"/>
              <a:gd name="connsiteX29" fmla="*/ 603250 w 2571750"/>
              <a:gd name="connsiteY29" fmla="*/ 390525 h 1365250"/>
              <a:gd name="connsiteX30" fmla="*/ 644525 w 2571750"/>
              <a:gd name="connsiteY30" fmla="*/ 412750 h 1365250"/>
              <a:gd name="connsiteX31" fmla="*/ 644525 w 2571750"/>
              <a:gd name="connsiteY31" fmla="*/ 425450 h 1365250"/>
              <a:gd name="connsiteX32" fmla="*/ 695325 w 2571750"/>
              <a:gd name="connsiteY32" fmla="*/ 425450 h 1365250"/>
              <a:gd name="connsiteX33" fmla="*/ 701675 w 2571750"/>
              <a:gd name="connsiteY33" fmla="*/ 469900 h 1365250"/>
              <a:gd name="connsiteX34" fmla="*/ 701675 w 2571750"/>
              <a:gd name="connsiteY34" fmla="*/ 469900 h 1365250"/>
              <a:gd name="connsiteX35" fmla="*/ 727075 w 2571750"/>
              <a:gd name="connsiteY35" fmla="*/ 485775 h 1365250"/>
              <a:gd name="connsiteX36" fmla="*/ 768350 w 2571750"/>
              <a:gd name="connsiteY36" fmla="*/ 488950 h 1365250"/>
              <a:gd name="connsiteX37" fmla="*/ 771525 w 2571750"/>
              <a:gd name="connsiteY37" fmla="*/ 504825 h 1365250"/>
              <a:gd name="connsiteX38" fmla="*/ 800100 w 2571750"/>
              <a:gd name="connsiteY38" fmla="*/ 504825 h 1365250"/>
              <a:gd name="connsiteX39" fmla="*/ 809625 w 2571750"/>
              <a:gd name="connsiteY39" fmla="*/ 530225 h 1365250"/>
              <a:gd name="connsiteX40" fmla="*/ 844550 w 2571750"/>
              <a:gd name="connsiteY40" fmla="*/ 530225 h 1365250"/>
              <a:gd name="connsiteX41" fmla="*/ 847725 w 2571750"/>
              <a:gd name="connsiteY41" fmla="*/ 549275 h 1365250"/>
              <a:gd name="connsiteX42" fmla="*/ 869950 w 2571750"/>
              <a:gd name="connsiteY42" fmla="*/ 549275 h 1365250"/>
              <a:gd name="connsiteX43" fmla="*/ 869950 w 2571750"/>
              <a:gd name="connsiteY43" fmla="*/ 549275 h 1365250"/>
              <a:gd name="connsiteX44" fmla="*/ 869950 w 2571750"/>
              <a:gd name="connsiteY44" fmla="*/ 574675 h 1365250"/>
              <a:gd name="connsiteX45" fmla="*/ 901700 w 2571750"/>
              <a:gd name="connsiteY45" fmla="*/ 574675 h 1365250"/>
              <a:gd name="connsiteX46" fmla="*/ 898525 w 2571750"/>
              <a:gd name="connsiteY46" fmla="*/ 590550 h 1365250"/>
              <a:gd name="connsiteX47" fmla="*/ 933450 w 2571750"/>
              <a:gd name="connsiteY47" fmla="*/ 590550 h 1365250"/>
              <a:gd name="connsiteX48" fmla="*/ 933450 w 2571750"/>
              <a:gd name="connsiteY48" fmla="*/ 603250 h 1365250"/>
              <a:gd name="connsiteX49" fmla="*/ 962025 w 2571750"/>
              <a:gd name="connsiteY49" fmla="*/ 603250 h 1365250"/>
              <a:gd name="connsiteX50" fmla="*/ 962025 w 2571750"/>
              <a:gd name="connsiteY50" fmla="*/ 603250 h 1365250"/>
              <a:gd name="connsiteX51" fmla="*/ 996950 w 2571750"/>
              <a:gd name="connsiteY51" fmla="*/ 625475 h 1365250"/>
              <a:gd name="connsiteX52" fmla="*/ 1000125 w 2571750"/>
              <a:gd name="connsiteY52" fmla="*/ 635000 h 1365250"/>
              <a:gd name="connsiteX53" fmla="*/ 1035050 w 2571750"/>
              <a:gd name="connsiteY53" fmla="*/ 641350 h 1365250"/>
              <a:gd name="connsiteX54" fmla="*/ 1035050 w 2571750"/>
              <a:gd name="connsiteY54" fmla="*/ 654050 h 1365250"/>
              <a:gd name="connsiteX55" fmla="*/ 1069975 w 2571750"/>
              <a:gd name="connsiteY55" fmla="*/ 657225 h 1365250"/>
              <a:gd name="connsiteX56" fmla="*/ 1069975 w 2571750"/>
              <a:gd name="connsiteY56" fmla="*/ 666750 h 1365250"/>
              <a:gd name="connsiteX57" fmla="*/ 1101725 w 2571750"/>
              <a:gd name="connsiteY57" fmla="*/ 669925 h 1365250"/>
              <a:gd name="connsiteX58" fmla="*/ 1101725 w 2571750"/>
              <a:gd name="connsiteY58" fmla="*/ 669925 h 1365250"/>
              <a:gd name="connsiteX59" fmla="*/ 1101725 w 2571750"/>
              <a:gd name="connsiteY59" fmla="*/ 669925 h 1365250"/>
              <a:gd name="connsiteX60" fmla="*/ 1104900 w 2571750"/>
              <a:gd name="connsiteY60" fmla="*/ 692150 h 1365250"/>
              <a:gd name="connsiteX61" fmla="*/ 1149350 w 2571750"/>
              <a:gd name="connsiteY61" fmla="*/ 692150 h 1365250"/>
              <a:gd name="connsiteX62" fmla="*/ 1149350 w 2571750"/>
              <a:gd name="connsiteY62" fmla="*/ 692150 h 1365250"/>
              <a:gd name="connsiteX63" fmla="*/ 1155700 w 2571750"/>
              <a:gd name="connsiteY63" fmla="*/ 717550 h 1365250"/>
              <a:gd name="connsiteX64" fmla="*/ 1187450 w 2571750"/>
              <a:gd name="connsiteY64" fmla="*/ 717550 h 1365250"/>
              <a:gd name="connsiteX65" fmla="*/ 1187450 w 2571750"/>
              <a:gd name="connsiteY65" fmla="*/ 717550 h 1365250"/>
              <a:gd name="connsiteX66" fmla="*/ 1190625 w 2571750"/>
              <a:gd name="connsiteY66" fmla="*/ 736600 h 1365250"/>
              <a:gd name="connsiteX67" fmla="*/ 1238250 w 2571750"/>
              <a:gd name="connsiteY67" fmla="*/ 739775 h 1365250"/>
              <a:gd name="connsiteX68" fmla="*/ 1238250 w 2571750"/>
              <a:gd name="connsiteY68" fmla="*/ 752475 h 1365250"/>
              <a:gd name="connsiteX69" fmla="*/ 1266825 w 2571750"/>
              <a:gd name="connsiteY69" fmla="*/ 752475 h 1365250"/>
              <a:gd name="connsiteX70" fmla="*/ 1270000 w 2571750"/>
              <a:gd name="connsiteY70" fmla="*/ 771525 h 1365250"/>
              <a:gd name="connsiteX71" fmla="*/ 1285875 w 2571750"/>
              <a:gd name="connsiteY71" fmla="*/ 771525 h 1365250"/>
              <a:gd name="connsiteX72" fmla="*/ 1292225 w 2571750"/>
              <a:gd name="connsiteY72" fmla="*/ 793750 h 1365250"/>
              <a:gd name="connsiteX73" fmla="*/ 1320800 w 2571750"/>
              <a:gd name="connsiteY73" fmla="*/ 793750 h 1365250"/>
              <a:gd name="connsiteX74" fmla="*/ 1320800 w 2571750"/>
              <a:gd name="connsiteY74" fmla="*/ 793750 h 1365250"/>
              <a:gd name="connsiteX75" fmla="*/ 1323975 w 2571750"/>
              <a:gd name="connsiteY75" fmla="*/ 819150 h 1365250"/>
              <a:gd name="connsiteX76" fmla="*/ 1358900 w 2571750"/>
              <a:gd name="connsiteY76" fmla="*/ 819150 h 1365250"/>
              <a:gd name="connsiteX77" fmla="*/ 1358900 w 2571750"/>
              <a:gd name="connsiteY77" fmla="*/ 831850 h 1365250"/>
              <a:gd name="connsiteX78" fmla="*/ 1403350 w 2571750"/>
              <a:gd name="connsiteY78" fmla="*/ 835025 h 1365250"/>
              <a:gd name="connsiteX79" fmla="*/ 1400175 w 2571750"/>
              <a:gd name="connsiteY79" fmla="*/ 847725 h 1365250"/>
              <a:gd name="connsiteX80" fmla="*/ 1416050 w 2571750"/>
              <a:gd name="connsiteY80" fmla="*/ 847725 h 1365250"/>
              <a:gd name="connsiteX81" fmla="*/ 1416050 w 2571750"/>
              <a:gd name="connsiteY81" fmla="*/ 847725 h 1365250"/>
              <a:gd name="connsiteX82" fmla="*/ 1412875 w 2571750"/>
              <a:gd name="connsiteY82" fmla="*/ 869950 h 1365250"/>
              <a:gd name="connsiteX83" fmla="*/ 1447800 w 2571750"/>
              <a:gd name="connsiteY83" fmla="*/ 873125 h 1365250"/>
              <a:gd name="connsiteX84" fmla="*/ 1450975 w 2571750"/>
              <a:gd name="connsiteY84" fmla="*/ 882650 h 1365250"/>
              <a:gd name="connsiteX85" fmla="*/ 1450975 w 2571750"/>
              <a:gd name="connsiteY85" fmla="*/ 882650 h 1365250"/>
              <a:gd name="connsiteX86" fmla="*/ 1479550 w 2571750"/>
              <a:gd name="connsiteY86" fmla="*/ 879475 h 1365250"/>
              <a:gd name="connsiteX87" fmla="*/ 1479550 w 2571750"/>
              <a:gd name="connsiteY87" fmla="*/ 911225 h 1365250"/>
              <a:gd name="connsiteX88" fmla="*/ 1495425 w 2571750"/>
              <a:gd name="connsiteY88" fmla="*/ 911225 h 1365250"/>
              <a:gd name="connsiteX89" fmla="*/ 1495425 w 2571750"/>
              <a:gd name="connsiteY89" fmla="*/ 923925 h 1365250"/>
              <a:gd name="connsiteX90" fmla="*/ 1533525 w 2571750"/>
              <a:gd name="connsiteY90" fmla="*/ 923925 h 1365250"/>
              <a:gd name="connsiteX91" fmla="*/ 1533525 w 2571750"/>
              <a:gd name="connsiteY91" fmla="*/ 936625 h 1365250"/>
              <a:gd name="connsiteX92" fmla="*/ 1587500 w 2571750"/>
              <a:gd name="connsiteY92" fmla="*/ 939800 h 1365250"/>
              <a:gd name="connsiteX93" fmla="*/ 1587500 w 2571750"/>
              <a:gd name="connsiteY93" fmla="*/ 952500 h 1365250"/>
              <a:gd name="connsiteX94" fmla="*/ 1631950 w 2571750"/>
              <a:gd name="connsiteY94" fmla="*/ 952500 h 1365250"/>
              <a:gd name="connsiteX95" fmla="*/ 1631950 w 2571750"/>
              <a:gd name="connsiteY95" fmla="*/ 962025 h 1365250"/>
              <a:gd name="connsiteX96" fmla="*/ 1698625 w 2571750"/>
              <a:gd name="connsiteY96" fmla="*/ 962025 h 1365250"/>
              <a:gd name="connsiteX97" fmla="*/ 1701800 w 2571750"/>
              <a:gd name="connsiteY97" fmla="*/ 990600 h 1365250"/>
              <a:gd name="connsiteX98" fmla="*/ 1701800 w 2571750"/>
              <a:gd name="connsiteY98" fmla="*/ 990600 h 1365250"/>
              <a:gd name="connsiteX99" fmla="*/ 1727200 w 2571750"/>
              <a:gd name="connsiteY99" fmla="*/ 990600 h 1365250"/>
              <a:gd name="connsiteX100" fmla="*/ 1730375 w 2571750"/>
              <a:gd name="connsiteY100" fmla="*/ 1019175 h 1365250"/>
              <a:gd name="connsiteX101" fmla="*/ 1765300 w 2571750"/>
              <a:gd name="connsiteY101" fmla="*/ 1019175 h 1365250"/>
              <a:gd name="connsiteX102" fmla="*/ 1765300 w 2571750"/>
              <a:gd name="connsiteY102" fmla="*/ 1035050 h 1365250"/>
              <a:gd name="connsiteX103" fmla="*/ 1803400 w 2571750"/>
              <a:gd name="connsiteY103" fmla="*/ 1035050 h 1365250"/>
              <a:gd name="connsiteX104" fmla="*/ 1803400 w 2571750"/>
              <a:gd name="connsiteY104" fmla="*/ 1050925 h 1365250"/>
              <a:gd name="connsiteX105" fmla="*/ 1873250 w 2571750"/>
              <a:gd name="connsiteY105" fmla="*/ 1057275 h 1365250"/>
              <a:gd name="connsiteX106" fmla="*/ 1879600 w 2571750"/>
              <a:gd name="connsiteY106" fmla="*/ 1092200 h 1365250"/>
              <a:gd name="connsiteX107" fmla="*/ 1971675 w 2571750"/>
              <a:gd name="connsiteY107" fmla="*/ 1098550 h 1365250"/>
              <a:gd name="connsiteX108" fmla="*/ 1974850 w 2571750"/>
              <a:gd name="connsiteY108" fmla="*/ 1114425 h 1365250"/>
              <a:gd name="connsiteX109" fmla="*/ 1974850 w 2571750"/>
              <a:gd name="connsiteY109" fmla="*/ 1114425 h 1365250"/>
              <a:gd name="connsiteX110" fmla="*/ 1997075 w 2571750"/>
              <a:gd name="connsiteY110" fmla="*/ 1123950 h 1365250"/>
              <a:gd name="connsiteX111" fmla="*/ 2028825 w 2571750"/>
              <a:gd name="connsiteY111" fmla="*/ 1123950 h 1365250"/>
              <a:gd name="connsiteX112" fmla="*/ 2032000 w 2571750"/>
              <a:gd name="connsiteY112" fmla="*/ 1139825 h 1365250"/>
              <a:gd name="connsiteX113" fmla="*/ 2051050 w 2571750"/>
              <a:gd name="connsiteY113" fmla="*/ 1139825 h 1365250"/>
              <a:gd name="connsiteX114" fmla="*/ 2054225 w 2571750"/>
              <a:gd name="connsiteY114" fmla="*/ 1158875 h 1365250"/>
              <a:gd name="connsiteX115" fmla="*/ 2092325 w 2571750"/>
              <a:gd name="connsiteY115" fmla="*/ 1158875 h 1365250"/>
              <a:gd name="connsiteX116" fmla="*/ 2092325 w 2571750"/>
              <a:gd name="connsiteY116" fmla="*/ 1158875 h 1365250"/>
              <a:gd name="connsiteX117" fmla="*/ 2114550 w 2571750"/>
              <a:gd name="connsiteY117" fmla="*/ 1181100 h 1365250"/>
              <a:gd name="connsiteX118" fmla="*/ 2124075 w 2571750"/>
              <a:gd name="connsiteY118" fmla="*/ 1209675 h 1365250"/>
              <a:gd name="connsiteX119" fmla="*/ 2171700 w 2571750"/>
              <a:gd name="connsiteY119" fmla="*/ 1219200 h 1365250"/>
              <a:gd name="connsiteX120" fmla="*/ 2181225 w 2571750"/>
              <a:gd name="connsiteY120" fmla="*/ 1238250 h 1365250"/>
              <a:gd name="connsiteX121" fmla="*/ 2219325 w 2571750"/>
              <a:gd name="connsiteY121" fmla="*/ 1241425 h 1365250"/>
              <a:gd name="connsiteX122" fmla="*/ 2222500 w 2571750"/>
              <a:gd name="connsiteY122" fmla="*/ 1273175 h 1365250"/>
              <a:gd name="connsiteX123" fmla="*/ 2289175 w 2571750"/>
              <a:gd name="connsiteY123" fmla="*/ 1273175 h 1365250"/>
              <a:gd name="connsiteX124" fmla="*/ 2289175 w 2571750"/>
              <a:gd name="connsiteY124" fmla="*/ 1289050 h 1365250"/>
              <a:gd name="connsiteX125" fmla="*/ 2324100 w 2571750"/>
              <a:gd name="connsiteY125" fmla="*/ 1292225 h 1365250"/>
              <a:gd name="connsiteX126" fmla="*/ 2324100 w 2571750"/>
              <a:gd name="connsiteY126" fmla="*/ 1308100 h 1365250"/>
              <a:gd name="connsiteX127" fmla="*/ 2403475 w 2571750"/>
              <a:gd name="connsiteY127" fmla="*/ 1308100 h 1365250"/>
              <a:gd name="connsiteX128" fmla="*/ 2413000 w 2571750"/>
              <a:gd name="connsiteY128" fmla="*/ 1327150 h 1365250"/>
              <a:gd name="connsiteX129" fmla="*/ 2473325 w 2571750"/>
              <a:gd name="connsiteY129" fmla="*/ 1333500 h 1365250"/>
              <a:gd name="connsiteX130" fmla="*/ 2479675 w 2571750"/>
              <a:gd name="connsiteY130" fmla="*/ 1349375 h 1365250"/>
              <a:gd name="connsiteX131" fmla="*/ 2511425 w 2571750"/>
              <a:gd name="connsiteY131" fmla="*/ 1349375 h 1365250"/>
              <a:gd name="connsiteX132" fmla="*/ 2508250 w 2571750"/>
              <a:gd name="connsiteY132" fmla="*/ 1362075 h 1365250"/>
              <a:gd name="connsiteX133" fmla="*/ 2571750 w 2571750"/>
              <a:gd name="connsiteY133" fmla="*/ 1365250 h 136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571750" h="1365250">
                <a:moveTo>
                  <a:pt x="0" y="0"/>
                </a:moveTo>
                <a:lnTo>
                  <a:pt x="180975" y="0"/>
                </a:lnTo>
                <a:lnTo>
                  <a:pt x="184150" y="50800"/>
                </a:lnTo>
                <a:lnTo>
                  <a:pt x="244475" y="57150"/>
                </a:lnTo>
                <a:lnTo>
                  <a:pt x="244475" y="88900"/>
                </a:lnTo>
                <a:lnTo>
                  <a:pt x="273050" y="88900"/>
                </a:lnTo>
                <a:lnTo>
                  <a:pt x="273050" y="88900"/>
                </a:lnTo>
                <a:lnTo>
                  <a:pt x="301625" y="114300"/>
                </a:lnTo>
                <a:lnTo>
                  <a:pt x="301625" y="130175"/>
                </a:lnTo>
                <a:lnTo>
                  <a:pt x="336550" y="133350"/>
                </a:lnTo>
                <a:lnTo>
                  <a:pt x="339725" y="168275"/>
                </a:lnTo>
                <a:lnTo>
                  <a:pt x="365125" y="174625"/>
                </a:lnTo>
                <a:lnTo>
                  <a:pt x="361950" y="193675"/>
                </a:lnTo>
                <a:lnTo>
                  <a:pt x="400050" y="196850"/>
                </a:lnTo>
                <a:lnTo>
                  <a:pt x="400050" y="209550"/>
                </a:lnTo>
                <a:lnTo>
                  <a:pt x="419100" y="209550"/>
                </a:lnTo>
                <a:lnTo>
                  <a:pt x="419100" y="222250"/>
                </a:lnTo>
                <a:lnTo>
                  <a:pt x="469900" y="222250"/>
                </a:lnTo>
                <a:lnTo>
                  <a:pt x="466725" y="250825"/>
                </a:lnTo>
                <a:lnTo>
                  <a:pt x="492125" y="254000"/>
                </a:lnTo>
                <a:lnTo>
                  <a:pt x="488950" y="269875"/>
                </a:lnTo>
                <a:lnTo>
                  <a:pt x="488950" y="269875"/>
                </a:lnTo>
                <a:lnTo>
                  <a:pt x="517525" y="273050"/>
                </a:lnTo>
                <a:lnTo>
                  <a:pt x="520700" y="307975"/>
                </a:lnTo>
                <a:lnTo>
                  <a:pt x="542925" y="307975"/>
                </a:lnTo>
                <a:lnTo>
                  <a:pt x="552450" y="352425"/>
                </a:lnTo>
                <a:lnTo>
                  <a:pt x="568325" y="355600"/>
                </a:lnTo>
                <a:lnTo>
                  <a:pt x="587375" y="387350"/>
                </a:lnTo>
                <a:lnTo>
                  <a:pt x="603250" y="390525"/>
                </a:lnTo>
                <a:lnTo>
                  <a:pt x="603250" y="390525"/>
                </a:lnTo>
                <a:lnTo>
                  <a:pt x="644525" y="412750"/>
                </a:lnTo>
                <a:lnTo>
                  <a:pt x="644525" y="425450"/>
                </a:lnTo>
                <a:lnTo>
                  <a:pt x="695325" y="425450"/>
                </a:lnTo>
                <a:lnTo>
                  <a:pt x="701675" y="469900"/>
                </a:lnTo>
                <a:lnTo>
                  <a:pt x="701675" y="469900"/>
                </a:lnTo>
                <a:lnTo>
                  <a:pt x="727075" y="485775"/>
                </a:lnTo>
                <a:lnTo>
                  <a:pt x="768350" y="488950"/>
                </a:lnTo>
                <a:lnTo>
                  <a:pt x="771525" y="504825"/>
                </a:lnTo>
                <a:lnTo>
                  <a:pt x="800100" y="504825"/>
                </a:lnTo>
                <a:lnTo>
                  <a:pt x="809625" y="530225"/>
                </a:lnTo>
                <a:lnTo>
                  <a:pt x="844550" y="530225"/>
                </a:lnTo>
                <a:lnTo>
                  <a:pt x="847725" y="549275"/>
                </a:lnTo>
                <a:lnTo>
                  <a:pt x="869950" y="549275"/>
                </a:lnTo>
                <a:lnTo>
                  <a:pt x="869950" y="549275"/>
                </a:lnTo>
                <a:lnTo>
                  <a:pt x="869950" y="574675"/>
                </a:lnTo>
                <a:lnTo>
                  <a:pt x="901700" y="574675"/>
                </a:lnTo>
                <a:lnTo>
                  <a:pt x="898525" y="590550"/>
                </a:lnTo>
                <a:lnTo>
                  <a:pt x="933450" y="590550"/>
                </a:lnTo>
                <a:lnTo>
                  <a:pt x="933450" y="603250"/>
                </a:lnTo>
                <a:lnTo>
                  <a:pt x="962025" y="603250"/>
                </a:lnTo>
                <a:lnTo>
                  <a:pt x="962025" y="603250"/>
                </a:lnTo>
                <a:lnTo>
                  <a:pt x="996950" y="625475"/>
                </a:lnTo>
                <a:lnTo>
                  <a:pt x="1000125" y="635000"/>
                </a:lnTo>
                <a:lnTo>
                  <a:pt x="1035050" y="641350"/>
                </a:lnTo>
                <a:lnTo>
                  <a:pt x="1035050" y="654050"/>
                </a:lnTo>
                <a:lnTo>
                  <a:pt x="1069975" y="657225"/>
                </a:lnTo>
                <a:lnTo>
                  <a:pt x="1069975" y="666750"/>
                </a:lnTo>
                <a:lnTo>
                  <a:pt x="1101725" y="669925"/>
                </a:lnTo>
                <a:lnTo>
                  <a:pt x="1101725" y="669925"/>
                </a:lnTo>
                <a:lnTo>
                  <a:pt x="1101725" y="669925"/>
                </a:lnTo>
                <a:lnTo>
                  <a:pt x="1104900" y="692150"/>
                </a:lnTo>
                <a:lnTo>
                  <a:pt x="1149350" y="692150"/>
                </a:lnTo>
                <a:lnTo>
                  <a:pt x="1149350" y="692150"/>
                </a:lnTo>
                <a:lnTo>
                  <a:pt x="1155700" y="717550"/>
                </a:lnTo>
                <a:lnTo>
                  <a:pt x="1187450" y="717550"/>
                </a:lnTo>
                <a:lnTo>
                  <a:pt x="1187450" y="717550"/>
                </a:lnTo>
                <a:lnTo>
                  <a:pt x="1190625" y="736600"/>
                </a:lnTo>
                <a:lnTo>
                  <a:pt x="1238250" y="739775"/>
                </a:lnTo>
                <a:lnTo>
                  <a:pt x="1238250" y="752475"/>
                </a:lnTo>
                <a:lnTo>
                  <a:pt x="1266825" y="752475"/>
                </a:lnTo>
                <a:lnTo>
                  <a:pt x="1270000" y="771525"/>
                </a:lnTo>
                <a:lnTo>
                  <a:pt x="1285875" y="771525"/>
                </a:lnTo>
                <a:lnTo>
                  <a:pt x="1292225" y="793750"/>
                </a:lnTo>
                <a:lnTo>
                  <a:pt x="1320800" y="793750"/>
                </a:lnTo>
                <a:lnTo>
                  <a:pt x="1320800" y="793750"/>
                </a:lnTo>
                <a:lnTo>
                  <a:pt x="1323975" y="819150"/>
                </a:lnTo>
                <a:lnTo>
                  <a:pt x="1358900" y="819150"/>
                </a:lnTo>
                <a:lnTo>
                  <a:pt x="1358900" y="831850"/>
                </a:lnTo>
                <a:lnTo>
                  <a:pt x="1403350" y="835025"/>
                </a:lnTo>
                <a:lnTo>
                  <a:pt x="1400175" y="847725"/>
                </a:lnTo>
                <a:lnTo>
                  <a:pt x="1416050" y="847725"/>
                </a:lnTo>
                <a:lnTo>
                  <a:pt x="1416050" y="847725"/>
                </a:lnTo>
                <a:lnTo>
                  <a:pt x="1412875" y="869950"/>
                </a:lnTo>
                <a:lnTo>
                  <a:pt x="1447800" y="873125"/>
                </a:lnTo>
                <a:lnTo>
                  <a:pt x="1450975" y="882650"/>
                </a:lnTo>
                <a:lnTo>
                  <a:pt x="1450975" y="882650"/>
                </a:lnTo>
                <a:lnTo>
                  <a:pt x="1479550" y="879475"/>
                </a:lnTo>
                <a:lnTo>
                  <a:pt x="1479550" y="911225"/>
                </a:lnTo>
                <a:lnTo>
                  <a:pt x="1495425" y="911225"/>
                </a:lnTo>
                <a:lnTo>
                  <a:pt x="1495425" y="923925"/>
                </a:lnTo>
                <a:lnTo>
                  <a:pt x="1533525" y="923925"/>
                </a:lnTo>
                <a:lnTo>
                  <a:pt x="1533525" y="936625"/>
                </a:lnTo>
                <a:lnTo>
                  <a:pt x="1587500" y="939800"/>
                </a:lnTo>
                <a:lnTo>
                  <a:pt x="1587500" y="952500"/>
                </a:lnTo>
                <a:lnTo>
                  <a:pt x="1631950" y="952500"/>
                </a:lnTo>
                <a:lnTo>
                  <a:pt x="1631950" y="962025"/>
                </a:lnTo>
                <a:lnTo>
                  <a:pt x="1698625" y="962025"/>
                </a:lnTo>
                <a:lnTo>
                  <a:pt x="1701800" y="990600"/>
                </a:lnTo>
                <a:lnTo>
                  <a:pt x="1701800" y="990600"/>
                </a:lnTo>
                <a:lnTo>
                  <a:pt x="1727200" y="990600"/>
                </a:lnTo>
                <a:lnTo>
                  <a:pt x="1730375" y="1019175"/>
                </a:lnTo>
                <a:lnTo>
                  <a:pt x="1765300" y="1019175"/>
                </a:lnTo>
                <a:lnTo>
                  <a:pt x="1765300" y="1035050"/>
                </a:lnTo>
                <a:lnTo>
                  <a:pt x="1803400" y="1035050"/>
                </a:lnTo>
                <a:lnTo>
                  <a:pt x="1803400" y="1050925"/>
                </a:lnTo>
                <a:lnTo>
                  <a:pt x="1873250" y="1057275"/>
                </a:lnTo>
                <a:lnTo>
                  <a:pt x="1879600" y="1092200"/>
                </a:lnTo>
                <a:lnTo>
                  <a:pt x="1971675" y="1098550"/>
                </a:lnTo>
                <a:lnTo>
                  <a:pt x="1974850" y="1114425"/>
                </a:lnTo>
                <a:lnTo>
                  <a:pt x="1974850" y="1114425"/>
                </a:lnTo>
                <a:lnTo>
                  <a:pt x="1997075" y="1123950"/>
                </a:lnTo>
                <a:lnTo>
                  <a:pt x="2028825" y="1123950"/>
                </a:lnTo>
                <a:lnTo>
                  <a:pt x="2032000" y="1139825"/>
                </a:lnTo>
                <a:lnTo>
                  <a:pt x="2051050" y="1139825"/>
                </a:lnTo>
                <a:lnTo>
                  <a:pt x="2054225" y="1158875"/>
                </a:lnTo>
                <a:lnTo>
                  <a:pt x="2092325" y="1158875"/>
                </a:lnTo>
                <a:lnTo>
                  <a:pt x="2092325" y="1158875"/>
                </a:lnTo>
                <a:lnTo>
                  <a:pt x="2114550" y="1181100"/>
                </a:lnTo>
                <a:lnTo>
                  <a:pt x="2124075" y="1209675"/>
                </a:lnTo>
                <a:lnTo>
                  <a:pt x="2171700" y="1219200"/>
                </a:lnTo>
                <a:lnTo>
                  <a:pt x="2181225" y="1238250"/>
                </a:lnTo>
                <a:lnTo>
                  <a:pt x="2219325" y="1241425"/>
                </a:lnTo>
                <a:lnTo>
                  <a:pt x="2222500" y="1273175"/>
                </a:lnTo>
                <a:lnTo>
                  <a:pt x="2289175" y="1273175"/>
                </a:lnTo>
                <a:lnTo>
                  <a:pt x="2289175" y="1289050"/>
                </a:lnTo>
                <a:lnTo>
                  <a:pt x="2324100" y="1292225"/>
                </a:lnTo>
                <a:lnTo>
                  <a:pt x="2324100" y="1308100"/>
                </a:lnTo>
                <a:lnTo>
                  <a:pt x="2403475" y="1308100"/>
                </a:lnTo>
                <a:lnTo>
                  <a:pt x="2413000" y="1327150"/>
                </a:lnTo>
                <a:lnTo>
                  <a:pt x="2473325" y="1333500"/>
                </a:lnTo>
                <a:lnTo>
                  <a:pt x="2479675" y="1349375"/>
                </a:lnTo>
                <a:lnTo>
                  <a:pt x="2511425" y="1349375"/>
                </a:lnTo>
                <a:lnTo>
                  <a:pt x="2508250" y="1362075"/>
                </a:lnTo>
                <a:lnTo>
                  <a:pt x="2571750" y="136525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9" name="Group 128">
            <a:extLst>
              <a:ext uri="{FF2B5EF4-FFF2-40B4-BE49-F238E27FC236}">
                <a16:creationId xmlns:a16="http://schemas.microsoft.com/office/drawing/2014/main" id="{F70854DA-131C-55DE-4978-AC70E95E815F}"/>
              </a:ext>
            </a:extLst>
          </p:cNvPr>
          <p:cNvGrpSpPr/>
          <p:nvPr/>
        </p:nvGrpSpPr>
        <p:grpSpPr>
          <a:xfrm>
            <a:off x="6776586" y="3931554"/>
            <a:ext cx="3879850" cy="1797050"/>
            <a:chOff x="7000875" y="3940175"/>
            <a:chExt cx="3879850" cy="1797050"/>
          </a:xfrm>
        </p:grpSpPr>
        <p:sp>
          <p:nvSpPr>
            <p:cNvPr id="126" name="Freeform 125">
              <a:extLst>
                <a:ext uri="{FF2B5EF4-FFF2-40B4-BE49-F238E27FC236}">
                  <a16:creationId xmlns:a16="http://schemas.microsoft.com/office/drawing/2014/main" id="{DD316802-4A78-32F7-DC37-6E56A6430A57}"/>
                </a:ext>
              </a:extLst>
            </p:cNvPr>
            <p:cNvSpPr/>
            <p:nvPr/>
          </p:nvSpPr>
          <p:spPr bwMode="auto">
            <a:xfrm>
              <a:off x="8674100" y="4997450"/>
              <a:ext cx="2206625" cy="739775"/>
            </a:xfrm>
            <a:custGeom>
              <a:avLst/>
              <a:gdLst>
                <a:gd name="connsiteX0" fmla="*/ 2206625 w 2206625"/>
                <a:gd name="connsiteY0" fmla="*/ 739775 h 739775"/>
                <a:gd name="connsiteX1" fmla="*/ 1860550 w 2206625"/>
                <a:gd name="connsiteY1" fmla="*/ 739775 h 739775"/>
                <a:gd name="connsiteX2" fmla="*/ 1860550 w 2206625"/>
                <a:gd name="connsiteY2" fmla="*/ 650875 h 739775"/>
                <a:gd name="connsiteX3" fmla="*/ 1812925 w 2206625"/>
                <a:gd name="connsiteY3" fmla="*/ 650875 h 739775"/>
                <a:gd name="connsiteX4" fmla="*/ 1812925 w 2206625"/>
                <a:gd name="connsiteY4" fmla="*/ 565150 h 739775"/>
                <a:gd name="connsiteX5" fmla="*/ 1704975 w 2206625"/>
                <a:gd name="connsiteY5" fmla="*/ 565150 h 739775"/>
                <a:gd name="connsiteX6" fmla="*/ 1704975 w 2206625"/>
                <a:gd name="connsiteY6" fmla="*/ 565150 h 739775"/>
                <a:gd name="connsiteX7" fmla="*/ 1704975 w 2206625"/>
                <a:gd name="connsiteY7" fmla="*/ 539750 h 739775"/>
                <a:gd name="connsiteX8" fmla="*/ 1647825 w 2206625"/>
                <a:gd name="connsiteY8" fmla="*/ 539750 h 739775"/>
                <a:gd name="connsiteX9" fmla="*/ 1647825 w 2206625"/>
                <a:gd name="connsiteY9" fmla="*/ 498475 h 739775"/>
                <a:gd name="connsiteX10" fmla="*/ 1343025 w 2206625"/>
                <a:gd name="connsiteY10" fmla="*/ 498475 h 739775"/>
                <a:gd name="connsiteX11" fmla="*/ 1343025 w 2206625"/>
                <a:gd name="connsiteY11" fmla="*/ 479425 h 739775"/>
                <a:gd name="connsiteX12" fmla="*/ 1314450 w 2206625"/>
                <a:gd name="connsiteY12" fmla="*/ 479425 h 739775"/>
                <a:gd name="connsiteX13" fmla="*/ 1314450 w 2206625"/>
                <a:gd name="connsiteY13" fmla="*/ 460375 h 739775"/>
                <a:gd name="connsiteX14" fmla="*/ 1263650 w 2206625"/>
                <a:gd name="connsiteY14" fmla="*/ 460375 h 739775"/>
                <a:gd name="connsiteX15" fmla="*/ 1263650 w 2206625"/>
                <a:gd name="connsiteY15" fmla="*/ 422275 h 739775"/>
                <a:gd name="connsiteX16" fmla="*/ 1108075 w 2206625"/>
                <a:gd name="connsiteY16" fmla="*/ 422275 h 739775"/>
                <a:gd name="connsiteX17" fmla="*/ 1108075 w 2206625"/>
                <a:gd name="connsiteY17" fmla="*/ 409575 h 739775"/>
                <a:gd name="connsiteX18" fmla="*/ 838200 w 2206625"/>
                <a:gd name="connsiteY18" fmla="*/ 409575 h 739775"/>
                <a:gd name="connsiteX19" fmla="*/ 838200 w 2206625"/>
                <a:gd name="connsiteY19" fmla="*/ 396875 h 739775"/>
                <a:gd name="connsiteX20" fmla="*/ 771525 w 2206625"/>
                <a:gd name="connsiteY20" fmla="*/ 396875 h 739775"/>
                <a:gd name="connsiteX21" fmla="*/ 771525 w 2206625"/>
                <a:gd name="connsiteY21" fmla="*/ 365125 h 739775"/>
                <a:gd name="connsiteX22" fmla="*/ 730250 w 2206625"/>
                <a:gd name="connsiteY22" fmla="*/ 365125 h 739775"/>
                <a:gd name="connsiteX23" fmla="*/ 730250 w 2206625"/>
                <a:gd name="connsiteY23" fmla="*/ 336550 h 739775"/>
                <a:gd name="connsiteX24" fmla="*/ 692150 w 2206625"/>
                <a:gd name="connsiteY24" fmla="*/ 336550 h 739775"/>
                <a:gd name="connsiteX25" fmla="*/ 692150 w 2206625"/>
                <a:gd name="connsiteY25" fmla="*/ 311150 h 739775"/>
                <a:gd name="connsiteX26" fmla="*/ 641350 w 2206625"/>
                <a:gd name="connsiteY26" fmla="*/ 311150 h 739775"/>
                <a:gd name="connsiteX27" fmla="*/ 641350 w 2206625"/>
                <a:gd name="connsiteY27" fmla="*/ 298450 h 739775"/>
                <a:gd name="connsiteX28" fmla="*/ 542925 w 2206625"/>
                <a:gd name="connsiteY28" fmla="*/ 298450 h 739775"/>
                <a:gd name="connsiteX29" fmla="*/ 542925 w 2206625"/>
                <a:gd name="connsiteY29" fmla="*/ 282575 h 739775"/>
                <a:gd name="connsiteX30" fmla="*/ 498475 w 2206625"/>
                <a:gd name="connsiteY30" fmla="*/ 282575 h 739775"/>
                <a:gd name="connsiteX31" fmla="*/ 498475 w 2206625"/>
                <a:gd name="connsiteY31" fmla="*/ 269875 h 739775"/>
                <a:gd name="connsiteX32" fmla="*/ 390525 w 2206625"/>
                <a:gd name="connsiteY32" fmla="*/ 269875 h 739775"/>
                <a:gd name="connsiteX33" fmla="*/ 390525 w 2206625"/>
                <a:gd name="connsiteY33" fmla="*/ 254000 h 739775"/>
                <a:gd name="connsiteX34" fmla="*/ 361950 w 2206625"/>
                <a:gd name="connsiteY34" fmla="*/ 254000 h 739775"/>
                <a:gd name="connsiteX35" fmla="*/ 361950 w 2206625"/>
                <a:gd name="connsiteY35" fmla="*/ 238125 h 739775"/>
                <a:gd name="connsiteX36" fmla="*/ 304800 w 2206625"/>
                <a:gd name="connsiteY36" fmla="*/ 238125 h 739775"/>
                <a:gd name="connsiteX37" fmla="*/ 304800 w 2206625"/>
                <a:gd name="connsiteY37" fmla="*/ 238125 h 739775"/>
                <a:gd name="connsiteX38" fmla="*/ 304800 w 2206625"/>
                <a:gd name="connsiteY38" fmla="*/ 212725 h 739775"/>
                <a:gd name="connsiteX39" fmla="*/ 292100 w 2206625"/>
                <a:gd name="connsiteY39" fmla="*/ 212725 h 739775"/>
                <a:gd name="connsiteX40" fmla="*/ 292100 w 2206625"/>
                <a:gd name="connsiteY40" fmla="*/ 165100 h 739775"/>
                <a:gd name="connsiteX41" fmla="*/ 292100 w 2206625"/>
                <a:gd name="connsiteY41" fmla="*/ 165100 h 739775"/>
                <a:gd name="connsiteX42" fmla="*/ 263525 w 2206625"/>
                <a:gd name="connsiteY42" fmla="*/ 165100 h 739775"/>
                <a:gd name="connsiteX43" fmla="*/ 263525 w 2206625"/>
                <a:gd name="connsiteY43" fmla="*/ 139700 h 739775"/>
                <a:gd name="connsiteX44" fmla="*/ 244475 w 2206625"/>
                <a:gd name="connsiteY44" fmla="*/ 139700 h 739775"/>
                <a:gd name="connsiteX45" fmla="*/ 244475 w 2206625"/>
                <a:gd name="connsiteY45" fmla="*/ 104775 h 739775"/>
                <a:gd name="connsiteX46" fmla="*/ 225425 w 2206625"/>
                <a:gd name="connsiteY46" fmla="*/ 104775 h 739775"/>
                <a:gd name="connsiteX47" fmla="*/ 225425 w 2206625"/>
                <a:gd name="connsiteY47" fmla="*/ 104775 h 739775"/>
                <a:gd name="connsiteX48" fmla="*/ 225425 w 2206625"/>
                <a:gd name="connsiteY48" fmla="*/ 79375 h 739775"/>
                <a:gd name="connsiteX49" fmla="*/ 190500 w 2206625"/>
                <a:gd name="connsiteY49" fmla="*/ 79375 h 739775"/>
                <a:gd name="connsiteX50" fmla="*/ 190500 w 2206625"/>
                <a:gd name="connsiteY50" fmla="*/ 63500 h 739775"/>
                <a:gd name="connsiteX51" fmla="*/ 142875 w 2206625"/>
                <a:gd name="connsiteY51" fmla="*/ 63500 h 739775"/>
                <a:gd name="connsiteX52" fmla="*/ 142875 w 2206625"/>
                <a:gd name="connsiteY52" fmla="*/ 34925 h 739775"/>
                <a:gd name="connsiteX53" fmla="*/ 123825 w 2206625"/>
                <a:gd name="connsiteY53" fmla="*/ 34925 h 739775"/>
                <a:gd name="connsiteX54" fmla="*/ 123825 w 2206625"/>
                <a:gd name="connsiteY54" fmla="*/ 15875 h 739775"/>
                <a:gd name="connsiteX55" fmla="*/ 63500 w 2206625"/>
                <a:gd name="connsiteY55" fmla="*/ 15875 h 739775"/>
                <a:gd name="connsiteX56" fmla="*/ 63500 w 2206625"/>
                <a:gd name="connsiteY56" fmla="*/ 0 h 739775"/>
                <a:gd name="connsiteX57" fmla="*/ 0 w 2206625"/>
                <a:gd name="connsiteY57"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06625" h="739775">
                  <a:moveTo>
                    <a:pt x="2206625" y="739775"/>
                  </a:moveTo>
                  <a:lnTo>
                    <a:pt x="1860550" y="739775"/>
                  </a:lnTo>
                  <a:lnTo>
                    <a:pt x="1860550" y="650875"/>
                  </a:lnTo>
                  <a:lnTo>
                    <a:pt x="1812925" y="650875"/>
                  </a:lnTo>
                  <a:lnTo>
                    <a:pt x="1812925" y="565150"/>
                  </a:lnTo>
                  <a:lnTo>
                    <a:pt x="1704975" y="565150"/>
                  </a:lnTo>
                  <a:lnTo>
                    <a:pt x="1704975" y="565150"/>
                  </a:lnTo>
                  <a:lnTo>
                    <a:pt x="1704975" y="539750"/>
                  </a:lnTo>
                  <a:lnTo>
                    <a:pt x="1647825" y="539750"/>
                  </a:lnTo>
                  <a:lnTo>
                    <a:pt x="1647825" y="498475"/>
                  </a:lnTo>
                  <a:lnTo>
                    <a:pt x="1343025" y="498475"/>
                  </a:lnTo>
                  <a:lnTo>
                    <a:pt x="1343025" y="479425"/>
                  </a:lnTo>
                  <a:lnTo>
                    <a:pt x="1314450" y="479425"/>
                  </a:lnTo>
                  <a:lnTo>
                    <a:pt x="1314450" y="460375"/>
                  </a:lnTo>
                  <a:lnTo>
                    <a:pt x="1263650" y="460375"/>
                  </a:lnTo>
                  <a:lnTo>
                    <a:pt x="1263650" y="422275"/>
                  </a:lnTo>
                  <a:lnTo>
                    <a:pt x="1108075" y="422275"/>
                  </a:lnTo>
                  <a:lnTo>
                    <a:pt x="1108075" y="409575"/>
                  </a:lnTo>
                  <a:lnTo>
                    <a:pt x="838200" y="409575"/>
                  </a:lnTo>
                  <a:lnTo>
                    <a:pt x="838200" y="396875"/>
                  </a:lnTo>
                  <a:lnTo>
                    <a:pt x="771525" y="396875"/>
                  </a:lnTo>
                  <a:lnTo>
                    <a:pt x="771525" y="365125"/>
                  </a:lnTo>
                  <a:lnTo>
                    <a:pt x="730250" y="365125"/>
                  </a:lnTo>
                  <a:lnTo>
                    <a:pt x="730250" y="336550"/>
                  </a:lnTo>
                  <a:lnTo>
                    <a:pt x="692150" y="336550"/>
                  </a:lnTo>
                  <a:lnTo>
                    <a:pt x="692150" y="311150"/>
                  </a:lnTo>
                  <a:lnTo>
                    <a:pt x="641350" y="311150"/>
                  </a:lnTo>
                  <a:lnTo>
                    <a:pt x="641350" y="298450"/>
                  </a:lnTo>
                  <a:lnTo>
                    <a:pt x="542925" y="298450"/>
                  </a:lnTo>
                  <a:lnTo>
                    <a:pt x="542925" y="282575"/>
                  </a:lnTo>
                  <a:lnTo>
                    <a:pt x="498475" y="282575"/>
                  </a:lnTo>
                  <a:lnTo>
                    <a:pt x="498475" y="269875"/>
                  </a:lnTo>
                  <a:lnTo>
                    <a:pt x="390525" y="269875"/>
                  </a:lnTo>
                  <a:lnTo>
                    <a:pt x="390525" y="254000"/>
                  </a:lnTo>
                  <a:lnTo>
                    <a:pt x="361950" y="254000"/>
                  </a:lnTo>
                  <a:lnTo>
                    <a:pt x="361950" y="238125"/>
                  </a:lnTo>
                  <a:lnTo>
                    <a:pt x="304800" y="238125"/>
                  </a:lnTo>
                  <a:lnTo>
                    <a:pt x="304800" y="238125"/>
                  </a:lnTo>
                  <a:lnTo>
                    <a:pt x="304800" y="212725"/>
                  </a:lnTo>
                  <a:lnTo>
                    <a:pt x="292100" y="212725"/>
                  </a:lnTo>
                  <a:lnTo>
                    <a:pt x="292100" y="165100"/>
                  </a:lnTo>
                  <a:lnTo>
                    <a:pt x="292100" y="165100"/>
                  </a:lnTo>
                  <a:lnTo>
                    <a:pt x="263525" y="165100"/>
                  </a:lnTo>
                  <a:lnTo>
                    <a:pt x="263525" y="139700"/>
                  </a:lnTo>
                  <a:lnTo>
                    <a:pt x="244475" y="139700"/>
                  </a:lnTo>
                  <a:lnTo>
                    <a:pt x="244475" y="104775"/>
                  </a:lnTo>
                  <a:lnTo>
                    <a:pt x="225425" y="104775"/>
                  </a:lnTo>
                  <a:lnTo>
                    <a:pt x="225425" y="104775"/>
                  </a:lnTo>
                  <a:lnTo>
                    <a:pt x="225425" y="79375"/>
                  </a:lnTo>
                  <a:lnTo>
                    <a:pt x="190500" y="79375"/>
                  </a:lnTo>
                  <a:lnTo>
                    <a:pt x="190500" y="63500"/>
                  </a:lnTo>
                  <a:lnTo>
                    <a:pt x="142875" y="63500"/>
                  </a:lnTo>
                  <a:lnTo>
                    <a:pt x="142875" y="34925"/>
                  </a:lnTo>
                  <a:lnTo>
                    <a:pt x="123825" y="34925"/>
                  </a:lnTo>
                  <a:lnTo>
                    <a:pt x="123825" y="15875"/>
                  </a:lnTo>
                  <a:lnTo>
                    <a:pt x="63500" y="15875"/>
                  </a:lnTo>
                  <a:lnTo>
                    <a:pt x="6350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7" name="Freeform 126">
              <a:extLst>
                <a:ext uri="{FF2B5EF4-FFF2-40B4-BE49-F238E27FC236}">
                  <a16:creationId xmlns:a16="http://schemas.microsoft.com/office/drawing/2014/main" id="{EE393923-DF73-CD25-39BE-9B9578533103}"/>
                </a:ext>
              </a:extLst>
            </p:cNvPr>
            <p:cNvSpPr/>
            <p:nvPr/>
          </p:nvSpPr>
          <p:spPr bwMode="auto">
            <a:xfrm>
              <a:off x="7000875" y="3940175"/>
              <a:ext cx="1308100" cy="800100"/>
            </a:xfrm>
            <a:custGeom>
              <a:avLst/>
              <a:gdLst>
                <a:gd name="connsiteX0" fmla="*/ 0 w 1308100"/>
                <a:gd name="connsiteY0" fmla="*/ 0 h 800100"/>
                <a:gd name="connsiteX1" fmla="*/ 85725 w 1308100"/>
                <a:gd name="connsiteY1" fmla="*/ 3175 h 800100"/>
                <a:gd name="connsiteX2" fmla="*/ 82550 w 1308100"/>
                <a:gd name="connsiteY2" fmla="*/ 22225 h 800100"/>
                <a:gd name="connsiteX3" fmla="*/ 228600 w 1308100"/>
                <a:gd name="connsiteY3" fmla="*/ 25400 h 800100"/>
                <a:gd name="connsiteX4" fmla="*/ 231775 w 1308100"/>
                <a:gd name="connsiteY4" fmla="*/ 44450 h 800100"/>
                <a:gd name="connsiteX5" fmla="*/ 314325 w 1308100"/>
                <a:gd name="connsiteY5" fmla="*/ 50800 h 800100"/>
                <a:gd name="connsiteX6" fmla="*/ 317500 w 1308100"/>
                <a:gd name="connsiteY6" fmla="*/ 69850 h 800100"/>
                <a:gd name="connsiteX7" fmla="*/ 365125 w 1308100"/>
                <a:gd name="connsiteY7" fmla="*/ 69850 h 800100"/>
                <a:gd name="connsiteX8" fmla="*/ 361950 w 1308100"/>
                <a:gd name="connsiteY8" fmla="*/ 136525 h 800100"/>
                <a:gd name="connsiteX9" fmla="*/ 384175 w 1308100"/>
                <a:gd name="connsiteY9" fmla="*/ 139700 h 800100"/>
                <a:gd name="connsiteX10" fmla="*/ 381000 w 1308100"/>
                <a:gd name="connsiteY10" fmla="*/ 222250 h 800100"/>
                <a:gd name="connsiteX11" fmla="*/ 403225 w 1308100"/>
                <a:gd name="connsiteY11" fmla="*/ 225425 h 800100"/>
                <a:gd name="connsiteX12" fmla="*/ 396875 w 1308100"/>
                <a:gd name="connsiteY12" fmla="*/ 273050 h 800100"/>
                <a:gd name="connsiteX13" fmla="*/ 406400 w 1308100"/>
                <a:gd name="connsiteY13" fmla="*/ 276225 h 800100"/>
                <a:gd name="connsiteX14" fmla="*/ 406400 w 1308100"/>
                <a:gd name="connsiteY14" fmla="*/ 342900 h 800100"/>
                <a:gd name="connsiteX15" fmla="*/ 441325 w 1308100"/>
                <a:gd name="connsiteY15" fmla="*/ 342900 h 800100"/>
                <a:gd name="connsiteX16" fmla="*/ 441325 w 1308100"/>
                <a:gd name="connsiteY16" fmla="*/ 384175 h 800100"/>
                <a:gd name="connsiteX17" fmla="*/ 479425 w 1308100"/>
                <a:gd name="connsiteY17" fmla="*/ 384175 h 800100"/>
                <a:gd name="connsiteX18" fmla="*/ 479425 w 1308100"/>
                <a:gd name="connsiteY18" fmla="*/ 396875 h 800100"/>
                <a:gd name="connsiteX19" fmla="*/ 527050 w 1308100"/>
                <a:gd name="connsiteY19" fmla="*/ 396875 h 800100"/>
                <a:gd name="connsiteX20" fmla="*/ 527050 w 1308100"/>
                <a:gd name="connsiteY20" fmla="*/ 425450 h 800100"/>
                <a:gd name="connsiteX21" fmla="*/ 568325 w 1308100"/>
                <a:gd name="connsiteY21" fmla="*/ 425450 h 800100"/>
                <a:gd name="connsiteX22" fmla="*/ 568325 w 1308100"/>
                <a:gd name="connsiteY22" fmla="*/ 438150 h 800100"/>
                <a:gd name="connsiteX23" fmla="*/ 641350 w 1308100"/>
                <a:gd name="connsiteY23" fmla="*/ 438150 h 800100"/>
                <a:gd name="connsiteX24" fmla="*/ 641350 w 1308100"/>
                <a:gd name="connsiteY24" fmla="*/ 469900 h 800100"/>
                <a:gd name="connsiteX25" fmla="*/ 669925 w 1308100"/>
                <a:gd name="connsiteY25" fmla="*/ 469900 h 800100"/>
                <a:gd name="connsiteX26" fmla="*/ 669925 w 1308100"/>
                <a:gd name="connsiteY26" fmla="*/ 488950 h 800100"/>
                <a:gd name="connsiteX27" fmla="*/ 704850 w 1308100"/>
                <a:gd name="connsiteY27" fmla="*/ 488950 h 800100"/>
                <a:gd name="connsiteX28" fmla="*/ 704850 w 1308100"/>
                <a:gd name="connsiteY28" fmla="*/ 511175 h 800100"/>
                <a:gd name="connsiteX29" fmla="*/ 733425 w 1308100"/>
                <a:gd name="connsiteY29" fmla="*/ 511175 h 800100"/>
                <a:gd name="connsiteX30" fmla="*/ 733425 w 1308100"/>
                <a:gd name="connsiteY30" fmla="*/ 546100 h 800100"/>
                <a:gd name="connsiteX31" fmla="*/ 733425 w 1308100"/>
                <a:gd name="connsiteY31" fmla="*/ 546100 h 800100"/>
                <a:gd name="connsiteX32" fmla="*/ 762000 w 1308100"/>
                <a:gd name="connsiteY32" fmla="*/ 546100 h 800100"/>
                <a:gd name="connsiteX33" fmla="*/ 762000 w 1308100"/>
                <a:gd name="connsiteY33" fmla="*/ 584200 h 800100"/>
                <a:gd name="connsiteX34" fmla="*/ 812800 w 1308100"/>
                <a:gd name="connsiteY34" fmla="*/ 584200 h 800100"/>
                <a:gd name="connsiteX35" fmla="*/ 812800 w 1308100"/>
                <a:gd name="connsiteY35" fmla="*/ 606425 h 800100"/>
                <a:gd name="connsiteX36" fmla="*/ 873125 w 1308100"/>
                <a:gd name="connsiteY36" fmla="*/ 606425 h 800100"/>
                <a:gd name="connsiteX37" fmla="*/ 873125 w 1308100"/>
                <a:gd name="connsiteY37" fmla="*/ 625475 h 800100"/>
                <a:gd name="connsiteX38" fmla="*/ 908050 w 1308100"/>
                <a:gd name="connsiteY38" fmla="*/ 625475 h 800100"/>
                <a:gd name="connsiteX39" fmla="*/ 908050 w 1308100"/>
                <a:gd name="connsiteY39" fmla="*/ 647700 h 800100"/>
                <a:gd name="connsiteX40" fmla="*/ 987425 w 1308100"/>
                <a:gd name="connsiteY40" fmla="*/ 647700 h 800100"/>
                <a:gd name="connsiteX41" fmla="*/ 987425 w 1308100"/>
                <a:gd name="connsiteY41" fmla="*/ 679450 h 800100"/>
                <a:gd name="connsiteX42" fmla="*/ 1022350 w 1308100"/>
                <a:gd name="connsiteY42" fmla="*/ 679450 h 800100"/>
                <a:gd name="connsiteX43" fmla="*/ 1022350 w 1308100"/>
                <a:gd name="connsiteY43" fmla="*/ 701675 h 800100"/>
                <a:gd name="connsiteX44" fmla="*/ 1041400 w 1308100"/>
                <a:gd name="connsiteY44" fmla="*/ 701675 h 800100"/>
                <a:gd name="connsiteX45" fmla="*/ 1041400 w 1308100"/>
                <a:gd name="connsiteY45" fmla="*/ 739775 h 800100"/>
                <a:gd name="connsiteX46" fmla="*/ 1089025 w 1308100"/>
                <a:gd name="connsiteY46" fmla="*/ 739775 h 800100"/>
                <a:gd name="connsiteX47" fmla="*/ 1089025 w 1308100"/>
                <a:gd name="connsiteY47" fmla="*/ 739775 h 800100"/>
                <a:gd name="connsiteX48" fmla="*/ 1089025 w 1308100"/>
                <a:gd name="connsiteY48" fmla="*/ 768350 h 800100"/>
                <a:gd name="connsiteX49" fmla="*/ 1143000 w 1308100"/>
                <a:gd name="connsiteY49" fmla="*/ 768350 h 800100"/>
                <a:gd name="connsiteX50" fmla="*/ 1143000 w 1308100"/>
                <a:gd name="connsiteY50" fmla="*/ 774700 h 800100"/>
                <a:gd name="connsiteX51" fmla="*/ 1190625 w 1308100"/>
                <a:gd name="connsiteY51" fmla="*/ 774700 h 800100"/>
                <a:gd name="connsiteX52" fmla="*/ 1190625 w 1308100"/>
                <a:gd name="connsiteY52" fmla="*/ 787400 h 800100"/>
                <a:gd name="connsiteX53" fmla="*/ 1225550 w 1308100"/>
                <a:gd name="connsiteY53" fmla="*/ 787400 h 800100"/>
                <a:gd name="connsiteX54" fmla="*/ 1225550 w 1308100"/>
                <a:gd name="connsiteY54" fmla="*/ 800100 h 800100"/>
                <a:gd name="connsiteX55" fmla="*/ 1308100 w 1308100"/>
                <a:gd name="connsiteY55" fmla="*/ 8001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308100" h="800100">
                  <a:moveTo>
                    <a:pt x="0" y="0"/>
                  </a:moveTo>
                  <a:lnTo>
                    <a:pt x="85725" y="3175"/>
                  </a:lnTo>
                  <a:lnTo>
                    <a:pt x="82550" y="22225"/>
                  </a:lnTo>
                  <a:lnTo>
                    <a:pt x="228600" y="25400"/>
                  </a:lnTo>
                  <a:lnTo>
                    <a:pt x="231775" y="44450"/>
                  </a:lnTo>
                  <a:lnTo>
                    <a:pt x="314325" y="50800"/>
                  </a:lnTo>
                  <a:lnTo>
                    <a:pt x="317500" y="69850"/>
                  </a:lnTo>
                  <a:lnTo>
                    <a:pt x="365125" y="69850"/>
                  </a:lnTo>
                  <a:lnTo>
                    <a:pt x="361950" y="136525"/>
                  </a:lnTo>
                  <a:lnTo>
                    <a:pt x="384175" y="139700"/>
                  </a:lnTo>
                  <a:lnTo>
                    <a:pt x="381000" y="222250"/>
                  </a:lnTo>
                  <a:lnTo>
                    <a:pt x="403225" y="225425"/>
                  </a:lnTo>
                  <a:lnTo>
                    <a:pt x="396875" y="273050"/>
                  </a:lnTo>
                  <a:lnTo>
                    <a:pt x="406400" y="276225"/>
                  </a:lnTo>
                  <a:lnTo>
                    <a:pt x="406400" y="342900"/>
                  </a:lnTo>
                  <a:lnTo>
                    <a:pt x="441325" y="342900"/>
                  </a:lnTo>
                  <a:lnTo>
                    <a:pt x="441325" y="384175"/>
                  </a:lnTo>
                  <a:lnTo>
                    <a:pt x="479425" y="384175"/>
                  </a:lnTo>
                  <a:lnTo>
                    <a:pt x="479425" y="396875"/>
                  </a:lnTo>
                  <a:lnTo>
                    <a:pt x="527050" y="396875"/>
                  </a:lnTo>
                  <a:lnTo>
                    <a:pt x="527050" y="425450"/>
                  </a:lnTo>
                  <a:lnTo>
                    <a:pt x="568325" y="425450"/>
                  </a:lnTo>
                  <a:lnTo>
                    <a:pt x="568325" y="438150"/>
                  </a:lnTo>
                  <a:lnTo>
                    <a:pt x="641350" y="438150"/>
                  </a:lnTo>
                  <a:lnTo>
                    <a:pt x="641350" y="469900"/>
                  </a:lnTo>
                  <a:lnTo>
                    <a:pt x="669925" y="469900"/>
                  </a:lnTo>
                  <a:lnTo>
                    <a:pt x="669925" y="488950"/>
                  </a:lnTo>
                  <a:lnTo>
                    <a:pt x="704850" y="488950"/>
                  </a:lnTo>
                  <a:lnTo>
                    <a:pt x="704850" y="511175"/>
                  </a:lnTo>
                  <a:lnTo>
                    <a:pt x="733425" y="511175"/>
                  </a:lnTo>
                  <a:lnTo>
                    <a:pt x="733425" y="546100"/>
                  </a:lnTo>
                  <a:lnTo>
                    <a:pt x="733425" y="546100"/>
                  </a:lnTo>
                  <a:lnTo>
                    <a:pt x="762000" y="546100"/>
                  </a:lnTo>
                  <a:lnTo>
                    <a:pt x="762000" y="584200"/>
                  </a:lnTo>
                  <a:lnTo>
                    <a:pt x="812800" y="584200"/>
                  </a:lnTo>
                  <a:lnTo>
                    <a:pt x="812800" y="606425"/>
                  </a:lnTo>
                  <a:lnTo>
                    <a:pt x="873125" y="606425"/>
                  </a:lnTo>
                  <a:lnTo>
                    <a:pt x="873125" y="625475"/>
                  </a:lnTo>
                  <a:lnTo>
                    <a:pt x="908050" y="625475"/>
                  </a:lnTo>
                  <a:lnTo>
                    <a:pt x="908050" y="647700"/>
                  </a:lnTo>
                  <a:lnTo>
                    <a:pt x="987425" y="647700"/>
                  </a:lnTo>
                  <a:lnTo>
                    <a:pt x="987425" y="679450"/>
                  </a:lnTo>
                  <a:lnTo>
                    <a:pt x="1022350" y="679450"/>
                  </a:lnTo>
                  <a:lnTo>
                    <a:pt x="1022350" y="701675"/>
                  </a:lnTo>
                  <a:lnTo>
                    <a:pt x="1041400" y="701675"/>
                  </a:lnTo>
                  <a:lnTo>
                    <a:pt x="1041400" y="739775"/>
                  </a:lnTo>
                  <a:lnTo>
                    <a:pt x="1089025" y="739775"/>
                  </a:lnTo>
                  <a:lnTo>
                    <a:pt x="1089025" y="739775"/>
                  </a:lnTo>
                  <a:lnTo>
                    <a:pt x="1089025" y="768350"/>
                  </a:lnTo>
                  <a:lnTo>
                    <a:pt x="1143000" y="768350"/>
                  </a:lnTo>
                  <a:lnTo>
                    <a:pt x="1143000" y="774700"/>
                  </a:lnTo>
                  <a:lnTo>
                    <a:pt x="1190625" y="774700"/>
                  </a:lnTo>
                  <a:lnTo>
                    <a:pt x="1190625" y="787400"/>
                  </a:lnTo>
                  <a:lnTo>
                    <a:pt x="1225550" y="787400"/>
                  </a:lnTo>
                  <a:lnTo>
                    <a:pt x="1225550" y="800100"/>
                  </a:lnTo>
                  <a:lnTo>
                    <a:pt x="1308100" y="8001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Freeform 127">
              <a:extLst>
                <a:ext uri="{FF2B5EF4-FFF2-40B4-BE49-F238E27FC236}">
                  <a16:creationId xmlns:a16="http://schemas.microsoft.com/office/drawing/2014/main" id="{407683C4-CDDF-B660-0557-25A1AC73C869}"/>
                </a:ext>
              </a:extLst>
            </p:cNvPr>
            <p:cNvSpPr/>
            <p:nvPr/>
          </p:nvSpPr>
          <p:spPr bwMode="auto">
            <a:xfrm>
              <a:off x="8302625" y="4749800"/>
              <a:ext cx="387350" cy="244475"/>
            </a:xfrm>
            <a:custGeom>
              <a:avLst/>
              <a:gdLst>
                <a:gd name="connsiteX0" fmla="*/ 0 w 387350"/>
                <a:gd name="connsiteY0" fmla="*/ 0 h 244475"/>
                <a:gd name="connsiteX1" fmla="*/ 53975 w 387350"/>
                <a:gd name="connsiteY1" fmla="*/ 0 h 244475"/>
                <a:gd name="connsiteX2" fmla="*/ 53975 w 387350"/>
                <a:gd name="connsiteY2" fmla="*/ 38100 h 244475"/>
                <a:gd name="connsiteX3" fmla="*/ 120650 w 387350"/>
                <a:gd name="connsiteY3" fmla="*/ 38100 h 244475"/>
                <a:gd name="connsiteX4" fmla="*/ 120650 w 387350"/>
                <a:gd name="connsiteY4" fmla="*/ 79375 h 244475"/>
                <a:gd name="connsiteX5" fmla="*/ 165100 w 387350"/>
                <a:gd name="connsiteY5" fmla="*/ 79375 h 244475"/>
                <a:gd name="connsiteX6" fmla="*/ 165100 w 387350"/>
                <a:gd name="connsiteY6" fmla="*/ 155575 h 244475"/>
                <a:gd name="connsiteX7" fmla="*/ 206375 w 387350"/>
                <a:gd name="connsiteY7" fmla="*/ 155575 h 244475"/>
                <a:gd name="connsiteX8" fmla="*/ 206375 w 387350"/>
                <a:gd name="connsiteY8" fmla="*/ 212725 h 244475"/>
                <a:gd name="connsiteX9" fmla="*/ 244475 w 387350"/>
                <a:gd name="connsiteY9" fmla="*/ 212725 h 244475"/>
                <a:gd name="connsiteX10" fmla="*/ 244475 w 387350"/>
                <a:gd name="connsiteY10" fmla="*/ 244475 h 244475"/>
                <a:gd name="connsiteX11" fmla="*/ 387350 w 387350"/>
                <a:gd name="connsiteY11"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350" h="244475">
                  <a:moveTo>
                    <a:pt x="0" y="0"/>
                  </a:moveTo>
                  <a:lnTo>
                    <a:pt x="53975" y="0"/>
                  </a:lnTo>
                  <a:lnTo>
                    <a:pt x="53975" y="38100"/>
                  </a:lnTo>
                  <a:lnTo>
                    <a:pt x="120650" y="38100"/>
                  </a:lnTo>
                  <a:lnTo>
                    <a:pt x="120650" y="79375"/>
                  </a:lnTo>
                  <a:lnTo>
                    <a:pt x="165100" y="79375"/>
                  </a:lnTo>
                  <a:lnTo>
                    <a:pt x="165100" y="155575"/>
                  </a:lnTo>
                  <a:lnTo>
                    <a:pt x="206375" y="155575"/>
                  </a:lnTo>
                  <a:lnTo>
                    <a:pt x="206375" y="212725"/>
                  </a:lnTo>
                  <a:lnTo>
                    <a:pt x="244475" y="212725"/>
                  </a:lnTo>
                  <a:lnTo>
                    <a:pt x="244475" y="244475"/>
                  </a:lnTo>
                  <a:lnTo>
                    <a:pt x="387350" y="2444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0" name="Freeform 129">
            <a:extLst>
              <a:ext uri="{FF2B5EF4-FFF2-40B4-BE49-F238E27FC236}">
                <a16:creationId xmlns:a16="http://schemas.microsoft.com/office/drawing/2014/main" id="{73FDD57B-7FE7-DF6D-0009-09AA5958E876}"/>
              </a:ext>
            </a:extLst>
          </p:cNvPr>
          <p:cNvSpPr/>
          <p:nvPr/>
        </p:nvSpPr>
        <p:spPr bwMode="auto">
          <a:xfrm>
            <a:off x="6789286" y="3937904"/>
            <a:ext cx="3384550" cy="1704975"/>
          </a:xfrm>
          <a:custGeom>
            <a:avLst/>
            <a:gdLst>
              <a:gd name="connsiteX0" fmla="*/ 3384550 w 3384550"/>
              <a:gd name="connsiteY0" fmla="*/ 1704975 h 1704975"/>
              <a:gd name="connsiteX1" fmla="*/ 2552700 w 3384550"/>
              <a:gd name="connsiteY1" fmla="*/ 1704975 h 1704975"/>
              <a:gd name="connsiteX2" fmla="*/ 2552700 w 3384550"/>
              <a:gd name="connsiteY2" fmla="*/ 1638300 h 1704975"/>
              <a:gd name="connsiteX3" fmla="*/ 2451100 w 3384550"/>
              <a:gd name="connsiteY3" fmla="*/ 1638300 h 1704975"/>
              <a:gd name="connsiteX4" fmla="*/ 2451100 w 3384550"/>
              <a:gd name="connsiteY4" fmla="*/ 1584325 h 1704975"/>
              <a:gd name="connsiteX5" fmla="*/ 1911350 w 3384550"/>
              <a:gd name="connsiteY5" fmla="*/ 1584325 h 1704975"/>
              <a:gd name="connsiteX6" fmla="*/ 1911350 w 3384550"/>
              <a:gd name="connsiteY6" fmla="*/ 1549400 h 1704975"/>
              <a:gd name="connsiteX7" fmla="*/ 1809750 w 3384550"/>
              <a:gd name="connsiteY7" fmla="*/ 1549400 h 1704975"/>
              <a:gd name="connsiteX8" fmla="*/ 1809750 w 3384550"/>
              <a:gd name="connsiteY8" fmla="*/ 1514475 h 1704975"/>
              <a:gd name="connsiteX9" fmla="*/ 1435100 w 3384550"/>
              <a:gd name="connsiteY9" fmla="*/ 1514475 h 1704975"/>
              <a:gd name="connsiteX10" fmla="*/ 1435100 w 3384550"/>
              <a:gd name="connsiteY10" fmla="*/ 1482725 h 1704975"/>
              <a:gd name="connsiteX11" fmla="*/ 1190625 w 3384550"/>
              <a:gd name="connsiteY11" fmla="*/ 1482725 h 1704975"/>
              <a:gd name="connsiteX12" fmla="*/ 1190625 w 3384550"/>
              <a:gd name="connsiteY12" fmla="*/ 1444625 h 1704975"/>
              <a:gd name="connsiteX13" fmla="*/ 1044575 w 3384550"/>
              <a:gd name="connsiteY13" fmla="*/ 1444625 h 1704975"/>
              <a:gd name="connsiteX14" fmla="*/ 1044575 w 3384550"/>
              <a:gd name="connsiteY14" fmla="*/ 1412875 h 1704975"/>
              <a:gd name="connsiteX15" fmla="*/ 1012825 w 3384550"/>
              <a:gd name="connsiteY15" fmla="*/ 1412875 h 1704975"/>
              <a:gd name="connsiteX16" fmla="*/ 1012825 w 3384550"/>
              <a:gd name="connsiteY16" fmla="*/ 1381125 h 1704975"/>
              <a:gd name="connsiteX17" fmla="*/ 939800 w 3384550"/>
              <a:gd name="connsiteY17" fmla="*/ 1381125 h 1704975"/>
              <a:gd name="connsiteX18" fmla="*/ 939800 w 3384550"/>
              <a:gd name="connsiteY18" fmla="*/ 1368425 h 1704975"/>
              <a:gd name="connsiteX19" fmla="*/ 854075 w 3384550"/>
              <a:gd name="connsiteY19" fmla="*/ 1368425 h 1704975"/>
              <a:gd name="connsiteX20" fmla="*/ 854075 w 3384550"/>
              <a:gd name="connsiteY20" fmla="*/ 1339850 h 1704975"/>
              <a:gd name="connsiteX21" fmla="*/ 809625 w 3384550"/>
              <a:gd name="connsiteY21" fmla="*/ 1339850 h 1704975"/>
              <a:gd name="connsiteX22" fmla="*/ 809625 w 3384550"/>
              <a:gd name="connsiteY22" fmla="*/ 1311275 h 1704975"/>
              <a:gd name="connsiteX23" fmla="*/ 781050 w 3384550"/>
              <a:gd name="connsiteY23" fmla="*/ 1311275 h 1704975"/>
              <a:gd name="connsiteX24" fmla="*/ 781050 w 3384550"/>
              <a:gd name="connsiteY24" fmla="*/ 1311275 h 1704975"/>
              <a:gd name="connsiteX25" fmla="*/ 781050 w 3384550"/>
              <a:gd name="connsiteY25" fmla="*/ 1311275 h 1704975"/>
              <a:gd name="connsiteX26" fmla="*/ 781050 w 3384550"/>
              <a:gd name="connsiteY26" fmla="*/ 1289050 h 1704975"/>
              <a:gd name="connsiteX27" fmla="*/ 727075 w 3384550"/>
              <a:gd name="connsiteY27" fmla="*/ 1289050 h 1704975"/>
              <a:gd name="connsiteX28" fmla="*/ 727075 w 3384550"/>
              <a:gd name="connsiteY28" fmla="*/ 1244600 h 1704975"/>
              <a:gd name="connsiteX29" fmla="*/ 727075 w 3384550"/>
              <a:gd name="connsiteY29" fmla="*/ 1244600 h 1704975"/>
              <a:gd name="connsiteX30" fmla="*/ 727075 w 3384550"/>
              <a:gd name="connsiteY30" fmla="*/ 1244600 h 1704975"/>
              <a:gd name="connsiteX31" fmla="*/ 727075 w 3384550"/>
              <a:gd name="connsiteY31" fmla="*/ 1244600 h 1704975"/>
              <a:gd name="connsiteX32" fmla="*/ 682625 w 3384550"/>
              <a:gd name="connsiteY32" fmla="*/ 1244600 h 1704975"/>
              <a:gd name="connsiteX33" fmla="*/ 682625 w 3384550"/>
              <a:gd name="connsiteY33" fmla="*/ 1171575 h 1704975"/>
              <a:gd name="connsiteX34" fmla="*/ 660400 w 3384550"/>
              <a:gd name="connsiteY34" fmla="*/ 1171575 h 1704975"/>
              <a:gd name="connsiteX35" fmla="*/ 660400 w 3384550"/>
              <a:gd name="connsiteY35" fmla="*/ 1104900 h 1704975"/>
              <a:gd name="connsiteX36" fmla="*/ 660400 w 3384550"/>
              <a:gd name="connsiteY36" fmla="*/ 1104900 h 1704975"/>
              <a:gd name="connsiteX37" fmla="*/ 638175 w 3384550"/>
              <a:gd name="connsiteY37" fmla="*/ 1104900 h 1704975"/>
              <a:gd name="connsiteX38" fmla="*/ 638175 w 3384550"/>
              <a:gd name="connsiteY38" fmla="*/ 1044575 h 1704975"/>
              <a:gd name="connsiteX39" fmla="*/ 638175 w 3384550"/>
              <a:gd name="connsiteY39" fmla="*/ 1044575 h 1704975"/>
              <a:gd name="connsiteX40" fmla="*/ 638175 w 3384550"/>
              <a:gd name="connsiteY40" fmla="*/ 1044575 h 1704975"/>
              <a:gd name="connsiteX41" fmla="*/ 606425 w 3384550"/>
              <a:gd name="connsiteY41" fmla="*/ 1044575 h 1704975"/>
              <a:gd name="connsiteX42" fmla="*/ 606425 w 3384550"/>
              <a:gd name="connsiteY42" fmla="*/ 1000125 h 1704975"/>
              <a:gd name="connsiteX43" fmla="*/ 584200 w 3384550"/>
              <a:gd name="connsiteY43" fmla="*/ 1000125 h 1704975"/>
              <a:gd name="connsiteX44" fmla="*/ 584200 w 3384550"/>
              <a:gd name="connsiteY44" fmla="*/ 962025 h 1704975"/>
              <a:gd name="connsiteX45" fmla="*/ 577850 w 3384550"/>
              <a:gd name="connsiteY45" fmla="*/ 962025 h 1704975"/>
              <a:gd name="connsiteX46" fmla="*/ 577850 w 3384550"/>
              <a:gd name="connsiteY46" fmla="*/ 930275 h 1704975"/>
              <a:gd name="connsiteX47" fmla="*/ 568325 w 3384550"/>
              <a:gd name="connsiteY47" fmla="*/ 930275 h 1704975"/>
              <a:gd name="connsiteX48" fmla="*/ 568325 w 3384550"/>
              <a:gd name="connsiteY48" fmla="*/ 911225 h 1704975"/>
              <a:gd name="connsiteX49" fmla="*/ 523875 w 3384550"/>
              <a:gd name="connsiteY49" fmla="*/ 911225 h 1704975"/>
              <a:gd name="connsiteX50" fmla="*/ 523875 w 3384550"/>
              <a:gd name="connsiteY50" fmla="*/ 895350 h 1704975"/>
              <a:gd name="connsiteX51" fmla="*/ 488950 w 3384550"/>
              <a:gd name="connsiteY51" fmla="*/ 895350 h 1704975"/>
              <a:gd name="connsiteX52" fmla="*/ 488950 w 3384550"/>
              <a:gd name="connsiteY52" fmla="*/ 876300 h 1704975"/>
              <a:gd name="connsiteX53" fmla="*/ 447675 w 3384550"/>
              <a:gd name="connsiteY53" fmla="*/ 876300 h 1704975"/>
              <a:gd name="connsiteX54" fmla="*/ 447675 w 3384550"/>
              <a:gd name="connsiteY54" fmla="*/ 863600 h 1704975"/>
              <a:gd name="connsiteX55" fmla="*/ 447675 w 3384550"/>
              <a:gd name="connsiteY55" fmla="*/ 863600 h 1704975"/>
              <a:gd name="connsiteX56" fmla="*/ 447675 w 3384550"/>
              <a:gd name="connsiteY56" fmla="*/ 863600 h 1704975"/>
              <a:gd name="connsiteX57" fmla="*/ 431800 w 3384550"/>
              <a:gd name="connsiteY57" fmla="*/ 863600 h 1704975"/>
              <a:gd name="connsiteX58" fmla="*/ 431800 w 3384550"/>
              <a:gd name="connsiteY58" fmla="*/ 831850 h 1704975"/>
              <a:gd name="connsiteX59" fmla="*/ 431800 w 3384550"/>
              <a:gd name="connsiteY59" fmla="*/ 831850 h 1704975"/>
              <a:gd name="connsiteX60" fmla="*/ 406400 w 3384550"/>
              <a:gd name="connsiteY60" fmla="*/ 831850 h 1704975"/>
              <a:gd name="connsiteX61" fmla="*/ 406400 w 3384550"/>
              <a:gd name="connsiteY61" fmla="*/ 774700 h 1704975"/>
              <a:gd name="connsiteX62" fmla="*/ 393700 w 3384550"/>
              <a:gd name="connsiteY62" fmla="*/ 774700 h 1704975"/>
              <a:gd name="connsiteX63" fmla="*/ 393700 w 3384550"/>
              <a:gd name="connsiteY63" fmla="*/ 685800 h 1704975"/>
              <a:gd name="connsiteX64" fmla="*/ 381000 w 3384550"/>
              <a:gd name="connsiteY64" fmla="*/ 685800 h 1704975"/>
              <a:gd name="connsiteX65" fmla="*/ 381000 w 3384550"/>
              <a:gd name="connsiteY65" fmla="*/ 628650 h 1704975"/>
              <a:gd name="connsiteX66" fmla="*/ 381000 w 3384550"/>
              <a:gd name="connsiteY66" fmla="*/ 628650 h 1704975"/>
              <a:gd name="connsiteX67" fmla="*/ 381000 w 3384550"/>
              <a:gd name="connsiteY67" fmla="*/ 628650 h 1704975"/>
              <a:gd name="connsiteX68" fmla="*/ 381000 w 3384550"/>
              <a:gd name="connsiteY68" fmla="*/ 628650 h 1704975"/>
              <a:gd name="connsiteX69" fmla="*/ 381000 w 3384550"/>
              <a:gd name="connsiteY69" fmla="*/ 628650 h 1704975"/>
              <a:gd name="connsiteX70" fmla="*/ 358775 w 3384550"/>
              <a:gd name="connsiteY70" fmla="*/ 628650 h 1704975"/>
              <a:gd name="connsiteX71" fmla="*/ 358775 w 3384550"/>
              <a:gd name="connsiteY71" fmla="*/ 536575 h 1704975"/>
              <a:gd name="connsiteX72" fmla="*/ 352425 w 3384550"/>
              <a:gd name="connsiteY72" fmla="*/ 536575 h 1704975"/>
              <a:gd name="connsiteX73" fmla="*/ 352425 w 3384550"/>
              <a:gd name="connsiteY73" fmla="*/ 463550 h 1704975"/>
              <a:gd name="connsiteX74" fmla="*/ 352425 w 3384550"/>
              <a:gd name="connsiteY74" fmla="*/ 419100 h 1704975"/>
              <a:gd name="connsiteX75" fmla="*/ 339725 w 3384550"/>
              <a:gd name="connsiteY75" fmla="*/ 419100 h 1704975"/>
              <a:gd name="connsiteX76" fmla="*/ 339725 w 3384550"/>
              <a:gd name="connsiteY76" fmla="*/ 307975 h 1704975"/>
              <a:gd name="connsiteX77" fmla="*/ 327025 w 3384550"/>
              <a:gd name="connsiteY77" fmla="*/ 307975 h 1704975"/>
              <a:gd name="connsiteX78" fmla="*/ 327025 w 3384550"/>
              <a:gd name="connsiteY78" fmla="*/ 247650 h 1704975"/>
              <a:gd name="connsiteX79" fmla="*/ 320675 w 3384550"/>
              <a:gd name="connsiteY79" fmla="*/ 247650 h 1704975"/>
              <a:gd name="connsiteX80" fmla="*/ 320675 w 3384550"/>
              <a:gd name="connsiteY80" fmla="*/ 190500 h 1704975"/>
              <a:gd name="connsiteX81" fmla="*/ 320675 w 3384550"/>
              <a:gd name="connsiteY81" fmla="*/ 190500 h 1704975"/>
              <a:gd name="connsiteX82" fmla="*/ 320675 w 3384550"/>
              <a:gd name="connsiteY82" fmla="*/ 190500 h 1704975"/>
              <a:gd name="connsiteX83" fmla="*/ 320675 w 3384550"/>
              <a:gd name="connsiteY83" fmla="*/ 190500 h 1704975"/>
              <a:gd name="connsiteX84" fmla="*/ 320675 w 3384550"/>
              <a:gd name="connsiteY84" fmla="*/ 190500 h 1704975"/>
              <a:gd name="connsiteX85" fmla="*/ 320675 w 3384550"/>
              <a:gd name="connsiteY85" fmla="*/ 190500 h 1704975"/>
              <a:gd name="connsiteX86" fmla="*/ 295275 w 3384550"/>
              <a:gd name="connsiteY86" fmla="*/ 190500 h 1704975"/>
              <a:gd name="connsiteX87" fmla="*/ 295275 w 3384550"/>
              <a:gd name="connsiteY87" fmla="*/ 142875 h 1704975"/>
              <a:gd name="connsiteX88" fmla="*/ 279400 w 3384550"/>
              <a:gd name="connsiteY88" fmla="*/ 142875 h 1704975"/>
              <a:gd name="connsiteX89" fmla="*/ 279400 w 3384550"/>
              <a:gd name="connsiteY89" fmla="*/ 101600 h 1704975"/>
              <a:gd name="connsiteX90" fmla="*/ 247650 w 3384550"/>
              <a:gd name="connsiteY90" fmla="*/ 101600 h 1704975"/>
              <a:gd name="connsiteX91" fmla="*/ 247650 w 3384550"/>
              <a:gd name="connsiteY91" fmla="*/ 82550 h 1704975"/>
              <a:gd name="connsiteX92" fmla="*/ 212725 w 3384550"/>
              <a:gd name="connsiteY92" fmla="*/ 82550 h 1704975"/>
              <a:gd name="connsiteX93" fmla="*/ 212725 w 3384550"/>
              <a:gd name="connsiteY93" fmla="*/ 82550 h 1704975"/>
              <a:gd name="connsiteX94" fmla="*/ 212725 w 3384550"/>
              <a:gd name="connsiteY94" fmla="*/ 63500 h 1704975"/>
              <a:gd name="connsiteX95" fmla="*/ 184150 w 3384550"/>
              <a:gd name="connsiteY95" fmla="*/ 63500 h 1704975"/>
              <a:gd name="connsiteX96" fmla="*/ 184150 w 3384550"/>
              <a:gd name="connsiteY96" fmla="*/ 47625 h 1704975"/>
              <a:gd name="connsiteX97" fmla="*/ 146050 w 3384550"/>
              <a:gd name="connsiteY97" fmla="*/ 47625 h 1704975"/>
              <a:gd name="connsiteX98" fmla="*/ 146050 w 3384550"/>
              <a:gd name="connsiteY98" fmla="*/ 15875 h 1704975"/>
              <a:gd name="connsiteX99" fmla="*/ 66675 w 3384550"/>
              <a:gd name="connsiteY99" fmla="*/ 15875 h 1704975"/>
              <a:gd name="connsiteX100" fmla="*/ 66675 w 3384550"/>
              <a:gd name="connsiteY100" fmla="*/ 0 h 1704975"/>
              <a:gd name="connsiteX101" fmla="*/ 0 w 3384550"/>
              <a:gd name="connsiteY101" fmla="*/ 0 h 170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384550" h="1704975">
                <a:moveTo>
                  <a:pt x="3384550" y="1704975"/>
                </a:moveTo>
                <a:lnTo>
                  <a:pt x="2552700" y="1704975"/>
                </a:lnTo>
                <a:lnTo>
                  <a:pt x="2552700" y="1638300"/>
                </a:lnTo>
                <a:lnTo>
                  <a:pt x="2451100" y="1638300"/>
                </a:lnTo>
                <a:lnTo>
                  <a:pt x="2451100" y="1584325"/>
                </a:lnTo>
                <a:lnTo>
                  <a:pt x="1911350" y="1584325"/>
                </a:lnTo>
                <a:lnTo>
                  <a:pt x="1911350" y="1549400"/>
                </a:lnTo>
                <a:lnTo>
                  <a:pt x="1809750" y="1549400"/>
                </a:lnTo>
                <a:lnTo>
                  <a:pt x="1809750" y="1514475"/>
                </a:lnTo>
                <a:lnTo>
                  <a:pt x="1435100" y="1514475"/>
                </a:lnTo>
                <a:lnTo>
                  <a:pt x="1435100" y="1482725"/>
                </a:lnTo>
                <a:lnTo>
                  <a:pt x="1190625" y="1482725"/>
                </a:lnTo>
                <a:lnTo>
                  <a:pt x="1190625" y="1444625"/>
                </a:lnTo>
                <a:lnTo>
                  <a:pt x="1044575" y="1444625"/>
                </a:lnTo>
                <a:lnTo>
                  <a:pt x="1044575" y="1412875"/>
                </a:lnTo>
                <a:lnTo>
                  <a:pt x="1012825" y="1412875"/>
                </a:lnTo>
                <a:lnTo>
                  <a:pt x="1012825" y="1381125"/>
                </a:lnTo>
                <a:lnTo>
                  <a:pt x="939800" y="1381125"/>
                </a:lnTo>
                <a:lnTo>
                  <a:pt x="939800" y="1368425"/>
                </a:lnTo>
                <a:lnTo>
                  <a:pt x="854075" y="1368425"/>
                </a:lnTo>
                <a:lnTo>
                  <a:pt x="854075" y="1339850"/>
                </a:lnTo>
                <a:lnTo>
                  <a:pt x="809625" y="1339850"/>
                </a:lnTo>
                <a:lnTo>
                  <a:pt x="809625" y="1311275"/>
                </a:lnTo>
                <a:lnTo>
                  <a:pt x="781050" y="1311275"/>
                </a:lnTo>
                <a:lnTo>
                  <a:pt x="781050" y="1311275"/>
                </a:lnTo>
                <a:lnTo>
                  <a:pt x="781050" y="1311275"/>
                </a:lnTo>
                <a:lnTo>
                  <a:pt x="781050" y="1289050"/>
                </a:lnTo>
                <a:lnTo>
                  <a:pt x="727075" y="1289050"/>
                </a:lnTo>
                <a:lnTo>
                  <a:pt x="727075" y="1244600"/>
                </a:lnTo>
                <a:lnTo>
                  <a:pt x="727075" y="1244600"/>
                </a:lnTo>
                <a:lnTo>
                  <a:pt x="727075" y="1244600"/>
                </a:lnTo>
                <a:lnTo>
                  <a:pt x="727075" y="1244600"/>
                </a:lnTo>
                <a:lnTo>
                  <a:pt x="682625" y="1244600"/>
                </a:lnTo>
                <a:lnTo>
                  <a:pt x="682625" y="1171575"/>
                </a:lnTo>
                <a:lnTo>
                  <a:pt x="660400" y="1171575"/>
                </a:lnTo>
                <a:lnTo>
                  <a:pt x="660400" y="1104900"/>
                </a:lnTo>
                <a:lnTo>
                  <a:pt x="660400" y="1104900"/>
                </a:lnTo>
                <a:lnTo>
                  <a:pt x="638175" y="1104900"/>
                </a:lnTo>
                <a:lnTo>
                  <a:pt x="638175" y="1044575"/>
                </a:lnTo>
                <a:lnTo>
                  <a:pt x="638175" y="1044575"/>
                </a:lnTo>
                <a:lnTo>
                  <a:pt x="638175" y="1044575"/>
                </a:lnTo>
                <a:lnTo>
                  <a:pt x="606425" y="1044575"/>
                </a:lnTo>
                <a:lnTo>
                  <a:pt x="606425" y="1000125"/>
                </a:lnTo>
                <a:lnTo>
                  <a:pt x="584200" y="1000125"/>
                </a:lnTo>
                <a:lnTo>
                  <a:pt x="584200" y="962025"/>
                </a:lnTo>
                <a:lnTo>
                  <a:pt x="577850" y="962025"/>
                </a:lnTo>
                <a:lnTo>
                  <a:pt x="577850" y="930275"/>
                </a:lnTo>
                <a:lnTo>
                  <a:pt x="568325" y="930275"/>
                </a:lnTo>
                <a:lnTo>
                  <a:pt x="568325" y="911225"/>
                </a:lnTo>
                <a:lnTo>
                  <a:pt x="523875" y="911225"/>
                </a:lnTo>
                <a:lnTo>
                  <a:pt x="523875" y="895350"/>
                </a:lnTo>
                <a:lnTo>
                  <a:pt x="488950" y="895350"/>
                </a:lnTo>
                <a:lnTo>
                  <a:pt x="488950" y="876300"/>
                </a:lnTo>
                <a:lnTo>
                  <a:pt x="447675" y="876300"/>
                </a:lnTo>
                <a:lnTo>
                  <a:pt x="447675" y="863600"/>
                </a:lnTo>
                <a:lnTo>
                  <a:pt x="447675" y="863600"/>
                </a:lnTo>
                <a:lnTo>
                  <a:pt x="447675" y="863600"/>
                </a:lnTo>
                <a:lnTo>
                  <a:pt x="431800" y="863600"/>
                </a:lnTo>
                <a:lnTo>
                  <a:pt x="431800" y="831850"/>
                </a:lnTo>
                <a:lnTo>
                  <a:pt x="431800" y="831850"/>
                </a:lnTo>
                <a:lnTo>
                  <a:pt x="406400" y="831850"/>
                </a:lnTo>
                <a:lnTo>
                  <a:pt x="406400" y="774700"/>
                </a:lnTo>
                <a:lnTo>
                  <a:pt x="393700" y="774700"/>
                </a:lnTo>
                <a:lnTo>
                  <a:pt x="393700" y="685800"/>
                </a:lnTo>
                <a:lnTo>
                  <a:pt x="381000" y="685800"/>
                </a:lnTo>
                <a:lnTo>
                  <a:pt x="381000" y="628650"/>
                </a:lnTo>
                <a:lnTo>
                  <a:pt x="381000" y="628650"/>
                </a:lnTo>
                <a:lnTo>
                  <a:pt x="381000" y="628650"/>
                </a:lnTo>
                <a:lnTo>
                  <a:pt x="381000" y="628650"/>
                </a:lnTo>
                <a:lnTo>
                  <a:pt x="381000" y="628650"/>
                </a:lnTo>
                <a:lnTo>
                  <a:pt x="358775" y="628650"/>
                </a:lnTo>
                <a:lnTo>
                  <a:pt x="358775" y="536575"/>
                </a:lnTo>
                <a:lnTo>
                  <a:pt x="352425" y="536575"/>
                </a:lnTo>
                <a:lnTo>
                  <a:pt x="352425" y="463550"/>
                </a:lnTo>
                <a:lnTo>
                  <a:pt x="352425" y="419100"/>
                </a:lnTo>
                <a:lnTo>
                  <a:pt x="339725" y="419100"/>
                </a:lnTo>
                <a:lnTo>
                  <a:pt x="339725" y="307975"/>
                </a:lnTo>
                <a:lnTo>
                  <a:pt x="327025" y="307975"/>
                </a:lnTo>
                <a:lnTo>
                  <a:pt x="327025" y="247650"/>
                </a:lnTo>
                <a:lnTo>
                  <a:pt x="320675" y="247650"/>
                </a:lnTo>
                <a:lnTo>
                  <a:pt x="320675" y="190500"/>
                </a:lnTo>
                <a:lnTo>
                  <a:pt x="320675" y="190500"/>
                </a:lnTo>
                <a:lnTo>
                  <a:pt x="320675" y="190500"/>
                </a:lnTo>
                <a:lnTo>
                  <a:pt x="320675" y="190500"/>
                </a:lnTo>
                <a:lnTo>
                  <a:pt x="320675" y="190500"/>
                </a:lnTo>
                <a:lnTo>
                  <a:pt x="320675" y="190500"/>
                </a:lnTo>
                <a:lnTo>
                  <a:pt x="295275" y="190500"/>
                </a:lnTo>
                <a:lnTo>
                  <a:pt x="295275" y="142875"/>
                </a:lnTo>
                <a:lnTo>
                  <a:pt x="279400" y="142875"/>
                </a:lnTo>
                <a:lnTo>
                  <a:pt x="279400" y="101600"/>
                </a:lnTo>
                <a:lnTo>
                  <a:pt x="247650" y="101600"/>
                </a:lnTo>
                <a:lnTo>
                  <a:pt x="247650" y="82550"/>
                </a:lnTo>
                <a:lnTo>
                  <a:pt x="212725" y="82550"/>
                </a:lnTo>
                <a:lnTo>
                  <a:pt x="212725" y="82550"/>
                </a:lnTo>
                <a:lnTo>
                  <a:pt x="212725" y="63500"/>
                </a:lnTo>
                <a:lnTo>
                  <a:pt x="184150" y="63500"/>
                </a:lnTo>
                <a:lnTo>
                  <a:pt x="184150" y="47625"/>
                </a:lnTo>
                <a:lnTo>
                  <a:pt x="146050" y="47625"/>
                </a:lnTo>
                <a:lnTo>
                  <a:pt x="146050" y="15875"/>
                </a:lnTo>
                <a:lnTo>
                  <a:pt x="66675" y="15875"/>
                </a:lnTo>
                <a:lnTo>
                  <a:pt x="6667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1DDFBCBA-C970-EE89-F03B-6888E5B766CA}"/>
              </a:ext>
            </a:extLst>
          </p:cNvPr>
          <p:cNvCxnSpPr>
            <a:cxnSpLocks/>
          </p:cNvCxnSpPr>
          <p:nvPr/>
        </p:nvCxnSpPr>
        <p:spPr bwMode="auto">
          <a:xfrm flipV="1">
            <a:off x="6789115" y="3932758"/>
            <a:ext cx="0" cy="1959429"/>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FFAEA71D-BD71-8F81-D221-C13D75537A12}"/>
              </a:ext>
            </a:extLst>
          </p:cNvPr>
          <p:cNvSpPr txBox="1"/>
          <p:nvPr/>
        </p:nvSpPr>
        <p:spPr bwMode="auto">
          <a:xfrm>
            <a:off x="3710350" y="2103304"/>
            <a:ext cx="16074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 achieved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decrease</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 achieved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 decrease</a:t>
            </a:r>
          </a:p>
        </p:txBody>
      </p:sp>
      <p:sp>
        <p:nvSpPr>
          <p:cNvPr id="132" name="TextBox 131">
            <a:extLst>
              <a:ext uri="{FF2B5EF4-FFF2-40B4-BE49-F238E27FC236}">
                <a16:creationId xmlns:a16="http://schemas.microsoft.com/office/drawing/2014/main" id="{0AE68615-AEBF-8E2C-2180-B9E731E95349}"/>
              </a:ext>
            </a:extLst>
          </p:cNvPr>
          <p:cNvSpPr txBox="1"/>
          <p:nvPr/>
        </p:nvSpPr>
        <p:spPr bwMode="auto">
          <a:xfrm>
            <a:off x="1516694" y="1568038"/>
            <a:ext cx="32153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PSA Response From Baseline</a:t>
            </a:r>
          </a:p>
        </p:txBody>
      </p:sp>
      <p:cxnSp>
        <p:nvCxnSpPr>
          <p:cNvPr id="134" name="Straight Connector 133">
            <a:extLst>
              <a:ext uri="{FF2B5EF4-FFF2-40B4-BE49-F238E27FC236}">
                <a16:creationId xmlns:a16="http://schemas.microsoft.com/office/drawing/2014/main" id="{8F94B7AB-C95B-308B-BBF3-BF8926A20ADF}"/>
              </a:ext>
            </a:extLst>
          </p:cNvPr>
          <p:cNvCxnSpPr/>
          <p:nvPr/>
        </p:nvCxnSpPr>
        <p:spPr bwMode="auto">
          <a:xfrm>
            <a:off x="1356370" y="2077354"/>
            <a:ext cx="0" cy="1363621"/>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6BE03CA-508A-DAAE-1D67-3B9B822A6BA0}"/>
              </a:ext>
            </a:extLst>
          </p:cNvPr>
          <p:cNvCxnSpPr>
            <a:cxnSpLocks/>
          </p:cNvCxnSpPr>
          <p:nvPr/>
        </p:nvCxnSpPr>
        <p:spPr bwMode="auto">
          <a:xfrm flipH="1">
            <a:off x="1298602" y="20873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5735C6A-3BE4-4655-BCFF-64E205B69692}"/>
              </a:ext>
            </a:extLst>
          </p:cNvPr>
          <p:cNvCxnSpPr>
            <a:cxnSpLocks/>
          </p:cNvCxnSpPr>
          <p:nvPr/>
        </p:nvCxnSpPr>
        <p:spPr bwMode="auto">
          <a:xfrm flipH="1">
            <a:off x="1298602" y="25350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8EE48A6-DEBE-1355-59B2-014CFC46A49B}"/>
              </a:ext>
            </a:extLst>
          </p:cNvPr>
          <p:cNvCxnSpPr>
            <a:cxnSpLocks/>
          </p:cNvCxnSpPr>
          <p:nvPr/>
        </p:nvCxnSpPr>
        <p:spPr bwMode="auto">
          <a:xfrm flipH="1">
            <a:off x="1298602" y="2982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4EAAC31-BDE3-C5FE-08B9-54C6335F2285}"/>
              </a:ext>
            </a:extLst>
          </p:cNvPr>
          <p:cNvCxnSpPr>
            <a:cxnSpLocks/>
          </p:cNvCxnSpPr>
          <p:nvPr/>
        </p:nvCxnSpPr>
        <p:spPr bwMode="auto">
          <a:xfrm flipH="1">
            <a:off x="1298602" y="343035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3" name="TextBox 142">
            <a:extLst>
              <a:ext uri="{FF2B5EF4-FFF2-40B4-BE49-F238E27FC236}">
                <a16:creationId xmlns:a16="http://schemas.microsoft.com/office/drawing/2014/main" id="{F8C1AA4D-BB4B-7D5B-6FDF-8F990AA77B9A}"/>
              </a:ext>
            </a:extLst>
          </p:cNvPr>
          <p:cNvSpPr txBox="1"/>
          <p:nvPr/>
        </p:nvSpPr>
        <p:spPr bwMode="auto">
          <a:xfrm>
            <a:off x="1356370" y="3398184"/>
            <a:ext cx="22465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44" name="TextBox 143">
            <a:extLst>
              <a:ext uri="{FF2B5EF4-FFF2-40B4-BE49-F238E27FC236}">
                <a16:creationId xmlns:a16="http://schemas.microsoft.com/office/drawing/2014/main" id="{098306B3-2E5C-028A-A4C8-E89A2023A14A}"/>
              </a:ext>
            </a:extLst>
          </p:cNvPr>
          <p:cNvSpPr txBox="1"/>
          <p:nvPr/>
        </p:nvSpPr>
        <p:spPr bwMode="auto">
          <a:xfrm rot="16200000">
            <a:off x="339" y="2628719"/>
            <a:ext cx="15389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Decline (%)</a:t>
            </a:r>
          </a:p>
        </p:txBody>
      </p:sp>
      <p:sp>
        <p:nvSpPr>
          <p:cNvPr id="145" name="TextBox 144">
            <a:extLst>
              <a:ext uri="{FF2B5EF4-FFF2-40B4-BE49-F238E27FC236}">
                <a16:creationId xmlns:a16="http://schemas.microsoft.com/office/drawing/2014/main" id="{E2281418-A661-523F-C1DD-D21385D68DBF}"/>
              </a:ext>
            </a:extLst>
          </p:cNvPr>
          <p:cNvSpPr txBox="1"/>
          <p:nvPr/>
        </p:nvSpPr>
        <p:spPr bwMode="auto">
          <a:xfrm>
            <a:off x="742839" y="1920017"/>
            <a:ext cx="622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6" name="TextBox 145">
            <a:extLst>
              <a:ext uri="{FF2B5EF4-FFF2-40B4-BE49-F238E27FC236}">
                <a16:creationId xmlns:a16="http://schemas.microsoft.com/office/drawing/2014/main" id="{EC9B3DFF-3A1F-4EA1-D73B-101EFFF98B23}"/>
              </a:ext>
            </a:extLst>
          </p:cNvPr>
          <p:cNvSpPr txBox="1"/>
          <p:nvPr/>
        </p:nvSpPr>
        <p:spPr bwMode="auto">
          <a:xfrm>
            <a:off x="742839" y="2365909"/>
            <a:ext cx="622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7" name="TextBox 146">
            <a:extLst>
              <a:ext uri="{FF2B5EF4-FFF2-40B4-BE49-F238E27FC236}">
                <a16:creationId xmlns:a16="http://schemas.microsoft.com/office/drawing/2014/main" id="{7D6BAE82-7D1A-B68A-BAC6-61076C5E3BCF}"/>
              </a:ext>
            </a:extLst>
          </p:cNvPr>
          <p:cNvSpPr txBox="1"/>
          <p:nvPr/>
        </p:nvSpPr>
        <p:spPr bwMode="auto">
          <a:xfrm>
            <a:off x="742839" y="2811801"/>
            <a:ext cx="622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48" name="TextBox 147">
            <a:extLst>
              <a:ext uri="{FF2B5EF4-FFF2-40B4-BE49-F238E27FC236}">
                <a16:creationId xmlns:a16="http://schemas.microsoft.com/office/drawing/2014/main" id="{A28FB112-B468-ADD0-D125-7C97218391EA}"/>
              </a:ext>
            </a:extLst>
          </p:cNvPr>
          <p:cNvSpPr txBox="1"/>
          <p:nvPr/>
        </p:nvSpPr>
        <p:spPr bwMode="auto">
          <a:xfrm>
            <a:off x="742839" y="3257692"/>
            <a:ext cx="622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9" name="TextBox 148">
            <a:extLst>
              <a:ext uri="{FF2B5EF4-FFF2-40B4-BE49-F238E27FC236}">
                <a16:creationId xmlns:a16="http://schemas.microsoft.com/office/drawing/2014/main" id="{472E82B1-4C28-27CF-666F-898604620B15}"/>
              </a:ext>
            </a:extLst>
          </p:cNvPr>
          <p:cNvSpPr txBox="1"/>
          <p:nvPr/>
        </p:nvSpPr>
        <p:spPr bwMode="auto">
          <a:xfrm>
            <a:off x="1516694" y="1800209"/>
            <a:ext cx="7241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&lt;30%</a:t>
            </a:r>
          </a:p>
        </p:txBody>
      </p:sp>
      <p:sp>
        <p:nvSpPr>
          <p:cNvPr id="150" name="Rectangle 149">
            <a:extLst>
              <a:ext uri="{FF2B5EF4-FFF2-40B4-BE49-F238E27FC236}">
                <a16:creationId xmlns:a16="http://schemas.microsoft.com/office/drawing/2014/main" id="{5B8471E7-953D-DAE1-6930-E6195B2A38AA}"/>
              </a:ext>
            </a:extLst>
          </p:cNvPr>
          <p:cNvSpPr/>
          <p:nvPr/>
        </p:nvSpPr>
        <p:spPr bwMode="auto">
          <a:xfrm>
            <a:off x="1462625" y="1915206"/>
            <a:ext cx="109735" cy="10973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TextBox 150">
            <a:extLst>
              <a:ext uri="{FF2B5EF4-FFF2-40B4-BE49-F238E27FC236}">
                <a16:creationId xmlns:a16="http://schemas.microsoft.com/office/drawing/2014/main" id="{60F15CE3-BFBB-4BA0-D78E-71C794C991B5}"/>
              </a:ext>
            </a:extLst>
          </p:cNvPr>
          <p:cNvSpPr txBox="1"/>
          <p:nvPr/>
        </p:nvSpPr>
        <p:spPr bwMode="auto">
          <a:xfrm>
            <a:off x="2257818" y="1800209"/>
            <a:ext cx="7241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2" name="Rectangle 151">
            <a:extLst>
              <a:ext uri="{FF2B5EF4-FFF2-40B4-BE49-F238E27FC236}">
                <a16:creationId xmlns:a16="http://schemas.microsoft.com/office/drawing/2014/main" id="{6E60BA25-50BC-06D5-1CD1-D67C60B9F5F4}"/>
              </a:ext>
            </a:extLst>
          </p:cNvPr>
          <p:cNvSpPr/>
          <p:nvPr/>
        </p:nvSpPr>
        <p:spPr bwMode="auto">
          <a:xfrm>
            <a:off x="2203749" y="1915206"/>
            <a:ext cx="109735" cy="10973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TextBox 152">
            <a:extLst>
              <a:ext uri="{FF2B5EF4-FFF2-40B4-BE49-F238E27FC236}">
                <a16:creationId xmlns:a16="http://schemas.microsoft.com/office/drawing/2014/main" id="{3C16FF0A-157C-68AC-4E0D-02E80707B289}"/>
              </a:ext>
            </a:extLst>
          </p:cNvPr>
          <p:cNvSpPr txBox="1"/>
          <p:nvPr/>
        </p:nvSpPr>
        <p:spPr bwMode="auto">
          <a:xfrm>
            <a:off x="2980213" y="1800209"/>
            <a:ext cx="7241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4" name="Rectangle 153">
            <a:extLst>
              <a:ext uri="{FF2B5EF4-FFF2-40B4-BE49-F238E27FC236}">
                <a16:creationId xmlns:a16="http://schemas.microsoft.com/office/drawing/2014/main" id="{5D710937-C3DF-A567-338F-3522C5D97360}"/>
              </a:ext>
            </a:extLst>
          </p:cNvPr>
          <p:cNvSpPr/>
          <p:nvPr/>
        </p:nvSpPr>
        <p:spPr bwMode="auto">
          <a:xfrm>
            <a:off x="2926144" y="1915206"/>
            <a:ext cx="109735" cy="109735"/>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9" name="Group 168">
            <a:extLst>
              <a:ext uri="{FF2B5EF4-FFF2-40B4-BE49-F238E27FC236}">
                <a16:creationId xmlns:a16="http://schemas.microsoft.com/office/drawing/2014/main" id="{232B0F6A-7789-48BE-BAB9-E7774AC43E0E}"/>
              </a:ext>
            </a:extLst>
          </p:cNvPr>
          <p:cNvGrpSpPr/>
          <p:nvPr/>
        </p:nvGrpSpPr>
        <p:grpSpPr>
          <a:xfrm>
            <a:off x="1446738" y="2172003"/>
            <a:ext cx="542630" cy="619018"/>
            <a:chOff x="1671027" y="2180624"/>
            <a:chExt cx="542630" cy="619018"/>
          </a:xfrm>
        </p:grpSpPr>
        <p:sp>
          <p:nvSpPr>
            <p:cNvPr id="156" name="Rectangle 155">
              <a:extLst>
                <a:ext uri="{FF2B5EF4-FFF2-40B4-BE49-F238E27FC236}">
                  <a16:creationId xmlns:a16="http://schemas.microsoft.com/office/drawing/2014/main" id="{A0A054D1-8FA0-B42E-B345-D21CE5506DF2}"/>
                </a:ext>
              </a:extLst>
            </p:cNvPr>
            <p:cNvSpPr/>
            <p:nvPr/>
          </p:nvSpPr>
          <p:spPr bwMode="auto">
            <a:xfrm>
              <a:off x="1671027" y="2180624"/>
              <a:ext cx="36576" cy="36189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Rectangle 156">
              <a:extLst>
                <a:ext uri="{FF2B5EF4-FFF2-40B4-BE49-F238E27FC236}">
                  <a16:creationId xmlns:a16="http://schemas.microsoft.com/office/drawing/2014/main" id="{378050CB-0D16-2D69-8E51-45F09ADB8708}"/>
                </a:ext>
              </a:extLst>
            </p:cNvPr>
            <p:cNvSpPr/>
            <p:nvPr/>
          </p:nvSpPr>
          <p:spPr bwMode="auto">
            <a:xfrm>
              <a:off x="1713198" y="2410584"/>
              <a:ext cx="36576" cy="13510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Rectangle 157">
              <a:extLst>
                <a:ext uri="{FF2B5EF4-FFF2-40B4-BE49-F238E27FC236}">
                  <a16:creationId xmlns:a16="http://schemas.microsoft.com/office/drawing/2014/main" id="{B6401358-6CC7-0048-0987-7A28799C85EA}"/>
                </a:ext>
              </a:extLst>
            </p:cNvPr>
            <p:cNvSpPr/>
            <p:nvPr/>
          </p:nvSpPr>
          <p:spPr bwMode="auto">
            <a:xfrm>
              <a:off x="1755367" y="2540767"/>
              <a:ext cx="36576" cy="2743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Rectangle 158">
              <a:extLst>
                <a:ext uri="{FF2B5EF4-FFF2-40B4-BE49-F238E27FC236}">
                  <a16:creationId xmlns:a16="http://schemas.microsoft.com/office/drawing/2014/main" id="{5FB56CA3-2AA3-A703-9EC3-8E626C77FD69}"/>
                </a:ext>
              </a:extLst>
            </p:cNvPr>
            <p:cNvSpPr/>
            <p:nvPr/>
          </p:nvSpPr>
          <p:spPr bwMode="auto">
            <a:xfrm>
              <a:off x="1797539" y="2539896"/>
              <a:ext cx="36576" cy="6255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8C882ED1-0A20-3CFC-290A-B78F8A74BF9B}"/>
                </a:ext>
              </a:extLst>
            </p:cNvPr>
            <p:cNvSpPr/>
            <p:nvPr/>
          </p:nvSpPr>
          <p:spPr bwMode="auto">
            <a:xfrm>
              <a:off x="2177081" y="2543175"/>
              <a:ext cx="36576" cy="25646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270BEC55-2487-581F-9C0E-FCD69DD1225B}"/>
                </a:ext>
              </a:extLst>
            </p:cNvPr>
            <p:cNvSpPr/>
            <p:nvPr/>
          </p:nvSpPr>
          <p:spPr bwMode="auto">
            <a:xfrm>
              <a:off x="2134908" y="2530256"/>
              <a:ext cx="36576" cy="25646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D380E44F-33B5-7C8E-9341-1FB259A4D03A}"/>
                </a:ext>
              </a:extLst>
            </p:cNvPr>
            <p:cNvSpPr/>
            <p:nvPr/>
          </p:nvSpPr>
          <p:spPr bwMode="auto">
            <a:xfrm>
              <a:off x="2092736" y="2539897"/>
              <a:ext cx="36576" cy="22906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FD072FCE-FA3F-09C2-35BA-1EA6EEDB0083}"/>
                </a:ext>
              </a:extLst>
            </p:cNvPr>
            <p:cNvSpPr/>
            <p:nvPr/>
          </p:nvSpPr>
          <p:spPr bwMode="auto">
            <a:xfrm>
              <a:off x="2050565" y="2546246"/>
              <a:ext cx="36576" cy="1932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4ED51E7E-04C5-9ED4-A8CE-4EFC1D27FA33}"/>
                </a:ext>
              </a:extLst>
            </p:cNvPr>
            <p:cNvSpPr/>
            <p:nvPr/>
          </p:nvSpPr>
          <p:spPr bwMode="auto">
            <a:xfrm>
              <a:off x="2008394" y="2539897"/>
              <a:ext cx="36576" cy="1587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830C7124-0002-6623-5693-2BE17435C9D7}"/>
                </a:ext>
              </a:extLst>
            </p:cNvPr>
            <p:cNvSpPr/>
            <p:nvPr/>
          </p:nvSpPr>
          <p:spPr bwMode="auto">
            <a:xfrm>
              <a:off x="1966223" y="2542517"/>
              <a:ext cx="36576" cy="13481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17970D4E-ED71-0FD0-A0AA-DF4FF228D114}"/>
                </a:ext>
              </a:extLst>
            </p:cNvPr>
            <p:cNvSpPr/>
            <p:nvPr/>
          </p:nvSpPr>
          <p:spPr bwMode="auto">
            <a:xfrm>
              <a:off x="1924052" y="2531408"/>
              <a:ext cx="36576" cy="13481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7D756667-39CA-4F6E-388E-BD0C61177D94}"/>
                </a:ext>
              </a:extLst>
            </p:cNvPr>
            <p:cNvSpPr/>
            <p:nvPr/>
          </p:nvSpPr>
          <p:spPr bwMode="auto">
            <a:xfrm>
              <a:off x="1881881" y="2530256"/>
              <a:ext cx="36576" cy="10074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396B5A0C-0C4E-4856-8256-A6F5D285A575}"/>
                </a:ext>
              </a:extLst>
            </p:cNvPr>
            <p:cNvSpPr/>
            <p:nvPr/>
          </p:nvSpPr>
          <p:spPr bwMode="auto">
            <a:xfrm>
              <a:off x="1839710" y="2530256"/>
              <a:ext cx="36576" cy="10074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F65A50CB-8768-3E06-54CE-3EC05F98D4E4}"/>
              </a:ext>
            </a:extLst>
          </p:cNvPr>
          <p:cNvGrpSpPr/>
          <p:nvPr/>
        </p:nvGrpSpPr>
        <p:grpSpPr>
          <a:xfrm>
            <a:off x="1994760" y="2531276"/>
            <a:ext cx="202187" cy="442201"/>
            <a:chOff x="2219049" y="2539897"/>
            <a:chExt cx="202187" cy="442201"/>
          </a:xfrm>
          <a:solidFill>
            <a:schemeClr val="accent1"/>
          </a:solidFill>
        </p:grpSpPr>
        <p:sp>
          <p:nvSpPr>
            <p:cNvPr id="170" name="Rectangle 169">
              <a:extLst>
                <a:ext uri="{FF2B5EF4-FFF2-40B4-BE49-F238E27FC236}">
                  <a16:creationId xmlns:a16="http://schemas.microsoft.com/office/drawing/2014/main" id="{F491261F-9F77-E97B-DE9A-E0C2BE1873E0}"/>
                </a:ext>
              </a:extLst>
            </p:cNvPr>
            <p:cNvSpPr/>
            <p:nvPr/>
          </p:nvSpPr>
          <p:spPr bwMode="auto">
            <a:xfrm>
              <a:off x="2219049" y="2539897"/>
              <a:ext cx="36576" cy="292538"/>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DBAE4C1F-8089-3FD4-A632-C7C71C7B0EC9}"/>
                </a:ext>
              </a:extLst>
            </p:cNvPr>
            <p:cNvSpPr/>
            <p:nvPr/>
          </p:nvSpPr>
          <p:spPr bwMode="auto">
            <a:xfrm>
              <a:off x="2384660" y="2549101"/>
              <a:ext cx="36576" cy="43299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9F538010-0DAF-3B76-AC5B-839658800902}"/>
                </a:ext>
              </a:extLst>
            </p:cNvPr>
            <p:cNvSpPr/>
            <p:nvPr/>
          </p:nvSpPr>
          <p:spPr bwMode="auto">
            <a:xfrm>
              <a:off x="2301855" y="2546246"/>
              <a:ext cx="36576" cy="357941"/>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A6795B98-AD4B-D087-65A6-11C122A093CD}"/>
                </a:ext>
              </a:extLst>
            </p:cNvPr>
            <p:cNvSpPr/>
            <p:nvPr/>
          </p:nvSpPr>
          <p:spPr bwMode="auto">
            <a:xfrm>
              <a:off x="2343258" y="2549102"/>
              <a:ext cx="36576" cy="395120"/>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4908017C-FF42-E438-F591-805036E32D93}"/>
                </a:ext>
              </a:extLst>
            </p:cNvPr>
            <p:cNvSpPr/>
            <p:nvPr/>
          </p:nvSpPr>
          <p:spPr bwMode="auto">
            <a:xfrm>
              <a:off x="2260452" y="2543175"/>
              <a:ext cx="36576" cy="346926"/>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10" name="Straight Connector 209">
            <a:extLst>
              <a:ext uri="{FF2B5EF4-FFF2-40B4-BE49-F238E27FC236}">
                <a16:creationId xmlns:a16="http://schemas.microsoft.com/office/drawing/2014/main" id="{29DA67AD-1A2B-5683-26CB-F4B7E93B2A2B}"/>
              </a:ext>
            </a:extLst>
          </p:cNvPr>
          <p:cNvCxnSpPr/>
          <p:nvPr/>
        </p:nvCxnSpPr>
        <p:spPr bwMode="auto">
          <a:xfrm>
            <a:off x="1125540" y="4321098"/>
            <a:ext cx="0" cy="1880581"/>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AE1D22D-C146-83AC-5BF7-3C7AADCDD925}"/>
              </a:ext>
            </a:extLst>
          </p:cNvPr>
          <p:cNvCxnSpPr>
            <a:cxnSpLocks/>
          </p:cNvCxnSpPr>
          <p:nvPr/>
        </p:nvCxnSpPr>
        <p:spPr bwMode="auto">
          <a:xfrm flipH="1">
            <a:off x="1054206" y="43356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9D97B4F-6287-7A77-38B4-2546D8E9694F}"/>
              </a:ext>
            </a:extLst>
          </p:cNvPr>
          <p:cNvCxnSpPr>
            <a:cxnSpLocks/>
          </p:cNvCxnSpPr>
          <p:nvPr/>
        </p:nvCxnSpPr>
        <p:spPr bwMode="auto">
          <a:xfrm flipH="1">
            <a:off x="1054206" y="45212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8A26772-0EE1-B89A-31AF-E562909E8F3C}"/>
              </a:ext>
            </a:extLst>
          </p:cNvPr>
          <p:cNvCxnSpPr>
            <a:cxnSpLocks/>
          </p:cNvCxnSpPr>
          <p:nvPr/>
        </p:nvCxnSpPr>
        <p:spPr bwMode="auto">
          <a:xfrm flipH="1">
            <a:off x="1054206" y="4706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8702FCB-C483-8931-CD8B-901493AFE001}"/>
              </a:ext>
            </a:extLst>
          </p:cNvPr>
          <p:cNvCxnSpPr>
            <a:cxnSpLocks/>
          </p:cNvCxnSpPr>
          <p:nvPr/>
        </p:nvCxnSpPr>
        <p:spPr bwMode="auto">
          <a:xfrm flipH="1">
            <a:off x="1054206" y="48924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FCB1982-4936-2333-A940-1B47630CFD3E}"/>
              </a:ext>
            </a:extLst>
          </p:cNvPr>
          <p:cNvCxnSpPr>
            <a:cxnSpLocks/>
          </p:cNvCxnSpPr>
          <p:nvPr/>
        </p:nvCxnSpPr>
        <p:spPr bwMode="auto">
          <a:xfrm flipH="1">
            <a:off x="1054206" y="50780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7029D78-E25C-5D0B-A092-985F22B0C6C9}"/>
              </a:ext>
            </a:extLst>
          </p:cNvPr>
          <p:cNvCxnSpPr>
            <a:cxnSpLocks/>
          </p:cNvCxnSpPr>
          <p:nvPr/>
        </p:nvCxnSpPr>
        <p:spPr bwMode="auto">
          <a:xfrm flipH="1">
            <a:off x="1054206" y="52567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59A027CE-3D2F-13BB-AD8A-A75BA2398DDE}"/>
              </a:ext>
            </a:extLst>
          </p:cNvPr>
          <p:cNvCxnSpPr>
            <a:cxnSpLocks/>
          </p:cNvCxnSpPr>
          <p:nvPr/>
        </p:nvCxnSpPr>
        <p:spPr bwMode="auto">
          <a:xfrm flipH="1">
            <a:off x="1054206" y="5449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BE435C3A-A461-E21C-AEC8-BE23C63D801D}"/>
              </a:ext>
            </a:extLst>
          </p:cNvPr>
          <p:cNvCxnSpPr>
            <a:cxnSpLocks/>
          </p:cNvCxnSpPr>
          <p:nvPr/>
        </p:nvCxnSpPr>
        <p:spPr bwMode="auto">
          <a:xfrm flipH="1">
            <a:off x="1054206" y="56348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BB642F8-1745-D704-F594-5218954BDC96}"/>
              </a:ext>
            </a:extLst>
          </p:cNvPr>
          <p:cNvCxnSpPr>
            <a:cxnSpLocks/>
          </p:cNvCxnSpPr>
          <p:nvPr/>
        </p:nvCxnSpPr>
        <p:spPr bwMode="auto">
          <a:xfrm flipH="1">
            <a:off x="1054206" y="5820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D87070D-D3EF-69E8-7E39-15D6ADA9E1E5}"/>
              </a:ext>
            </a:extLst>
          </p:cNvPr>
          <p:cNvCxnSpPr>
            <a:cxnSpLocks/>
          </p:cNvCxnSpPr>
          <p:nvPr/>
        </p:nvCxnSpPr>
        <p:spPr bwMode="auto">
          <a:xfrm flipH="1">
            <a:off x="1054206" y="60060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22198C4-D461-EF7A-888A-7141857F0DBC}"/>
              </a:ext>
            </a:extLst>
          </p:cNvPr>
          <p:cNvCxnSpPr>
            <a:cxnSpLocks/>
          </p:cNvCxnSpPr>
          <p:nvPr/>
        </p:nvCxnSpPr>
        <p:spPr bwMode="auto">
          <a:xfrm flipH="1">
            <a:off x="1054206" y="6191626"/>
            <a:ext cx="64008" cy="0"/>
          </a:xfrm>
          <a:prstGeom prst="line">
            <a:avLst/>
          </a:prstGeom>
          <a:noFill/>
          <a:ln w="28575" cap="flat" cmpd="sng" algn="ctr">
            <a:solidFill>
              <a:schemeClr val="bg1"/>
            </a:solidFill>
            <a:prstDash val="solid"/>
            <a:round/>
            <a:headEnd type="none" w="med" len="med"/>
            <a:tailEnd type="none" w="med" len="med"/>
          </a:ln>
          <a:effectLst/>
        </p:spPr>
      </p:cxnSp>
      <p:sp>
        <p:nvSpPr>
          <p:cNvPr id="228" name="TextBox 227">
            <a:extLst>
              <a:ext uri="{FF2B5EF4-FFF2-40B4-BE49-F238E27FC236}">
                <a16:creationId xmlns:a16="http://schemas.microsoft.com/office/drawing/2014/main" id="{1F2A848E-CA20-E448-BD98-A30AFAA18465}"/>
              </a:ext>
            </a:extLst>
          </p:cNvPr>
          <p:cNvSpPr txBox="1"/>
          <p:nvPr/>
        </p:nvSpPr>
        <p:spPr bwMode="auto">
          <a:xfrm>
            <a:off x="600526" y="4174940"/>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29" name="TextBox 228">
            <a:extLst>
              <a:ext uri="{FF2B5EF4-FFF2-40B4-BE49-F238E27FC236}">
                <a16:creationId xmlns:a16="http://schemas.microsoft.com/office/drawing/2014/main" id="{1FC69729-D228-E448-8B8E-EB5BDF843F0F}"/>
              </a:ext>
            </a:extLst>
          </p:cNvPr>
          <p:cNvSpPr txBox="1"/>
          <p:nvPr/>
        </p:nvSpPr>
        <p:spPr bwMode="auto">
          <a:xfrm>
            <a:off x="600526" y="4360704"/>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0" name="TextBox 229">
            <a:extLst>
              <a:ext uri="{FF2B5EF4-FFF2-40B4-BE49-F238E27FC236}">
                <a16:creationId xmlns:a16="http://schemas.microsoft.com/office/drawing/2014/main" id="{98B97DCE-411A-60FA-DD32-A67B9D595FD0}"/>
              </a:ext>
            </a:extLst>
          </p:cNvPr>
          <p:cNvSpPr txBox="1"/>
          <p:nvPr/>
        </p:nvSpPr>
        <p:spPr bwMode="auto">
          <a:xfrm>
            <a:off x="600526" y="4546468"/>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1" name="TextBox 230">
            <a:extLst>
              <a:ext uri="{FF2B5EF4-FFF2-40B4-BE49-F238E27FC236}">
                <a16:creationId xmlns:a16="http://schemas.microsoft.com/office/drawing/2014/main" id="{ADF1B2DF-44B0-2CD2-F5B3-305DB12844C2}"/>
              </a:ext>
            </a:extLst>
          </p:cNvPr>
          <p:cNvSpPr txBox="1"/>
          <p:nvPr/>
        </p:nvSpPr>
        <p:spPr bwMode="auto">
          <a:xfrm>
            <a:off x="600526" y="4732232"/>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2" name="TextBox 231">
            <a:extLst>
              <a:ext uri="{FF2B5EF4-FFF2-40B4-BE49-F238E27FC236}">
                <a16:creationId xmlns:a16="http://schemas.microsoft.com/office/drawing/2014/main" id="{55AC1AE1-E179-663D-A4E7-9D36AD27D819}"/>
              </a:ext>
            </a:extLst>
          </p:cNvPr>
          <p:cNvSpPr txBox="1"/>
          <p:nvPr/>
        </p:nvSpPr>
        <p:spPr bwMode="auto">
          <a:xfrm>
            <a:off x="600526" y="4917996"/>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3" name="TextBox 232">
            <a:extLst>
              <a:ext uri="{FF2B5EF4-FFF2-40B4-BE49-F238E27FC236}">
                <a16:creationId xmlns:a16="http://schemas.microsoft.com/office/drawing/2014/main" id="{4187EF53-3C59-350D-579F-05C0B75907D7}"/>
              </a:ext>
            </a:extLst>
          </p:cNvPr>
          <p:cNvSpPr txBox="1"/>
          <p:nvPr/>
        </p:nvSpPr>
        <p:spPr bwMode="auto">
          <a:xfrm>
            <a:off x="600526" y="5103760"/>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4" name="TextBox 233">
            <a:extLst>
              <a:ext uri="{FF2B5EF4-FFF2-40B4-BE49-F238E27FC236}">
                <a16:creationId xmlns:a16="http://schemas.microsoft.com/office/drawing/2014/main" id="{8E087F28-64A6-4B47-A3B8-DE9652D5B048}"/>
              </a:ext>
            </a:extLst>
          </p:cNvPr>
          <p:cNvSpPr txBox="1"/>
          <p:nvPr/>
        </p:nvSpPr>
        <p:spPr bwMode="auto">
          <a:xfrm>
            <a:off x="600526" y="5289524"/>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5" name="TextBox 234">
            <a:extLst>
              <a:ext uri="{FF2B5EF4-FFF2-40B4-BE49-F238E27FC236}">
                <a16:creationId xmlns:a16="http://schemas.microsoft.com/office/drawing/2014/main" id="{F85EEE12-FA7E-016E-05A0-F17E1EAE54FA}"/>
              </a:ext>
            </a:extLst>
          </p:cNvPr>
          <p:cNvSpPr txBox="1"/>
          <p:nvPr/>
        </p:nvSpPr>
        <p:spPr bwMode="auto">
          <a:xfrm>
            <a:off x="600526" y="5475288"/>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6" name="TextBox 235">
            <a:extLst>
              <a:ext uri="{FF2B5EF4-FFF2-40B4-BE49-F238E27FC236}">
                <a16:creationId xmlns:a16="http://schemas.microsoft.com/office/drawing/2014/main" id="{2D2697D9-3F99-D257-71FF-07BBB5F21B1D}"/>
              </a:ext>
            </a:extLst>
          </p:cNvPr>
          <p:cNvSpPr txBox="1"/>
          <p:nvPr/>
        </p:nvSpPr>
        <p:spPr bwMode="auto">
          <a:xfrm>
            <a:off x="600526" y="5661052"/>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7" name="TextBox 236">
            <a:extLst>
              <a:ext uri="{FF2B5EF4-FFF2-40B4-BE49-F238E27FC236}">
                <a16:creationId xmlns:a16="http://schemas.microsoft.com/office/drawing/2014/main" id="{EB7E1B83-002C-9661-4819-4016C4C7B1F1}"/>
              </a:ext>
            </a:extLst>
          </p:cNvPr>
          <p:cNvSpPr txBox="1"/>
          <p:nvPr/>
        </p:nvSpPr>
        <p:spPr bwMode="auto">
          <a:xfrm>
            <a:off x="600526" y="5846816"/>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8" name="TextBox 237">
            <a:extLst>
              <a:ext uri="{FF2B5EF4-FFF2-40B4-BE49-F238E27FC236}">
                <a16:creationId xmlns:a16="http://schemas.microsoft.com/office/drawing/2014/main" id="{30682B17-053E-A162-08AD-5498E4685C8D}"/>
              </a:ext>
            </a:extLst>
          </p:cNvPr>
          <p:cNvSpPr txBox="1"/>
          <p:nvPr/>
        </p:nvSpPr>
        <p:spPr bwMode="auto">
          <a:xfrm>
            <a:off x="600526" y="6032575"/>
            <a:ext cx="51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9" name="TextBox 238">
            <a:extLst>
              <a:ext uri="{FF2B5EF4-FFF2-40B4-BE49-F238E27FC236}">
                <a16:creationId xmlns:a16="http://schemas.microsoft.com/office/drawing/2014/main" id="{624E89FE-362A-1074-772D-122C7EFDF2B6}"/>
              </a:ext>
            </a:extLst>
          </p:cNvPr>
          <p:cNvSpPr txBox="1"/>
          <p:nvPr/>
        </p:nvSpPr>
        <p:spPr bwMode="auto">
          <a:xfrm rot="16200000">
            <a:off x="-527954" y="5075912"/>
            <a:ext cx="215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sp>
        <p:nvSpPr>
          <p:cNvPr id="241" name="TextBox 240">
            <a:extLst>
              <a:ext uri="{FF2B5EF4-FFF2-40B4-BE49-F238E27FC236}">
                <a16:creationId xmlns:a16="http://schemas.microsoft.com/office/drawing/2014/main" id="{9346DDAC-42CF-1D6F-5BBF-2F9ADE90F45B}"/>
              </a:ext>
            </a:extLst>
          </p:cNvPr>
          <p:cNvSpPr txBox="1"/>
          <p:nvPr/>
        </p:nvSpPr>
        <p:spPr bwMode="auto">
          <a:xfrm>
            <a:off x="1118058" y="6159235"/>
            <a:ext cx="1988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Cabazitaxel (n = 101)</a:t>
            </a:r>
          </a:p>
        </p:txBody>
      </p:sp>
      <p:grpSp>
        <p:nvGrpSpPr>
          <p:cNvPr id="245" name="Group 244">
            <a:extLst>
              <a:ext uri="{FF2B5EF4-FFF2-40B4-BE49-F238E27FC236}">
                <a16:creationId xmlns:a16="http://schemas.microsoft.com/office/drawing/2014/main" id="{9F6CA9B0-33DD-C529-5A37-E12B1F4C1DA7}"/>
              </a:ext>
            </a:extLst>
          </p:cNvPr>
          <p:cNvGrpSpPr/>
          <p:nvPr/>
        </p:nvGrpSpPr>
        <p:grpSpPr>
          <a:xfrm>
            <a:off x="4337634" y="4003339"/>
            <a:ext cx="1666688" cy="1089529"/>
            <a:chOff x="-1403071" y="4241342"/>
            <a:chExt cx="1666688" cy="1089529"/>
          </a:xfrm>
        </p:grpSpPr>
        <p:sp>
          <p:nvSpPr>
            <p:cNvPr id="240" name="TextBox 239">
              <a:extLst>
                <a:ext uri="{FF2B5EF4-FFF2-40B4-BE49-F238E27FC236}">
                  <a16:creationId xmlns:a16="http://schemas.microsoft.com/office/drawing/2014/main" id="{D0AD23EC-7AFD-0B68-DA2B-4ABF4A329FEF}"/>
                </a:ext>
              </a:extLst>
            </p:cNvPr>
            <p:cNvSpPr txBox="1"/>
            <p:nvPr/>
          </p:nvSpPr>
          <p:spPr bwMode="auto">
            <a:xfrm>
              <a:off x="-1403071" y="4241342"/>
              <a:ext cx="1666688"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tab pos="16510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reduction &gt;50%</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baseline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Yes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postbaseline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PSA assessment</a:t>
              </a:r>
            </a:p>
          </p:txBody>
        </p:sp>
        <p:sp>
          <p:nvSpPr>
            <p:cNvPr id="242" name="Rectangle 241">
              <a:extLst>
                <a:ext uri="{FF2B5EF4-FFF2-40B4-BE49-F238E27FC236}">
                  <a16:creationId xmlns:a16="http://schemas.microsoft.com/office/drawing/2014/main" id="{EEAD1CE4-E780-2189-CD72-53A22D2BD7EC}"/>
                </a:ext>
              </a:extLst>
            </p:cNvPr>
            <p:cNvSpPr/>
            <p:nvPr/>
          </p:nvSpPr>
          <p:spPr bwMode="auto">
            <a:xfrm>
              <a:off x="-1296303" y="4640065"/>
              <a:ext cx="109735" cy="10973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887BF6C8-52B6-20B9-741C-475658850F24}"/>
                </a:ext>
              </a:extLst>
            </p:cNvPr>
            <p:cNvSpPr/>
            <p:nvPr/>
          </p:nvSpPr>
          <p:spPr bwMode="auto">
            <a:xfrm>
              <a:off x="-1296303" y="4806979"/>
              <a:ext cx="109735" cy="10973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Rectangle 243">
              <a:extLst>
                <a:ext uri="{FF2B5EF4-FFF2-40B4-BE49-F238E27FC236}">
                  <a16:creationId xmlns:a16="http://schemas.microsoft.com/office/drawing/2014/main" id="{6DEE3D43-A050-9CAF-E9F9-5014CE4A9B44}"/>
                </a:ext>
              </a:extLst>
            </p:cNvPr>
            <p:cNvSpPr/>
            <p:nvPr/>
          </p:nvSpPr>
          <p:spPr bwMode="auto">
            <a:xfrm>
              <a:off x="-1296303" y="4973893"/>
              <a:ext cx="109735" cy="109735"/>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46" name="TextBox 245">
            <a:extLst>
              <a:ext uri="{FF2B5EF4-FFF2-40B4-BE49-F238E27FC236}">
                <a16:creationId xmlns:a16="http://schemas.microsoft.com/office/drawing/2014/main" id="{DCFDA1AE-09BC-2ED6-F24C-C9A8C043F9B9}"/>
              </a:ext>
            </a:extLst>
          </p:cNvPr>
          <p:cNvSpPr txBox="1"/>
          <p:nvPr/>
        </p:nvSpPr>
        <p:spPr bwMode="auto">
          <a:xfrm>
            <a:off x="1680737" y="4988755"/>
            <a:ext cx="19883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 (95% CI: 27-46)</a:t>
            </a:r>
          </a:p>
        </p:txBody>
      </p:sp>
      <p:sp>
        <p:nvSpPr>
          <p:cNvPr id="247" name="TextBox 246">
            <a:extLst>
              <a:ext uri="{FF2B5EF4-FFF2-40B4-BE49-F238E27FC236}">
                <a16:creationId xmlns:a16="http://schemas.microsoft.com/office/drawing/2014/main" id="{968C81B1-83F1-305D-1B18-BD380496E2A2}"/>
              </a:ext>
            </a:extLst>
          </p:cNvPr>
          <p:cNvSpPr txBox="1"/>
          <p:nvPr/>
        </p:nvSpPr>
        <p:spPr bwMode="auto">
          <a:xfrm>
            <a:off x="3907323" y="4996451"/>
            <a:ext cx="19883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 (95% CI: 56-75)</a:t>
            </a:r>
          </a:p>
        </p:txBody>
      </p:sp>
      <p:cxnSp>
        <p:nvCxnSpPr>
          <p:cNvPr id="248" name="Straight Connector 247">
            <a:extLst>
              <a:ext uri="{FF2B5EF4-FFF2-40B4-BE49-F238E27FC236}">
                <a16:creationId xmlns:a16="http://schemas.microsoft.com/office/drawing/2014/main" id="{D4D2C748-AAAA-C7C5-79CE-60DDC0504BD9}"/>
              </a:ext>
            </a:extLst>
          </p:cNvPr>
          <p:cNvCxnSpPr/>
          <p:nvPr/>
        </p:nvCxnSpPr>
        <p:spPr bwMode="auto">
          <a:xfrm>
            <a:off x="3498644" y="4318374"/>
            <a:ext cx="0" cy="1880581"/>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0ED958F-793B-16BB-F469-D04EFDD741C1}"/>
              </a:ext>
            </a:extLst>
          </p:cNvPr>
          <p:cNvCxnSpPr>
            <a:cxnSpLocks/>
          </p:cNvCxnSpPr>
          <p:nvPr/>
        </p:nvCxnSpPr>
        <p:spPr bwMode="auto">
          <a:xfrm flipH="1">
            <a:off x="3427310" y="43328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29CA4DE-5024-FFCE-9569-BA869BF52C82}"/>
              </a:ext>
            </a:extLst>
          </p:cNvPr>
          <p:cNvCxnSpPr>
            <a:cxnSpLocks/>
          </p:cNvCxnSpPr>
          <p:nvPr/>
        </p:nvCxnSpPr>
        <p:spPr bwMode="auto">
          <a:xfrm flipH="1">
            <a:off x="3427310" y="4518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F968FA0-5ABE-AA76-6322-DA2610717F71}"/>
              </a:ext>
            </a:extLst>
          </p:cNvPr>
          <p:cNvCxnSpPr>
            <a:cxnSpLocks/>
          </p:cNvCxnSpPr>
          <p:nvPr/>
        </p:nvCxnSpPr>
        <p:spPr bwMode="auto">
          <a:xfrm flipH="1">
            <a:off x="3427310" y="47040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B37EE68-E2E3-3EDB-3402-3294619AD4D4}"/>
              </a:ext>
            </a:extLst>
          </p:cNvPr>
          <p:cNvCxnSpPr>
            <a:cxnSpLocks/>
          </p:cNvCxnSpPr>
          <p:nvPr/>
        </p:nvCxnSpPr>
        <p:spPr bwMode="auto">
          <a:xfrm flipH="1">
            <a:off x="3427310" y="48896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A15159AF-D7BA-0354-F0E1-FAA8179EBF62}"/>
              </a:ext>
            </a:extLst>
          </p:cNvPr>
          <p:cNvCxnSpPr>
            <a:cxnSpLocks/>
          </p:cNvCxnSpPr>
          <p:nvPr/>
        </p:nvCxnSpPr>
        <p:spPr bwMode="auto">
          <a:xfrm flipH="1">
            <a:off x="3427310" y="50752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FF9BF3A7-3219-00FA-9359-45CB02DE768E}"/>
              </a:ext>
            </a:extLst>
          </p:cNvPr>
          <p:cNvCxnSpPr>
            <a:cxnSpLocks/>
          </p:cNvCxnSpPr>
          <p:nvPr/>
        </p:nvCxnSpPr>
        <p:spPr bwMode="auto">
          <a:xfrm flipH="1">
            <a:off x="3427310" y="52539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A0D2A88-7DE7-EB07-4054-D8B8DD3576BF}"/>
              </a:ext>
            </a:extLst>
          </p:cNvPr>
          <p:cNvCxnSpPr>
            <a:cxnSpLocks/>
          </p:cNvCxnSpPr>
          <p:nvPr/>
        </p:nvCxnSpPr>
        <p:spPr bwMode="auto">
          <a:xfrm flipH="1">
            <a:off x="3427310" y="54464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82BEAAB8-4D0B-59AD-0029-A41B017A24F0}"/>
              </a:ext>
            </a:extLst>
          </p:cNvPr>
          <p:cNvCxnSpPr>
            <a:cxnSpLocks/>
          </p:cNvCxnSpPr>
          <p:nvPr/>
        </p:nvCxnSpPr>
        <p:spPr bwMode="auto">
          <a:xfrm flipH="1">
            <a:off x="3427310" y="56320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0C5E3F6-1165-D093-9C43-79D5B449A16E}"/>
              </a:ext>
            </a:extLst>
          </p:cNvPr>
          <p:cNvCxnSpPr>
            <a:cxnSpLocks/>
          </p:cNvCxnSpPr>
          <p:nvPr/>
        </p:nvCxnSpPr>
        <p:spPr bwMode="auto">
          <a:xfrm flipH="1">
            <a:off x="3427310" y="58176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5910CC7-83EB-2575-785C-3922ED138B8B}"/>
              </a:ext>
            </a:extLst>
          </p:cNvPr>
          <p:cNvCxnSpPr>
            <a:cxnSpLocks/>
          </p:cNvCxnSpPr>
          <p:nvPr/>
        </p:nvCxnSpPr>
        <p:spPr bwMode="auto">
          <a:xfrm flipH="1">
            <a:off x="3427310" y="60032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99B9F08-C71C-7EB2-FF9B-ABF8A3346ECC}"/>
              </a:ext>
            </a:extLst>
          </p:cNvPr>
          <p:cNvCxnSpPr>
            <a:cxnSpLocks/>
          </p:cNvCxnSpPr>
          <p:nvPr/>
        </p:nvCxnSpPr>
        <p:spPr bwMode="auto">
          <a:xfrm flipH="1">
            <a:off x="3427310" y="6188902"/>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4" name="TextBox 263">
            <a:extLst>
              <a:ext uri="{FF2B5EF4-FFF2-40B4-BE49-F238E27FC236}">
                <a16:creationId xmlns:a16="http://schemas.microsoft.com/office/drawing/2014/main" id="{6DB9B22E-5118-B48D-A69C-D7993E1BF5B3}"/>
              </a:ext>
            </a:extLst>
          </p:cNvPr>
          <p:cNvSpPr txBox="1"/>
          <p:nvPr/>
        </p:nvSpPr>
        <p:spPr bwMode="auto">
          <a:xfrm>
            <a:off x="3491162" y="6156511"/>
            <a:ext cx="1988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177</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Lu-PSMA-617 (n = 99)</a:t>
            </a:r>
          </a:p>
        </p:txBody>
      </p:sp>
      <p:grpSp>
        <p:nvGrpSpPr>
          <p:cNvPr id="347" name="Group 346">
            <a:extLst>
              <a:ext uri="{FF2B5EF4-FFF2-40B4-BE49-F238E27FC236}">
                <a16:creationId xmlns:a16="http://schemas.microsoft.com/office/drawing/2014/main" id="{377B3F27-1DDE-ACD6-6037-A916A8FD1FA4}"/>
              </a:ext>
            </a:extLst>
          </p:cNvPr>
          <p:cNvGrpSpPr/>
          <p:nvPr/>
        </p:nvGrpSpPr>
        <p:grpSpPr>
          <a:xfrm>
            <a:off x="1445761" y="4331465"/>
            <a:ext cx="907760" cy="1342938"/>
            <a:chOff x="1670050" y="4340086"/>
            <a:chExt cx="907760" cy="1342938"/>
          </a:xfrm>
        </p:grpSpPr>
        <p:cxnSp>
          <p:nvCxnSpPr>
            <p:cNvPr id="266" name="Straight Connector 265">
              <a:extLst>
                <a:ext uri="{FF2B5EF4-FFF2-40B4-BE49-F238E27FC236}">
                  <a16:creationId xmlns:a16="http://schemas.microsoft.com/office/drawing/2014/main" id="{C37D2A4B-1102-3C45-2210-3012A044429D}"/>
                </a:ext>
              </a:extLst>
            </p:cNvPr>
            <p:cNvCxnSpPr/>
            <p:nvPr/>
          </p:nvCxnSpPr>
          <p:spPr bwMode="auto">
            <a:xfrm flipH="1">
              <a:off x="1670050" y="4340086"/>
              <a:ext cx="0" cy="924064"/>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8F13AFB-2926-958B-9E62-280B81DA5FBA}"/>
                </a:ext>
              </a:extLst>
            </p:cNvPr>
            <p:cNvCxnSpPr/>
            <p:nvPr/>
          </p:nvCxnSpPr>
          <p:spPr bwMode="auto">
            <a:xfrm flipH="1">
              <a:off x="1712436" y="4344233"/>
              <a:ext cx="0" cy="924064"/>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137D537-834F-B915-9C81-0558DAC03439}"/>
                </a:ext>
              </a:extLst>
            </p:cNvPr>
            <p:cNvCxnSpPr>
              <a:cxnSpLocks/>
            </p:cNvCxnSpPr>
            <p:nvPr/>
          </p:nvCxnSpPr>
          <p:spPr bwMode="auto">
            <a:xfrm>
              <a:off x="1747710" y="4423935"/>
              <a:ext cx="0" cy="846074"/>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FB934DB-C4B5-6E79-EBC8-50E4E6D8E3C3}"/>
                </a:ext>
              </a:extLst>
            </p:cNvPr>
            <p:cNvCxnSpPr>
              <a:cxnSpLocks/>
            </p:cNvCxnSpPr>
            <p:nvPr/>
          </p:nvCxnSpPr>
          <p:spPr bwMode="auto">
            <a:xfrm>
              <a:off x="1756827" y="4523593"/>
              <a:ext cx="0" cy="746416"/>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05BA157-2CD9-69B9-5F7B-C98373B008D1}"/>
                </a:ext>
              </a:extLst>
            </p:cNvPr>
            <p:cNvCxnSpPr>
              <a:cxnSpLocks/>
            </p:cNvCxnSpPr>
            <p:nvPr/>
          </p:nvCxnSpPr>
          <p:spPr bwMode="auto">
            <a:xfrm>
              <a:off x="1793186" y="4667161"/>
              <a:ext cx="0" cy="608535"/>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39E1709B-CB38-9218-C796-90D47AC9F154}"/>
                </a:ext>
              </a:extLst>
            </p:cNvPr>
            <p:cNvCxnSpPr>
              <a:cxnSpLocks/>
            </p:cNvCxnSpPr>
            <p:nvPr/>
          </p:nvCxnSpPr>
          <p:spPr bwMode="auto">
            <a:xfrm>
              <a:off x="1812652" y="4814798"/>
              <a:ext cx="0" cy="447800"/>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5A79457-5A31-B2E1-2818-B910E11E2DF9}"/>
                </a:ext>
              </a:extLst>
            </p:cNvPr>
            <p:cNvCxnSpPr>
              <a:cxnSpLocks/>
            </p:cNvCxnSpPr>
            <p:nvPr/>
          </p:nvCxnSpPr>
          <p:spPr bwMode="auto">
            <a:xfrm>
              <a:off x="1785593" y="4539543"/>
              <a:ext cx="0" cy="711607"/>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3BDB1E66-1DE9-DEE0-9513-3E39191739F6}"/>
                </a:ext>
              </a:extLst>
            </p:cNvPr>
            <p:cNvCxnSpPr>
              <a:cxnSpLocks/>
            </p:cNvCxnSpPr>
            <p:nvPr/>
          </p:nvCxnSpPr>
          <p:spPr bwMode="auto">
            <a:xfrm>
              <a:off x="1851648" y="4840622"/>
              <a:ext cx="0" cy="421976"/>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067CEDBF-7491-1DC7-067C-69604762A3C6}"/>
                </a:ext>
              </a:extLst>
            </p:cNvPr>
            <p:cNvCxnSpPr>
              <a:cxnSpLocks/>
            </p:cNvCxnSpPr>
            <p:nvPr/>
          </p:nvCxnSpPr>
          <p:spPr bwMode="auto">
            <a:xfrm>
              <a:off x="1876286" y="4906794"/>
              <a:ext cx="0" cy="363215"/>
            </a:xfrm>
            <a:prstGeom prst="line">
              <a:avLst/>
            </a:prstGeom>
            <a:noFill/>
            <a:ln w="1270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8C852C8-1A99-AF67-286F-DBAF618EBCC6}"/>
                </a:ext>
              </a:extLst>
            </p:cNvPr>
            <p:cNvCxnSpPr>
              <a:cxnSpLocks/>
            </p:cNvCxnSpPr>
            <p:nvPr/>
          </p:nvCxnSpPr>
          <p:spPr bwMode="auto">
            <a:xfrm>
              <a:off x="1918318" y="4947917"/>
              <a:ext cx="0" cy="322583"/>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E83D6AB-4C52-2B66-4A7A-4D08F15611FD}"/>
                </a:ext>
              </a:extLst>
            </p:cNvPr>
            <p:cNvCxnSpPr>
              <a:cxnSpLocks/>
            </p:cNvCxnSpPr>
            <p:nvPr/>
          </p:nvCxnSpPr>
          <p:spPr bwMode="auto">
            <a:xfrm>
              <a:off x="1888092" y="4929408"/>
              <a:ext cx="0" cy="333190"/>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CA9C567-2C87-E6BE-2709-8DDE958ACAF0}"/>
                </a:ext>
              </a:extLst>
            </p:cNvPr>
            <p:cNvCxnSpPr>
              <a:cxnSpLocks/>
            </p:cNvCxnSpPr>
            <p:nvPr/>
          </p:nvCxnSpPr>
          <p:spPr bwMode="auto">
            <a:xfrm>
              <a:off x="1932542" y="4970683"/>
              <a:ext cx="0" cy="299326"/>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D812052-B259-4291-8E35-12251FDA031C}"/>
                </a:ext>
              </a:extLst>
            </p:cNvPr>
            <p:cNvCxnSpPr>
              <a:cxnSpLocks/>
            </p:cNvCxnSpPr>
            <p:nvPr/>
          </p:nvCxnSpPr>
          <p:spPr bwMode="auto">
            <a:xfrm>
              <a:off x="1984511" y="4994275"/>
              <a:ext cx="0" cy="268323"/>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F047A6F-50BB-0912-C677-140F827FE431}"/>
                </a:ext>
              </a:extLst>
            </p:cNvPr>
            <p:cNvCxnSpPr>
              <a:cxnSpLocks/>
            </p:cNvCxnSpPr>
            <p:nvPr/>
          </p:nvCxnSpPr>
          <p:spPr bwMode="auto">
            <a:xfrm>
              <a:off x="1973464" y="4994274"/>
              <a:ext cx="0" cy="268323"/>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9F2EC82-7BDB-8068-6CF2-714E8BAB4CFD}"/>
                </a:ext>
              </a:extLst>
            </p:cNvPr>
            <p:cNvCxnSpPr>
              <a:cxnSpLocks/>
            </p:cNvCxnSpPr>
            <p:nvPr/>
          </p:nvCxnSpPr>
          <p:spPr bwMode="auto">
            <a:xfrm>
              <a:off x="1960628" y="4977487"/>
              <a:ext cx="0" cy="292522"/>
            </a:xfrm>
            <a:prstGeom prst="line">
              <a:avLst/>
            </a:prstGeom>
            <a:noFill/>
            <a:ln w="12700" cap="flat" cmpd="sng" algn="ctr">
              <a:solidFill>
                <a:schemeClr val="accent1"/>
              </a:solidFill>
              <a:prstDash val="solid"/>
              <a:round/>
              <a:headEnd type="none" w="med" len="med"/>
              <a:tailEnd type="none" w="med" len="med"/>
            </a:ln>
            <a:effectLst/>
          </p:spPr>
        </p:cxnSp>
        <p:grpSp>
          <p:nvGrpSpPr>
            <p:cNvPr id="297" name="Group 296">
              <a:extLst>
                <a:ext uri="{FF2B5EF4-FFF2-40B4-BE49-F238E27FC236}">
                  <a16:creationId xmlns:a16="http://schemas.microsoft.com/office/drawing/2014/main" id="{9188EEE6-E372-04E2-92DC-7112CAFD4BCB}"/>
                </a:ext>
              </a:extLst>
            </p:cNvPr>
            <p:cNvGrpSpPr/>
            <p:nvPr/>
          </p:nvGrpSpPr>
          <p:grpSpPr>
            <a:xfrm>
              <a:off x="2012324" y="4994274"/>
              <a:ext cx="14358" cy="275735"/>
              <a:chOff x="2012324" y="4994274"/>
              <a:chExt cx="14358" cy="275735"/>
            </a:xfrm>
          </p:grpSpPr>
          <p:cxnSp>
            <p:nvCxnSpPr>
              <p:cNvPr id="293" name="Straight Connector 292">
                <a:extLst>
                  <a:ext uri="{FF2B5EF4-FFF2-40B4-BE49-F238E27FC236}">
                    <a16:creationId xmlns:a16="http://schemas.microsoft.com/office/drawing/2014/main" id="{698137BF-F1C5-D406-C32E-A6F30D600659}"/>
                  </a:ext>
                </a:extLst>
              </p:cNvPr>
              <p:cNvCxnSpPr>
                <a:cxnSpLocks/>
              </p:cNvCxnSpPr>
              <p:nvPr/>
            </p:nvCxnSpPr>
            <p:spPr bwMode="auto">
              <a:xfrm>
                <a:off x="2012324" y="4994274"/>
                <a:ext cx="0" cy="275735"/>
              </a:xfrm>
              <a:prstGeom prst="line">
                <a:avLst/>
              </a:prstGeom>
              <a:noFill/>
              <a:ln w="127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14428A1-AF51-9142-DF5A-6CE574FBEE49}"/>
                  </a:ext>
                </a:extLst>
              </p:cNvPr>
              <p:cNvCxnSpPr>
                <a:cxnSpLocks/>
              </p:cNvCxnSpPr>
              <p:nvPr/>
            </p:nvCxnSpPr>
            <p:spPr bwMode="auto">
              <a:xfrm>
                <a:off x="2026682" y="5018493"/>
                <a:ext cx="0" cy="251516"/>
              </a:xfrm>
              <a:prstGeom prst="line">
                <a:avLst/>
              </a:prstGeom>
              <a:noFill/>
              <a:ln w="19050"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CF9C449E-A0DD-0729-DD70-078A4B85B5BF}"/>
                </a:ext>
              </a:extLst>
            </p:cNvPr>
            <p:cNvGrpSpPr/>
            <p:nvPr/>
          </p:nvGrpSpPr>
          <p:grpSpPr>
            <a:xfrm>
              <a:off x="2049046" y="5025273"/>
              <a:ext cx="14358" cy="244736"/>
              <a:chOff x="2012324" y="4994274"/>
              <a:chExt cx="14358" cy="244736"/>
            </a:xfrm>
          </p:grpSpPr>
          <p:cxnSp>
            <p:nvCxnSpPr>
              <p:cNvPr id="299" name="Straight Connector 298">
                <a:extLst>
                  <a:ext uri="{FF2B5EF4-FFF2-40B4-BE49-F238E27FC236}">
                    <a16:creationId xmlns:a16="http://schemas.microsoft.com/office/drawing/2014/main" id="{CB99A894-E014-DE7E-F030-EC4BC78921BC}"/>
                  </a:ext>
                </a:extLst>
              </p:cNvPr>
              <p:cNvCxnSpPr>
                <a:cxnSpLocks/>
              </p:cNvCxnSpPr>
              <p:nvPr/>
            </p:nvCxnSpPr>
            <p:spPr bwMode="auto">
              <a:xfrm>
                <a:off x="2012324" y="4994274"/>
                <a:ext cx="0" cy="244736"/>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E30A287-9420-C88F-ED78-4871127FFF9D}"/>
                  </a:ext>
                </a:extLst>
              </p:cNvPr>
              <p:cNvCxnSpPr>
                <a:cxnSpLocks/>
              </p:cNvCxnSpPr>
              <p:nvPr/>
            </p:nvCxnSpPr>
            <p:spPr bwMode="auto">
              <a:xfrm>
                <a:off x="2026682" y="5018493"/>
                <a:ext cx="0" cy="22051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2654AD20-6D54-59A1-ADDE-142CAFAA7682}"/>
                </a:ext>
              </a:extLst>
            </p:cNvPr>
            <p:cNvGrpSpPr/>
            <p:nvPr/>
          </p:nvGrpSpPr>
          <p:grpSpPr>
            <a:xfrm>
              <a:off x="2091840" y="5060920"/>
              <a:ext cx="11183" cy="209089"/>
              <a:chOff x="2012324" y="4994274"/>
              <a:chExt cx="11183" cy="209089"/>
            </a:xfrm>
          </p:grpSpPr>
          <p:cxnSp>
            <p:nvCxnSpPr>
              <p:cNvPr id="304" name="Straight Connector 303">
                <a:extLst>
                  <a:ext uri="{FF2B5EF4-FFF2-40B4-BE49-F238E27FC236}">
                    <a16:creationId xmlns:a16="http://schemas.microsoft.com/office/drawing/2014/main" id="{5F1AB621-0F13-F7A4-7824-BCF9411B71EA}"/>
                  </a:ext>
                </a:extLst>
              </p:cNvPr>
              <p:cNvCxnSpPr>
                <a:cxnSpLocks/>
              </p:cNvCxnSpPr>
              <p:nvPr/>
            </p:nvCxnSpPr>
            <p:spPr bwMode="auto">
              <a:xfrm>
                <a:off x="2012324" y="4994274"/>
                <a:ext cx="0" cy="209089"/>
              </a:xfrm>
              <a:prstGeom prst="line">
                <a:avLst/>
              </a:prstGeom>
              <a:noFill/>
              <a:ln w="127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365D1311-4FB2-5E61-1FFC-54E4F6030E15}"/>
                  </a:ext>
                </a:extLst>
              </p:cNvPr>
              <p:cNvCxnSpPr>
                <a:cxnSpLocks/>
              </p:cNvCxnSpPr>
              <p:nvPr/>
            </p:nvCxnSpPr>
            <p:spPr bwMode="auto">
              <a:xfrm>
                <a:off x="2023507" y="5018493"/>
                <a:ext cx="0" cy="184870"/>
              </a:xfrm>
              <a:prstGeom prst="line">
                <a:avLst/>
              </a:prstGeom>
              <a:noFill/>
              <a:ln w="19050" cap="flat" cmpd="sng" algn="ctr">
                <a:solidFill>
                  <a:schemeClr val="accent1"/>
                </a:solidFill>
                <a:prstDash val="solid"/>
                <a:round/>
                <a:headEnd type="none" w="med" len="med"/>
                <a:tailEnd type="none" w="med" len="med"/>
              </a:ln>
              <a:effectLst/>
            </p:spPr>
          </p:cxnSp>
        </p:grpSp>
        <p:cxnSp>
          <p:nvCxnSpPr>
            <p:cNvPr id="308" name="Straight Connector 307">
              <a:extLst>
                <a:ext uri="{FF2B5EF4-FFF2-40B4-BE49-F238E27FC236}">
                  <a16:creationId xmlns:a16="http://schemas.microsoft.com/office/drawing/2014/main" id="{83D874D8-5500-C4ED-8E50-359DCA59CEFF}"/>
                </a:ext>
              </a:extLst>
            </p:cNvPr>
            <p:cNvCxnSpPr>
              <a:cxnSpLocks/>
            </p:cNvCxnSpPr>
            <p:nvPr/>
          </p:nvCxnSpPr>
          <p:spPr bwMode="auto">
            <a:xfrm>
              <a:off x="2119787" y="5094001"/>
              <a:ext cx="0" cy="184870"/>
            </a:xfrm>
            <a:prstGeom prst="line">
              <a:avLst/>
            </a:prstGeom>
            <a:noFill/>
            <a:ln w="1905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2A07A93-62AC-F841-82A1-68E918B3F00A}"/>
                </a:ext>
              </a:extLst>
            </p:cNvPr>
            <p:cNvCxnSpPr>
              <a:cxnSpLocks/>
            </p:cNvCxnSpPr>
            <p:nvPr/>
          </p:nvCxnSpPr>
          <p:spPr bwMode="auto">
            <a:xfrm>
              <a:off x="2156371" y="5166987"/>
              <a:ext cx="0" cy="103022"/>
            </a:xfrm>
            <a:prstGeom prst="line">
              <a:avLst/>
            </a:prstGeom>
            <a:noFill/>
            <a:ln w="190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F3328AA-FE40-74BF-0AEB-C139E44AA965}"/>
                </a:ext>
              </a:extLst>
            </p:cNvPr>
            <p:cNvCxnSpPr>
              <a:cxnSpLocks/>
            </p:cNvCxnSpPr>
            <p:nvPr/>
          </p:nvCxnSpPr>
          <p:spPr bwMode="auto">
            <a:xfrm>
              <a:off x="2146846" y="5108400"/>
              <a:ext cx="0" cy="170471"/>
            </a:xfrm>
            <a:prstGeom prst="line">
              <a:avLst/>
            </a:prstGeom>
            <a:noFill/>
            <a:ln w="127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F698441-5A69-B79C-9A15-6C6CF5BE7F5B}"/>
                </a:ext>
              </a:extLst>
            </p:cNvPr>
            <p:cNvCxnSpPr>
              <a:cxnSpLocks/>
            </p:cNvCxnSpPr>
            <p:nvPr/>
          </p:nvCxnSpPr>
          <p:spPr bwMode="auto">
            <a:xfrm>
              <a:off x="2184730" y="5186436"/>
              <a:ext cx="0" cy="76161"/>
            </a:xfrm>
            <a:prstGeom prst="line">
              <a:avLst/>
            </a:prstGeom>
            <a:noFill/>
            <a:ln w="127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128A3623-14D4-83E7-DF15-88F0711FBD72}"/>
                </a:ext>
              </a:extLst>
            </p:cNvPr>
            <p:cNvCxnSpPr>
              <a:cxnSpLocks/>
            </p:cNvCxnSpPr>
            <p:nvPr/>
          </p:nvCxnSpPr>
          <p:spPr bwMode="auto">
            <a:xfrm>
              <a:off x="2223512" y="5213069"/>
              <a:ext cx="0" cy="56940"/>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06885CC6-B3CE-F58C-24B5-0F3ED1B293CE}"/>
                </a:ext>
              </a:extLst>
            </p:cNvPr>
            <p:cNvCxnSpPr>
              <a:cxnSpLocks/>
            </p:cNvCxnSpPr>
            <p:nvPr/>
          </p:nvCxnSpPr>
          <p:spPr bwMode="auto">
            <a:xfrm>
              <a:off x="2195369" y="5213069"/>
              <a:ext cx="0" cy="56940"/>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53BC2E7-52D9-A56D-FCEE-1C547712FB84}"/>
                </a:ext>
              </a:extLst>
            </p:cNvPr>
            <p:cNvCxnSpPr>
              <a:cxnSpLocks/>
            </p:cNvCxnSpPr>
            <p:nvPr/>
          </p:nvCxnSpPr>
          <p:spPr bwMode="auto">
            <a:xfrm>
              <a:off x="2235606" y="5241539"/>
              <a:ext cx="0" cy="28470"/>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388F9EB-E836-E61A-F6CE-A46723DF32F8}"/>
                </a:ext>
              </a:extLst>
            </p:cNvPr>
            <p:cNvCxnSpPr>
              <a:cxnSpLocks/>
            </p:cNvCxnSpPr>
            <p:nvPr/>
          </p:nvCxnSpPr>
          <p:spPr bwMode="auto">
            <a:xfrm>
              <a:off x="2297028" y="5270009"/>
              <a:ext cx="0" cy="42234"/>
            </a:xfrm>
            <a:prstGeom prst="line">
              <a:avLst/>
            </a:prstGeom>
            <a:noFill/>
            <a:ln w="127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2139094-8B10-1A8A-032F-AD6970C3353E}"/>
                </a:ext>
              </a:extLst>
            </p:cNvPr>
            <p:cNvCxnSpPr>
              <a:cxnSpLocks/>
            </p:cNvCxnSpPr>
            <p:nvPr/>
          </p:nvCxnSpPr>
          <p:spPr bwMode="auto">
            <a:xfrm>
              <a:off x="2283231" y="5263764"/>
              <a:ext cx="0" cy="28470"/>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8CAA785-EB57-1EF1-0E8C-3ABBA5A079DD}"/>
                </a:ext>
              </a:extLst>
            </p:cNvPr>
            <p:cNvCxnSpPr>
              <a:cxnSpLocks/>
            </p:cNvCxnSpPr>
            <p:nvPr/>
          </p:nvCxnSpPr>
          <p:spPr bwMode="auto">
            <a:xfrm>
              <a:off x="2325544" y="5268474"/>
              <a:ext cx="0" cy="90926"/>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CE235CA-D22D-70E8-78A3-268424F64B59}"/>
                </a:ext>
              </a:extLst>
            </p:cNvPr>
            <p:cNvCxnSpPr>
              <a:cxnSpLocks/>
            </p:cNvCxnSpPr>
            <p:nvPr/>
          </p:nvCxnSpPr>
          <p:spPr bwMode="auto">
            <a:xfrm>
              <a:off x="2336518" y="5270009"/>
              <a:ext cx="0" cy="144835"/>
            </a:xfrm>
            <a:prstGeom prst="line">
              <a:avLst/>
            </a:prstGeom>
            <a:noFill/>
            <a:ln w="1270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CD45B9A7-3FFF-D97F-33FE-1FBFC73ED2D6}"/>
                </a:ext>
              </a:extLst>
            </p:cNvPr>
            <p:cNvCxnSpPr>
              <a:cxnSpLocks/>
            </p:cNvCxnSpPr>
            <p:nvPr/>
          </p:nvCxnSpPr>
          <p:spPr bwMode="auto">
            <a:xfrm>
              <a:off x="2373202" y="5270009"/>
              <a:ext cx="0" cy="201924"/>
            </a:xfrm>
            <a:prstGeom prst="line">
              <a:avLst/>
            </a:prstGeom>
            <a:noFill/>
            <a:ln w="1270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85C31045-0095-FDF4-743A-692C52D8656B}"/>
                </a:ext>
              </a:extLst>
            </p:cNvPr>
            <p:cNvCxnSpPr>
              <a:cxnSpLocks/>
            </p:cNvCxnSpPr>
            <p:nvPr/>
          </p:nvCxnSpPr>
          <p:spPr bwMode="auto">
            <a:xfrm>
              <a:off x="2363644" y="5273184"/>
              <a:ext cx="0" cy="149716"/>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ECA8AEC-EA7E-4F74-86A3-05214F9DBF20}"/>
                </a:ext>
              </a:extLst>
            </p:cNvPr>
            <p:cNvCxnSpPr>
              <a:cxnSpLocks/>
            </p:cNvCxnSpPr>
            <p:nvPr/>
          </p:nvCxnSpPr>
          <p:spPr bwMode="auto">
            <a:xfrm>
              <a:off x="2402948" y="5270009"/>
              <a:ext cx="0" cy="213155"/>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CAF3747-223B-80CD-2C22-CA0D6CDE0894}"/>
                </a:ext>
              </a:extLst>
            </p:cNvPr>
            <p:cNvCxnSpPr>
              <a:cxnSpLocks/>
            </p:cNvCxnSpPr>
            <p:nvPr/>
          </p:nvCxnSpPr>
          <p:spPr bwMode="auto">
            <a:xfrm>
              <a:off x="2421236" y="5262597"/>
              <a:ext cx="0" cy="258824"/>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77E2125-2E21-EC7B-2AA4-3F871890823A}"/>
                </a:ext>
              </a:extLst>
            </p:cNvPr>
            <p:cNvCxnSpPr>
              <a:cxnSpLocks/>
            </p:cNvCxnSpPr>
            <p:nvPr/>
          </p:nvCxnSpPr>
          <p:spPr bwMode="auto">
            <a:xfrm>
              <a:off x="2463502" y="5262597"/>
              <a:ext cx="0" cy="287353"/>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FBAFCDA7-F563-266E-FE68-575D0DCE8077}"/>
                </a:ext>
              </a:extLst>
            </p:cNvPr>
            <p:cNvCxnSpPr>
              <a:cxnSpLocks/>
            </p:cNvCxnSpPr>
            <p:nvPr/>
          </p:nvCxnSpPr>
          <p:spPr bwMode="auto">
            <a:xfrm>
              <a:off x="2501324" y="5268195"/>
              <a:ext cx="0" cy="287353"/>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0F54F3C-11DB-70B5-A6FA-08E8666CF392}"/>
                </a:ext>
              </a:extLst>
            </p:cNvPr>
            <p:cNvCxnSpPr>
              <a:cxnSpLocks/>
            </p:cNvCxnSpPr>
            <p:nvPr/>
          </p:nvCxnSpPr>
          <p:spPr bwMode="auto">
            <a:xfrm>
              <a:off x="2577810" y="5266834"/>
              <a:ext cx="0" cy="416190"/>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1AB1C26-C35E-64C5-DD51-4909A982CD51}"/>
                </a:ext>
              </a:extLst>
            </p:cNvPr>
            <p:cNvCxnSpPr>
              <a:cxnSpLocks/>
            </p:cNvCxnSpPr>
            <p:nvPr/>
          </p:nvCxnSpPr>
          <p:spPr bwMode="auto">
            <a:xfrm>
              <a:off x="2537039" y="5262597"/>
              <a:ext cx="0" cy="327600"/>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D889206E-3A1E-5AE4-CC2C-4525DC1EAAEB}"/>
                </a:ext>
              </a:extLst>
            </p:cNvPr>
            <p:cNvCxnSpPr>
              <a:cxnSpLocks/>
            </p:cNvCxnSpPr>
            <p:nvPr/>
          </p:nvCxnSpPr>
          <p:spPr bwMode="auto">
            <a:xfrm>
              <a:off x="2546092" y="5262597"/>
              <a:ext cx="0" cy="387900"/>
            </a:xfrm>
            <a:prstGeom prst="line">
              <a:avLst/>
            </a:prstGeom>
            <a:noFill/>
            <a:ln w="12700"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0B66B1C-3929-6A48-14D7-1E56B62AE069}"/>
              </a:ext>
            </a:extLst>
          </p:cNvPr>
          <p:cNvGrpSpPr/>
          <p:nvPr/>
        </p:nvGrpSpPr>
        <p:grpSpPr>
          <a:xfrm>
            <a:off x="2362041" y="5253770"/>
            <a:ext cx="703072" cy="925770"/>
            <a:chOff x="2586330" y="5262391"/>
            <a:chExt cx="703072" cy="925770"/>
          </a:xfrm>
        </p:grpSpPr>
        <p:cxnSp>
          <p:nvCxnSpPr>
            <p:cNvPr id="348" name="Straight Connector 347">
              <a:extLst>
                <a:ext uri="{FF2B5EF4-FFF2-40B4-BE49-F238E27FC236}">
                  <a16:creationId xmlns:a16="http://schemas.microsoft.com/office/drawing/2014/main" id="{EE167A19-068C-CE51-13F1-991E3C6E05B7}"/>
                </a:ext>
              </a:extLst>
            </p:cNvPr>
            <p:cNvCxnSpPr>
              <a:cxnSpLocks/>
            </p:cNvCxnSpPr>
            <p:nvPr/>
          </p:nvCxnSpPr>
          <p:spPr bwMode="auto">
            <a:xfrm>
              <a:off x="3289402" y="5270009"/>
              <a:ext cx="0" cy="918152"/>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C5AD8E6-1D1C-B329-144F-978975E10F69}"/>
                </a:ext>
              </a:extLst>
            </p:cNvPr>
            <p:cNvCxnSpPr>
              <a:cxnSpLocks/>
            </p:cNvCxnSpPr>
            <p:nvPr/>
          </p:nvCxnSpPr>
          <p:spPr bwMode="auto">
            <a:xfrm>
              <a:off x="3248107" y="5262597"/>
              <a:ext cx="0" cy="918152"/>
            </a:xfrm>
            <a:prstGeom prst="line">
              <a:avLst/>
            </a:prstGeom>
            <a:noFill/>
            <a:ln w="28575"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B791EEFB-5B30-5BA4-84B0-C42695E5E6F2}"/>
                </a:ext>
              </a:extLst>
            </p:cNvPr>
            <p:cNvCxnSpPr>
              <a:cxnSpLocks/>
            </p:cNvCxnSpPr>
            <p:nvPr/>
          </p:nvCxnSpPr>
          <p:spPr bwMode="auto">
            <a:xfrm>
              <a:off x="3191781" y="5270009"/>
              <a:ext cx="0" cy="882537"/>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8D731874-816D-10CE-0170-B0FD3F43068B}"/>
                </a:ext>
              </a:extLst>
            </p:cNvPr>
            <p:cNvCxnSpPr>
              <a:cxnSpLocks/>
            </p:cNvCxnSpPr>
            <p:nvPr/>
          </p:nvCxnSpPr>
          <p:spPr bwMode="auto">
            <a:xfrm>
              <a:off x="3150404" y="5262597"/>
              <a:ext cx="0" cy="876246"/>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13AA63E-565A-886C-F1F7-85FAF51270B6}"/>
                </a:ext>
              </a:extLst>
            </p:cNvPr>
            <p:cNvCxnSpPr>
              <a:cxnSpLocks/>
            </p:cNvCxnSpPr>
            <p:nvPr/>
          </p:nvCxnSpPr>
          <p:spPr bwMode="auto">
            <a:xfrm>
              <a:off x="3211531" y="5266834"/>
              <a:ext cx="0" cy="918152"/>
            </a:xfrm>
            <a:prstGeom prst="line">
              <a:avLst/>
            </a:prstGeom>
            <a:noFill/>
            <a:ln w="1270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F62B2B85-33C1-2201-E35B-550AC550571A}"/>
                </a:ext>
              </a:extLst>
            </p:cNvPr>
            <p:cNvCxnSpPr>
              <a:cxnSpLocks/>
            </p:cNvCxnSpPr>
            <p:nvPr/>
          </p:nvCxnSpPr>
          <p:spPr bwMode="auto">
            <a:xfrm>
              <a:off x="3112284" y="5270009"/>
              <a:ext cx="0" cy="860315"/>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6DA55433-FE85-9B10-D83A-A3DDBEC8940D}"/>
                </a:ext>
              </a:extLst>
            </p:cNvPr>
            <p:cNvCxnSpPr>
              <a:cxnSpLocks/>
            </p:cNvCxnSpPr>
            <p:nvPr/>
          </p:nvCxnSpPr>
          <p:spPr bwMode="auto">
            <a:xfrm>
              <a:off x="3035282" y="5262597"/>
              <a:ext cx="0" cy="860315"/>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A230381-B7A7-00BA-321E-04903016C1BA}"/>
                </a:ext>
              </a:extLst>
            </p:cNvPr>
            <p:cNvCxnSpPr>
              <a:cxnSpLocks/>
            </p:cNvCxnSpPr>
            <p:nvPr/>
          </p:nvCxnSpPr>
          <p:spPr bwMode="auto">
            <a:xfrm>
              <a:off x="3073402" y="5262391"/>
              <a:ext cx="0" cy="860315"/>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517AB33A-716D-1E2F-5AC5-F689F1A65CF4}"/>
                </a:ext>
              </a:extLst>
            </p:cNvPr>
            <p:cNvCxnSpPr>
              <a:cxnSpLocks/>
            </p:cNvCxnSpPr>
            <p:nvPr/>
          </p:nvCxnSpPr>
          <p:spPr bwMode="auto">
            <a:xfrm>
              <a:off x="3084531" y="5270009"/>
              <a:ext cx="0" cy="861002"/>
            </a:xfrm>
            <a:prstGeom prst="line">
              <a:avLst/>
            </a:prstGeom>
            <a:noFill/>
            <a:ln w="12700"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FAB3FF0-A8E8-469E-F19B-843D01D4209D}"/>
                </a:ext>
              </a:extLst>
            </p:cNvPr>
            <p:cNvCxnSpPr>
              <a:cxnSpLocks/>
            </p:cNvCxnSpPr>
            <p:nvPr/>
          </p:nvCxnSpPr>
          <p:spPr bwMode="auto">
            <a:xfrm>
              <a:off x="2774005" y="5262391"/>
              <a:ext cx="0" cy="673123"/>
            </a:xfrm>
            <a:prstGeom prst="line">
              <a:avLst/>
            </a:prstGeom>
            <a:noFill/>
            <a:ln w="1270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87875076-BA99-8D67-B361-E033143605A9}"/>
                </a:ext>
              </a:extLst>
            </p:cNvPr>
            <p:cNvCxnSpPr>
              <a:cxnSpLocks/>
            </p:cNvCxnSpPr>
            <p:nvPr/>
          </p:nvCxnSpPr>
          <p:spPr bwMode="auto">
            <a:xfrm>
              <a:off x="3020169" y="5270009"/>
              <a:ext cx="0" cy="83507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2D8A145-7F83-8F2C-5BED-B5DABA5B1B13}"/>
                </a:ext>
              </a:extLst>
            </p:cNvPr>
            <p:cNvCxnSpPr>
              <a:cxnSpLocks/>
              <a:stCxn id="246" idx="2"/>
            </p:cNvCxnSpPr>
            <p:nvPr/>
          </p:nvCxnSpPr>
          <p:spPr bwMode="auto">
            <a:xfrm flipH="1">
              <a:off x="2586330" y="5265754"/>
              <a:ext cx="0" cy="706883"/>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3DCB7EEC-CAFA-6BC8-DABF-390F3FB56FEE}"/>
                </a:ext>
              </a:extLst>
            </p:cNvPr>
            <p:cNvCxnSpPr>
              <a:cxnSpLocks/>
            </p:cNvCxnSpPr>
            <p:nvPr/>
          </p:nvCxnSpPr>
          <p:spPr bwMode="auto">
            <a:xfrm flipH="1">
              <a:off x="2845426" y="5274374"/>
              <a:ext cx="0" cy="706883"/>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6AF07D4D-8C77-6FF3-F061-D94D4D582218}"/>
                </a:ext>
              </a:extLst>
            </p:cNvPr>
            <p:cNvCxnSpPr>
              <a:cxnSpLocks/>
            </p:cNvCxnSpPr>
            <p:nvPr/>
          </p:nvCxnSpPr>
          <p:spPr bwMode="auto">
            <a:xfrm>
              <a:off x="2854989" y="5270009"/>
              <a:ext cx="0" cy="752945"/>
            </a:xfrm>
            <a:prstGeom prst="line">
              <a:avLst/>
            </a:prstGeom>
            <a:noFill/>
            <a:ln w="127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2257F55A-C55E-33EF-7B86-AC30CB7CA8E9}"/>
                </a:ext>
              </a:extLst>
            </p:cNvPr>
            <p:cNvCxnSpPr>
              <a:cxnSpLocks/>
            </p:cNvCxnSpPr>
            <p:nvPr/>
          </p:nvCxnSpPr>
          <p:spPr bwMode="auto">
            <a:xfrm>
              <a:off x="2909386" y="5281174"/>
              <a:ext cx="0" cy="752945"/>
            </a:xfrm>
            <a:prstGeom prst="line">
              <a:avLst/>
            </a:prstGeom>
            <a:noFill/>
            <a:ln w="1270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A9A425B-4E30-E055-2A5B-9C5AD28DC262}"/>
                </a:ext>
              </a:extLst>
            </p:cNvPr>
            <p:cNvCxnSpPr>
              <a:cxnSpLocks/>
              <a:stCxn id="246" idx="2"/>
            </p:cNvCxnSpPr>
            <p:nvPr/>
          </p:nvCxnSpPr>
          <p:spPr bwMode="auto">
            <a:xfrm flipH="1">
              <a:off x="2662432" y="5265754"/>
              <a:ext cx="0" cy="749597"/>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D12EE089-3784-5248-0ABB-8AE6D9A15CDF}"/>
                </a:ext>
              </a:extLst>
            </p:cNvPr>
            <p:cNvCxnSpPr>
              <a:cxnSpLocks/>
            </p:cNvCxnSpPr>
            <p:nvPr/>
          </p:nvCxnSpPr>
          <p:spPr bwMode="auto">
            <a:xfrm>
              <a:off x="2940473" y="5268025"/>
              <a:ext cx="0" cy="807602"/>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6E38D83-99C9-90DE-D8EF-475B7D161F08}"/>
                </a:ext>
              </a:extLst>
            </p:cNvPr>
            <p:cNvCxnSpPr>
              <a:cxnSpLocks/>
            </p:cNvCxnSpPr>
            <p:nvPr/>
          </p:nvCxnSpPr>
          <p:spPr bwMode="auto">
            <a:xfrm>
              <a:off x="2905548" y="5274375"/>
              <a:ext cx="0" cy="756569"/>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A3CA588-4007-8A8C-B1B5-BC3601A27220}"/>
                </a:ext>
              </a:extLst>
            </p:cNvPr>
            <p:cNvCxnSpPr>
              <a:cxnSpLocks/>
            </p:cNvCxnSpPr>
            <p:nvPr/>
          </p:nvCxnSpPr>
          <p:spPr bwMode="auto">
            <a:xfrm>
              <a:off x="2982049" y="5262391"/>
              <a:ext cx="0" cy="825573"/>
            </a:xfrm>
            <a:prstGeom prst="line">
              <a:avLst/>
            </a:prstGeom>
            <a:noFill/>
            <a:ln w="28575"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31096A97-807C-16FF-2BA5-91D54ABAAB28}"/>
                </a:ext>
              </a:extLst>
            </p:cNvPr>
            <p:cNvCxnSpPr>
              <a:cxnSpLocks/>
            </p:cNvCxnSpPr>
            <p:nvPr/>
          </p:nvCxnSpPr>
          <p:spPr bwMode="auto">
            <a:xfrm>
              <a:off x="2765106" y="5262391"/>
              <a:ext cx="0" cy="635242"/>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96B3010-D601-A867-F87A-80D31B21AD61}"/>
                </a:ext>
              </a:extLst>
            </p:cNvPr>
            <p:cNvCxnSpPr>
              <a:cxnSpLocks/>
            </p:cNvCxnSpPr>
            <p:nvPr/>
          </p:nvCxnSpPr>
          <p:spPr bwMode="auto">
            <a:xfrm>
              <a:off x="2634713" y="5262391"/>
              <a:ext cx="0" cy="481765"/>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E15CF71-C0C9-A18A-335C-66153F9E4084}"/>
                </a:ext>
              </a:extLst>
            </p:cNvPr>
            <p:cNvCxnSpPr>
              <a:cxnSpLocks/>
            </p:cNvCxnSpPr>
            <p:nvPr/>
          </p:nvCxnSpPr>
          <p:spPr bwMode="auto">
            <a:xfrm>
              <a:off x="2602317" y="5262391"/>
              <a:ext cx="0" cy="486356"/>
            </a:xfrm>
            <a:prstGeom prst="line">
              <a:avLst/>
            </a:prstGeom>
            <a:noFill/>
            <a:ln w="1270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B629127E-B217-E188-E9C4-82E08C32D2BC}"/>
                </a:ext>
              </a:extLst>
            </p:cNvPr>
            <p:cNvCxnSpPr>
              <a:cxnSpLocks/>
            </p:cNvCxnSpPr>
            <p:nvPr/>
          </p:nvCxnSpPr>
          <p:spPr bwMode="auto">
            <a:xfrm flipH="1">
              <a:off x="2640853" y="5262391"/>
              <a:ext cx="0" cy="515091"/>
            </a:xfrm>
            <a:prstGeom prst="line">
              <a:avLst/>
            </a:prstGeom>
            <a:noFill/>
            <a:ln w="1270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E71C872-9185-AA1A-45A1-F4B07594BF1D}"/>
                </a:ext>
              </a:extLst>
            </p:cNvPr>
            <p:cNvCxnSpPr>
              <a:cxnSpLocks/>
            </p:cNvCxnSpPr>
            <p:nvPr/>
          </p:nvCxnSpPr>
          <p:spPr bwMode="auto">
            <a:xfrm>
              <a:off x="2662880" y="5270009"/>
              <a:ext cx="0" cy="540890"/>
            </a:xfrm>
            <a:prstGeom prst="line">
              <a:avLst/>
            </a:prstGeom>
            <a:noFill/>
            <a:ln w="1270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96B15B7-D70F-EF72-1EE3-26EFB34802E8}"/>
                </a:ext>
              </a:extLst>
            </p:cNvPr>
            <p:cNvCxnSpPr>
              <a:cxnSpLocks/>
            </p:cNvCxnSpPr>
            <p:nvPr/>
          </p:nvCxnSpPr>
          <p:spPr bwMode="auto">
            <a:xfrm>
              <a:off x="2679339" y="5262391"/>
              <a:ext cx="0" cy="554858"/>
            </a:xfrm>
            <a:prstGeom prst="line">
              <a:avLst/>
            </a:prstGeom>
            <a:noFill/>
            <a:ln w="1270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BDE63CE7-BAF3-7670-3E2E-ACBD5D683D77}"/>
                </a:ext>
              </a:extLst>
            </p:cNvPr>
            <p:cNvCxnSpPr>
              <a:cxnSpLocks/>
            </p:cNvCxnSpPr>
            <p:nvPr/>
          </p:nvCxnSpPr>
          <p:spPr bwMode="auto">
            <a:xfrm>
              <a:off x="2669977" y="5270009"/>
              <a:ext cx="0" cy="542807"/>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850A499C-7DC3-C6B7-9FC5-10009D0C926A}"/>
                </a:ext>
              </a:extLst>
            </p:cNvPr>
            <p:cNvCxnSpPr>
              <a:cxnSpLocks/>
            </p:cNvCxnSpPr>
            <p:nvPr/>
          </p:nvCxnSpPr>
          <p:spPr bwMode="auto">
            <a:xfrm>
              <a:off x="2711272" y="5262391"/>
              <a:ext cx="0" cy="562898"/>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53BF87F7-8978-ACFD-DDBD-FE233E8C625E}"/>
                </a:ext>
              </a:extLst>
            </p:cNvPr>
            <p:cNvCxnSpPr>
              <a:cxnSpLocks/>
            </p:cNvCxnSpPr>
            <p:nvPr/>
          </p:nvCxnSpPr>
          <p:spPr bwMode="auto">
            <a:xfrm>
              <a:off x="2727929" y="5262391"/>
              <a:ext cx="0" cy="578506"/>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12DDDA0D-B6ED-4689-A4AC-F76D76D1CC19}"/>
                </a:ext>
              </a:extLst>
            </p:cNvPr>
            <p:cNvCxnSpPr>
              <a:cxnSpLocks/>
            </p:cNvCxnSpPr>
            <p:nvPr/>
          </p:nvCxnSpPr>
          <p:spPr bwMode="auto">
            <a:xfrm>
              <a:off x="2737454" y="5262391"/>
              <a:ext cx="0" cy="602887"/>
            </a:xfrm>
            <a:prstGeom prst="line">
              <a:avLst/>
            </a:prstGeom>
            <a:noFill/>
            <a:ln w="12700" cap="flat" cmpd="sng" algn="ctr">
              <a:solidFill>
                <a:schemeClr val="accent3"/>
              </a:solidFill>
              <a:prstDash val="solid"/>
              <a:round/>
              <a:headEnd type="none" w="med" len="med"/>
              <a:tailEnd type="none" w="med" len="med"/>
            </a:ln>
            <a:effectLst/>
          </p:spPr>
        </p:cxnSp>
      </p:grpSp>
      <p:cxnSp>
        <p:nvCxnSpPr>
          <p:cNvPr id="213" name="Straight Connector 212">
            <a:extLst>
              <a:ext uri="{FF2B5EF4-FFF2-40B4-BE49-F238E27FC236}">
                <a16:creationId xmlns:a16="http://schemas.microsoft.com/office/drawing/2014/main" id="{39E1451A-EB24-4DFF-4023-C9D510F77D2B}"/>
              </a:ext>
            </a:extLst>
          </p:cNvPr>
          <p:cNvCxnSpPr/>
          <p:nvPr/>
        </p:nvCxnSpPr>
        <p:spPr bwMode="auto">
          <a:xfrm>
            <a:off x="1129692" y="5711221"/>
            <a:ext cx="1980868" cy="0"/>
          </a:xfrm>
          <a:prstGeom prst="line">
            <a:avLst/>
          </a:prstGeom>
          <a:noFill/>
          <a:ln w="28575" cap="flat" cmpd="sng" algn="ctr">
            <a:solidFill>
              <a:schemeClr val="bg1"/>
            </a:solidFill>
            <a:prstDash val="sysDot"/>
            <a:round/>
            <a:headEnd type="none" w="med" len="med"/>
            <a:tailEnd type="none" w="med" len="med"/>
          </a:ln>
          <a:effectLst/>
        </p:spPr>
      </p:cxnSp>
      <p:cxnSp>
        <p:nvCxnSpPr>
          <p:cNvPr id="214" name="Straight Connector 213">
            <a:extLst>
              <a:ext uri="{FF2B5EF4-FFF2-40B4-BE49-F238E27FC236}">
                <a16:creationId xmlns:a16="http://schemas.microsoft.com/office/drawing/2014/main" id="{7ED60793-CDB8-A9E8-5BE7-B40C0D6F8699}"/>
              </a:ext>
            </a:extLst>
          </p:cNvPr>
          <p:cNvCxnSpPr/>
          <p:nvPr/>
        </p:nvCxnSpPr>
        <p:spPr bwMode="auto">
          <a:xfrm>
            <a:off x="1126776" y="5998791"/>
            <a:ext cx="1980868" cy="0"/>
          </a:xfrm>
          <a:prstGeom prst="line">
            <a:avLst/>
          </a:prstGeom>
          <a:noFill/>
          <a:ln w="28575" cap="flat" cmpd="sng" algn="ctr">
            <a:solidFill>
              <a:schemeClr val="bg1"/>
            </a:solidFill>
            <a:prstDash val="sysDot"/>
            <a:round/>
            <a:headEnd type="none" w="med" len="med"/>
            <a:tailEnd type="none" w="med" len="med"/>
          </a:ln>
          <a:effectLst/>
        </p:spPr>
      </p:cxnSp>
      <p:cxnSp>
        <p:nvCxnSpPr>
          <p:cNvPr id="215" name="Straight Connector 214">
            <a:extLst>
              <a:ext uri="{FF2B5EF4-FFF2-40B4-BE49-F238E27FC236}">
                <a16:creationId xmlns:a16="http://schemas.microsoft.com/office/drawing/2014/main" id="{D6208E8E-3150-AFA4-81C2-C02001B8AF7A}"/>
              </a:ext>
            </a:extLst>
          </p:cNvPr>
          <p:cNvCxnSpPr/>
          <p:nvPr/>
        </p:nvCxnSpPr>
        <p:spPr bwMode="auto">
          <a:xfrm>
            <a:off x="1125540" y="6086478"/>
            <a:ext cx="1980868" cy="0"/>
          </a:xfrm>
          <a:prstGeom prst="line">
            <a:avLst/>
          </a:prstGeom>
          <a:noFill/>
          <a:ln w="28575" cap="flat" cmpd="sng" algn="ctr">
            <a:solidFill>
              <a:schemeClr val="bg1"/>
            </a:solidFill>
            <a:prstDash val="sysDot"/>
            <a:round/>
            <a:headEnd type="none" w="med" len="med"/>
            <a:tailEnd type="none" w="med" len="med"/>
          </a:ln>
          <a:effectLst/>
        </p:spPr>
      </p:cxnSp>
      <p:cxnSp>
        <p:nvCxnSpPr>
          <p:cNvPr id="212" name="Straight Connector 211">
            <a:extLst>
              <a:ext uri="{FF2B5EF4-FFF2-40B4-BE49-F238E27FC236}">
                <a16:creationId xmlns:a16="http://schemas.microsoft.com/office/drawing/2014/main" id="{0E77E3DE-B6AB-7F5C-494A-B93020A3D493}"/>
              </a:ext>
            </a:extLst>
          </p:cNvPr>
          <p:cNvCxnSpPr>
            <a:cxnSpLocks/>
          </p:cNvCxnSpPr>
          <p:nvPr/>
        </p:nvCxnSpPr>
        <p:spPr bwMode="auto">
          <a:xfrm>
            <a:off x="1125540" y="5256701"/>
            <a:ext cx="1980868" cy="0"/>
          </a:xfrm>
          <a:prstGeom prst="line">
            <a:avLst/>
          </a:prstGeom>
          <a:noFill/>
          <a:ln w="28575" cap="flat" cmpd="sng" algn="ctr">
            <a:solidFill>
              <a:schemeClr val="bg1"/>
            </a:solidFill>
            <a:prstDash val="solid"/>
            <a:round/>
            <a:headEnd type="none" w="med" len="med"/>
            <a:tailEnd type="none" w="med" len="med"/>
          </a:ln>
          <a:effectLst/>
        </p:spPr>
      </p:cxnSp>
      <p:grpSp>
        <p:nvGrpSpPr>
          <p:cNvPr id="463" name="Group 462">
            <a:extLst>
              <a:ext uri="{FF2B5EF4-FFF2-40B4-BE49-F238E27FC236}">
                <a16:creationId xmlns:a16="http://schemas.microsoft.com/office/drawing/2014/main" id="{C9F37FD3-A624-AD2C-D899-40B695AB25BC}"/>
              </a:ext>
            </a:extLst>
          </p:cNvPr>
          <p:cNvGrpSpPr/>
          <p:nvPr/>
        </p:nvGrpSpPr>
        <p:grpSpPr>
          <a:xfrm>
            <a:off x="3549071" y="4322879"/>
            <a:ext cx="619599" cy="1351834"/>
            <a:chOff x="3773360" y="4331500"/>
            <a:chExt cx="619599" cy="1351834"/>
          </a:xfrm>
        </p:grpSpPr>
        <p:grpSp>
          <p:nvGrpSpPr>
            <p:cNvPr id="437" name="Group 436">
              <a:extLst>
                <a:ext uri="{FF2B5EF4-FFF2-40B4-BE49-F238E27FC236}">
                  <a16:creationId xmlns:a16="http://schemas.microsoft.com/office/drawing/2014/main" id="{C12277AC-EC9C-6813-CD28-40AE913FECF8}"/>
                </a:ext>
              </a:extLst>
            </p:cNvPr>
            <p:cNvGrpSpPr/>
            <p:nvPr/>
          </p:nvGrpSpPr>
          <p:grpSpPr>
            <a:xfrm>
              <a:off x="3773360" y="4331500"/>
              <a:ext cx="304118" cy="946499"/>
              <a:chOff x="3773360" y="4331500"/>
              <a:chExt cx="304118" cy="946499"/>
            </a:xfrm>
          </p:grpSpPr>
          <p:cxnSp>
            <p:nvCxnSpPr>
              <p:cNvPr id="405" name="Straight Connector 404">
                <a:extLst>
                  <a:ext uri="{FF2B5EF4-FFF2-40B4-BE49-F238E27FC236}">
                    <a16:creationId xmlns:a16="http://schemas.microsoft.com/office/drawing/2014/main" id="{8476EF60-E218-519E-C4EE-39A9DBB58634}"/>
                  </a:ext>
                </a:extLst>
              </p:cNvPr>
              <p:cNvCxnSpPr>
                <a:cxnSpLocks/>
              </p:cNvCxnSpPr>
              <p:nvPr/>
            </p:nvCxnSpPr>
            <p:spPr bwMode="auto">
              <a:xfrm>
                <a:off x="3773360" y="4331500"/>
                <a:ext cx="0" cy="930891"/>
              </a:xfrm>
              <a:prstGeom prst="line">
                <a:avLst/>
              </a:prstGeom>
              <a:noFill/>
              <a:ln w="1270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3C94ED09-86D0-08A9-C3D0-533553F96884}"/>
                  </a:ext>
                </a:extLst>
              </p:cNvPr>
              <p:cNvCxnSpPr>
                <a:cxnSpLocks/>
              </p:cNvCxnSpPr>
              <p:nvPr/>
            </p:nvCxnSpPr>
            <p:spPr bwMode="auto">
              <a:xfrm>
                <a:off x="3852735" y="4723833"/>
                <a:ext cx="0" cy="538558"/>
              </a:xfrm>
              <a:prstGeom prst="line">
                <a:avLst/>
              </a:prstGeom>
              <a:noFill/>
              <a:ln w="1270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14E500A4-2C27-7CD7-BC30-736FB58B28CA}"/>
                  </a:ext>
                </a:extLst>
              </p:cNvPr>
              <p:cNvCxnSpPr>
                <a:cxnSpLocks/>
              </p:cNvCxnSpPr>
              <p:nvPr/>
            </p:nvCxnSpPr>
            <p:spPr bwMode="auto">
              <a:xfrm>
                <a:off x="3890194" y="4862866"/>
                <a:ext cx="3175" cy="399525"/>
              </a:xfrm>
              <a:prstGeom prst="line">
                <a:avLst/>
              </a:prstGeom>
              <a:noFill/>
              <a:ln w="1270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F357818-90DC-5357-ED7D-C73DEC98A21C}"/>
                  </a:ext>
                </a:extLst>
              </p:cNvPr>
              <p:cNvCxnSpPr>
                <a:cxnSpLocks/>
              </p:cNvCxnSpPr>
              <p:nvPr/>
            </p:nvCxnSpPr>
            <p:spPr bwMode="auto">
              <a:xfrm flipH="1">
                <a:off x="3928651" y="4905120"/>
                <a:ext cx="819" cy="357271"/>
              </a:xfrm>
              <a:prstGeom prst="line">
                <a:avLst/>
              </a:prstGeom>
              <a:noFill/>
              <a:ln w="127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1CFDA66D-F7BC-0BEF-2211-7DCFC2514099}"/>
                  </a:ext>
                </a:extLst>
              </p:cNvPr>
              <p:cNvCxnSpPr>
                <a:cxnSpLocks/>
              </p:cNvCxnSpPr>
              <p:nvPr/>
            </p:nvCxnSpPr>
            <p:spPr bwMode="auto">
              <a:xfrm>
                <a:off x="3981489" y="4977487"/>
                <a:ext cx="0" cy="284904"/>
              </a:xfrm>
              <a:prstGeom prst="line">
                <a:avLst/>
              </a:prstGeom>
              <a:noFill/>
              <a:ln w="1270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40F6D7CE-4868-3448-718E-1D39D5F6AF58}"/>
                  </a:ext>
                </a:extLst>
              </p:cNvPr>
              <p:cNvCxnSpPr>
                <a:cxnSpLocks/>
              </p:cNvCxnSpPr>
              <p:nvPr/>
            </p:nvCxnSpPr>
            <p:spPr bwMode="auto">
              <a:xfrm>
                <a:off x="4025101" y="5026914"/>
                <a:ext cx="0" cy="243095"/>
              </a:xfrm>
              <a:prstGeom prst="line">
                <a:avLst/>
              </a:prstGeom>
              <a:noFill/>
              <a:ln w="1270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CC337954-B630-388C-2AE1-6D5FABADC474}"/>
                  </a:ext>
                </a:extLst>
              </p:cNvPr>
              <p:cNvCxnSpPr>
                <a:cxnSpLocks/>
              </p:cNvCxnSpPr>
              <p:nvPr/>
            </p:nvCxnSpPr>
            <p:spPr bwMode="auto">
              <a:xfrm>
                <a:off x="4066376" y="5204223"/>
                <a:ext cx="0" cy="58168"/>
              </a:xfrm>
              <a:prstGeom prst="line">
                <a:avLst/>
              </a:prstGeom>
              <a:noFill/>
              <a:ln w="1270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F4BE296F-0654-DECF-0C23-C4950FDB32F8}"/>
                  </a:ext>
                </a:extLst>
              </p:cNvPr>
              <p:cNvCxnSpPr>
                <a:cxnSpLocks/>
              </p:cNvCxnSpPr>
              <p:nvPr/>
            </p:nvCxnSpPr>
            <p:spPr bwMode="auto">
              <a:xfrm>
                <a:off x="3782885" y="4653280"/>
                <a:ext cx="0" cy="616729"/>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D23B2F2F-DD7C-0C46-E533-9607F1DAB3A7}"/>
                  </a:ext>
                </a:extLst>
              </p:cNvPr>
              <p:cNvCxnSpPr>
                <a:cxnSpLocks/>
              </p:cNvCxnSpPr>
              <p:nvPr/>
            </p:nvCxnSpPr>
            <p:spPr bwMode="auto">
              <a:xfrm>
                <a:off x="3819114" y="4699882"/>
                <a:ext cx="0" cy="570127"/>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E080D9DD-28A7-893B-7747-0E879894E4E1}"/>
                  </a:ext>
                </a:extLst>
              </p:cNvPr>
              <p:cNvCxnSpPr>
                <a:cxnSpLocks/>
              </p:cNvCxnSpPr>
              <p:nvPr/>
            </p:nvCxnSpPr>
            <p:spPr bwMode="auto">
              <a:xfrm>
                <a:off x="3862260" y="4869216"/>
                <a:ext cx="0" cy="400793"/>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CBDA4D55-169D-7B5E-69BF-811507D0C8B1}"/>
                  </a:ext>
                </a:extLst>
              </p:cNvPr>
              <p:cNvCxnSpPr>
                <a:cxnSpLocks/>
              </p:cNvCxnSpPr>
              <p:nvPr/>
            </p:nvCxnSpPr>
            <p:spPr bwMode="auto">
              <a:xfrm>
                <a:off x="3898004" y="4874031"/>
                <a:ext cx="0" cy="400793"/>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B3BE716-E917-1E9C-7846-02E9A22C534D}"/>
                  </a:ext>
                </a:extLst>
              </p:cNvPr>
              <p:cNvCxnSpPr>
                <a:cxnSpLocks/>
              </p:cNvCxnSpPr>
              <p:nvPr/>
            </p:nvCxnSpPr>
            <p:spPr bwMode="auto">
              <a:xfrm>
                <a:off x="3951979" y="4961644"/>
                <a:ext cx="0" cy="300747"/>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6EB8A63B-439D-E7B7-38FF-1FA509078726}"/>
                  </a:ext>
                </a:extLst>
              </p:cNvPr>
              <p:cNvCxnSpPr>
                <a:cxnSpLocks/>
              </p:cNvCxnSpPr>
              <p:nvPr/>
            </p:nvCxnSpPr>
            <p:spPr bwMode="auto">
              <a:xfrm>
                <a:off x="3945629" y="4929408"/>
                <a:ext cx="0" cy="332983"/>
              </a:xfrm>
              <a:prstGeom prst="line">
                <a:avLst/>
              </a:prstGeom>
              <a:noFill/>
              <a:ln w="1905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C9D49DDD-A677-F884-6107-54EB8A342A81}"/>
                  </a:ext>
                </a:extLst>
              </p:cNvPr>
              <p:cNvCxnSpPr>
                <a:cxnSpLocks/>
              </p:cNvCxnSpPr>
              <p:nvPr/>
            </p:nvCxnSpPr>
            <p:spPr bwMode="auto">
              <a:xfrm>
                <a:off x="3995630" y="4984981"/>
                <a:ext cx="0" cy="277410"/>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A5A3135-B2ED-E135-85DB-24A5DF2E019A}"/>
                  </a:ext>
                </a:extLst>
              </p:cNvPr>
              <p:cNvCxnSpPr>
                <a:cxnSpLocks/>
              </p:cNvCxnSpPr>
              <p:nvPr/>
            </p:nvCxnSpPr>
            <p:spPr bwMode="auto">
              <a:xfrm>
                <a:off x="4037002" y="5183371"/>
                <a:ext cx="0" cy="94628"/>
              </a:xfrm>
              <a:prstGeom prst="line">
                <a:avLst/>
              </a:prstGeom>
              <a:noFill/>
              <a:ln w="1905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831CED95-CC98-838C-C43A-4FC59A1B3B55}"/>
                  </a:ext>
                </a:extLst>
              </p:cNvPr>
              <p:cNvCxnSpPr>
                <a:cxnSpLocks/>
              </p:cNvCxnSpPr>
              <p:nvPr/>
            </p:nvCxnSpPr>
            <p:spPr bwMode="auto">
              <a:xfrm>
                <a:off x="4077478" y="5217615"/>
                <a:ext cx="0" cy="44776"/>
              </a:xfrm>
              <a:prstGeom prst="line">
                <a:avLst/>
              </a:prstGeom>
              <a:noFill/>
              <a:ln w="19050" cap="flat" cmpd="sng" algn="ctr">
                <a:solidFill>
                  <a:schemeClr val="accent1"/>
                </a:solidFill>
                <a:prstDash val="solid"/>
                <a:round/>
                <a:headEnd type="none" w="med" len="med"/>
                <a:tailEnd type="none" w="med" len="med"/>
              </a:ln>
              <a:effectLst/>
            </p:spPr>
          </p:cxnSp>
        </p:grpSp>
        <p:cxnSp>
          <p:nvCxnSpPr>
            <p:cNvPr id="438" name="Straight Connector 437">
              <a:extLst>
                <a:ext uri="{FF2B5EF4-FFF2-40B4-BE49-F238E27FC236}">
                  <a16:creationId xmlns:a16="http://schemas.microsoft.com/office/drawing/2014/main" id="{A0739380-74B2-2F71-92E6-982A5A71ACA0}"/>
                </a:ext>
              </a:extLst>
            </p:cNvPr>
            <p:cNvCxnSpPr>
              <a:cxnSpLocks/>
            </p:cNvCxnSpPr>
            <p:nvPr/>
          </p:nvCxnSpPr>
          <p:spPr bwMode="auto">
            <a:xfrm>
              <a:off x="4157652" y="5262391"/>
              <a:ext cx="0" cy="28308"/>
            </a:xfrm>
            <a:prstGeom prst="line">
              <a:avLst/>
            </a:prstGeom>
            <a:noFill/>
            <a:ln w="1905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BA0C6C6-332F-D042-642D-CD94ABD9EA9F}"/>
                </a:ext>
              </a:extLst>
            </p:cNvPr>
            <p:cNvCxnSpPr>
              <a:cxnSpLocks/>
            </p:cNvCxnSpPr>
            <p:nvPr/>
          </p:nvCxnSpPr>
          <p:spPr bwMode="auto">
            <a:xfrm>
              <a:off x="4139539" y="5262391"/>
              <a:ext cx="0" cy="25314"/>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49BAB453-8D32-745D-84CE-DC9081FA2919}"/>
                </a:ext>
              </a:extLst>
            </p:cNvPr>
            <p:cNvCxnSpPr>
              <a:cxnSpLocks/>
            </p:cNvCxnSpPr>
            <p:nvPr/>
          </p:nvCxnSpPr>
          <p:spPr bwMode="auto">
            <a:xfrm>
              <a:off x="4183052" y="5262391"/>
              <a:ext cx="0" cy="82751"/>
            </a:xfrm>
            <a:prstGeom prst="line">
              <a:avLst/>
            </a:prstGeom>
            <a:noFill/>
            <a:ln w="1905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8763F2D1-B37D-8627-1733-5134102A7E7A}"/>
                </a:ext>
              </a:extLst>
            </p:cNvPr>
            <p:cNvCxnSpPr>
              <a:cxnSpLocks/>
            </p:cNvCxnSpPr>
            <p:nvPr/>
          </p:nvCxnSpPr>
          <p:spPr bwMode="auto">
            <a:xfrm>
              <a:off x="4198927" y="5270009"/>
              <a:ext cx="0" cy="97328"/>
            </a:xfrm>
            <a:prstGeom prst="line">
              <a:avLst/>
            </a:prstGeom>
            <a:noFill/>
            <a:ln w="127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1D7BF45-20A3-5941-58EB-C771BE73B75A}"/>
                </a:ext>
              </a:extLst>
            </p:cNvPr>
            <p:cNvCxnSpPr>
              <a:cxnSpLocks/>
            </p:cNvCxnSpPr>
            <p:nvPr/>
          </p:nvCxnSpPr>
          <p:spPr bwMode="auto">
            <a:xfrm>
              <a:off x="4237384" y="5270009"/>
              <a:ext cx="0" cy="182024"/>
            </a:xfrm>
            <a:prstGeom prst="line">
              <a:avLst/>
            </a:prstGeom>
            <a:noFill/>
            <a:ln w="127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A2694015-B6BF-F799-0228-99DE4DBB8CE5}"/>
                </a:ext>
              </a:extLst>
            </p:cNvPr>
            <p:cNvCxnSpPr>
              <a:cxnSpLocks/>
            </p:cNvCxnSpPr>
            <p:nvPr/>
          </p:nvCxnSpPr>
          <p:spPr bwMode="auto">
            <a:xfrm>
              <a:off x="4316759" y="5270009"/>
              <a:ext cx="0" cy="345222"/>
            </a:xfrm>
            <a:prstGeom prst="line">
              <a:avLst/>
            </a:prstGeom>
            <a:noFill/>
            <a:ln w="12700"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E5BF3FE-7EC5-885C-451A-A898D4D22E3E}"/>
                </a:ext>
              </a:extLst>
            </p:cNvPr>
            <p:cNvCxnSpPr>
              <a:cxnSpLocks/>
            </p:cNvCxnSpPr>
            <p:nvPr/>
          </p:nvCxnSpPr>
          <p:spPr bwMode="auto">
            <a:xfrm>
              <a:off x="4392959" y="5262391"/>
              <a:ext cx="0" cy="420943"/>
            </a:xfrm>
            <a:prstGeom prst="line">
              <a:avLst/>
            </a:prstGeom>
            <a:noFill/>
            <a:ln w="1270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6D0BE9D1-0E19-79C7-287D-A72582453D76}"/>
                </a:ext>
              </a:extLst>
            </p:cNvPr>
            <p:cNvCxnSpPr>
              <a:cxnSpLocks/>
            </p:cNvCxnSpPr>
            <p:nvPr/>
          </p:nvCxnSpPr>
          <p:spPr bwMode="auto">
            <a:xfrm>
              <a:off x="4369739" y="5270009"/>
              <a:ext cx="0" cy="392607"/>
            </a:xfrm>
            <a:prstGeom prst="line">
              <a:avLst/>
            </a:prstGeom>
            <a:noFill/>
            <a:ln w="127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860200A5-F3DA-C63F-56DF-9617DB2DB885}"/>
                </a:ext>
              </a:extLst>
            </p:cNvPr>
            <p:cNvCxnSpPr>
              <a:cxnSpLocks/>
            </p:cNvCxnSpPr>
            <p:nvPr/>
          </p:nvCxnSpPr>
          <p:spPr bwMode="auto">
            <a:xfrm>
              <a:off x="4224684" y="5260975"/>
              <a:ext cx="0" cy="178544"/>
            </a:xfrm>
            <a:prstGeom prst="line">
              <a:avLst/>
            </a:prstGeom>
            <a:noFill/>
            <a:ln w="28575"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F73D7739-9316-D135-4472-CCE6AEE808F8}"/>
                </a:ext>
              </a:extLst>
            </p:cNvPr>
            <p:cNvCxnSpPr>
              <a:cxnSpLocks/>
            </p:cNvCxnSpPr>
            <p:nvPr/>
          </p:nvCxnSpPr>
          <p:spPr bwMode="auto">
            <a:xfrm>
              <a:off x="4265959" y="5260975"/>
              <a:ext cx="0" cy="224463"/>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72013CBE-3578-7E15-C3E7-2EEA157AB2CE}"/>
                </a:ext>
              </a:extLst>
            </p:cNvPr>
            <p:cNvCxnSpPr>
              <a:cxnSpLocks/>
            </p:cNvCxnSpPr>
            <p:nvPr/>
          </p:nvCxnSpPr>
          <p:spPr bwMode="auto">
            <a:xfrm>
              <a:off x="4307234" y="5260975"/>
              <a:ext cx="0" cy="239398"/>
            </a:xfrm>
            <a:prstGeom prst="line">
              <a:avLst/>
            </a:prstGeom>
            <a:noFill/>
            <a:ln w="28575"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6BE28487-DC13-7310-9F47-8D84AA16B076}"/>
                </a:ext>
              </a:extLst>
            </p:cNvPr>
            <p:cNvCxnSpPr>
              <a:cxnSpLocks/>
            </p:cNvCxnSpPr>
            <p:nvPr/>
          </p:nvCxnSpPr>
          <p:spPr bwMode="auto">
            <a:xfrm>
              <a:off x="4346273" y="5268025"/>
              <a:ext cx="0" cy="356615"/>
            </a:xfrm>
            <a:prstGeom prst="line">
              <a:avLst/>
            </a:prstGeom>
            <a:noFill/>
            <a:ln w="28575"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5760C02A-3596-57BA-47D3-4E38369F399B}"/>
                </a:ext>
              </a:extLst>
            </p:cNvPr>
            <p:cNvCxnSpPr>
              <a:cxnSpLocks/>
            </p:cNvCxnSpPr>
            <p:nvPr/>
          </p:nvCxnSpPr>
          <p:spPr bwMode="auto">
            <a:xfrm>
              <a:off x="4352623" y="5264850"/>
              <a:ext cx="0" cy="392607"/>
            </a:xfrm>
            <a:prstGeom prst="line">
              <a:avLst/>
            </a:prstGeom>
            <a:noFill/>
            <a:ln w="12700"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A4C172D2-D446-0C21-409D-CD2622E1D571}"/>
              </a:ext>
            </a:extLst>
          </p:cNvPr>
          <p:cNvGrpSpPr/>
          <p:nvPr/>
        </p:nvGrpSpPr>
        <p:grpSpPr>
          <a:xfrm>
            <a:off x="4183550" y="5250682"/>
            <a:ext cx="1241819" cy="928858"/>
            <a:chOff x="4407839" y="5259303"/>
            <a:chExt cx="1241819" cy="928858"/>
          </a:xfrm>
        </p:grpSpPr>
        <p:cxnSp>
          <p:nvCxnSpPr>
            <p:cNvPr id="465" name="Straight Connector 464">
              <a:extLst>
                <a:ext uri="{FF2B5EF4-FFF2-40B4-BE49-F238E27FC236}">
                  <a16:creationId xmlns:a16="http://schemas.microsoft.com/office/drawing/2014/main" id="{6BAD2A4A-E8C1-4A4F-9F83-3D52CE5CE8ED}"/>
                </a:ext>
              </a:extLst>
            </p:cNvPr>
            <p:cNvCxnSpPr>
              <a:cxnSpLocks/>
            </p:cNvCxnSpPr>
            <p:nvPr/>
          </p:nvCxnSpPr>
          <p:spPr bwMode="auto">
            <a:xfrm>
              <a:off x="4407839" y="5260975"/>
              <a:ext cx="0" cy="468110"/>
            </a:xfrm>
            <a:prstGeom prst="line">
              <a:avLst/>
            </a:prstGeom>
            <a:noFill/>
            <a:ln w="127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AC72784C-F2AE-1628-B261-00A3CF38451B}"/>
                </a:ext>
              </a:extLst>
            </p:cNvPr>
            <p:cNvCxnSpPr>
              <a:cxnSpLocks/>
            </p:cNvCxnSpPr>
            <p:nvPr/>
          </p:nvCxnSpPr>
          <p:spPr bwMode="auto">
            <a:xfrm>
              <a:off x="4449114" y="5260975"/>
              <a:ext cx="0" cy="540132"/>
            </a:xfrm>
            <a:prstGeom prst="line">
              <a:avLst/>
            </a:prstGeom>
            <a:noFill/>
            <a:ln w="127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47897C67-156B-6025-33CD-A46A3D0C1A8E}"/>
                </a:ext>
              </a:extLst>
            </p:cNvPr>
            <p:cNvCxnSpPr>
              <a:cxnSpLocks/>
            </p:cNvCxnSpPr>
            <p:nvPr/>
          </p:nvCxnSpPr>
          <p:spPr bwMode="auto">
            <a:xfrm>
              <a:off x="4484039" y="5260975"/>
              <a:ext cx="0" cy="556274"/>
            </a:xfrm>
            <a:prstGeom prst="line">
              <a:avLst/>
            </a:prstGeom>
            <a:noFill/>
            <a:ln w="1270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0C2DAF80-784E-AEAC-13C1-F42226A80CF0}"/>
                </a:ext>
              </a:extLst>
            </p:cNvPr>
            <p:cNvCxnSpPr>
              <a:cxnSpLocks/>
            </p:cNvCxnSpPr>
            <p:nvPr/>
          </p:nvCxnSpPr>
          <p:spPr bwMode="auto">
            <a:xfrm>
              <a:off x="4528489" y="5264150"/>
              <a:ext cx="0" cy="556274"/>
            </a:xfrm>
            <a:prstGeom prst="line">
              <a:avLst/>
            </a:prstGeom>
            <a:noFill/>
            <a:ln w="1270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DEE1D253-9EFD-8D26-D615-4D59F4A55820}"/>
                </a:ext>
              </a:extLst>
            </p:cNvPr>
            <p:cNvCxnSpPr>
              <a:cxnSpLocks/>
            </p:cNvCxnSpPr>
            <p:nvPr/>
          </p:nvCxnSpPr>
          <p:spPr bwMode="auto">
            <a:xfrm>
              <a:off x="4604689" y="5260975"/>
              <a:ext cx="0" cy="652173"/>
            </a:xfrm>
            <a:prstGeom prst="line">
              <a:avLst/>
            </a:prstGeom>
            <a:noFill/>
            <a:ln w="127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E73D3ED4-F516-913E-2BB8-ED594C80C3CD}"/>
                </a:ext>
              </a:extLst>
            </p:cNvPr>
            <p:cNvCxnSpPr>
              <a:cxnSpLocks/>
            </p:cNvCxnSpPr>
            <p:nvPr/>
          </p:nvCxnSpPr>
          <p:spPr bwMode="auto">
            <a:xfrm>
              <a:off x="4642789" y="5260975"/>
              <a:ext cx="0" cy="683517"/>
            </a:xfrm>
            <a:prstGeom prst="line">
              <a:avLst/>
            </a:prstGeom>
            <a:noFill/>
            <a:ln w="127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022FF5D8-1A05-7993-4D63-8EFF810BF435}"/>
                </a:ext>
              </a:extLst>
            </p:cNvPr>
            <p:cNvCxnSpPr>
              <a:cxnSpLocks/>
            </p:cNvCxnSpPr>
            <p:nvPr/>
          </p:nvCxnSpPr>
          <p:spPr bwMode="auto">
            <a:xfrm>
              <a:off x="4687239" y="5260975"/>
              <a:ext cx="0" cy="715267"/>
            </a:xfrm>
            <a:prstGeom prst="line">
              <a:avLst/>
            </a:prstGeom>
            <a:noFill/>
            <a:ln w="1270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6820A676-C6A8-1600-F2B0-D42EE305AF7F}"/>
                </a:ext>
              </a:extLst>
            </p:cNvPr>
            <p:cNvCxnSpPr>
              <a:cxnSpLocks/>
            </p:cNvCxnSpPr>
            <p:nvPr/>
          </p:nvCxnSpPr>
          <p:spPr bwMode="auto">
            <a:xfrm>
              <a:off x="4723261" y="5267006"/>
              <a:ext cx="0" cy="715267"/>
            </a:xfrm>
            <a:prstGeom prst="line">
              <a:avLst/>
            </a:prstGeom>
            <a:noFill/>
            <a:ln w="1270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24F0D6B9-F57B-F1C7-2B28-80A1ECC1B124}"/>
                </a:ext>
              </a:extLst>
            </p:cNvPr>
            <p:cNvCxnSpPr>
              <a:cxnSpLocks/>
            </p:cNvCxnSpPr>
            <p:nvPr/>
          </p:nvCxnSpPr>
          <p:spPr bwMode="auto">
            <a:xfrm>
              <a:off x="4765726" y="5260975"/>
              <a:ext cx="0" cy="760465"/>
            </a:xfrm>
            <a:prstGeom prst="line">
              <a:avLst/>
            </a:prstGeom>
            <a:noFill/>
            <a:ln w="1270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AD13E714-FA64-3837-7136-ECB05AC8E606}"/>
                </a:ext>
              </a:extLst>
            </p:cNvPr>
            <p:cNvCxnSpPr>
              <a:cxnSpLocks/>
            </p:cNvCxnSpPr>
            <p:nvPr/>
          </p:nvCxnSpPr>
          <p:spPr bwMode="auto">
            <a:xfrm>
              <a:off x="4857801" y="5260975"/>
              <a:ext cx="0" cy="794554"/>
            </a:xfrm>
            <a:prstGeom prst="line">
              <a:avLst/>
            </a:prstGeom>
            <a:noFill/>
            <a:ln w="1270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9FF9F9D-9810-C540-6104-68564514AD24}"/>
                </a:ext>
              </a:extLst>
            </p:cNvPr>
            <p:cNvCxnSpPr>
              <a:cxnSpLocks/>
            </p:cNvCxnSpPr>
            <p:nvPr/>
          </p:nvCxnSpPr>
          <p:spPr bwMode="auto">
            <a:xfrm>
              <a:off x="4899076" y="5266777"/>
              <a:ext cx="0" cy="794554"/>
            </a:xfrm>
            <a:prstGeom prst="line">
              <a:avLst/>
            </a:prstGeom>
            <a:noFill/>
            <a:ln w="1270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83666348-FA7C-8562-08AB-BD79ED6AD3F3}"/>
                </a:ext>
              </a:extLst>
            </p:cNvPr>
            <p:cNvCxnSpPr>
              <a:cxnSpLocks/>
            </p:cNvCxnSpPr>
            <p:nvPr/>
          </p:nvCxnSpPr>
          <p:spPr bwMode="auto">
            <a:xfrm>
              <a:off x="4934001" y="5271200"/>
              <a:ext cx="0" cy="824674"/>
            </a:xfrm>
            <a:prstGeom prst="line">
              <a:avLst/>
            </a:prstGeom>
            <a:noFill/>
            <a:ln w="1270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A79D2E77-DDB0-36C0-F593-D9624E756978}"/>
                </a:ext>
              </a:extLst>
            </p:cNvPr>
            <p:cNvCxnSpPr>
              <a:cxnSpLocks/>
            </p:cNvCxnSpPr>
            <p:nvPr/>
          </p:nvCxnSpPr>
          <p:spPr bwMode="auto">
            <a:xfrm>
              <a:off x="4975276" y="5260975"/>
              <a:ext cx="0" cy="845054"/>
            </a:xfrm>
            <a:prstGeom prst="line">
              <a:avLst/>
            </a:prstGeom>
            <a:noFill/>
            <a:ln w="127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71FBDB06-979A-00F1-8F0D-6C739AC5F2C1}"/>
                </a:ext>
              </a:extLst>
            </p:cNvPr>
            <p:cNvCxnSpPr>
              <a:cxnSpLocks/>
            </p:cNvCxnSpPr>
            <p:nvPr/>
          </p:nvCxnSpPr>
          <p:spPr bwMode="auto">
            <a:xfrm>
              <a:off x="5013376" y="5268025"/>
              <a:ext cx="0" cy="851404"/>
            </a:xfrm>
            <a:prstGeom prst="line">
              <a:avLst/>
            </a:prstGeom>
            <a:noFill/>
            <a:ln w="1270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01A0B3F6-50EA-3698-192D-C9786D9B41E5}"/>
                </a:ext>
              </a:extLst>
            </p:cNvPr>
            <p:cNvCxnSpPr>
              <a:cxnSpLocks/>
            </p:cNvCxnSpPr>
            <p:nvPr/>
          </p:nvCxnSpPr>
          <p:spPr bwMode="auto">
            <a:xfrm>
              <a:off x="5226101" y="5260975"/>
              <a:ext cx="0" cy="888574"/>
            </a:xfrm>
            <a:prstGeom prst="line">
              <a:avLst/>
            </a:prstGeom>
            <a:noFill/>
            <a:ln w="1270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19E946CB-4095-E96A-21C2-18D0133C7075}"/>
                </a:ext>
              </a:extLst>
            </p:cNvPr>
            <p:cNvCxnSpPr>
              <a:cxnSpLocks/>
            </p:cNvCxnSpPr>
            <p:nvPr/>
          </p:nvCxnSpPr>
          <p:spPr bwMode="auto">
            <a:xfrm>
              <a:off x="4440526" y="5260975"/>
              <a:ext cx="0" cy="507153"/>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8F13F760-5A8C-5F1E-1676-EEBB63F2C431}"/>
                </a:ext>
              </a:extLst>
            </p:cNvPr>
            <p:cNvCxnSpPr>
              <a:cxnSpLocks/>
            </p:cNvCxnSpPr>
            <p:nvPr/>
          </p:nvCxnSpPr>
          <p:spPr bwMode="auto">
            <a:xfrm>
              <a:off x="4479565" y="5260975"/>
              <a:ext cx="0" cy="542551"/>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DAE7271B-565D-CFF8-6F0D-9454AEEE3FFE}"/>
                </a:ext>
              </a:extLst>
            </p:cNvPr>
            <p:cNvCxnSpPr>
              <a:cxnSpLocks/>
            </p:cNvCxnSpPr>
            <p:nvPr/>
          </p:nvCxnSpPr>
          <p:spPr bwMode="auto">
            <a:xfrm>
              <a:off x="4518964" y="5260975"/>
              <a:ext cx="0" cy="552587"/>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2A8D0978-5522-0A7B-09AF-442EDF40E53D}"/>
                </a:ext>
              </a:extLst>
            </p:cNvPr>
            <p:cNvCxnSpPr>
              <a:cxnSpLocks/>
            </p:cNvCxnSpPr>
            <p:nvPr/>
          </p:nvCxnSpPr>
          <p:spPr bwMode="auto">
            <a:xfrm>
              <a:off x="4559687" y="5260975"/>
              <a:ext cx="0" cy="621240"/>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F1659DAD-5843-188D-4109-120F5FF613C6}"/>
                </a:ext>
              </a:extLst>
            </p:cNvPr>
            <p:cNvCxnSpPr>
              <a:cxnSpLocks/>
            </p:cNvCxnSpPr>
            <p:nvPr/>
          </p:nvCxnSpPr>
          <p:spPr bwMode="auto">
            <a:xfrm>
              <a:off x="4595551" y="5268025"/>
              <a:ext cx="0" cy="633014"/>
            </a:xfrm>
            <a:prstGeom prst="line">
              <a:avLst/>
            </a:prstGeom>
            <a:noFill/>
            <a:ln w="28575"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202ED2A9-2CFB-3B5C-CCC1-1E4295F836FD}"/>
                </a:ext>
              </a:extLst>
            </p:cNvPr>
            <p:cNvCxnSpPr>
              <a:cxnSpLocks/>
            </p:cNvCxnSpPr>
            <p:nvPr/>
          </p:nvCxnSpPr>
          <p:spPr bwMode="auto">
            <a:xfrm>
              <a:off x="4633264" y="5260975"/>
              <a:ext cx="0" cy="661454"/>
            </a:xfrm>
            <a:prstGeom prst="line">
              <a:avLst/>
            </a:prstGeom>
            <a:noFill/>
            <a:ln w="28575"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57A8C7F8-BE8A-C238-EF47-4CE0FEAE4A2A}"/>
                </a:ext>
              </a:extLst>
            </p:cNvPr>
            <p:cNvCxnSpPr>
              <a:cxnSpLocks/>
            </p:cNvCxnSpPr>
            <p:nvPr/>
          </p:nvCxnSpPr>
          <p:spPr bwMode="auto">
            <a:xfrm>
              <a:off x="4675980" y="5260975"/>
              <a:ext cx="0" cy="685751"/>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7E65E450-3959-008B-80EA-262FD081C00D}"/>
                </a:ext>
              </a:extLst>
            </p:cNvPr>
            <p:cNvCxnSpPr>
              <a:cxnSpLocks/>
            </p:cNvCxnSpPr>
            <p:nvPr/>
          </p:nvCxnSpPr>
          <p:spPr bwMode="auto">
            <a:xfrm>
              <a:off x="4716724" y="5260975"/>
              <a:ext cx="0" cy="715267"/>
            </a:xfrm>
            <a:prstGeom prst="line">
              <a:avLst/>
            </a:prstGeom>
            <a:noFill/>
            <a:ln w="28575"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CE42EEDD-11C5-B454-CC3D-711E778BEBE8}"/>
                </a:ext>
              </a:extLst>
            </p:cNvPr>
            <p:cNvCxnSpPr>
              <a:cxnSpLocks/>
            </p:cNvCxnSpPr>
            <p:nvPr/>
          </p:nvCxnSpPr>
          <p:spPr bwMode="auto">
            <a:xfrm>
              <a:off x="4752896" y="5260975"/>
              <a:ext cx="0" cy="735466"/>
            </a:xfrm>
            <a:prstGeom prst="line">
              <a:avLst/>
            </a:prstGeom>
            <a:noFill/>
            <a:ln w="28575"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D5AA4991-E807-C6A7-D750-CAE1CDD2F284}"/>
                </a:ext>
              </a:extLst>
            </p:cNvPr>
            <p:cNvCxnSpPr>
              <a:cxnSpLocks/>
            </p:cNvCxnSpPr>
            <p:nvPr/>
          </p:nvCxnSpPr>
          <p:spPr bwMode="auto">
            <a:xfrm>
              <a:off x="4810046" y="5264150"/>
              <a:ext cx="0" cy="775409"/>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68F6D077-015B-6F3B-9496-7DEAC5936288}"/>
                </a:ext>
              </a:extLst>
            </p:cNvPr>
            <p:cNvCxnSpPr>
              <a:cxnSpLocks/>
            </p:cNvCxnSpPr>
            <p:nvPr/>
          </p:nvCxnSpPr>
          <p:spPr bwMode="auto">
            <a:xfrm>
              <a:off x="4791047" y="5260975"/>
              <a:ext cx="0" cy="761862"/>
            </a:xfrm>
            <a:prstGeom prst="line">
              <a:avLst/>
            </a:prstGeom>
            <a:noFill/>
            <a:ln w="28575"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ABFD7762-F430-2FA9-8EAE-C3D757CE9EB3}"/>
                </a:ext>
              </a:extLst>
            </p:cNvPr>
            <p:cNvCxnSpPr>
              <a:cxnSpLocks/>
            </p:cNvCxnSpPr>
            <p:nvPr/>
          </p:nvCxnSpPr>
          <p:spPr bwMode="auto">
            <a:xfrm>
              <a:off x="4848276" y="5260975"/>
              <a:ext cx="0" cy="784787"/>
            </a:xfrm>
            <a:prstGeom prst="line">
              <a:avLst/>
            </a:prstGeom>
            <a:noFill/>
            <a:ln w="28575"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4B89FAE0-22D8-D113-FAC7-70A13CFAA2DF}"/>
                </a:ext>
              </a:extLst>
            </p:cNvPr>
            <p:cNvCxnSpPr>
              <a:cxnSpLocks/>
            </p:cNvCxnSpPr>
            <p:nvPr/>
          </p:nvCxnSpPr>
          <p:spPr bwMode="auto">
            <a:xfrm>
              <a:off x="4886427" y="5260975"/>
              <a:ext cx="0" cy="794459"/>
            </a:xfrm>
            <a:prstGeom prst="line">
              <a:avLst/>
            </a:prstGeom>
            <a:noFill/>
            <a:ln w="28575"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C935B919-0371-B83B-2C86-9ABD18B39FE7}"/>
                </a:ext>
              </a:extLst>
            </p:cNvPr>
            <p:cNvCxnSpPr>
              <a:cxnSpLocks/>
            </p:cNvCxnSpPr>
            <p:nvPr/>
          </p:nvCxnSpPr>
          <p:spPr bwMode="auto">
            <a:xfrm>
              <a:off x="4927651" y="5260975"/>
              <a:ext cx="0" cy="812381"/>
            </a:xfrm>
            <a:prstGeom prst="line">
              <a:avLst/>
            </a:prstGeom>
            <a:noFill/>
            <a:ln w="28575"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CBD24FFC-C096-9998-E096-27FA14AE0B46}"/>
                </a:ext>
              </a:extLst>
            </p:cNvPr>
            <p:cNvCxnSpPr>
              <a:cxnSpLocks/>
            </p:cNvCxnSpPr>
            <p:nvPr/>
          </p:nvCxnSpPr>
          <p:spPr bwMode="auto">
            <a:xfrm>
              <a:off x="4968926" y="5260975"/>
              <a:ext cx="0" cy="832168"/>
            </a:xfrm>
            <a:prstGeom prst="line">
              <a:avLst/>
            </a:prstGeom>
            <a:noFill/>
            <a:ln w="28575"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19E072CA-492F-4359-1394-6E6D7974EF81}"/>
                </a:ext>
              </a:extLst>
            </p:cNvPr>
            <p:cNvCxnSpPr>
              <a:cxnSpLocks/>
            </p:cNvCxnSpPr>
            <p:nvPr/>
          </p:nvCxnSpPr>
          <p:spPr bwMode="auto">
            <a:xfrm>
              <a:off x="5007077" y="5260975"/>
              <a:ext cx="0" cy="845568"/>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40BF7463-7539-A9AB-2633-6363389E3A88}"/>
                </a:ext>
              </a:extLst>
            </p:cNvPr>
            <p:cNvCxnSpPr>
              <a:cxnSpLocks/>
            </p:cNvCxnSpPr>
            <p:nvPr/>
          </p:nvCxnSpPr>
          <p:spPr bwMode="auto">
            <a:xfrm>
              <a:off x="5051527" y="5260975"/>
              <a:ext cx="0" cy="854357"/>
            </a:xfrm>
            <a:prstGeom prst="line">
              <a:avLst/>
            </a:prstGeom>
            <a:noFill/>
            <a:ln w="28575"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B0002E70-D0B8-BA6F-EA02-0401E6B3964C}"/>
                </a:ext>
              </a:extLst>
            </p:cNvPr>
            <p:cNvCxnSpPr>
              <a:cxnSpLocks/>
            </p:cNvCxnSpPr>
            <p:nvPr/>
          </p:nvCxnSpPr>
          <p:spPr bwMode="auto">
            <a:xfrm>
              <a:off x="5086452" y="5259498"/>
              <a:ext cx="0" cy="854357"/>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44801517-04D5-DE47-8DC1-454D6823E47E}"/>
                </a:ext>
              </a:extLst>
            </p:cNvPr>
            <p:cNvCxnSpPr>
              <a:cxnSpLocks/>
            </p:cNvCxnSpPr>
            <p:nvPr/>
          </p:nvCxnSpPr>
          <p:spPr bwMode="auto">
            <a:xfrm>
              <a:off x="5125783" y="5259498"/>
              <a:ext cx="0" cy="867846"/>
            </a:xfrm>
            <a:prstGeom prst="line">
              <a:avLst/>
            </a:prstGeom>
            <a:noFill/>
            <a:ln w="28575"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C34F2C98-7FB8-20B8-E442-C430364D0ACC}"/>
                </a:ext>
              </a:extLst>
            </p:cNvPr>
            <p:cNvCxnSpPr>
              <a:cxnSpLocks/>
            </p:cNvCxnSpPr>
            <p:nvPr/>
          </p:nvCxnSpPr>
          <p:spPr bwMode="auto">
            <a:xfrm>
              <a:off x="5163883" y="5259498"/>
              <a:ext cx="0" cy="867846"/>
            </a:xfrm>
            <a:prstGeom prst="line">
              <a:avLst/>
            </a:prstGeom>
            <a:noFill/>
            <a:ln w="28575"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A0459887-6DB5-4344-F0EF-FE70F863F66B}"/>
                </a:ext>
              </a:extLst>
            </p:cNvPr>
            <p:cNvCxnSpPr>
              <a:cxnSpLocks/>
            </p:cNvCxnSpPr>
            <p:nvPr/>
          </p:nvCxnSpPr>
          <p:spPr bwMode="auto">
            <a:xfrm>
              <a:off x="5208333" y="5259303"/>
              <a:ext cx="0" cy="867846"/>
            </a:xfrm>
            <a:prstGeom prst="line">
              <a:avLst/>
            </a:prstGeom>
            <a:noFill/>
            <a:ln w="381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989DCB9B-A660-1FC2-5F22-A548AA1601A2}"/>
                </a:ext>
              </a:extLst>
            </p:cNvPr>
            <p:cNvCxnSpPr>
              <a:cxnSpLocks/>
            </p:cNvCxnSpPr>
            <p:nvPr/>
          </p:nvCxnSpPr>
          <p:spPr bwMode="auto">
            <a:xfrm>
              <a:off x="5259133" y="5259303"/>
              <a:ext cx="0" cy="896248"/>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F798A4ED-57C3-3ED3-11BB-E7B1C7B19D43}"/>
                </a:ext>
              </a:extLst>
            </p:cNvPr>
            <p:cNvCxnSpPr>
              <a:cxnSpLocks/>
            </p:cNvCxnSpPr>
            <p:nvPr/>
          </p:nvCxnSpPr>
          <p:spPr bwMode="auto">
            <a:xfrm>
              <a:off x="5300408" y="5259303"/>
              <a:ext cx="0" cy="911556"/>
            </a:xfrm>
            <a:prstGeom prst="line">
              <a:avLst/>
            </a:prstGeom>
            <a:noFill/>
            <a:ln w="28575"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B825430D-77DD-6219-81CE-47EFC921877F}"/>
                </a:ext>
              </a:extLst>
            </p:cNvPr>
            <p:cNvCxnSpPr>
              <a:cxnSpLocks/>
            </p:cNvCxnSpPr>
            <p:nvPr/>
          </p:nvCxnSpPr>
          <p:spPr bwMode="auto">
            <a:xfrm>
              <a:off x="5335333" y="5259303"/>
              <a:ext cx="0" cy="911556"/>
            </a:xfrm>
            <a:prstGeom prst="line">
              <a:avLst/>
            </a:prstGeom>
            <a:noFill/>
            <a:ln w="28575"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13B12D6C-1FB9-1D2C-B47C-40953999D79E}"/>
                </a:ext>
              </a:extLst>
            </p:cNvPr>
            <p:cNvCxnSpPr>
              <a:cxnSpLocks/>
            </p:cNvCxnSpPr>
            <p:nvPr/>
          </p:nvCxnSpPr>
          <p:spPr bwMode="auto">
            <a:xfrm>
              <a:off x="5376608" y="5259303"/>
              <a:ext cx="0" cy="911556"/>
            </a:xfrm>
            <a:prstGeom prst="line">
              <a:avLst/>
            </a:prstGeom>
            <a:noFill/>
            <a:ln w="28575"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33FD358B-7E16-665A-EE06-230353545DD0}"/>
                </a:ext>
              </a:extLst>
            </p:cNvPr>
            <p:cNvCxnSpPr>
              <a:cxnSpLocks/>
            </p:cNvCxnSpPr>
            <p:nvPr/>
          </p:nvCxnSpPr>
          <p:spPr bwMode="auto">
            <a:xfrm>
              <a:off x="5417883" y="5266269"/>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153A0A39-DCB7-D615-BFAA-3A88C1C3A0F5}"/>
                </a:ext>
              </a:extLst>
            </p:cNvPr>
            <p:cNvCxnSpPr>
              <a:cxnSpLocks/>
            </p:cNvCxnSpPr>
            <p:nvPr/>
          </p:nvCxnSpPr>
          <p:spPr bwMode="auto">
            <a:xfrm>
              <a:off x="5649658" y="5266269"/>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5174F27F-91BD-DC40-8F1E-DC96C8CF7145}"/>
                </a:ext>
              </a:extLst>
            </p:cNvPr>
            <p:cNvCxnSpPr>
              <a:cxnSpLocks/>
            </p:cNvCxnSpPr>
            <p:nvPr/>
          </p:nvCxnSpPr>
          <p:spPr bwMode="auto">
            <a:xfrm>
              <a:off x="5455983" y="5263831"/>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99A1F1D8-7BD3-3E8B-6118-BF4A7B7E5A74}"/>
                </a:ext>
              </a:extLst>
            </p:cNvPr>
            <p:cNvCxnSpPr>
              <a:cxnSpLocks/>
            </p:cNvCxnSpPr>
            <p:nvPr/>
          </p:nvCxnSpPr>
          <p:spPr bwMode="auto">
            <a:xfrm>
              <a:off x="5490908" y="5260972"/>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9950AC44-8FB9-C82A-154B-4EAABA3B8289}"/>
                </a:ext>
              </a:extLst>
            </p:cNvPr>
            <p:cNvCxnSpPr>
              <a:cxnSpLocks/>
            </p:cNvCxnSpPr>
            <p:nvPr/>
          </p:nvCxnSpPr>
          <p:spPr bwMode="auto">
            <a:xfrm>
              <a:off x="5537038" y="5266269"/>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A278B3DD-A9BC-AAEE-5721-DC0D53C813C2}"/>
                </a:ext>
              </a:extLst>
            </p:cNvPr>
            <p:cNvCxnSpPr>
              <a:cxnSpLocks/>
            </p:cNvCxnSpPr>
            <p:nvPr/>
          </p:nvCxnSpPr>
          <p:spPr bwMode="auto">
            <a:xfrm>
              <a:off x="5611558" y="5266269"/>
              <a:ext cx="0" cy="921892"/>
            </a:xfrm>
            <a:prstGeom prst="line">
              <a:avLst/>
            </a:prstGeom>
            <a:noFill/>
            <a:ln w="28575"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4BDC0D8-6F3B-2D0E-6F7B-3554DD57FECE}"/>
                </a:ext>
              </a:extLst>
            </p:cNvPr>
            <p:cNvCxnSpPr>
              <a:cxnSpLocks/>
            </p:cNvCxnSpPr>
            <p:nvPr/>
          </p:nvCxnSpPr>
          <p:spPr bwMode="auto">
            <a:xfrm>
              <a:off x="5573458" y="5266269"/>
              <a:ext cx="0" cy="92189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6E773333-7170-671A-F619-CF77B7B0C9A4}"/>
              </a:ext>
            </a:extLst>
          </p:cNvPr>
          <p:cNvGrpSpPr/>
          <p:nvPr/>
        </p:nvGrpSpPr>
        <p:grpSpPr>
          <a:xfrm>
            <a:off x="3498644" y="5253977"/>
            <a:ext cx="1985020" cy="829777"/>
            <a:chOff x="3722933" y="5262598"/>
            <a:chExt cx="1985020" cy="829777"/>
          </a:xfrm>
        </p:grpSpPr>
        <p:cxnSp>
          <p:nvCxnSpPr>
            <p:cNvPr id="249" name="Straight Connector 248">
              <a:extLst>
                <a:ext uri="{FF2B5EF4-FFF2-40B4-BE49-F238E27FC236}">
                  <a16:creationId xmlns:a16="http://schemas.microsoft.com/office/drawing/2014/main" id="{EC438D1A-16F0-BA4E-E09C-0585EC100926}"/>
                </a:ext>
              </a:extLst>
            </p:cNvPr>
            <p:cNvCxnSpPr>
              <a:cxnSpLocks/>
            </p:cNvCxnSpPr>
            <p:nvPr/>
          </p:nvCxnSpPr>
          <p:spPr bwMode="auto">
            <a:xfrm>
              <a:off x="3722933" y="5262598"/>
              <a:ext cx="1980868"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F093A3C0-31BD-3568-CE30-C5706AA9994B}"/>
                </a:ext>
              </a:extLst>
            </p:cNvPr>
            <p:cNvCxnSpPr/>
            <p:nvPr/>
          </p:nvCxnSpPr>
          <p:spPr bwMode="auto">
            <a:xfrm>
              <a:off x="3727085" y="5717118"/>
              <a:ext cx="1980868" cy="0"/>
            </a:xfrm>
            <a:prstGeom prst="line">
              <a:avLst/>
            </a:prstGeom>
            <a:noFill/>
            <a:ln w="28575" cap="flat" cmpd="sng" algn="ctr">
              <a:solidFill>
                <a:schemeClr val="bg1"/>
              </a:solidFill>
              <a:prstDash val="sysDot"/>
              <a:round/>
              <a:headEnd type="none" w="med" len="med"/>
              <a:tailEnd type="none" w="med" len="med"/>
            </a:ln>
            <a:effectLst/>
          </p:spPr>
        </p:cxnSp>
        <p:cxnSp>
          <p:nvCxnSpPr>
            <p:cNvPr id="251" name="Straight Connector 250">
              <a:extLst>
                <a:ext uri="{FF2B5EF4-FFF2-40B4-BE49-F238E27FC236}">
                  <a16:creationId xmlns:a16="http://schemas.microsoft.com/office/drawing/2014/main" id="{A83B5818-8420-7610-E737-FAA69B66DCAF}"/>
                </a:ext>
              </a:extLst>
            </p:cNvPr>
            <p:cNvCxnSpPr/>
            <p:nvPr/>
          </p:nvCxnSpPr>
          <p:spPr bwMode="auto">
            <a:xfrm>
              <a:off x="3724169" y="6004688"/>
              <a:ext cx="1980868" cy="0"/>
            </a:xfrm>
            <a:prstGeom prst="line">
              <a:avLst/>
            </a:prstGeom>
            <a:noFill/>
            <a:ln w="28575" cap="flat" cmpd="sng" algn="ctr">
              <a:solidFill>
                <a:schemeClr val="bg1"/>
              </a:solidFill>
              <a:prstDash val="sysDot"/>
              <a:round/>
              <a:headEnd type="none" w="med" len="med"/>
              <a:tailEnd type="none" w="med" len="med"/>
            </a:ln>
            <a:effectLst/>
          </p:spPr>
        </p:cxnSp>
        <p:cxnSp>
          <p:nvCxnSpPr>
            <p:cNvPr id="252" name="Straight Connector 251">
              <a:extLst>
                <a:ext uri="{FF2B5EF4-FFF2-40B4-BE49-F238E27FC236}">
                  <a16:creationId xmlns:a16="http://schemas.microsoft.com/office/drawing/2014/main" id="{7BC91F1D-B475-B5C6-8FCD-1DD8BD5CAC0A}"/>
                </a:ext>
              </a:extLst>
            </p:cNvPr>
            <p:cNvCxnSpPr/>
            <p:nvPr/>
          </p:nvCxnSpPr>
          <p:spPr bwMode="auto">
            <a:xfrm>
              <a:off x="3722933" y="6092375"/>
              <a:ext cx="1980868" cy="0"/>
            </a:xfrm>
            <a:prstGeom prst="line">
              <a:avLst/>
            </a:prstGeom>
            <a:noFill/>
            <a:ln w="28575" cap="flat" cmpd="sng" algn="ctr">
              <a:solidFill>
                <a:schemeClr val="bg1"/>
              </a:solidFill>
              <a:prstDash val="sysDot"/>
              <a:round/>
              <a:headEnd type="none" w="med" len="med"/>
              <a:tailEnd type="none" w="med" len="med"/>
            </a:ln>
            <a:effectLst/>
          </p:spPr>
        </p:cxnSp>
      </p:grpSp>
      <p:cxnSp>
        <p:nvCxnSpPr>
          <p:cNvPr id="155" name="Straight Connector 154">
            <a:extLst>
              <a:ext uri="{FF2B5EF4-FFF2-40B4-BE49-F238E27FC236}">
                <a16:creationId xmlns:a16="http://schemas.microsoft.com/office/drawing/2014/main" id="{9AFD44C4-F8DA-61B8-12E5-72058188B17D}"/>
              </a:ext>
            </a:extLst>
          </p:cNvPr>
          <p:cNvCxnSpPr>
            <a:cxnSpLocks/>
          </p:cNvCxnSpPr>
          <p:nvPr/>
        </p:nvCxnSpPr>
        <p:spPr bwMode="auto">
          <a:xfrm>
            <a:off x="1356369" y="2534450"/>
            <a:ext cx="224652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C486F24-C3A3-8BD0-7597-B615304A4792}"/>
              </a:ext>
            </a:extLst>
          </p:cNvPr>
          <p:cNvCxnSpPr>
            <a:cxnSpLocks/>
          </p:cNvCxnSpPr>
          <p:nvPr/>
        </p:nvCxnSpPr>
        <p:spPr bwMode="auto">
          <a:xfrm>
            <a:off x="1356370" y="2801081"/>
            <a:ext cx="2246521" cy="0"/>
          </a:xfrm>
          <a:prstGeom prst="line">
            <a:avLst/>
          </a:prstGeom>
          <a:noFill/>
          <a:ln w="28575" cap="flat" cmpd="sng" algn="ctr">
            <a:solidFill>
              <a:schemeClr val="bg1"/>
            </a:solidFill>
            <a:prstDash val="sysDot"/>
            <a:round/>
            <a:headEnd type="none" w="med" len="med"/>
            <a:tailEnd type="none" w="med" len="med"/>
          </a:ln>
          <a:effectLst/>
        </p:spPr>
      </p:cxnSp>
      <p:cxnSp>
        <p:nvCxnSpPr>
          <p:cNvPr id="142" name="Straight Connector 141">
            <a:extLst>
              <a:ext uri="{FF2B5EF4-FFF2-40B4-BE49-F238E27FC236}">
                <a16:creationId xmlns:a16="http://schemas.microsoft.com/office/drawing/2014/main" id="{E295407D-B6E5-8864-2A6A-C8A5136A4833}"/>
              </a:ext>
            </a:extLst>
          </p:cNvPr>
          <p:cNvCxnSpPr>
            <a:cxnSpLocks/>
          </p:cNvCxnSpPr>
          <p:nvPr/>
        </p:nvCxnSpPr>
        <p:spPr bwMode="auto">
          <a:xfrm>
            <a:off x="1356370" y="2982679"/>
            <a:ext cx="2246521" cy="0"/>
          </a:xfrm>
          <a:prstGeom prst="line">
            <a:avLst/>
          </a:prstGeom>
          <a:noFill/>
          <a:ln w="28575" cap="flat" cmpd="sng" algn="ctr">
            <a:solidFill>
              <a:schemeClr val="bg1"/>
            </a:solidFill>
            <a:prstDash val="sysDot"/>
            <a:round/>
            <a:headEnd type="none" w="med" len="med"/>
            <a:tailEnd type="none" w="med" len="med"/>
          </a:ln>
          <a:effectLst/>
        </p:spPr>
      </p:cxnSp>
      <p:cxnSp>
        <p:nvCxnSpPr>
          <p:cNvPr id="399" name="Straight Connector 398">
            <a:extLst>
              <a:ext uri="{FF2B5EF4-FFF2-40B4-BE49-F238E27FC236}">
                <a16:creationId xmlns:a16="http://schemas.microsoft.com/office/drawing/2014/main" id="{907AC8F4-F0D2-50FD-5B7D-5D7C2AF8A619}"/>
              </a:ext>
            </a:extLst>
          </p:cNvPr>
          <p:cNvCxnSpPr>
            <a:cxnSpLocks/>
          </p:cNvCxnSpPr>
          <p:nvPr/>
        </p:nvCxnSpPr>
        <p:spPr bwMode="auto">
          <a:xfrm flipH="1" flipV="1">
            <a:off x="9352025" y="4118941"/>
            <a:ext cx="239453" cy="0"/>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BC9994F8-E8E4-B759-C8C6-63BC7C8EFD6E}"/>
              </a:ext>
            </a:extLst>
          </p:cNvPr>
          <p:cNvCxnSpPr>
            <a:cxnSpLocks/>
          </p:cNvCxnSpPr>
          <p:nvPr/>
        </p:nvCxnSpPr>
        <p:spPr bwMode="auto">
          <a:xfrm flipH="1" flipV="1">
            <a:off x="9352025" y="4385641"/>
            <a:ext cx="239453" cy="0"/>
          </a:xfrm>
          <a:prstGeom prst="line">
            <a:avLst/>
          </a:prstGeom>
          <a:noFill/>
          <a:ln w="28575" cap="flat" cmpd="sng" algn="ctr">
            <a:solidFill>
              <a:schemeClr val="accent3"/>
            </a:solidFill>
            <a:prstDash val="solid"/>
            <a:round/>
            <a:headEnd type="none" w="med" len="med"/>
            <a:tailEnd type="none" w="med" len="med"/>
          </a:ln>
          <a:effectLst/>
        </p:spPr>
      </p:cxnSp>
      <p:sp>
        <p:nvSpPr>
          <p:cNvPr id="403" name="TextBox 402">
            <a:extLst>
              <a:ext uri="{FF2B5EF4-FFF2-40B4-BE49-F238E27FC236}">
                <a16:creationId xmlns:a16="http://schemas.microsoft.com/office/drawing/2014/main" id="{5E0DC4AC-4957-B4F7-7B83-0BDCFEE035CE}"/>
              </a:ext>
            </a:extLst>
          </p:cNvPr>
          <p:cNvSpPr txBox="1"/>
          <p:nvPr/>
        </p:nvSpPr>
        <p:spPr bwMode="auto">
          <a:xfrm>
            <a:off x="9539930" y="3987426"/>
            <a:ext cx="21431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177</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Lu-PSMA-617 + BSoC</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BSoC</a:t>
            </a:r>
          </a:p>
        </p:txBody>
      </p:sp>
      <p:sp>
        <p:nvSpPr>
          <p:cNvPr id="397" name="Text Box 15">
            <a:extLst>
              <a:ext uri="{FF2B5EF4-FFF2-40B4-BE49-F238E27FC236}">
                <a16:creationId xmlns:a16="http://schemas.microsoft.com/office/drawing/2014/main" id="{87E3D961-92A3-9950-6524-27E5E413BB60}"/>
              </a:ext>
            </a:extLst>
          </p:cNvPr>
          <p:cNvSpPr txBox="1">
            <a:spLocks noChangeArrowheads="1"/>
          </p:cNvSpPr>
          <p:nvPr/>
        </p:nvSpPr>
        <p:spPr bwMode="auto">
          <a:xfrm>
            <a:off x="412751" y="63891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ts val="400"/>
              </a:spcBef>
              <a:spcAft>
                <a:spcPct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1. Violet. J Nucl Med. 2020;61:857. 2. Hofman. </a:t>
            </a: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Lancet. 2021;397:797.</a:t>
            </a:r>
            <a:r>
              <a:rPr kumimoji="0" lang="en-GB"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3. </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Sartor. NEJM. 2021;385:1091.</a:t>
            </a:r>
            <a:endPar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95140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E2DD2-244D-6C5A-FE23-E8309662831A}"/>
              </a:ext>
            </a:extLst>
          </p:cNvPr>
          <p:cNvSpPr>
            <a:spLocks noGrp="1"/>
          </p:cNvSpPr>
          <p:nvPr>
            <p:ph type="title"/>
          </p:nvPr>
        </p:nvSpPr>
        <p:spPr/>
        <p:txBody>
          <a:bodyPr/>
          <a:lstStyle/>
          <a:p>
            <a:r>
              <a:rPr lang="en-AU" dirty="0"/>
              <a:t>Single-Arm Phase II Study (LuPSMA): PSA Response</a:t>
            </a:r>
            <a:endParaRPr lang="en-US" dirty="0"/>
          </a:p>
        </p:txBody>
      </p:sp>
      <p:sp>
        <p:nvSpPr>
          <p:cNvPr id="8" name="Content Placeholder 7">
            <a:extLst>
              <a:ext uri="{FF2B5EF4-FFF2-40B4-BE49-F238E27FC236}">
                <a16:creationId xmlns:a16="http://schemas.microsoft.com/office/drawing/2014/main" id="{7B3B51F7-025A-B745-A971-9851704CC7EF}"/>
              </a:ext>
            </a:extLst>
          </p:cNvPr>
          <p:cNvSpPr>
            <a:spLocks noGrp="1"/>
          </p:cNvSpPr>
          <p:nvPr>
            <p:ph idx="1"/>
          </p:nvPr>
        </p:nvSpPr>
        <p:spPr>
          <a:xfrm>
            <a:off x="604675" y="1513047"/>
            <a:ext cx="10877529" cy="508756"/>
          </a:xfrm>
        </p:spPr>
        <p:txBody>
          <a:bodyPr/>
          <a:lstStyle/>
          <a:p>
            <a:r>
              <a:rPr lang="en-US" kern="1200" dirty="0">
                <a:solidFill>
                  <a:srgbClr val="000000"/>
                </a:solidFill>
                <a:cs typeface="Arial" panose="020B0604020202020204" pitchFamily="34" charset="0"/>
              </a:rPr>
              <a:t>Primary endpoint: PSA response rate of </a:t>
            </a:r>
            <a:r>
              <a:rPr lang="en-US" kern="1200" baseline="30000" dirty="0">
                <a:solidFill>
                  <a:srgbClr val="000000"/>
                </a:solidFill>
                <a:cs typeface="Arial" panose="020B0604020202020204" pitchFamily="34" charset="0"/>
              </a:rPr>
              <a:t>177</a:t>
            </a:r>
            <a:r>
              <a:rPr lang="en-US" kern="1200" dirty="0">
                <a:solidFill>
                  <a:srgbClr val="000000"/>
                </a:solidFill>
                <a:cs typeface="Arial" panose="020B0604020202020204" pitchFamily="34" charset="0"/>
              </a:rPr>
              <a:t>Lu-PSMA-617</a:t>
            </a:r>
            <a:r>
              <a:rPr lang="en-IN" sz="1800" kern="1200" dirty="0">
                <a:solidFill>
                  <a:srgbClr val="FFFFFF"/>
                </a:solidFill>
                <a:latin typeface="Source Sans Pro" panose="020B0503030403020204" pitchFamily="34" charset="0"/>
                <a:cs typeface="Arial" panose="020B0604020202020204" pitchFamily="34" charset="0"/>
              </a:rPr>
              <a:t>MA-617 </a:t>
            </a:r>
          </a:p>
        </p:txBody>
      </p:sp>
      <p:sp>
        <p:nvSpPr>
          <p:cNvPr id="11" name="TextBox 10"/>
          <p:cNvSpPr txBox="1">
            <a:spLocks noChangeArrowheads="1"/>
          </p:cNvSpPr>
          <p:nvPr/>
        </p:nvSpPr>
        <p:spPr bwMode="auto">
          <a:xfrm>
            <a:off x="7031266" y="2061664"/>
            <a:ext cx="4224159" cy="369332"/>
          </a:xfrm>
          <a:prstGeom prst="rect">
            <a:avLst/>
          </a:prstGeom>
          <a:noFill/>
          <a:ln>
            <a:noFill/>
          </a:ln>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PSA Response</a:t>
            </a:r>
            <a:r>
              <a:rPr kumimoji="0" lang="en-AU" altLang="fr-FR"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p:cNvSpPr txBox="1">
            <a:spLocks noChangeArrowheads="1"/>
          </p:cNvSpPr>
          <p:nvPr/>
        </p:nvSpPr>
        <p:spPr bwMode="auto">
          <a:xfrm>
            <a:off x="1538047" y="2061664"/>
            <a:ext cx="3693112" cy="646112"/>
          </a:xfrm>
          <a:prstGeom prst="rect">
            <a:avLst/>
          </a:prstGeom>
          <a:noFill/>
          <a:ln>
            <a:noFill/>
          </a:ln>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 at 12 Wk </a:t>
            </a:r>
            <a:br>
              <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First Dose</a:t>
            </a:r>
            <a:r>
              <a:rPr kumimoji="0" lang="en-AU" altLang="fr-FR"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AU" alt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p:cNvSpPr txBox="1">
            <a:spLocks noChangeArrowheads="1"/>
          </p:cNvSpPr>
          <p:nvPr/>
        </p:nvSpPr>
        <p:spPr bwMode="auto">
          <a:xfrm>
            <a:off x="1732088" y="4662772"/>
            <a:ext cx="14674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&gt;50% in 50%</a:t>
            </a:r>
          </a:p>
        </p:txBody>
      </p:sp>
      <p:sp>
        <p:nvSpPr>
          <p:cNvPr id="17" name="TextBox 16"/>
          <p:cNvSpPr txBox="1">
            <a:spLocks noChangeArrowheads="1"/>
          </p:cNvSpPr>
          <p:nvPr/>
        </p:nvSpPr>
        <p:spPr bwMode="auto">
          <a:xfrm>
            <a:off x="1732086" y="5195325"/>
            <a:ext cx="14674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&gt;80% in 27%</a:t>
            </a:r>
          </a:p>
        </p:txBody>
      </p:sp>
      <p:cxnSp>
        <p:nvCxnSpPr>
          <p:cNvPr id="15" name="Straight Connector 14">
            <a:extLst>
              <a:ext uri="{FF2B5EF4-FFF2-40B4-BE49-F238E27FC236}">
                <a16:creationId xmlns:a16="http://schemas.microsoft.com/office/drawing/2014/main" id="{C05F9AF9-850A-DF56-DD28-8571562ABB64}"/>
              </a:ext>
            </a:extLst>
          </p:cNvPr>
          <p:cNvCxnSpPr>
            <a:cxnSpLocks/>
          </p:cNvCxnSpPr>
          <p:nvPr/>
        </p:nvCxnSpPr>
        <p:spPr bwMode="auto">
          <a:xfrm flipV="1">
            <a:off x="1511023" y="2398884"/>
            <a:ext cx="0" cy="3522522"/>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BE51DAE-2185-F840-DB50-63C9037EDEB3}"/>
              </a:ext>
            </a:extLst>
          </p:cNvPr>
          <p:cNvCxnSpPr/>
          <p:nvPr/>
        </p:nvCxnSpPr>
        <p:spPr bwMode="auto">
          <a:xfrm>
            <a:off x="1502145" y="5921406"/>
            <a:ext cx="378694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1A35F05-87E9-3A65-695E-295830E43C0A}"/>
              </a:ext>
            </a:extLst>
          </p:cNvPr>
          <p:cNvCxnSpPr>
            <a:cxnSpLocks/>
          </p:cNvCxnSpPr>
          <p:nvPr/>
        </p:nvCxnSpPr>
        <p:spPr bwMode="auto">
          <a:xfrm flipH="1">
            <a:off x="1440394" y="26176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F72EE34-7DF8-AE16-63CC-2C51595EBD92}"/>
              </a:ext>
            </a:extLst>
          </p:cNvPr>
          <p:cNvCxnSpPr>
            <a:cxnSpLocks/>
          </p:cNvCxnSpPr>
          <p:nvPr/>
        </p:nvCxnSpPr>
        <p:spPr bwMode="auto">
          <a:xfrm flipH="1">
            <a:off x="1440394" y="34091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0C795F7-C479-2F87-E006-973210E76673}"/>
              </a:ext>
            </a:extLst>
          </p:cNvPr>
          <p:cNvCxnSpPr>
            <a:cxnSpLocks/>
          </p:cNvCxnSpPr>
          <p:nvPr/>
        </p:nvCxnSpPr>
        <p:spPr bwMode="auto">
          <a:xfrm flipH="1">
            <a:off x="1440394" y="42007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5B1E00D-BC1C-21CF-EE86-0DBDD90580C2}"/>
              </a:ext>
            </a:extLst>
          </p:cNvPr>
          <p:cNvCxnSpPr>
            <a:cxnSpLocks/>
          </p:cNvCxnSpPr>
          <p:nvPr/>
        </p:nvCxnSpPr>
        <p:spPr bwMode="auto">
          <a:xfrm flipH="1">
            <a:off x="1440394" y="49923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C828D3A-06C9-BDC9-D5EB-96E40DEBC90D}"/>
              </a:ext>
            </a:extLst>
          </p:cNvPr>
          <p:cNvCxnSpPr>
            <a:cxnSpLocks/>
          </p:cNvCxnSpPr>
          <p:nvPr/>
        </p:nvCxnSpPr>
        <p:spPr bwMode="auto">
          <a:xfrm flipH="1">
            <a:off x="1440394" y="57839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E0984F72-21C7-5232-568C-DA575F57D6D3}"/>
              </a:ext>
            </a:extLst>
          </p:cNvPr>
          <p:cNvSpPr txBox="1"/>
          <p:nvPr/>
        </p:nvSpPr>
        <p:spPr bwMode="auto">
          <a:xfrm>
            <a:off x="927353" y="2432482"/>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 name="TextBox 30">
            <a:extLst>
              <a:ext uri="{FF2B5EF4-FFF2-40B4-BE49-F238E27FC236}">
                <a16:creationId xmlns:a16="http://schemas.microsoft.com/office/drawing/2014/main" id="{3E3E0EEB-8AC7-6BAC-4B71-DB1E6477766D}"/>
              </a:ext>
            </a:extLst>
          </p:cNvPr>
          <p:cNvSpPr txBox="1"/>
          <p:nvPr/>
        </p:nvSpPr>
        <p:spPr bwMode="auto">
          <a:xfrm>
            <a:off x="927353" y="3216916"/>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2" name="TextBox 31">
            <a:extLst>
              <a:ext uri="{FF2B5EF4-FFF2-40B4-BE49-F238E27FC236}">
                <a16:creationId xmlns:a16="http://schemas.microsoft.com/office/drawing/2014/main" id="{50625E9F-E20A-F86B-EEB7-00790CDC8BAC}"/>
              </a:ext>
            </a:extLst>
          </p:cNvPr>
          <p:cNvSpPr txBox="1"/>
          <p:nvPr/>
        </p:nvSpPr>
        <p:spPr bwMode="auto">
          <a:xfrm>
            <a:off x="927353" y="4001350"/>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3A749F91-8AA9-1FE3-7408-09BE9BF93F13}"/>
              </a:ext>
            </a:extLst>
          </p:cNvPr>
          <p:cNvSpPr txBox="1"/>
          <p:nvPr/>
        </p:nvSpPr>
        <p:spPr bwMode="auto">
          <a:xfrm>
            <a:off x="927353" y="4785784"/>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4" name="TextBox 33">
            <a:extLst>
              <a:ext uri="{FF2B5EF4-FFF2-40B4-BE49-F238E27FC236}">
                <a16:creationId xmlns:a16="http://schemas.microsoft.com/office/drawing/2014/main" id="{6BEABC32-CCD7-0E04-CCCF-DAB395AB6D70}"/>
              </a:ext>
            </a:extLst>
          </p:cNvPr>
          <p:cNvSpPr txBox="1"/>
          <p:nvPr/>
        </p:nvSpPr>
        <p:spPr bwMode="auto">
          <a:xfrm>
            <a:off x="774953" y="5570217"/>
            <a:ext cx="72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59DE4729-0DD3-53D0-DC47-6D0A546F0980}"/>
              </a:ext>
            </a:extLst>
          </p:cNvPr>
          <p:cNvSpPr txBox="1"/>
          <p:nvPr/>
        </p:nvSpPr>
        <p:spPr bwMode="auto">
          <a:xfrm rot="16200000">
            <a:off x="-688875" y="4016123"/>
            <a:ext cx="3166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 (%)</a:t>
            </a:r>
          </a:p>
        </p:txBody>
      </p:sp>
      <p:grpSp>
        <p:nvGrpSpPr>
          <p:cNvPr id="1034" name="Group 1033">
            <a:extLst>
              <a:ext uri="{FF2B5EF4-FFF2-40B4-BE49-F238E27FC236}">
                <a16:creationId xmlns:a16="http://schemas.microsoft.com/office/drawing/2014/main" id="{11AD138C-45D1-1C62-5DCF-EECD00060404}"/>
              </a:ext>
            </a:extLst>
          </p:cNvPr>
          <p:cNvGrpSpPr/>
          <p:nvPr/>
        </p:nvGrpSpPr>
        <p:grpSpPr>
          <a:xfrm>
            <a:off x="4704115" y="2458210"/>
            <a:ext cx="1016232" cy="738664"/>
            <a:chOff x="4779972" y="2601113"/>
            <a:chExt cx="1016232" cy="738664"/>
          </a:xfrm>
        </p:grpSpPr>
        <p:sp>
          <p:nvSpPr>
            <p:cNvPr id="38" name="TextBox 37">
              <a:extLst>
                <a:ext uri="{FF2B5EF4-FFF2-40B4-BE49-F238E27FC236}">
                  <a16:creationId xmlns:a16="http://schemas.microsoft.com/office/drawing/2014/main" id="{80211FC2-02AD-3D8E-F5EC-4E32DA8D3B49}"/>
                </a:ext>
              </a:extLst>
            </p:cNvPr>
            <p:cNvSpPr txBox="1">
              <a:spLocks noChangeArrowheads="1"/>
            </p:cNvSpPr>
            <p:nvPr/>
          </p:nvSpPr>
          <p:spPr bwMode="auto">
            <a:xfrm>
              <a:off x="4779972" y="2601113"/>
              <a:ext cx="10162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19075" algn="l"/>
                </a:tabLst>
                <a:defRPr/>
              </a:pP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a:t>
              </a:r>
              <a:b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b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&lt;50%</a:t>
              </a:r>
            </a:p>
          </p:txBody>
        </p:sp>
        <p:sp>
          <p:nvSpPr>
            <p:cNvPr id="39" name="Rectangle 38">
              <a:extLst>
                <a:ext uri="{FF2B5EF4-FFF2-40B4-BE49-F238E27FC236}">
                  <a16:creationId xmlns:a16="http://schemas.microsoft.com/office/drawing/2014/main" id="{2FAB027B-3EFA-9200-6747-4CD711677A0B}"/>
                </a:ext>
              </a:extLst>
            </p:cNvPr>
            <p:cNvSpPr/>
            <p:nvPr/>
          </p:nvSpPr>
          <p:spPr bwMode="auto">
            <a:xfrm>
              <a:off x="4885069" y="2905541"/>
              <a:ext cx="130577" cy="13057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16FDB1F7-3225-3156-24E6-A7A82BA49B0C}"/>
                </a:ext>
              </a:extLst>
            </p:cNvPr>
            <p:cNvSpPr/>
            <p:nvPr/>
          </p:nvSpPr>
          <p:spPr bwMode="auto">
            <a:xfrm>
              <a:off x="4885069" y="3118455"/>
              <a:ext cx="130577" cy="13057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3" name="Group 62">
            <a:extLst>
              <a:ext uri="{FF2B5EF4-FFF2-40B4-BE49-F238E27FC236}">
                <a16:creationId xmlns:a16="http://schemas.microsoft.com/office/drawing/2014/main" id="{912C9A88-DBE8-AACF-4281-46933FD45061}"/>
              </a:ext>
            </a:extLst>
          </p:cNvPr>
          <p:cNvGrpSpPr/>
          <p:nvPr/>
        </p:nvGrpSpPr>
        <p:grpSpPr>
          <a:xfrm>
            <a:off x="1666798" y="2443843"/>
            <a:ext cx="1665022" cy="2381240"/>
            <a:chOff x="1389379" y="2443843"/>
            <a:chExt cx="1665022" cy="2381240"/>
          </a:xfrm>
        </p:grpSpPr>
        <p:sp>
          <p:nvSpPr>
            <p:cNvPr id="41" name="Rectangle 40">
              <a:extLst>
                <a:ext uri="{FF2B5EF4-FFF2-40B4-BE49-F238E27FC236}">
                  <a16:creationId xmlns:a16="http://schemas.microsoft.com/office/drawing/2014/main" id="{D68DD532-D3AE-7DF3-FA14-375FECC9BD46}"/>
                </a:ext>
              </a:extLst>
            </p:cNvPr>
            <p:cNvSpPr/>
            <p:nvPr/>
          </p:nvSpPr>
          <p:spPr bwMode="auto">
            <a:xfrm>
              <a:off x="1389379" y="2443843"/>
              <a:ext cx="82296" cy="1751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5D4AB6C4-9887-8C77-4FCB-4DD5204668CD}"/>
                </a:ext>
              </a:extLst>
            </p:cNvPr>
            <p:cNvSpPr/>
            <p:nvPr/>
          </p:nvSpPr>
          <p:spPr bwMode="auto">
            <a:xfrm>
              <a:off x="1508986" y="2454358"/>
              <a:ext cx="82296" cy="17519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E86D1ED3-9627-AA8A-6815-18CBD1B0B2F7}"/>
                </a:ext>
              </a:extLst>
            </p:cNvPr>
            <p:cNvSpPr/>
            <p:nvPr/>
          </p:nvSpPr>
          <p:spPr bwMode="auto">
            <a:xfrm>
              <a:off x="1631830" y="3121345"/>
              <a:ext cx="82296" cy="108496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CC14DCD-D077-5331-C016-DBC93F178EFF}"/>
                </a:ext>
              </a:extLst>
            </p:cNvPr>
            <p:cNvSpPr/>
            <p:nvPr/>
          </p:nvSpPr>
          <p:spPr bwMode="auto">
            <a:xfrm>
              <a:off x="1755752" y="3279979"/>
              <a:ext cx="82296" cy="9263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A30FC7F5-14F5-1867-DA44-06273CE78E87}"/>
                </a:ext>
              </a:extLst>
            </p:cNvPr>
            <p:cNvSpPr/>
            <p:nvPr/>
          </p:nvSpPr>
          <p:spPr bwMode="auto">
            <a:xfrm>
              <a:off x="1880433" y="3712935"/>
              <a:ext cx="82296" cy="49336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E3F655B3-3154-259E-87AC-8A5F2EEF483F}"/>
                </a:ext>
              </a:extLst>
            </p:cNvPr>
            <p:cNvSpPr/>
            <p:nvPr/>
          </p:nvSpPr>
          <p:spPr bwMode="auto">
            <a:xfrm>
              <a:off x="2001601" y="3905388"/>
              <a:ext cx="82296" cy="30039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71D578F6-747D-21AA-8CA2-38261F4979AF}"/>
                </a:ext>
              </a:extLst>
            </p:cNvPr>
            <p:cNvSpPr/>
            <p:nvPr/>
          </p:nvSpPr>
          <p:spPr bwMode="auto">
            <a:xfrm>
              <a:off x="2122769" y="4195797"/>
              <a:ext cx="82296" cy="457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2F205DC1-CFCB-3098-7B6B-CBDF88AA18E0}"/>
                </a:ext>
              </a:extLst>
            </p:cNvPr>
            <p:cNvSpPr/>
            <p:nvPr/>
          </p:nvSpPr>
          <p:spPr bwMode="auto">
            <a:xfrm>
              <a:off x="2242800" y="4191225"/>
              <a:ext cx="82296" cy="10961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061D9A4A-EBCC-E034-E57B-743D1709A79B}"/>
                </a:ext>
              </a:extLst>
            </p:cNvPr>
            <p:cNvSpPr/>
            <p:nvPr/>
          </p:nvSpPr>
          <p:spPr bwMode="auto">
            <a:xfrm>
              <a:off x="2362831" y="4200788"/>
              <a:ext cx="82294" cy="13201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0F1C2A12-1881-217E-50C9-2708EBBD6D0E}"/>
                </a:ext>
              </a:extLst>
            </p:cNvPr>
            <p:cNvSpPr/>
            <p:nvPr/>
          </p:nvSpPr>
          <p:spPr bwMode="auto">
            <a:xfrm>
              <a:off x="2487799" y="4200788"/>
              <a:ext cx="81660" cy="29812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FEFC311D-DF7E-621D-CB1B-4C66E0DAE96F}"/>
                </a:ext>
              </a:extLst>
            </p:cNvPr>
            <p:cNvSpPr/>
            <p:nvPr/>
          </p:nvSpPr>
          <p:spPr bwMode="auto">
            <a:xfrm>
              <a:off x="2612133" y="4200789"/>
              <a:ext cx="80774" cy="3725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B72286E3-1FDF-00AB-C334-A1ADC081858A}"/>
                </a:ext>
              </a:extLst>
            </p:cNvPr>
            <p:cNvSpPr/>
            <p:nvPr/>
          </p:nvSpPr>
          <p:spPr bwMode="auto">
            <a:xfrm>
              <a:off x="2735581" y="4200788"/>
              <a:ext cx="80754" cy="53035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5AC05A92-657A-8126-AE4D-2AC64E762648}"/>
                </a:ext>
              </a:extLst>
            </p:cNvPr>
            <p:cNvSpPr/>
            <p:nvPr/>
          </p:nvSpPr>
          <p:spPr bwMode="auto">
            <a:xfrm>
              <a:off x="2856934" y="4200788"/>
              <a:ext cx="80754" cy="55326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E420D53A-3D53-11D6-9049-E84111E914D5}"/>
                </a:ext>
              </a:extLst>
            </p:cNvPr>
            <p:cNvSpPr/>
            <p:nvPr/>
          </p:nvSpPr>
          <p:spPr bwMode="auto">
            <a:xfrm>
              <a:off x="2978287" y="4217639"/>
              <a:ext cx="76114" cy="60744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32" name="Group 1031">
            <a:extLst>
              <a:ext uri="{FF2B5EF4-FFF2-40B4-BE49-F238E27FC236}">
                <a16:creationId xmlns:a16="http://schemas.microsoft.com/office/drawing/2014/main" id="{52B3B37F-23A2-4048-F8E8-56C6D38883C2}"/>
              </a:ext>
            </a:extLst>
          </p:cNvPr>
          <p:cNvGrpSpPr/>
          <p:nvPr/>
        </p:nvGrpSpPr>
        <p:grpSpPr>
          <a:xfrm>
            <a:off x="3378015" y="4191225"/>
            <a:ext cx="1784470" cy="1574304"/>
            <a:chOff x="3100596" y="4191225"/>
            <a:chExt cx="1784470" cy="1574304"/>
          </a:xfrm>
        </p:grpSpPr>
        <p:sp>
          <p:nvSpPr>
            <p:cNvPr id="55" name="Rectangle 54">
              <a:extLst>
                <a:ext uri="{FF2B5EF4-FFF2-40B4-BE49-F238E27FC236}">
                  <a16:creationId xmlns:a16="http://schemas.microsoft.com/office/drawing/2014/main" id="{5EB351D1-0982-4326-5419-BC32C602EB93}"/>
                </a:ext>
              </a:extLst>
            </p:cNvPr>
            <p:cNvSpPr/>
            <p:nvPr/>
          </p:nvSpPr>
          <p:spPr bwMode="auto">
            <a:xfrm>
              <a:off x="3100596" y="4200788"/>
              <a:ext cx="82296" cy="8697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32FF5A9-71EC-8634-57CC-2AE7E8A766E3}"/>
                </a:ext>
              </a:extLst>
            </p:cNvPr>
            <p:cNvSpPr/>
            <p:nvPr/>
          </p:nvSpPr>
          <p:spPr bwMode="auto">
            <a:xfrm>
              <a:off x="4802773" y="4200788"/>
              <a:ext cx="82293" cy="156474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FCC785F6-B006-7A02-9783-E9DB78ABAA88}"/>
                </a:ext>
              </a:extLst>
            </p:cNvPr>
            <p:cNvSpPr/>
            <p:nvPr/>
          </p:nvSpPr>
          <p:spPr bwMode="auto">
            <a:xfrm>
              <a:off x="3223619" y="4191225"/>
              <a:ext cx="80754" cy="98279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8143A448-8BEB-A956-3E5C-27EAD1B84ECD}"/>
                </a:ext>
              </a:extLst>
            </p:cNvPr>
            <p:cNvSpPr/>
            <p:nvPr/>
          </p:nvSpPr>
          <p:spPr bwMode="auto">
            <a:xfrm>
              <a:off x="3345100" y="4215709"/>
              <a:ext cx="80754" cy="98279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5F09C25C-E27F-E02B-1D17-30FA04DB1774}"/>
                </a:ext>
              </a:extLst>
            </p:cNvPr>
            <p:cNvSpPr/>
            <p:nvPr/>
          </p:nvSpPr>
          <p:spPr bwMode="auto">
            <a:xfrm>
              <a:off x="3466581" y="4200789"/>
              <a:ext cx="77284" cy="104880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6A097195-4CCA-FFE5-0F17-803C20D77565}"/>
                </a:ext>
              </a:extLst>
            </p:cNvPr>
            <p:cNvSpPr/>
            <p:nvPr/>
          </p:nvSpPr>
          <p:spPr bwMode="auto">
            <a:xfrm>
              <a:off x="3584592" y="4216539"/>
              <a:ext cx="77284" cy="104880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3A6EE5B2-AC37-4C18-134A-606D2B19F38C}"/>
                </a:ext>
              </a:extLst>
            </p:cNvPr>
            <p:cNvSpPr/>
            <p:nvPr/>
          </p:nvSpPr>
          <p:spPr bwMode="auto">
            <a:xfrm>
              <a:off x="3702603" y="4209932"/>
              <a:ext cx="82296" cy="114885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FD6DF7FB-A354-35AC-BF63-5119B6934C08}"/>
                </a:ext>
              </a:extLst>
            </p:cNvPr>
            <p:cNvSpPr/>
            <p:nvPr/>
          </p:nvSpPr>
          <p:spPr bwMode="auto">
            <a:xfrm>
              <a:off x="3825626" y="4200788"/>
              <a:ext cx="82293" cy="119185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4" name="Rectangle 1023">
              <a:extLst>
                <a:ext uri="{FF2B5EF4-FFF2-40B4-BE49-F238E27FC236}">
                  <a16:creationId xmlns:a16="http://schemas.microsoft.com/office/drawing/2014/main" id="{2EC6B89A-AC43-91B1-ECBA-762243C8A34D}"/>
                </a:ext>
              </a:extLst>
            </p:cNvPr>
            <p:cNvSpPr/>
            <p:nvPr/>
          </p:nvSpPr>
          <p:spPr bwMode="auto">
            <a:xfrm>
              <a:off x="3948646" y="4209932"/>
              <a:ext cx="82296" cy="1262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5" name="Rectangle 1024">
              <a:extLst>
                <a:ext uri="{FF2B5EF4-FFF2-40B4-BE49-F238E27FC236}">
                  <a16:creationId xmlns:a16="http://schemas.microsoft.com/office/drawing/2014/main" id="{560529E4-6662-2D5E-1CC3-003E7A2A3D3B}"/>
                </a:ext>
              </a:extLst>
            </p:cNvPr>
            <p:cNvSpPr/>
            <p:nvPr/>
          </p:nvSpPr>
          <p:spPr bwMode="auto">
            <a:xfrm>
              <a:off x="4071669" y="4209933"/>
              <a:ext cx="78780" cy="141791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7" name="Rectangle 1026">
              <a:extLst>
                <a:ext uri="{FF2B5EF4-FFF2-40B4-BE49-F238E27FC236}">
                  <a16:creationId xmlns:a16="http://schemas.microsoft.com/office/drawing/2014/main" id="{D66392A2-F4A6-FAA8-316A-7D1E8EF62651}"/>
                </a:ext>
              </a:extLst>
            </p:cNvPr>
            <p:cNvSpPr/>
            <p:nvPr/>
          </p:nvSpPr>
          <p:spPr bwMode="auto">
            <a:xfrm>
              <a:off x="4191176" y="4209932"/>
              <a:ext cx="78779" cy="143369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8" name="Rectangle 1027">
              <a:extLst>
                <a:ext uri="{FF2B5EF4-FFF2-40B4-BE49-F238E27FC236}">
                  <a16:creationId xmlns:a16="http://schemas.microsoft.com/office/drawing/2014/main" id="{7A4353EA-4534-22A0-58CB-A26DCD501B24}"/>
                </a:ext>
              </a:extLst>
            </p:cNvPr>
            <p:cNvSpPr/>
            <p:nvPr/>
          </p:nvSpPr>
          <p:spPr bwMode="auto">
            <a:xfrm>
              <a:off x="4310682" y="4209932"/>
              <a:ext cx="82292" cy="146833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9" name="Rectangle 1028">
              <a:extLst>
                <a:ext uri="{FF2B5EF4-FFF2-40B4-BE49-F238E27FC236}">
                  <a16:creationId xmlns:a16="http://schemas.microsoft.com/office/drawing/2014/main" id="{02366577-4AE7-E1EF-EBA5-1960B2590622}"/>
                </a:ext>
              </a:extLst>
            </p:cNvPr>
            <p:cNvSpPr/>
            <p:nvPr/>
          </p:nvSpPr>
          <p:spPr bwMode="auto">
            <a:xfrm>
              <a:off x="4433701" y="4200788"/>
              <a:ext cx="82296" cy="150382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0" name="Rectangle 1029">
              <a:extLst>
                <a:ext uri="{FF2B5EF4-FFF2-40B4-BE49-F238E27FC236}">
                  <a16:creationId xmlns:a16="http://schemas.microsoft.com/office/drawing/2014/main" id="{2386F885-D836-109C-DD79-3BAC032E1A27}"/>
                </a:ext>
              </a:extLst>
            </p:cNvPr>
            <p:cNvSpPr/>
            <p:nvPr/>
          </p:nvSpPr>
          <p:spPr bwMode="auto">
            <a:xfrm>
              <a:off x="4556724" y="4200788"/>
              <a:ext cx="82296" cy="154038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1" name="Rectangle 1030">
              <a:extLst>
                <a:ext uri="{FF2B5EF4-FFF2-40B4-BE49-F238E27FC236}">
                  <a16:creationId xmlns:a16="http://schemas.microsoft.com/office/drawing/2014/main" id="{E776208A-25D1-9652-26DB-55BD5A6F5DD1}"/>
                </a:ext>
              </a:extLst>
            </p:cNvPr>
            <p:cNvSpPr/>
            <p:nvPr/>
          </p:nvSpPr>
          <p:spPr bwMode="auto">
            <a:xfrm>
              <a:off x="4679747" y="4208848"/>
              <a:ext cx="82296" cy="154038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37" name="Straight Connector 36">
            <a:extLst>
              <a:ext uri="{FF2B5EF4-FFF2-40B4-BE49-F238E27FC236}">
                <a16:creationId xmlns:a16="http://schemas.microsoft.com/office/drawing/2014/main" id="{CC9D10F0-C78A-4351-52BD-3692D109FCD7}"/>
              </a:ext>
            </a:extLst>
          </p:cNvPr>
          <p:cNvCxnSpPr/>
          <p:nvPr/>
        </p:nvCxnSpPr>
        <p:spPr bwMode="auto">
          <a:xfrm>
            <a:off x="1495524" y="4200788"/>
            <a:ext cx="3735635" cy="0"/>
          </a:xfrm>
          <a:prstGeom prst="line">
            <a:avLst/>
          </a:prstGeom>
          <a:noFill/>
          <a:ln w="28575" cap="flat" cmpd="sng" algn="ctr">
            <a:solidFill>
              <a:schemeClr val="bg1"/>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72AB0242-09D2-F308-4E61-E9F206498135}"/>
              </a:ext>
            </a:extLst>
          </p:cNvPr>
          <p:cNvGrpSpPr/>
          <p:nvPr/>
        </p:nvGrpSpPr>
        <p:grpSpPr>
          <a:xfrm>
            <a:off x="1502145" y="4996277"/>
            <a:ext cx="3787530" cy="532553"/>
            <a:chOff x="1224725" y="4987399"/>
            <a:chExt cx="4156787" cy="532553"/>
          </a:xfrm>
        </p:grpSpPr>
        <p:cxnSp>
          <p:nvCxnSpPr>
            <p:cNvPr id="6" name="Straight Connector 5"/>
            <p:cNvCxnSpPr/>
            <p:nvPr/>
          </p:nvCxnSpPr>
          <p:spPr>
            <a:xfrm>
              <a:off x="1225367" y="4987399"/>
              <a:ext cx="415614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224725" y="5519952"/>
              <a:ext cx="415614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033" name="TextBox 1032">
            <a:extLst>
              <a:ext uri="{FF2B5EF4-FFF2-40B4-BE49-F238E27FC236}">
                <a16:creationId xmlns:a16="http://schemas.microsoft.com/office/drawing/2014/main" id="{F9045719-FFCD-6608-9D1F-FF4BFBF57B23}"/>
              </a:ext>
            </a:extLst>
          </p:cNvPr>
          <p:cNvSpPr txBox="1"/>
          <p:nvPr/>
        </p:nvSpPr>
        <p:spPr bwMode="auto">
          <a:xfrm>
            <a:off x="1509935" y="5933300"/>
            <a:ext cx="3786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cxnSp>
        <p:nvCxnSpPr>
          <p:cNvPr id="1035" name="Straight Connector 1034">
            <a:extLst>
              <a:ext uri="{FF2B5EF4-FFF2-40B4-BE49-F238E27FC236}">
                <a16:creationId xmlns:a16="http://schemas.microsoft.com/office/drawing/2014/main" id="{564E9228-D9EF-4255-1B70-F84984BDB84E}"/>
              </a:ext>
            </a:extLst>
          </p:cNvPr>
          <p:cNvCxnSpPr>
            <a:cxnSpLocks/>
          </p:cNvCxnSpPr>
          <p:nvPr/>
        </p:nvCxnSpPr>
        <p:spPr bwMode="auto">
          <a:xfrm flipV="1">
            <a:off x="7015766" y="2398884"/>
            <a:ext cx="0" cy="3522522"/>
          </a:xfrm>
          <a:prstGeom prst="line">
            <a:avLst/>
          </a:prstGeom>
          <a:noFill/>
          <a:ln w="28575" cap="flat" cmpd="sng" algn="ctr">
            <a:solidFill>
              <a:schemeClr val="bg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74338675-F1BB-1A0A-9659-6A2E026CC2EC}"/>
              </a:ext>
            </a:extLst>
          </p:cNvPr>
          <p:cNvCxnSpPr>
            <a:cxnSpLocks/>
          </p:cNvCxnSpPr>
          <p:nvPr/>
        </p:nvCxnSpPr>
        <p:spPr bwMode="auto">
          <a:xfrm>
            <a:off x="7006888" y="5921406"/>
            <a:ext cx="4218202" cy="0"/>
          </a:xfrm>
          <a:prstGeom prst="line">
            <a:avLst/>
          </a:prstGeom>
          <a:noFill/>
          <a:ln w="28575"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C7A18A69-D785-1216-8F71-A03A9B521F6F}"/>
              </a:ext>
            </a:extLst>
          </p:cNvPr>
          <p:cNvCxnSpPr>
            <a:cxnSpLocks/>
          </p:cNvCxnSpPr>
          <p:nvPr/>
        </p:nvCxnSpPr>
        <p:spPr bwMode="auto">
          <a:xfrm flipH="1">
            <a:off x="6945137" y="26176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86169B4E-F1BC-F171-7838-8F50EBF31F36}"/>
              </a:ext>
            </a:extLst>
          </p:cNvPr>
          <p:cNvCxnSpPr>
            <a:cxnSpLocks/>
          </p:cNvCxnSpPr>
          <p:nvPr/>
        </p:nvCxnSpPr>
        <p:spPr bwMode="auto">
          <a:xfrm flipH="1">
            <a:off x="6945137" y="36759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A5DB8CA0-657E-B59F-9F86-B658BCB01157}"/>
              </a:ext>
            </a:extLst>
          </p:cNvPr>
          <p:cNvCxnSpPr>
            <a:cxnSpLocks/>
          </p:cNvCxnSpPr>
          <p:nvPr/>
        </p:nvCxnSpPr>
        <p:spPr bwMode="auto">
          <a:xfrm flipH="1">
            <a:off x="6945137" y="47171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51DA731A-B8C8-0125-A267-0CDE6E18B7F2}"/>
              </a:ext>
            </a:extLst>
          </p:cNvPr>
          <p:cNvCxnSpPr>
            <a:cxnSpLocks/>
          </p:cNvCxnSpPr>
          <p:nvPr/>
        </p:nvCxnSpPr>
        <p:spPr bwMode="auto">
          <a:xfrm flipH="1">
            <a:off x="6945137" y="57839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2" name="TextBox 1041">
            <a:extLst>
              <a:ext uri="{FF2B5EF4-FFF2-40B4-BE49-F238E27FC236}">
                <a16:creationId xmlns:a16="http://schemas.microsoft.com/office/drawing/2014/main" id="{B5113BFC-2C3B-62DF-86AB-4E7083683DF5}"/>
              </a:ext>
            </a:extLst>
          </p:cNvPr>
          <p:cNvSpPr txBox="1"/>
          <p:nvPr/>
        </p:nvSpPr>
        <p:spPr bwMode="auto">
          <a:xfrm>
            <a:off x="6432096" y="2432482"/>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44" name="TextBox 1043">
            <a:extLst>
              <a:ext uri="{FF2B5EF4-FFF2-40B4-BE49-F238E27FC236}">
                <a16:creationId xmlns:a16="http://schemas.microsoft.com/office/drawing/2014/main" id="{036A4FF2-0410-D30B-4253-6C4E3F4B9700}"/>
              </a:ext>
            </a:extLst>
          </p:cNvPr>
          <p:cNvSpPr txBox="1"/>
          <p:nvPr/>
        </p:nvSpPr>
        <p:spPr bwMode="auto">
          <a:xfrm>
            <a:off x="6432096" y="3476502"/>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5" name="TextBox 1044">
            <a:extLst>
              <a:ext uri="{FF2B5EF4-FFF2-40B4-BE49-F238E27FC236}">
                <a16:creationId xmlns:a16="http://schemas.microsoft.com/office/drawing/2014/main" id="{9094B227-B078-B75D-46A5-57AA30C2ECFB}"/>
              </a:ext>
            </a:extLst>
          </p:cNvPr>
          <p:cNvSpPr txBox="1"/>
          <p:nvPr/>
        </p:nvSpPr>
        <p:spPr bwMode="auto">
          <a:xfrm>
            <a:off x="6432096" y="4510576"/>
            <a:ext cx="568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46" name="TextBox 1045">
            <a:extLst>
              <a:ext uri="{FF2B5EF4-FFF2-40B4-BE49-F238E27FC236}">
                <a16:creationId xmlns:a16="http://schemas.microsoft.com/office/drawing/2014/main" id="{A0A815DA-9E86-7E1B-C4A2-7B3465F5FB72}"/>
              </a:ext>
            </a:extLst>
          </p:cNvPr>
          <p:cNvSpPr txBox="1"/>
          <p:nvPr/>
        </p:nvSpPr>
        <p:spPr bwMode="auto">
          <a:xfrm>
            <a:off x="6279696" y="5570217"/>
            <a:ext cx="720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47" name="TextBox 1046">
            <a:extLst>
              <a:ext uri="{FF2B5EF4-FFF2-40B4-BE49-F238E27FC236}">
                <a16:creationId xmlns:a16="http://schemas.microsoft.com/office/drawing/2014/main" id="{868B69D3-D2FC-B564-E27E-5C61AA61E1BA}"/>
              </a:ext>
            </a:extLst>
          </p:cNvPr>
          <p:cNvSpPr txBox="1"/>
          <p:nvPr/>
        </p:nvSpPr>
        <p:spPr bwMode="auto">
          <a:xfrm rot="16200000">
            <a:off x="4815868" y="4016123"/>
            <a:ext cx="3166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 (%)</a:t>
            </a:r>
          </a:p>
        </p:txBody>
      </p:sp>
      <p:sp>
        <p:nvSpPr>
          <p:cNvPr id="1049" name="TextBox 1048">
            <a:extLst>
              <a:ext uri="{FF2B5EF4-FFF2-40B4-BE49-F238E27FC236}">
                <a16:creationId xmlns:a16="http://schemas.microsoft.com/office/drawing/2014/main" id="{4A3C015D-3F60-D56B-8979-E7A2D2034BD8}"/>
              </a:ext>
            </a:extLst>
          </p:cNvPr>
          <p:cNvSpPr txBox="1">
            <a:spLocks noChangeArrowheads="1"/>
          </p:cNvSpPr>
          <p:nvPr/>
        </p:nvSpPr>
        <p:spPr bwMode="auto">
          <a:xfrm>
            <a:off x="10208858" y="2458210"/>
            <a:ext cx="10162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19075" algn="l"/>
              </a:tabLst>
              <a:defRPr/>
            </a:pP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a:t>
            </a:r>
            <a:b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&lt;30%</a:t>
            </a:r>
            <a:b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≥30%</a:t>
            </a:r>
            <a:b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AU" alt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≥50%</a:t>
            </a:r>
          </a:p>
        </p:txBody>
      </p:sp>
      <p:sp>
        <p:nvSpPr>
          <p:cNvPr id="1050" name="Rectangle 1049">
            <a:extLst>
              <a:ext uri="{FF2B5EF4-FFF2-40B4-BE49-F238E27FC236}">
                <a16:creationId xmlns:a16="http://schemas.microsoft.com/office/drawing/2014/main" id="{9F762F66-52A6-6760-3440-EC6AB6C32B17}"/>
              </a:ext>
            </a:extLst>
          </p:cNvPr>
          <p:cNvSpPr/>
          <p:nvPr/>
        </p:nvSpPr>
        <p:spPr bwMode="auto">
          <a:xfrm>
            <a:off x="10313955" y="2762638"/>
            <a:ext cx="130577" cy="13057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1" name="Rectangle 1050">
            <a:extLst>
              <a:ext uri="{FF2B5EF4-FFF2-40B4-BE49-F238E27FC236}">
                <a16:creationId xmlns:a16="http://schemas.microsoft.com/office/drawing/2014/main" id="{D5ADA5D0-A538-D3C8-79AF-E65D29398074}"/>
              </a:ext>
            </a:extLst>
          </p:cNvPr>
          <p:cNvSpPr/>
          <p:nvPr/>
        </p:nvSpPr>
        <p:spPr bwMode="auto">
          <a:xfrm>
            <a:off x="10313955" y="2980807"/>
            <a:ext cx="130577" cy="13057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6" name="TextBox 1055">
            <a:extLst>
              <a:ext uri="{FF2B5EF4-FFF2-40B4-BE49-F238E27FC236}">
                <a16:creationId xmlns:a16="http://schemas.microsoft.com/office/drawing/2014/main" id="{4DAE7064-BF49-0FE3-45D9-ACA8C800CC68}"/>
              </a:ext>
            </a:extLst>
          </p:cNvPr>
          <p:cNvSpPr txBox="1"/>
          <p:nvPr/>
        </p:nvSpPr>
        <p:spPr bwMode="auto">
          <a:xfrm>
            <a:off x="7014677" y="5933300"/>
            <a:ext cx="42097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059" name="Rectangle 1058">
            <a:extLst>
              <a:ext uri="{FF2B5EF4-FFF2-40B4-BE49-F238E27FC236}">
                <a16:creationId xmlns:a16="http://schemas.microsoft.com/office/drawing/2014/main" id="{1E11D2AA-19DB-ED90-B176-CDD1A68E63D7}"/>
              </a:ext>
            </a:extLst>
          </p:cNvPr>
          <p:cNvSpPr/>
          <p:nvPr/>
        </p:nvSpPr>
        <p:spPr bwMode="auto">
          <a:xfrm>
            <a:off x="10313955" y="3190098"/>
            <a:ext cx="130577" cy="13057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73" name="Group 1072">
            <a:extLst>
              <a:ext uri="{FF2B5EF4-FFF2-40B4-BE49-F238E27FC236}">
                <a16:creationId xmlns:a16="http://schemas.microsoft.com/office/drawing/2014/main" id="{5C8F1820-DC07-8622-8FE2-D6F835DD2C48}"/>
              </a:ext>
            </a:extLst>
          </p:cNvPr>
          <p:cNvGrpSpPr/>
          <p:nvPr/>
        </p:nvGrpSpPr>
        <p:grpSpPr>
          <a:xfrm>
            <a:off x="7156156" y="2837644"/>
            <a:ext cx="990251" cy="1434657"/>
            <a:chOff x="7156156" y="2837644"/>
            <a:chExt cx="990251" cy="1434657"/>
          </a:xfrm>
        </p:grpSpPr>
        <p:sp>
          <p:nvSpPr>
            <p:cNvPr id="1060" name="Rectangle 1059">
              <a:extLst>
                <a:ext uri="{FF2B5EF4-FFF2-40B4-BE49-F238E27FC236}">
                  <a16:creationId xmlns:a16="http://schemas.microsoft.com/office/drawing/2014/main" id="{A2FC3D7A-FF3E-2F72-6935-5CD218C4EFAB}"/>
                </a:ext>
              </a:extLst>
            </p:cNvPr>
            <p:cNvSpPr/>
            <p:nvPr/>
          </p:nvSpPr>
          <p:spPr bwMode="auto">
            <a:xfrm>
              <a:off x="7156156" y="2837644"/>
              <a:ext cx="64008" cy="83583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1" name="Rectangle 1060">
              <a:extLst>
                <a:ext uri="{FF2B5EF4-FFF2-40B4-BE49-F238E27FC236}">
                  <a16:creationId xmlns:a16="http://schemas.microsoft.com/office/drawing/2014/main" id="{1FF1CD62-60AD-23E1-68D3-012F45ABEF73}"/>
                </a:ext>
              </a:extLst>
            </p:cNvPr>
            <p:cNvSpPr/>
            <p:nvPr/>
          </p:nvSpPr>
          <p:spPr bwMode="auto">
            <a:xfrm>
              <a:off x="7234793" y="3379879"/>
              <a:ext cx="64005" cy="30149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2" name="Rectangle 1061">
              <a:extLst>
                <a:ext uri="{FF2B5EF4-FFF2-40B4-BE49-F238E27FC236}">
                  <a16:creationId xmlns:a16="http://schemas.microsoft.com/office/drawing/2014/main" id="{ED8EDDF0-10F3-087A-78DC-521A2AC1787A}"/>
                </a:ext>
              </a:extLst>
            </p:cNvPr>
            <p:cNvSpPr/>
            <p:nvPr/>
          </p:nvSpPr>
          <p:spPr bwMode="auto">
            <a:xfrm>
              <a:off x="7313427" y="3673475"/>
              <a:ext cx="61838" cy="6269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3" name="Rectangle 1062">
              <a:extLst>
                <a:ext uri="{FF2B5EF4-FFF2-40B4-BE49-F238E27FC236}">
                  <a16:creationId xmlns:a16="http://schemas.microsoft.com/office/drawing/2014/main" id="{85A21D02-4764-90DB-7E36-997D45643433}"/>
                </a:ext>
              </a:extLst>
            </p:cNvPr>
            <p:cNvSpPr/>
            <p:nvPr/>
          </p:nvSpPr>
          <p:spPr bwMode="auto">
            <a:xfrm>
              <a:off x="7389894" y="3673475"/>
              <a:ext cx="61837" cy="13250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4" name="Rectangle 1063">
              <a:extLst>
                <a:ext uri="{FF2B5EF4-FFF2-40B4-BE49-F238E27FC236}">
                  <a16:creationId xmlns:a16="http://schemas.microsoft.com/office/drawing/2014/main" id="{E6F01DAA-4ABF-9C72-6353-B58D4CEF8D1C}"/>
                </a:ext>
              </a:extLst>
            </p:cNvPr>
            <p:cNvSpPr/>
            <p:nvPr/>
          </p:nvSpPr>
          <p:spPr bwMode="auto">
            <a:xfrm>
              <a:off x="7466360" y="3673475"/>
              <a:ext cx="61836" cy="18912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5" name="Rectangle 1064">
              <a:extLst>
                <a:ext uri="{FF2B5EF4-FFF2-40B4-BE49-F238E27FC236}">
                  <a16:creationId xmlns:a16="http://schemas.microsoft.com/office/drawing/2014/main" id="{117540B2-9629-3A98-F1A2-9D51442D74D5}"/>
                </a:ext>
              </a:extLst>
            </p:cNvPr>
            <p:cNvSpPr/>
            <p:nvPr/>
          </p:nvSpPr>
          <p:spPr bwMode="auto">
            <a:xfrm>
              <a:off x="7542825" y="3673475"/>
              <a:ext cx="61836" cy="18912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6" name="Rectangle 1065">
              <a:extLst>
                <a:ext uri="{FF2B5EF4-FFF2-40B4-BE49-F238E27FC236}">
                  <a16:creationId xmlns:a16="http://schemas.microsoft.com/office/drawing/2014/main" id="{D433C331-35FD-B564-E367-42E486667EC2}"/>
                </a:ext>
              </a:extLst>
            </p:cNvPr>
            <p:cNvSpPr/>
            <p:nvPr/>
          </p:nvSpPr>
          <p:spPr bwMode="auto">
            <a:xfrm>
              <a:off x="7619290" y="3681373"/>
              <a:ext cx="61836" cy="29023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7" name="Rectangle 1066">
              <a:extLst>
                <a:ext uri="{FF2B5EF4-FFF2-40B4-BE49-F238E27FC236}">
                  <a16:creationId xmlns:a16="http://schemas.microsoft.com/office/drawing/2014/main" id="{47A4E68C-277C-3E8C-CF12-BEFE53333EE4}"/>
                </a:ext>
              </a:extLst>
            </p:cNvPr>
            <p:cNvSpPr/>
            <p:nvPr/>
          </p:nvSpPr>
          <p:spPr bwMode="auto">
            <a:xfrm>
              <a:off x="7695755" y="3673475"/>
              <a:ext cx="61832" cy="31080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8" name="Rectangle 1067">
              <a:extLst>
                <a:ext uri="{FF2B5EF4-FFF2-40B4-BE49-F238E27FC236}">
                  <a16:creationId xmlns:a16="http://schemas.microsoft.com/office/drawing/2014/main" id="{5A0B2E90-D257-8815-5855-B164EDEDF926}"/>
                </a:ext>
              </a:extLst>
            </p:cNvPr>
            <p:cNvSpPr/>
            <p:nvPr/>
          </p:nvSpPr>
          <p:spPr bwMode="auto">
            <a:xfrm>
              <a:off x="7772216" y="3681372"/>
              <a:ext cx="61826" cy="35413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9" name="Rectangle 1068">
              <a:extLst>
                <a:ext uri="{FF2B5EF4-FFF2-40B4-BE49-F238E27FC236}">
                  <a16:creationId xmlns:a16="http://schemas.microsoft.com/office/drawing/2014/main" id="{F2E0EF81-52C0-C6E0-DD64-3FAEBA9A75B0}"/>
                </a:ext>
              </a:extLst>
            </p:cNvPr>
            <p:cNvSpPr/>
            <p:nvPr/>
          </p:nvSpPr>
          <p:spPr bwMode="auto">
            <a:xfrm>
              <a:off x="7848671" y="3681373"/>
              <a:ext cx="61825" cy="44938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0" name="Rectangle 1069">
              <a:extLst>
                <a:ext uri="{FF2B5EF4-FFF2-40B4-BE49-F238E27FC236}">
                  <a16:creationId xmlns:a16="http://schemas.microsoft.com/office/drawing/2014/main" id="{B5295231-2229-67F3-EAF6-468AE7D96CDC}"/>
                </a:ext>
              </a:extLst>
            </p:cNvPr>
            <p:cNvSpPr/>
            <p:nvPr/>
          </p:nvSpPr>
          <p:spPr bwMode="auto">
            <a:xfrm>
              <a:off x="7925125" y="3681372"/>
              <a:ext cx="64008" cy="53613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1" name="Rectangle 1070">
              <a:extLst>
                <a:ext uri="{FF2B5EF4-FFF2-40B4-BE49-F238E27FC236}">
                  <a16:creationId xmlns:a16="http://schemas.microsoft.com/office/drawing/2014/main" id="{04182D76-6C08-3954-63CB-32A2A77DEBFB}"/>
                </a:ext>
              </a:extLst>
            </p:cNvPr>
            <p:cNvSpPr/>
            <p:nvPr/>
          </p:nvSpPr>
          <p:spPr bwMode="auto">
            <a:xfrm>
              <a:off x="8082399" y="3681373"/>
              <a:ext cx="64008" cy="590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2" name="Rectangle 1071">
              <a:extLst>
                <a:ext uri="{FF2B5EF4-FFF2-40B4-BE49-F238E27FC236}">
                  <a16:creationId xmlns:a16="http://schemas.microsoft.com/office/drawing/2014/main" id="{8F5A5AC4-EBBF-01E7-5599-115EE0CB80AC}"/>
                </a:ext>
              </a:extLst>
            </p:cNvPr>
            <p:cNvSpPr/>
            <p:nvPr/>
          </p:nvSpPr>
          <p:spPr bwMode="auto">
            <a:xfrm>
              <a:off x="8003762" y="3673475"/>
              <a:ext cx="64008" cy="56804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79" name="Group 1078">
            <a:extLst>
              <a:ext uri="{FF2B5EF4-FFF2-40B4-BE49-F238E27FC236}">
                <a16:creationId xmlns:a16="http://schemas.microsoft.com/office/drawing/2014/main" id="{3233EEDD-F9C9-5998-BC14-C48EB51AE9F4}"/>
              </a:ext>
            </a:extLst>
          </p:cNvPr>
          <p:cNvGrpSpPr/>
          <p:nvPr/>
        </p:nvGrpSpPr>
        <p:grpSpPr>
          <a:xfrm>
            <a:off x="8163674" y="3673474"/>
            <a:ext cx="371642" cy="1031907"/>
            <a:chOff x="8163674" y="3673474"/>
            <a:chExt cx="371642" cy="1031907"/>
          </a:xfrm>
        </p:grpSpPr>
        <p:sp>
          <p:nvSpPr>
            <p:cNvPr id="1074" name="Rectangle 1073">
              <a:extLst>
                <a:ext uri="{FF2B5EF4-FFF2-40B4-BE49-F238E27FC236}">
                  <a16:creationId xmlns:a16="http://schemas.microsoft.com/office/drawing/2014/main" id="{37E8FCA1-6098-640B-897A-21D617B8C171}"/>
                </a:ext>
              </a:extLst>
            </p:cNvPr>
            <p:cNvSpPr/>
            <p:nvPr/>
          </p:nvSpPr>
          <p:spPr bwMode="auto">
            <a:xfrm>
              <a:off x="8163674" y="3673475"/>
              <a:ext cx="61832" cy="69273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5" name="Rectangle 1074">
              <a:extLst>
                <a:ext uri="{FF2B5EF4-FFF2-40B4-BE49-F238E27FC236}">
                  <a16:creationId xmlns:a16="http://schemas.microsoft.com/office/drawing/2014/main" id="{4794C824-1F80-B59F-34C3-C4A0FB0217AA}"/>
                </a:ext>
              </a:extLst>
            </p:cNvPr>
            <p:cNvSpPr/>
            <p:nvPr/>
          </p:nvSpPr>
          <p:spPr bwMode="auto">
            <a:xfrm>
              <a:off x="8239498" y="3673474"/>
              <a:ext cx="61817" cy="81691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6" name="Rectangle 1075">
              <a:extLst>
                <a:ext uri="{FF2B5EF4-FFF2-40B4-BE49-F238E27FC236}">
                  <a16:creationId xmlns:a16="http://schemas.microsoft.com/office/drawing/2014/main" id="{85773C4B-84C9-35A4-57A6-5463668C71B1}"/>
                </a:ext>
              </a:extLst>
            </p:cNvPr>
            <p:cNvSpPr/>
            <p:nvPr/>
          </p:nvSpPr>
          <p:spPr bwMode="auto">
            <a:xfrm>
              <a:off x="8315307" y="3673475"/>
              <a:ext cx="64008" cy="85741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7" name="Rectangle 1076">
              <a:extLst>
                <a:ext uri="{FF2B5EF4-FFF2-40B4-BE49-F238E27FC236}">
                  <a16:creationId xmlns:a16="http://schemas.microsoft.com/office/drawing/2014/main" id="{7916F691-2720-9E50-2C1D-A274D0995424}"/>
                </a:ext>
              </a:extLst>
            </p:cNvPr>
            <p:cNvSpPr/>
            <p:nvPr/>
          </p:nvSpPr>
          <p:spPr bwMode="auto">
            <a:xfrm>
              <a:off x="8393307" y="3673474"/>
              <a:ext cx="64008" cy="94125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8" name="Rectangle 1077">
              <a:extLst>
                <a:ext uri="{FF2B5EF4-FFF2-40B4-BE49-F238E27FC236}">
                  <a16:creationId xmlns:a16="http://schemas.microsoft.com/office/drawing/2014/main" id="{A770EAF5-89B6-4B55-942B-CD1157414F93}"/>
                </a:ext>
              </a:extLst>
            </p:cNvPr>
            <p:cNvSpPr/>
            <p:nvPr/>
          </p:nvSpPr>
          <p:spPr bwMode="auto">
            <a:xfrm>
              <a:off x="8471308" y="3673474"/>
              <a:ext cx="64008" cy="103190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80" name="Rectangle 1079">
            <a:extLst>
              <a:ext uri="{FF2B5EF4-FFF2-40B4-BE49-F238E27FC236}">
                <a16:creationId xmlns:a16="http://schemas.microsoft.com/office/drawing/2014/main" id="{22CE1F8A-DB18-3B46-EF82-E4F6420BB593}"/>
              </a:ext>
            </a:extLst>
          </p:cNvPr>
          <p:cNvSpPr/>
          <p:nvPr/>
        </p:nvSpPr>
        <p:spPr bwMode="auto">
          <a:xfrm>
            <a:off x="8553124" y="3685265"/>
            <a:ext cx="64008" cy="103190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1" name="Rectangle 1080">
            <a:extLst>
              <a:ext uri="{FF2B5EF4-FFF2-40B4-BE49-F238E27FC236}">
                <a16:creationId xmlns:a16="http://schemas.microsoft.com/office/drawing/2014/main" id="{24DAC096-9E3B-3731-C3FF-1734DAC8FBB4}"/>
              </a:ext>
            </a:extLst>
          </p:cNvPr>
          <p:cNvSpPr/>
          <p:nvPr/>
        </p:nvSpPr>
        <p:spPr bwMode="auto">
          <a:xfrm>
            <a:off x="8630525" y="3679275"/>
            <a:ext cx="64008" cy="103190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2" name="Rectangle 1081">
            <a:extLst>
              <a:ext uri="{FF2B5EF4-FFF2-40B4-BE49-F238E27FC236}">
                <a16:creationId xmlns:a16="http://schemas.microsoft.com/office/drawing/2014/main" id="{41B8A688-B842-5694-4906-C988801148EB}"/>
              </a:ext>
            </a:extLst>
          </p:cNvPr>
          <p:cNvSpPr/>
          <p:nvPr/>
        </p:nvSpPr>
        <p:spPr bwMode="auto">
          <a:xfrm>
            <a:off x="8707926" y="3685711"/>
            <a:ext cx="64008" cy="103190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3" name="Rectangle 1082">
            <a:extLst>
              <a:ext uri="{FF2B5EF4-FFF2-40B4-BE49-F238E27FC236}">
                <a16:creationId xmlns:a16="http://schemas.microsoft.com/office/drawing/2014/main" id="{45FADE98-CF7F-2A7C-EDC0-C595089D7361}"/>
              </a:ext>
            </a:extLst>
          </p:cNvPr>
          <p:cNvSpPr/>
          <p:nvPr/>
        </p:nvSpPr>
        <p:spPr bwMode="auto">
          <a:xfrm>
            <a:off x="8785327" y="3679828"/>
            <a:ext cx="63853" cy="1253131"/>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4" name="Rectangle 1083">
            <a:extLst>
              <a:ext uri="{FF2B5EF4-FFF2-40B4-BE49-F238E27FC236}">
                <a16:creationId xmlns:a16="http://schemas.microsoft.com/office/drawing/2014/main" id="{486181BC-EDED-5434-6CC0-659A4EE049A3}"/>
              </a:ext>
            </a:extLst>
          </p:cNvPr>
          <p:cNvSpPr/>
          <p:nvPr/>
        </p:nvSpPr>
        <p:spPr bwMode="auto">
          <a:xfrm>
            <a:off x="8862728" y="3673475"/>
            <a:ext cx="64008" cy="125948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5" name="Rectangle 1084">
            <a:extLst>
              <a:ext uri="{FF2B5EF4-FFF2-40B4-BE49-F238E27FC236}">
                <a16:creationId xmlns:a16="http://schemas.microsoft.com/office/drawing/2014/main" id="{D4437025-CB2C-C998-EE46-8AF4AE5568B4}"/>
              </a:ext>
            </a:extLst>
          </p:cNvPr>
          <p:cNvSpPr/>
          <p:nvPr/>
        </p:nvSpPr>
        <p:spPr bwMode="auto">
          <a:xfrm>
            <a:off x="8940129" y="3673474"/>
            <a:ext cx="63852" cy="130096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6" name="Rectangle 1085">
            <a:extLst>
              <a:ext uri="{FF2B5EF4-FFF2-40B4-BE49-F238E27FC236}">
                <a16:creationId xmlns:a16="http://schemas.microsoft.com/office/drawing/2014/main" id="{D1C39651-DC2B-EF2E-0EE5-21F7C586A8C5}"/>
              </a:ext>
            </a:extLst>
          </p:cNvPr>
          <p:cNvSpPr/>
          <p:nvPr/>
        </p:nvSpPr>
        <p:spPr bwMode="auto">
          <a:xfrm>
            <a:off x="9017530" y="3673475"/>
            <a:ext cx="54864" cy="133286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7" name="Rectangle 1086">
            <a:extLst>
              <a:ext uri="{FF2B5EF4-FFF2-40B4-BE49-F238E27FC236}">
                <a16:creationId xmlns:a16="http://schemas.microsoft.com/office/drawing/2014/main" id="{97E1BA3E-C18B-DF00-8FE4-D2B54A337958}"/>
              </a:ext>
            </a:extLst>
          </p:cNvPr>
          <p:cNvSpPr/>
          <p:nvPr/>
        </p:nvSpPr>
        <p:spPr bwMode="auto">
          <a:xfrm>
            <a:off x="9094931" y="3679829"/>
            <a:ext cx="61878" cy="143400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8" name="Rectangle 1087">
            <a:extLst>
              <a:ext uri="{FF2B5EF4-FFF2-40B4-BE49-F238E27FC236}">
                <a16:creationId xmlns:a16="http://schemas.microsoft.com/office/drawing/2014/main" id="{1849C3C5-7AF5-C6DF-9E92-D024CC525EF8}"/>
              </a:ext>
            </a:extLst>
          </p:cNvPr>
          <p:cNvSpPr/>
          <p:nvPr/>
        </p:nvSpPr>
        <p:spPr bwMode="auto">
          <a:xfrm>
            <a:off x="9172332" y="3679829"/>
            <a:ext cx="61877" cy="146051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9" name="Rectangle 1088">
            <a:extLst>
              <a:ext uri="{FF2B5EF4-FFF2-40B4-BE49-F238E27FC236}">
                <a16:creationId xmlns:a16="http://schemas.microsoft.com/office/drawing/2014/main" id="{094C2945-FBB7-9B01-75E6-3C6FD924D882}"/>
              </a:ext>
            </a:extLst>
          </p:cNvPr>
          <p:cNvSpPr/>
          <p:nvPr/>
        </p:nvSpPr>
        <p:spPr bwMode="auto">
          <a:xfrm>
            <a:off x="9249732" y="3679829"/>
            <a:ext cx="64008" cy="1541506"/>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0" name="Rectangle 1089">
            <a:extLst>
              <a:ext uri="{FF2B5EF4-FFF2-40B4-BE49-F238E27FC236}">
                <a16:creationId xmlns:a16="http://schemas.microsoft.com/office/drawing/2014/main" id="{6E9777F6-3627-E4EE-0663-32A710B0353A}"/>
              </a:ext>
            </a:extLst>
          </p:cNvPr>
          <p:cNvSpPr/>
          <p:nvPr/>
        </p:nvSpPr>
        <p:spPr bwMode="auto">
          <a:xfrm>
            <a:off x="9327134" y="3673474"/>
            <a:ext cx="61460" cy="171481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1" name="Rectangle 1090">
            <a:extLst>
              <a:ext uri="{FF2B5EF4-FFF2-40B4-BE49-F238E27FC236}">
                <a16:creationId xmlns:a16="http://schemas.microsoft.com/office/drawing/2014/main" id="{C05A1740-E46A-5B4A-6597-A3D1753C85DB}"/>
              </a:ext>
            </a:extLst>
          </p:cNvPr>
          <p:cNvSpPr/>
          <p:nvPr/>
        </p:nvSpPr>
        <p:spPr bwMode="auto">
          <a:xfrm>
            <a:off x="9404534" y="3673474"/>
            <a:ext cx="64008" cy="177543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2" name="Rectangle 1091">
            <a:extLst>
              <a:ext uri="{FF2B5EF4-FFF2-40B4-BE49-F238E27FC236}">
                <a16:creationId xmlns:a16="http://schemas.microsoft.com/office/drawing/2014/main" id="{A19DA1F7-4425-2002-461F-CD9ACEBD3242}"/>
              </a:ext>
            </a:extLst>
          </p:cNvPr>
          <p:cNvSpPr/>
          <p:nvPr/>
        </p:nvSpPr>
        <p:spPr bwMode="auto">
          <a:xfrm>
            <a:off x="9481935" y="3673475"/>
            <a:ext cx="64008" cy="1846632"/>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3" name="Rectangle 1092">
            <a:extLst>
              <a:ext uri="{FF2B5EF4-FFF2-40B4-BE49-F238E27FC236}">
                <a16:creationId xmlns:a16="http://schemas.microsoft.com/office/drawing/2014/main" id="{4AF937BC-402A-50DE-D6F6-9EDA0F158EDF}"/>
              </a:ext>
            </a:extLst>
          </p:cNvPr>
          <p:cNvSpPr/>
          <p:nvPr/>
        </p:nvSpPr>
        <p:spPr bwMode="auto">
          <a:xfrm>
            <a:off x="9559337" y="3679829"/>
            <a:ext cx="63869" cy="185697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4" name="Rectangle 1093">
            <a:extLst>
              <a:ext uri="{FF2B5EF4-FFF2-40B4-BE49-F238E27FC236}">
                <a16:creationId xmlns:a16="http://schemas.microsoft.com/office/drawing/2014/main" id="{51A05E20-5CFF-99F8-42FF-2C8FE35E7200}"/>
              </a:ext>
            </a:extLst>
          </p:cNvPr>
          <p:cNvSpPr/>
          <p:nvPr/>
        </p:nvSpPr>
        <p:spPr bwMode="auto">
          <a:xfrm>
            <a:off x="9636738" y="3685265"/>
            <a:ext cx="63870" cy="1901221"/>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5" name="Rectangle 1094">
            <a:extLst>
              <a:ext uri="{FF2B5EF4-FFF2-40B4-BE49-F238E27FC236}">
                <a16:creationId xmlns:a16="http://schemas.microsoft.com/office/drawing/2014/main" id="{5FAA2AF9-F29C-3117-5519-2548EDB5F66F}"/>
              </a:ext>
            </a:extLst>
          </p:cNvPr>
          <p:cNvSpPr/>
          <p:nvPr/>
        </p:nvSpPr>
        <p:spPr bwMode="auto">
          <a:xfrm>
            <a:off x="9714138" y="3675571"/>
            <a:ext cx="64008" cy="191430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6" name="Rectangle 1095">
            <a:extLst>
              <a:ext uri="{FF2B5EF4-FFF2-40B4-BE49-F238E27FC236}">
                <a16:creationId xmlns:a16="http://schemas.microsoft.com/office/drawing/2014/main" id="{1CA3ADBC-EA61-DB29-4E94-C08CCB21234B}"/>
              </a:ext>
            </a:extLst>
          </p:cNvPr>
          <p:cNvSpPr/>
          <p:nvPr/>
        </p:nvSpPr>
        <p:spPr bwMode="auto">
          <a:xfrm>
            <a:off x="9791540" y="3679828"/>
            <a:ext cx="64008" cy="1921439"/>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7" name="Rectangle 1096">
            <a:extLst>
              <a:ext uri="{FF2B5EF4-FFF2-40B4-BE49-F238E27FC236}">
                <a16:creationId xmlns:a16="http://schemas.microsoft.com/office/drawing/2014/main" id="{76176DA2-038D-2F00-0976-0F460945235E}"/>
              </a:ext>
            </a:extLst>
          </p:cNvPr>
          <p:cNvSpPr/>
          <p:nvPr/>
        </p:nvSpPr>
        <p:spPr bwMode="auto">
          <a:xfrm>
            <a:off x="9868940" y="3679828"/>
            <a:ext cx="64008" cy="195371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8" name="Rectangle 1097">
            <a:extLst>
              <a:ext uri="{FF2B5EF4-FFF2-40B4-BE49-F238E27FC236}">
                <a16:creationId xmlns:a16="http://schemas.microsoft.com/office/drawing/2014/main" id="{BAE14A96-4265-70A4-4542-E10685C3F039}"/>
              </a:ext>
            </a:extLst>
          </p:cNvPr>
          <p:cNvSpPr/>
          <p:nvPr/>
        </p:nvSpPr>
        <p:spPr bwMode="auto">
          <a:xfrm>
            <a:off x="9946342" y="3675572"/>
            <a:ext cx="63989" cy="196056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9" name="Rectangle 1098">
            <a:extLst>
              <a:ext uri="{FF2B5EF4-FFF2-40B4-BE49-F238E27FC236}">
                <a16:creationId xmlns:a16="http://schemas.microsoft.com/office/drawing/2014/main" id="{B61A7B39-CD1E-21B5-1069-08F584B74EB4}"/>
              </a:ext>
            </a:extLst>
          </p:cNvPr>
          <p:cNvSpPr/>
          <p:nvPr/>
        </p:nvSpPr>
        <p:spPr bwMode="auto">
          <a:xfrm>
            <a:off x="10023743" y="3681373"/>
            <a:ext cx="63989" cy="195651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0" name="Rectangle 1099">
            <a:extLst>
              <a:ext uri="{FF2B5EF4-FFF2-40B4-BE49-F238E27FC236}">
                <a16:creationId xmlns:a16="http://schemas.microsoft.com/office/drawing/2014/main" id="{A77BD0FD-116C-39E7-9FC8-9598C437B961}"/>
              </a:ext>
            </a:extLst>
          </p:cNvPr>
          <p:cNvSpPr/>
          <p:nvPr/>
        </p:nvSpPr>
        <p:spPr bwMode="auto">
          <a:xfrm>
            <a:off x="10101144" y="3681373"/>
            <a:ext cx="63991" cy="1973476"/>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1" name="Rectangle 1100">
            <a:extLst>
              <a:ext uri="{FF2B5EF4-FFF2-40B4-BE49-F238E27FC236}">
                <a16:creationId xmlns:a16="http://schemas.microsoft.com/office/drawing/2014/main" id="{887F7E9C-1657-9700-E052-C7D0F28D2146}"/>
              </a:ext>
            </a:extLst>
          </p:cNvPr>
          <p:cNvSpPr/>
          <p:nvPr/>
        </p:nvSpPr>
        <p:spPr bwMode="auto">
          <a:xfrm>
            <a:off x="10178545" y="3689318"/>
            <a:ext cx="61895" cy="1988946"/>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2" name="Rectangle 1101">
            <a:extLst>
              <a:ext uri="{FF2B5EF4-FFF2-40B4-BE49-F238E27FC236}">
                <a16:creationId xmlns:a16="http://schemas.microsoft.com/office/drawing/2014/main" id="{A4BA0C31-E2A1-22F4-CF4C-D05F5EB1317C}"/>
              </a:ext>
            </a:extLst>
          </p:cNvPr>
          <p:cNvSpPr/>
          <p:nvPr/>
        </p:nvSpPr>
        <p:spPr bwMode="auto">
          <a:xfrm>
            <a:off x="10255946" y="3673475"/>
            <a:ext cx="64008" cy="201168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3" name="Rectangle 1102">
            <a:extLst>
              <a:ext uri="{FF2B5EF4-FFF2-40B4-BE49-F238E27FC236}">
                <a16:creationId xmlns:a16="http://schemas.microsoft.com/office/drawing/2014/main" id="{DA082803-CD1C-B936-AF16-C89ECB55142B}"/>
              </a:ext>
            </a:extLst>
          </p:cNvPr>
          <p:cNvSpPr/>
          <p:nvPr/>
        </p:nvSpPr>
        <p:spPr bwMode="auto">
          <a:xfrm>
            <a:off x="10333346" y="3678876"/>
            <a:ext cx="64008" cy="203007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4" name="Rectangle 1103">
            <a:extLst>
              <a:ext uri="{FF2B5EF4-FFF2-40B4-BE49-F238E27FC236}">
                <a16:creationId xmlns:a16="http://schemas.microsoft.com/office/drawing/2014/main" id="{071893FC-44F9-3C09-3D24-5A6AC9B698BA}"/>
              </a:ext>
            </a:extLst>
          </p:cNvPr>
          <p:cNvSpPr/>
          <p:nvPr/>
        </p:nvSpPr>
        <p:spPr bwMode="auto">
          <a:xfrm>
            <a:off x="10410747" y="3681372"/>
            <a:ext cx="64008" cy="205980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5" name="Rectangle 1104">
            <a:extLst>
              <a:ext uri="{FF2B5EF4-FFF2-40B4-BE49-F238E27FC236}">
                <a16:creationId xmlns:a16="http://schemas.microsoft.com/office/drawing/2014/main" id="{28A6C972-2B0C-9DCF-7D22-2EA910D4137B}"/>
              </a:ext>
            </a:extLst>
          </p:cNvPr>
          <p:cNvSpPr/>
          <p:nvPr/>
        </p:nvSpPr>
        <p:spPr bwMode="auto">
          <a:xfrm>
            <a:off x="10488149" y="3681372"/>
            <a:ext cx="63993" cy="205980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6" name="Rectangle 1105">
            <a:extLst>
              <a:ext uri="{FF2B5EF4-FFF2-40B4-BE49-F238E27FC236}">
                <a16:creationId xmlns:a16="http://schemas.microsoft.com/office/drawing/2014/main" id="{28D11E99-CB42-0009-CCAE-86D726E5FB4C}"/>
              </a:ext>
            </a:extLst>
          </p:cNvPr>
          <p:cNvSpPr/>
          <p:nvPr/>
        </p:nvSpPr>
        <p:spPr bwMode="auto">
          <a:xfrm>
            <a:off x="10565550" y="3681372"/>
            <a:ext cx="63993" cy="205980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7" name="Rectangle 1106">
            <a:extLst>
              <a:ext uri="{FF2B5EF4-FFF2-40B4-BE49-F238E27FC236}">
                <a16:creationId xmlns:a16="http://schemas.microsoft.com/office/drawing/2014/main" id="{A486807F-49DE-8B00-41E1-83B057F3AA40}"/>
              </a:ext>
            </a:extLst>
          </p:cNvPr>
          <p:cNvSpPr/>
          <p:nvPr/>
        </p:nvSpPr>
        <p:spPr bwMode="auto">
          <a:xfrm>
            <a:off x="10642951" y="3673474"/>
            <a:ext cx="64008" cy="209350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8" name="Rectangle 1107">
            <a:extLst>
              <a:ext uri="{FF2B5EF4-FFF2-40B4-BE49-F238E27FC236}">
                <a16:creationId xmlns:a16="http://schemas.microsoft.com/office/drawing/2014/main" id="{93A6C165-46DE-7286-6832-45B3FCF22951}"/>
              </a:ext>
            </a:extLst>
          </p:cNvPr>
          <p:cNvSpPr/>
          <p:nvPr/>
        </p:nvSpPr>
        <p:spPr bwMode="auto">
          <a:xfrm>
            <a:off x="10720352" y="3673474"/>
            <a:ext cx="64008" cy="209350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9" name="Rectangle 1108">
            <a:extLst>
              <a:ext uri="{FF2B5EF4-FFF2-40B4-BE49-F238E27FC236}">
                <a16:creationId xmlns:a16="http://schemas.microsoft.com/office/drawing/2014/main" id="{56991641-F386-0657-68EF-84B93D1D7A02}"/>
              </a:ext>
            </a:extLst>
          </p:cNvPr>
          <p:cNvSpPr/>
          <p:nvPr/>
        </p:nvSpPr>
        <p:spPr bwMode="auto">
          <a:xfrm>
            <a:off x="10952570" y="3673474"/>
            <a:ext cx="64008" cy="209350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0" name="Rectangle 1109">
            <a:extLst>
              <a:ext uri="{FF2B5EF4-FFF2-40B4-BE49-F238E27FC236}">
                <a16:creationId xmlns:a16="http://schemas.microsoft.com/office/drawing/2014/main" id="{4AFF92B4-322D-E248-16CD-BAC96D401D38}"/>
              </a:ext>
            </a:extLst>
          </p:cNvPr>
          <p:cNvSpPr/>
          <p:nvPr/>
        </p:nvSpPr>
        <p:spPr bwMode="auto">
          <a:xfrm>
            <a:off x="10797753" y="3673474"/>
            <a:ext cx="64008" cy="209350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1" name="Rectangle 1110">
            <a:extLst>
              <a:ext uri="{FF2B5EF4-FFF2-40B4-BE49-F238E27FC236}">
                <a16:creationId xmlns:a16="http://schemas.microsoft.com/office/drawing/2014/main" id="{3978A08E-A73C-EF70-9CEE-C2F8302A0E89}"/>
              </a:ext>
            </a:extLst>
          </p:cNvPr>
          <p:cNvSpPr/>
          <p:nvPr/>
        </p:nvSpPr>
        <p:spPr bwMode="auto">
          <a:xfrm>
            <a:off x="10875154" y="3673474"/>
            <a:ext cx="64008" cy="209350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52" name="Straight Connector 1051">
            <a:extLst>
              <a:ext uri="{FF2B5EF4-FFF2-40B4-BE49-F238E27FC236}">
                <a16:creationId xmlns:a16="http://schemas.microsoft.com/office/drawing/2014/main" id="{88CBB70A-6AD4-F8EC-AAE1-11467338081A}"/>
              </a:ext>
            </a:extLst>
          </p:cNvPr>
          <p:cNvCxnSpPr>
            <a:cxnSpLocks/>
          </p:cNvCxnSpPr>
          <p:nvPr/>
        </p:nvCxnSpPr>
        <p:spPr bwMode="auto">
          <a:xfrm>
            <a:off x="7000267" y="3677423"/>
            <a:ext cx="4224162" cy="0"/>
          </a:xfrm>
          <a:prstGeom prst="line">
            <a:avLst/>
          </a:prstGeom>
          <a:noFill/>
          <a:ln w="28575" cap="flat" cmpd="sng" algn="ctr">
            <a:solidFill>
              <a:schemeClr val="bg1"/>
            </a:solidFill>
            <a:prstDash val="solid"/>
            <a:round/>
            <a:headEnd type="none" w="med" len="med"/>
            <a:tailEnd type="none" w="med" len="med"/>
          </a:ln>
          <a:effectLst/>
        </p:spPr>
      </p:cxnSp>
      <p:grpSp>
        <p:nvGrpSpPr>
          <p:cNvPr id="1053" name="Group 1052">
            <a:extLst>
              <a:ext uri="{FF2B5EF4-FFF2-40B4-BE49-F238E27FC236}">
                <a16:creationId xmlns:a16="http://schemas.microsoft.com/office/drawing/2014/main" id="{E6400051-F6A3-6ADA-312F-4BB76CF994A0}"/>
              </a:ext>
            </a:extLst>
          </p:cNvPr>
          <p:cNvGrpSpPr/>
          <p:nvPr/>
        </p:nvGrpSpPr>
        <p:grpSpPr>
          <a:xfrm>
            <a:off x="7006887" y="4304253"/>
            <a:ext cx="4218193" cy="413812"/>
            <a:chOff x="1224725" y="4987399"/>
            <a:chExt cx="4156787" cy="532553"/>
          </a:xfrm>
        </p:grpSpPr>
        <p:cxnSp>
          <p:nvCxnSpPr>
            <p:cNvPr id="1054" name="Straight Connector 1053">
              <a:extLst>
                <a:ext uri="{FF2B5EF4-FFF2-40B4-BE49-F238E27FC236}">
                  <a16:creationId xmlns:a16="http://schemas.microsoft.com/office/drawing/2014/main" id="{9108054C-5513-FA60-C789-D056ADC17964}"/>
                </a:ext>
              </a:extLst>
            </p:cNvPr>
            <p:cNvCxnSpPr/>
            <p:nvPr/>
          </p:nvCxnSpPr>
          <p:spPr>
            <a:xfrm>
              <a:off x="1225367" y="4987399"/>
              <a:ext cx="415614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55" name="Straight Connector 1054">
              <a:extLst>
                <a:ext uri="{FF2B5EF4-FFF2-40B4-BE49-F238E27FC236}">
                  <a16:creationId xmlns:a16="http://schemas.microsoft.com/office/drawing/2014/main" id="{0B065E8B-314E-C435-60C7-E6DA646E57A0}"/>
                </a:ext>
              </a:extLst>
            </p:cNvPr>
            <p:cNvCxnSpPr/>
            <p:nvPr/>
          </p:nvCxnSpPr>
          <p:spPr>
            <a:xfrm>
              <a:off x="1224725" y="5519952"/>
              <a:ext cx="415614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34" name="Text Box 11">
            <a:extLst>
              <a:ext uri="{FF2B5EF4-FFF2-40B4-BE49-F238E27FC236}">
                <a16:creationId xmlns:a16="http://schemas.microsoft.com/office/drawing/2014/main" id="{ACA386CF-7DF4-DB5D-64D5-6BECFB12BBB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AU" altLang="fr-FR"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Hofman. Lancet Oncol. 2018;19:825. 2. </a:t>
            </a:r>
            <a:r>
              <a:rPr kumimoji="0" lang="en-GB" sz="1200" b="0" i="0" u="none" strike="noStrike" kern="1200" cap="none" spc="0" normalizeH="0" baseline="0" noProof="0" dirty="0">
                <a:ln>
                  <a:noFill/>
                </a:ln>
                <a:solidFill>
                  <a:srgbClr val="455560"/>
                </a:solidFill>
                <a:effectLst/>
                <a:uLnTx/>
                <a:uFillTx/>
                <a:latin typeface="Calibri" panose="020F0502020204030204"/>
                <a:ea typeface="+mn-ea"/>
                <a:cs typeface="+mn-cs"/>
              </a:rPr>
              <a:t>Violet. J Nucl Med. 2020;61:857.</a:t>
            </a:r>
            <a:endParaRPr kumimoji="0" lang="en-AU" altLang="fr-FR"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975849480"/>
      </p:ext>
    </p:extLst>
  </p:cSld>
  <p:clrMapOvr>
    <a:masterClrMapping/>
  </p:clrMapOvr>
  <p:transition spd="slow" advTm="4074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0" name="Group 329">
            <a:extLst>
              <a:ext uri="{FF2B5EF4-FFF2-40B4-BE49-F238E27FC236}">
                <a16:creationId xmlns:a16="http://schemas.microsoft.com/office/drawing/2014/main" id="{BFE55602-97A2-C68C-16E8-F33223901B35}"/>
              </a:ext>
            </a:extLst>
          </p:cNvPr>
          <p:cNvGrpSpPr/>
          <p:nvPr/>
        </p:nvGrpSpPr>
        <p:grpSpPr>
          <a:xfrm>
            <a:off x="9606630" y="3767137"/>
            <a:ext cx="2127301" cy="1695016"/>
            <a:chOff x="9606630" y="3767137"/>
            <a:chExt cx="2127301" cy="1695016"/>
          </a:xfrm>
        </p:grpSpPr>
        <p:cxnSp>
          <p:nvCxnSpPr>
            <p:cNvPr id="322" name="Straight Connector 321">
              <a:extLst>
                <a:ext uri="{FF2B5EF4-FFF2-40B4-BE49-F238E27FC236}">
                  <a16:creationId xmlns:a16="http://schemas.microsoft.com/office/drawing/2014/main" id="{CE11C1EA-DA68-9674-1488-B52734C87AA6}"/>
                </a:ext>
              </a:extLst>
            </p:cNvPr>
            <p:cNvCxnSpPr>
              <a:cxnSpLocks/>
            </p:cNvCxnSpPr>
            <p:nvPr/>
          </p:nvCxnSpPr>
          <p:spPr bwMode="auto">
            <a:xfrm>
              <a:off x="10372800" y="3787775"/>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094697C-5F12-EBB1-91BC-97258C8AC21C}"/>
                </a:ext>
              </a:extLst>
            </p:cNvPr>
            <p:cNvCxnSpPr>
              <a:cxnSpLocks/>
            </p:cNvCxnSpPr>
            <p:nvPr/>
          </p:nvCxnSpPr>
          <p:spPr bwMode="auto">
            <a:xfrm>
              <a:off x="9606630" y="3775075"/>
              <a:ext cx="0" cy="873109"/>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B76DADB-FF15-E611-0B0C-CA43EE0C53B4}"/>
                </a:ext>
              </a:extLst>
            </p:cNvPr>
            <p:cNvCxnSpPr>
              <a:cxnSpLocks/>
            </p:cNvCxnSpPr>
            <p:nvPr/>
          </p:nvCxnSpPr>
          <p:spPr bwMode="auto">
            <a:xfrm>
              <a:off x="9673305" y="3781425"/>
              <a:ext cx="0" cy="984072"/>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E9E910FA-C08A-9298-B15E-EAAE17D779BC}"/>
                </a:ext>
              </a:extLst>
            </p:cNvPr>
            <p:cNvCxnSpPr>
              <a:cxnSpLocks/>
            </p:cNvCxnSpPr>
            <p:nvPr/>
          </p:nvCxnSpPr>
          <p:spPr bwMode="auto">
            <a:xfrm>
              <a:off x="9736805" y="3781425"/>
              <a:ext cx="0" cy="1017869"/>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E4E2E78-B784-6B2E-E470-0791506DBD12}"/>
                </a:ext>
              </a:extLst>
            </p:cNvPr>
            <p:cNvCxnSpPr>
              <a:cxnSpLocks/>
            </p:cNvCxnSpPr>
            <p:nvPr/>
          </p:nvCxnSpPr>
          <p:spPr bwMode="auto">
            <a:xfrm>
              <a:off x="9711405" y="3787775"/>
              <a:ext cx="0" cy="988253"/>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033068C-88FD-2AF0-9CFD-17EBC1ACFED2}"/>
                </a:ext>
              </a:extLst>
            </p:cNvPr>
            <p:cNvCxnSpPr>
              <a:cxnSpLocks/>
            </p:cNvCxnSpPr>
            <p:nvPr/>
          </p:nvCxnSpPr>
          <p:spPr bwMode="auto">
            <a:xfrm>
              <a:off x="9647905" y="3781425"/>
              <a:ext cx="0" cy="932487"/>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A0F82664-D73A-32EC-7169-DFA457F3CB31}"/>
                </a:ext>
              </a:extLst>
            </p:cNvPr>
            <p:cNvCxnSpPr>
              <a:cxnSpLocks/>
            </p:cNvCxnSpPr>
            <p:nvPr/>
          </p:nvCxnSpPr>
          <p:spPr bwMode="auto">
            <a:xfrm>
              <a:off x="9806655" y="3774349"/>
              <a:ext cx="0" cy="1038112"/>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8F8E702-4239-42E5-DDB5-6BED32DF0200}"/>
                </a:ext>
              </a:extLst>
            </p:cNvPr>
            <p:cNvCxnSpPr>
              <a:cxnSpLocks/>
            </p:cNvCxnSpPr>
            <p:nvPr/>
          </p:nvCxnSpPr>
          <p:spPr bwMode="auto">
            <a:xfrm>
              <a:off x="9778080" y="3767137"/>
              <a:ext cx="0" cy="1032157"/>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75D568E-C5B9-701D-E106-C4527FA3E360}"/>
                </a:ext>
              </a:extLst>
            </p:cNvPr>
            <p:cNvCxnSpPr>
              <a:cxnSpLocks/>
            </p:cNvCxnSpPr>
            <p:nvPr/>
          </p:nvCxnSpPr>
          <p:spPr bwMode="auto">
            <a:xfrm>
              <a:off x="9860630" y="3774349"/>
              <a:ext cx="0" cy="1137782"/>
            </a:xfrm>
            <a:prstGeom prst="line">
              <a:avLst/>
            </a:prstGeom>
            <a:noFill/>
            <a:ln w="5715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9CB8E1C-41E2-C838-1FE4-5C4541747676}"/>
                </a:ext>
              </a:extLst>
            </p:cNvPr>
            <p:cNvCxnSpPr>
              <a:cxnSpLocks/>
            </p:cNvCxnSpPr>
            <p:nvPr/>
          </p:nvCxnSpPr>
          <p:spPr bwMode="auto">
            <a:xfrm>
              <a:off x="9927610" y="3781425"/>
              <a:ext cx="0" cy="1174500"/>
            </a:xfrm>
            <a:prstGeom prst="line">
              <a:avLst/>
            </a:prstGeom>
            <a:noFill/>
            <a:ln w="571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E13E5C0-AD18-93AC-D642-1640A188BF91}"/>
                </a:ext>
              </a:extLst>
            </p:cNvPr>
            <p:cNvCxnSpPr>
              <a:cxnSpLocks/>
            </p:cNvCxnSpPr>
            <p:nvPr/>
          </p:nvCxnSpPr>
          <p:spPr bwMode="auto">
            <a:xfrm>
              <a:off x="9998150" y="3781425"/>
              <a:ext cx="0" cy="1201693"/>
            </a:xfrm>
            <a:prstGeom prst="line">
              <a:avLst/>
            </a:prstGeom>
            <a:noFill/>
            <a:ln w="571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BDBAE5E-A9AA-5444-D5C0-2117BF716F57}"/>
                </a:ext>
              </a:extLst>
            </p:cNvPr>
            <p:cNvCxnSpPr>
              <a:cxnSpLocks/>
            </p:cNvCxnSpPr>
            <p:nvPr/>
          </p:nvCxnSpPr>
          <p:spPr bwMode="auto">
            <a:xfrm>
              <a:off x="10064825" y="3781425"/>
              <a:ext cx="0" cy="1257115"/>
            </a:xfrm>
            <a:prstGeom prst="line">
              <a:avLst/>
            </a:prstGeom>
            <a:noFill/>
            <a:ln w="571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D9CF212-AB17-18AF-F984-F9A1E0A1C484}"/>
                </a:ext>
              </a:extLst>
            </p:cNvPr>
            <p:cNvCxnSpPr>
              <a:cxnSpLocks/>
            </p:cNvCxnSpPr>
            <p:nvPr/>
          </p:nvCxnSpPr>
          <p:spPr bwMode="auto">
            <a:xfrm>
              <a:off x="10131500" y="3774349"/>
              <a:ext cx="0" cy="1312204"/>
            </a:xfrm>
            <a:prstGeom prst="line">
              <a:avLst/>
            </a:prstGeom>
            <a:noFill/>
            <a:ln w="571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38322F2-DFA3-ADFD-1221-45716F01AA46}"/>
                </a:ext>
              </a:extLst>
            </p:cNvPr>
            <p:cNvCxnSpPr>
              <a:cxnSpLocks/>
            </p:cNvCxnSpPr>
            <p:nvPr/>
          </p:nvCxnSpPr>
          <p:spPr bwMode="auto">
            <a:xfrm>
              <a:off x="10201350" y="3781425"/>
              <a:ext cx="0" cy="1350159"/>
            </a:xfrm>
            <a:prstGeom prst="line">
              <a:avLst/>
            </a:prstGeom>
            <a:noFill/>
            <a:ln w="5715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6D3992C-38CB-0A33-34BD-2DC98DC15FD0}"/>
                </a:ext>
              </a:extLst>
            </p:cNvPr>
            <p:cNvCxnSpPr>
              <a:cxnSpLocks/>
            </p:cNvCxnSpPr>
            <p:nvPr/>
          </p:nvCxnSpPr>
          <p:spPr bwMode="auto">
            <a:xfrm>
              <a:off x="10293425" y="3774349"/>
              <a:ext cx="0" cy="1425909"/>
            </a:xfrm>
            <a:prstGeom prst="line">
              <a:avLst/>
            </a:prstGeom>
            <a:noFill/>
            <a:ln w="571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6C3E3B3-5224-F6F8-0D7F-F5E46BBB82F8}"/>
                </a:ext>
              </a:extLst>
            </p:cNvPr>
            <p:cNvCxnSpPr>
              <a:cxnSpLocks/>
            </p:cNvCxnSpPr>
            <p:nvPr/>
          </p:nvCxnSpPr>
          <p:spPr bwMode="auto">
            <a:xfrm>
              <a:off x="10268025" y="3774349"/>
              <a:ext cx="0" cy="1395109"/>
            </a:xfrm>
            <a:prstGeom prst="line">
              <a:avLst/>
            </a:prstGeom>
            <a:noFill/>
            <a:ln w="571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0C84C01-EAAC-D4BC-9295-2AF81CF0FDC9}"/>
                </a:ext>
              </a:extLst>
            </p:cNvPr>
            <p:cNvCxnSpPr>
              <a:cxnSpLocks/>
            </p:cNvCxnSpPr>
            <p:nvPr/>
          </p:nvCxnSpPr>
          <p:spPr bwMode="auto">
            <a:xfrm>
              <a:off x="10360100" y="3774349"/>
              <a:ext cx="0" cy="1435567"/>
            </a:xfrm>
            <a:prstGeom prst="line">
              <a:avLst/>
            </a:prstGeom>
            <a:noFill/>
            <a:ln w="571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5D76ED52-2D70-F511-CEB3-0D51C36C6526}"/>
                </a:ext>
              </a:extLst>
            </p:cNvPr>
            <p:cNvCxnSpPr>
              <a:cxnSpLocks/>
            </p:cNvCxnSpPr>
            <p:nvPr/>
          </p:nvCxnSpPr>
          <p:spPr bwMode="auto">
            <a:xfrm>
              <a:off x="10429950" y="3781425"/>
              <a:ext cx="0" cy="1448439"/>
            </a:xfrm>
            <a:prstGeom prst="line">
              <a:avLst/>
            </a:prstGeom>
            <a:noFill/>
            <a:ln w="571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C641D9C-3990-04F4-D897-71C74FDC194E}"/>
                </a:ext>
              </a:extLst>
            </p:cNvPr>
            <p:cNvCxnSpPr>
              <a:cxnSpLocks/>
            </p:cNvCxnSpPr>
            <p:nvPr/>
          </p:nvCxnSpPr>
          <p:spPr bwMode="auto">
            <a:xfrm>
              <a:off x="10499800" y="3774349"/>
              <a:ext cx="0" cy="1496703"/>
            </a:xfrm>
            <a:prstGeom prst="line">
              <a:avLst/>
            </a:prstGeom>
            <a:noFill/>
            <a:ln w="571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287B7C5-FD29-7FB4-4E68-D86000725A72}"/>
                </a:ext>
              </a:extLst>
            </p:cNvPr>
            <p:cNvCxnSpPr>
              <a:cxnSpLocks/>
            </p:cNvCxnSpPr>
            <p:nvPr/>
          </p:nvCxnSpPr>
          <p:spPr bwMode="auto">
            <a:xfrm>
              <a:off x="10566475" y="3781425"/>
              <a:ext cx="0" cy="1516561"/>
            </a:xfrm>
            <a:prstGeom prst="line">
              <a:avLst/>
            </a:prstGeom>
            <a:noFill/>
            <a:ln w="571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DEC7F7F-D28D-0745-6181-45B063BC8ADC}"/>
                </a:ext>
              </a:extLst>
            </p:cNvPr>
            <p:cNvCxnSpPr>
              <a:cxnSpLocks/>
            </p:cNvCxnSpPr>
            <p:nvPr/>
          </p:nvCxnSpPr>
          <p:spPr bwMode="auto">
            <a:xfrm>
              <a:off x="10633150" y="3781425"/>
              <a:ext cx="0" cy="1548078"/>
            </a:xfrm>
            <a:prstGeom prst="line">
              <a:avLst/>
            </a:prstGeom>
            <a:noFill/>
            <a:ln w="571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64DE6B8-A891-E1CD-28CA-0D99009A90DE}"/>
                </a:ext>
              </a:extLst>
            </p:cNvPr>
            <p:cNvCxnSpPr>
              <a:cxnSpLocks/>
            </p:cNvCxnSpPr>
            <p:nvPr/>
          </p:nvCxnSpPr>
          <p:spPr bwMode="auto">
            <a:xfrm>
              <a:off x="10699825" y="3774349"/>
              <a:ext cx="0" cy="1572016"/>
            </a:xfrm>
            <a:prstGeom prst="line">
              <a:avLst/>
            </a:prstGeom>
            <a:noFill/>
            <a:ln w="571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E6DFE3E1-E1B4-7AA0-F107-6ACAEC513FFF}"/>
                </a:ext>
              </a:extLst>
            </p:cNvPr>
            <p:cNvCxnSpPr>
              <a:cxnSpLocks/>
            </p:cNvCxnSpPr>
            <p:nvPr/>
          </p:nvCxnSpPr>
          <p:spPr bwMode="auto">
            <a:xfrm>
              <a:off x="10769675" y="3767137"/>
              <a:ext cx="0" cy="1572016"/>
            </a:xfrm>
            <a:prstGeom prst="line">
              <a:avLst/>
            </a:prstGeom>
            <a:noFill/>
            <a:ln w="5715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932A23B-B6C2-591E-E73B-858B8FF517D4}"/>
                </a:ext>
              </a:extLst>
            </p:cNvPr>
            <p:cNvCxnSpPr>
              <a:cxnSpLocks/>
            </p:cNvCxnSpPr>
            <p:nvPr/>
          </p:nvCxnSpPr>
          <p:spPr bwMode="auto">
            <a:xfrm>
              <a:off x="10836350" y="377434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162A2D3-1A9A-572A-CD7B-2772B8C30501}"/>
                </a:ext>
              </a:extLst>
            </p:cNvPr>
            <p:cNvCxnSpPr>
              <a:cxnSpLocks/>
            </p:cNvCxnSpPr>
            <p:nvPr/>
          </p:nvCxnSpPr>
          <p:spPr bwMode="auto">
            <a:xfrm>
              <a:off x="10903025" y="377434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21BDB03-A942-9157-D326-5B496A7A71B4}"/>
                </a:ext>
              </a:extLst>
            </p:cNvPr>
            <p:cNvCxnSpPr>
              <a:cxnSpLocks/>
            </p:cNvCxnSpPr>
            <p:nvPr/>
          </p:nvCxnSpPr>
          <p:spPr bwMode="auto">
            <a:xfrm>
              <a:off x="10975106" y="378069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43346E2A-3B4D-5965-0FC4-BE3CE0D7D925}"/>
                </a:ext>
              </a:extLst>
            </p:cNvPr>
            <p:cNvCxnSpPr>
              <a:cxnSpLocks/>
            </p:cNvCxnSpPr>
            <p:nvPr/>
          </p:nvCxnSpPr>
          <p:spPr bwMode="auto">
            <a:xfrm>
              <a:off x="11064006" y="3774349"/>
              <a:ext cx="0" cy="1640363"/>
            </a:xfrm>
            <a:prstGeom prst="line">
              <a:avLst/>
            </a:prstGeom>
            <a:noFill/>
            <a:ln w="571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0FA0BF0-7438-6883-431A-E2BA68270C90}"/>
                </a:ext>
              </a:extLst>
            </p:cNvPr>
            <p:cNvCxnSpPr>
              <a:cxnSpLocks/>
            </p:cNvCxnSpPr>
            <p:nvPr/>
          </p:nvCxnSpPr>
          <p:spPr bwMode="auto">
            <a:xfrm>
              <a:off x="11133856" y="3774349"/>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1905110-7396-E3A3-5ED8-C5821C827D68}"/>
                </a:ext>
              </a:extLst>
            </p:cNvPr>
            <p:cNvCxnSpPr>
              <a:cxnSpLocks/>
            </p:cNvCxnSpPr>
            <p:nvPr/>
          </p:nvCxnSpPr>
          <p:spPr bwMode="auto">
            <a:xfrm>
              <a:off x="11203706" y="3774349"/>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0AAB677-26D9-DBD2-9060-FFE28766ADC8}"/>
                </a:ext>
              </a:extLst>
            </p:cNvPr>
            <p:cNvCxnSpPr>
              <a:cxnSpLocks/>
            </p:cNvCxnSpPr>
            <p:nvPr/>
          </p:nvCxnSpPr>
          <p:spPr bwMode="auto">
            <a:xfrm>
              <a:off x="11276731" y="3771007"/>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44500C6-7B3C-A326-C535-24523013C184}"/>
                </a:ext>
              </a:extLst>
            </p:cNvPr>
            <p:cNvCxnSpPr>
              <a:cxnSpLocks/>
            </p:cNvCxnSpPr>
            <p:nvPr/>
          </p:nvCxnSpPr>
          <p:spPr bwMode="auto">
            <a:xfrm>
              <a:off x="11342045"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314ECA0-2D41-F709-18FC-47CFA1E91963}"/>
                </a:ext>
              </a:extLst>
            </p:cNvPr>
            <p:cNvCxnSpPr>
              <a:cxnSpLocks/>
            </p:cNvCxnSpPr>
            <p:nvPr/>
          </p:nvCxnSpPr>
          <p:spPr bwMode="auto">
            <a:xfrm>
              <a:off x="11407359"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EBBE3FA-46CC-09F1-A93C-5C2991839FBD}"/>
                </a:ext>
              </a:extLst>
            </p:cNvPr>
            <p:cNvCxnSpPr>
              <a:cxnSpLocks/>
            </p:cNvCxnSpPr>
            <p:nvPr/>
          </p:nvCxnSpPr>
          <p:spPr bwMode="auto">
            <a:xfrm>
              <a:off x="11472673"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C5F0894-9971-42D1-CC43-BE78E0E52444}"/>
                </a:ext>
              </a:extLst>
            </p:cNvPr>
            <p:cNvCxnSpPr>
              <a:cxnSpLocks/>
            </p:cNvCxnSpPr>
            <p:nvPr/>
          </p:nvCxnSpPr>
          <p:spPr bwMode="auto">
            <a:xfrm>
              <a:off x="11537987"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0F27F8E-BA95-CA12-B0F0-9FF642CA110D}"/>
                </a:ext>
              </a:extLst>
            </p:cNvPr>
            <p:cNvCxnSpPr>
              <a:cxnSpLocks/>
            </p:cNvCxnSpPr>
            <p:nvPr/>
          </p:nvCxnSpPr>
          <p:spPr bwMode="auto">
            <a:xfrm>
              <a:off x="11668615"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C9AE98C-18A1-F3F6-92BF-21C08A365A47}"/>
                </a:ext>
              </a:extLst>
            </p:cNvPr>
            <p:cNvCxnSpPr>
              <a:cxnSpLocks/>
            </p:cNvCxnSpPr>
            <p:nvPr/>
          </p:nvCxnSpPr>
          <p:spPr bwMode="auto">
            <a:xfrm>
              <a:off x="11733931"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FC85F86-419F-062E-14A7-7E6E21B31C25}"/>
                </a:ext>
              </a:extLst>
            </p:cNvPr>
            <p:cNvCxnSpPr>
              <a:cxnSpLocks/>
            </p:cNvCxnSpPr>
            <p:nvPr/>
          </p:nvCxnSpPr>
          <p:spPr bwMode="auto">
            <a:xfrm>
              <a:off x="11603301"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A47330D5-D11D-09BC-B4C6-6F35207BCDD9}"/>
                </a:ext>
              </a:extLst>
            </p:cNvPr>
            <p:cNvCxnSpPr>
              <a:cxnSpLocks/>
            </p:cNvCxnSpPr>
            <p:nvPr/>
          </p:nvCxnSpPr>
          <p:spPr bwMode="auto">
            <a:xfrm>
              <a:off x="9943180" y="3787775"/>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A2DE656-6514-FC26-B29C-0A3ACA10287B}"/>
                </a:ext>
              </a:extLst>
            </p:cNvPr>
            <p:cNvCxnSpPr>
              <a:cxnSpLocks/>
            </p:cNvCxnSpPr>
            <p:nvPr/>
          </p:nvCxnSpPr>
          <p:spPr bwMode="auto">
            <a:xfrm>
              <a:off x="10013105" y="3846702"/>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33327A23-FEA3-ED85-B9A1-4D399B0544DE}"/>
                </a:ext>
              </a:extLst>
            </p:cNvPr>
            <p:cNvCxnSpPr>
              <a:cxnSpLocks/>
            </p:cNvCxnSpPr>
            <p:nvPr/>
          </p:nvCxnSpPr>
          <p:spPr bwMode="auto">
            <a:xfrm>
              <a:off x="10079855" y="3902951"/>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23AECED-82F6-4228-BABB-94E832917366}"/>
                </a:ext>
              </a:extLst>
            </p:cNvPr>
            <p:cNvCxnSpPr>
              <a:cxnSpLocks/>
            </p:cNvCxnSpPr>
            <p:nvPr/>
          </p:nvCxnSpPr>
          <p:spPr bwMode="auto">
            <a:xfrm>
              <a:off x="10143430" y="3917827"/>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A73F51D-9017-348A-9806-8AC39AA79B0A}"/>
                </a:ext>
              </a:extLst>
            </p:cNvPr>
            <p:cNvCxnSpPr>
              <a:cxnSpLocks/>
            </p:cNvCxnSpPr>
            <p:nvPr/>
          </p:nvCxnSpPr>
          <p:spPr bwMode="auto">
            <a:xfrm>
              <a:off x="10213280" y="3988686"/>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8611213-5755-27A2-9883-7A6E96ED06CF}"/>
                </a:ext>
              </a:extLst>
            </p:cNvPr>
            <p:cNvCxnSpPr>
              <a:cxnSpLocks/>
            </p:cNvCxnSpPr>
            <p:nvPr/>
          </p:nvCxnSpPr>
          <p:spPr bwMode="auto">
            <a:xfrm>
              <a:off x="10445825" y="3805324"/>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E4D3943C-DE8D-4CD9-5549-09C64997926C}"/>
                </a:ext>
              </a:extLst>
            </p:cNvPr>
            <p:cNvCxnSpPr>
              <a:cxnSpLocks/>
            </p:cNvCxnSpPr>
            <p:nvPr/>
          </p:nvCxnSpPr>
          <p:spPr bwMode="auto">
            <a:xfrm>
              <a:off x="10506150" y="3871783"/>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70DECC8-1C55-BA58-F951-854BB750113D}"/>
                </a:ext>
              </a:extLst>
            </p:cNvPr>
            <p:cNvCxnSpPr>
              <a:cxnSpLocks/>
            </p:cNvCxnSpPr>
            <p:nvPr/>
          </p:nvCxnSpPr>
          <p:spPr bwMode="auto">
            <a:xfrm>
              <a:off x="10582350" y="3890589"/>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F11537D-A696-EFF0-C77C-5F7FF41E4BA2}"/>
                </a:ext>
              </a:extLst>
            </p:cNvPr>
            <p:cNvCxnSpPr>
              <a:cxnSpLocks/>
            </p:cNvCxnSpPr>
            <p:nvPr/>
          </p:nvCxnSpPr>
          <p:spPr bwMode="auto">
            <a:xfrm>
              <a:off x="10649025" y="3907451"/>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F64E942-882C-5647-F8BD-512FD9BD8E79}"/>
                </a:ext>
              </a:extLst>
            </p:cNvPr>
            <p:cNvCxnSpPr>
              <a:cxnSpLocks/>
            </p:cNvCxnSpPr>
            <p:nvPr/>
          </p:nvCxnSpPr>
          <p:spPr bwMode="auto">
            <a:xfrm>
              <a:off x="11007800" y="3780699"/>
              <a:ext cx="0" cy="162748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0CE2BC8C-BD30-BBED-6A14-E913F96ADCE2}"/>
              </a:ext>
            </a:extLst>
          </p:cNvPr>
          <p:cNvGrpSpPr/>
          <p:nvPr/>
        </p:nvGrpSpPr>
        <p:grpSpPr>
          <a:xfrm>
            <a:off x="8499015" y="2083584"/>
            <a:ext cx="1075865" cy="2466051"/>
            <a:chOff x="8499015" y="2083584"/>
            <a:chExt cx="1075865" cy="2466051"/>
          </a:xfrm>
        </p:grpSpPr>
        <p:cxnSp>
          <p:nvCxnSpPr>
            <p:cNvPr id="195" name="Straight Connector 194">
              <a:extLst>
                <a:ext uri="{FF2B5EF4-FFF2-40B4-BE49-F238E27FC236}">
                  <a16:creationId xmlns:a16="http://schemas.microsoft.com/office/drawing/2014/main" id="{07312459-6058-7700-252A-FA256AA2CFDA}"/>
                </a:ext>
              </a:extLst>
            </p:cNvPr>
            <p:cNvCxnSpPr>
              <a:cxnSpLocks/>
            </p:cNvCxnSpPr>
            <p:nvPr/>
          </p:nvCxnSpPr>
          <p:spPr bwMode="auto">
            <a:xfrm>
              <a:off x="8518065" y="2674344"/>
              <a:ext cx="0" cy="1098332"/>
            </a:xfrm>
            <a:prstGeom prst="line">
              <a:avLst/>
            </a:prstGeom>
            <a:noFill/>
            <a:ln w="381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6ED85CA-7EFA-E890-EB58-583FD627ED32}"/>
                </a:ext>
              </a:extLst>
            </p:cNvPr>
            <p:cNvCxnSpPr>
              <a:cxnSpLocks/>
            </p:cNvCxnSpPr>
            <p:nvPr/>
          </p:nvCxnSpPr>
          <p:spPr bwMode="auto">
            <a:xfrm>
              <a:off x="8584740" y="2765409"/>
              <a:ext cx="0" cy="1007267"/>
            </a:xfrm>
            <a:prstGeom prst="line">
              <a:avLst/>
            </a:prstGeom>
            <a:noFill/>
            <a:ln w="3810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0E3F8A2-F7FB-9631-0C33-7E4A4FAB2DA5}"/>
                </a:ext>
              </a:extLst>
            </p:cNvPr>
            <p:cNvCxnSpPr>
              <a:cxnSpLocks/>
            </p:cNvCxnSpPr>
            <p:nvPr/>
          </p:nvCxnSpPr>
          <p:spPr bwMode="auto">
            <a:xfrm>
              <a:off x="8651415" y="3066888"/>
              <a:ext cx="0" cy="705788"/>
            </a:xfrm>
            <a:prstGeom prst="line">
              <a:avLst/>
            </a:prstGeom>
            <a:noFill/>
            <a:ln w="381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DD07047-4F06-BA24-AB81-490B72524558}"/>
                </a:ext>
              </a:extLst>
            </p:cNvPr>
            <p:cNvCxnSpPr>
              <a:cxnSpLocks/>
            </p:cNvCxnSpPr>
            <p:nvPr/>
          </p:nvCxnSpPr>
          <p:spPr bwMode="auto">
            <a:xfrm>
              <a:off x="8724440" y="3077298"/>
              <a:ext cx="0" cy="705788"/>
            </a:xfrm>
            <a:prstGeom prst="line">
              <a:avLst/>
            </a:prstGeom>
            <a:noFill/>
            <a:ln w="381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E7A286A-2D9D-42B6-971B-55907A9CD648}"/>
                </a:ext>
              </a:extLst>
            </p:cNvPr>
            <p:cNvCxnSpPr>
              <a:cxnSpLocks/>
            </p:cNvCxnSpPr>
            <p:nvPr/>
          </p:nvCxnSpPr>
          <p:spPr bwMode="auto">
            <a:xfrm>
              <a:off x="8819690" y="3236789"/>
              <a:ext cx="0" cy="535887"/>
            </a:xfrm>
            <a:prstGeom prst="line">
              <a:avLst/>
            </a:prstGeom>
            <a:noFill/>
            <a:ln w="381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9F26F4B-9079-5CF8-C245-B6B1C9CA0802}"/>
                </a:ext>
              </a:extLst>
            </p:cNvPr>
            <p:cNvCxnSpPr>
              <a:cxnSpLocks/>
            </p:cNvCxnSpPr>
            <p:nvPr/>
          </p:nvCxnSpPr>
          <p:spPr bwMode="auto">
            <a:xfrm>
              <a:off x="8794290" y="3179080"/>
              <a:ext cx="0" cy="593596"/>
            </a:xfrm>
            <a:prstGeom prst="line">
              <a:avLst/>
            </a:prstGeom>
            <a:noFill/>
            <a:ln w="381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7446B219-91D8-E340-A11C-0E5C72EB0A4D}"/>
                </a:ext>
              </a:extLst>
            </p:cNvPr>
            <p:cNvCxnSpPr>
              <a:cxnSpLocks/>
            </p:cNvCxnSpPr>
            <p:nvPr/>
          </p:nvCxnSpPr>
          <p:spPr bwMode="auto">
            <a:xfrm>
              <a:off x="8889540" y="3279490"/>
              <a:ext cx="0" cy="493186"/>
            </a:xfrm>
            <a:prstGeom prst="line">
              <a:avLst/>
            </a:prstGeom>
            <a:noFill/>
            <a:ln w="381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3324FA0-C6CF-79CB-AD57-CB98DFA31FB6}"/>
                </a:ext>
              </a:extLst>
            </p:cNvPr>
            <p:cNvCxnSpPr>
              <a:cxnSpLocks/>
            </p:cNvCxnSpPr>
            <p:nvPr/>
          </p:nvCxnSpPr>
          <p:spPr bwMode="auto">
            <a:xfrm>
              <a:off x="8959390" y="3654457"/>
              <a:ext cx="0" cy="126968"/>
            </a:xfrm>
            <a:prstGeom prst="line">
              <a:avLst/>
            </a:prstGeom>
            <a:noFill/>
            <a:ln w="381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929CC82-F335-86DF-CCED-236E143CD840}"/>
                </a:ext>
              </a:extLst>
            </p:cNvPr>
            <p:cNvCxnSpPr>
              <a:cxnSpLocks/>
            </p:cNvCxnSpPr>
            <p:nvPr/>
          </p:nvCxnSpPr>
          <p:spPr bwMode="auto">
            <a:xfrm>
              <a:off x="9029240" y="3708432"/>
              <a:ext cx="0" cy="64244"/>
            </a:xfrm>
            <a:prstGeom prst="line">
              <a:avLst/>
            </a:prstGeom>
            <a:noFill/>
            <a:ln w="381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B577684-6B40-4C61-8047-602EB7E32BAE}"/>
                </a:ext>
              </a:extLst>
            </p:cNvPr>
            <p:cNvCxnSpPr>
              <a:cxnSpLocks/>
            </p:cNvCxnSpPr>
            <p:nvPr/>
          </p:nvCxnSpPr>
          <p:spPr bwMode="auto">
            <a:xfrm>
              <a:off x="8940340" y="3360755"/>
              <a:ext cx="0" cy="42067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258A758-8BEF-4464-9775-5F769A3E04A5}"/>
                </a:ext>
              </a:extLst>
            </p:cNvPr>
            <p:cNvCxnSpPr>
              <a:cxnSpLocks/>
            </p:cNvCxnSpPr>
            <p:nvPr/>
          </p:nvCxnSpPr>
          <p:spPr bwMode="auto">
            <a:xfrm>
              <a:off x="9009730" y="3678643"/>
              <a:ext cx="0" cy="94033"/>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C52365C-DF81-6428-8B09-5BD2F660E6F0}"/>
                </a:ext>
              </a:extLst>
            </p:cNvPr>
            <p:cNvCxnSpPr>
              <a:cxnSpLocks/>
            </p:cNvCxnSpPr>
            <p:nvPr/>
          </p:nvCxnSpPr>
          <p:spPr bwMode="auto">
            <a:xfrm>
              <a:off x="8873665" y="3253409"/>
              <a:ext cx="0" cy="519267"/>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34A89BF-F2E0-7571-9731-60C5EE73917B}"/>
                </a:ext>
              </a:extLst>
            </p:cNvPr>
            <p:cNvCxnSpPr>
              <a:cxnSpLocks/>
            </p:cNvCxnSpPr>
            <p:nvPr/>
          </p:nvCxnSpPr>
          <p:spPr bwMode="auto">
            <a:xfrm>
              <a:off x="8777955" y="3131070"/>
              <a:ext cx="0" cy="641606"/>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C2A9ED5-050F-9FB3-69FE-FA25F15028F4}"/>
                </a:ext>
              </a:extLst>
            </p:cNvPr>
            <p:cNvCxnSpPr>
              <a:cxnSpLocks/>
            </p:cNvCxnSpPr>
            <p:nvPr/>
          </p:nvCxnSpPr>
          <p:spPr bwMode="auto">
            <a:xfrm>
              <a:off x="8711740" y="3057145"/>
              <a:ext cx="0" cy="715531"/>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CEC1A90-C6EB-D4C7-825D-703D06EC2EAF}"/>
                </a:ext>
              </a:extLst>
            </p:cNvPr>
            <p:cNvCxnSpPr>
              <a:cxnSpLocks/>
            </p:cNvCxnSpPr>
            <p:nvPr/>
          </p:nvCxnSpPr>
          <p:spPr bwMode="auto">
            <a:xfrm>
              <a:off x="8645065" y="2805354"/>
              <a:ext cx="0" cy="96732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491314F-1F01-04EF-855B-DA6669CADC00}"/>
                </a:ext>
              </a:extLst>
            </p:cNvPr>
            <p:cNvCxnSpPr>
              <a:cxnSpLocks/>
            </p:cNvCxnSpPr>
            <p:nvPr/>
          </p:nvCxnSpPr>
          <p:spPr bwMode="auto">
            <a:xfrm>
              <a:off x="8499015" y="2083584"/>
              <a:ext cx="0" cy="170419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001600C-1F5A-C0C8-9813-47313BDED0C2}"/>
                </a:ext>
              </a:extLst>
            </p:cNvPr>
            <p:cNvCxnSpPr>
              <a:cxnSpLocks/>
            </p:cNvCxnSpPr>
            <p:nvPr/>
          </p:nvCxnSpPr>
          <p:spPr bwMode="auto">
            <a:xfrm>
              <a:off x="9098630" y="3772676"/>
              <a:ext cx="0" cy="41275"/>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B310E55-9822-FAAF-5655-607D8B4C2C69}"/>
                </a:ext>
              </a:extLst>
            </p:cNvPr>
            <p:cNvCxnSpPr>
              <a:cxnSpLocks/>
            </p:cNvCxnSpPr>
            <p:nvPr/>
          </p:nvCxnSpPr>
          <p:spPr bwMode="auto">
            <a:xfrm>
              <a:off x="9143080" y="3767137"/>
              <a:ext cx="0" cy="62301"/>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035C4A6-C7BA-18AC-98B2-80DCBA756DED}"/>
                </a:ext>
              </a:extLst>
            </p:cNvPr>
            <p:cNvCxnSpPr>
              <a:cxnSpLocks/>
            </p:cNvCxnSpPr>
            <p:nvPr/>
          </p:nvCxnSpPr>
          <p:spPr bwMode="auto">
            <a:xfrm>
              <a:off x="9168480" y="3767137"/>
              <a:ext cx="0" cy="8296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5588EB6-8414-F7F6-789A-4826DBD2CFEA}"/>
                </a:ext>
              </a:extLst>
            </p:cNvPr>
            <p:cNvCxnSpPr>
              <a:cxnSpLocks/>
            </p:cNvCxnSpPr>
            <p:nvPr/>
          </p:nvCxnSpPr>
          <p:spPr bwMode="auto">
            <a:xfrm>
              <a:off x="9212930" y="3774349"/>
              <a:ext cx="0" cy="151608"/>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E957960-53A6-5C56-3EC9-D7432A01941E}"/>
                </a:ext>
              </a:extLst>
            </p:cNvPr>
            <p:cNvCxnSpPr>
              <a:cxnSpLocks/>
            </p:cNvCxnSpPr>
            <p:nvPr/>
          </p:nvCxnSpPr>
          <p:spPr bwMode="auto">
            <a:xfrm>
              <a:off x="9238330" y="3781425"/>
              <a:ext cx="0" cy="19709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E185BB0-C806-3B13-5CE5-46331E20516A}"/>
                </a:ext>
              </a:extLst>
            </p:cNvPr>
            <p:cNvCxnSpPr>
              <a:cxnSpLocks/>
            </p:cNvCxnSpPr>
            <p:nvPr/>
          </p:nvCxnSpPr>
          <p:spPr bwMode="auto">
            <a:xfrm>
              <a:off x="9301830" y="3774349"/>
              <a:ext cx="0" cy="358642"/>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11D0100-80DF-7BC1-935E-BF18EC6EC45F}"/>
                </a:ext>
              </a:extLst>
            </p:cNvPr>
            <p:cNvCxnSpPr>
              <a:cxnSpLocks/>
            </p:cNvCxnSpPr>
            <p:nvPr/>
          </p:nvCxnSpPr>
          <p:spPr bwMode="auto">
            <a:xfrm>
              <a:off x="9279605" y="3781425"/>
              <a:ext cx="0" cy="327756"/>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7CB1A35-8A46-9AF1-7E5D-2A93CB954EF6}"/>
                </a:ext>
              </a:extLst>
            </p:cNvPr>
            <p:cNvCxnSpPr>
              <a:cxnSpLocks/>
            </p:cNvCxnSpPr>
            <p:nvPr/>
          </p:nvCxnSpPr>
          <p:spPr bwMode="auto">
            <a:xfrm>
              <a:off x="9358980" y="3771174"/>
              <a:ext cx="0" cy="426316"/>
            </a:xfrm>
            <a:prstGeom prst="line">
              <a:avLst/>
            </a:prstGeom>
            <a:noFill/>
            <a:ln w="571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44CE6AA-C407-F2C8-EE32-6C916C2081F2}"/>
                </a:ext>
              </a:extLst>
            </p:cNvPr>
            <p:cNvCxnSpPr>
              <a:cxnSpLocks/>
            </p:cNvCxnSpPr>
            <p:nvPr/>
          </p:nvCxnSpPr>
          <p:spPr bwMode="auto">
            <a:xfrm>
              <a:off x="9501855" y="3781425"/>
              <a:ext cx="0" cy="669841"/>
            </a:xfrm>
            <a:prstGeom prst="line">
              <a:avLst/>
            </a:prstGeom>
            <a:noFill/>
            <a:ln w="5715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989B1E2-D84C-4C9A-6EF3-8D61525528A9}"/>
                </a:ext>
              </a:extLst>
            </p:cNvPr>
            <p:cNvCxnSpPr>
              <a:cxnSpLocks/>
            </p:cNvCxnSpPr>
            <p:nvPr/>
          </p:nvCxnSpPr>
          <p:spPr bwMode="auto">
            <a:xfrm>
              <a:off x="9428830" y="3774349"/>
              <a:ext cx="0" cy="453445"/>
            </a:xfrm>
            <a:prstGeom prst="line">
              <a:avLst/>
            </a:prstGeom>
            <a:noFill/>
            <a:ln w="5715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6C849A8-7DE6-9B5C-484B-BF292ED70203}"/>
                </a:ext>
              </a:extLst>
            </p:cNvPr>
            <p:cNvCxnSpPr>
              <a:cxnSpLocks/>
            </p:cNvCxnSpPr>
            <p:nvPr/>
          </p:nvCxnSpPr>
          <p:spPr bwMode="auto">
            <a:xfrm>
              <a:off x="9441530" y="3781425"/>
              <a:ext cx="0" cy="644684"/>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7885396-15C6-A3EC-FA3E-239E54B0C812}"/>
                </a:ext>
              </a:extLst>
            </p:cNvPr>
            <p:cNvCxnSpPr>
              <a:cxnSpLocks/>
            </p:cNvCxnSpPr>
            <p:nvPr/>
          </p:nvCxnSpPr>
          <p:spPr bwMode="auto">
            <a:xfrm>
              <a:off x="9574880" y="3781425"/>
              <a:ext cx="0" cy="768210"/>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7D43D85-20D5-D72F-989C-8EAB20D3CD7A}"/>
                </a:ext>
              </a:extLst>
            </p:cNvPr>
            <p:cNvCxnSpPr>
              <a:cxnSpLocks/>
            </p:cNvCxnSpPr>
            <p:nvPr/>
          </p:nvCxnSpPr>
          <p:spPr bwMode="auto">
            <a:xfrm>
              <a:off x="9533605" y="3781425"/>
              <a:ext cx="0" cy="744944"/>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0DBA81E-2C07-D1D6-87F7-3CAB1D09C7D9}"/>
                </a:ext>
              </a:extLst>
            </p:cNvPr>
            <p:cNvCxnSpPr>
              <a:cxnSpLocks/>
            </p:cNvCxnSpPr>
            <p:nvPr/>
          </p:nvCxnSpPr>
          <p:spPr bwMode="auto">
            <a:xfrm>
              <a:off x="9504110" y="3767137"/>
              <a:ext cx="0" cy="744944"/>
            </a:xfrm>
            <a:prstGeom prst="line">
              <a:avLst/>
            </a:prstGeom>
            <a:noFill/>
            <a:ln w="28575" cap="flat" cmpd="sng" algn="ctr">
              <a:solidFill>
                <a:schemeClr val="accent1"/>
              </a:solidFill>
              <a:prstDash val="solid"/>
              <a:round/>
              <a:headEnd type="none" w="med" len="med"/>
              <a:tailEnd type="none" w="med" len="med"/>
            </a:ln>
            <a:effectLst/>
          </p:spPr>
        </p:cxnSp>
      </p:grpSp>
      <p:sp>
        <p:nvSpPr>
          <p:cNvPr id="4" name="Title 3">
            <a:extLst>
              <a:ext uri="{FF2B5EF4-FFF2-40B4-BE49-F238E27FC236}">
                <a16:creationId xmlns:a16="http://schemas.microsoft.com/office/drawing/2014/main" id="{C2FCE7CF-76AF-BAD3-9091-0E28B37919DF}"/>
              </a:ext>
            </a:extLst>
          </p:cNvPr>
          <p:cNvSpPr>
            <a:spLocks noGrp="1"/>
          </p:cNvSpPr>
          <p:nvPr>
            <p:ph type="title"/>
          </p:nvPr>
        </p:nvSpPr>
        <p:spPr/>
        <p:txBody>
          <a:bodyPr/>
          <a:lstStyle/>
          <a:p>
            <a:r>
              <a:rPr lang="en-US" dirty="0"/>
              <a:t>TheraP: </a:t>
            </a:r>
            <a:r>
              <a:rPr lang="en-US" baseline="30000" dirty="0"/>
              <a:t>177</a:t>
            </a:r>
            <a:r>
              <a:rPr lang="en-US" dirty="0"/>
              <a:t>Lu-PSMA-617 vs Cabazitaxel in mCRPC</a:t>
            </a:r>
          </a:p>
        </p:txBody>
      </p:sp>
      <p:sp>
        <p:nvSpPr>
          <p:cNvPr id="2" name="Content Placeholder 1">
            <a:extLst>
              <a:ext uri="{FF2B5EF4-FFF2-40B4-BE49-F238E27FC236}">
                <a16:creationId xmlns:a16="http://schemas.microsoft.com/office/drawing/2014/main" id="{2871B8FA-3186-89C7-50A2-2B13EF525C64}"/>
              </a:ext>
            </a:extLst>
          </p:cNvPr>
          <p:cNvSpPr>
            <a:spLocks noGrp="1"/>
          </p:cNvSpPr>
          <p:nvPr>
            <p:ph sz="half" idx="1"/>
          </p:nvPr>
        </p:nvSpPr>
        <p:spPr>
          <a:xfrm>
            <a:off x="601820" y="1510730"/>
            <a:ext cx="3164667" cy="4678738"/>
          </a:xfrm>
        </p:spPr>
        <p:txBody>
          <a:bodyPr/>
          <a:lstStyle/>
          <a:p>
            <a:pPr marL="457200" lvl="0" indent="-457200" eaLnBrk="0" hangingPunct="0">
              <a:lnSpc>
                <a:spcPct val="100000"/>
              </a:lnSpc>
              <a:spcBef>
                <a:spcPct val="50000"/>
              </a:spcBef>
              <a:spcAft>
                <a:spcPct val="0"/>
              </a:spcAft>
              <a:buClrTx/>
              <a:defRPr/>
            </a:pPr>
            <a:r>
              <a:rPr lang="en-US" sz="2400" kern="1200" dirty="0">
                <a:solidFill>
                  <a:srgbClr val="000000"/>
                </a:solidFill>
                <a:latin typeface="Calibri"/>
                <a:cs typeface="Arial" panose="020B0604020202020204" pitchFamily="34" charset="0"/>
              </a:rPr>
              <a:t>Randomized, open-label phase II trial of </a:t>
            </a:r>
            <a:r>
              <a:rPr lang="en-US" sz="2400" kern="1200" baseline="30000" dirty="0">
                <a:solidFill>
                  <a:srgbClr val="000000"/>
                </a:solidFill>
                <a:latin typeface="Calibri"/>
                <a:cs typeface="Arial" panose="020B0604020202020204" pitchFamily="34" charset="0"/>
              </a:rPr>
              <a:t>177</a:t>
            </a:r>
            <a:r>
              <a:rPr lang="en-US" sz="2400" kern="1200" dirty="0">
                <a:solidFill>
                  <a:srgbClr val="000000"/>
                </a:solidFill>
                <a:latin typeface="Calibri"/>
                <a:cs typeface="Arial" panose="020B0604020202020204" pitchFamily="34" charset="0"/>
              </a:rPr>
              <a:t>Lu-PSMA-617 vs cabazitaxel in mCRPC</a:t>
            </a:r>
          </a:p>
          <a:p>
            <a:pPr marL="457200" lvl="0" indent="-457200" eaLnBrk="0" hangingPunct="0">
              <a:lnSpc>
                <a:spcPct val="100000"/>
              </a:lnSpc>
              <a:spcBef>
                <a:spcPct val="50000"/>
              </a:spcBef>
              <a:spcAft>
                <a:spcPct val="0"/>
              </a:spcAft>
              <a:buClrTx/>
              <a:defRPr/>
            </a:pPr>
            <a:r>
              <a:rPr lang="en-US" sz="2400" kern="1200" dirty="0">
                <a:solidFill>
                  <a:srgbClr val="000000"/>
                </a:solidFill>
                <a:cs typeface="Arial" panose="020B0604020202020204" pitchFamily="34" charset="0"/>
              </a:rPr>
              <a:t>Primary endpoint: PSA50-RR</a:t>
            </a:r>
          </a:p>
          <a:p>
            <a:pPr marL="457200" lvl="0" indent="-457200" eaLnBrk="0" hangingPunct="0">
              <a:lnSpc>
                <a:spcPct val="100000"/>
              </a:lnSpc>
              <a:spcBef>
                <a:spcPct val="50000"/>
              </a:spcBef>
              <a:spcAft>
                <a:spcPct val="0"/>
              </a:spcAft>
              <a:buClrTx/>
              <a:defRPr/>
            </a:pPr>
            <a:r>
              <a:rPr lang="en-US" sz="2400" kern="1200" dirty="0">
                <a:solidFill>
                  <a:srgbClr val="000000"/>
                </a:solidFill>
                <a:cs typeface="Arial" panose="020B0604020202020204" pitchFamily="34" charset="0"/>
              </a:rPr>
              <a:t>PSA50-RR was 29% greater (95% CI: </a:t>
            </a:r>
            <a:br>
              <a:rPr lang="en-US" sz="2400" kern="1200" dirty="0">
                <a:solidFill>
                  <a:srgbClr val="000000"/>
                </a:solidFill>
                <a:cs typeface="Arial" panose="020B0604020202020204" pitchFamily="34" charset="0"/>
              </a:rPr>
            </a:br>
            <a:r>
              <a:rPr lang="en-US" sz="2400" kern="1200" dirty="0">
                <a:solidFill>
                  <a:srgbClr val="000000"/>
                </a:solidFill>
                <a:cs typeface="Arial" panose="020B0604020202020204" pitchFamily="34" charset="0"/>
              </a:rPr>
              <a:t>16-42; </a:t>
            </a:r>
            <a:r>
              <a:rPr lang="en-US" sz="2400" i="1" kern="1200" dirty="0">
                <a:solidFill>
                  <a:srgbClr val="000000"/>
                </a:solidFill>
                <a:cs typeface="Arial" panose="020B0604020202020204" pitchFamily="34" charset="0"/>
              </a:rPr>
              <a:t>P</a:t>
            </a:r>
            <a:r>
              <a:rPr lang="en-US" sz="2400" kern="1200" dirty="0">
                <a:solidFill>
                  <a:srgbClr val="000000"/>
                </a:solidFill>
                <a:cs typeface="Arial" panose="020B0604020202020204" pitchFamily="34" charset="0"/>
              </a:rPr>
              <a:t> &lt;.0001) </a:t>
            </a:r>
            <a:br>
              <a:rPr lang="en-US" sz="2400" kern="1200" dirty="0">
                <a:solidFill>
                  <a:srgbClr val="000000"/>
                </a:solidFill>
                <a:cs typeface="Arial" panose="020B0604020202020204" pitchFamily="34" charset="0"/>
              </a:rPr>
            </a:br>
            <a:r>
              <a:rPr lang="en-US" sz="2400" kern="1200" dirty="0">
                <a:solidFill>
                  <a:srgbClr val="000000"/>
                </a:solidFill>
                <a:cs typeface="Arial" panose="020B0604020202020204" pitchFamily="34" charset="0"/>
              </a:rPr>
              <a:t>for </a:t>
            </a:r>
            <a:r>
              <a:rPr lang="en-US" sz="2400" kern="1200" baseline="30000" dirty="0">
                <a:solidFill>
                  <a:srgbClr val="000000"/>
                </a:solidFill>
                <a:cs typeface="Arial" panose="020B0604020202020204" pitchFamily="34" charset="0"/>
              </a:rPr>
              <a:t>177</a:t>
            </a:r>
            <a:r>
              <a:rPr lang="en-US" sz="2400" kern="1200" dirty="0">
                <a:solidFill>
                  <a:srgbClr val="000000"/>
                </a:solidFill>
                <a:cs typeface="Arial" panose="020B0604020202020204" pitchFamily="34" charset="0"/>
              </a:rPr>
              <a:t>Lu-PSMA-617</a:t>
            </a:r>
          </a:p>
        </p:txBody>
      </p:sp>
      <p:cxnSp>
        <p:nvCxnSpPr>
          <p:cNvPr id="7" name="Straight Connector 6">
            <a:extLst>
              <a:ext uri="{FF2B5EF4-FFF2-40B4-BE49-F238E27FC236}">
                <a16:creationId xmlns:a16="http://schemas.microsoft.com/office/drawing/2014/main" id="{C2A7F1E2-BCB5-86BD-8EEB-4015B5DF492C}"/>
              </a:ext>
            </a:extLst>
          </p:cNvPr>
          <p:cNvCxnSpPr/>
          <p:nvPr/>
        </p:nvCxnSpPr>
        <p:spPr bwMode="auto">
          <a:xfrm flipV="1">
            <a:off x="4631635" y="2087217"/>
            <a:ext cx="0" cy="338924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4C03989-3600-834D-F183-5F4ABF291425}"/>
              </a:ext>
            </a:extLst>
          </p:cNvPr>
          <p:cNvCxnSpPr>
            <a:cxnSpLocks/>
          </p:cNvCxnSpPr>
          <p:nvPr/>
        </p:nvCxnSpPr>
        <p:spPr bwMode="auto">
          <a:xfrm flipH="1">
            <a:off x="4562061" y="20971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F28E3AF-70D5-FAA4-3135-4C201EA0F94D}"/>
              </a:ext>
            </a:extLst>
          </p:cNvPr>
          <p:cNvCxnSpPr>
            <a:cxnSpLocks/>
          </p:cNvCxnSpPr>
          <p:nvPr/>
        </p:nvCxnSpPr>
        <p:spPr bwMode="auto">
          <a:xfrm flipH="1">
            <a:off x="4562061" y="2433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D5EE621-3351-42DD-4962-4CB1646A758A}"/>
              </a:ext>
            </a:extLst>
          </p:cNvPr>
          <p:cNvCxnSpPr>
            <a:cxnSpLocks/>
          </p:cNvCxnSpPr>
          <p:nvPr/>
        </p:nvCxnSpPr>
        <p:spPr bwMode="auto">
          <a:xfrm flipH="1">
            <a:off x="4562061" y="2769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CFFC862-592F-9A22-86F0-9405437B8555}"/>
              </a:ext>
            </a:extLst>
          </p:cNvPr>
          <p:cNvCxnSpPr>
            <a:cxnSpLocks/>
          </p:cNvCxnSpPr>
          <p:nvPr/>
        </p:nvCxnSpPr>
        <p:spPr bwMode="auto">
          <a:xfrm flipH="1">
            <a:off x="4562061" y="31049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91EFA83-4556-C259-266F-4E950EE2E662}"/>
              </a:ext>
            </a:extLst>
          </p:cNvPr>
          <p:cNvCxnSpPr>
            <a:cxnSpLocks/>
          </p:cNvCxnSpPr>
          <p:nvPr/>
        </p:nvCxnSpPr>
        <p:spPr bwMode="auto">
          <a:xfrm flipH="1">
            <a:off x="4562061" y="34409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7BA732F-AD2A-A8BE-48B3-F68944D163B0}"/>
              </a:ext>
            </a:extLst>
          </p:cNvPr>
          <p:cNvCxnSpPr>
            <a:cxnSpLocks/>
          </p:cNvCxnSpPr>
          <p:nvPr/>
        </p:nvCxnSpPr>
        <p:spPr bwMode="auto">
          <a:xfrm flipH="1">
            <a:off x="4562061" y="37768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F35B6B4-8B34-6E4D-E8E0-662FE49A21CB}"/>
              </a:ext>
            </a:extLst>
          </p:cNvPr>
          <p:cNvCxnSpPr>
            <a:cxnSpLocks/>
          </p:cNvCxnSpPr>
          <p:nvPr/>
        </p:nvCxnSpPr>
        <p:spPr bwMode="auto">
          <a:xfrm flipH="1">
            <a:off x="4562061" y="4112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7BA1474-B0C7-D948-55AA-2054EC2DD656}"/>
              </a:ext>
            </a:extLst>
          </p:cNvPr>
          <p:cNvCxnSpPr>
            <a:cxnSpLocks/>
          </p:cNvCxnSpPr>
          <p:nvPr/>
        </p:nvCxnSpPr>
        <p:spPr bwMode="auto">
          <a:xfrm flipH="1">
            <a:off x="4562061" y="44487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E1737E7-51BA-E671-59F2-A05E5FDE91B5}"/>
              </a:ext>
            </a:extLst>
          </p:cNvPr>
          <p:cNvCxnSpPr>
            <a:cxnSpLocks/>
          </p:cNvCxnSpPr>
          <p:nvPr/>
        </p:nvCxnSpPr>
        <p:spPr bwMode="auto">
          <a:xfrm flipH="1">
            <a:off x="4562061" y="54565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3BACF0-4D57-57DC-CFA8-8A6D2A7999F3}"/>
              </a:ext>
            </a:extLst>
          </p:cNvPr>
          <p:cNvCxnSpPr>
            <a:cxnSpLocks/>
          </p:cNvCxnSpPr>
          <p:nvPr/>
        </p:nvCxnSpPr>
        <p:spPr bwMode="auto">
          <a:xfrm flipH="1">
            <a:off x="4562061" y="47847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839C174-9356-7D05-3879-670E4ED036FD}"/>
              </a:ext>
            </a:extLst>
          </p:cNvPr>
          <p:cNvCxnSpPr>
            <a:cxnSpLocks/>
          </p:cNvCxnSpPr>
          <p:nvPr/>
        </p:nvCxnSpPr>
        <p:spPr bwMode="auto">
          <a:xfrm flipH="1">
            <a:off x="4562061" y="5120643"/>
            <a:ext cx="64008"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D4758417-1242-6BDC-5EB1-F49F58BA3B9D}"/>
              </a:ext>
            </a:extLst>
          </p:cNvPr>
          <p:cNvSpPr txBox="1"/>
          <p:nvPr/>
        </p:nvSpPr>
        <p:spPr bwMode="auto">
          <a:xfrm>
            <a:off x="4043723" y="1908313"/>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8" name="TextBox 27">
            <a:extLst>
              <a:ext uri="{FF2B5EF4-FFF2-40B4-BE49-F238E27FC236}">
                <a16:creationId xmlns:a16="http://schemas.microsoft.com/office/drawing/2014/main" id="{2CC14DCE-E884-FB1B-82CF-BC76AC076552}"/>
              </a:ext>
            </a:extLst>
          </p:cNvPr>
          <p:cNvSpPr txBox="1"/>
          <p:nvPr/>
        </p:nvSpPr>
        <p:spPr bwMode="auto">
          <a:xfrm>
            <a:off x="4043723" y="2244587"/>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9" name="TextBox 28">
            <a:extLst>
              <a:ext uri="{FF2B5EF4-FFF2-40B4-BE49-F238E27FC236}">
                <a16:creationId xmlns:a16="http://schemas.microsoft.com/office/drawing/2014/main" id="{D42A2E89-69BD-B133-E145-B43FD02223FA}"/>
              </a:ext>
            </a:extLst>
          </p:cNvPr>
          <p:cNvSpPr txBox="1"/>
          <p:nvPr/>
        </p:nvSpPr>
        <p:spPr bwMode="auto">
          <a:xfrm>
            <a:off x="4043723" y="2580861"/>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8A96070D-63AA-C266-1DA5-7EEEFBA3D784}"/>
              </a:ext>
            </a:extLst>
          </p:cNvPr>
          <p:cNvSpPr txBox="1"/>
          <p:nvPr/>
        </p:nvSpPr>
        <p:spPr bwMode="auto">
          <a:xfrm>
            <a:off x="4043723" y="2917135"/>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6B85D130-FFEE-44FF-6FA5-B0FE88AD993F}"/>
              </a:ext>
            </a:extLst>
          </p:cNvPr>
          <p:cNvSpPr txBox="1"/>
          <p:nvPr/>
        </p:nvSpPr>
        <p:spPr bwMode="auto">
          <a:xfrm>
            <a:off x="4043723" y="3253409"/>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E8AA4064-4278-A9E6-4730-723CA9260146}"/>
              </a:ext>
            </a:extLst>
          </p:cNvPr>
          <p:cNvSpPr txBox="1"/>
          <p:nvPr/>
        </p:nvSpPr>
        <p:spPr bwMode="auto">
          <a:xfrm>
            <a:off x="4043723" y="3589683"/>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D7262D68-74CE-0E8A-217E-EF974D485C54}"/>
              </a:ext>
            </a:extLst>
          </p:cNvPr>
          <p:cNvSpPr txBox="1"/>
          <p:nvPr/>
        </p:nvSpPr>
        <p:spPr bwMode="auto">
          <a:xfrm>
            <a:off x="4043723" y="3925957"/>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99E8FADF-0189-0774-53A6-3DF7E7EC2D9E}"/>
              </a:ext>
            </a:extLst>
          </p:cNvPr>
          <p:cNvSpPr txBox="1"/>
          <p:nvPr/>
        </p:nvSpPr>
        <p:spPr bwMode="auto">
          <a:xfrm>
            <a:off x="4043723" y="4262231"/>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82CBE340-4423-0F93-4272-347114EAEEE6}"/>
              </a:ext>
            </a:extLst>
          </p:cNvPr>
          <p:cNvSpPr txBox="1"/>
          <p:nvPr/>
        </p:nvSpPr>
        <p:spPr bwMode="auto">
          <a:xfrm>
            <a:off x="4043723" y="4598505"/>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6" name="TextBox 35">
            <a:extLst>
              <a:ext uri="{FF2B5EF4-FFF2-40B4-BE49-F238E27FC236}">
                <a16:creationId xmlns:a16="http://schemas.microsoft.com/office/drawing/2014/main" id="{C747E41A-E710-7D3E-095C-00A6C48E6EB5}"/>
              </a:ext>
            </a:extLst>
          </p:cNvPr>
          <p:cNvSpPr txBox="1"/>
          <p:nvPr/>
        </p:nvSpPr>
        <p:spPr bwMode="auto">
          <a:xfrm>
            <a:off x="4043723" y="4934779"/>
            <a:ext cx="5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8B0708E4-D0FD-8616-F9BA-71F70E94582B}"/>
              </a:ext>
            </a:extLst>
          </p:cNvPr>
          <p:cNvSpPr txBox="1"/>
          <p:nvPr/>
        </p:nvSpPr>
        <p:spPr bwMode="auto">
          <a:xfrm>
            <a:off x="3856383" y="5271052"/>
            <a:ext cx="724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D160A478-339F-239B-3B8D-27C393B08308}"/>
              </a:ext>
            </a:extLst>
          </p:cNvPr>
          <p:cNvSpPr txBox="1"/>
          <p:nvPr/>
        </p:nvSpPr>
        <p:spPr bwMode="auto">
          <a:xfrm rot="16200000">
            <a:off x="2210483" y="3597173"/>
            <a:ext cx="3389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a:t>
            </a:r>
            <a:r>
              <a:rPr lang="en-US" dirty="0">
                <a:solidFill>
                  <a:srgbClr val="000000"/>
                </a:solidFill>
                <a:latin typeface="Calibri" panose="020F0502020204030204" pitchFamily="34" charset="0"/>
              </a:rPr>
              <a:t>F</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Baseline (%)</a:t>
            </a:r>
          </a:p>
        </p:txBody>
      </p:sp>
      <p:sp>
        <p:nvSpPr>
          <p:cNvPr id="39" name="TextBox 38">
            <a:extLst>
              <a:ext uri="{FF2B5EF4-FFF2-40B4-BE49-F238E27FC236}">
                <a16:creationId xmlns:a16="http://schemas.microsoft.com/office/drawing/2014/main" id="{E06AA34B-1A01-B0F7-BFE1-ECF2222FF756}"/>
              </a:ext>
            </a:extLst>
          </p:cNvPr>
          <p:cNvSpPr txBox="1"/>
          <p:nvPr/>
        </p:nvSpPr>
        <p:spPr bwMode="auto">
          <a:xfrm>
            <a:off x="4621692" y="5515961"/>
            <a:ext cx="3389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Cabazitaxel (n = 101)</a:t>
            </a:r>
          </a:p>
        </p:txBody>
      </p:sp>
      <p:sp>
        <p:nvSpPr>
          <p:cNvPr id="40" name="TextBox 39">
            <a:extLst>
              <a:ext uri="{FF2B5EF4-FFF2-40B4-BE49-F238E27FC236}">
                <a16:creationId xmlns:a16="http://schemas.microsoft.com/office/drawing/2014/main" id="{BFCE284E-D26E-9FDE-545E-A61C4B2D93F5}"/>
              </a:ext>
            </a:extLst>
          </p:cNvPr>
          <p:cNvSpPr txBox="1"/>
          <p:nvPr/>
        </p:nvSpPr>
        <p:spPr bwMode="auto">
          <a:xfrm>
            <a:off x="6151368" y="3437755"/>
            <a:ext cx="2114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 (95% CI: 27-46)</a:t>
            </a:r>
          </a:p>
        </p:txBody>
      </p:sp>
      <p:sp>
        <p:nvSpPr>
          <p:cNvPr id="41" name="TextBox 40">
            <a:extLst>
              <a:ext uri="{FF2B5EF4-FFF2-40B4-BE49-F238E27FC236}">
                <a16:creationId xmlns:a16="http://schemas.microsoft.com/office/drawing/2014/main" id="{EBF76E04-DCDB-74C2-FAEF-1F9A1DCBD169}"/>
              </a:ext>
            </a:extLst>
          </p:cNvPr>
          <p:cNvSpPr txBox="1"/>
          <p:nvPr/>
        </p:nvSpPr>
        <p:spPr bwMode="auto">
          <a:xfrm>
            <a:off x="6274340" y="1510032"/>
            <a:ext cx="3711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reduction &gt; 50% from baseline</a:t>
            </a:r>
          </a:p>
        </p:txBody>
      </p:sp>
      <p:sp>
        <p:nvSpPr>
          <p:cNvPr id="42" name="TextBox 41">
            <a:extLst>
              <a:ext uri="{FF2B5EF4-FFF2-40B4-BE49-F238E27FC236}">
                <a16:creationId xmlns:a16="http://schemas.microsoft.com/office/drawing/2014/main" id="{7FB78CF2-DFA0-E447-371E-70486B35B657}"/>
              </a:ext>
            </a:extLst>
          </p:cNvPr>
          <p:cNvSpPr txBox="1"/>
          <p:nvPr/>
        </p:nvSpPr>
        <p:spPr bwMode="auto">
          <a:xfrm>
            <a:off x="6505701" y="1803408"/>
            <a:ext cx="175371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postbaseline PSA assessment</a:t>
            </a:r>
          </a:p>
        </p:txBody>
      </p:sp>
      <p:sp>
        <p:nvSpPr>
          <p:cNvPr id="43" name="Rectangle 42">
            <a:extLst>
              <a:ext uri="{FF2B5EF4-FFF2-40B4-BE49-F238E27FC236}">
                <a16:creationId xmlns:a16="http://schemas.microsoft.com/office/drawing/2014/main" id="{C7B95F67-7412-7751-EC14-2577628A3CF3}"/>
              </a:ext>
            </a:extLst>
          </p:cNvPr>
          <p:cNvSpPr/>
          <p:nvPr/>
        </p:nvSpPr>
        <p:spPr bwMode="auto">
          <a:xfrm>
            <a:off x="6368180" y="1897692"/>
            <a:ext cx="171216" cy="1712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F1F4C39-C4D8-88B4-3305-619785B48B12}"/>
              </a:ext>
            </a:extLst>
          </p:cNvPr>
          <p:cNvSpPr/>
          <p:nvPr/>
        </p:nvSpPr>
        <p:spPr bwMode="auto">
          <a:xfrm>
            <a:off x="6368180" y="2133474"/>
            <a:ext cx="171216" cy="17121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D15D273A-8230-89A0-DBBC-1413666E8FF2}"/>
              </a:ext>
            </a:extLst>
          </p:cNvPr>
          <p:cNvSpPr/>
          <p:nvPr/>
        </p:nvSpPr>
        <p:spPr bwMode="auto">
          <a:xfrm>
            <a:off x="6368180" y="2380379"/>
            <a:ext cx="171216" cy="171216"/>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D8E2D985-A71B-ED52-2766-4C928FD2966E}"/>
              </a:ext>
            </a:extLst>
          </p:cNvPr>
          <p:cNvCxnSpPr/>
          <p:nvPr/>
        </p:nvCxnSpPr>
        <p:spPr bwMode="auto">
          <a:xfrm flipV="1">
            <a:off x="8398352" y="2083584"/>
            <a:ext cx="0" cy="338924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E382F6-340C-0181-9F6B-FE1803840195}"/>
              </a:ext>
            </a:extLst>
          </p:cNvPr>
          <p:cNvCxnSpPr>
            <a:cxnSpLocks/>
          </p:cNvCxnSpPr>
          <p:nvPr/>
        </p:nvCxnSpPr>
        <p:spPr bwMode="auto">
          <a:xfrm>
            <a:off x="8388413" y="3773238"/>
            <a:ext cx="338924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E2B49BF-A903-16AB-02DB-4B1047811F1E}"/>
              </a:ext>
            </a:extLst>
          </p:cNvPr>
          <p:cNvCxnSpPr>
            <a:cxnSpLocks/>
          </p:cNvCxnSpPr>
          <p:nvPr/>
        </p:nvCxnSpPr>
        <p:spPr bwMode="auto">
          <a:xfrm>
            <a:off x="8388413" y="4621376"/>
            <a:ext cx="3389243" cy="0"/>
          </a:xfrm>
          <a:prstGeom prst="line">
            <a:avLst/>
          </a:prstGeom>
          <a:noFill/>
          <a:ln w="28575" cap="flat" cmpd="sng" algn="ctr">
            <a:solidFill>
              <a:schemeClr val="bg1"/>
            </a:solidFill>
            <a:prstDash val="sysDot"/>
            <a:round/>
            <a:headEnd type="none" w="med" len="med"/>
            <a:tailEnd type="none" w="med" len="med"/>
          </a:ln>
          <a:effectLst/>
        </p:spPr>
      </p:cxnSp>
      <p:cxnSp>
        <p:nvCxnSpPr>
          <p:cNvPr id="49" name="Straight Connector 48">
            <a:extLst>
              <a:ext uri="{FF2B5EF4-FFF2-40B4-BE49-F238E27FC236}">
                <a16:creationId xmlns:a16="http://schemas.microsoft.com/office/drawing/2014/main" id="{56DE2E35-8D44-C853-6810-A6BECF34E095}"/>
              </a:ext>
            </a:extLst>
          </p:cNvPr>
          <p:cNvCxnSpPr>
            <a:cxnSpLocks/>
          </p:cNvCxnSpPr>
          <p:nvPr/>
        </p:nvCxnSpPr>
        <p:spPr bwMode="auto">
          <a:xfrm>
            <a:off x="8388413" y="5131584"/>
            <a:ext cx="3389243" cy="0"/>
          </a:xfrm>
          <a:prstGeom prst="line">
            <a:avLst/>
          </a:prstGeom>
          <a:noFill/>
          <a:ln w="28575" cap="flat" cmpd="sng" algn="ctr">
            <a:solidFill>
              <a:schemeClr val="bg1"/>
            </a:solidFill>
            <a:prstDash val="sysDot"/>
            <a:round/>
            <a:headEnd type="none" w="med" len="med"/>
            <a:tailEnd type="none" w="med" len="med"/>
          </a:ln>
          <a:effectLst/>
        </p:spPr>
      </p:cxnSp>
      <p:cxnSp>
        <p:nvCxnSpPr>
          <p:cNvPr id="50" name="Straight Connector 49">
            <a:extLst>
              <a:ext uri="{FF2B5EF4-FFF2-40B4-BE49-F238E27FC236}">
                <a16:creationId xmlns:a16="http://schemas.microsoft.com/office/drawing/2014/main" id="{B975E3B8-92C5-0923-4FC5-31484392FFE7}"/>
              </a:ext>
            </a:extLst>
          </p:cNvPr>
          <p:cNvCxnSpPr>
            <a:cxnSpLocks/>
          </p:cNvCxnSpPr>
          <p:nvPr/>
        </p:nvCxnSpPr>
        <p:spPr bwMode="auto">
          <a:xfrm>
            <a:off x="8388413" y="5293924"/>
            <a:ext cx="3389243" cy="0"/>
          </a:xfrm>
          <a:prstGeom prst="line">
            <a:avLst/>
          </a:prstGeom>
          <a:noFill/>
          <a:ln w="28575" cap="flat" cmpd="sng" algn="ctr">
            <a:solidFill>
              <a:schemeClr val="bg1"/>
            </a:solidFill>
            <a:prstDash val="sysDot"/>
            <a:round/>
            <a:headEnd type="none" w="med" len="med"/>
            <a:tailEnd type="none" w="med" len="med"/>
          </a:ln>
          <a:effectLst/>
        </p:spPr>
      </p:cxnSp>
      <p:cxnSp>
        <p:nvCxnSpPr>
          <p:cNvPr id="51" name="Straight Connector 50">
            <a:extLst>
              <a:ext uri="{FF2B5EF4-FFF2-40B4-BE49-F238E27FC236}">
                <a16:creationId xmlns:a16="http://schemas.microsoft.com/office/drawing/2014/main" id="{67B5F03E-AD5C-6ACD-C354-DE9472137528}"/>
              </a:ext>
            </a:extLst>
          </p:cNvPr>
          <p:cNvCxnSpPr>
            <a:cxnSpLocks/>
          </p:cNvCxnSpPr>
          <p:nvPr/>
        </p:nvCxnSpPr>
        <p:spPr bwMode="auto">
          <a:xfrm flipH="1">
            <a:off x="8328778" y="20935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FACEAC7-3788-ECED-4BF6-44C7F57450FF}"/>
              </a:ext>
            </a:extLst>
          </p:cNvPr>
          <p:cNvCxnSpPr>
            <a:cxnSpLocks/>
          </p:cNvCxnSpPr>
          <p:nvPr/>
        </p:nvCxnSpPr>
        <p:spPr bwMode="auto">
          <a:xfrm flipH="1">
            <a:off x="8328778" y="24294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9A01DC8-4E14-1191-91D5-222CFB3EDC55}"/>
              </a:ext>
            </a:extLst>
          </p:cNvPr>
          <p:cNvCxnSpPr>
            <a:cxnSpLocks/>
          </p:cNvCxnSpPr>
          <p:nvPr/>
        </p:nvCxnSpPr>
        <p:spPr bwMode="auto">
          <a:xfrm flipH="1">
            <a:off x="8328778" y="2765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EDCE525-A748-1E07-60BB-F63C38E7D60A}"/>
              </a:ext>
            </a:extLst>
          </p:cNvPr>
          <p:cNvCxnSpPr>
            <a:cxnSpLocks/>
          </p:cNvCxnSpPr>
          <p:nvPr/>
        </p:nvCxnSpPr>
        <p:spPr bwMode="auto">
          <a:xfrm flipH="1">
            <a:off x="8328778" y="3101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B6B8574-732E-22C2-16E4-1EF92C90B675}"/>
              </a:ext>
            </a:extLst>
          </p:cNvPr>
          <p:cNvCxnSpPr>
            <a:cxnSpLocks/>
          </p:cNvCxnSpPr>
          <p:nvPr/>
        </p:nvCxnSpPr>
        <p:spPr bwMode="auto">
          <a:xfrm flipH="1">
            <a:off x="8328778" y="34372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161F808-91F7-4334-82D9-EBC442E81DD1}"/>
              </a:ext>
            </a:extLst>
          </p:cNvPr>
          <p:cNvCxnSpPr>
            <a:cxnSpLocks/>
          </p:cNvCxnSpPr>
          <p:nvPr/>
        </p:nvCxnSpPr>
        <p:spPr bwMode="auto">
          <a:xfrm flipH="1">
            <a:off x="8328778" y="37732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139FCD4-77AA-ED0B-6F8E-C4BEE1B1882E}"/>
              </a:ext>
            </a:extLst>
          </p:cNvPr>
          <p:cNvCxnSpPr>
            <a:cxnSpLocks/>
          </p:cNvCxnSpPr>
          <p:nvPr/>
        </p:nvCxnSpPr>
        <p:spPr bwMode="auto">
          <a:xfrm flipH="1">
            <a:off x="8328778" y="41091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41CF671-B63F-19F0-0431-1FFF486A75E0}"/>
              </a:ext>
            </a:extLst>
          </p:cNvPr>
          <p:cNvCxnSpPr>
            <a:cxnSpLocks/>
          </p:cNvCxnSpPr>
          <p:nvPr/>
        </p:nvCxnSpPr>
        <p:spPr bwMode="auto">
          <a:xfrm flipH="1">
            <a:off x="8328778" y="44451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F6F6FBB-DDEF-EB01-1BF8-66AC9CD6AA96}"/>
              </a:ext>
            </a:extLst>
          </p:cNvPr>
          <p:cNvCxnSpPr>
            <a:cxnSpLocks/>
          </p:cNvCxnSpPr>
          <p:nvPr/>
        </p:nvCxnSpPr>
        <p:spPr bwMode="auto">
          <a:xfrm flipH="1">
            <a:off x="8328778" y="54529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0580E68-CB4F-C25C-7680-EC5EEB67F567}"/>
              </a:ext>
            </a:extLst>
          </p:cNvPr>
          <p:cNvCxnSpPr>
            <a:cxnSpLocks/>
          </p:cNvCxnSpPr>
          <p:nvPr/>
        </p:nvCxnSpPr>
        <p:spPr bwMode="auto">
          <a:xfrm flipH="1">
            <a:off x="8328778" y="47810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4FC6E6F-141A-905D-7A89-924707F46281}"/>
              </a:ext>
            </a:extLst>
          </p:cNvPr>
          <p:cNvCxnSpPr>
            <a:cxnSpLocks/>
          </p:cNvCxnSpPr>
          <p:nvPr/>
        </p:nvCxnSpPr>
        <p:spPr bwMode="auto">
          <a:xfrm flipH="1">
            <a:off x="8328778" y="5117010"/>
            <a:ext cx="64008"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EBED8F42-7675-4A9D-4D6B-370F98FD3A9C}"/>
              </a:ext>
            </a:extLst>
          </p:cNvPr>
          <p:cNvSpPr txBox="1"/>
          <p:nvPr/>
        </p:nvSpPr>
        <p:spPr bwMode="auto">
          <a:xfrm>
            <a:off x="8388409" y="5512328"/>
            <a:ext cx="3389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aseline="30000" dirty="0">
                <a:solidFill>
                  <a:srgbClr val="000000"/>
                </a:solidFill>
                <a:latin typeface="Calibri" panose="020F0502020204030204" pitchFamily="34" charset="0"/>
              </a:rPr>
              <a:t>177</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Lu-PSMA-617 (n = 99)</a:t>
            </a:r>
          </a:p>
        </p:txBody>
      </p:sp>
      <p:sp>
        <p:nvSpPr>
          <p:cNvPr id="63" name="TextBox 62">
            <a:extLst>
              <a:ext uri="{FF2B5EF4-FFF2-40B4-BE49-F238E27FC236}">
                <a16:creationId xmlns:a16="http://schemas.microsoft.com/office/drawing/2014/main" id="{6B02779D-6032-D422-7221-29B81DF10C59}"/>
              </a:ext>
            </a:extLst>
          </p:cNvPr>
          <p:cNvSpPr txBox="1"/>
          <p:nvPr/>
        </p:nvSpPr>
        <p:spPr bwMode="auto">
          <a:xfrm>
            <a:off x="9918085" y="3434122"/>
            <a:ext cx="2114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 (95% CI: 56-75)</a:t>
            </a:r>
          </a:p>
        </p:txBody>
      </p:sp>
      <p:grpSp>
        <p:nvGrpSpPr>
          <p:cNvPr id="143" name="Group 142">
            <a:extLst>
              <a:ext uri="{FF2B5EF4-FFF2-40B4-BE49-F238E27FC236}">
                <a16:creationId xmlns:a16="http://schemas.microsoft.com/office/drawing/2014/main" id="{1EF13772-DAE9-D7D7-718D-56218BD39566}"/>
              </a:ext>
            </a:extLst>
          </p:cNvPr>
          <p:cNvGrpSpPr/>
          <p:nvPr/>
        </p:nvGrpSpPr>
        <p:grpSpPr>
          <a:xfrm>
            <a:off x="5169877" y="2099385"/>
            <a:ext cx="1565763" cy="2451952"/>
            <a:chOff x="5169877" y="2099385"/>
            <a:chExt cx="1565763" cy="2451952"/>
          </a:xfrm>
        </p:grpSpPr>
        <p:cxnSp>
          <p:nvCxnSpPr>
            <p:cNvPr id="65" name="Straight Connector 64">
              <a:extLst>
                <a:ext uri="{FF2B5EF4-FFF2-40B4-BE49-F238E27FC236}">
                  <a16:creationId xmlns:a16="http://schemas.microsoft.com/office/drawing/2014/main" id="{9D07FAF9-436B-CC1B-E21B-755756C0E3CE}"/>
                </a:ext>
              </a:extLst>
            </p:cNvPr>
            <p:cNvCxnSpPr>
              <a:cxnSpLocks/>
            </p:cNvCxnSpPr>
            <p:nvPr/>
          </p:nvCxnSpPr>
          <p:spPr bwMode="auto">
            <a:xfrm>
              <a:off x="5169877" y="2099385"/>
              <a:ext cx="0" cy="1673291"/>
            </a:xfrm>
            <a:prstGeom prst="line">
              <a:avLst/>
            </a:prstGeom>
            <a:noFill/>
            <a:ln w="571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014E73D-143B-0543-97B1-1341BA9454C9}"/>
                </a:ext>
              </a:extLst>
            </p:cNvPr>
            <p:cNvCxnSpPr>
              <a:cxnSpLocks/>
            </p:cNvCxnSpPr>
            <p:nvPr/>
          </p:nvCxnSpPr>
          <p:spPr bwMode="auto">
            <a:xfrm>
              <a:off x="5240215" y="2099385"/>
              <a:ext cx="0" cy="1673291"/>
            </a:xfrm>
            <a:prstGeom prst="line">
              <a:avLst/>
            </a:prstGeom>
            <a:noFill/>
            <a:ln w="571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0ADC7C4-925D-9EBA-1C0A-E48A1093663A}"/>
                </a:ext>
              </a:extLst>
            </p:cNvPr>
            <p:cNvCxnSpPr>
              <a:cxnSpLocks/>
            </p:cNvCxnSpPr>
            <p:nvPr/>
          </p:nvCxnSpPr>
          <p:spPr bwMode="auto">
            <a:xfrm>
              <a:off x="5474677" y="3023651"/>
              <a:ext cx="0" cy="749025"/>
            </a:xfrm>
            <a:prstGeom prst="line">
              <a:avLst/>
            </a:prstGeom>
            <a:noFill/>
            <a:ln w="571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D5F91BF-A955-9B0B-CB1F-22884B49F224}"/>
                </a:ext>
              </a:extLst>
            </p:cNvPr>
            <p:cNvCxnSpPr>
              <a:cxnSpLocks/>
            </p:cNvCxnSpPr>
            <p:nvPr/>
          </p:nvCxnSpPr>
          <p:spPr bwMode="auto">
            <a:xfrm>
              <a:off x="5697415" y="3292329"/>
              <a:ext cx="0" cy="480347"/>
            </a:xfrm>
            <a:prstGeom prst="line">
              <a:avLst/>
            </a:prstGeom>
            <a:noFill/>
            <a:ln w="571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2780863-11E1-70B7-DD57-E109A991664A}"/>
                </a:ext>
              </a:extLst>
            </p:cNvPr>
            <p:cNvCxnSpPr>
              <a:cxnSpLocks/>
            </p:cNvCxnSpPr>
            <p:nvPr/>
          </p:nvCxnSpPr>
          <p:spPr bwMode="auto">
            <a:xfrm>
              <a:off x="5316416" y="2458122"/>
              <a:ext cx="0" cy="1314554"/>
            </a:xfrm>
            <a:prstGeom prst="line">
              <a:avLst/>
            </a:prstGeom>
            <a:noFill/>
            <a:ln w="381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2A51CF1-843F-12E5-FCB6-7912270696DB}"/>
                </a:ext>
              </a:extLst>
            </p:cNvPr>
            <p:cNvCxnSpPr>
              <a:cxnSpLocks/>
            </p:cNvCxnSpPr>
            <p:nvPr/>
          </p:nvCxnSpPr>
          <p:spPr bwMode="auto">
            <a:xfrm>
              <a:off x="5380891" y="2689334"/>
              <a:ext cx="0" cy="1083342"/>
            </a:xfrm>
            <a:prstGeom prst="line">
              <a:avLst/>
            </a:prstGeom>
            <a:noFill/>
            <a:ln w="381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261D194-D2F0-D1FD-C4B1-1A77783C78E3}"/>
                </a:ext>
              </a:extLst>
            </p:cNvPr>
            <p:cNvCxnSpPr>
              <a:cxnSpLocks/>
            </p:cNvCxnSpPr>
            <p:nvPr/>
          </p:nvCxnSpPr>
          <p:spPr bwMode="auto">
            <a:xfrm>
              <a:off x="5404338" y="2983220"/>
              <a:ext cx="0" cy="789456"/>
            </a:xfrm>
            <a:prstGeom prst="line">
              <a:avLst/>
            </a:prstGeom>
            <a:noFill/>
            <a:ln w="571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AF029B6-5C3C-F99D-F8EC-385D70FE6685}"/>
                </a:ext>
              </a:extLst>
            </p:cNvPr>
            <p:cNvCxnSpPr>
              <a:cxnSpLocks/>
            </p:cNvCxnSpPr>
            <p:nvPr/>
          </p:nvCxnSpPr>
          <p:spPr bwMode="auto">
            <a:xfrm>
              <a:off x="5298830" y="2251654"/>
              <a:ext cx="0" cy="1521022"/>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8CC5CF0-2290-3ADE-9C96-61749D97B172}"/>
                </a:ext>
              </a:extLst>
            </p:cNvPr>
            <p:cNvCxnSpPr>
              <a:cxnSpLocks/>
            </p:cNvCxnSpPr>
            <p:nvPr/>
          </p:nvCxnSpPr>
          <p:spPr bwMode="auto">
            <a:xfrm>
              <a:off x="5363305" y="2458122"/>
              <a:ext cx="0" cy="1314554"/>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530E11A-F467-583F-17AB-F60AE7C5243B}"/>
                </a:ext>
              </a:extLst>
            </p:cNvPr>
            <p:cNvCxnSpPr>
              <a:cxnSpLocks/>
            </p:cNvCxnSpPr>
            <p:nvPr/>
          </p:nvCxnSpPr>
          <p:spPr bwMode="auto">
            <a:xfrm>
              <a:off x="5527428" y="3130570"/>
              <a:ext cx="0" cy="642106"/>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B42BAFA-D1AF-2043-52AD-66C5928A43ED}"/>
                </a:ext>
              </a:extLst>
            </p:cNvPr>
            <p:cNvCxnSpPr>
              <a:cxnSpLocks/>
            </p:cNvCxnSpPr>
            <p:nvPr/>
          </p:nvCxnSpPr>
          <p:spPr bwMode="auto">
            <a:xfrm>
              <a:off x="5597278" y="3209945"/>
              <a:ext cx="0" cy="562731"/>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DCE0571-2C8B-69C0-6EE1-0295EBF9F5E5}"/>
                </a:ext>
              </a:extLst>
            </p:cNvPr>
            <p:cNvCxnSpPr>
              <a:cxnSpLocks/>
            </p:cNvCxnSpPr>
            <p:nvPr/>
          </p:nvCxnSpPr>
          <p:spPr bwMode="auto">
            <a:xfrm>
              <a:off x="5663953" y="3267417"/>
              <a:ext cx="0" cy="505259"/>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EBB5882-3280-46A5-AC02-22BDBDBCF7FC}"/>
                </a:ext>
              </a:extLst>
            </p:cNvPr>
            <p:cNvCxnSpPr>
              <a:cxnSpLocks/>
            </p:cNvCxnSpPr>
            <p:nvPr/>
          </p:nvCxnSpPr>
          <p:spPr bwMode="auto">
            <a:xfrm>
              <a:off x="5759203" y="3295992"/>
              <a:ext cx="0" cy="476684"/>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801655F-B141-7610-ACA6-D8366AC020E8}"/>
                </a:ext>
              </a:extLst>
            </p:cNvPr>
            <p:cNvCxnSpPr>
              <a:cxnSpLocks/>
            </p:cNvCxnSpPr>
            <p:nvPr/>
          </p:nvCxnSpPr>
          <p:spPr bwMode="auto">
            <a:xfrm>
              <a:off x="5987803" y="3511892"/>
              <a:ext cx="0" cy="26078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02B212D-5308-2A23-1E9B-1378892E086E}"/>
                </a:ext>
              </a:extLst>
            </p:cNvPr>
            <p:cNvCxnSpPr>
              <a:cxnSpLocks/>
            </p:cNvCxnSpPr>
            <p:nvPr/>
          </p:nvCxnSpPr>
          <p:spPr bwMode="auto">
            <a:xfrm>
              <a:off x="6057653" y="3655648"/>
              <a:ext cx="0" cy="11702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AC13A95-9C46-0F7A-FCE7-F37D2B10FCA9}"/>
                </a:ext>
              </a:extLst>
            </p:cNvPr>
            <p:cNvCxnSpPr>
              <a:cxnSpLocks/>
            </p:cNvCxnSpPr>
            <p:nvPr/>
          </p:nvCxnSpPr>
          <p:spPr bwMode="auto">
            <a:xfrm>
              <a:off x="5546966" y="3179080"/>
              <a:ext cx="0" cy="593596"/>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578094D-2C34-4E07-1098-56B35BAD18B5}"/>
                </a:ext>
              </a:extLst>
            </p:cNvPr>
            <p:cNvCxnSpPr>
              <a:cxnSpLocks/>
            </p:cNvCxnSpPr>
            <p:nvPr/>
          </p:nvCxnSpPr>
          <p:spPr bwMode="auto">
            <a:xfrm>
              <a:off x="5616816" y="3253409"/>
              <a:ext cx="0" cy="51926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A83FCD9-02DC-6A24-49A5-5AC2DC209CD5}"/>
                </a:ext>
              </a:extLst>
            </p:cNvPr>
            <p:cNvCxnSpPr>
              <a:cxnSpLocks/>
            </p:cNvCxnSpPr>
            <p:nvPr/>
          </p:nvCxnSpPr>
          <p:spPr bwMode="auto">
            <a:xfrm>
              <a:off x="5781916" y="3330049"/>
              <a:ext cx="0" cy="44262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95D7BCC-7193-FF5C-4311-4059DB466995}"/>
                </a:ext>
              </a:extLst>
            </p:cNvPr>
            <p:cNvCxnSpPr>
              <a:cxnSpLocks/>
            </p:cNvCxnSpPr>
            <p:nvPr/>
          </p:nvCxnSpPr>
          <p:spPr bwMode="auto">
            <a:xfrm>
              <a:off x="5829541" y="3368369"/>
              <a:ext cx="0" cy="40430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2B123D5-EA69-B375-5E9B-9B037F52CB0C}"/>
                </a:ext>
              </a:extLst>
            </p:cNvPr>
            <p:cNvCxnSpPr>
              <a:cxnSpLocks/>
            </p:cNvCxnSpPr>
            <p:nvPr/>
          </p:nvCxnSpPr>
          <p:spPr bwMode="auto">
            <a:xfrm>
              <a:off x="5854941" y="3390704"/>
              <a:ext cx="0" cy="38514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909811D-2FA0-EF01-1A4D-4BCBEE1AD069}"/>
                </a:ext>
              </a:extLst>
            </p:cNvPr>
            <p:cNvCxnSpPr>
              <a:cxnSpLocks/>
            </p:cNvCxnSpPr>
            <p:nvPr/>
          </p:nvCxnSpPr>
          <p:spPr bwMode="auto">
            <a:xfrm>
              <a:off x="5896216" y="3421212"/>
              <a:ext cx="0" cy="35146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BDE67E0-D516-E200-243C-3EAB60EE33DF}"/>
                </a:ext>
              </a:extLst>
            </p:cNvPr>
            <p:cNvCxnSpPr>
              <a:cxnSpLocks/>
            </p:cNvCxnSpPr>
            <p:nvPr/>
          </p:nvCxnSpPr>
          <p:spPr bwMode="auto">
            <a:xfrm>
              <a:off x="5924791" y="3459709"/>
              <a:ext cx="0" cy="312967"/>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B60A78B-6234-FAD1-2227-FF89BDBAA882}"/>
                </a:ext>
              </a:extLst>
            </p:cNvPr>
            <p:cNvCxnSpPr>
              <a:cxnSpLocks/>
            </p:cNvCxnSpPr>
            <p:nvPr/>
          </p:nvCxnSpPr>
          <p:spPr bwMode="auto">
            <a:xfrm>
              <a:off x="5950432" y="3477517"/>
              <a:ext cx="0" cy="29515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CEC7BF9-67BB-88B1-14A0-E6E653CA5FA5}"/>
                </a:ext>
              </a:extLst>
            </p:cNvPr>
            <p:cNvCxnSpPr>
              <a:cxnSpLocks/>
            </p:cNvCxnSpPr>
            <p:nvPr/>
          </p:nvCxnSpPr>
          <p:spPr bwMode="auto">
            <a:xfrm>
              <a:off x="6007582" y="3605740"/>
              <a:ext cx="0" cy="166936"/>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CA33465-E6BC-D74A-E90E-E395EB1A8682}"/>
                </a:ext>
              </a:extLst>
            </p:cNvPr>
            <p:cNvCxnSpPr>
              <a:cxnSpLocks/>
            </p:cNvCxnSpPr>
            <p:nvPr/>
          </p:nvCxnSpPr>
          <p:spPr bwMode="auto">
            <a:xfrm>
              <a:off x="6076703" y="3695558"/>
              <a:ext cx="0" cy="77118"/>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543EEE3-7FB0-F564-7EB1-466E6CB798DA}"/>
                </a:ext>
              </a:extLst>
            </p:cNvPr>
            <p:cNvCxnSpPr>
              <a:cxnSpLocks/>
            </p:cNvCxnSpPr>
            <p:nvPr/>
          </p:nvCxnSpPr>
          <p:spPr bwMode="auto">
            <a:xfrm>
              <a:off x="6124328" y="3698733"/>
              <a:ext cx="0" cy="77118"/>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7E5FCB9-CA87-F7E3-159C-71CA5F6DD9C2}"/>
                </a:ext>
              </a:extLst>
            </p:cNvPr>
            <p:cNvCxnSpPr>
              <a:cxnSpLocks/>
            </p:cNvCxnSpPr>
            <p:nvPr/>
          </p:nvCxnSpPr>
          <p:spPr bwMode="auto">
            <a:xfrm>
              <a:off x="6148193" y="3743642"/>
              <a:ext cx="0" cy="2903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0EF56B4-4B4C-A7A6-A8F9-CB1DB72DA827}"/>
                </a:ext>
              </a:extLst>
            </p:cNvPr>
            <p:cNvCxnSpPr>
              <a:cxnSpLocks/>
            </p:cNvCxnSpPr>
            <p:nvPr/>
          </p:nvCxnSpPr>
          <p:spPr bwMode="auto">
            <a:xfrm>
              <a:off x="6216403" y="377267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FE18E76-82FE-6BEF-403D-44FBE93173C1}"/>
                </a:ext>
              </a:extLst>
            </p:cNvPr>
            <p:cNvCxnSpPr>
              <a:cxnSpLocks/>
            </p:cNvCxnSpPr>
            <p:nvPr/>
          </p:nvCxnSpPr>
          <p:spPr bwMode="auto">
            <a:xfrm>
              <a:off x="6244978" y="3772676"/>
              <a:ext cx="0" cy="11352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BAF8604-8E7E-031D-07D0-F8D571F30936}"/>
                </a:ext>
              </a:extLst>
            </p:cNvPr>
            <p:cNvCxnSpPr>
              <a:cxnSpLocks/>
            </p:cNvCxnSpPr>
            <p:nvPr/>
          </p:nvCxnSpPr>
          <p:spPr bwMode="auto">
            <a:xfrm>
              <a:off x="6735640" y="3787775"/>
              <a:ext cx="0" cy="763562"/>
            </a:xfrm>
            <a:prstGeom prst="line">
              <a:avLst/>
            </a:prstGeom>
            <a:noFill/>
            <a:ln w="571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6560A8A-AF7C-BB7A-36C1-88797F15C918}"/>
                </a:ext>
              </a:extLst>
            </p:cNvPr>
            <p:cNvCxnSpPr>
              <a:cxnSpLocks/>
            </p:cNvCxnSpPr>
            <p:nvPr/>
          </p:nvCxnSpPr>
          <p:spPr bwMode="auto">
            <a:xfrm>
              <a:off x="6665790" y="3772676"/>
              <a:ext cx="0" cy="616802"/>
            </a:xfrm>
            <a:prstGeom prst="line">
              <a:avLst/>
            </a:prstGeom>
            <a:noFill/>
            <a:ln w="571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575D3D4-A608-F173-D33B-BBAB1F84D817}"/>
                </a:ext>
              </a:extLst>
            </p:cNvPr>
            <p:cNvCxnSpPr>
              <a:cxnSpLocks/>
            </p:cNvCxnSpPr>
            <p:nvPr/>
          </p:nvCxnSpPr>
          <p:spPr bwMode="auto">
            <a:xfrm>
              <a:off x="6595940" y="3772676"/>
              <a:ext cx="0" cy="556267"/>
            </a:xfrm>
            <a:prstGeom prst="line">
              <a:avLst/>
            </a:prstGeom>
            <a:noFill/>
            <a:ln w="571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E6590D8-0489-010B-369A-86E6B9665144}"/>
                </a:ext>
              </a:extLst>
            </p:cNvPr>
            <p:cNvCxnSpPr>
              <a:cxnSpLocks/>
            </p:cNvCxnSpPr>
            <p:nvPr/>
          </p:nvCxnSpPr>
          <p:spPr bwMode="auto">
            <a:xfrm>
              <a:off x="6529391" y="3787775"/>
              <a:ext cx="0" cy="524834"/>
            </a:xfrm>
            <a:prstGeom prst="line">
              <a:avLst/>
            </a:prstGeom>
            <a:noFill/>
            <a:ln w="571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EBF7AAF-F286-F739-D1F9-8D4B0869BB64}"/>
                </a:ext>
              </a:extLst>
            </p:cNvPr>
            <p:cNvCxnSpPr>
              <a:cxnSpLocks/>
            </p:cNvCxnSpPr>
            <p:nvPr/>
          </p:nvCxnSpPr>
          <p:spPr bwMode="auto">
            <a:xfrm flipH="1">
              <a:off x="6459349" y="3781425"/>
              <a:ext cx="0" cy="487051"/>
            </a:xfrm>
            <a:prstGeom prst="line">
              <a:avLst/>
            </a:prstGeom>
            <a:noFill/>
            <a:ln w="571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54A1CF9-7F3E-AA83-411B-E1FDD0BCC00F}"/>
                </a:ext>
              </a:extLst>
            </p:cNvPr>
            <p:cNvCxnSpPr>
              <a:cxnSpLocks/>
            </p:cNvCxnSpPr>
            <p:nvPr/>
          </p:nvCxnSpPr>
          <p:spPr bwMode="auto">
            <a:xfrm>
              <a:off x="6421001" y="3781425"/>
              <a:ext cx="0" cy="41604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58226AD-418B-AA58-1EB3-4AC0BEA65B1A}"/>
                </a:ext>
              </a:extLst>
            </p:cNvPr>
            <p:cNvCxnSpPr>
              <a:cxnSpLocks/>
            </p:cNvCxnSpPr>
            <p:nvPr/>
          </p:nvCxnSpPr>
          <p:spPr bwMode="auto">
            <a:xfrm>
              <a:off x="6679641" y="4081077"/>
              <a:ext cx="0" cy="41604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886747A-2C85-0751-D4AF-D436F2C5DDF7}"/>
                </a:ext>
              </a:extLst>
            </p:cNvPr>
            <p:cNvCxnSpPr>
              <a:cxnSpLocks/>
            </p:cNvCxnSpPr>
            <p:nvPr/>
          </p:nvCxnSpPr>
          <p:spPr bwMode="auto">
            <a:xfrm>
              <a:off x="6377146" y="3772676"/>
              <a:ext cx="0" cy="394359"/>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31A99B6-2E62-5202-4338-7043C9B2D6F8}"/>
                </a:ext>
              </a:extLst>
            </p:cNvPr>
            <p:cNvCxnSpPr>
              <a:cxnSpLocks/>
            </p:cNvCxnSpPr>
            <p:nvPr/>
          </p:nvCxnSpPr>
          <p:spPr bwMode="auto">
            <a:xfrm>
              <a:off x="6358655" y="3772676"/>
              <a:ext cx="0" cy="31089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37C760A-23F3-79EB-9AF8-2F041860DADD}"/>
                </a:ext>
              </a:extLst>
            </p:cNvPr>
            <p:cNvCxnSpPr>
              <a:cxnSpLocks/>
            </p:cNvCxnSpPr>
            <p:nvPr/>
          </p:nvCxnSpPr>
          <p:spPr bwMode="auto">
            <a:xfrm>
              <a:off x="6317380" y="3784600"/>
              <a:ext cx="0" cy="283092"/>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D62211C-A93D-1469-9A0B-B8529DC52836}"/>
                </a:ext>
              </a:extLst>
            </p:cNvPr>
            <p:cNvCxnSpPr>
              <a:cxnSpLocks/>
            </p:cNvCxnSpPr>
            <p:nvPr/>
          </p:nvCxnSpPr>
          <p:spPr bwMode="auto">
            <a:xfrm>
              <a:off x="6291980" y="3781425"/>
              <a:ext cx="0" cy="18784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0C09E1CA-755F-54FB-B901-123F95B9380F}"/>
              </a:ext>
            </a:extLst>
          </p:cNvPr>
          <p:cNvGrpSpPr/>
          <p:nvPr/>
        </p:nvGrpSpPr>
        <p:grpSpPr>
          <a:xfrm>
            <a:off x="6771815" y="3772676"/>
            <a:ext cx="1181100" cy="1704588"/>
            <a:chOff x="6771815" y="3772676"/>
            <a:chExt cx="1181100" cy="1704588"/>
          </a:xfrm>
        </p:grpSpPr>
        <p:cxnSp>
          <p:nvCxnSpPr>
            <p:cNvPr id="144" name="Straight Connector 143">
              <a:extLst>
                <a:ext uri="{FF2B5EF4-FFF2-40B4-BE49-F238E27FC236}">
                  <a16:creationId xmlns:a16="http://schemas.microsoft.com/office/drawing/2014/main" id="{81643E29-1FDB-469E-4FE8-67CF45FA0022}"/>
                </a:ext>
              </a:extLst>
            </p:cNvPr>
            <p:cNvCxnSpPr>
              <a:cxnSpLocks/>
            </p:cNvCxnSpPr>
            <p:nvPr/>
          </p:nvCxnSpPr>
          <p:spPr bwMode="auto">
            <a:xfrm>
              <a:off x="6771815" y="3781425"/>
              <a:ext cx="0" cy="891145"/>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43ECEA1-E6F1-17E7-F77A-1159EA05799A}"/>
                </a:ext>
              </a:extLst>
            </p:cNvPr>
            <p:cNvCxnSpPr>
              <a:cxnSpLocks/>
            </p:cNvCxnSpPr>
            <p:nvPr/>
          </p:nvCxnSpPr>
          <p:spPr bwMode="auto">
            <a:xfrm>
              <a:off x="6844840" y="3772676"/>
              <a:ext cx="0" cy="954645"/>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07BC0D5-B2B2-F6E3-743E-0681F68C13BF}"/>
                </a:ext>
              </a:extLst>
            </p:cNvPr>
            <p:cNvCxnSpPr>
              <a:cxnSpLocks/>
            </p:cNvCxnSpPr>
            <p:nvPr/>
          </p:nvCxnSpPr>
          <p:spPr bwMode="auto">
            <a:xfrm>
              <a:off x="6908340" y="3784600"/>
              <a:ext cx="0" cy="1020144"/>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AB8E3C1-5644-8942-C4A1-C78A28139A5E}"/>
                </a:ext>
              </a:extLst>
            </p:cNvPr>
            <p:cNvCxnSpPr>
              <a:cxnSpLocks/>
            </p:cNvCxnSpPr>
            <p:nvPr/>
          </p:nvCxnSpPr>
          <p:spPr bwMode="auto">
            <a:xfrm>
              <a:off x="6882940" y="3784600"/>
              <a:ext cx="0" cy="996467"/>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A7903D7-BFB2-24D3-0823-344EFB0EFD28}"/>
                </a:ext>
              </a:extLst>
            </p:cNvPr>
            <p:cNvCxnSpPr>
              <a:cxnSpLocks/>
            </p:cNvCxnSpPr>
            <p:nvPr/>
          </p:nvCxnSpPr>
          <p:spPr bwMode="auto">
            <a:xfrm>
              <a:off x="6816265" y="3772676"/>
              <a:ext cx="0" cy="899894"/>
            </a:xfrm>
            <a:prstGeom prst="line">
              <a:avLst/>
            </a:prstGeom>
            <a:noFill/>
            <a:ln w="381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DF162D8-4F64-C327-41C8-CB162B71302D}"/>
                </a:ext>
              </a:extLst>
            </p:cNvPr>
            <p:cNvCxnSpPr>
              <a:cxnSpLocks/>
            </p:cNvCxnSpPr>
            <p:nvPr/>
          </p:nvCxnSpPr>
          <p:spPr bwMode="auto">
            <a:xfrm>
              <a:off x="6955965" y="3781425"/>
              <a:ext cx="0" cy="1029669"/>
            </a:xfrm>
            <a:prstGeom prst="line">
              <a:avLst/>
            </a:prstGeom>
            <a:noFill/>
            <a:ln w="3810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B934F59-26F9-11C2-C024-B765167BD4FE}"/>
                </a:ext>
              </a:extLst>
            </p:cNvPr>
            <p:cNvCxnSpPr>
              <a:cxnSpLocks/>
            </p:cNvCxnSpPr>
            <p:nvPr/>
          </p:nvCxnSpPr>
          <p:spPr bwMode="auto">
            <a:xfrm>
              <a:off x="6981365" y="3775075"/>
              <a:ext cx="0" cy="1068702"/>
            </a:xfrm>
            <a:prstGeom prst="line">
              <a:avLst/>
            </a:prstGeom>
            <a:noFill/>
            <a:ln w="381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043BDA9-C153-7CBB-E979-5D62E2C9D19F}"/>
                </a:ext>
              </a:extLst>
            </p:cNvPr>
            <p:cNvCxnSpPr>
              <a:cxnSpLocks/>
            </p:cNvCxnSpPr>
            <p:nvPr/>
          </p:nvCxnSpPr>
          <p:spPr bwMode="auto">
            <a:xfrm>
              <a:off x="7057565" y="3778250"/>
              <a:ext cx="0" cy="1160901"/>
            </a:xfrm>
            <a:prstGeom prst="line">
              <a:avLst/>
            </a:prstGeom>
            <a:noFill/>
            <a:ln w="571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A33B55D-0B8E-C906-80C6-51164E69A8DE}"/>
                </a:ext>
              </a:extLst>
            </p:cNvPr>
            <p:cNvCxnSpPr>
              <a:cxnSpLocks/>
            </p:cNvCxnSpPr>
            <p:nvPr/>
          </p:nvCxnSpPr>
          <p:spPr bwMode="auto">
            <a:xfrm>
              <a:off x="7124240" y="3781425"/>
              <a:ext cx="0" cy="1312539"/>
            </a:xfrm>
            <a:prstGeom prst="line">
              <a:avLst/>
            </a:prstGeom>
            <a:noFill/>
            <a:ln w="571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55252B7-B0A7-2A0A-6D65-802B339FDD6F}"/>
                </a:ext>
              </a:extLst>
            </p:cNvPr>
            <p:cNvCxnSpPr>
              <a:cxnSpLocks/>
            </p:cNvCxnSpPr>
            <p:nvPr/>
          </p:nvCxnSpPr>
          <p:spPr bwMode="auto">
            <a:xfrm>
              <a:off x="7190915" y="3781425"/>
              <a:ext cx="0" cy="1319968"/>
            </a:xfrm>
            <a:prstGeom prst="line">
              <a:avLst/>
            </a:prstGeom>
            <a:noFill/>
            <a:ln w="571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E5922D8-22E5-2065-AA16-8451BA84A437}"/>
                </a:ext>
              </a:extLst>
            </p:cNvPr>
            <p:cNvCxnSpPr>
              <a:cxnSpLocks/>
            </p:cNvCxnSpPr>
            <p:nvPr/>
          </p:nvCxnSpPr>
          <p:spPr bwMode="auto">
            <a:xfrm>
              <a:off x="7260765" y="3781425"/>
              <a:ext cx="0" cy="1388394"/>
            </a:xfrm>
            <a:prstGeom prst="line">
              <a:avLst/>
            </a:prstGeom>
            <a:noFill/>
            <a:ln w="5715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8B7CE91-2D8F-0344-F60C-84203DC7DD62}"/>
                </a:ext>
              </a:extLst>
            </p:cNvPr>
            <p:cNvCxnSpPr>
              <a:cxnSpLocks/>
            </p:cNvCxnSpPr>
            <p:nvPr/>
          </p:nvCxnSpPr>
          <p:spPr bwMode="auto">
            <a:xfrm>
              <a:off x="7356015" y="3772676"/>
              <a:ext cx="0" cy="1498376"/>
            </a:xfrm>
            <a:prstGeom prst="line">
              <a:avLst/>
            </a:prstGeom>
            <a:noFill/>
            <a:ln w="571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4452644-F7A9-6846-526C-C5B76C2C55F1}"/>
                </a:ext>
              </a:extLst>
            </p:cNvPr>
            <p:cNvCxnSpPr>
              <a:cxnSpLocks/>
            </p:cNvCxnSpPr>
            <p:nvPr/>
          </p:nvCxnSpPr>
          <p:spPr bwMode="auto">
            <a:xfrm>
              <a:off x="7419515" y="3772676"/>
              <a:ext cx="0" cy="1498376"/>
            </a:xfrm>
            <a:prstGeom prst="line">
              <a:avLst/>
            </a:prstGeom>
            <a:noFill/>
            <a:ln w="571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A97A9A4-1A3A-0EB4-1A6E-7B8941B6B84B}"/>
                </a:ext>
              </a:extLst>
            </p:cNvPr>
            <p:cNvCxnSpPr>
              <a:cxnSpLocks/>
            </p:cNvCxnSpPr>
            <p:nvPr/>
          </p:nvCxnSpPr>
          <p:spPr bwMode="auto">
            <a:xfrm>
              <a:off x="7492540" y="3781425"/>
              <a:ext cx="0" cy="1536420"/>
            </a:xfrm>
            <a:prstGeom prst="line">
              <a:avLst/>
            </a:prstGeom>
            <a:noFill/>
            <a:ln w="571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66E5470-624B-4F42-39B8-641FE8AC5D7A}"/>
                </a:ext>
              </a:extLst>
            </p:cNvPr>
            <p:cNvCxnSpPr>
              <a:cxnSpLocks/>
            </p:cNvCxnSpPr>
            <p:nvPr/>
          </p:nvCxnSpPr>
          <p:spPr bwMode="auto">
            <a:xfrm>
              <a:off x="7517940" y="3781425"/>
              <a:ext cx="0" cy="1579597"/>
            </a:xfrm>
            <a:prstGeom prst="line">
              <a:avLst/>
            </a:prstGeom>
            <a:noFill/>
            <a:ln w="571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86419A7-402F-6C92-410E-B8DA2E525CF2}"/>
                </a:ext>
              </a:extLst>
            </p:cNvPr>
            <p:cNvCxnSpPr>
              <a:cxnSpLocks/>
            </p:cNvCxnSpPr>
            <p:nvPr/>
          </p:nvCxnSpPr>
          <p:spPr bwMode="auto">
            <a:xfrm>
              <a:off x="7587790" y="3772676"/>
              <a:ext cx="0" cy="1579597"/>
            </a:xfrm>
            <a:prstGeom prst="line">
              <a:avLst/>
            </a:prstGeom>
            <a:noFill/>
            <a:ln w="571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77FCEB6-C667-D9A2-4DA6-1C25C46A243F}"/>
                </a:ext>
              </a:extLst>
            </p:cNvPr>
            <p:cNvCxnSpPr>
              <a:cxnSpLocks/>
            </p:cNvCxnSpPr>
            <p:nvPr/>
          </p:nvCxnSpPr>
          <p:spPr bwMode="auto">
            <a:xfrm>
              <a:off x="7654465" y="3781425"/>
              <a:ext cx="0" cy="1585947"/>
            </a:xfrm>
            <a:prstGeom prst="line">
              <a:avLst/>
            </a:prstGeom>
            <a:noFill/>
            <a:ln w="571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F40FE60-6483-1969-4ED7-1A9CD0E73544}"/>
                </a:ext>
              </a:extLst>
            </p:cNvPr>
            <p:cNvCxnSpPr>
              <a:cxnSpLocks/>
            </p:cNvCxnSpPr>
            <p:nvPr/>
          </p:nvCxnSpPr>
          <p:spPr bwMode="auto">
            <a:xfrm>
              <a:off x="7721140" y="3784600"/>
              <a:ext cx="0" cy="1603703"/>
            </a:xfrm>
            <a:prstGeom prst="line">
              <a:avLst/>
            </a:prstGeom>
            <a:noFill/>
            <a:ln w="571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04A21B4-C98F-73CA-758A-0A4B9A133384}"/>
                </a:ext>
              </a:extLst>
            </p:cNvPr>
            <p:cNvCxnSpPr>
              <a:cxnSpLocks/>
            </p:cNvCxnSpPr>
            <p:nvPr/>
          </p:nvCxnSpPr>
          <p:spPr bwMode="auto">
            <a:xfrm>
              <a:off x="7790990" y="3772676"/>
              <a:ext cx="0" cy="1627680"/>
            </a:xfrm>
            <a:prstGeom prst="line">
              <a:avLst/>
            </a:prstGeom>
            <a:noFill/>
            <a:ln w="571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6C701C9-62C0-BC0F-89D5-C3A149FDE0CE}"/>
                </a:ext>
              </a:extLst>
            </p:cNvPr>
            <p:cNvCxnSpPr>
              <a:cxnSpLocks/>
            </p:cNvCxnSpPr>
            <p:nvPr/>
          </p:nvCxnSpPr>
          <p:spPr bwMode="auto">
            <a:xfrm>
              <a:off x="7883065" y="3781425"/>
              <a:ext cx="0" cy="1691403"/>
            </a:xfrm>
            <a:prstGeom prst="line">
              <a:avLst/>
            </a:prstGeom>
            <a:noFill/>
            <a:ln w="571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FA11CE9-A542-5B8D-C6FC-A6906ACA1766}"/>
                </a:ext>
              </a:extLst>
            </p:cNvPr>
            <p:cNvCxnSpPr>
              <a:cxnSpLocks/>
            </p:cNvCxnSpPr>
            <p:nvPr/>
          </p:nvCxnSpPr>
          <p:spPr bwMode="auto">
            <a:xfrm>
              <a:off x="7952915" y="3785861"/>
              <a:ext cx="0" cy="1691403"/>
            </a:xfrm>
            <a:prstGeom prst="line">
              <a:avLst/>
            </a:prstGeom>
            <a:noFill/>
            <a:ln w="571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C7746D4-578D-8E27-8B77-054ED850E808}"/>
                </a:ext>
              </a:extLst>
            </p:cNvPr>
            <p:cNvCxnSpPr>
              <a:cxnSpLocks/>
            </p:cNvCxnSpPr>
            <p:nvPr/>
          </p:nvCxnSpPr>
          <p:spPr bwMode="auto">
            <a:xfrm>
              <a:off x="7000628" y="3781425"/>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8F171F8-814F-F69B-B8EE-2D5E87C31898}"/>
                </a:ext>
              </a:extLst>
            </p:cNvPr>
            <p:cNvCxnSpPr>
              <a:cxnSpLocks/>
            </p:cNvCxnSpPr>
            <p:nvPr/>
          </p:nvCxnSpPr>
          <p:spPr bwMode="auto">
            <a:xfrm>
              <a:off x="7070265" y="3909070"/>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651B905-84A3-4D7E-A0D1-0A0BD7D984A8}"/>
                </a:ext>
              </a:extLst>
            </p:cNvPr>
            <p:cNvCxnSpPr>
              <a:cxnSpLocks/>
            </p:cNvCxnSpPr>
            <p:nvPr/>
          </p:nvCxnSpPr>
          <p:spPr bwMode="auto">
            <a:xfrm>
              <a:off x="7205214" y="4074727"/>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266E4EB-1696-991B-6CF2-5EC25362BD27}"/>
                </a:ext>
              </a:extLst>
            </p:cNvPr>
            <p:cNvCxnSpPr>
              <a:cxnSpLocks/>
            </p:cNvCxnSpPr>
            <p:nvPr/>
          </p:nvCxnSpPr>
          <p:spPr bwMode="auto">
            <a:xfrm>
              <a:off x="7271429" y="4084369"/>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21FEB0C-8762-8208-277F-AECFE7EC3886}"/>
                </a:ext>
              </a:extLst>
            </p:cNvPr>
            <p:cNvCxnSpPr>
              <a:cxnSpLocks/>
            </p:cNvCxnSpPr>
            <p:nvPr/>
          </p:nvCxnSpPr>
          <p:spPr bwMode="auto">
            <a:xfrm>
              <a:off x="7300004" y="3787775"/>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2D9B849-59E9-B844-FD5F-026F5B7AC66C}"/>
                </a:ext>
              </a:extLst>
            </p:cNvPr>
            <p:cNvCxnSpPr>
              <a:cxnSpLocks/>
            </p:cNvCxnSpPr>
            <p:nvPr/>
          </p:nvCxnSpPr>
          <p:spPr bwMode="auto">
            <a:xfrm>
              <a:off x="7436529" y="3871783"/>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05E860B-39FF-4E08-36E9-F4F27E898E65}"/>
                </a:ext>
              </a:extLst>
            </p:cNvPr>
            <p:cNvCxnSpPr>
              <a:cxnSpLocks/>
            </p:cNvCxnSpPr>
            <p:nvPr/>
          </p:nvCxnSpPr>
          <p:spPr bwMode="auto">
            <a:xfrm>
              <a:off x="7604344" y="3951889"/>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35B7C40-CE9D-4F90-38FC-5A97EE96792A}"/>
                </a:ext>
              </a:extLst>
            </p:cNvPr>
            <p:cNvCxnSpPr>
              <a:cxnSpLocks/>
            </p:cNvCxnSpPr>
            <p:nvPr/>
          </p:nvCxnSpPr>
          <p:spPr bwMode="auto">
            <a:xfrm>
              <a:off x="7826594" y="3781425"/>
              <a:ext cx="0" cy="1680728"/>
            </a:xfrm>
            <a:prstGeom prst="line">
              <a:avLst/>
            </a:prstGeom>
            <a:noFill/>
            <a:ln w="28575" cap="flat" cmpd="sng" algn="ctr">
              <a:solidFill>
                <a:schemeClr val="accent3"/>
              </a:solidFill>
              <a:prstDash val="solid"/>
              <a:round/>
              <a:headEnd type="none" w="med" len="med"/>
              <a:tailEnd type="none" w="med" len="med"/>
            </a:ln>
            <a:effectLst/>
          </p:spPr>
        </p:cxnSp>
      </p:grpSp>
      <p:cxnSp>
        <p:nvCxnSpPr>
          <p:cNvPr id="11" name="Straight Connector 10">
            <a:extLst>
              <a:ext uri="{FF2B5EF4-FFF2-40B4-BE49-F238E27FC236}">
                <a16:creationId xmlns:a16="http://schemas.microsoft.com/office/drawing/2014/main" id="{1692EF57-604B-FDEE-90C5-86416BB35DF7}"/>
              </a:ext>
            </a:extLst>
          </p:cNvPr>
          <p:cNvCxnSpPr>
            <a:cxnSpLocks/>
          </p:cNvCxnSpPr>
          <p:nvPr/>
        </p:nvCxnSpPr>
        <p:spPr bwMode="auto">
          <a:xfrm>
            <a:off x="4621696" y="3776871"/>
            <a:ext cx="338924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28F25C-2F69-A841-E4F8-C696E1CA9E2F}"/>
              </a:ext>
            </a:extLst>
          </p:cNvPr>
          <p:cNvCxnSpPr>
            <a:cxnSpLocks/>
          </p:cNvCxnSpPr>
          <p:nvPr/>
        </p:nvCxnSpPr>
        <p:spPr bwMode="auto">
          <a:xfrm>
            <a:off x="4621696" y="4625009"/>
            <a:ext cx="3389243" cy="0"/>
          </a:xfrm>
          <a:prstGeom prst="line">
            <a:avLst/>
          </a:prstGeom>
          <a:noFill/>
          <a:ln w="28575" cap="flat" cmpd="sng" algn="ctr">
            <a:solidFill>
              <a:schemeClr val="bg1"/>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5638DD16-502D-2273-3DA1-AD506DCB5851}"/>
              </a:ext>
            </a:extLst>
          </p:cNvPr>
          <p:cNvCxnSpPr>
            <a:cxnSpLocks/>
          </p:cNvCxnSpPr>
          <p:nvPr/>
        </p:nvCxnSpPr>
        <p:spPr bwMode="auto">
          <a:xfrm>
            <a:off x="4621696" y="5135217"/>
            <a:ext cx="3389243" cy="0"/>
          </a:xfrm>
          <a:prstGeom prst="line">
            <a:avLst/>
          </a:prstGeom>
          <a:noFill/>
          <a:ln w="28575" cap="flat" cmpd="sng" algn="ctr">
            <a:solidFill>
              <a:schemeClr val="bg1"/>
            </a:solidFill>
            <a:prstDash val="sysDot"/>
            <a:round/>
            <a:headEnd type="none" w="med" len="med"/>
            <a:tailEnd type="none" w="med" len="med"/>
          </a:ln>
          <a:effectLst/>
        </p:spPr>
      </p:cxnSp>
      <p:cxnSp>
        <p:nvCxnSpPr>
          <p:cNvPr id="14" name="Straight Connector 13">
            <a:extLst>
              <a:ext uri="{FF2B5EF4-FFF2-40B4-BE49-F238E27FC236}">
                <a16:creationId xmlns:a16="http://schemas.microsoft.com/office/drawing/2014/main" id="{0B32A2E0-FBBD-970C-6856-A4E5E87DD70A}"/>
              </a:ext>
            </a:extLst>
          </p:cNvPr>
          <p:cNvCxnSpPr>
            <a:cxnSpLocks/>
          </p:cNvCxnSpPr>
          <p:nvPr/>
        </p:nvCxnSpPr>
        <p:spPr bwMode="auto">
          <a:xfrm>
            <a:off x="4621696" y="5297557"/>
            <a:ext cx="3389243" cy="0"/>
          </a:xfrm>
          <a:prstGeom prst="line">
            <a:avLst/>
          </a:prstGeom>
          <a:noFill/>
          <a:ln w="28575" cap="flat" cmpd="sng" algn="ctr">
            <a:solidFill>
              <a:schemeClr val="bg1"/>
            </a:solidFill>
            <a:prstDash val="sysDot"/>
            <a:round/>
            <a:headEnd type="none" w="med" len="med"/>
            <a:tailEnd type="none" w="med" len="med"/>
          </a:ln>
          <a:effectLst/>
        </p:spPr>
      </p:cxnSp>
      <p:sp>
        <p:nvSpPr>
          <p:cNvPr id="209" name="Text Box 11">
            <a:extLst>
              <a:ext uri="{FF2B5EF4-FFF2-40B4-BE49-F238E27FC236}">
                <a16:creationId xmlns:a16="http://schemas.microsoft.com/office/drawing/2014/main" id="{FAAFF1FD-FB80-28A5-28C9-7CF019888BD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kumimoji="0" lang="en-GB" sz="1200" b="0" i="0" u="none" strike="noStrike" kern="1200" cap="none" spc="0" normalizeH="0" baseline="0" noProof="0" dirty="0">
                <a:ln>
                  <a:noFill/>
                </a:ln>
                <a:solidFill>
                  <a:srgbClr val="455560"/>
                </a:solidFill>
                <a:effectLst/>
                <a:uLnTx/>
                <a:uFillTx/>
                <a:latin typeface="Calibri" panose="020F0502020204030204"/>
                <a:ea typeface="+mn-ea"/>
                <a:cs typeface="+mn-cs"/>
              </a:rPr>
              <a:t>Hofman. </a:t>
            </a: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Lancet. 2021;397:797</a:t>
            </a:r>
            <a:r>
              <a:rPr kumimoji="0" lang="de-DE" sz="1200" b="0" i="0" u="none" strike="noStrike" kern="1200" cap="none" spc="0" normalizeH="0" baseline="0" noProof="0" dirty="0">
                <a:ln>
                  <a:noFill/>
                </a:ln>
                <a:solidFill>
                  <a:schemeClr val="bg2"/>
                </a:solidFill>
                <a:effectLst/>
                <a:uLnTx/>
                <a:uFillTx/>
                <a:latin typeface="+mn-lt"/>
                <a:ea typeface="ヒラギノ角ゴ Pro W3" charset="-128"/>
              </a:rPr>
              <a:t>.</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2842907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FB26FF-CF9F-71C7-5DAF-4CF1B39BAC08}"/>
              </a:ext>
            </a:extLst>
          </p:cNvPr>
          <p:cNvSpPr txBox="1">
            <a:spLocks/>
          </p:cNvSpPr>
          <p:nvPr/>
        </p:nvSpPr>
        <p:spPr>
          <a:xfrm>
            <a:off x="249391" y="1629259"/>
            <a:ext cx="11782775" cy="4455815"/>
          </a:xfrm>
          <a:prstGeom prst="rect">
            <a:avLst/>
          </a:prstGeom>
          <a:ln>
            <a:solidFill>
              <a:schemeClr val="tx1"/>
            </a:solidFill>
          </a:ln>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b="1" dirty="0"/>
              <a:t> </a:t>
            </a:r>
          </a:p>
        </p:txBody>
      </p:sp>
      <p:sp>
        <p:nvSpPr>
          <p:cNvPr id="7" name="Freeform 5">
            <a:extLst>
              <a:ext uri="{FF2B5EF4-FFF2-40B4-BE49-F238E27FC236}">
                <a16:creationId xmlns:a16="http://schemas.microsoft.com/office/drawing/2014/main" id="{067CF454-64CC-4364-8BA1-AD4C03FF1DB0}"/>
              </a:ext>
            </a:extLst>
          </p:cNvPr>
          <p:cNvSpPr>
            <a:spLocks/>
          </p:cNvSpPr>
          <p:nvPr/>
        </p:nvSpPr>
        <p:spPr bwMode="auto">
          <a:xfrm>
            <a:off x="1707926" y="2256354"/>
            <a:ext cx="4195871" cy="2557310"/>
          </a:xfrm>
          <a:custGeom>
            <a:avLst/>
            <a:gdLst>
              <a:gd name="T0" fmla="*/ 0 w 5127"/>
              <a:gd name="T1" fmla="*/ 0 h 2507"/>
              <a:gd name="T2" fmla="*/ 0 w 5127"/>
              <a:gd name="T3" fmla="*/ 2480 h 2507"/>
              <a:gd name="T4" fmla="*/ 0 w 5127"/>
              <a:gd name="T5" fmla="*/ 2507 h 2507"/>
              <a:gd name="T6" fmla="*/ 5127 w 5127"/>
              <a:gd name="T7" fmla="*/ 2507 h 2507"/>
            </a:gdLst>
            <a:ahLst/>
            <a:cxnLst>
              <a:cxn ang="0">
                <a:pos x="T0" y="T1"/>
              </a:cxn>
              <a:cxn ang="0">
                <a:pos x="T2" y="T3"/>
              </a:cxn>
              <a:cxn ang="0">
                <a:pos x="T4" y="T5"/>
              </a:cxn>
              <a:cxn ang="0">
                <a:pos x="T6" y="T7"/>
              </a:cxn>
            </a:cxnLst>
            <a:rect l="0" t="0" r="r" b="b"/>
            <a:pathLst>
              <a:path w="5127" h="2507">
                <a:moveTo>
                  <a:pt x="0" y="0"/>
                </a:moveTo>
                <a:lnTo>
                  <a:pt x="0" y="2480"/>
                </a:lnTo>
                <a:lnTo>
                  <a:pt x="0" y="2507"/>
                </a:lnTo>
                <a:lnTo>
                  <a:pt x="5127" y="2507"/>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Line 6">
            <a:extLst>
              <a:ext uri="{FF2B5EF4-FFF2-40B4-BE49-F238E27FC236}">
                <a16:creationId xmlns:a16="http://schemas.microsoft.com/office/drawing/2014/main" id="{B801CCD5-9955-45F2-89FF-10467C4F4C2A}"/>
              </a:ext>
            </a:extLst>
          </p:cNvPr>
          <p:cNvSpPr>
            <a:spLocks noChangeShapeType="1"/>
          </p:cNvSpPr>
          <p:nvPr/>
        </p:nvSpPr>
        <p:spPr bwMode="auto">
          <a:xfrm flipH="1">
            <a:off x="1646301" y="290538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 name="Line 7">
            <a:extLst>
              <a:ext uri="{FF2B5EF4-FFF2-40B4-BE49-F238E27FC236}">
                <a16:creationId xmlns:a16="http://schemas.microsoft.com/office/drawing/2014/main" id="{D352E943-8ED3-45DA-BBA7-3258F46FDF0D}"/>
              </a:ext>
            </a:extLst>
          </p:cNvPr>
          <p:cNvSpPr>
            <a:spLocks noChangeShapeType="1"/>
          </p:cNvSpPr>
          <p:nvPr/>
        </p:nvSpPr>
        <p:spPr bwMode="auto">
          <a:xfrm flipH="1">
            <a:off x="1646301" y="3541850"/>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Line 8">
            <a:extLst>
              <a:ext uri="{FF2B5EF4-FFF2-40B4-BE49-F238E27FC236}">
                <a16:creationId xmlns:a16="http://schemas.microsoft.com/office/drawing/2014/main" id="{E72AF41F-6B4B-42BF-ABF9-781B19BFAD54}"/>
              </a:ext>
            </a:extLst>
          </p:cNvPr>
          <p:cNvSpPr>
            <a:spLocks noChangeShapeType="1"/>
          </p:cNvSpPr>
          <p:nvPr/>
        </p:nvSpPr>
        <p:spPr bwMode="auto">
          <a:xfrm flipH="1">
            <a:off x="1646301" y="417719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 name="Line 9">
            <a:extLst>
              <a:ext uri="{FF2B5EF4-FFF2-40B4-BE49-F238E27FC236}">
                <a16:creationId xmlns:a16="http://schemas.microsoft.com/office/drawing/2014/main" id="{C6B8D553-E6B0-4CEF-810A-C7B710C41FD1}"/>
              </a:ext>
            </a:extLst>
          </p:cNvPr>
          <p:cNvSpPr>
            <a:spLocks noChangeShapeType="1"/>
          </p:cNvSpPr>
          <p:nvPr/>
        </p:nvSpPr>
        <p:spPr bwMode="auto">
          <a:xfrm flipH="1">
            <a:off x="1646301" y="2270041"/>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Line 10">
            <a:extLst>
              <a:ext uri="{FF2B5EF4-FFF2-40B4-BE49-F238E27FC236}">
                <a16:creationId xmlns:a16="http://schemas.microsoft.com/office/drawing/2014/main" id="{374D8352-8B48-4BFC-AD7A-DBA24E0D4F6D}"/>
              </a:ext>
            </a:extLst>
          </p:cNvPr>
          <p:cNvSpPr>
            <a:spLocks noChangeShapeType="1"/>
          </p:cNvSpPr>
          <p:nvPr/>
        </p:nvSpPr>
        <p:spPr bwMode="auto">
          <a:xfrm flipH="1">
            <a:off x="1646301" y="48136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Line 11">
            <a:extLst>
              <a:ext uri="{FF2B5EF4-FFF2-40B4-BE49-F238E27FC236}">
                <a16:creationId xmlns:a16="http://schemas.microsoft.com/office/drawing/2014/main" id="{C52A4582-995B-4A13-8867-DAB5DEA3A5B1}"/>
              </a:ext>
            </a:extLst>
          </p:cNvPr>
          <p:cNvSpPr>
            <a:spLocks noChangeShapeType="1"/>
          </p:cNvSpPr>
          <p:nvPr/>
        </p:nvSpPr>
        <p:spPr bwMode="auto">
          <a:xfrm>
            <a:off x="4855638"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 name="Line 12">
            <a:extLst>
              <a:ext uri="{FF2B5EF4-FFF2-40B4-BE49-F238E27FC236}">
                <a16:creationId xmlns:a16="http://schemas.microsoft.com/office/drawing/2014/main" id="{D78B2716-C770-43F5-8598-BAD4F5731C92}"/>
              </a:ext>
            </a:extLst>
          </p:cNvPr>
          <p:cNvSpPr>
            <a:spLocks noChangeShapeType="1"/>
          </p:cNvSpPr>
          <p:nvPr/>
        </p:nvSpPr>
        <p:spPr bwMode="auto">
          <a:xfrm>
            <a:off x="3807476"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 name="Line 13">
            <a:extLst>
              <a:ext uri="{FF2B5EF4-FFF2-40B4-BE49-F238E27FC236}">
                <a16:creationId xmlns:a16="http://schemas.microsoft.com/office/drawing/2014/main" id="{A707869F-0448-4166-98D9-58C42C55D555}"/>
              </a:ext>
            </a:extLst>
          </p:cNvPr>
          <p:cNvSpPr>
            <a:spLocks noChangeShapeType="1"/>
          </p:cNvSpPr>
          <p:nvPr/>
        </p:nvSpPr>
        <p:spPr bwMode="auto">
          <a:xfrm>
            <a:off x="3283395"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 name="Line 14">
            <a:extLst>
              <a:ext uri="{FF2B5EF4-FFF2-40B4-BE49-F238E27FC236}">
                <a16:creationId xmlns:a16="http://schemas.microsoft.com/office/drawing/2014/main" id="{D3894AFB-12C1-4CC5-86FF-F6597676B6C4}"/>
              </a:ext>
            </a:extLst>
          </p:cNvPr>
          <p:cNvSpPr>
            <a:spLocks noChangeShapeType="1"/>
          </p:cNvSpPr>
          <p:nvPr/>
        </p:nvSpPr>
        <p:spPr bwMode="auto">
          <a:xfrm>
            <a:off x="2759314"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 name="Line 15">
            <a:extLst>
              <a:ext uri="{FF2B5EF4-FFF2-40B4-BE49-F238E27FC236}">
                <a16:creationId xmlns:a16="http://schemas.microsoft.com/office/drawing/2014/main" id="{144A7955-2189-4895-9F7F-0723301149D8}"/>
              </a:ext>
            </a:extLst>
          </p:cNvPr>
          <p:cNvSpPr>
            <a:spLocks noChangeShapeType="1"/>
          </p:cNvSpPr>
          <p:nvPr/>
        </p:nvSpPr>
        <p:spPr bwMode="auto">
          <a:xfrm>
            <a:off x="2235234"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 name="Line 16">
            <a:extLst>
              <a:ext uri="{FF2B5EF4-FFF2-40B4-BE49-F238E27FC236}">
                <a16:creationId xmlns:a16="http://schemas.microsoft.com/office/drawing/2014/main" id="{B7D5F186-E137-4680-9EF6-8A869F0D6774}"/>
              </a:ext>
            </a:extLst>
          </p:cNvPr>
          <p:cNvSpPr>
            <a:spLocks noChangeShapeType="1"/>
          </p:cNvSpPr>
          <p:nvPr/>
        </p:nvSpPr>
        <p:spPr bwMode="auto">
          <a:xfrm>
            <a:off x="1711152"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 name="Line 17">
            <a:extLst>
              <a:ext uri="{FF2B5EF4-FFF2-40B4-BE49-F238E27FC236}">
                <a16:creationId xmlns:a16="http://schemas.microsoft.com/office/drawing/2014/main" id="{4F649887-1484-4714-B612-4019A95196A0}"/>
              </a:ext>
            </a:extLst>
          </p:cNvPr>
          <p:cNvSpPr>
            <a:spLocks noChangeShapeType="1"/>
          </p:cNvSpPr>
          <p:nvPr/>
        </p:nvSpPr>
        <p:spPr bwMode="auto">
          <a:xfrm>
            <a:off x="5903797" y="4717407"/>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 name="Rectangle 18">
            <a:extLst>
              <a:ext uri="{FF2B5EF4-FFF2-40B4-BE49-F238E27FC236}">
                <a16:creationId xmlns:a16="http://schemas.microsoft.com/office/drawing/2014/main" id="{EC86417F-5A1E-438F-B4E7-0B25C7D4A370}"/>
              </a:ext>
            </a:extLst>
          </p:cNvPr>
          <p:cNvSpPr>
            <a:spLocks noChangeArrowheads="1"/>
          </p:cNvSpPr>
          <p:nvPr/>
        </p:nvSpPr>
        <p:spPr bwMode="auto">
          <a:xfrm>
            <a:off x="1238032" y="2776620"/>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0.75</a:t>
            </a:r>
          </a:p>
        </p:txBody>
      </p:sp>
      <p:sp>
        <p:nvSpPr>
          <p:cNvPr id="21" name="Rectangle 19">
            <a:extLst>
              <a:ext uri="{FF2B5EF4-FFF2-40B4-BE49-F238E27FC236}">
                <a16:creationId xmlns:a16="http://schemas.microsoft.com/office/drawing/2014/main" id="{84E4C901-10DB-4CBF-9EAA-FF22A2891B81}"/>
              </a:ext>
            </a:extLst>
          </p:cNvPr>
          <p:cNvSpPr>
            <a:spLocks noChangeArrowheads="1"/>
          </p:cNvSpPr>
          <p:nvPr/>
        </p:nvSpPr>
        <p:spPr bwMode="auto">
          <a:xfrm>
            <a:off x="1238032" y="3409139"/>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0.50</a:t>
            </a:r>
          </a:p>
        </p:txBody>
      </p:sp>
      <p:sp>
        <p:nvSpPr>
          <p:cNvPr id="22" name="Rectangle 20">
            <a:extLst>
              <a:ext uri="{FF2B5EF4-FFF2-40B4-BE49-F238E27FC236}">
                <a16:creationId xmlns:a16="http://schemas.microsoft.com/office/drawing/2014/main" id="{1A46AD85-4C5F-4DF8-84B5-ED120E47618E}"/>
              </a:ext>
            </a:extLst>
          </p:cNvPr>
          <p:cNvSpPr>
            <a:spLocks noChangeArrowheads="1"/>
          </p:cNvSpPr>
          <p:nvPr/>
        </p:nvSpPr>
        <p:spPr bwMode="auto">
          <a:xfrm>
            <a:off x="1238032" y="4041658"/>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0.25</a:t>
            </a:r>
          </a:p>
        </p:txBody>
      </p:sp>
      <p:sp>
        <p:nvSpPr>
          <p:cNvPr id="23" name="Rectangle 21">
            <a:extLst>
              <a:ext uri="{FF2B5EF4-FFF2-40B4-BE49-F238E27FC236}">
                <a16:creationId xmlns:a16="http://schemas.microsoft.com/office/drawing/2014/main" id="{8D39F3B8-FB68-4A00-878A-C5187C8BD56F}"/>
              </a:ext>
            </a:extLst>
          </p:cNvPr>
          <p:cNvSpPr>
            <a:spLocks noChangeArrowheads="1"/>
          </p:cNvSpPr>
          <p:nvPr/>
        </p:nvSpPr>
        <p:spPr bwMode="auto">
          <a:xfrm>
            <a:off x="1238032" y="2144101"/>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24" name="Rectangle 22">
            <a:extLst>
              <a:ext uri="{FF2B5EF4-FFF2-40B4-BE49-F238E27FC236}">
                <a16:creationId xmlns:a16="http://schemas.microsoft.com/office/drawing/2014/main" id="{DE1F6269-1231-4DF8-B6D6-5179FFBF84E8}"/>
              </a:ext>
            </a:extLst>
          </p:cNvPr>
          <p:cNvSpPr>
            <a:spLocks noChangeArrowheads="1"/>
          </p:cNvSpPr>
          <p:nvPr/>
        </p:nvSpPr>
        <p:spPr bwMode="auto">
          <a:xfrm>
            <a:off x="1497718" y="4674179"/>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25" name="Rectangle 23">
            <a:extLst>
              <a:ext uri="{FF2B5EF4-FFF2-40B4-BE49-F238E27FC236}">
                <a16:creationId xmlns:a16="http://schemas.microsoft.com/office/drawing/2014/main" id="{39A808FB-437E-43A2-9AC8-C23836D6E434}"/>
              </a:ext>
            </a:extLst>
          </p:cNvPr>
          <p:cNvSpPr>
            <a:spLocks noChangeArrowheads="1"/>
          </p:cNvSpPr>
          <p:nvPr/>
        </p:nvSpPr>
        <p:spPr bwMode="auto">
          <a:xfrm>
            <a:off x="4753291" y="490279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18</a:t>
            </a:r>
          </a:p>
        </p:txBody>
      </p:sp>
      <p:sp>
        <p:nvSpPr>
          <p:cNvPr id="26" name="Rectangle 24">
            <a:extLst>
              <a:ext uri="{FF2B5EF4-FFF2-40B4-BE49-F238E27FC236}">
                <a16:creationId xmlns:a16="http://schemas.microsoft.com/office/drawing/2014/main" id="{044C9231-CA5C-4760-BDFF-6BF40A974DF1}"/>
              </a:ext>
            </a:extLst>
          </p:cNvPr>
          <p:cNvSpPr>
            <a:spLocks noChangeArrowheads="1"/>
          </p:cNvSpPr>
          <p:nvPr/>
        </p:nvSpPr>
        <p:spPr bwMode="auto">
          <a:xfrm>
            <a:off x="3705901" y="490279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27" name="Rectangle 25">
            <a:extLst>
              <a:ext uri="{FF2B5EF4-FFF2-40B4-BE49-F238E27FC236}">
                <a16:creationId xmlns:a16="http://schemas.microsoft.com/office/drawing/2014/main" id="{1D48A5DB-801A-4FB9-A97E-B938518B5651}"/>
              </a:ext>
            </a:extLst>
          </p:cNvPr>
          <p:cNvSpPr>
            <a:spLocks noChangeArrowheads="1"/>
          </p:cNvSpPr>
          <p:nvPr/>
        </p:nvSpPr>
        <p:spPr bwMode="auto">
          <a:xfrm>
            <a:off x="3232884" y="490279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28" name="Rectangle 26">
            <a:extLst>
              <a:ext uri="{FF2B5EF4-FFF2-40B4-BE49-F238E27FC236}">
                <a16:creationId xmlns:a16="http://schemas.microsoft.com/office/drawing/2014/main" id="{9740CB1E-20F1-47B7-9793-0032F0BB1A6C}"/>
              </a:ext>
            </a:extLst>
          </p:cNvPr>
          <p:cNvSpPr>
            <a:spLocks noChangeArrowheads="1"/>
          </p:cNvSpPr>
          <p:nvPr/>
        </p:nvSpPr>
        <p:spPr bwMode="auto">
          <a:xfrm>
            <a:off x="2710879" y="490279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29" name="Rectangle 27">
            <a:extLst>
              <a:ext uri="{FF2B5EF4-FFF2-40B4-BE49-F238E27FC236}">
                <a16:creationId xmlns:a16="http://schemas.microsoft.com/office/drawing/2014/main" id="{3BCC451E-3B37-4925-A123-DBB2D500C174}"/>
              </a:ext>
            </a:extLst>
          </p:cNvPr>
          <p:cNvSpPr>
            <a:spLocks noChangeArrowheads="1"/>
          </p:cNvSpPr>
          <p:nvPr/>
        </p:nvSpPr>
        <p:spPr bwMode="auto">
          <a:xfrm>
            <a:off x="2185764" y="490279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30" name="Rectangle 28">
            <a:extLst>
              <a:ext uri="{FF2B5EF4-FFF2-40B4-BE49-F238E27FC236}">
                <a16:creationId xmlns:a16="http://schemas.microsoft.com/office/drawing/2014/main" id="{525C2ADD-E22F-4A4F-B1C9-390310D5342C}"/>
              </a:ext>
            </a:extLst>
          </p:cNvPr>
          <p:cNvSpPr>
            <a:spLocks noChangeArrowheads="1"/>
          </p:cNvSpPr>
          <p:nvPr/>
        </p:nvSpPr>
        <p:spPr bwMode="auto">
          <a:xfrm>
            <a:off x="1659911" y="4902792"/>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1" name="Rectangle 29">
            <a:extLst>
              <a:ext uri="{FF2B5EF4-FFF2-40B4-BE49-F238E27FC236}">
                <a16:creationId xmlns:a16="http://schemas.microsoft.com/office/drawing/2014/main" id="{776B9682-99C3-4A61-92C0-96A24C580684}"/>
              </a:ext>
            </a:extLst>
          </p:cNvPr>
          <p:cNvSpPr>
            <a:spLocks noChangeArrowheads="1"/>
          </p:cNvSpPr>
          <p:nvPr/>
        </p:nvSpPr>
        <p:spPr bwMode="auto">
          <a:xfrm>
            <a:off x="5800886" y="480653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32" name="Rectangle 30">
            <a:extLst>
              <a:ext uri="{FF2B5EF4-FFF2-40B4-BE49-F238E27FC236}">
                <a16:creationId xmlns:a16="http://schemas.microsoft.com/office/drawing/2014/main" id="{0278C24F-12BF-4BDA-B9A7-876248CF3E9C}"/>
              </a:ext>
            </a:extLst>
          </p:cNvPr>
          <p:cNvSpPr>
            <a:spLocks noChangeArrowheads="1"/>
          </p:cNvSpPr>
          <p:nvPr/>
        </p:nvSpPr>
        <p:spPr bwMode="auto">
          <a:xfrm rot="16200000">
            <a:off x="-307989" y="3396935"/>
            <a:ext cx="2548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i="0" u="none" strike="noStrike" kern="1200" cap="none" spc="0" normalizeH="0" baseline="0" noProof="0" dirty="0">
                <a:ln>
                  <a:noFill/>
                </a:ln>
                <a:solidFill>
                  <a:srgbClr val="000000"/>
                </a:solidFill>
                <a:effectLst/>
                <a:uLnTx/>
                <a:uFillTx/>
                <a:latin typeface="+mj-lt"/>
                <a:ea typeface="+mn-ea"/>
                <a:cs typeface="+mn-cs"/>
              </a:rPr>
              <a:t>Proportion Event Free</a:t>
            </a:r>
          </a:p>
        </p:txBody>
      </p:sp>
      <p:sp>
        <p:nvSpPr>
          <p:cNvPr id="33" name="Rectangle 31">
            <a:extLst>
              <a:ext uri="{FF2B5EF4-FFF2-40B4-BE49-F238E27FC236}">
                <a16:creationId xmlns:a16="http://schemas.microsoft.com/office/drawing/2014/main" id="{FA5284D1-3CA6-4A52-9F46-EFC73FE8E0DA}"/>
              </a:ext>
            </a:extLst>
          </p:cNvPr>
          <p:cNvSpPr>
            <a:spLocks noChangeArrowheads="1"/>
          </p:cNvSpPr>
          <p:nvPr/>
        </p:nvSpPr>
        <p:spPr bwMode="auto">
          <a:xfrm>
            <a:off x="1681167" y="5214537"/>
            <a:ext cx="4222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i="0" u="none" strike="noStrike" kern="1200" cap="none" spc="0" normalizeH="0" baseline="0" noProof="0" dirty="0">
                <a:ln>
                  <a:noFill/>
                </a:ln>
                <a:solidFill>
                  <a:srgbClr val="000000"/>
                </a:solidFill>
                <a:effectLst/>
                <a:uLnTx/>
                <a:uFillTx/>
                <a:latin typeface="+mj-lt"/>
                <a:ea typeface="+mn-ea"/>
                <a:cs typeface="+mn-cs"/>
              </a:rPr>
              <a:t>Mo</a:t>
            </a:r>
          </a:p>
        </p:txBody>
      </p:sp>
      <p:sp>
        <p:nvSpPr>
          <p:cNvPr id="34" name="Line 11">
            <a:extLst>
              <a:ext uri="{FF2B5EF4-FFF2-40B4-BE49-F238E27FC236}">
                <a16:creationId xmlns:a16="http://schemas.microsoft.com/office/drawing/2014/main" id="{4D14FBE4-B3D6-4E77-80A4-0132021EB673}"/>
              </a:ext>
            </a:extLst>
          </p:cNvPr>
          <p:cNvSpPr>
            <a:spLocks noChangeShapeType="1"/>
          </p:cNvSpPr>
          <p:nvPr/>
        </p:nvSpPr>
        <p:spPr bwMode="auto">
          <a:xfrm>
            <a:off x="5379719"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5" name="Rectangle 23">
            <a:extLst>
              <a:ext uri="{FF2B5EF4-FFF2-40B4-BE49-F238E27FC236}">
                <a16:creationId xmlns:a16="http://schemas.microsoft.com/office/drawing/2014/main" id="{58E9A84E-1AA3-4646-9094-51948C99C780}"/>
              </a:ext>
            </a:extLst>
          </p:cNvPr>
          <p:cNvSpPr>
            <a:spLocks noChangeArrowheads="1"/>
          </p:cNvSpPr>
          <p:nvPr/>
        </p:nvSpPr>
        <p:spPr bwMode="auto">
          <a:xfrm>
            <a:off x="5277087" y="490279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36" name="Line 11">
            <a:extLst>
              <a:ext uri="{FF2B5EF4-FFF2-40B4-BE49-F238E27FC236}">
                <a16:creationId xmlns:a16="http://schemas.microsoft.com/office/drawing/2014/main" id="{B02301FD-FAE1-4571-8A5E-84E884C11490}"/>
              </a:ext>
            </a:extLst>
          </p:cNvPr>
          <p:cNvSpPr>
            <a:spLocks noChangeShapeType="1"/>
          </p:cNvSpPr>
          <p:nvPr/>
        </p:nvSpPr>
        <p:spPr bwMode="auto">
          <a:xfrm>
            <a:off x="4331557" y="4813663"/>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7" name="Rectangle 23">
            <a:extLst>
              <a:ext uri="{FF2B5EF4-FFF2-40B4-BE49-F238E27FC236}">
                <a16:creationId xmlns:a16="http://schemas.microsoft.com/office/drawing/2014/main" id="{717B912E-C011-4728-8DF6-40AF1AFCF68F}"/>
              </a:ext>
            </a:extLst>
          </p:cNvPr>
          <p:cNvSpPr>
            <a:spLocks noChangeArrowheads="1"/>
          </p:cNvSpPr>
          <p:nvPr/>
        </p:nvSpPr>
        <p:spPr bwMode="auto">
          <a:xfrm>
            <a:off x="4229560" y="490279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38" name="Rectangle 33">
            <a:extLst>
              <a:ext uri="{FF2B5EF4-FFF2-40B4-BE49-F238E27FC236}">
                <a16:creationId xmlns:a16="http://schemas.microsoft.com/office/drawing/2014/main" id="{9284A51B-5D96-4FAB-9A24-F57FB94187F3}"/>
              </a:ext>
            </a:extLst>
          </p:cNvPr>
          <p:cNvSpPr>
            <a:spLocks noChangeArrowheads="1"/>
          </p:cNvSpPr>
          <p:nvPr/>
        </p:nvSpPr>
        <p:spPr bwMode="auto">
          <a:xfrm>
            <a:off x="210428" y="5480162"/>
            <a:ext cx="13281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Calibri" panose="020F0502020204030204" pitchFamily="34" charset="0"/>
              </a:rPr>
              <a:t>Patients</a:t>
            </a: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Risk, n</a:t>
            </a:r>
          </a:p>
        </p:txBody>
      </p:sp>
      <p:sp>
        <p:nvSpPr>
          <p:cNvPr id="39" name="Rectangle 34">
            <a:extLst>
              <a:ext uri="{FF2B5EF4-FFF2-40B4-BE49-F238E27FC236}">
                <a16:creationId xmlns:a16="http://schemas.microsoft.com/office/drawing/2014/main" id="{0CFD7EFB-9672-4886-9CF6-12446BA2D04D}"/>
              </a:ext>
            </a:extLst>
          </p:cNvPr>
          <p:cNvSpPr>
            <a:spLocks noChangeArrowheads="1"/>
          </p:cNvSpPr>
          <p:nvPr/>
        </p:nvSpPr>
        <p:spPr bwMode="auto">
          <a:xfrm>
            <a:off x="713630" y="5715407"/>
            <a:ext cx="8249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Cabazitaxel</a:t>
            </a:r>
          </a:p>
        </p:txBody>
      </p:sp>
      <p:sp>
        <p:nvSpPr>
          <p:cNvPr id="40" name="Rectangle 35">
            <a:extLst>
              <a:ext uri="{FF2B5EF4-FFF2-40B4-BE49-F238E27FC236}">
                <a16:creationId xmlns:a16="http://schemas.microsoft.com/office/drawing/2014/main" id="{90E6C9B2-F33A-4A0A-99FD-EC189FCF193E}"/>
              </a:ext>
            </a:extLst>
          </p:cNvPr>
          <p:cNvSpPr>
            <a:spLocks noChangeArrowheads="1"/>
          </p:cNvSpPr>
          <p:nvPr/>
        </p:nvSpPr>
        <p:spPr bwMode="auto">
          <a:xfrm>
            <a:off x="371356" y="5950653"/>
            <a:ext cx="11672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30000" noProof="0" dirty="0">
                <a:ln>
                  <a:noFill/>
                </a:ln>
                <a:solidFill>
                  <a:schemeClr val="accent1"/>
                </a:solidFill>
                <a:effectLst/>
                <a:uLnTx/>
                <a:uFillTx/>
                <a:latin typeface="Calibri" panose="020F0502020204030204" pitchFamily="34" charset="0"/>
                <a:cs typeface="Calibri" panose="020F0502020204030204" pitchFamily="34" charset="0"/>
              </a:rPr>
              <a:t>177</a:t>
            </a:r>
            <a:r>
              <a:rPr kumimoji="0" lang="en-GB"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Lu-PSMA-617</a:t>
            </a:r>
            <a:endParaRPr kumimoji="0" lang="en-US" altLang="en-US"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42" name="Rectangle 40">
            <a:extLst>
              <a:ext uri="{FF2B5EF4-FFF2-40B4-BE49-F238E27FC236}">
                <a16:creationId xmlns:a16="http://schemas.microsoft.com/office/drawing/2014/main" id="{26481C0F-D891-40D1-8B47-E8A35B10DE7F}"/>
              </a:ext>
            </a:extLst>
          </p:cNvPr>
          <p:cNvSpPr>
            <a:spLocks noChangeArrowheads="1"/>
          </p:cNvSpPr>
          <p:nvPr/>
        </p:nvSpPr>
        <p:spPr bwMode="auto">
          <a:xfrm>
            <a:off x="1578372" y="5704158"/>
            <a:ext cx="3259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101</a:t>
            </a:r>
          </a:p>
        </p:txBody>
      </p:sp>
      <p:sp>
        <p:nvSpPr>
          <p:cNvPr id="43" name="Rectangle 41">
            <a:extLst>
              <a:ext uri="{FF2B5EF4-FFF2-40B4-BE49-F238E27FC236}">
                <a16:creationId xmlns:a16="http://schemas.microsoft.com/office/drawing/2014/main" id="{068C5B93-93C0-4FD0-A856-6E0E88ECDA6C}"/>
              </a:ext>
            </a:extLst>
          </p:cNvPr>
          <p:cNvSpPr>
            <a:spLocks noChangeArrowheads="1"/>
          </p:cNvSpPr>
          <p:nvPr/>
        </p:nvSpPr>
        <p:spPr bwMode="auto">
          <a:xfrm>
            <a:off x="1551752" y="5950653"/>
            <a:ext cx="3423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99</a:t>
            </a:r>
          </a:p>
        </p:txBody>
      </p:sp>
      <p:sp>
        <p:nvSpPr>
          <p:cNvPr id="44" name="Rectangle 42">
            <a:extLst>
              <a:ext uri="{FF2B5EF4-FFF2-40B4-BE49-F238E27FC236}">
                <a16:creationId xmlns:a16="http://schemas.microsoft.com/office/drawing/2014/main" id="{279E18CC-8E06-4532-A0E1-53926A6314C9}"/>
              </a:ext>
            </a:extLst>
          </p:cNvPr>
          <p:cNvSpPr>
            <a:spLocks noChangeArrowheads="1"/>
          </p:cNvSpPr>
          <p:nvPr/>
        </p:nvSpPr>
        <p:spPr bwMode="auto">
          <a:xfrm>
            <a:off x="2146492"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47</a:t>
            </a:r>
          </a:p>
        </p:txBody>
      </p:sp>
      <p:sp>
        <p:nvSpPr>
          <p:cNvPr id="45" name="Rectangle 43">
            <a:extLst>
              <a:ext uri="{FF2B5EF4-FFF2-40B4-BE49-F238E27FC236}">
                <a16:creationId xmlns:a16="http://schemas.microsoft.com/office/drawing/2014/main" id="{F22A363D-82E1-4167-8660-379F5A00C398}"/>
              </a:ext>
            </a:extLst>
          </p:cNvPr>
          <p:cNvSpPr>
            <a:spLocks noChangeArrowheads="1"/>
          </p:cNvSpPr>
          <p:nvPr/>
        </p:nvSpPr>
        <p:spPr bwMode="auto">
          <a:xfrm>
            <a:off x="2146491"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68</a:t>
            </a:r>
          </a:p>
        </p:txBody>
      </p:sp>
      <p:sp>
        <p:nvSpPr>
          <p:cNvPr id="46" name="Rectangle 44">
            <a:extLst>
              <a:ext uri="{FF2B5EF4-FFF2-40B4-BE49-F238E27FC236}">
                <a16:creationId xmlns:a16="http://schemas.microsoft.com/office/drawing/2014/main" id="{2D5AD3C0-B73A-42FA-A920-3F238DD36F69}"/>
              </a:ext>
            </a:extLst>
          </p:cNvPr>
          <p:cNvSpPr>
            <a:spLocks noChangeArrowheads="1"/>
          </p:cNvSpPr>
          <p:nvPr/>
        </p:nvSpPr>
        <p:spPr bwMode="auto">
          <a:xfrm>
            <a:off x="2671604"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31</a:t>
            </a:r>
          </a:p>
        </p:txBody>
      </p:sp>
      <p:sp>
        <p:nvSpPr>
          <p:cNvPr id="47" name="Rectangle 45">
            <a:extLst>
              <a:ext uri="{FF2B5EF4-FFF2-40B4-BE49-F238E27FC236}">
                <a16:creationId xmlns:a16="http://schemas.microsoft.com/office/drawing/2014/main" id="{23F91D1C-08BD-4E40-8A63-5663D9C7ADD2}"/>
              </a:ext>
            </a:extLst>
          </p:cNvPr>
          <p:cNvSpPr>
            <a:spLocks noChangeArrowheads="1"/>
          </p:cNvSpPr>
          <p:nvPr/>
        </p:nvSpPr>
        <p:spPr bwMode="auto">
          <a:xfrm>
            <a:off x="2671604"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39</a:t>
            </a:r>
          </a:p>
        </p:txBody>
      </p:sp>
      <p:sp>
        <p:nvSpPr>
          <p:cNvPr id="48" name="Rectangle 46">
            <a:extLst>
              <a:ext uri="{FF2B5EF4-FFF2-40B4-BE49-F238E27FC236}">
                <a16:creationId xmlns:a16="http://schemas.microsoft.com/office/drawing/2014/main" id="{3EDE11FD-5FA3-4B55-889D-2D5E8368DF11}"/>
              </a:ext>
            </a:extLst>
          </p:cNvPr>
          <p:cNvSpPr>
            <a:spLocks noChangeArrowheads="1"/>
          </p:cNvSpPr>
          <p:nvPr/>
        </p:nvSpPr>
        <p:spPr bwMode="auto">
          <a:xfrm>
            <a:off x="3193608"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14</a:t>
            </a:r>
          </a:p>
        </p:txBody>
      </p:sp>
      <p:sp>
        <p:nvSpPr>
          <p:cNvPr id="49" name="Rectangle 47">
            <a:extLst>
              <a:ext uri="{FF2B5EF4-FFF2-40B4-BE49-F238E27FC236}">
                <a16:creationId xmlns:a16="http://schemas.microsoft.com/office/drawing/2014/main" id="{AFC47F21-A06D-4F85-9178-F1773692D0FF}"/>
              </a:ext>
            </a:extLst>
          </p:cNvPr>
          <p:cNvSpPr>
            <a:spLocks noChangeArrowheads="1"/>
          </p:cNvSpPr>
          <p:nvPr/>
        </p:nvSpPr>
        <p:spPr bwMode="auto">
          <a:xfrm>
            <a:off x="3193608"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29</a:t>
            </a:r>
          </a:p>
        </p:txBody>
      </p:sp>
      <p:sp>
        <p:nvSpPr>
          <p:cNvPr id="50" name="Rectangle 48">
            <a:extLst>
              <a:ext uri="{FF2B5EF4-FFF2-40B4-BE49-F238E27FC236}">
                <a16:creationId xmlns:a16="http://schemas.microsoft.com/office/drawing/2014/main" id="{CD54014B-1E63-422D-B2B1-5A28329FC00E}"/>
              </a:ext>
            </a:extLst>
          </p:cNvPr>
          <p:cNvSpPr>
            <a:spLocks noChangeArrowheads="1"/>
          </p:cNvSpPr>
          <p:nvPr/>
        </p:nvSpPr>
        <p:spPr bwMode="auto">
          <a:xfrm>
            <a:off x="3764412" y="570415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a:t>
            </a:r>
          </a:p>
        </p:txBody>
      </p:sp>
      <p:sp>
        <p:nvSpPr>
          <p:cNvPr id="51" name="Rectangle 49">
            <a:extLst>
              <a:ext uri="{FF2B5EF4-FFF2-40B4-BE49-F238E27FC236}">
                <a16:creationId xmlns:a16="http://schemas.microsoft.com/office/drawing/2014/main" id="{B269F545-5931-424F-A848-189071686F70}"/>
              </a:ext>
            </a:extLst>
          </p:cNvPr>
          <p:cNvSpPr>
            <a:spLocks noChangeArrowheads="1"/>
          </p:cNvSpPr>
          <p:nvPr/>
        </p:nvSpPr>
        <p:spPr bwMode="auto">
          <a:xfrm>
            <a:off x="3718726"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17</a:t>
            </a:r>
          </a:p>
        </p:txBody>
      </p:sp>
      <p:sp>
        <p:nvSpPr>
          <p:cNvPr id="52" name="Rectangle 50">
            <a:extLst>
              <a:ext uri="{FF2B5EF4-FFF2-40B4-BE49-F238E27FC236}">
                <a16:creationId xmlns:a16="http://schemas.microsoft.com/office/drawing/2014/main" id="{D5EA462B-6766-4C04-B7EE-254A25CD46EA}"/>
              </a:ext>
            </a:extLst>
          </p:cNvPr>
          <p:cNvSpPr>
            <a:spLocks noChangeArrowheads="1"/>
          </p:cNvSpPr>
          <p:nvPr/>
        </p:nvSpPr>
        <p:spPr bwMode="auto">
          <a:xfrm>
            <a:off x="5323291" y="570415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53" name="Rectangle 52">
            <a:extLst>
              <a:ext uri="{FF2B5EF4-FFF2-40B4-BE49-F238E27FC236}">
                <a16:creationId xmlns:a16="http://schemas.microsoft.com/office/drawing/2014/main" id="{98E21416-67B6-4AB7-8FFD-69CA0F137426}"/>
              </a:ext>
            </a:extLst>
          </p:cNvPr>
          <p:cNvSpPr>
            <a:spLocks noChangeArrowheads="1"/>
          </p:cNvSpPr>
          <p:nvPr/>
        </p:nvSpPr>
        <p:spPr bwMode="auto">
          <a:xfrm>
            <a:off x="5318015" y="5950653"/>
            <a:ext cx="1019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a:t>
            </a:r>
          </a:p>
        </p:txBody>
      </p:sp>
      <p:sp>
        <p:nvSpPr>
          <p:cNvPr id="54" name="Rectangle 53">
            <a:extLst>
              <a:ext uri="{FF2B5EF4-FFF2-40B4-BE49-F238E27FC236}">
                <a16:creationId xmlns:a16="http://schemas.microsoft.com/office/drawing/2014/main" id="{DEA3BAA8-AD4B-406B-BBA5-6C1563E804A3}"/>
              </a:ext>
            </a:extLst>
          </p:cNvPr>
          <p:cNvSpPr>
            <a:spLocks noChangeArrowheads="1"/>
          </p:cNvSpPr>
          <p:nvPr/>
        </p:nvSpPr>
        <p:spPr bwMode="auto">
          <a:xfrm>
            <a:off x="5859395" y="570415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55" name="Rectangle 54">
            <a:extLst>
              <a:ext uri="{FF2B5EF4-FFF2-40B4-BE49-F238E27FC236}">
                <a16:creationId xmlns:a16="http://schemas.microsoft.com/office/drawing/2014/main" id="{1F73B742-38E0-4207-B2B5-E54C05AA4008}"/>
              </a:ext>
            </a:extLst>
          </p:cNvPr>
          <p:cNvSpPr>
            <a:spLocks noChangeArrowheads="1"/>
          </p:cNvSpPr>
          <p:nvPr/>
        </p:nvSpPr>
        <p:spPr bwMode="auto">
          <a:xfrm>
            <a:off x="5859395" y="5950653"/>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p>
        </p:txBody>
      </p:sp>
      <p:sp>
        <p:nvSpPr>
          <p:cNvPr id="56" name="Rectangle 50">
            <a:extLst>
              <a:ext uri="{FF2B5EF4-FFF2-40B4-BE49-F238E27FC236}">
                <a16:creationId xmlns:a16="http://schemas.microsoft.com/office/drawing/2014/main" id="{B1F8448D-606F-45C7-8592-D2B33DBF019C}"/>
              </a:ext>
            </a:extLst>
          </p:cNvPr>
          <p:cNvSpPr>
            <a:spLocks noChangeArrowheads="1"/>
          </p:cNvSpPr>
          <p:nvPr/>
        </p:nvSpPr>
        <p:spPr bwMode="auto">
          <a:xfrm>
            <a:off x="4288158" y="570415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a:t>
            </a:r>
          </a:p>
        </p:txBody>
      </p:sp>
      <p:sp>
        <p:nvSpPr>
          <p:cNvPr id="57" name="Rectangle 52">
            <a:extLst>
              <a:ext uri="{FF2B5EF4-FFF2-40B4-BE49-F238E27FC236}">
                <a16:creationId xmlns:a16="http://schemas.microsoft.com/office/drawing/2014/main" id="{E482F4E0-0B1C-4C99-A66C-A4B9B71CFE74}"/>
              </a:ext>
            </a:extLst>
          </p:cNvPr>
          <p:cNvSpPr>
            <a:spLocks noChangeArrowheads="1"/>
          </p:cNvSpPr>
          <p:nvPr/>
        </p:nvSpPr>
        <p:spPr bwMode="auto">
          <a:xfrm>
            <a:off x="4245688" y="5950653"/>
            <a:ext cx="229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11</a:t>
            </a:r>
          </a:p>
        </p:txBody>
      </p:sp>
      <p:sp>
        <p:nvSpPr>
          <p:cNvPr id="58" name="Rectangle 50">
            <a:extLst>
              <a:ext uri="{FF2B5EF4-FFF2-40B4-BE49-F238E27FC236}">
                <a16:creationId xmlns:a16="http://schemas.microsoft.com/office/drawing/2014/main" id="{222867FC-F824-4554-AD73-C104FC57B73F}"/>
              </a:ext>
            </a:extLst>
          </p:cNvPr>
          <p:cNvSpPr>
            <a:spLocks noChangeArrowheads="1"/>
          </p:cNvSpPr>
          <p:nvPr/>
        </p:nvSpPr>
        <p:spPr bwMode="auto">
          <a:xfrm>
            <a:off x="4824535" y="570415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59" name="Rectangle 52">
            <a:extLst>
              <a:ext uri="{FF2B5EF4-FFF2-40B4-BE49-F238E27FC236}">
                <a16:creationId xmlns:a16="http://schemas.microsoft.com/office/drawing/2014/main" id="{8EDC30A8-2251-4818-9D86-FC4E0EB0ACBC}"/>
              </a:ext>
            </a:extLst>
          </p:cNvPr>
          <p:cNvSpPr>
            <a:spLocks noChangeArrowheads="1"/>
          </p:cNvSpPr>
          <p:nvPr/>
        </p:nvSpPr>
        <p:spPr bwMode="auto">
          <a:xfrm>
            <a:off x="4819260" y="5950653"/>
            <a:ext cx="1019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a:t>
            </a:r>
          </a:p>
        </p:txBody>
      </p:sp>
      <p:grpSp>
        <p:nvGrpSpPr>
          <p:cNvPr id="60" name="Group 405">
            <a:extLst>
              <a:ext uri="{FF2B5EF4-FFF2-40B4-BE49-F238E27FC236}">
                <a16:creationId xmlns:a16="http://schemas.microsoft.com/office/drawing/2014/main" id="{A9E5A153-7724-4D35-A61C-0C20E4057BDC}"/>
              </a:ext>
            </a:extLst>
          </p:cNvPr>
          <p:cNvGrpSpPr/>
          <p:nvPr/>
        </p:nvGrpSpPr>
        <p:grpSpPr>
          <a:xfrm>
            <a:off x="4266318" y="2128330"/>
            <a:ext cx="1663776" cy="492443"/>
            <a:chOff x="2339752" y="1522745"/>
            <a:chExt cx="2090498" cy="323584"/>
          </a:xfrm>
        </p:grpSpPr>
        <p:sp>
          <p:nvSpPr>
            <p:cNvPr id="63" name="Rectangle 37">
              <a:extLst>
                <a:ext uri="{FF2B5EF4-FFF2-40B4-BE49-F238E27FC236}">
                  <a16:creationId xmlns:a16="http://schemas.microsoft.com/office/drawing/2014/main" id="{11236959-C428-4CE4-8A5C-2465A348EA7A}"/>
                </a:ext>
              </a:extLst>
            </p:cNvPr>
            <p:cNvSpPr>
              <a:spLocks noChangeArrowheads="1"/>
            </p:cNvSpPr>
            <p:nvPr/>
          </p:nvSpPr>
          <p:spPr bwMode="auto">
            <a:xfrm>
              <a:off x="2758354" y="1522745"/>
              <a:ext cx="1671896" cy="3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783">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Cabazitaxel</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lang="en-GB" sz="1600" b="0" baseline="30000" dirty="0">
                  <a:solidFill>
                    <a:srgbClr val="000000">
                      <a:lumMod val="50000"/>
                    </a:srgbClr>
                  </a:solidFill>
                  <a:latin typeface="Calibri" panose="020F0502020204030204" pitchFamily="34" charset="0"/>
                  <a:cs typeface="Calibri" panose="020F0502020204030204" pitchFamily="34" charset="0"/>
                </a:rPr>
                <a:t>177</a:t>
              </a:r>
              <a:r>
                <a:rPr lang="en-GB" sz="1600" b="0" dirty="0">
                  <a:solidFill>
                    <a:srgbClr val="000000">
                      <a:lumMod val="50000"/>
                    </a:srgbClr>
                  </a:solidFill>
                  <a:latin typeface="Calibri" panose="020F0502020204030204" pitchFamily="34" charset="0"/>
                  <a:cs typeface="Calibri" panose="020F0502020204030204" pitchFamily="34" charset="0"/>
                </a:rPr>
                <a:t>Lu-PSMA-617</a:t>
              </a:r>
              <a:endParaRPr lang="en-US" altLang="en-US" sz="1600" b="0" dirty="0">
                <a:solidFill>
                  <a:srgbClr val="000000"/>
                </a:solidFill>
                <a:latin typeface="Calibri" panose="020F0502020204030204" pitchFamily="34" charset="0"/>
                <a:cs typeface="Calibri" panose="020F0502020204030204" pitchFamily="34" charset="0"/>
              </a:endParaRPr>
            </a:p>
          </p:txBody>
        </p:sp>
        <p:sp>
          <p:nvSpPr>
            <p:cNvPr id="65" name="Line 57">
              <a:extLst>
                <a:ext uri="{FF2B5EF4-FFF2-40B4-BE49-F238E27FC236}">
                  <a16:creationId xmlns:a16="http://schemas.microsoft.com/office/drawing/2014/main" id="{A6FCB961-805A-462F-8F5A-C6214AD3CB41}"/>
                </a:ext>
              </a:extLst>
            </p:cNvPr>
            <p:cNvSpPr>
              <a:spLocks noChangeShapeType="1"/>
            </p:cNvSpPr>
            <p:nvPr/>
          </p:nvSpPr>
          <p:spPr bwMode="auto">
            <a:xfrm>
              <a:off x="2339752" y="1607644"/>
              <a:ext cx="324000" cy="0"/>
            </a:xfrm>
            <a:prstGeom prst="line">
              <a:avLst/>
            </a:prstGeom>
            <a:noFill/>
            <a:ln w="28599" cap="sq">
              <a:solidFill>
                <a:schemeClr val="accent3"/>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6" name="Line 57">
              <a:extLst>
                <a:ext uri="{FF2B5EF4-FFF2-40B4-BE49-F238E27FC236}">
                  <a16:creationId xmlns:a16="http://schemas.microsoft.com/office/drawing/2014/main" id="{7C2883A1-DB29-4ADE-BEC2-4C19F721DF21}"/>
                </a:ext>
              </a:extLst>
            </p:cNvPr>
            <p:cNvSpPr>
              <a:spLocks noChangeShapeType="1"/>
            </p:cNvSpPr>
            <p:nvPr/>
          </p:nvSpPr>
          <p:spPr bwMode="auto">
            <a:xfrm>
              <a:off x="2339752" y="1778671"/>
              <a:ext cx="324000" cy="0"/>
            </a:xfrm>
            <a:prstGeom prst="line">
              <a:avLst/>
            </a:prstGeom>
            <a:noFill/>
            <a:ln w="28599" cap="sq">
              <a:solidFill>
                <a:schemeClr val="accent1"/>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61" name="Freeform 5">
            <a:extLst>
              <a:ext uri="{FF2B5EF4-FFF2-40B4-BE49-F238E27FC236}">
                <a16:creationId xmlns:a16="http://schemas.microsoft.com/office/drawing/2014/main" id="{EEF4F7E7-2DE0-42C9-AB6E-B942ECC58746}"/>
              </a:ext>
            </a:extLst>
          </p:cNvPr>
          <p:cNvSpPr>
            <a:spLocks/>
          </p:cNvSpPr>
          <p:nvPr/>
        </p:nvSpPr>
        <p:spPr bwMode="auto">
          <a:xfrm>
            <a:off x="1723004" y="2277139"/>
            <a:ext cx="2727158" cy="2529469"/>
          </a:xfrm>
          <a:custGeom>
            <a:avLst/>
            <a:gdLst>
              <a:gd name="T0" fmla="*/ 2341 w 2878"/>
              <a:gd name="T1" fmla="*/ 1372 h 1396"/>
              <a:gd name="T2" fmla="*/ 2087 w 2878"/>
              <a:gd name="T3" fmla="*/ 1326 h 1396"/>
              <a:gd name="T4" fmla="*/ 1973 w 2878"/>
              <a:gd name="T5" fmla="*/ 1314 h 1396"/>
              <a:gd name="T6" fmla="*/ 1928 w 2878"/>
              <a:gd name="T7" fmla="*/ 1281 h 1396"/>
              <a:gd name="T8" fmla="*/ 1884 w 2878"/>
              <a:gd name="T9" fmla="*/ 1243 h 1396"/>
              <a:gd name="T10" fmla="*/ 1708 w 2878"/>
              <a:gd name="T11" fmla="*/ 1193 h 1396"/>
              <a:gd name="T12" fmla="*/ 1680 w 2878"/>
              <a:gd name="T13" fmla="*/ 1181 h 1396"/>
              <a:gd name="T14" fmla="*/ 1620 w 2878"/>
              <a:gd name="T15" fmla="*/ 1129 h 1396"/>
              <a:gd name="T16" fmla="*/ 1510 w 2878"/>
              <a:gd name="T17" fmla="*/ 1117 h 1396"/>
              <a:gd name="T18" fmla="*/ 1475 w 2878"/>
              <a:gd name="T19" fmla="*/ 1081 h 1396"/>
              <a:gd name="T20" fmla="*/ 1441 w 2878"/>
              <a:gd name="T21" fmla="*/ 1069 h 1396"/>
              <a:gd name="T22" fmla="*/ 1425 w 2878"/>
              <a:gd name="T23" fmla="*/ 1045 h 1396"/>
              <a:gd name="T24" fmla="*/ 1409 w 2878"/>
              <a:gd name="T25" fmla="*/ 1033 h 1396"/>
              <a:gd name="T26" fmla="*/ 1343 w 2878"/>
              <a:gd name="T27" fmla="*/ 1001 h 1396"/>
              <a:gd name="T28" fmla="*/ 1237 w 2878"/>
              <a:gd name="T29" fmla="*/ 983 h 1396"/>
              <a:gd name="T30" fmla="*/ 1227 w 2878"/>
              <a:gd name="T31" fmla="*/ 959 h 1396"/>
              <a:gd name="T32" fmla="*/ 1207 w 2878"/>
              <a:gd name="T33" fmla="*/ 947 h 1396"/>
              <a:gd name="T34" fmla="*/ 1191 w 2878"/>
              <a:gd name="T35" fmla="*/ 923 h 1396"/>
              <a:gd name="T36" fmla="*/ 1161 w 2878"/>
              <a:gd name="T37" fmla="*/ 913 h 1396"/>
              <a:gd name="T38" fmla="*/ 1081 w 2878"/>
              <a:gd name="T39" fmla="*/ 818 h 1396"/>
              <a:gd name="T40" fmla="*/ 1031 w 2878"/>
              <a:gd name="T41" fmla="*/ 810 h 1396"/>
              <a:gd name="T42" fmla="*/ 1025 w 2878"/>
              <a:gd name="T43" fmla="*/ 774 h 1396"/>
              <a:gd name="T44" fmla="*/ 982 w 2878"/>
              <a:gd name="T45" fmla="*/ 752 h 1396"/>
              <a:gd name="T46" fmla="*/ 922 w 2878"/>
              <a:gd name="T47" fmla="*/ 744 h 1396"/>
              <a:gd name="T48" fmla="*/ 912 w 2878"/>
              <a:gd name="T49" fmla="*/ 702 h 1396"/>
              <a:gd name="T50" fmla="*/ 798 w 2878"/>
              <a:gd name="T51" fmla="*/ 690 h 1396"/>
              <a:gd name="T52" fmla="*/ 700 w 2878"/>
              <a:gd name="T53" fmla="*/ 652 h 1396"/>
              <a:gd name="T54" fmla="*/ 558 w 2878"/>
              <a:gd name="T55" fmla="*/ 638 h 1396"/>
              <a:gd name="T56" fmla="*/ 535 w 2878"/>
              <a:gd name="T57" fmla="*/ 612 h 1396"/>
              <a:gd name="T58" fmla="*/ 515 w 2878"/>
              <a:gd name="T59" fmla="*/ 594 h 1396"/>
              <a:gd name="T60" fmla="*/ 505 w 2878"/>
              <a:gd name="T61" fmla="*/ 538 h 1396"/>
              <a:gd name="T62" fmla="*/ 479 w 2878"/>
              <a:gd name="T63" fmla="*/ 520 h 1396"/>
              <a:gd name="T64" fmla="*/ 437 w 2878"/>
              <a:gd name="T65" fmla="*/ 491 h 1396"/>
              <a:gd name="T66" fmla="*/ 389 w 2878"/>
              <a:gd name="T67" fmla="*/ 471 h 1396"/>
              <a:gd name="T68" fmla="*/ 375 w 2878"/>
              <a:gd name="T69" fmla="*/ 441 h 1396"/>
              <a:gd name="T70" fmla="*/ 335 w 2878"/>
              <a:gd name="T71" fmla="*/ 425 h 1396"/>
              <a:gd name="T72" fmla="*/ 319 w 2878"/>
              <a:gd name="T73" fmla="*/ 395 h 1396"/>
              <a:gd name="T74" fmla="*/ 293 w 2878"/>
              <a:gd name="T75" fmla="*/ 381 h 1396"/>
              <a:gd name="T76" fmla="*/ 277 w 2878"/>
              <a:gd name="T77" fmla="*/ 353 h 1396"/>
              <a:gd name="T78" fmla="*/ 259 w 2878"/>
              <a:gd name="T79" fmla="*/ 333 h 1396"/>
              <a:gd name="T80" fmla="*/ 247 w 2878"/>
              <a:gd name="T81" fmla="*/ 307 h 1396"/>
              <a:gd name="T82" fmla="*/ 187 w 2878"/>
              <a:gd name="T83" fmla="*/ 287 h 1396"/>
              <a:gd name="T84" fmla="*/ 175 w 2878"/>
              <a:gd name="T85" fmla="*/ 245 h 1396"/>
              <a:gd name="T86" fmla="*/ 155 w 2878"/>
              <a:gd name="T87" fmla="*/ 229 h 1396"/>
              <a:gd name="T88" fmla="*/ 145 w 2878"/>
              <a:gd name="T89" fmla="*/ 187 h 1396"/>
              <a:gd name="T90" fmla="*/ 129 w 2878"/>
              <a:gd name="T91" fmla="*/ 151 h 1396"/>
              <a:gd name="T92" fmla="*/ 121 w 2878"/>
              <a:gd name="T93" fmla="*/ 64 h 1396"/>
              <a:gd name="T94" fmla="*/ 109 w 2878"/>
              <a:gd name="T95" fmla="*/ 36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78" h="1396">
                <a:moveTo>
                  <a:pt x="2878" y="1396"/>
                </a:moveTo>
                <a:lnTo>
                  <a:pt x="2878" y="1372"/>
                </a:lnTo>
                <a:lnTo>
                  <a:pt x="2341" y="1372"/>
                </a:lnTo>
                <a:lnTo>
                  <a:pt x="2341" y="1352"/>
                </a:lnTo>
                <a:lnTo>
                  <a:pt x="2087" y="1352"/>
                </a:lnTo>
                <a:lnTo>
                  <a:pt x="2087" y="1326"/>
                </a:lnTo>
                <a:lnTo>
                  <a:pt x="2033" y="1326"/>
                </a:lnTo>
                <a:lnTo>
                  <a:pt x="2033" y="1314"/>
                </a:lnTo>
                <a:lnTo>
                  <a:pt x="1973" y="1314"/>
                </a:lnTo>
                <a:lnTo>
                  <a:pt x="1973" y="1294"/>
                </a:lnTo>
                <a:lnTo>
                  <a:pt x="1928" y="1294"/>
                </a:lnTo>
                <a:lnTo>
                  <a:pt x="1928" y="1281"/>
                </a:lnTo>
                <a:lnTo>
                  <a:pt x="1902" y="1281"/>
                </a:lnTo>
                <a:lnTo>
                  <a:pt x="1902" y="1243"/>
                </a:lnTo>
                <a:lnTo>
                  <a:pt x="1884" y="1243"/>
                </a:lnTo>
                <a:lnTo>
                  <a:pt x="1884" y="1233"/>
                </a:lnTo>
                <a:lnTo>
                  <a:pt x="1708" y="1233"/>
                </a:lnTo>
                <a:lnTo>
                  <a:pt x="1708" y="1193"/>
                </a:lnTo>
                <a:lnTo>
                  <a:pt x="1700" y="1193"/>
                </a:lnTo>
                <a:lnTo>
                  <a:pt x="1700" y="1181"/>
                </a:lnTo>
                <a:lnTo>
                  <a:pt x="1680" y="1181"/>
                </a:lnTo>
                <a:lnTo>
                  <a:pt x="1680" y="1163"/>
                </a:lnTo>
                <a:lnTo>
                  <a:pt x="1620" y="1163"/>
                </a:lnTo>
                <a:lnTo>
                  <a:pt x="1620" y="1129"/>
                </a:lnTo>
                <a:lnTo>
                  <a:pt x="1588" y="1129"/>
                </a:lnTo>
                <a:lnTo>
                  <a:pt x="1588" y="1117"/>
                </a:lnTo>
                <a:lnTo>
                  <a:pt x="1510" y="1117"/>
                </a:lnTo>
                <a:lnTo>
                  <a:pt x="1510" y="1099"/>
                </a:lnTo>
                <a:lnTo>
                  <a:pt x="1475" y="1099"/>
                </a:lnTo>
                <a:lnTo>
                  <a:pt x="1475" y="1081"/>
                </a:lnTo>
                <a:lnTo>
                  <a:pt x="1457" y="1081"/>
                </a:lnTo>
                <a:lnTo>
                  <a:pt x="1457" y="1069"/>
                </a:lnTo>
                <a:lnTo>
                  <a:pt x="1441" y="1069"/>
                </a:lnTo>
                <a:lnTo>
                  <a:pt x="1441" y="1061"/>
                </a:lnTo>
                <a:lnTo>
                  <a:pt x="1425" y="1061"/>
                </a:lnTo>
                <a:lnTo>
                  <a:pt x="1425" y="1045"/>
                </a:lnTo>
                <a:lnTo>
                  <a:pt x="1415" y="1045"/>
                </a:lnTo>
                <a:lnTo>
                  <a:pt x="1415" y="1033"/>
                </a:lnTo>
                <a:lnTo>
                  <a:pt x="1409" y="1033"/>
                </a:lnTo>
                <a:lnTo>
                  <a:pt x="1409" y="1019"/>
                </a:lnTo>
                <a:lnTo>
                  <a:pt x="1343" y="1019"/>
                </a:lnTo>
                <a:lnTo>
                  <a:pt x="1343" y="1001"/>
                </a:lnTo>
                <a:lnTo>
                  <a:pt x="1297" y="1001"/>
                </a:lnTo>
                <a:lnTo>
                  <a:pt x="1297" y="983"/>
                </a:lnTo>
                <a:lnTo>
                  <a:pt x="1237" y="983"/>
                </a:lnTo>
                <a:lnTo>
                  <a:pt x="1237" y="969"/>
                </a:lnTo>
                <a:lnTo>
                  <a:pt x="1227" y="969"/>
                </a:lnTo>
                <a:lnTo>
                  <a:pt x="1227" y="959"/>
                </a:lnTo>
                <a:lnTo>
                  <a:pt x="1217" y="959"/>
                </a:lnTo>
                <a:lnTo>
                  <a:pt x="1217" y="947"/>
                </a:lnTo>
                <a:lnTo>
                  <a:pt x="1207" y="947"/>
                </a:lnTo>
                <a:lnTo>
                  <a:pt x="1207" y="937"/>
                </a:lnTo>
                <a:lnTo>
                  <a:pt x="1191" y="937"/>
                </a:lnTo>
                <a:lnTo>
                  <a:pt x="1191" y="923"/>
                </a:lnTo>
                <a:lnTo>
                  <a:pt x="1177" y="923"/>
                </a:lnTo>
                <a:lnTo>
                  <a:pt x="1177" y="913"/>
                </a:lnTo>
                <a:lnTo>
                  <a:pt x="1161" y="913"/>
                </a:lnTo>
                <a:lnTo>
                  <a:pt x="1161" y="884"/>
                </a:lnTo>
                <a:lnTo>
                  <a:pt x="1081" y="884"/>
                </a:lnTo>
                <a:lnTo>
                  <a:pt x="1081" y="818"/>
                </a:lnTo>
                <a:lnTo>
                  <a:pt x="1043" y="818"/>
                </a:lnTo>
                <a:lnTo>
                  <a:pt x="1043" y="810"/>
                </a:lnTo>
                <a:lnTo>
                  <a:pt x="1031" y="810"/>
                </a:lnTo>
                <a:lnTo>
                  <a:pt x="1031" y="794"/>
                </a:lnTo>
                <a:lnTo>
                  <a:pt x="1025" y="794"/>
                </a:lnTo>
                <a:lnTo>
                  <a:pt x="1025" y="774"/>
                </a:lnTo>
                <a:lnTo>
                  <a:pt x="982" y="774"/>
                </a:lnTo>
                <a:lnTo>
                  <a:pt x="982" y="764"/>
                </a:lnTo>
                <a:lnTo>
                  <a:pt x="982" y="752"/>
                </a:lnTo>
                <a:lnTo>
                  <a:pt x="936" y="752"/>
                </a:lnTo>
                <a:lnTo>
                  <a:pt x="936" y="744"/>
                </a:lnTo>
                <a:lnTo>
                  <a:pt x="922" y="744"/>
                </a:lnTo>
                <a:lnTo>
                  <a:pt x="922" y="726"/>
                </a:lnTo>
                <a:lnTo>
                  <a:pt x="912" y="726"/>
                </a:lnTo>
                <a:lnTo>
                  <a:pt x="912" y="702"/>
                </a:lnTo>
                <a:lnTo>
                  <a:pt x="904" y="702"/>
                </a:lnTo>
                <a:lnTo>
                  <a:pt x="904" y="690"/>
                </a:lnTo>
                <a:lnTo>
                  <a:pt x="798" y="690"/>
                </a:lnTo>
                <a:lnTo>
                  <a:pt x="798" y="670"/>
                </a:lnTo>
                <a:lnTo>
                  <a:pt x="700" y="670"/>
                </a:lnTo>
                <a:lnTo>
                  <a:pt x="700" y="652"/>
                </a:lnTo>
                <a:lnTo>
                  <a:pt x="658" y="652"/>
                </a:lnTo>
                <a:lnTo>
                  <a:pt x="658" y="638"/>
                </a:lnTo>
                <a:lnTo>
                  <a:pt x="558" y="638"/>
                </a:lnTo>
                <a:lnTo>
                  <a:pt x="558" y="624"/>
                </a:lnTo>
                <a:lnTo>
                  <a:pt x="535" y="624"/>
                </a:lnTo>
                <a:lnTo>
                  <a:pt x="535" y="612"/>
                </a:lnTo>
                <a:lnTo>
                  <a:pt x="523" y="612"/>
                </a:lnTo>
                <a:lnTo>
                  <a:pt x="523" y="594"/>
                </a:lnTo>
                <a:lnTo>
                  <a:pt x="515" y="594"/>
                </a:lnTo>
                <a:lnTo>
                  <a:pt x="515" y="544"/>
                </a:lnTo>
                <a:lnTo>
                  <a:pt x="505" y="544"/>
                </a:lnTo>
                <a:lnTo>
                  <a:pt x="505" y="538"/>
                </a:lnTo>
                <a:lnTo>
                  <a:pt x="491" y="538"/>
                </a:lnTo>
                <a:lnTo>
                  <a:pt x="491" y="520"/>
                </a:lnTo>
                <a:lnTo>
                  <a:pt x="479" y="520"/>
                </a:lnTo>
                <a:lnTo>
                  <a:pt x="479" y="504"/>
                </a:lnTo>
                <a:lnTo>
                  <a:pt x="437" y="504"/>
                </a:lnTo>
                <a:lnTo>
                  <a:pt x="437" y="491"/>
                </a:lnTo>
                <a:lnTo>
                  <a:pt x="399" y="491"/>
                </a:lnTo>
                <a:lnTo>
                  <a:pt x="399" y="471"/>
                </a:lnTo>
                <a:lnTo>
                  <a:pt x="389" y="471"/>
                </a:lnTo>
                <a:lnTo>
                  <a:pt x="389" y="457"/>
                </a:lnTo>
                <a:lnTo>
                  <a:pt x="375" y="457"/>
                </a:lnTo>
                <a:lnTo>
                  <a:pt x="375" y="441"/>
                </a:lnTo>
                <a:lnTo>
                  <a:pt x="367" y="441"/>
                </a:lnTo>
                <a:lnTo>
                  <a:pt x="367" y="425"/>
                </a:lnTo>
                <a:lnTo>
                  <a:pt x="335" y="425"/>
                </a:lnTo>
                <a:lnTo>
                  <a:pt x="335" y="409"/>
                </a:lnTo>
                <a:lnTo>
                  <a:pt x="319" y="409"/>
                </a:lnTo>
                <a:lnTo>
                  <a:pt x="319" y="395"/>
                </a:lnTo>
                <a:lnTo>
                  <a:pt x="305" y="395"/>
                </a:lnTo>
                <a:lnTo>
                  <a:pt x="305" y="381"/>
                </a:lnTo>
                <a:lnTo>
                  <a:pt x="293" y="381"/>
                </a:lnTo>
                <a:lnTo>
                  <a:pt x="293" y="371"/>
                </a:lnTo>
                <a:lnTo>
                  <a:pt x="277" y="371"/>
                </a:lnTo>
                <a:lnTo>
                  <a:pt x="277" y="353"/>
                </a:lnTo>
                <a:lnTo>
                  <a:pt x="267" y="353"/>
                </a:lnTo>
                <a:lnTo>
                  <a:pt x="267" y="333"/>
                </a:lnTo>
                <a:lnTo>
                  <a:pt x="259" y="333"/>
                </a:lnTo>
                <a:lnTo>
                  <a:pt x="259" y="319"/>
                </a:lnTo>
                <a:lnTo>
                  <a:pt x="247" y="319"/>
                </a:lnTo>
                <a:lnTo>
                  <a:pt x="247" y="307"/>
                </a:lnTo>
                <a:lnTo>
                  <a:pt x="195" y="307"/>
                </a:lnTo>
                <a:lnTo>
                  <a:pt x="195" y="287"/>
                </a:lnTo>
                <a:lnTo>
                  <a:pt x="187" y="287"/>
                </a:lnTo>
                <a:lnTo>
                  <a:pt x="187" y="257"/>
                </a:lnTo>
                <a:lnTo>
                  <a:pt x="175" y="257"/>
                </a:lnTo>
                <a:lnTo>
                  <a:pt x="175" y="245"/>
                </a:lnTo>
                <a:lnTo>
                  <a:pt x="163" y="245"/>
                </a:lnTo>
                <a:lnTo>
                  <a:pt x="163" y="229"/>
                </a:lnTo>
                <a:lnTo>
                  <a:pt x="155" y="229"/>
                </a:lnTo>
                <a:lnTo>
                  <a:pt x="155" y="211"/>
                </a:lnTo>
                <a:lnTo>
                  <a:pt x="145" y="211"/>
                </a:lnTo>
                <a:lnTo>
                  <a:pt x="145" y="187"/>
                </a:lnTo>
                <a:lnTo>
                  <a:pt x="135" y="187"/>
                </a:lnTo>
                <a:lnTo>
                  <a:pt x="135" y="151"/>
                </a:lnTo>
                <a:lnTo>
                  <a:pt x="129" y="151"/>
                </a:lnTo>
                <a:lnTo>
                  <a:pt x="129" y="107"/>
                </a:lnTo>
                <a:lnTo>
                  <a:pt x="121" y="107"/>
                </a:lnTo>
                <a:lnTo>
                  <a:pt x="121" y="64"/>
                </a:lnTo>
                <a:lnTo>
                  <a:pt x="115" y="64"/>
                </a:lnTo>
                <a:lnTo>
                  <a:pt x="115" y="36"/>
                </a:lnTo>
                <a:lnTo>
                  <a:pt x="109" y="36"/>
                </a:lnTo>
                <a:lnTo>
                  <a:pt x="109" y="0"/>
                </a:lnTo>
                <a:lnTo>
                  <a:pt x="0" y="0"/>
                </a:lnTo>
              </a:path>
            </a:pathLst>
          </a:custGeom>
          <a:noFill/>
          <a:ln w="28599" cap="sq">
            <a:solidFill>
              <a:schemeClr val="accent3"/>
            </a:solidFill>
            <a:prstDash val="solid"/>
            <a:miter lim="800000"/>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2" name="Freeform 21">
            <a:extLst>
              <a:ext uri="{FF2B5EF4-FFF2-40B4-BE49-F238E27FC236}">
                <a16:creationId xmlns:a16="http://schemas.microsoft.com/office/drawing/2014/main" id="{82794E43-5093-451B-A7B3-F102DD6705CD}"/>
              </a:ext>
            </a:extLst>
          </p:cNvPr>
          <p:cNvSpPr>
            <a:spLocks/>
          </p:cNvSpPr>
          <p:nvPr/>
        </p:nvSpPr>
        <p:spPr bwMode="auto">
          <a:xfrm>
            <a:off x="1700261" y="2269893"/>
            <a:ext cx="4205396" cy="2391762"/>
          </a:xfrm>
          <a:custGeom>
            <a:avLst/>
            <a:gdLst>
              <a:gd name="T0" fmla="*/ 4045 w 4438"/>
              <a:gd name="T1" fmla="*/ 1306 h 1320"/>
              <a:gd name="T2" fmla="*/ 3243 w 4438"/>
              <a:gd name="T3" fmla="*/ 1291 h 1320"/>
              <a:gd name="T4" fmla="*/ 3193 w 4438"/>
              <a:gd name="T5" fmla="*/ 1263 h 1320"/>
              <a:gd name="T6" fmla="*/ 2766 w 4438"/>
              <a:gd name="T7" fmla="*/ 1247 h 1320"/>
              <a:gd name="T8" fmla="*/ 2710 w 4438"/>
              <a:gd name="T9" fmla="*/ 1219 h 1320"/>
              <a:gd name="T10" fmla="*/ 2546 w 4438"/>
              <a:gd name="T11" fmla="*/ 1201 h 1320"/>
              <a:gd name="T12" fmla="*/ 2440 w 4438"/>
              <a:gd name="T13" fmla="*/ 1173 h 1320"/>
              <a:gd name="T14" fmla="*/ 2303 w 4438"/>
              <a:gd name="T15" fmla="*/ 1155 h 1320"/>
              <a:gd name="T16" fmla="*/ 2073 w 4438"/>
              <a:gd name="T17" fmla="*/ 1125 h 1320"/>
              <a:gd name="T18" fmla="*/ 1995 w 4438"/>
              <a:gd name="T19" fmla="*/ 1111 h 1320"/>
              <a:gd name="T20" fmla="*/ 1973 w 4438"/>
              <a:gd name="T21" fmla="*/ 1069 h 1320"/>
              <a:gd name="T22" fmla="*/ 1808 w 4438"/>
              <a:gd name="T23" fmla="*/ 1029 h 1320"/>
              <a:gd name="T24" fmla="*/ 1756 w 4438"/>
              <a:gd name="T25" fmla="*/ 1005 h 1320"/>
              <a:gd name="T26" fmla="*/ 1662 w 4438"/>
              <a:gd name="T27" fmla="*/ 995 h 1320"/>
              <a:gd name="T28" fmla="*/ 1644 w 4438"/>
              <a:gd name="T29" fmla="*/ 971 h 1320"/>
              <a:gd name="T30" fmla="*/ 1624 w 4438"/>
              <a:gd name="T31" fmla="*/ 961 h 1320"/>
              <a:gd name="T32" fmla="*/ 1542 w 4438"/>
              <a:gd name="T33" fmla="*/ 925 h 1320"/>
              <a:gd name="T34" fmla="*/ 1359 w 4438"/>
              <a:gd name="T35" fmla="*/ 911 h 1320"/>
              <a:gd name="T36" fmla="*/ 1325 w 4438"/>
              <a:gd name="T37" fmla="*/ 884 h 1320"/>
              <a:gd name="T38" fmla="*/ 1241 w 4438"/>
              <a:gd name="T39" fmla="*/ 872 h 1320"/>
              <a:gd name="T40" fmla="*/ 1197 w 4438"/>
              <a:gd name="T41" fmla="*/ 840 h 1320"/>
              <a:gd name="T42" fmla="*/ 1055 w 4438"/>
              <a:gd name="T43" fmla="*/ 816 h 1320"/>
              <a:gd name="T44" fmla="*/ 1049 w 4438"/>
              <a:gd name="T45" fmla="*/ 784 h 1320"/>
              <a:gd name="T46" fmla="*/ 994 w 4438"/>
              <a:gd name="T47" fmla="*/ 770 h 1320"/>
              <a:gd name="T48" fmla="*/ 964 w 4438"/>
              <a:gd name="T49" fmla="*/ 730 h 1320"/>
              <a:gd name="T50" fmla="*/ 950 w 4438"/>
              <a:gd name="T51" fmla="*/ 718 h 1320"/>
              <a:gd name="T52" fmla="*/ 936 w 4438"/>
              <a:gd name="T53" fmla="*/ 684 h 1320"/>
              <a:gd name="T54" fmla="*/ 830 w 4438"/>
              <a:gd name="T55" fmla="*/ 676 h 1320"/>
              <a:gd name="T56" fmla="*/ 812 w 4438"/>
              <a:gd name="T57" fmla="*/ 628 h 1320"/>
              <a:gd name="T58" fmla="*/ 728 w 4438"/>
              <a:gd name="T59" fmla="*/ 616 h 1320"/>
              <a:gd name="T60" fmla="*/ 718 w 4438"/>
              <a:gd name="T61" fmla="*/ 598 h 1320"/>
              <a:gd name="T62" fmla="*/ 652 w 4438"/>
              <a:gd name="T63" fmla="*/ 588 h 1320"/>
              <a:gd name="T64" fmla="*/ 640 w 4438"/>
              <a:gd name="T65" fmla="*/ 562 h 1320"/>
              <a:gd name="T66" fmla="*/ 602 w 4438"/>
              <a:gd name="T67" fmla="*/ 542 h 1320"/>
              <a:gd name="T68" fmla="*/ 594 w 4438"/>
              <a:gd name="T69" fmla="*/ 485 h 1320"/>
              <a:gd name="T70" fmla="*/ 566 w 4438"/>
              <a:gd name="T71" fmla="*/ 469 h 1320"/>
              <a:gd name="T72" fmla="*/ 557 w 4438"/>
              <a:gd name="T73" fmla="*/ 425 h 1320"/>
              <a:gd name="T74" fmla="*/ 541 w 4438"/>
              <a:gd name="T75" fmla="*/ 389 h 1320"/>
              <a:gd name="T76" fmla="*/ 531 w 4438"/>
              <a:gd name="T77" fmla="*/ 363 h 1320"/>
              <a:gd name="T78" fmla="*/ 505 w 4438"/>
              <a:gd name="T79" fmla="*/ 355 h 1320"/>
              <a:gd name="T80" fmla="*/ 489 w 4438"/>
              <a:gd name="T81" fmla="*/ 313 h 1320"/>
              <a:gd name="T82" fmla="*/ 455 w 4438"/>
              <a:gd name="T83" fmla="*/ 307 h 1320"/>
              <a:gd name="T84" fmla="*/ 375 w 4438"/>
              <a:gd name="T85" fmla="*/ 269 h 1320"/>
              <a:gd name="T86" fmla="*/ 351 w 4438"/>
              <a:gd name="T87" fmla="*/ 257 h 1320"/>
              <a:gd name="T88" fmla="*/ 339 w 4438"/>
              <a:gd name="T89" fmla="*/ 227 h 1320"/>
              <a:gd name="T90" fmla="*/ 321 w 4438"/>
              <a:gd name="T91" fmla="*/ 209 h 1320"/>
              <a:gd name="T92" fmla="*/ 305 w 4438"/>
              <a:gd name="T93" fmla="*/ 183 h 1320"/>
              <a:gd name="T94" fmla="*/ 249 w 4438"/>
              <a:gd name="T95" fmla="*/ 171 h 1320"/>
              <a:gd name="T96" fmla="*/ 239 w 4438"/>
              <a:gd name="T97" fmla="*/ 141 h 1320"/>
              <a:gd name="T98" fmla="*/ 213 w 4438"/>
              <a:gd name="T99" fmla="*/ 129 h 1320"/>
              <a:gd name="T100" fmla="*/ 203 w 4438"/>
              <a:gd name="T101" fmla="*/ 44 h 1320"/>
              <a:gd name="T102" fmla="*/ 167 w 4438"/>
              <a:gd name="T103" fmla="*/ 38 h 1320"/>
              <a:gd name="T104" fmla="*/ 149 w 4438"/>
              <a:gd name="T105" fmla="*/ 16 h 1320"/>
              <a:gd name="T106" fmla="*/ 26 w 4438"/>
              <a:gd name="T107" fmla="*/ 1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38" h="1320">
                <a:moveTo>
                  <a:pt x="4438" y="1320"/>
                </a:moveTo>
                <a:lnTo>
                  <a:pt x="4045" y="1320"/>
                </a:lnTo>
                <a:lnTo>
                  <a:pt x="4045" y="1306"/>
                </a:lnTo>
                <a:lnTo>
                  <a:pt x="3400" y="1306"/>
                </a:lnTo>
                <a:lnTo>
                  <a:pt x="3400" y="1291"/>
                </a:lnTo>
                <a:lnTo>
                  <a:pt x="3243" y="1291"/>
                </a:lnTo>
                <a:lnTo>
                  <a:pt x="3243" y="1277"/>
                </a:lnTo>
                <a:lnTo>
                  <a:pt x="3193" y="1277"/>
                </a:lnTo>
                <a:lnTo>
                  <a:pt x="3193" y="1263"/>
                </a:lnTo>
                <a:lnTo>
                  <a:pt x="3131" y="1263"/>
                </a:lnTo>
                <a:lnTo>
                  <a:pt x="3131" y="1247"/>
                </a:lnTo>
                <a:lnTo>
                  <a:pt x="2766" y="1247"/>
                </a:lnTo>
                <a:lnTo>
                  <a:pt x="2766" y="1233"/>
                </a:lnTo>
                <a:lnTo>
                  <a:pt x="2710" y="1233"/>
                </a:lnTo>
                <a:lnTo>
                  <a:pt x="2710" y="1219"/>
                </a:lnTo>
                <a:lnTo>
                  <a:pt x="2642" y="1219"/>
                </a:lnTo>
                <a:lnTo>
                  <a:pt x="2642" y="1201"/>
                </a:lnTo>
                <a:lnTo>
                  <a:pt x="2546" y="1201"/>
                </a:lnTo>
                <a:lnTo>
                  <a:pt x="2546" y="1185"/>
                </a:lnTo>
                <a:lnTo>
                  <a:pt x="2440" y="1185"/>
                </a:lnTo>
                <a:lnTo>
                  <a:pt x="2440" y="1173"/>
                </a:lnTo>
                <a:lnTo>
                  <a:pt x="2363" y="1173"/>
                </a:lnTo>
                <a:lnTo>
                  <a:pt x="2363" y="1155"/>
                </a:lnTo>
                <a:lnTo>
                  <a:pt x="2303" y="1155"/>
                </a:lnTo>
                <a:lnTo>
                  <a:pt x="2303" y="1141"/>
                </a:lnTo>
                <a:lnTo>
                  <a:pt x="2073" y="1141"/>
                </a:lnTo>
                <a:lnTo>
                  <a:pt x="2073" y="1125"/>
                </a:lnTo>
                <a:lnTo>
                  <a:pt x="2049" y="1125"/>
                </a:lnTo>
                <a:lnTo>
                  <a:pt x="2049" y="1111"/>
                </a:lnTo>
                <a:lnTo>
                  <a:pt x="1995" y="1111"/>
                </a:lnTo>
                <a:lnTo>
                  <a:pt x="1995" y="1099"/>
                </a:lnTo>
                <a:lnTo>
                  <a:pt x="1973" y="1099"/>
                </a:lnTo>
                <a:lnTo>
                  <a:pt x="1973" y="1069"/>
                </a:lnTo>
                <a:lnTo>
                  <a:pt x="1936" y="1069"/>
                </a:lnTo>
                <a:lnTo>
                  <a:pt x="1936" y="1029"/>
                </a:lnTo>
                <a:lnTo>
                  <a:pt x="1808" y="1029"/>
                </a:lnTo>
                <a:lnTo>
                  <a:pt x="1808" y="1013"/>
                </a:lnTo>
                <a:lnTo>
                  <a:pt x="1756" y="1013"/>
                </a:lnTo>
                <a:lnTo>
                  <a:pt x="1756" y="1005"/>
                </a:lnTo>
                <a:lnTo>
                  <a:pt x="1750" y="1005"/>
                </a:lnTo>
                <a:lnTo>
                  <a:pt x="1750" y="995"/>
                </a:lnTo>
                <a:lnTo>
                  <a:pt x="1662" y="995"/>
                </a:lnTo>
                <a:lnTo>
                  <a:pt x="1662" y="983"/>
                </a:lnTo>
                <a:lnTo>
                  <a:pt x="1644" y="983"/>
                </a:lnTo>
                <a:lnTo>
                  <a:pt x="1644" y="971"/>
                </a:lnTo>
                <a:lnTo>
                  <a:pt x="1630" y="971"/>
                </a:lnTo>
                <a:lnTo>
                  <a:pt x="1630" y="961"/>
                </a:lnTo>
                <a:lnTo>
                  <a:pt x="1624" y="961"/>
                </a:lnTo>
                <a:lnTo>
                  <a:pt x="1624" y="939"/>
                </a:lnTo>
                <a:lnTo>
                  <a:pt x="1542" y="939"/>
                </a:lnTo>
                <a:lnTo>
                  <a:pt x="1542" y="925"/>
                </a:lnTo>
                <a:lnTo>
                  <a:pt x="1526" y="925"/>
                </a:lnTo>
                <a:lnTo>
                  <a:pt x="1526" y="911"/>
                </a:lnTo>
                <a:lnTo>
                  <a:pt x="1359" y="911"/>
                </a:lnTo>
                <a:lnTo>
                  <a:pt x="1359" y="896"/>
                </a:lnTo>
                <a:lnTo>
                  <a:pt x="1325" y="896"/>
                </a:lnTo>
                <a:lnTo>
                  <a:pt x="1325" y="884"/>
                </a:lnTo>
                <a:lnTo>
                  <a:pt x="1277" y="884"/>
                </a:lnTo>
                <a:lnTo>
                  <a:pt x="1277" y="872"/>
                </a:lnTo>
                <a:lnTo>
                  <a:pt x="1241" y="872"/>
                </a:lnTo>
                <a:lnTo>
                  <a:pt x="1241" y="858"/>
                </a:lnTo>
                <a:lnTo>
                  <a:pt x="1197" y="858"/>
                </a:lnTo>
                <a:lnTo>
                  <a:pt x="1197" y="840"/>
                </a:lnTo>
                <a:lnTo>
                  <a:pt x="1067" y="840"/>
                </a:lnTo>
                <a:lnTo>
                  <a:pt x="1067" y="816"/>
                </a:lnTo>
                <a:lnTo>
                  <a:pt x="1055" y="816"/>
                </a:lnTo>
                <a:lnTo>
                  <a:pt x="1055" y="800"/>
                </a:lnTo>
                <a:lnTo>
                  <a:pt x="1049" y="800"/>
                </a:lnTo>
                <a:lnTo>
                  <a:pt x="1049" y="784"/>
                </a:lnTo>
                <a:lnTo>
                  <a:pt x="1002" y="784"/>
                </a:lnTo>
                <a:lnTo>
                  <a:pt x="1002" y="770"/>
                </a:lnTo>
                <a:lnTo>
                  <a:pt x="994" y="770"/>
                </a:lnTo>
                <a:lnTo>
                  <a:pt x="994" y="742"/>
                </a:lnTo>
                <a:lnTo>
                  <a:pt x="964" y="742"/>
                </a:lnTo>
                <a:lnTo>
                  <a:pt x="964" y="730"/>
                </a:lnTo>
                <a:lnTo>
                  <a:pt x="958" y="730"/>
                </a:lnTo>
                <a:lnTo>
                  <a:pt x="958" y="718"/>
                </a:lnTo>
                <a:lnTo>
                  <a:pt x="950" y="718"/>
                </a:lnTo>
                <a:lnTo>
                  <a:pt x="950" y="696"/>
                </a:lnTo>
                <a:lnTo>
                  <a:pt x="936" y="696"/>
                </a:lnTo>
                <a:lnTo>
                  <a:pt x="936" y="684"/>
                </a:lnTo>
                <a:lnTo>
                  <a:pt x="886" y="684"/>
                </a:lnTo>
                <a:lnTo>
                  <a:pt x="886" y="676"/>
                </a:lnTo>
                <a:lnTo>
                  <a:pt x="830" y="676"/>
                </a:lnTo>
                <a:lnTo>
                  <a:pt x="830" y="640"/>
                </a:lnTo>
                <a:lnTo>
                  <a:pt x="812" y="640"/>
                </a:lnTo>
                <a:lnTo>
                  <a:pt x="812" y="628"/>
                </a:lnTo>
                <a:lnTo>
                  <a:pt x="740" y="628"/>
                </a:lnTo>
                <a:lnTo>
                  <a:pt x="740" y="616"/>
                </a:lnTo>
                <a:lnTo>
                  <a:pt x="728" y="616"/>
                </a:lnTo>
                <a:lnTo>
                  <a:pt x="728" y="604"/>
                </a:lnTo>
                <a:lnTo>
                  <a:pt x="718" y="604"/>
                </a:lnTo>
                <a:lnTo>
                  <a:pt x="718" y="598"/>
                </a:lnTo>
                <a:lnTo>
                  <a:pt x="674" y="598"/>
                </a:lnTo>
                <a:lnTo>
                  <a:pt x="674" y="588"/>
                </a:lnTo>
                <a:lnTo>
                  <a:pt x="652" y="588"/>
                </a:lnTo>
                <a:lnTo>
                  <a:pt x="652" y="578"/>
                </a:lnTo>
                <a:lnTo>
                  <a:pt x="640" y="578"/>
                </a:lnTo>
                <a:lnTo>
                  <a:pt x="640" y="562"/>
                </a:lnTo>
                <a:lnTo>
                  <a:pt x="634" y="562"/>
                </a:lnTo>
                <a:lnTo>
                  <a:pt x="634" y="542"/>
                </a:lnTo>
                <a:lnTo>
                  <a:pt x="602" y="542"/>
                </a:lnTo>
                <a:lnTo>
                  <a:pt x="602" y="508"/>
                </a:lnTo>
                <a:lnTo>
                  <a:pt x="594" y="508"/>
                </a:lnTo>
                <a:lnTo>
                  <a:pt x="594" y="485"/>
                </a:lnTo>
                <a:lnTo>
                  <a:pt x="572" y="485"/>
                </a:lnTo>
                <a:lnTo>
                  <a:pt x="572" y="469"/>
                </a:lnTo>
                <a:lnTo>
                  <a:pt x="566" y="469"/>
                </a:lnTo>
                <a:lnTo>
                  <a:pt x="566" y="441"/>
                </a:lnTo>
                <a:lnTo>
                  <a:pt x="557" y="441"/>
                </a:lnTo>
                <a:lnTo>
                  <a:pt x="557" y="425"/>
                </a:lnTo>
                <a:lnTo>
                  <a:pt x="549" y="425"/>
                </a:lnTo>
                <a:lnTo>
                  <a:pt x="549" y="389"/>
                </a:lnTo>
                <a:lnTo>
                  <a:pt x="541" y="389"/>
                </a:lnTo>
                <a:lnTo>
                  <a:pt x="541" y="377"/>
                </a:lnTo>
                <a:lnTo>
                  <a:pt x="531" y="377"/>
                </a:lnTo>
                <a:lnTo>
                  <a:pt x="531" y="363"/>
                </a:lnTo>
                <a:lnTo>
                  <a:pt x="521" y="363"/>
                </a:lnTo>
                <a:lnTo>
                  <a:pt x="521" y="355"/>
                </a:lnTo>
                <a:lnTo>
                  <a:pt x="505" y="355"/>
                </a:lnTo>
                <a:lnTo>
                  <a:pt x="505" y="327"/>
                </a:lnTo>
                <a:lnTo>
                  <a:pt x="489" y="327"/>
                </a:lnTo>
                <a:lnTo>
                  <a:pt x="489" y="313"/>
                </a:lnTo>
                <a:lnTo>
                  <a:pt x="467" y="313"/>
                </a:lnTo>
                <a:lnTo>
                  <a:pt x="467" y="307"/>
                </a:lnTo>
                <a:lnTo>
                  <a:pt x="455" y="307"/>
                </a:lnTo>
                <a:lnTo>
                  <a:pt x="455" y="299"/>
                </a:lnTo>
                <a:lnTo>
                  <a:pt x="375" y="299"/>
                </a:lnTo>
                <a:lnTo>
                  <a:pt x="375" y="269"/>
                </a:lnTo>
                <a:lnTo>
                  <a:pt x="363" y="269"/>
                </a:lnTo>
                <a:lnTo>
                  <a:pt x="363" y="257"/>
                </a:lnTo>
                <a:lnTo>
                  <a:pt x="351" y="257"/>
                </a:lnTo>
                <a:lnTo>
                  <a:pt x="351" y="243"/>
                </a:lnTo>
                <a:lnTo>
                  <a:pt x="339" y="243"/>
                </a:lnTo>
                <a:lnTo>
                  <a:pt x="339" y="227"/>
                </a:lnTo>
                <a:lnTo>
                  <a:pt x="329" y="227"/>
                </a:lnTo>
                <a:lnTo>
                  <a:pt x="329" y="209"/>
                </a:lnTo>
                <a:lnTo>
                  <a:pt x="321" y="209"/>
                </a:lnTo>
                <a:lnTo>
                  <a:pt x="321" y="197"/>
                </a:lnTo>
                <a:lnTo>
                  <a:pt x="305" y="197"/>
                </a:lnTo>
                <a:lnTo>
                  <a:pt x="305" y="183"/>
                </a:lnTo>
                <a:lnTo>
                  <a:pt x="287" y="183"/>
                </a:lnTo>
                <a:lnTo>
                  <a:pt x="287" y="171"/>
                </a:lnTo>
                <a:lnTo>
                  <a:pt x="249" y="171"/>
                </a:lnTo>
                <a:lnTo>
                  <a:pt x="249" y="157"/>
                </a:lnTo>
                <a:lnTo>
                  <a:pt x="239" y="157"/>
                </a:lnTo>
                <a:lnTo>
                  <a:pt x="239" y="141"/>
                </a:lnTo>
                <a:lnTo>
                  <a:pt x="231" y="141"/>
                </a:lnTo>
                <a:lnTo>
                  <a:pt x="231" y="129"/>
                </a:lnTo>
                <a:lnTo>
                  <a:pt x="213" y="129"/>
                </a:lnTo>
                <a:lnTo>
                  <a:pt x="213" y="101"/>
                </a:lnTo>
                <a:lnTo>
                  <a:pt x="203" y="101"/>
                </a:lnTo>
                <a:lnTo>
                  <a:pt x="203" y="44"/>
                </a:lnTo>
                <a:lnTo>
                  <a:pt x="177" y="44"/>
                </a:lnTo>
                <a:lnTo>
                  <a:pt x="177" y="38"/>
                </a:lnTo>
                <a:lnTo>
                  <a:pt x="167" y="38"/>
                </a:lnTo>
                <a:lnTo>
                  <a:pt x="167" y="26"/>
                </a:lnTo>
                <a:lnTo>
                  <a:pt x="149" y="26"/>
                </a:lnTo>
                <a:lnTo>
                  <a:pt x="149" y="16"/>
                </a:lnTo>
                <a:lnTo>
                  <a:pt x="32" y="16"/>
                </a:lnTo>
                <a:lnTo>
                  <a:pt x="32" y="10"/>
                </a:lnTo>
                <a:lnTo>
                  <a:pt x="26" y="10"/>
                </a:lnTo>
                <a:lnTo>
                  <a:pt x="26" y="0"/>
                </a:lnTo>
                <a:lnTo>
                  <a:pt x="0" y="0"/>
                </a:lnTo>
              </a:path>
            </a:pathLst>
          </a:custGeom>
          <a:noFill/>
          <a:ln w="28599" cap="sq">
            <a:solidFill>
              <a:schemeClr val="accent1"/>
            </a:solidFill>
            <a:prstDash val="solid"/>
            <a:miter lim="800000"/>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6" name="Content Placeholder 4">
            <a:extLst>
              <a:ext uri="{FF2B5EF4-FFF2-40B4-BE49-F238E27FC236}">
                <a16:creationId xmlns:a16="http://schemas.microsoft.com/office/drawing/2014/main" id="{6CB4A7CE-EA38-498E-BE6D-640ACC175733}"/>
              </a:ext>
            </a:extLst>
          </p:cNvPr>
          <p:cNvSpPr txBox="1">
            <a:spLocks/>
          </p:cNvSpPr>
          <p:nvPr/>
        </p:nvSpPr>
        <p:spPr>
          <a:xfrm>
            <a:off x="1497331" y="1412948"/>
            <a:ext cx="4388074" cy="344853"/>
          </a:xfrm>
          <a:prstGeom prst="rect">
            <a:avLst/>
          </a:prstGeom>
        </p:spPr>
        <p:txBody>
          <a:bodyPr vert="horz" wrap="none" lIns="91440" tIns="0" rIns="0" bIns="0" spcCol="193633" rtlCol="0" anchor="ctr" anchorCtr="0">
            <a:noAutofit/>
          </a:bodyPr>
          <a:lstStyle>
            <a:defPPr>
              <a:defRPr lang="en-US"/>
            </a:defPPr>
            <a:lvl1pPr indent="0">
              <a:lnSpc>
                <a:spcPct val="100000"/>
              </a:lnSpc>
              <a:spcBef>
                <a:spcPts val="529"/>
              </a:spcBef>
              <a:buClrTx/>
              <a:buSzPct val="120000"/>
              <a:buFont typeface="Arial" pitchFamily="34" charset="0"/>
              <a:buNone/>
              <a:tabLst>
                <a:tab pos="3998913" algn="r"/>
                <a:tab pos="8229600" algn="r"/>
              </a:tabLst>
              <a:defRPr sz="1600" b="1">
                <a:solidFill>
                  <a:schemeClr val="accent6">
                    <a:lumMod val="50000"/>
                  </a:schemeClr>
                </a:solidFill>
              </a:defRPr>
            </a:lvl1pPr>
            <a:lvl2pPr indent="0" algn="ctr">
              <a:spcBef>
                <a:spcPts val="600"/>
              </a:spcBef>
              <a:buClrTx/>
              <a:buSzPct val="100000"/>
              <a:buFont typeface="Arial" pitchFamily="34" charset="0"/>
              <a:buNone/>
              <a:defRPr>
                <a:solidFill>
                  <a:schemeClr val="tx1">
                    <a:tint val="75000"/>
                  </a:schemeClr>
                </a:solidFill>
              </a:defRPr>
            </a:lvl2pPr>
            <a:lvl3pPr indent="0" algn="ctr">
              <a:spcBef>
                <a:spcPts val="600"/>
              </a:spcBef>
              <a:buClrTx/>
              <a:buSzPct val="100000"/>
              <a:buFont typeface="Arial" pitchFamily="34" charset="0"/>
              <a:buNone/>
              <a:defRPr sz="1600">
                <a:solidFill>
                  <a:schemeClr val="tx1">
                    <a:tint val="75000"/>
                  </a:schemeClr>
                </a:solidFill>
              </a:defRPr>
            </a:lvl3pPr>
            <a:lvl4pPr indent="0" algn="ctr">
              <a:spcBef>
                <a:spcPts val="600"/>
              </a:spcBef>
              <a:buClrTx/>
              <a:buSzPct val="100000"/>
              <a:buFont typeface="Arial" pitchFamily="34" charset="0"/>
              <a:buNone/>
              <a:defRPr sz="1600">
                <a:solidFill>
                  <a:schemeClr val="tx1">
                    <a:tint val="75000"/>
                  </a:schemeClr>
                </a:solidFill>
              </a:defRPr>
            </a:lvl4pPr>
            <a:lvl5pPr indent="0" algn="ctr">
              <a:spcBef>
                <a:spcPts val="600"/>
              </a:spcBef>
              <a:buClrTx/>
              <a:buSzPct val="100000"/>
              <a:buFont typeface="Arial" pitchFamily="34" charset="0"/>
              <a:buNone/>
              <a:defRPr sz="1600">
                <a:solidFill>
                  <a:schemeClr val="tx1">
                    <a:tint val="75000"/>
                  </a:schemeClr>
                </a:solidFill>
              </a:defRPr>
            </a:lvl5pPr>
            <a:lvl6pPr indent="0" algn="ctr">
              <a:spcBef>
                <a:spcPct val="20000"/>
              </a:spcBef>
              <a:buFont typeface="Arial" pitchFamily="34" charset="0"/>
              <a:buNone/>
              <a:defRPr sz="2000">
                <a:solidFill>
                  <a:schemeClr val="tx1">
                    <a:tint val="75000"/>
                  </a:schemeClr>
                </a:solidFill>
              </a:defRPr>
            </a:lvl6pPr>
            <a:lvl7pPr indent="0" algn="ctr">
              <a:spcBef>
                <a:spcPct val="20000"/>
              </a:spcBef>
              <a:buFont typeface="Arial" pitchFamily="34" charset="0"/>
              <a:buNone/>
              <a:defRPr sz="2000">
                <a:solidFill>
                  <a:schemeClr val="tx1">
                    <a:tint val="75000"/>
                  </a:schemeClr>
                </a:solidFill>
              </a:defRPr>
            </a:lvl7pPr>
            <a:lvl8pPr indent="0" algn="ctr">
              <a:spcBef>
                <a:spcPct val="20000"/>
              </a:spcBef>
              <a:buFont typeface="Arial" pitchFamily="34" charset="0"/>
              <a:buNone/>
              <a:defRPr sz="2000">
                <a:solidFill>
                  <a:schemeClr val="tx1">
                    <a:tint val="75000"/>
                  </a:schemeClr>
                </a:solidFill>
              </a:defRPr>
            </a:lvl8pPr>
            <a:lvl9pPr indent="0" algn="ctr">
              <a:spcBef>
                <a:spcPct val="20000"/>
              </a:spcBef>
              <a:buFont typeface="Arial" pitchFamily="34" charset="0"/>
              <a:buNone/>
              <a:defRPr sz="2000">
                <a:solidFill>
                  <a:schemeClr val="tx1">
                    <a:tint val="75000"/>
                  </a:schemeClr>
                </a:solidFill>
              </a:defRPr>
            </a:lvl9pPr>
          </a:lstStyle>
          <a:p>
            <a:pPr marL="0" marR="0" lvl="0" indent="0" algn="ctr" defTabSz="914400" rtl="0" eaLnBrk="1" fontAlgn="auto" latinLnBrk="0" hangingPunct="1">
              <a:lnSpc>
                <a:spcPct val="100000"/>
              </a:lnSpc>
              <a:spcBef>
                <a:spcPts val="529"/>
              </a:spcBef>
              <a:spcAft>
                <a:spcPts val="0"/>
              </a:spcAft>
              <a:buClrTx/>
              <a:buSzPct val="120000"/>
              <a:buFont typeface="Arial" pitchFamily="34" charset="0"/>
              <a:buNone/>
              <a:tabLst>
                <a:tab pos="3998913" algn="r"/>
                <a:tab pos="8229600" algn="r"/>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PFS (PSA and radiographic)</a:t>
            </a:r>
          </a:p>
        </p:txBody>
      </p:sp>
      <p:sp>
        <p:nvSpPr>
          <p:cNvPr id="147" name="Content Placeholder 4">
            <a:extLst>
              <a:ext uri="{FF2B5EF4-FFF2-40B4-BE49-F238E27FC236}">
                <a16:creationId xmlns:a16="http://schemas.microsoft.com/office/drawing/2014/main" id="{61D1DE2F-52B1-45F5-90CA-B47A26CBD2B3}"/>
              </a:ext>
            </a:extLst>
          </p:cNvPr>
          <p:cNvSpPr txBox="1">
            <a:spLocks/>
          </p:cNvSpPr>
          <p:nvPr/>
        </p:nvSpPr>
        <p:spPr>
          <a:xfrm>
            <a:off x="7437593" y="1412948"/>
            <a:ext cx="4195871" cy="370952"/>
          </a:xfrm>
          <a:prstGeom prst="rect">
            <a:avLst/>
          </a:prstGeom>
        </p:spPr>
        <p:txBody>
          <a:bodyPr vert="horz" wrap="none" lIns="91440" tIns="0" rIns="0" bIns="0" spcCol="193633" rtlCol="0" anchor="ctr" anchorCtr="0">
            <a:noAutofit/>
          </a:bodyPr>
          <a:lstStyle>
            <a:defPPr>
              <a:defRPr lang="en-US"/>
            </a:defPPr>
            <a:lvl1pPr indent="0">
              <a:lnSpc>
                <a:spcPct val="100000"/>
              </a:lnSpc>
              <a:spcBef>
                <a:spcPts val="529"/>
              </a:spcBef>
              <a:buClrTx/>
              <a:buSzPct val="120000"/>
              <a:buFont typeface="Arial" pitchFamily="34" charset="0"/>
              <a:buNone/>
              <a:tabLst>
                <a:tab pos="3998913" algn="r"/>
                <a:tab pos="8229600" algn="r"/>
              </a:tabLst>
              <a:defRPr sz="1600" b="1">
                <a:solidFill>
                  <a:schemeClr val="accent6">
                    <a:lumMod val="50000"/>
                  </a:schemeClr>
                </a:solidFill>
              </a:defRPr>
            </a:lvl1pPr>
            <a:lvl2pPr indent="0" algn="ctr">
              <a:spcBef>
                <a:spcPts val="600"/>
              </a:spcBef>
              <a:buClrTx/>
              <a:buSzPct val="100000"/>
              <a:buFont typeface="Arial" pitchFamily="34" charset="0"/>
              <a:buNone/>
              <a:defRPr>
                <a:solidFill>
                  <a:schemeClr val="tx1">
                    <a:tint val="75000"/>
                  </a:schemeClr>
                </a:solidFill>
              </a:defRPr>
            </a:lvl2pPr>
            <a:lvl3pPr indent="0" algn="ctr">
              <a:spcBef>
                <a:spcPts val="600"/>
              </a:spcBef>
              <a:buClrTx/>
              <a:buSzPct val="100000"/>
              <a:buFont typeface="Arial" pitchFamily="34" charset="0"/>
              <a:buNone/>
              <a:defRPr sz="1600">
                <a:solidFill>
                  <a:schemeClr val="tx1">
                    <a:tint val="75000"/>
                  </a:schemeClr>
                </a:solidFill>
              </a:defRPr>
            </a:lvl3pPr>
            <a:lvl4pPr indent="0" algn="ctr">
              <a:spcBef>
                <a:spcPts val="600"/>
              </a:spcBef>
              <a:buClrTx/>
              <a:buSzPct val="100000"/>
              <a:buFont typeface="Arial" pitchFamily="34" charset="0"/>
              <a:buNone/>
              <a:defRPr sz="1600">
                <a:solidFill>
                  <a:schemeClr val="tx1">
                    <a:tint val="75000"/>
                  </a:schemeClr>
                </a:solidFill>
              </a:defRPr>
            </a:lvl4pPr>
            <a:lvl5pPr indent="0" algn="ctr">
              <a:spcBef>
                <a:spcPts val="600"/>
              </a:spcBef>
              <a:buClrTx/>
              <a:buSzPct val="100000"/>
              <a:buFont typeface="Arial" pitchFamily="34" charset="0"/>
              <a:buNone/>
              <a:defRPr sz="1600">
                <a:solidFill>
                  <a:schemeClr val="tx1">
                    <a:tint val="75000"/>
                  </a:schemeClr>
                </a:solidFill>
              </a:defRPr>
            </a:lvl5pPr>
            <a:lvl6pPr indent="0" algn="ctr">
              <a:spcBef>
                <a:spcPct val="20000"/>
              </a:spcBef>
              <a:buFont typeface="Arial" pitchFamily="34" charset="0"/>
              <a:buNone/>
              <a:defRPr sz="2000">
                <a:solidFill>
                  <a:schemeClr val="tx1">
                    <a:tint val="75000"/>
                  </a:schemeClr>
                </a:solidFill>
              </a:defRPr>
            </a:lvl6pPr>
            <a:lvl7pPr indent="0" algn="ctr">
              <a:spcBef>
                <a:spcPct val="20000"/>
              </a:spcBef>
              <a:buFont typeface="Arial" pitchFamily="34" charset="0"/>
              <a:buNone/>
              <a:defRPr sz="2000">
                <a:solidFill>
                  <a:schemeClr val="tx1">
                    <a:tint val="75000"/>
                  </a:schemeClr>
                </a:solidFill>
              </a:defRPr>
            </a:lvl7pPr>
            <a:lvl8pPr indent="0" algn="ctr">
              <a:spcBef>
                <a:spcPct val="20000"/>
              </a:spcBef>
              <a:buFont typeface="Arial" pitchFamily="34" charset="0"/>
              <a:buNone/>
              <a:defRPr sz="2000">
                <a:solidFill>
                  <a:schemeClr val="tx1">
                    <a:tint val="75000"/>
                  </a:schemeClr>
                </a:solidFill>
              </a:defRPr>
            </a:lvl8pPr>
            <a:lvl9pPr indent="0" algn="ctr">
              <a:spcBef>
                <a:spcPct val="20000"/>
              </a:spcBef>
              <a:buFont typeface="Arial" pitchFamily="34" charset="0"/>
              <a:buNone/>
              <a:defRPr sz="2000">
                <a:solidFill>
                  <a:schemeClr val="tx1">
                    <a:tint val="75000"/>
                  </a:schemeClr>
                </a:solidFill>
              </a:defRPr>
            </a:lvl9pPr>
          </a:lstStyle>
          <a:p>
            <a:pPr marL="0" marR="0" lvl="0" indent="0" algn="ctr" defTabSz="914400" rtl="0" eaLnBrk="1" fontAlgn="auto" latinLnBrk="0" hangingPunct="1">
              <a:lnSpc>
                <a:spcPct val="100000"/>
              </a:lnSpc>
              <a:spcBef>
                <a:spcPts val="529"/>
              </a:spcBef>
              <a:spcAft>
                <a:spcPts val="0"/>
              </a:spcAft>
              <a:buClrTx/>
              <a:buSzPct val="120000"/>
              <a:buFont typeface="Arial" pitchFamily="34" charset="0"/>
              <a:buNone/>
              <a:tabLst>
                <a:tab pos="3998913" algn="r"/>
                <a:tab pos="8229600" algn="r"/>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(ITT)</a:t>
            </a:r>
          </a:p>
        </p:txBody>
      </p:sp>
      <p:sp>
        <p:nvSpPr>
          <p:cNvPr id="148" name="Title 1">
            <a:extLst>
              <a:ext uri="{FF2B5EF4-FFF2-40B4-BE49-F238E27FC236}">
                <a16:creationId xmlns:a16="http://schemas.microsoft.com/office/drawing/2014/main" id="{B906CC30-4285-B3D6-0521-15AC1FC14F41}"/>
              </a:ext>
            </a:extLst>
          </p:cNvPr>
          <p:cNvSpPr>
            <a:spLocks noGrp="1"/>
          </p:cNvSpPr>
          <p:nvPr>
            <p:ph type="title"/>
          </p:nvPr>
        </p:nvSpPr>
        <p:spPr>
          <a:xfrm>
            <a:off x="609760" y="238127"/>
            <a:ext cx="10486188" cy="1103313"/>
          </a:xfrm>
        </p:spPr>
        <p:txBody>
          <a:bodyPr/>
          <a:lstStyle/>
          <a:p>
            <a:r>
              <a:rPr lang="en-US" dirty="0"/>
              <a:t>TheraP: Progression-Free Survival and Overall Survival</a:t>
            </a:r>
            <a:endParaRPr lang="en-IN" dirty="0"/>
          </a:p>
        </p:txBody>
      </p:sp>
      <p:sp>
        <p:nvSpPr>
          <p:cNvPr id="69" name="Freeform 5">
            <a:extLst>
              <a:ext uri="{FF2B5EF4-FFF2-40B4-BE49-F238E27FC236}">
                <a16:creationId xmlns:a16="http://schemas.microsoft.com/office/drawing/2014/main" id="{21CDFC71-276C-1ABF-CFC3-449372D1D4FA}"/>
              </a:ext>
            </a:extLst>
          </p:cNvPr>
          <p:cNvSpPr>
            <a:spLocks/>
          </p:cNvSpPr>
          <p:nvPr/>
        </p:nvSpPr>
        <p:spPr bwMode="auto">
          <a:xfrm>
            <a:off x="7443798" y="2258696"/>
            <a:ext cx="4195871" cy="2557310"/>
          </a:xfrm>
          <a:custGeom>
            <a:avLst/>
            <a:gdLst>
              <a:gd name="T0" fmla="*/ 0 w 5127"/>
              <a:gd name="T1" fmla="*/ 0 h 2507"/>
              <a:gd name="T2" fmla="*/ 0 w 5127"/>
              <a:gd name="T3" fmla="*/ 2480 h 2507"/>
              <a:gd name="T4" fmla="*/ 0 w 5127"/>
              <a:gd name="T5" fmla="*/ 2507 h 2507"/>
              <a:gd name="T6" fmla="*/ 5127 w 5127"/>
              <a:gd name="T7" fmla="*/ 2507 h 2507"/>
            </a:gdLst>
            <a:ahLst/>
            <a:cxnLst>
              <a:cxn ang="0">
                <a:pos x="T0" y="T1"/>
              </a:cxn>
              <a:cxn ang="0">
                <a:pos x="T2" y="T3"/>
              </a:cxn>
              <a:cxn ang="0">
                <a:pos x="T4" y="T5"/>
              </a:cxn>
              <a:cxn ang="0">
                <a:pos x="T6" y="T7"/>
              </a:cxn>
            </a:cxnLst>
            <a:rect l="0" t="0" r="r" b="b"/>
            <a:pathLst>
              <a:path w="5127" h="2507">
                <a:moveTo>
                  <a:pt x="0" y="0"/>
                </a:moveTo>
                <a:lnTo>
                  <a:pt x="0" y="2480"/>
                </a:lnTo>
                <a:lnTo>
                  <a:pt x="0" y="2507"/>
                </a:lnTo>
                <a:lnTo>
                  <a:pt x="5127" y="2507"/>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9" name="Line 6">
            <a:extLst>
              <a:ext uri="{FF2B5EF4-FFF2-40B4-BE49-F238E27FC236}">
                <a16:creationId xmlns:a16="http://schemas.microsoft.com/office/drawing/2014/main" id="{29CA4208-BA1A-E9C9-6C5C-D4B23CE88523}"/>
              </a:ext>
            </a:extLst>
          </p:cNvPr>
          <p:cNvSpPr>
            <a:spLocks noChangeShapeType="1"/>
          </p:cNvSpPr>
          <p:nvPr/>
        </p:nvSpPr>
        <p:spPr bwMode="auto">
          <a:xfrm flipH="1">
            <a:off x="7382173" y="2907724"/>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0" name="Line 7">
            <a:extLst>
              <a:ext uri="{FF2B5EF4-FFF2-40B4-BE49-F238E27FC236}">
                <a16:creationId xmlns:a16="http://schemas.microsoft.com/office/drawing/2014/main" id="{2B1D2747-1EEA-AFDC-F39F-353EE6ED12CC}"/>
              </a:ext>
            </a:extLst>
          </p:cNvPr>
          <p:cNvSpPr>
            <a:spLocks noChangeShapeType="1"/>
          </p:cNvSpPr>
          <p:nvPr/>
        </p:nvSpPr>
        <p:spPr bwMode="auto">
          <a:xfrm flipH="1">
            <a:off x="7382173" y="354419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1" name="Line 8">
            <a:extLst>
              <a:ext uri="{FF2B5EF4-FFF2-40B4-BE49-F238E27FC236}">
                <a16:creationId xmlns:a16="http://schemas.microsoft.com/office/drawing/2014/main" id="{6BA7F1B1-1F6E-ACF5-E4EF-5F67371084CB}"/>
              </a:ext>
            </a:extLst>
          </p:cNvPr>
          <p:cNvSpPr>
            <a:spLocks noChangeShapeType="1"/>
          </p:cNvSpPr>
          <p:nvPr/>
        </p:nvSpPr>
        <p:spPr bwMode="auto">
          <a:xfrm flipH="1">
            <a:off x="7382173" y="4179535"/>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3" name="Line 9">
            <a:extLst>
              <a:ext uri="{FF2B5EF4-FFF2-40B4-BE49-F238E27FC236}">
                <a16:creationId xmlns:a16="http://schemas.microsoft.com/office/drawing/2014/main" id="{2D5C80AE-381F-4314-F2E3-E4D5E49F7407}"/>
              </a:ext>
            </a:extLst>
          </p:cNvPr>
          <p:cNvSpPr>
            <a:spLocks noChangeShapeType="1"/>
          </p:cNvSpPr>
          <p:nvPr/>
        </p:nvSpPr>
        <p:spPr bwMode="auto">
          <a:xfrm flipH="1">
            <a:off x="7382173" y="227238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4" name="Line 10">
            <a:extLst>
              <a:ext uri="{FF2B5EF4-FFF2-40B4-BE49-F238E27FC236}">
                <a16:creationId xmlns:a16="http://schemas.microsoft.com/office/drawing/2014/main" id="{1AC44351-2CC8-3466-4E1C-2141498B8018}"/>
              </a:ext>
            </a:extLst>
          </p:cNvPr>
          <p:cNvSpPr>
            <a:spLocks noChangeShapeType="1"/>
          </p:cNvSpPr>
          <p:nvPr/>
        </p:nvSpPr>
        <p:spPr bwMode="auto">
          <a:xfrm flipH="1">
            <a:off x="7382173" y="4816005"/>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5" name="Line 11">
            <a:extLst>
              <a:ext uri="{FF2B5EF4-FFF2-40B4-BE49-F238E27FC236}">
                <a16:creationId xmlns:a16="http://schemas.microsoft.com/office/drawing/2014/main" id="{7AFF1753-1596-1E78-3FDE-56F752D8AA26}"/>
              </a:ext>
            </a:extLst>
          </p:cNvPr>
          <p:cNvSpPr>
            <a:spLocks noChangeShapeType="1"/>
          </p:cNvSpPr>
          <p:nvPr/>
        </p:nvSpPr>
        <p:spPr bwMode="auto">
          <a:xfrm>
            <a:off x="9543346"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6" name="Line 12">
            <a:extLst>
              <a:ext uri="{FF2B5EF4-FFF2-40B4-BE49-F238E27FC236}">
                <a16:creationId xmlns:a16="http://schemas.microsoft.com/office/drawing/2014/main" id="{7F1E44AC-E08F-8494-8C93-4794B30C3BE4}"/>
              </a:ext>
            </a:extLst>
          </p:cNvPr>
          <p:cNvSpPr>
            <a:spLocks noChangeShapeType="1"/>
          </p:cNvSpPr>
          <p:nvPr/>
        </p:nvSpPr>
        <p:spPr bwMode="auto">
          <a:xfrm>
            <a:off x="8844572"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7" name="Line 13">
            <a:extLst>
              <a:ext uri="{FF2B5EF4-FFF2-40B4-BE49-F238E27FC236}">
                <a16:creationId xmlns:a16="http://schemas.microsoft.com/office/drawing/2014/main" id="{55C7CF57-90E6-4655-FE72-662413961CAC}"/>
              </a:ext>
            </a:extLst>
          </p:cNvPr>
          <p:cNvSpPr>
            <a:spLocks noChangeShapeType="1"/>
          </p:cNvSpPr>
          <p:nvPr/>
        </p:nvSpPr>
        <p:spPr bwMode="auto">
          <a:xfrm>
            <a:off x="8495185"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8" name="Line 14">
            <a:extLst>
              <a:ext uri="{FF2B5EF4-FFF2-40B4-BE49-F238E27FC236}">
                <a16:creationId xmlns:a16="http://schemas.microsoft.com/office/drawing/2014/main" id="{FE2EE4E7-7A4E-ED99-922A-8BC359FFB37F}"/>
              </a:ext>
            </a:extLst>
          </p:cNvPr>
          <p:cNvSpPr>
            <a:spLocks noChangeShapeType="1"/>
          </p:cNvSpPr>
          <p:nvPr/>
        </p:nvSpPr>
        <p:spPr bwMode="auto">
          <a:xfrm>
            <a:off x="7796411"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9" name="Line 15">
            <a:extLst>
              <a:ext uri="{FF2B5EF4-FFF2-40B4-BE49-F238E27FC236}">
                <a16:creationId xmlns:a16="http://schemas.microsoft.com/office/drawing/2014/main" id="{079890E3-E072-A653-BAD4-FD6C09BDF72A}"/>
              </a:ext>
            </a:extLst>
          </p:cNvPr>
          <p:cNvSpPr>
            <a:spLocks noChangeShapeType="1"/>
          </p:cNvSpPr>
          <p:nvPr/>
        </p:nvSpPr>
        <p:spPr bwMode="auto">
          <a:xfrm>
            <a:off x="8145798"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0" name="Line 16">
            <a:extLst>
              <a:ext uri="{FF2B5EF4-FFF2-40B4-BE49-F238E27FC236}">
                <a16:creationId xmlns:a16="http://schemas.microsoft.com/office/drawing/2014/main" id="{DD9B060A-AD15-3085-D80C-817F1B867635}"/>
              </a:ext>
            </a:extLst>
          </p:cNvPr>
          <p:cNvSpPr>
            <a:spLocks noChangeShapeType="1"/>
          </p:cNvSpPr>
          <p:nvPr/>
        </p:nvSpPr>
        <p:spPr bwMode="auto">
          <a:xfrm>
            <a:off x="7447024"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1" name="Line 17">
            <a:extLst>
              <a:ext uri="{FF2B5EF4-FFF2-40B4-BE49-F238E27FC236}">
                <a16:creationId xmlns:a16="http://schemas.microsoft.com/office/drawing/2014/main" id="{4FB45B1D-E486-D821-C9CA-11B7DD124252}"/>
              </a:ext>
            </a:extLst>
          </p:cNvPr>
          <p:cNvSpPr>
            <a:spLocks noChangeShapeType="1"/>
          </p:cNvSpPr>
          <p:nvPr/>
        </p:nvSpPr>
        <p:spPr bwMode="auto">
          <a:xfrm>
            <a:off x="11639669"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2" name="Rectangle 18">
            <a:extLst>
              <a:ext uri="{FF2B5EF4-FFF2-40B4-BE49-F238E27FC236}">
                <a16:creationId xmlns:a16="http://schemas.microsoft.com/office/drawing/2014/main" id="{3AB0A3F8-6C66-E3A7-88CE-827656266AAF}"/>
              </a:ext>
            </a:extLst>
          </p:cNvPr>
          <p:cNvSpPr>
            <a:spLocks noChangeArrowheads="1"/>
          </p:cNvSpPr>
          <p:nvPr/>
        </p:nvSpPr>
        <p:spPr bwMode="auto">
          <a:xfrm>
            <a:off x="6973904" y="2778962"/>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0.75</a:t>
            </a:r>
          </a:p>
        </p:txBody>
      </p:sp>
      <p:sp>
        <p:nvSpPr>
          <p:cNvPr id="163" name="Rectangle 19">
            <a:extLst>
              <a:ext uri="{FF2B5EF4-FFF2-40B4-BE49-F238E27FC236}">
                <a16:creationId xmlns:a16="http://schemas.microsoft.com/office/drawing/2014/main" id="{36049D92-78CD-9213-3972-8032E7CC8FCC}"/>
              </a:ext>
            </a:extLst>
          </p:cNvPr>
          <p:cNvSpPr>
            <a:spLocks noChangeArrowheads="1"/>
          </p:cNvSpPr>
          <p:nvPr/>
        </p:nvSpPr>
        <p:spPr bwMode="auto">
          <a:xfrm>
            <a:off x="6973904" y="3411481"/>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0.50</a:t>
            </a:r>
          </a:p>
        </p:txBody>
      </p:sp>
      <p:sp>
        <p:nvSpPr>
          <p:cNvPr id="164" name="Rectangle 20">
            <a:extLst>
              <a:ext uri="{FF2B5EF4-FFF2-40B4-BE49-F238E27FC236}">
                <a16:creationId xmlns:a16="http://schemas.microsoft.com/office/drawing/2014/main" id="{AA9F72B3-33D4-0802-E05E-F6AF524D674D}"/>
              </a:ext>
            </a:extLst>
          </p:cNvPr>
          <p:cNvSpPr>
            <a:spLocks noChangeArrowheads="1"/>
          </p:cNvSpPr>
          <p:nvPr/>
        </p:nvSpPr>
        <p:spPr bwMode="auto">
          <a:xfrm>
            <a:off x="6973904" y="4044000"/>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0.25</a:t>
            </a:r>
          </a:p>
        </p:txBody>
      </p:sp>
      <p:sp>
        <p:nvSpPr>
          <p:cNvPr id="165" name="Rectangle 21">
            <a:extLst>
              <a:ext uri="{FF2B5EF4-FFF2-40B4-BE49-F238E27FC236}">
                <a16:creationId xmlns:a16="http://schemas.microsoft.com/office/drawing/2014/main" id="{1A6EE344-A3F0-8F17-18F0-D51D50F0E23E}"/>
              </a:ext>
            </a:extLst>
          </p:cNvPr>
          <p:cNvSpPr>
            <a:spLocks noChangeArrowheads="1"/>
          </p:cNvSpPr>
          <p:nvPr/>
        </p:nvSpPr>
        <p:spPr bwMode="auto">
          <a:xfrm>
            <a:off x="6973904" y="2146443"/>
            <a:ext cx="3638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66" name="Rectangle 22">
            <a:extLst>
              <a:ext uri="{FF2B5EF4-FFF2-40B4-BE49-F238E27FC236}">
                <a16:creationId xmlns:a16="http://schemas.microsoft.com/office/drawing/2014/main" id="{91A9D3BE-371A-5B86-0160-792B21D5D7B4}"/>
              </a:ext>
            </a:extLst>
          </p:cNvPr>
          <p:cNvSpPr>
            <a:spLocks noChangeArrowheads="1"/>
          </p:cNvSpPr>
          <p:nvPr/>
        </p:nvSpPr>
        <p:spPr bwMode="auto">
          <a:xfrm>
            <a:off x="7233590" y="4676521"/>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67" name="Rectangle 23">
            <a:extLst>
              <a:ext uri="{FF2B5EF4-FFF2-40B4-BE49-F238E27FC236}">
                <a16:creationId xmlns:a16="http://schemas.microsoft.com/office/drawing/2014/main" id="{AEA52D10-9F0F-B648-DB7F-A8550017DCEB}"/>
              </a:ext>
            </a:extLst>
          </p:cNvPr>
          <p:cNvSpPr>
            <a:spLocks noChangeArrowheads="1"/>
          </p:cNvSpPr>
          <p:nvPr/>
        </p:nvSpPr>
        <p:spPr bwMode="auto">
          <a:xfrm>
            <a:off x="9436100" y="490513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18</a:t>
            </a:r>
          </a:p>
        </p:txBody>
      </p:sp>
      <p:sp>
        <p:nvSpPr>
          <p:cNvPr id="168" name="Rectangle 24">
            <a:extLst>
              <a:ext uri="{FF2B5EF4-FFF2-40B4-BE49-F238E27FC236}">
                <a16:creationId xmlns:a16="http://schemas.microsoft.com/office/drawing/2014/main" id="{5834A0CA-C6AD-D2CC-33E0-A69EC391EA71}"/>
              </a:ext>
            </a:extLst>
          </p:cNvPr>
          <p:cNvSpPr>
            <a:spLocks noChangeArrowheads="1"/>
          </p:cNvSpPr>
          <p:nvPr/>
        </p:nvSpPr>
        <p:spPr bwMode="auto">
          <a:xfrm>
            <a:off x="8736716" y="490513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169" name="Rectangle 25">
            <a:extLst>
              <a:ext uri="{FF2B5EF4-FFF2-40B4-BE49-F238E27FC236}">
                <a16:creationId xmlns:a16="http://schemas.microsoft.com/office/drawing/2014/main" id="{A9BF1E71-F0BE-CEB3-AD4E-96989EAF47CD}"/>
              </a:ext>
            </a:extLst>
          </p:cNvPr>
          <p:cNvSpPr>
            <a:spLocks noChangeArrowheads="1"/>
          </p:cNvSpPr>
          <p:nvPr/>
        </p:nvSpPr>
        <p:spPr bwMode="auto">
          <a:xfrm>
            <a:off x="8434910" y="490513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sp>
        <p:nvSpPr>
          <p:cNvPr id="170" name="Rectangle 26">
            <a:extLst>
              <a:ext uri="{FF2B5EF4-FFF2-40B4-BE49-F238E27FC236}">
                <a16:creationId xmlns:a16="http://schemas.microsoft.com/office/drawing/2014/main" id="{6E05519A-0C85-8D14-2F35-E926764C9629}"/>
              </a:ext>
            </a:extLst>
          </p:cNvPr>
          <p:cNvSpPr>
            <a:spLocks noChangeArrowheads="1"/>
          </p:cNvSpPr>
          <p:nvPr/>
        </p:nvSpPr>
        <p:spPr bwMode="auto">
          <a:xfrm>
            <a:off x="8088535" y="490513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171" name="Rectangle 27">
            <a:extLst>
              <a:ext uri="{FF2B5EF4-FFF2-40B4-BE49-F238E27FC236}">
                <a16:creationId xmlns:a16="http://schemas.microsoft.com/office/drawing/2014/main" id="{2D3F7254-2237-2ECB-6277-37627184E2D6}"/>
              </a:ext>
            </a:extLst>
          </p:cNvPr>
          <p:cNvSpPr>
            <a:spLocks noChangeArrowheads="1"/>
          </p:cNvSpPr>
          <p:nvPr/>
        </p:nvSpPr>
        <p:spPr bwMode="auto">
          <a:xfrm>
            <a:off x="7742159" y="490513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172" name="Rectangle 28">
            <a:extLst>
              <a:ext uri="{FF2B5EF4-FFF2-40B4-BE49-F238E27FC236}">
                <a16:creationId xmlns:a16="http://schemas.microsoft.com/office/drawing/2014/main" id="{71BED901-D03A-16B1-CA8C-1F60468DE83A}"/>
              </a:ext>
            </a:extLst>
          </p:cNvPr>
          <p:cNvSpPr>
            <a:spLocks noChangeArrowheads="1"/>
          </p:cNvSpPr>
          <p:nvPr/>
        </p:nvSpPr>
        <p:spPr bwMode="auto">
          <a:xfrm>
            <a:off x="7395783" y="4905134"/>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73" name="Rectangle 29">
            <a:extLst>
              <a:ext uri="{FF2B5EF4-FFF2-40B4-BE49-F238E27FC236}">
                <a16:creationId xmlns:a16="http://schemas.microsoft.com/office/drawing/2014/main" id="{292FAB8F-C4C9-4B4D-C5C5-EA5F4CCD45C7}"/>
              </a:ext>
            </a:extLst>
          </p:cNvPr>
          <p:cNvSpPr>
            <a:spLocks noChangeArrowheads="1"/>
          </p:cNvSpPr>
          <p:nvPr/>
        </p:nvSpPr>
        <p:spPr bwMode="auto">
          <a:xfrm>
            <a:off x="10135484" y="490513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174" name="Rectangle 30">
            <a:extLst>
              <a:ext uri="{FF2B5EF4-FFF2-40B4-BE49-F238E27FC236}">
                <a16:creationId xmlns:a16="http://schemas.microsoft.com/office/drawing/2014/main" id="{8E16C8E7-F532-6B9C-7255-C0248AF78602}"/>
              </a:ext>
            </a:extLst>
          </p:cNvPr>
          <p:cNvSpPr>
            <a:spLocks noChangeArrowheads="1"/>
          </p:cNvSpPr>
          <p:nvPr/>
        </p:nvSpPr>
        <p:spPr bwMode="auto">
          <a:xfrm rot="16200000">
            <a:off x="5427883" y="3399277"/>
            <a:ext cx="2548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i="0" u="none" strike="noStrike" kern="1200" cap="none" spc="0" normalizeH="0" baseline="0" noProof="0" dirty="0">
                <a:ln>
                  <a:noFill/>
                </a:ln>
                <a:solidFill>
                  <a:srgbClr val="000000"/>
                </a:solidFill>
                <a:effectLst/>
                <a:uLnTx/>
                <a:uFillTx/>
                <a:latin typeface="+mj-lt"/>
                <a:ea typeface="+mn-ea"/>
                <a:cs typeface="+mn-cs"/>
              </a:rPr>
              <a:t>Proportion Alive</a:t>
            </a:r>
          </a:p>
        </p:txBody>
      </p:sp>
      <p:sp>
        <p:nvSpPr>
          <p:cNvPr id="175" name="Rectangle 31">
            <a:extLst>
              <a:ext uri="{FF2B5EF4-FFF2-40B4-BE49-F238E27FC236}">
                <a16:creationId xmlns:a16="http://schemas.microsoft.com/office/drawing/2014/main" id="{2FD86035-BE56-B2B9-B750-20CC1FA4ACFE}"/>
              </a:ext>
            </a:extLst>
          </p:cNvPr>
          <p:cNvSpPr>
            <a:spLocks noChangeArrowheads="1"/>
          </p:cNvSpPr>
          <p:nvPr/>
        </p:nvSpPr>
        <p:spPr bwMode="auto">
          <a:xfrm>
            <a:off x="7417039" y="5216879"/>
            <a:ext cx="4222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i="0" u="none" strike="noStrike" kern="1200" cap="none" spc="0" normalizeH="0" baseline="0" noProof="0" dirty="0">
                <a:ln>
                  <a:noFill/>
                </a:ln>
                <a:solidFill>
                  <a:srgbClr val="000000"/>
                </a:solidFill>
                <a:effectLst/>
                <a:uLnTx/>
                <a:uFillTx/>
                <a:latin typeface="+mj-lt"/>
                <a:ea typeface="+mn-ea"/>
                <a:cs typeface="+mn-cs"/>
              </a:rPr>
              <a:t>Mo</a:t>
            </a:r>
          </a:p>
        </p:txBody>
      </p:sp>
      <p:sp>
        <p:nvSpPr>
          <p:cNvPr id="176" name="Line 11">
            <a:extLst>
              <a:ext uri="{FF2B5EF4-FFF2-40B4-BE49-F238E27FC236}">
                <a16:creationId xmlns:a16="http://schemas.microsoft.com/office/drawing/2014/main" id="{56EECFC7-8831-4DDC-13CD-545616101D89}"/>
              </a:ext>
            </a:extLst>
          </p:cNvPr>
          <p:cNvSpPr>
            <a:spLocks noChangeShapeType="1"/>
          </p:cNvSpPr>
          <p:nvPr/>
        </p:nvSpPr>
        <p:spPr bwMode="auto">
          <a:xfrm>
            <a:off x="9892733"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7" name="Rectangle 23">
            <a:extLst>
              <a:ext uri="{FF2B5EF4-FFF2-40B4-BE49-F238E27FC236}">
                <a16:creationId xmlns:a16="http://schemas.microsoft.com/office/drawing/2014/main" id="{D66E83AB-F5CD-12D4-6805-27571BAD24B0}"/>
              </a:ext>
            </a:extLst>
          </p:cNvPr>
          <p:cNvSpPr>
            <a:spLocks noChangeArrowheads="1"/>
          </p:cNvSpPr>
          <p:nvPr/>
        </p:nvSpPr>
        <p:spPr bwMode="auto">
          <a:xfrm>
            <a:off x="9785792" y="490513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21</a:t>
            </a:r>
          </a:p>
        </p:txBody>
      </p:sp>
      <p:sp>
        <p:nvSpPr>
          <p:cNvPr id="178" name="Line 11">
            <a:extLst>
              <a:ext uri="{FF2B5EF4-FFF2-40B4-BE49-F238E27FC236}">
                <a16:creationId xmlns:a16="http://schemas.microsoft.com/office/drawing/2014/main" id="{B2C158D7-B3AE-EAA4-A1DA-38F4D9FD848F}"/>
              </a:ext>
            </a:extLst>
          </p:cNvPr>
          <p:cNvSpPr>
            <a:spLocks noChangeShapeType="1"/>
          </p:cNvSpPr>
          <p:nvPr/>
        </p:nvSpPr>
        <p:spPr bwMode="auto">
          <a:xfrm>
            <a:off x="9193959"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79" name="Rectangle 23">
            <a:extLst>
              <a:ext uri="{FF2B5EF4-FFF2-40B4-BE49-F238E27FC236}">
                <a16:creationId xmlns:a16="http://schemas.microsoft.com/office/drawing/2014/main" id="{6AC086B8-7BC8-E1C0-BDD0-9F2B71C8C87B}"/>
              </a:ext>
            </a:extLst>
          </p:cNvPr>
          <p:cNvSpPr>
            <a:spLocks noChangeArrowheads="1"/>
          </p:cNvSpPr>
          <p:nvPr/>
        </p:nvSpPr>
        <p:spPr bwMode="auto">
          <a:xfrm>
            <a:off x="9086408" y="490513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180" name="Rectangle 33">
            <a:extLst>
              <a:ext uri="{FF2B5EF4-FFF2-40B4-BE49-F238E27FC236}">
                <a16:creationId xmlns:a16="http://schemas.microsoft.com/office/drawing/2014/main" id="{8E299B84-E744-8978-CC45-4946875E9F38}"/>
              </a:ext>
            </a:extLst>
          </p:cNvPr>
          <p:cNvSpPr>
            <a:spLocks noChangeArrowheads="1"/>
          </p:cNvSpPr>
          <p:nvPr/>
        </p:nvSpPr>
        <p:spPr bwMode="auto">
          <a:xfrm>
            <a:off x="5800886" y="5482504"/>
            <a:ext cx="147358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Calibri" panose="020F0502020204030204" pitchFamily="34" charset="0"/>
              </a:rPr>
              <a:t>Patients</a:t>
            </a: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Risk, n</a:t>
            </a:r>
          </a:p>
        </p:txBody>
      </p:sp>
      <p:sp>
        <p:nvSpPr>
          <p:cNvPr id="181" name="Rectangle 34">
            <a:extLst>
              <a:ext uri="{FF2B5EF4-FFF2-40B4-BE49-F238E27FC236}">
                <a16:creationId xmlns:a16="http://schemas.microsoft.com/office/drawing/2014/main" id="{8C45A0D6-DB6E-5103-D808-AC16A6F15207}"/>
              </a:ext>
            </a:extLst>
          </p:cNvPr>
          <p:cNvSpPr>
            <a:spLocks noChangeArrowheads="1"/>
          </p:cNvSpPr>
          <p:nvPr/>
        </p:nvSpPr>
        <p:spPr bwMode="auto">
          <a:xfrm>
            <a:off x="6449502" y="5704158"/>
            <a:ext cx="8249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Cabazitaxel</a:t>
            </a:r>
          </a:p>
        </p:txBody>
      </p:sp>
      <p:sp>
        <p:nvSpPr>
          <p:cNvPr id="182" name="Rectangle 35">
            <a:extLst>
              <a:ext uri="{FF2B5EF4-FFF2-40B4-BE49-F238E27FC236}">
                <a16:creationId xmlns:a16="http://schemas.microsoft.com/office/drawing/2014/main" id="{F44B09A9-293E-E329-77E2-A4E34387F4FA}"/>
              </a:ext>
            </a:extLst>
          </p:cNvPr>
          <p:cNvSpPr>
            <a:spLocks noChangeArrowheads="1"/>
          </p:cNvSpPr>
          <p:nvPr/>
        </p:nvSpPr>
        <p:spPr bwMode="auto">
          <a:xfrm>
            <a:off x="6107228" y="5950653"/>
            <a:ext cx="11672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783"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30000" noProof="0" dirty="0">
                <a:ln>
                  <a:noFill/>
                </a:ln>
                <a:solidFill>
                  <a:schemeClr val="accent1"/>
                </a:solidFill>
                <a:effectLst/>
                <a:uLnTx/>
                <a:uFillTx/>
                <a:latin typeface="Calibri" panose="020F0502020204030204" pitchFamily="34" charset="0"/>
                <a:cs typeface="Calibri" panose="020F0502020204030204" pitchFamily="34" charset="0"/>
              </a:rPr>
              <a:t>177</a:t>
            </a:r>
            <a:r>
              <a:rPr kumimoji="0" lang="en-GB"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Lu-PSMA-617</a:t>
            </a:r>
            <a:endParaRPr kumimoji="0" lang="en-US" altLang="en-US"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183" name="Rectangle 40">
            <a:extLst>
              <a:ext uri="{FF2B5EF4-FFF2-40B4-BE49-F238E27FC236}">
                <a16:creationId xmlns:a16="http://schemas.microsoft.com/office/drawing/2014/main" id="{5E183E9D-A0A3-9752-2051-983F0CF3C1AC}"/>
              </a:ext>
            </a:extLst>
          </p:cNvPr>
          <p:cNvSpPr>
            <a:spLocks noChangeArrowheads="1"/>
          </p:cNvSpPr>
          <p:nvPr/>
        </p:nvSpPr>
        <p:spPr bwMode="auto">
          <a:xfrm>
            <a:off x="7314244" y="5704158"/>
            <a:ext cx="32598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101</a:t>
            </a:r>
          </a:p>
        </p:txBody>
      </p:sp>
      <p:sp>
        <p:nvSpPr>
          <p:cNvPr id="184" name="Rectangle 41">
            <a:extLst>
              <a:ext uri="{FF2B5EF4-FFF2-40B4-BE49-F238E27FC236}">
                <a16:creationId xmlns:a16="http://schemas.microsoft.com/office/drawing/2014/main" id="{4E7A4F86-EAA8-E105-CC56-A62D1E5736A6}"/>
              </a:ext>
            </a:extLst>
          </p:cNvPr>
          <p:cNvSpPr>
            <a:spLocks noChangeArrowheads="1"/>
          </p:cNvSpPr>
          <p:nvPr/>
        </p:nvSpPr>
        <p:spPr bwMode="auto">
          <a:xfrm>
            <a:off x="7287624" y="5950653"/>
            <a:ext cx="3423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99</a:t>
            </a:r>
          </a:p>
        </p:txBody>
      </p:sp>
      <p:sp>
        <p:nvSpPr>
          <p:cNvPr id="185" name="Rectangle 42">
            <a:extLst>
              <a:ext uri="{FF2B5EF4-FFF2-40B4-BE49-F238E27FC236}">
                <a16:creationId xmlns:a16="http://schemas.microsoft.com/office/drawing/2014/main" id="{D30F7C44-B050-8F9C-D1CE-9F3DC6B0FA0D}"/>
              </a:ext>
            </a:extLst>
          </p:cNvPr>
          <p:cNvSpPr>
            <a:spLocks noChangeArrowheads="1"/>
          </p:cNvSpPr>
          <p:nvPr/>
        </p:nvSpPr>
        <p:spPr bwMode="auto">
          <a:xfrm>
            <a:off x="7687771"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82</a:t>
            </a:r>
          </a:p>
        </p:txBody>
      </p:sp>
      <p:sp>
        <p:nvSpPr>
          <p:cNvPr id="186" name="Rectangle 43">
            <a:extLst>
              <a:ext uri="{FF2B5EF4-FFF2-40B4-BE49-F238E27FC236}">
                <a16:creationId xmlns:a16="http://schemas.microsoft.com/office/drawing/2014/main" id="{913AC3A0-850B-F8E5-E277-F4EE4D4A4146}"/>
              </a:ext>
            </a:extLst>
          </p:cNvPr>
          <p:cNvSpPr>
            <a:spLocks noChangeArrowheads="1"/>
          </p:cNvSpPr>
          <p:nvPr/>
        </p:nvSpPr>
        <p:spPr bwMode="auto">
          <a:xfrm>
            <a:off x="7687770"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94</a:t>
            </a:r>
          </a:p>
        </p:txBody>
      </p:sp>
      <p:sp>
        <p:nvSpPr>
          <p:cNvPr id="187" name="Rectangle 44">
            <a:extLst>
              <a:ext uri="{FF2B5EF4-FFF2-40B4-BE49-F238E27FC236}">
                <a16:creationId xmlns:a16="http://schemas.microsoft.com/office/drawing/2014/main" id="{7F8A05C7-E6AD-884E-DEB7-024674C187C3}"/>
              </a:ext>
            </a:extLst>
          </p:cNvPr>
          <p:cNvSpPr>
            <a:spLocks noChangeArrowheads="1"/>
          </p:cNvSpPr>
          <p:nvPr/>
        </p:nvSpPr>
        <p:spPr bwMode="auto">
          <a:xfrm>
            <a:off x="8025778"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75</a:t>
            </a:r>
          </a:p>
        </p:txBody>
      </p:sp>
      <p:sp>
        <p:nvSpPr>
          <p:cNvPr id="188" name="Rectangle 45">
            <a:extLst>
              <a:ext uri="{FF2B5EF4-FFF2-40B4-BE49-F238E27FC236}">
                <a16:creationId xmlns:a16="http://schemas.microsoft.com/office/drawing/2014/main" id="{283CE116-4BA1-52A0-3172-791DBE33EEAC}"/>
              </a:ext>
            </a:extLst>
          </p:cNvPr>
          <p:cNvSpPr>
            <a:spLocks noChangeArrowheads="1"/>
          </p:cNvSpPr>
          <p:nvPr/>
        </p:nvSpPr>
        <p:spPr bwMode="auto">
          <a:xfrm>
            <a:off x="8025778"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88</a:t>
            </a:r>
          </a:p>
        </p:txBody>
      </p:sp>
      <p:sp>
        <p:nvSpPr>
          <p:cNvPr id="189" name="Rectangle 46">
            <a:extLst>
              <a:ext uri="{FF2B5EF4-FFF2-40B4-BE49-F238E27FC236}">
                <a16:creationId xmlns:a16="http://schemas.microsoft.com/office/drawing/2014/main" id="{8827967C-B5E7-3081-F208-A6F5880090B6}"/>
              </a:ext>
            </a:extLst>
          </p:cNvPr>
          <p:cNvSpPr>
            <a:spLocks noChangeArrowheads="1"/>
          </p:cNvSpPr>
          <p:nvPr/>
        </p:nvSpPr>
        <p:spPr bwMode="auto">
          <a:xfrm>
            <a:off x="8369388"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68</a:t>
            </a:r>
          </a:p>
        </p:txBody>
      </p:sp>
      <p:sp>
        <p:nvSpPr>
          <p:cNvPr id="190" name="Rectangle 47">
            <a:extLst>
              <a:ext uri="{FF2B5EF4-FFF2-40B4-BE49-F238E27FC236}">
                <a16:creationId xmlns:a16="http://schemas.microsoft.com/office/drawing/2014/main" id="{C7813C9C-3AF4-BD74-A23A-5C9A7139169D}"/>
              </a:ext>
            </a:extLst>
          </p:cNvPr>
          <p:cNvSpPr>
            <a:spLocks noChangeArrowheads="1"/>
          </p:cNvSpPr>
          <p:nvPr/>
        </p:nvSpPr>
        <p:spPr bwMode="auto">
          <a:xfrm>
            <a:off x="8369388"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75</a:t>
            </a:r>
          </a:p>
        </p:txBody>
      </p:sp>
      <p:sp>
        <p:nvSpPr>
          <p:cNvPr id="191" name="Rectangle 48">
            <a:extLst>
              <a:ext uri="{FF2B5EF4-FFF2-40B4-BE49-F238E27FC236}">
                <a16:creationId xmlns:a16="http://schemas.microsoft.com/office/drawing/2014/main" id="{DE8DA5F4-F585-7DEB-2574-3841A5026561}"/>
              </a:ext>
            </a:extLst>
          </p:cNvPr>
          <p:cNvSpPr>
            <a:spLocks noChangeArrowheads="1"/>
          </p:cNvSpPr>
          <p:nvPr/>
        </p:nvSpPr>
        <p:spPr bwMode="auto">
          <a:xfrm>
            <a:off x="8745210"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60</a:t>
            </a:r>
          </a:p>
        </p:txBody>
      </p:sp>
      <p:sp>
        <p:nvSpPr>
          <p:cNvPr id="192" name="Rectangle 49">
            <a:extLst>
              <a:ext uri="{FF2B5EF4-FFF2-40B4-BE49-F238E27FC236}">
                <a16:creationId xmlns:a16="http://schemas.microsoft.com/office/drawing/2014/main" id="{A844C330-DC4D-5FA3-F63A-507A313BD893}"/>
              </a:ext>
            </a:extLst>
          </p:cNvPr>
          <p:cNvSpPr>
            <a:spLocks noChangeArrowheads="1"/>
          </p:cNvSpPr>
          <p:nvPr/>
        </p:nvSpPr>
        <p:spPr bwMode="auto">
          <a:xfrm>
            <a:off x="8745209"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63</a:t>
            </a:r>
          </a:p>
        </p:txBody>
      </p:sp>
      <p:sp>
        <p:nvSpPr>
          <p:cNvPr id="193" name="Rectangle 50">
            <a:extLst>
              <a:ext uri="{FF2B5EF4-FFF2-40B4-BE49-F238E27FC236}">
                <a16:creationId xmlns:a16="http://schemas.microsoft.com/office/drawing/2014/main" id="{A4E66332-7E52-92C6-33FC-1723A7960A28}"/>
              </a:ext>
            </a:extLst>
          </p:cNvPr>
          <p:cNvSpPr>
            <a:spLocks noChangeArrowheads="1"/>
          </p:cNvSpPr>
          <p:nvPr/>
        </p:nvSpPr>
        <p:spPr bwMode="auto">
          <a:xfrm>
            <a:off x="9779740"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35</a:t>
            </a:r>
          </a:p>
        </p:txBody>
      </p:sp>
      <p:sp>
        <p:nvSpPr>
          <p:cNvPr id="195" name="Rectangle 194">
            <a:extLst>
              <a:ext uri="{FF2B5EF4-FFF2-40B4-BE49-F238E27FC236}">
                <a16:creationId xmlns:a16="http://schemas.microsoft.com/office/drawing/2014/main" id="{4D7D41EB-BA25-5E6E-14FB-7623BB9DB5E7}"/>
              </a:ext>
            </a:extLst>
          </p:cNvPr>
          <p:cNvSpPr>
            <a:spLocks noChangeArrowheads="1"/>
          </p:cNvSpPr>
          <p:nvPr/>
        </p:nvSpPr>
        <p:spPr bwMode="auto">
          <a:xfrm>
            <a:off x="10140013"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30</a:t>
            </a:r>
          </a:p>
        </p:txBody>
      </p:sp>
      <p:sp>
        <p:nvSpPr>
          <p:cNvPr id="196" name="Rectangle 195">
            <a:extLst>
              <a:ext uri="{FF2B5EF4-FFF2-40B4-BE49-F238E27FC236}">
                <a16:creationId xmlns:a16="http://schemas.microsoft.com/office/drawing/2014/main" id="{06B5FA4F-AD75-47B9-55CA-3A5F8F1E7E4F}"/>
              </a:ext>
            </a:extLst>
          </p:cNvPr>
          <p:cNvSpPr>
            <a:spLocks noChangeArrowheads="1"/>
          </p:cNvSpPr>
          <p:nvPr/>
        </p:nvSpPr>
        <p:spPr bwMode="auto">
          <a:xfrm>
            <a:off x="10140013"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30</a:t>
            </a:r>
          </a:p>
        </p:txBody>
      </p:sp>
      <p:sp>
        <p:nvSpPr>
          <p:cNvPr id="197" name="Rectangle 50">
            <a:extLst>
              <a:ext uri="{FF2B5EF4-FFF2-40B4-BE49-F238E27FC236}">
                <a16:creationId xmlns:a16="http://schemas.microsoft.com/office/drawing/2014/main" id="{E4DEDB1B-EE80-2B45-1744-86E1A705D856}"/>
              </a:ext>
            </a:extLst>
          </p:cNvPr>
          <p:cNvSpPr>
            <a:spLocks noChangeArrowheads="1"/>
          </p:cNvSpPr>
          <p:nvPr/>
        </p:nvSpPr>
        <p:spPr bwMode="auto">
          <a:xfrm>
            <a:off x="9107376"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51</a:t>
            </a:r>
          </a:p>
        </p:txBody>
      </p:sp>
      <p:sp>
        <p:nvSpPr>
          <p:cNvPr id="198" name="Rectangle 52">
            <a:extLst>
              <a:ext uri="{FF2B5EF4-FFF2-40B4-BE49-F238E27FC236}">
                <a16:creationId xmlns:a16="http://schemas.microsoft.com/office/drawing/2014/main" id="{23C51B24-8CC8-C9B1-C0BD-B801F842C693}"/>
              </a:ext>
            </a:extLst>
          </p:cNvPr>
          <p:cNvSpPr>
            <a:spLocks noChangeArrowheads="1"/>
          </p:cNvSpPr>
          <p:nvPr/>
        </p:nvSpPr>
        <p:spPr bwMode="auto">
          <a:xfrm>
            <a:off x="9083766" y="5950653"/>
            <a:ext cx="229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54</a:t>
            </a:r>
          </a:p>
        </p:txBody>
      </p:sp>
      <p:sp>
        <p:nvSpPr>
          <p:cNvPr id="199" name="Rectangle 50">
            <a:extLst>
              <a:ext uri="{FF2B5EF4-FFF2-40B4-BE49-F238E27FC236}">
                <a16:creationId xmlns:a16="http://schemas.microsoft.com/office/drawing/2014/main" id="{A9FBE0B9-68FA-B2EE-1719-0740EC3C7CAF}"/>
              </a:ext>
            </a:extLst>
          </p:cNvPr>
          <p:cNvSpPr>
            <a:spLocks noChangeArrowheads="1"/>
          </p:cNvSpPr>
          <p:nvPr/>
        </p:nvSpPr>
        <p:spPr bwMode="auto">
          <a:xfrm>
            <a:off x="9440920"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45</a:t>
            </a:r>
          </a:p>
        </p:txBody>
      </p:sp>
      <p:grpSp>
        <p:nvGrpSpPr>
          <p:cNvPr id="201" name="Group 405">
            <a:extLst>
              <a:ext uri="{FF2B5EF4-FFF2-40B4-BE49-F238E27FC236}">
                <a16:creationId xmlns:a16="http://schemas.microsoft.com/office/drawing/2014/main" id="{8FDCCB2A-EDD2-EBD0-5343-32176AC575C6}"/>
              </a:ext>
            </a:extLst>
          </p:cNvPr>
          <p:cNvGrpSpPr/>
          <p:nvPr/>
        </p:nvGrpSpPr>
        <p:grpSpPr>
          <a:xfrm>
            <a:off x="7629947" y="4157470"/>
            <a:ext cx="1663776" cy="492443"/>
            <a:chOff x="2339752" y="1522745"/>
            <a:chExt cx="2090498" cy="323584"/>
          </a:xfrm>
        </p:grpSpPr>
        <p:sp>
          <p:nvSpPr>
            <p:cNvPr id="202" name="Rectangle 37">
              <a:extLst>
                <a:ext uri="{FF2B5EF4-FFF2-40B4-BE49-F238E27FC236}">
                  <a16:creationId xmlns:a16="http://schemas.microsoft.com/office/drawing/2014/main" id="{368DCC2A-243B-93C0-D7D6-EDBB0F98F404}"/>
                </a:ext>
              </a:extLst>
            </p:cNvPr>
            <p:cNvSpPr>
              <a:spLocks noChangeArrowheads="1"/>
            </p:cNvSpPr>
            <p:nvPr/>
          </p:nvSpPr>
          <p:spPr bwMode="auto">
            <a:xfrm>
              <a:off x="2758354" y="1522745"/>
              <a:ext cx="1671896" cy="3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783">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Cabazitaxel</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lang="en-GB" sz="1600" b="0" baseline="30000" dirty="0">
                  <a:solidFill>
                    <a:srgbClr val="000000">
                      <a:lumMod val="50000"/>
                    </a:srgbClr>
                  </a:solidFill>
                  <a:latin typeface="Calibri" panose="020F0502020204030204" pitchFamily="34" charset="0"/>
                  <a:cs typeface="Calibri" panose="020F0502020204030204" pitchFamily="34" charset="0"/>
                </a:rPr>
                <a:t>177</a:t>
              </a:r>
              <a:r>
                <a:rPr lang="en-GB" sz="1600" b="0" dirty="0">
                  <a:solidFill>
                    <a:srgbClr val="000000">
                      <a:lumMod val="50000"/>
                    </a:srgbClr>
                  </a:solidFill>
                  <a:latin typeface="Calibri" panose="020F0502020204030204" pitchFamily="34" charset="0"/>
                  <a:cs typeface="Calibri" panose="020F0502020204030204" pitchFamily="34" charset="0"/>
                </a:rPr>
                <a:t>Lu-PSMA-617</a:t>
              </a:r>
              <a:endParaRPr lang="en-US" altLang="en-US" sz="1600" b="0" dirty="0">
                <a:solidFill>
                  <a:srgbClr val="000000"/>
                </a:solidFill>
                <a:latin typeface="Calibri" panose="020F0502020204030204" pitchFamily="34" charset="0"/>
                <a:cs typeface="Calibri" panose="020F0502020204030204" pitchFamily="34" charset="0"/>
              </a:endParaRPr>
            </a:p>
          </p:txBody>
        </p:sp>
        <p:sp>
          <p:nvSpPr>
            <p:cNvPr id="203" name="Line 57">
              <a:extLst>
                <a:ext uri="{FF2B5EF4-FFF2-40B4-BE49-F238E27FC236}">
                  <a16:creationId xmlns:a16="http://schemas.microsoft.com/office/drawing/2014/main" id="{287988F4-3DFF-0465-0E3B-0DD852447CAC}"/>
                </a:ext>
              </a:extLst>
            </p:cNvPr>
            <p:cNvSpPr>
              <a:spLocks noChangeShapeType="1"/>
            </p:cNvSpPr>
            <p:nvPr/>
          </p:nvSpPr>
          <p:spPr bwMode="auto">
            <a:xfrm>
              <a:off x="2339752" y="1607644"/>
              <a:ext cx="324000" cy="0"/>
            </a:xfrm>
            <a:prstGeom prst="line">
              <a:avLst/>
            </a:prstGeom>
            <a:noFill/>
            <a:ln w="28599" cap="sq">
              <a:solidFill>
                <a:schemeClr val="accent3"/>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04" name="Line 57">
              <a:extLst>
                <a:ext uri="{FF2B5EF4-FFF2-40B4-BE49-F238E27FC236}">
                  <a16:creationId xmlns:a16="http://schemas.microsoft.com/office/drawing/2014/main" id="{3F13B426-8B23-1DC9-C45A-F11038F63AF7}"/>
                </a:ext>
              </a:extLst>
            </p:cNvPr>
            <p:cNvSpPr>
              <a:spLocks noChangeShapeType="1"/>
            </p:cNvSpPr>
            <p:nvPr/>
          </p:nvSpPr>
          <p:spPr bwMode="auto">
            <a:xfrm>
              <a:off x="2339752" y="1778671"/>
              <a:ext cx="324000" cy="0"/>
            </a:xfrm>
            <a:prstGeom prst="line">
              <a:avLst/>
            </a:prstGeom>
            <a:noFill/>
            <a:ln w="28599" cap="sq">
              <a:solidFill>
                <a:schemeClr val="accent1"/>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205" name="TextBox 345">
            <a:extLst>
              <a:ext uri="{FF2B5EF4-FFF2-40B4-BE49-F238E27FC236}">
                <a16:creationId xmlns:a16="http://schemas.microsoft.com/office/drawing/2014/main" id="{25D9FC9C-F5F7-8B61-C822-FEE497D17BB9}"/>
              </a:ext>
            </a:extLst>
          </p:cNvPr>
          <p:cNvSpPr txBox="1"/>
          <p:nvPr/>
        </p:nvSpPr>
        <p:spPr>
          <a:xfrm>
            <a:off x="9303978" y="2097911"/>
            <a:ext cx="2735853" cy="584775"/>
          </a:xfrm>
          <a:prstGeom prst="rect">
            <a:avLst/>
          </a:prstGeom>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mj-lt"/>
                <a:ea typeface="+mn-ea"/>
                <a:cs typeface="+mn-cs"/>
              </a:rPr>
              <a:t>HR: 0.97 (95% CI: 0.70</a:t>
            </a:r>
            <a:r>
              <a:rPr lang="en-AU" sz="1600" b="0" dirty="0">
                <a:solidFill>
                  <a:srgbClr val="000000"/>
                </a:solidFill>
                <a:latin typeface="+mj-lt"/>
                <a:cs typeface="+mn-cs"/>
              </a:rPr>
              <a:t>-</a:t>
            </a:r>
            <a:r>
              <a:rPr kumimoji="0" lang="en-AU" sz="1600" b="0" i="0" u="none" strike="noStrike" kern="1200" cap="none" spc="0" normalizeH="0" baseline="0" noProof="0" dirty="0">
                <a:ln>
                  <a:noFill/>
                </a:ln>
                <a:solidFill>
                  <a:srgbClr val="000000"/>
                </a:solidFill>
                <a:effectLst/>
                <a:uLnTx/>
                <a:uFillTx/>
                <a:latin typeface="+mj-lt"/>
                <a:ea typeface="+mn-ea"/>
                <a:cs typeface="+mn-cs"/>
              </a:rPr>
              <a:t>1.40</a:t>
            </a:r>
            <a:r>
              <a:rPr lang="en-AU" sz="1600" b="0" dirty="0">
                <a:solidFill>
                  <a:srgbClr val="000000"/>
                </a:solidFill>
                <a:latin typeface="+mj-lt"/>
                <a:cs typeface="+mn-cs"/>
              </a:rPr>
              <a:t>;</a:t>
            </a:r>
            <a:r>
              <a:rPr kumimoji="0" lang="en-GB" sz="1600" b="0" i="0" u="none" strike="noStrike" kern="1200" cap="none" spc="0" normalizeH="0" baseline="0" noProof="0" dirty="0">
                <a:ln>
                  <a:noFill/>
                </a:ln>
                <a:solidFill>
                  <a:srgbClr val="000000"/>
                </a:solidFill>
                <a:effectLst/>
                <a:uLnTx/>
                <a:uFillTx/>
                <a:latin typeface="+mj-lt"/>
                <a:ea typeface="+mn-ea"/>
                <a:cs typeface="+mn-cs"/>
              </a:rPr>
              <a:t> </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000000"/>
                </a:solidFill>
                <a:effectLst/>
                <a:uLnTx/>
                <a:uFillTx/>
                <a:latin typeface="+mj-lt"/>
                <a:ea typeface="+mn-ea"/>
                <a:cs typeface="+mn-cs"/>
              </a:rPr>
              <a:t>P </a:t>
            </a:r>
            <a:r>
              <a:rPr kumimoji="0" lang="en-GB" sz="1600" b="0" i="0" u="none" strike="noStrike" kern="1200" cap="none" spc="0" normalizeH="0" baseline="0" noProof="0" dirty="0">
                <a:ln>
                  <a:noFill/>
                </a:ln>
                <a:solidFill>
                  <a:srgbClr val="000000"/>
                </a:solidFill>
                <a:effectLst/>
                <a:uLnTx/>
                <a:uFillTx/>
                <a:latin typeface="+mj-lt"/>
                <a:ea typeface="+mn-ea"/>
                <a:cs typeface="+mn-cs"/>
              </a:rPr>
              <a:t>= .99)</a:t>
            </a:r>
            <a:endParaRPr kumimoji="0" lang="en-GB" sz="1600" b="1" i="0" u="none" strike="noStrike" kern="1200" cap="none" spc="0" normalizeH="0" baseline="0" noProof="0" dirty="0">
              <a:ln>
                <a:noFill/>
              </a:ln>
              <a:solidFill>
                <a:srgbClr val="000000"/>
              </a:solidFill>
              <a:effectLst/>
              <a:uLnTx/>
              <a:uFillTx/>
              <a:latin typeface="+mj-lt"/>
              <a:ea typeface="+mn-ea"/>
              <a:cs typeface="+mn-cs"/>
            </a:endParaRPr>
          </a:p>
        </p:txBody>
      </p:sp>
      <p:sp>
        <p:nvSpPr>
          <p:cNvPr id="206" name="Line 11">
            <a:extLst>
              <a:ext uri="{FF2B5EF4-FFF2-40B4-BE49-F238E27FC236}">
                <a16:creationId xmlns:a16="http://schemas.microsoft.com/office/drawing/2014/main" id="{C09BE8B5-559E-4FAB-9E6B-C6C0B70195DC}"/>
              </a:ext>
            </a:extLst>
          </p:cNvPr>
          <p:cNvSpPr>
            <a:spLocks noChangeShapeType="1"/>
          </p:cNvSpPr>
          <p:nvPr/>
        </p:nvSpPr>
        <p:spPr bwMode="auto">
          <a:xfrm>
            <a:off x="10242120"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7" name="Line 11">
            <a:extLst>
              <a:ext uri="{FF2B5EF4-FFF2-40B4-BE49-F238E27FC236}">
                <a16:creationId xmlns:a16="http://schemas.microsoft.com/office/drawing/2014/main" id="{9DC41FF5-2F74-ECB2-FC45-7D3F94BA9061}"/>
              </a:ext>
            </a:extLst>
          </p:cNvPr>
          <p:cNvSpPr>
            <a:spLocks noChangeShapeType="1"/>
          </p:cNvSpPr>
          <p:nvPr/>
        </p:nvSpPr>
        <p:spPr bwMode="auto">
          <a:xfrm>
            <a:off x="10591507"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8" name="Line 11">
            <a:extLst>
              <a:ext uri="{FF2B5EF4-FFF2-40B4-BE49-F238E27FC236}">
                <a16:creationId xmlns:a16="http://schemas.microsoft.com/office/drawing/2014/main" id="{3BCAEF22-0DC3-27DD-E2C9-59E29EF3DD80}"/>
              </a:ext>
            </a:extLst>
          </p:cNvPr>
          <p:cNvSpPr>
            <a:spLocks noChangeShapeType="1"/>
          </p:cNvSpPr>
          <p:nvPr/>
        </p:nvSpPr>
        <p:spPr bwMode="auto">
          <a:xfrm>
            <a:off x="10940894"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9" name="Line 11">
            <a:extLst>
              <a:ext uri="{FF2B5EF4-FFF2-40B4-BE49-F238E27FC236}">
                <a16:creationId xmlns:a16="http://schemas.microsoft.com/office/drawing/2014/main" id="{78EEA8D1-D019-DB59-EAFE-6F89A644685C}"/>
              </a:ext>
            </a:extLst>
          </p:cNvPr>
          <p:cNvSpPr>
            <a:spLocks noChangeShapeType="1"/>
          </p:cNvSpPr>
          <p:nvPr/>
        </p:nvSpPr>
        <p:spPr bwMode="auto">
          <a:xfrm>
            <a:off x="11290281" y="4816005"/>
            <a:ext cx="0" cy="64324"/>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0" name="Rectangle 29">
            <a:extLst>
              <a:ext uri="{FF2B5EF4-FFF2-40B4-BE49-F238E27FC236}">
                <a16:creationId xmlns:a16="http://schemas.microsoft.com/office/drawing/2014/main" id="{6EB59BE1-0455-DD7D-62D3-CFEA8162664C}"/>
              </a:ext>
            </a:extLst>
          </p:cNvPr>
          <p:cNvSpPr>
            <a:spLocks noChangeArrowheads="1"/>
          </p:cNvSpPr>
          <p:nvPr/>
        </p:nvSpPr>
        <p:spPr bwMode="auto">
          <a:xfrm>
            <a:off x="10485176" y="49051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27</a:t>
            </a:r>
          </a:p>
        </p:txBody>
      </p:sp>
      <p:sp>
        <p:nvSpPr>
          <p:cNvPr id="211" name="Rectangle 29">
            <a:extLst>
              <a:ext uri="{FF2B5EF4-FFF2-40B4-BE49-F238E27FC236}">
                <a16:creationId xmlns:a16="http://schemas.microsoft.com/office/drawing/2014/main" id="{E2004A42-CC0C-7A20-17A3-1F6217ABC00C}"/>
              </a:ext>
            </a:extLst>
          </p:cNvPr>
          <p:cNvSpPr>
            <a:spLocks noChangeArrowheads="1"/>
          </p:cNvSpPr>
          <p:nvPr/>
        </p:nvSpPr>
        <p:spPr bwMode="auto">
          <a:xfrm>
            <a:off x="10834867" y="49051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30</a:t>
            </a:r>
          </a:p>
        </p:txBody>
      </p:sp>
      <p:sp>
        <p:nvSpPr>
          <p:cNvPr id="212" name="Rectangle 29">
            <a:extLst>
              <a:ext uri="{FF2B5EF4-FFF2-40B4-BE49-F238E27FC236}">
                <a16:creationId xmlns:a16="http://schemas.microsoft.com/office/drawing/2014/main" id="{149F4DEB-3DD0-C7BB-F956-418A52D073D8}"/>
              </a:ext>
            </a:extLst>
          </p:cNvPr>
          <p:cNvSpPr>
            <a:spLocks noChangeArrowheads="1"/>
          </p:cNvSpPr>
          <p:nvPr/>
        </p:nvSpPr>
        <p:spPr bwMode="auto">
          <a:xfrm>
            <a:off x="11184558" y="49051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33</a:t>
            </a:r>
          </a:p>
        </p:txBody>
      </p:sp>
      <p:sp>
        <p:nvSpPr>
          <p:cNvPr id="213" name="Rectangle 29">
            <a:extLst>
              <a:ext uri="{FF2B5EF4-FFF2-40B4-BE49-F238E27FC236}">
                <a16:creationId xmlns:a16="http://schemas.microsoft.com/office/drawing/2014/main" id="{F97FD46F-7774-AB7F-4FF6-7CDF3B77778A}"/>
              </a:ext>
            </a:extLst>
          </p:cNvPr>
          <p:cNvSpPr>
            <a:spLocks noChangeArrowheads="1"/>
          </p:cNvSpPr>
          <p:nvPr/>
        </p:nvSpPr>
        <p:spPr bwMode="auto">
          <a:xfrm>
            <a:off x="11534251" y="4905134"/>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214" name="Rectangle 46">
            <a:extLst>
              <a:ext uri="{FF2B5EF4-FFF2-40B4-BE49-F238E27FC236}">
                <a16:creationId xmlns:a16="http://schemas.microsoft.com/office/drawing/2014/main" id="{65B49AB8-6375-7FA2-5EDC-43F579AAA05A}"/>
              </a:ext>
            </a:extLst>
          </p:cNvPr>
          <p:cNvSpPr>
            <a:spLocks noChangeArrowheads="1"/>
          </p:cNvSpPr>
          <p:nvPr/>
        </p:nvSpPr>
        <p:spPr bwMode="auto">
          <a:xfrm>
            <a:off x="10456725"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22</a:t>
            </a:r>
          </a:p>
        </p:txBody>
      </p:sp>
      <p:sp>
        <p:nvSpPr>
          <p:cNvPr id="215" name="Rectangle 47">
            <a:extLst>
              <a:ext uri="{FF2B5EF4-FFF2-40B4-BE49-F238E27FC236}">
                <a16:creationId xmlns:a16="http://schemas.microsoft.com/office/drawing/2014/main" id="{568890BA-FB3D-B79A-7168-EA145E000940}"/>
              </a:ext>
            </a:extLst>
          </p:cNvPr>
          <p:cNvSpPr>
            <a:spLocks noChangeArrowheads="1"/>
          </p:cNvSpPr>
          <p:nvPr/>
        </p:nvSpPr>
        <p:spPr bwMode="auto">
          <a:xfrm>
            <a:off x="10456725"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a:t>
            </a:r>
          </a:p>
        </p:txBody>
      </p:sp>
      <p:sp>
        <p:nvSpPr>
          <p:cNvPr id="216" name="Rectangle 46">
            <a:extLst>
              <a:ext uri="{FF2B5EF4-FFF2-40B4-BE49-F238E27FC236}">
                <a16:creationId xmlns:a16="http://schemas.microsoft.com/office/drawing/2014/main" id="{B57E5C07-77C0-F813-C7AD-579482713864}"/>
              </a:ext>
            </a:extLst>
          </p:cNvPr>
          <p:cNvSpPr>
            <a:spLocks noChangeArrowheads="1"/>
          </p:cNvSpPr>
          <p:nvPr/>
        </p:nvSpPr>
        <p:spPr bwMode="auto">
          <a:xfrm>
            <a:off x="10825141" y="57041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14</a:t>
            </a:r>
          </a:p>
        </p:txBody>
      </p:sp>
      <p:sp>
        <p:nvSpPr>
          <p:cNvPr id="217" name="Rectangle 47">
            <a:extLst>
              <a:ext uri="{FF2B5EF4-FFF2-40B4-BE49-F238E27FC236}">
                <a16:creationId xmlns:a16="http://schemas.microsoft.com/office/drawing/2014/main" id="{B6EF929B-1F5E-F938-64FE-48273ED721D9}"/>
              </a:ext>
            </a:extLst>
          </p:cNvPr>
          <p:cNvSpPr>
            <a:spLocks noChangeArrowheads="1"/>
          </p:cNvSpPr>
          <p:nvPr/>
        </p:nvSpPr>
        <p:spPr bwMode="auto">
          <a:xfrm>
            <a:off x="10825141"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23</a:t>
            </a:r>
          </a:p>
        </p:txBody>
      </p:sp>
      <p:sp>
        <p:nvSpPr>
          <p:cNvPr id="218" name="Rectangle 46">
            <a:extLst>
              <a:ext uri="{FF2B5EF4-FFF2-40B4-BE49-F238E27FC236}">
                <a16:creationId xmlns:a16="http://schemas.microsoft.com/office/drawing/2014/main" id="{E78687BB-8A20-28E0-B975-A28BF97945E5}"/>
              </a:ext>
            </a:extLst>
          </p:cNvPr>
          <p:cNvSpPr>
            <a:spLocks noChangeArrowheads="1"/>
          </p:cNvSpPr>
          <p:nvPr/>
        </p:nvSpPr>
        <p:spPr bwMode="auto">
          <a:xfrm>
            <a:off x="11226302" y="5704158"/>
            <a:ext cx="913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p>
        </p:txBody>
      </p:sp>
      <p:sp>
        <p:nvSpPr>
          <p:cNvPr id="219" name="Rectangle 47">
            <a:extLst>
              <a:ext uri="{FF2B5EF4-FFF2-40B4-BE49-F238E27FC236}">
                <a16:creationId xmlns:a16="http://schemas.microsoft.com/office/drawing/2014/main" id="{1FFEC648-BEEA-3C86-F750-A036581BDEFA}"/>
              </a:ext>
            </a:extLst>
          </p:cNvPr>
          <p:cNvSpPr>
            <a:spLocks noChangeArrowheads="1"/>
          </p:cNvSpPr>
          <p:nvPr/>
        </p:nvSpPr>
        <p:spPr bwMode="auto">
          <a:xfrm>
            <a:off x="11180617"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20</a:t>
            </a:r>
          </a:p>
        </p:txBody>
      </p:sp>
      <p:sp>
        <p:nvSpPr>
          <p:cNvPr id="220" name="Rectangle 46">
            <a:extLst>
              <a:ext uri="{FF2B5EF4-FFF2-40B4-BE49-F238E27FC236}">
                <a16:creationId xmlns:a16="http://schemas.microsoft.com/office/drawing/2014/main" id="{3BB6B747-4B74-FED3-7EC5-1BF1AC23D08E}"/>
              </a:ext>
            </a:extLst>
          </p:cNvPr>
          <p:cNvSpPr>
            <a:spLocks noChangeArrowheads="1"/>
          </p:cNvSpPr>
          <p:nvPr/>
        </p:nvSpPr>
        <p:spPr bwMode="auto">
          <a:xfrm>
            <a:off x="11574365" y="5704158"/>
            <a:ext cx="913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a:t>
            </a:r>
          </a:p>
        </p:txBody>
      </p:sp>
      <p:sp>
        <p:nvSpPr>
          <p:cNvPr id="221" name="Rectangle 47">
            <a:extLst>
              <a:ext uri="{FF2B5EF4-FFF2-40B4-BE49-F238E27FC236}">
                <a16:creationId xmlns:a16="http://schemas.microsoft.com/office/drawing/2014/main" id="{7C0A223E-7BEB-E90A-3937-6E5206DB8D35}"/>
              </a:ext>
            </a:extLst>
          </p:cNvPr>
          <p:cNvSpPr>
            <a:spLocks noChangeArrowheads="1"/>
          </p:cNvSpPr>
          <p:nvPr/>
        </p:nvSpPr>
        <p:spPr bwMode="auto">
          <a:xfrm>
            <a:off x="11528680"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11</a:t>
            </a:r>
          </a:p>
        </p:txBody>
      </p:sp>
      <p:sp>
        <p:nvSpPr>
          <p:cNvPr id="222" name="Rectangle 50">
            <a:extLst>
              <a:ext uri="{FF2B5EF4-FFF2-40B4-BE49-F238E27FC236}">
                <a16:creationId xmlns:a16="http://schemas.microsoft.com/office/drawing/2014/main" id="{06A38F55-6378-2159-2E50-2A3EBA1F3748}"/>
              </a:ext>
            </a:extLst>
          </p:cNvPr>
          <p:cNvSpPr>
            <a:spLocks noChangeArrowheads="1"/>
          </p:cNvSpPr>
          <p:nvPr/>
        </p:nvSpPr>
        <p:spPr bwMode="auto">
          <a:xfrm>
            <a:off x="9440920"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41</a:t>
            </a:r>
          </a:p>
        </p:txBody>
      </p:sp>
      <p:sp>
        <p:nvSpPr>
          <p:cNvPr id="223" name="Rectangle 50">
            <a:extLst>
              <a:ext uri="{FF2B5EF4-FFF2-40B4-BE49-F238E27FC236}">
                <a16:creationId xmlns:a16="http://schemas.microsoft.com/office/drawing/2014/main" id="{CB4BBDCB-8496-80D7-B08C-54A5EEBE55CF}"/>
              </a:ext>
            </a:extLst>
          </p:cNvPr>
          <p:cNvSpPr>
            <a:spLocks noChangeArrowheads="1"/>
          </p:cNvSpPr>
          <p:nvPr/>
        </p:nvSpPr>
        <p:spPr bwMode="auto">
          <a:xfrm>
            <a:off x="9779740" y="595065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35</a:t>
            </a:r>
          </a:p>
        </p:txBody>
      </p:sp>
      <p:sp>
        <p:nvSpPr>
          <p:cNvPr id="225" name="Freeform 24">
            <a:extLst>
              <a:ext uri="{FF2B5EF4-FFF2-40B4-BE49-F238E27FC236}">
                <a16:creationId xmlns:a16="http://schemas.microsoft.com/office/drawing/2014/main" id="{3F258237-5F15-13A6-7850-9804FDB337F7}"/>
              </a:ext>
            </a:extLst>
          </p:cNvPr>
          <p:cNvSpPr>
            <a:spLocks/>
          </p:cNvSpPr>
          <p:nvPr/>
        </p:nvSpPr>
        <p:spPr bwMode="auto">
          <a:xfrm>
            <a:off x="7452488" y="2276485"/>
            <a:ext cx="4189535" cy="2183863"/>
          </a:xfrm>
          <a:custGeom>
            <a:avLst/>
            <a:gdLst>
              <a:gd name="T0" fmla="*/ 3692 w 3938"/>
              <a:gd name="T1" fmla="*/ 1152 h 1180"/>
              <a:gd name="T2" fmla="*/ 3478 w 3938"/>
              <a:gd name="T3" fmla="*/ 1128 h 1180"/>
              <a:gd name="T4" fmla="*/ 3208 w 3938"/>
              <a:gd name="T5" fmla="*/ 1084 h 1180"/>
              <a:gd name="T6" fmla="*/ 3052 w 3938"/>
              <a:gd name="T7" fmla="*/ 1066 h 1180"/>
              <a:gd name="T8" fmla="*/ 3010 w 3938"/>
              <a:gd name="T9" fmla="*/ 1032 h 1180"/>
              <a:gd name="T10" fmla="*/ 2933 w 3938"/>
              <a:gd name="T11" fmla="*/ 1014 h 1180"/>
              <a:gd name="T12" fmla="*/ 2901 w 3938"/>
              <a:gd name="T13" fmla="*/ 969 h 1180"/>
              <a:gd name="T14" fmla="*/ 2867 w 3938"/>
              <a:gd name="T15" fmla="*/ 957 h 1180"/>
              <a:gd name="T16" fmla="*/ 2765 w 3938"/>
              <a:gd name="T17" fmla="*/ 957 h 1180"/>
              <a:gd name="T18" fmla="*/ 2751 w 3938"/>
              <a:gd name="T19" fmla="*/ 929 h 1180"/>
              <a:gd name="T20" fmla="*/ 2675 w 3938"/>
              <a:gd name="T21" fmla="*/ 917 h 1180"/>
              <a:gd name="T22" fmla="*/ 2639 w 3938"/>
              <a:gd name="T23" fmla="*/ 885 h 1180"/>
              <a:gd name="T24" fmla="*/ 2509 w 3938"/>
              <a:gd name="T25" fmla="*/ 869 h 1180"/>
              <a:gd name="T26" fmla="*/ 2447 w 3938"/>
              <a:gd name="T27" fmla="*/ 837 h 1180"/>
              <a:gd name="T28" fmla="*/ 2313 w 3938"/>
              <a:gd name="T29" fmla="*/ 819 h 1180"/>
              <a:gd name="T30" fmla="*/ 2221 w 3938"/>
              <a:gd name="T31" fmla="*/ 787 h 1180"/>
              <a:gd name="T32" fmla="*/ 2175 w 3938"/>
              <a:gd name="T33" fmla="*/ 771 h 1180"/>
              <a:gd name="T34" fmla="*/ 2161 w 3938"/>
              <a:gd name="T35" fmla="*/ 751 h 1180"/>
              <a:gd name="T36" fmla="*/ 2115 w 3938"/>
              <a:gd name="T37" fmla="*/ 719 h 1180"/>
              <a:gd name="T38" fmla="*/ 2105 w 3938"/>
              <a:gd name="T39" fmla="*/ 688 h 1180"/>
              <a:gd name="T40" fmla="*/ 1999 w 3938"/>
              <a:gd name="T41" fmla="*/ 672 h 1180"/>
              <a:gd name="T42" fmla="*/ 1973 w 3938"/>
              <a:gd name="T43" fmla="*/ 640 h 1180"/>
              <a:gd name="T44" fmla="*/ 1929 w 3938"/>
              <a:gd name="T45" fmla="*/ 626 h 1180"/>
              <a:gd name="T46" fmla="*/ 1917 w 3938"/>
              <a:gd name="T47" fmla="*/ 602 h 1180"/>
              <a:gd name="T48" fmla="*/ 1897 w 3938"/>
              <a:gd name="T49" fmla="*/ 590 h 1180"/>
              <a:gd name="T50" fmla="*/ 1803 w 3938"/>
              <a:gd name="T51" fmla="*/ 558 h 1180"/>
              <a:gd name="T52" fmla="*/ 1521 w 3938"/>
              <a:gd name="T53" fmla="*/ 544 h 1180"/>
              <a:gd name="T54" fmla="*/ 1515 w 3938"/>
              <a:gd name="T55" fmla="*/ 510 h 1180"/>
              <a:gd name="T56" fmla="*/ 1401 w 3938"/>
              <a:gd name="T57" fmla="*/ 476 h 1180"/>
              <a:gd name="T58" fmla="*/ 1387 w 3938"/>
              <a:gd name="T59" fmla="*/ 450 h 1180"/>
              <a:gd name="T60" fmla="*/ 1371 w 3938"/>
              <a:gd name="T61" fmla="*/ 432 h 1180"/>
              <a:gd name="T62" fmla="*/ 1309 w 3938"/>
              <a:gd name="T63" fmla="*/ 396 h 1180"/>
              <a:gd name="T64" fmla="*/ 1215 w 3938"/>
              <a:gd name="T65" fmla="*/ 379 h 1180"/>
              <a:gd name="T66" fmla="*/ 1185 w 3938"/>
              <a:gd name="T67" fmla="*/ 347 h 1180"/>
              <a:gd name="T68" fmla="*/ 1093 w 3938"/>
              <a:gd name="T69" fmla="*/ 331 h 1180"/>
              <a:gd name="T70" fmla="*/ 1077 w 3938"/>
              <a:gd name="T71" fmla="*/ 307 h 1180"/>
              <a:gd name="T72" fmla="*/ 1039 w 3938"/>
              <a:gd name="T73" fmla="*/ 297 h 1180"/>
              <a:gd name="T74" fmla="*/ 1019 w 3938"/>
              <a:gd name="T75" fmla="*/ 263 h 1180"/>
              <a:gd name="T76" fmla="*/ 965 w 3938"/>
              <a:gd name="T77" fmla="*/ 253 h 1180"/>
              <a:gd name="T78" fmla="*/ 902 w 3938"/>
              <a:gd name="T79" fmla="*/ 217 h 1180"/>
              <a:gd name="T80" fmla="*/ 876 w 3938"/>
              <a:gd name="T81" fmla="*/ 207 h 1180"/>
              <a:gd name="T82" fmla="*/ 864 w 3938"/>
              <a:gd name="T83" fmla="*/ 179 h 1180"/>
              <a:gd name="T84" fmla="*/ 666 w 3938"/>
              <a:gd name="T85" fmla="*/ 165 h 1180"/>
              <a:gd name="T86" fmla="*/ 618 w 3938"/>
              <a:gd name="T87" fmla="*/ 117 h 1180"/>
              <a:gd name="T88" fmla="*/ 574 w 3938"/>
              <a:gd name="T89" fmla="*/ 97 h 1180"/>
              <a:gd name="T90" fmla="*/ 560 w 3938"/>
              <a:gd name="T91" fmla="*/ 68 h 1180"/>
              <a:gd name="T92" fmla="*/ 206 w 3938"/>
              <a:gd name="T93" fmla="*/ 46 h 1180"/>
              <a:gd name="T94" fmla="*/ 192 w 3938"/>
              <a:gd name="T95" fmla="*/ 16 h 1180"/>
              <a:gd name="T96" fmla="*/ 0 w 3938"/>
              <a:gd name="T9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38" h="1180">
                <a:moveTo>
                  <a:pt x="3938" y="1180"/>
                </a:moveTo>
                <a:lnTo>
                  <a:pt x="3692" y="1180"/>
                </a:lnTo>
                <a:lnTo>
                  <a:pt x="3692" y="1152"/>
                </a:lnTo>
                <a:lnTo>
                  <a:pt x="3610" y="1152"/>
                </a:lnTo>
                <a:lnTo>
                  <a:pt x="3610" y="1128"/>
                </a:lnTo>
                <a:lnTo>
                  <a:pt x="3478" y="1128"/>
                </a:lnTo>
                <a:lnTo>
                  <a:pt x="3478" y="1100"/>
                </a:lnTo>
                <a:lnTo>
                  <a:pt x="3208" y="1100"/>
                </a:lnTo>
                <a:lnTo>
                  <a:pt x="3208" y="1084"/>
                </a:lnTo>
                <a:lnTo>
                  <a:pt x="3114" y="1084"/>
                </a:lnTo>
                <a:lnTo>
                  <a:pt x="3114" y="1066"/>
                </a:lnTo>
                <a:lnTo>
                  <a:pt x="3052" y="1066"/>
                </a:lnTo>
                <a:lnTo>
                  <a:pt x="3052" y="1050"/>
                </a:lnTo>
                <a:lnTo>
                  <a:pt x="3010" y="1050"/>
                </a:lnTo>
                <a:lnTo>
                  <a:pt x="3010" y="1032"/>
                </a:lnTo>
                <a:lnTo>
                  <a:pt x="2973" y="1032"/>
                </a:lnTo>
                <a:lnTo>
                  <a:pt x="2973" y="1014"/>
                </a:lnTo>
                <a:lnTo>
                  <a:pt x="2933" y="1014"/>
                </a:lnTo>
                <a:lnTo>
                  <a:pt x="2933" y="1003"/>
                </a:lnTo>
                <a:lnTo>
                  <a:pt x="2901" y="1003"/>
                </a:lnTo>
                <a:lnTo>
                  <a:pt x="2901" y="969"/>
                </a:lnTo>
                <a:lnTo>
                  <a:pt x="2867" y="969"/>
                </a:lnTo>
                <a:lnTo>
                  <a:pt x="2867" y="957"/>
                </a:lnTo>
                <a:lnTo>
                  <a:pt x="2867" y="957"/>
                </a:lnTo>
                <a:lnTo>
                  <a:pt x="2817" y="957"/>
                </a:lnTo>
                <a:lnTo>
                  <a:pt x="2765" y="957"/>
                </a:lnTo>
                <a:lnTo>
                  <a:pt x="2765" y="957"/>
                </a:lnTo>
                <a:lnTo>
                  <a:pt x="2765" y="939"/>
                </a:lnTo>
                <a:lnTo>
                  <a:pt x="2751" y="939"/>
                </a:lnTo>
                <a:lnTo>
                  <a:pt x="2751" y="929"/>
                </a:lnTo>
                <a:lnTo>
                  <a:pt x="2737" y="929"/>
                </a:lnTo>
                <a:lnTo>
                  <a:pt x="2737" y="917"/>
                </a:lnTo>
                <a:lnTo>
                  <a:pt x="2675" y="917"/>
                </a:lnTo>
                <a:lnTo>
                  <a:pt x="2675" y="901"/>
                </a:lnTo>
                <a:lnTo>
                  <a:pt x="2639" y="901"/>
                </a:lnTo>
                <a:lnTo>
                  <a:pt x="2639" y="885"/>
                </a:lnTo>
                <a:lnTo>
                  <a:pt x="2559" y="885"/>
                </a:lnTo>
                <a:lnTo>
                  <a:pt x="2559" y="869"/>
                </a:lnTo>
                <a:lnTo>
                  <a:pt x="2509" y="869"/>
                </a:lnTo>
                <a:lnTo>
                  <a:pt x="2509" y="851"/>
                </a:lnTo>
                <a:lnTo>
                  <a:pt x="2447" y="851"/>
                </a:lnTo>
                <a:lnTo>
                  <a:pt x="2447" y="837"/>
                </a:lnTo>
                <a:lnTo>
                  <a:pt x="2361" y="837"/>
                </a:lnTo>
                <a:lnTo>
                  <a:pt x="2361" y="819"/>
                </a:lnTo>
                <a:lnTo>
                  <a:pt x="2313" y="819"/>
                </a:lnTo>
                <a:lnTo>
                  <a:pt x="2313" y="807"/>
                </a:lnTo>
                <a:lnTo>
                  <a:pt x="2221" y="807"/>
                </a:lnTo>
                <a:lnTo>
                  <a:pt x="2221" y="787"/>
                </a:lnTo>
                <a:lnTo>
                  <a:pt x="2185" y="787"/>
                </a:lnTo>
                <a:lnTo>
                  <a:pt x="2185" y="771"/>
                </a:lnTo>
                <a:lnTo>
                  <a:pt x="2175" y="771"/>
                </a:lnTo>
                <a:lnTo>
                  <a:pt x="2175" y="759"/>
                </a:lnTo>
                <a:lnTo>
                  <a:pt x="2161" y="759"/>
                </a:lnTo>
                <a:lnTo>
                  <a:pt x="2161" y="751"/>
                </a:lnTo>
                <a:lnTo>
                  <a:pt x="2147" y="751"/>
                </a:lnTo>
                <a:lnTo>
                  <a:pt x="2147" y="719"/>
                </a:lnTo>
                <a:lnTo>
                  <a:pt x="2115" y="719"/>
                </a:lnTo>
                <a:lnTo>
                  <a:pt x="2115" y="703"/>
                </a:lnTo>
                <a:lnTo>
                  <a:pt x="2105" y="703"/>
                </a:lnTo>
                <a:lnTo>
                  <a:pt x="2105" y="688"/>
                </a:lnTo>
                <a:lnTo>
                  <a:pt x="2039" y="688"/>
                </a:lnTo>
                <a:lnTo>
                  <a:pt x="2039" y="672"/>
                </a:lnTo>
                <a:lnTo>
                  <a:pt x="1999" y="672"/>
                </a:lnTo>
                <a:lnTo>
                  <a:pt x="1999" y="658"/>
                </a:lnTo>
                <a:lnTo>
                  <a:pt x="1973" y="658"/>
                </a:lnTo>
                <a:lnTo>
                  <a:pt x="1973" y="640"/>
                </a:lnTo>
                <a:lnTo>
                  <a:pt x="1943" y="640"/>
                </a:lnTo>
                <a:lnTo>
                  <a:pt x="1943" y="626"/>
                </a:lnTo>
                <a:lnTo>
                  <a:pt x="1929" y="626"/>
                </a:lnTo>
                <a:lnTo>
                  <a:pt x="1929" y="612"/>
                </a:lnTo>
                <a:lnTo>
                  <a:pt x="1917" y="612"/>
                </a:lnTo>
                <a:lnTo>
                  <a:pt x="1917" y="602"/>
                </a:lnTo>
                <a:lnTo>
                  <a:pt x="1905" y="602"/>
                </a:lnTo>
                <a:lnTo>
                  <a:pt x="1905" y="590"/>
                </a:lnTo>
                <a:lnTo>
                  <a:pt x="1897" y="590"/>
                </a:lnTo>
                <a:lnTo>
                  <a:pt x="1897" y="574"/>
                </a:lnTo>
                <a:lnTo>
                  <a:pt x="1803" y="574"/>
                </a:lnTo>
                <a:lnTo>
                  <a:pt x="1803" y="558"/>
                </a:lnTo>
                <a:lnTo>
                  <a:pt x="1687" y="558"/>
                </a:lnTo>
                <a:lnTo>
                  <a:pt x="1687" y="544"/>
                </a:lnTo>
                <a:lnTo>
                  <a:pt x="1521" y="544"/>
                </a:lnTo>
                <a:lnTo>
                  <a:pt x="1521" y="526"/>
                </a:lnTo>
                <a:lnTo>
                  <a:pt x="1515" y="526"/>
                </a:lnTo>
                <a:lnTo>
                  <a:pt x="1515" y="510"/>
                </a:lnTo>
                <a:lnTo>
                  <a:pt x="1477" y="510"/>
                </a:lnTo>
                <a:lnTo>
                  <a:pt x="1477" y="476"/>
                </a:lnTo>
                <a:lnTo>
                  <a:pt x="1401" y="476"/>
                </a:lnTo>
                <a:lnTo>
                  <a:pt x="1401" y="462"/>
                </a:lnTo>
                <a:lnTo>
                  <a:pt x="1387" y="462"/>
                </a:lnTo>
                <a:lnTo>
                  <a:pt x="1387" y="450"/>
                </a:lnTo>
                <a:lnTo>
                  <a:pt x="1379" y="450"/>
                </a:lnTo>
                <a:lnTo>
                  <a:pt x="1379" y="432"/>
                </a:lnTo>
                <a:lnTo>
                  <a:pt x="1371" y="432"/>
                </a:lnTo>
                <a:lnTo>
                  <a:pt x="1371" y="412"/>
                </a:lnTo>
                <a:lnTo>
                  <a:pt x="1309" y="412"/>
                </a:lnTo>
                <a:lnTo>
                  <a:pt x="1309" y="396"/>
                </a:lnTo>
                <a:lnTo>
                  <a:pt x="1247" y="396"/>
                </a:lnTo>
                <a:lnTo>
                  <a:pt x="1247" y="379"/>
                </a:lnTo>
                <a:lnTo>
                  <a:pt x="1215" y="379"/>
                </a:lnTo>
                <a:lnTo>
                  <a:pt x="1215" y="361"/>
                </a:lnTo>
                <a:lnTo>
                  <a:pt x="1185" y="361"/>
                </a:lnTo>
                <a:lnTo>
                  <a:pt x="1185" y="347"/>
                </a:lnTo>
                <a:lnTo>
                  <a:pt x="1135" y="347"/>
                </a:lnTo>
                <a:lnTo>
                  <a:pt x="1135" y="331"/>
                </a:lnTo>
                <a:lnTo>
                  <a:pt x="1093" y="331"/>
                </a:lnTo>
                <a:lnTo>
                  <a:pt x="1093" y="315"/>
                </a:lnTo>
                <a:lnTo>
                  <a:pt x="1077" y="315"/>
                </a:lnTo>
                <a:lnTo>
                  <a:pt x="1077" y="307"/>
                </a:lnTo>
                <a:lnTo>
                  <a:pt x="1061" y="307"/>
                </a:lnTo>
                <a:lnTo>
                  <a:pt x="1061" y="297"/>
                </a:lnTo>
                <a:lnTo>
                  <a:pt x="1039" y="297"/>
                </a:lnTo>
                <a:lnTo>
                  <a:pt x="1039" y="279"/>
                </a:lnTo>
                <a:lnTo>
                  <a:pt x="1019" y="279"/>
                </a:lnTo>
                <a:lnTo>
                  <a:pt x="1019" y="263"/>
                </a:lnTo>
                <a:lnTo>
                  <a:pt x="975" y="263"/>
                </a:lnTo>
                <a:lnTo>
                  <a:pt x="975" y="253"/>
                </a:lnTo>
                <a:lnTo>
                  <a:pt x="965" y="253"/>
                </a:lnTo>
                <a:lnTo>
                  <a:pt x="965" y="231"/>
                </a:lnTo>
                <a:lnTo>
                  <a:pt x="902" y="231"/>
                </a:lnTo>
                <a:lnTo>
                  <a:pt x="902" y="217"/>
                </a:lnTo>
                <a:lnTo>
                  <a:pt x="884" y="217"/>
                </a:lnTo>
                <a:lnTo>
                  <a:pt x="884" y="207"/>
                </a:lnTo>
                <a:lnTo>
                  <a:pt x="876" y="207"/>
                </a:lnTo>
                <a:lnTo>
                  <a:pt x="876" y="195"/>
                </a:lnTo>
                <a:lnTo>
                  <a:pt x="864" y="195"/>
                </a:lnTo>
                <a:lnTo>
                  <a:pt x="864" y="179"/>
                </a:lnTo>
                <a:lnTo>
                  <a:pt x="740" y="179"/>
                </a:lnTo>
                <a:lnTo>
                  <a:pt x="740" y="165"/>
                </a:lnTo>
                <a:lnTo>
                  <a:pt x="666" y="165"/>
                </a:lnTo>
                <a:lnTo>
                  <a:pt x="666" y="149"/>
                </a:lnTo>
                <a:lnTo>
                  <a:pt x="618" y="149"/>
                </a:lnTo>
                <a:lnTo>
                  <a:pt x="618" y="117"/>
                </a:lnTo>
                <a:lnTo>
                  <a:pt x="594" y="117"/>
                </a:lnTo>
                <a:lnTo>
                  <a:pt x="594" y="97"/>
                </a:lnTo>
                <a:lnTo>
                  <a:pt x="574" y="97"/>
                </a:lnTo>
                <a:lnTo>
                  <a:pt x="574" y="83"/>
                </a:lnTo>
                <a:lnTo>
                  <a:pt x="560" y="83"/>
                </a:lnTo>
                <a:lnTo>
                  <a:pt x="560" y="68"/>
                </a:lnTo>
                <a:lnTo>
                  <a:pt x="350" y="68"/>
                </a:lnTo>
                <a:lnTo>
                  <a:pt x="350" y="46"/>
                </a:lnTo>
                <a:lnTo>
                  <a:pt x="206" y="46"/>
                </a:lnTo>
                <a:lnTo>
                  <a:pt x="206" y="32"/>
                </a:lnTo>
                <a:lnTo>
                  <a:pt x="192" y="32"/>
                </a:lnTo>
                <a:lnTo>
                  <a:pt x="192" y="16"/>
                </a:lnTo>
                <a:lnTo>
                  <a:pt x="112" y="16"/>
                </a:lnTo>
                <a:lnTo>
                  <a:pt x="112" y="0"/>
                </a:lnTo>
                <a:lnTo>
                  <a:pt x="0" y="0"/>
                </a:lnTo>
              </a:path>
            </a:pathLst>
          </a:custGeom>
          <a:noFill/>
          <a:ln w="28575">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26" name="Freeform 25">
            <a:extLst>
              <a:ext uri="{FF2B5EF4-FFF2-40B4-BE49-F238E27FC236}">
                <a16:creationId xmlns:a16="http://schemas.microsoft.com/office/drawing/2014/main" id="{F9EB552A-EEA4-C661-5952-BD3339DFB5D7}"/>
              </a:ext>
            </a:extLst>
          </p:cNvPr>
          <p:cNvSpPr>
            <a:spLocks/>
          </p:cNvSpPr>
          <p:nvPr/>
        </p:nvSpPr>
        <p:spPr bwMode="auto">
          <a:xfrm>
            <a:off x="7437593" y="2276486"/>
            <a:ext cx="4204429" cy="1987684"/>
          </a:xfrm>
          <a:custGeom>
            <a:avLst/>
            <a:gdLst>
              <a:gd name="T0" fmla="*/ 3754 w 3952"/>
              <a:gd name="T1" fmla="*/ 1062 h 1074"/>
              <a:gd name="T2" fmla="*/ 3688 w 3952"/>
              <a:gd name="T3" fmla="*/ 1052 h 1074"/>
              <a:gd name="T4" fmla="*/ 3530 w 3952"/>
              <a:gd name="T5" fmla="*/ 1020 h 1074"/>
              <a:gd name="T6" fmla="*/ 3404 w 3952"/>
              <a:gd name="T7" fmla="*/ 1012 h 1074"/>
              <a:gd name="T8" fmla="*/ 3150 w 3952"/>
              <a:gd name="T9" fmla="*/ 985 h 1074"/>
              <a:gd name="T10" fmla="*/ 2885 w 3952"/>
              <a:gd name="T11" fmla="*/ 973 h 1074"/>
              <a:gd name="T12" fmla="*/ 2863 w 3952"/>
              <a:gd name="T13" fmla="*/ 959 h 1074"/>
              <a:gd name="T14" fmla="*/ 2457 w 3952"/>
              <a:gd name="T15" fmla="*/ 943 h 1074"/>
              <a:gd name="T16" fmla="*/ 2441 w 3952"/>
              <a:gd name="T17" fmla="*/ 917 h 1074"/>
              <a:gd name="T18" fmla="*/ 2371 w 3952"/>
              <a:gd name="T19" fmla="*/ 901 h 1074"/>
              <a:gd name="T20" fmla="*/ 2363 w 3952"/>
              <a:gd name="T21" fmla="*/ 885 h 1074"/>
              <a:gd name="T22" fmla="*/ 2269 w 3952"/>
              <a:gd name="T23" fmla="*/ 871 h 1074"/>
              <a:gd name="T24" fmla="*/ 2193 w 3952"/>
              <a:gd name="T25" fmla="*/ 845 h 1074"/>
              <a:gd name="T26" fmla="*/ 2127 w 3952"/>
              <a:gd name="T27" fmla="*/ 833 h 1074"/>
              <a:gd name="T28" fmla="*/ 2119 w 3952"/>
              <a:gd name="T29" fmla="*/ 815 h 1074"/>
              <a:gd name="T30" fmla="*/ 2021 w 3952"/>
              <a:gd name="T31" fmla="*/ 801 h 1074"/>
              <a:gd name="T32" fmla="*/ 1963 w 3952"/>
              <a:gd name="T33" fmla="*/ 769 h 1074"/>
              <a:gd name="T34" fmla="*/ 1847 w 3952"/>
              <a:gd name="T35" fmla="*/ 757 h 1074"/>
              <a:gd name="T36" fmla="*/ 1803 w 3952"/>
              <a:gd name="T37" fmla="*/ 725 h 1074"/>
              <a:gd name="T38" fmla="*/ 1789 w 3952"/>
              <a:gd name="T39" fmla="*/ 703 h 1074"/>
              <a:gd name="T40" fmla="*/ 1769 w 3952"/>
              <a:gd name="T41" fmla="*/ 674 h 1074"/>
              <a:gd name="T42" fmla="*/ 1749 w 3952"/>
              <a:gd name="T43" fmla="*/ 664 h 1074"/>
              <a:gd name="T44" fmla="*/ 1707 w 3952"/>
              <a:gd name="T45" fmla="*/ 642 h 1074"/>
              <a:gd name="T46" fmla="*/ 1661 w 3952"/>
              <a:gd name="T47" fmla="*/ 626 h 1074"/>
              <a:gd name="T48" fmla="*/ 1649 w 3952"/>
              <a:gd name="T49" fmla="*/ 602 h 1074"/>
              <a:gd name="T50" fmla="*/ 1619 w 3952"/>
              <a:gd name="T51" fmla="*/ 586 h 1074"/>
              <a:gd name="T52" fmla="*/ 1509 w 3952"/>
              <a:gd name="T53" fmla="*/ 560 h 1074"/>
              <a:gd name="T54" fmla="*/ 1495 w 3952"/>
              <a:gd name="T55" fmla="*/ 548 h 1074"/>
              <a:gd name="T56" fmla="*/ 1483 w 3952"/>
              <a:gd name="T57" fmla="*/ 528 h 1074"/>
              <a:gd name="T58" fmla="*/ 1393 w 3952"/>
              <a:gd name="T59" fmla="*/ 514 h 1074"/>
              <a:gd name="T60" fmla="*/ 1355 w 3952"/>
              <a:gd name="T61" fmla="*/ 490 h 1074"/>
              <a:gd name="T62" fmla="*/ 1339 w 3952"/>
              <a:gd name="T63" fmla="*/ 480 h 1074"/>
              <a:gd name="T64" fmla="*/ 1311 w 3952"/>
              <a:gd name="T65" fmla="*/ 460 h 1074"/>
              <a:gd name="T66" fmla="*/ 1283 w 3952"/>
              <a:gd name="T67" fmla="*/ 454 h 1074"/>
              <a:gd name="T68" fmla="*/ 1273 w 3952"/>
              <a:gd name="T69" fmla="*/ 428 h 1074"/>
              <a:gd name="T70" fmla="*/ 1183 w 3952"/>
              <a:gd name="T71" fmla="*/ 416 h 1074"/>
              <a:gd name="T72" fmla="*/ 1135 w 3952"/>
              <a:gd name="T73" fmla="*/ 400 h 1074"/>
              <a:gd name="T74" fmla="*/ 1051 w 3952"/>
              <a:gd name="T75" fmla="*/ 357 h 1074"/>
              <a:gd name="T76" fmla="*/ 1043 w 3952"/>
              <a:gd name="T77" fmla="*/ 339 h 1074"/>
              <a:gd name="T78" fmla="*/ 993 w 3952"/>
              <a:gd name="T79" fmla="*/ 327 h 1074"/>
              <a:gd name="T80" fmla="*/ 987 w 3952"/>
              <a:gd name="T81" fmla="*/ 313 h 1074"/>
              <a:gd name="T82" fmla="*/ 926 w 3952"/>
              <a:gd name="T83" fmla="*/ 287 h 1074"/>
              <a:gd name="T84" fmla="*/ 916 w 3952"/>
              <a:gd name="T85" fmla="*/ 265 h 1074"/>
              <a:gd name="T86" fmla="*/ 886 w 3952"/>
              <a:gd name="T87" fmla="*/ 255 h 1074"/>
              <a:gd name="T88" fmla="*/ 862 w 3952"/>
              <a:gd name="T89" fmla="*/ 231 h 1074"/>
              <a:gd name="T90" fmla="*/ 816 w 3952"/>
              <a:gd name="T91" fmla="*/ 217 h 1074"/>
              <a:gd name="T92" fmla="*/ 810 w 3952"/>
              <a:gd name="T93" fmla="*/ 193 h 1074"/>
              <a:gd name="T94" fmla="*/ 728 w 3952"/>
              <a:gd name="T95" fmla="*/ 185 h 1074"/>
              <a:gd name="T96" fmla="*/ 720 w 3952"/>
              <a:gd name="T97" fmla="*/ 157 h 1074"/>
              <a:gd name="T98" fmla="*/ 668 w 3952"/>
              <a:gd name="T99" fmla="*/ 147 h 1074"/>
              <a:gd name="T100" fmla="*/ 632 w 3952"/>
              <a:gd name="T101" fmla="*/ 117 h 1074"/>
              <a:gd name="T102" fmla="*/ 470 w 3952"/>
              <a:gd name="T103" fmla="*/ 103 h 1074"/>
              <a:gd name="T104" fmla="*/ 458 w 3952"/>
              <a:gd name="T105" fmla="*/ 72 h 1074"/>
              <a:gd name="T106" fmla="*/ 336 w 3952"/>
              <a:gd name="T107" fmla="*/ 58 h 1074"/>
              <a:gd name="T108" fmla="*/ 326 w 3952"/>
              <a:gd name="T109" fmla="*/ 38 h 1074"/>
              <a:gd name="T110" fmla="*/ 306 w 3952"/>
              <a:gd name="T111" fmla="*/ 26 h 1074"/>
              <a:gd name="T112" fmla="*/ 26 w 3952"/>
              <a:gd name="T113" fmla="*/ 0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2" h="1074">
                <a:moveTo>
                  <a:pt x="3952" y="1074"/>
                </a:moveTo>
                <a:lnTo>
                  <a:pt x="3754" y="1074"/>
                </a:lnTo>
                <a:lnTo>
                  <a:pt x="3754" y="1062"/>
                </a:lnTo>
                <a:lnTo>
                  <a:pt x="3750" y="1062"/>
                </a:lnTo>
                <a:lnTo>
                  <a:pt x="3750" y="1052"/>
                </a:lnTo>
                <a:lnTo>
                  <a:pt x="3688" y="1052"/>
                </a:lnTo>
                <a:lnTo>
                  <a:pt x="3688" y="1036"/>
                </a:lnTo>
                <a:lnTo>
                  <a:pt x="3530" y="1036"/>
                </a:lnTo>
                <a:lnTo>
                  <a:pt x="3530" y="1020"/>
                </a:lnTo>
                <a:lnTo>
                  <a:pt x="3410" y="1020"/>
                </a:lnTo>
                <a:lnTo>
                  <a:pt x="3410" y="1012"/>
                </a:lnTo>
                <a:lnTo>
                  <a:pt x="3404" y="1012"/>
                </a:lnTo>
                <a:lnTo>
                  <a:pt x="3404" y="1001"/>
                </a:lnTo>
                <a:lnTo>
                  <a:pt x="3150" y="1001"/>
                </a:lnTo>
                <a:lnTo>
                  <a:pt x="3150" y="985"/>
                </a:lnTo>
                <a:lnTo>
                  <a:pt x="3102" y="985"/>
                </a:lnTo>
                <a:lnTo>
                  <a:pt x="3102" y="973"/>
                </a:lnTo>
                <a:lnTo>
                  <a:pt x="2885" y="973"/>
                </a:lnTo>
                <a:lnTo>
                  <a:pt x="2885" y="963"/>
                </a:lnTo>
                <a:lnTo>
                  <a:pt x="2863" y="963"/>
                </a:lnTo>
                <a:lnTo>
                  <a:pt x="2863" y="959"/>
                </a:lnTo>
                <a:lnTo>
                  <a:pt x="2661" y="959"/>
                </a:lnTo>
                <a:lnTo>
                  <a:pt x="2661" y="943"/>
                </a:lnTo>
                <a:lnTo>
                  <a:pt x="2457" y="943"/>
                </a:lnTo>
                <a:lnTo>
                  <a:pt x="2457" y="929"/>
                </a:lnTo>
                <a:lnTo>
                  <a:pt x="2441" y="929"/>
                </a:lnTo>
                <a:lnTo>
                  <a:pt x="2441" y="917"/>
                </a:lnTo>
                <a:lnTo>
                  <a:pt x="2435" y="917"/>
                </a:lnTo>
                <a:lnTo>
                  <a:pt x="2435" y="901"/>
                </a:lnTo>
                <a:lnTo>
                  <a:pt x="2371" y="901"/>
                </a:lnTo>
                <a:lnTo>
                  <a:pt x="2371" y="893"/>
                </a:lnTo>
                <a:lnTo>
                  <a:pt x="2363" y="893"/>
                </a:lnTo>
                <a:lnTo>
                  <a:pt x="2363" y="885"/>
                </a:lnTo>
                <a:lnTo>
                  <a:pt x="2319" y="885"/>
                </a:lnTo>
                <a:lnTo>
                  <a:pt x="2319" y="871"/>
                </a:lnTo>
                <a:lnTo>
                  <a:pt x="2269" y="871"/>
                </a:lnTo>
                <a:lnTo>
                  <a:pt x="2269" y="859"/>
                </a:lnTo>
                <a:lnTo>
                  <a:pt x="2193" y="859"/>
                </a:lnTo>
                <a:lnTo>
                  <a:pt x="2193" y="845"/>
                </a:lnTo>
                <a:lnTo>
                  <a:pt x="2143" y="845"/>
                </a:lnTo>
                <a:lnTo>
                  <a:pt x="2143" y="833"/>
                </a:lnTo>
                <a:lnTo>
                  <a:pt x="2127" y="833"/>
                </a:lnTo>
                <a:lnTo>
                  <a:pt x="2127" y="823"/>
                </a:lnTo>
                <a:lnTo>
                  <a:pt x="2119" y="823"/>
                </a:lnTo>
                <a:lnTo>
                  <a:pt x="2119" y="815"/>
                </a:lnTo>
                <a:lnTo>
                  <a:pt x="2085" y="815"/>
                </a:lnTo>
                <a:lnTo>
                  <a:pt x="2085" y="801"/>
                </a:lnTo>
                <a:lnTo>
                  <a:pt x="2021" y="801"/>
                </a:lnTo>
                <a:lnTo>
                  <a:pt x="2021" y="789"/>
                </a:lnTo>
                <a:lnTo>
                  <a:pt x="1963" y="789"/>
                </a:lnTo>
                <a:lnTo>
                  <a:pt x="1963" y="769"/>
                </a:lnTo>
                <a:lnTo>
                  <a:pt x="1917" y="769"/>
                </a:lnTo>
                <a:lnTo>
                  <a:pt x="1917" y="757"/>
                </a:lnTo>
                <a:lnTo>
                  <a:pt x="1847" y="757"/>
                </a:lnTo>
                <a:lnTo>
                  <a:pt x="1847" y="743"/>
                </a:lnTo>
                <a:lnTo>
                  <a:pt x="1803" y="743"/>
                </a:lnTo>
                <a:lnTo>
                  <a:pt x="1803" y="725"/>
                </a:lnTo>
                <a:lnTo>
                  <a:pt x="1797" y="725"/>
                </a:lnTo>
                <a:lnTo>
                  <a:pt x="1797" y="703"/>
                </a:lnTo>
                <a:lnTo>
                  <a:pt x="1789" y="703"/>
                </a:lnTo>
                <a:lnTo>
                  <a:pt x="1789" y="686"/>
                </a:lnTo>
                <a:lnTo>
                  <a:pt x="1769" y="686"/>
                </a:lnTo>
                <a:lnTo>
                  <a:pt x="1769" y="674"/>
                </a:lnTo>
                <a:lnTo>
                  <a:pt x="1759" y="674"/>
                </a:lnTo>
                <a:lnTo>
                  <a:pt x="1759" y="664"/>
                </a:lnTo>
                <a:lnTo>
                  <a:pt x="1749" y="664"/>
                </a:lnTo>
                <a:lnTo>
                  <a:pt x="1749" y="656"/>
                </a:lnTo>
                <a:lnTo>
                  <a:pt x="1707" y="656"/>
                </a:lnTo>
                <a:lnTo>
                  <a:pt x="1707" y="642"/>
                </a:lnTo>
                <a:lnTo>
                  <a:pt x="1669" y="642"/>
                </a:lnTo>
                <a:lnTo>
                  <a:pt x="1669" y="626"/>
                </a:lnTo>
                <a:lnTo>
                  <a:pt x="1661" y="626"/>
                </a:lnTo>
                <a:lnTo>
                  <a:pt x="1661" y="616"/>
                </a:lnTo>
                <a:lnTo>
                  <a:pt x="1649" y="616"/>
                </a:lnTo>
                <a:lnTo>
                  <a:pt x="1649" y="602"/>
                </a:lnTo>
                <a:lnTo>
                  <a:pt x="1641" y="602"/>
                </a:lnTo>
                <a:lnTo>
                  <a:pt x="1641" y="586"/>
                </a:lnTo>
                <a:lnTo>
                  <a:pt x="1619" y="586"/>
                </a:lnTo>
                <a:lnTo>
                  <a:pt x="1619" y="572"/>
                </a:lnTo>
                <a:lnTo>
                  <a:pt x="1509" y="572"/>
                </a:lnTo>
                <a:lnTo>
                  <a:pt x="1509" y="560"/>
                </a:lnTo>
                <a:lnTo>
                  <a:pt x="1503" y="560"/>
                </a:lnTo>
                <a:lnTo>
                  <a:pt x="1503" y="548"/>
                </a:lnTo>
                <a:lnTo>
                  <a:pt x="1495" y="548"/>
                </a:lnTo>
                <a:lnTo>
                  <a:pt x="1495" y="538"/>
                </a:lnTo>
                <a:lnTo>
                  <a:pt x="1483" y="538"/>
                </a:lnTo>
                <a:lnTo>
                  <a:pt x="1483" y="528"/>
                </a:lnTo>
                <a:lnTo>
                  <a:pt x="1451" y="528"/>
                </a:lnTo>
                <a:lnTo>
                  <a:pt x="1451" y="514"/>
                </a:lnTo>
                <a:lnTo>
                  <a:pt x="1393" y="514"/>
                </a:lnTo>
                <a:lnTo>
                  <a:pt x="1393" y="500"/>
                </a:lnTo>
                <a:lnTo>
                  <a:pt x="1355" y="500"/>
                </a:lnTo>
                <a:lnTo>
                  <a:pt x="1355" y="490"/>
                </a:lnTo>
                <a:lnTo>
                  <a:pt x="1347" y="490"/>
                </a:lnTo>
                <a:lnTo>
                  <a:pt x="1347" y="480"/>
                </a:lnTo>
                <a:lnTo>
                  <a:pt x="1339" y="480"/>
                </a:lnTo>
                <a:lnTo>
                  <a:pt x="1339" y="470"/>
                </a:lnTo>
                <a:lnTo>
                  <a:pt x="1311" y="470"/>
                </a:lnTo>
                <a:lnTo>
                  <a:pt x="1311" y="460"/>
                </a:lnTo>
                <a:lnTo>
                  <a:pt x="1301" y="460"/>
                </a:lnTo>
                <a:lnTo>
                  <a:pt x="1301" y="454"/>
                </a:lnTo>
                <a:lnTo>
                  <a:pt x="1283" y="454"/>
                </a:lnTo>
                <a:lnTo>
                  <a:pt x="1283" y="444"/>
                </a:lnTo>
                <a:lnTo>
                  <a:pt x="1273" y="444"/>
                </a:lnTo>
                <a:lnTo>
                  <a:pt x="1273" y="428"/>
                </a:lnTo>
                <a:lnTo>
                  <a:pt x="1191" y="428"/>
                </a:lnTo>
                <a:lnTo>
                  <a:pt x="1191" y="416"/>
                </a:lnTo>
                <a:lnTo>
                  <a:pt x="1183" y="416"/>
                </a:lnTo>
                <a:lnTo>
                  <a:pt x="1183" y="410"/>
                </a:lnTo>
                <a:lnTo>
                  <a:pt x="1135" y="410"/>
                </a:lnTo>
                <a:lnTo>
                  <a:pt x="1135" y="400"/>
                </a:lnTo>
                <a:lnTo>
                  <a:pt x="1083" y="400"/>
                </a:lnTo>
                <a:lnTo>
                  <a:pt x="1083" y="357"/>
                </a:lnTo>
                <a:lnTo>
                  <a:pt x="1051" y="357"/>
                </a:lnTo>
                <a:lnTo>
                  <a:pt x="1051" y="347"/>
                </a:lnTo>
                <a:lnTo>
                  <a:pt x="1043" y="347"/>
                </a:lnTo>
                <a:lnTo>
                  <a:pt x="1043" y="339"/>
                </a:lnTo>
                <a:lnTo>
                  <a:pt x="1033" y="339"/>
                </a:lnTo>
                <a:lnTo>
                  <a:pt x="1033" y="327"/>
                </a:lnTo>
                <a:lnTo>
                  <a:pt x="993" y="327"/>
                </a:lnTo>
                <a:lnTo>
                  <a:pt x="993" y="319"/>
                </a:lnTo>
                <a:lnTo>
                  <a:pt x="987" y="319"/>
                </a:lnTo>
                <a:lnTo>
                  <a:pt x="987" y="313"/>
                </a:lnTo>
                <a:lnTo>
                  <a:pt x="932" y="313"/>
                </a:lnTo>
                <a:lnTo>
                  <a:pt x="932" y="287"/>
                </a:lnTo>
                <a:lnTo>
                  <a:pt x="926" y="287"/>
                </a:lnTo>
                <a:lnTo>
                  <a:pt x="926" y="277"/>
                </a:lnTo>
                <a:lnTo>
                  <a:pt x="916" y="277"/>
                </a:lnTo>
                <a:lnTo>
                  <a:pt x="916" y="265"/>
                </a:lnTo>
                <a:lnTo>
                  <a:pt x="910" y="265"/>
                </a:lnTo>
                <a:lnTo>
                  <a:pt x="910" y="255"/>
                </a:lnTo>
                <a:lnTo>
                  <a:pt x="886" y="255"/>
                </a:lnTo>
                <a:lnTo>
                  <a:pt x="886" y="241"/>
                </a:lnTo>
                <a:lnTo>
                  <a:pt x="862" y="241"/>
                </a:lnTo>
                <a:lnTo>
                  <a:pt x="862" y="231"/>
                </a:lnTo>
                <a:lnTo>
                  <a:pt x="830" y="231"/>
                </a:lnTo>
                <a:lnTo>
                  <a:pt x="830" y="217"/>
                </a:lnTo>
                <a:lnTo>
                  <a:pt x="816" y="217"/>
                </a:lnTo>
                <a:lnTo>
                  <a:pt x="816" y="205"/>
                </a:lnTo>
                <a:lnTo>
                  <a:pt x="810" y="205"/>
                </a:lnTo>
                <a:lnTo>
                  <a:pt x="810" y="193"/>
                </a:lnTo>
                <a:lnTo>
                  <a:pt x="802" y="193"/>
                </a:lnTo>
                <a:lnTo>
                  <a:pt x="802" y="185"/>
                </a:lnTo>
                <a:lnTo>
                  <a:pt x="728" y="185"/>
                </a:lnTo>
                <a:lnTo>
                  <a:pt x="728" y="173"/>
                </a:lnTo>
                <a:lnTo>
                  <a:pt x="720" y="173"/>
                </a:lnTo>
                <a:lnTo>
                  <a:pt x="720" y="157"/>
                </a:lnTo>
                <a:lnTo>
                  <a:pt x="680" y="157"/>
                </a:lnTo>
                <a:lnTo>
                  <a:pt x="680" y="147"/>
                </a:lnTo>
                <a:lnTo>
                  <a:pt x="668" y="147"/>
                </a:lnTo>
                <a:lnTo>
                  <a:pt x="668" y="129"/>
                </a:lnTo>
                <a:lnTo>
                  <a:pt x="632" y="129"/>
                </a:lnTo>
                <a:lnTo>
                  <a:pt x="632" y="117"/>
                </a:lnTo>
                <a:lnTo>
                  <a:pt x="486" y="117"/>
                </a:lnTo>
                <a:lnTo>
                  <a:pt x="486" y="103"/>
                </a:lnTo>
                <a:lnTo>
                  <a:pt x="470" y="103"/>
                </a:lnTo>
                <a:lnTo>
                  <a:pt x="470" y="91"/>
                </a:lnTo>
                <a:lnTo>
                  <a:pt x="458" y="91"/>
                </a:lnTo>
                <a:lnTo>
                  <a:pt x="458" y="72"/>
                </a:lnTo>
                <a:lnTo>
                  <a:pt x="386" y="72"/>
                </a:lnTo>
                <a:lnTo>
                  <a:pt x="386" y="58"/>
                </a:lnTo>
                <a:lnTo>
                  <a:pt x="336" y="58"/>
                </a:lnTo>
                <a:lnTo>
                  <a:pt x="336" y="46"/>
                </a:lnTo>
                <a:lnTo>
                  <a:pt x="326" y="46"/>
                </a:lnTo>
                <a:lnTo>
                  <a:pt x="326" y="38"/>
                </a:lnTo>
                <a:lnTo>
                  <a:pt x="316" y="38"/>
                </a:lnTo>
                <a:lnTo>
                  <a:pt x="316" y="26"/>
                </a:lnTo>
                <a:lnTo>
                  <a:pt x="306" y="26"/>
                </a:lnTo>
                <a:lnTo>
                  <a:pt x="306" y="16"/>
                </a:lnTo>
                <a:lnTo>
                  <a:pt x="26" y="16"/>
                </a:lnTo>
                <a:lnTo>
                  <a:pt x="26" y="0"/>
                </a:lnTo>
                <a:lnTo>
                  <a:pt x="0" y="0"/>
                </a:lnTo>
              </a:path>
            </a:pathLst>
          </a:custGeom>
          <a:noFill/>
          <a:ln w="28575">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40" name="Text Box 11">
            <a:extLst>
              <a:ext uri="{FF2B5EF4-FFF2-40B4-BE49-F238E27FC236}">
                <a16:creationId xmlns:a16="http://schemas.microsoft.com/office/drawing/2014/main" id="{7754A4B4-862D-827C-0804-9B8E3376205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sz="1200" b="0" dirty="0">
                <a:solidFill>
                  <a:schemeClr val="bg2"/>
                </a:solidFill>
                <a:latin typeface="Calibri" panose="020F0502020204030204" pitchFamily="34" charset="0"/>
                <a:cs typeface="Calibri" panose="020F0502020204030204" pitchFamily="34" charset="0"/>
              </a:rPr>
              <a:t>Hofman. ASCO 2022. Abstr 5000.</a:t>
            </a:r>
          </a:p>
        </p:txBody>
      </p:sp>
    </p:spTree>
    <p:extLst>
      <p:ext uri="{BB962C8B-B14F-4D97-AF65-F5344CB8AC3E}">
        <p14:creationId xmlns:p14="http://schemas.microsoft.com/office/powerpoint/2010/main" val="1898534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6B313BBC-36F2-184D-AE52-B81254B583FF}"/>
              </a:ext>
            </a:extLst>
          </p:cNvPr>
          <p:cNvSpPr>
            <a:spLocks noGrp="1"/>
          </p:cNvSpPr>
          <p:nvPr>
            <p:ph type="title"/>
          </p:nvPr>
        </p:nvSpPr>
        <p:spPr/>
        <p:txBody>
          <a:bodyPr/>
          <a:lstStyle/>
          <a:p>
            <a:r>
              <a:rPr lang="en-US" altLang="en-US" dirty="0"/>
              <a:t>Phase III Study of </a:t>
            </a:r>
            <a:r>
              <a:rPr lang="en-US" altLang="en-US" baseline="30000" dirty="0"/>
              <a:t>177</a:t>
            </a:r>
            <a:r>
              <a:rPr lang="en-US" altLang="en-US" dirty="0"/>
              <a:t>Lu-PSMA-617 + BSoC vs BSoC Alone:</a:t>
            </a:r>
            <a:r>
              <a:rPr lang="en-US" altLang="en-US" baseline="30000" dirty="0"/>
              <a:t> </a:t>
            </a:r>
            <a:r>
              <a:rPr lang="en-US" altLang="en-US" dirty="0"/>
              <a:t>VISION Study Design</a:t>
            </a:r>
          </a:p>
        </p:txBody>
      </p:sp>
      <p:sp>
        <p:nvSpPr>
          <p:cNvPr id="10242" name="Content Placeholder 1">
            <a:extLst>
              <a:ext uri="{FF2B5EF4-FFF2-40B4-BE49-F238E27FC236}">
                <a16:creationId xmlns:a16="http://schemas.microsoft.com/office/drawing/2014/main" id="{67168EC0-AA9E-8247-82B8-88A4C697F2EF}"/>
              </a:ext>
            </a:extLst>
          </p:cNvPr>
          <p:cNvSpPr>
            <a:spLocks noGrp="1"/>
          </p:cNvSpPr>
          <p:nvPr>
            <p:ph idx="1"/>
          </p:nvPr>
        </p:nvSpPr>
        <p:spPr>
          <a:xfrm>
            <a:off x="604675" y="1449983"/>
            <a:ext cx="10877529" cy="4650686"/>
          </a:xfrm>
        </p:spPr>
        <p:txBody>
          <a:bodyPr/>
          <a:lstStyle/>
          <a:p>
            <a:r>
              <a:rPr lang="en-US" altLang="en-US" sz="1800" dirty="0"/>
              <a:t>Randomized, open-label phase III study</a:t>
            </a:r>
          </a:p>
          <a:p>
            <a:endParaRPr lang="en-US" altLang="en-US" sz="1800" dirty="0"/>
          </a:p>
          <a:p>
            <a:endParaRPr lang="en-US" altLang="en-US" sz="1200" dirty="0"/>
          </a:p>
          <a:p>
            <a:endParaRPr lang="en-US" altLang="en-US" sz="1200" dirty="0"/>
          </a:p>
          <a:p>
            <a:endParaRPr lang="en-US" altLang="en-US" sz="1200" dirty="0"/>
          </a:p>
          <a:p>
            <a:endParaRPr lang="en-US" altLang="en-US" sz="1200" dirty="0"/>
          </a:p>
          <a:p>
            <a:endParaRPr lang="en-US" altLang="en-US" sz="1200" dirty="0"/>
          </a:p>
          <a:p>
            <a:pPr marL="0" indent="0">
              <a:buNone/>
            </a:pPr>
            <a:endParaRPr lang="en-US" altLang="en-US" sz="1800" dirty="0"/>
          </a:p>
          <a:p>
            <a:pPr>
              <a:spcAft>
                <a:spcPts val="400"/>
              </a:spcAft>
            </a:pPr>
            <a:r>
              <a:rPr lang="en-US" altLang="en-US" sz="1800" b="1" dirty="0"/>
              <a:t>Alternate primary endpoints: </a:t>
            </a:r>
            <a:r>
              <a:rPr lang="en-US" altLang="en-US" sz="1800" dirty="0"/>
              <a:t>radiographic PFS per PCWG3, OS</a:t>
            </a:r>
          </a:p>
          <a:p>
            <a:pPr>
              <a:spcAft>
                <a:spcPts val="400"/>
              </a:spcAft>
            </a:pPr>
            <a:r>
              <a:rPr lang="en-US" altLang="en-US" sz="1800" b="1" dirty="0"/>
              <a:t>Key secondary endpoints: </a:t>
            </a:r>
            <a:r>
              <a:rPr lang="en-US" altLang="en-US" sz="1800" dirty="0"/>
              <a:t>ORR and DCR per RECIST v1.1 by BICR, time to first symptomatic skeletal event; </a:t>
            </a:r>
            <a:r>
              <a:rPr lang="en-US" altLang="en-US" sz="1800" b="1" dirty="0"/>
              <a:t>other secondary endpoints:</a:t>
            </a:r>
            <a:r>
              <a:rPr lang="en-US" altLang="en-US" sz="1800" dirty="0"/>
              <a:t> safety and tolerability, biomarkers including PSA, HRQoL</a:t>
            </a:r>
          </a:p>
          <a:p>
            <a:pPr>
              <a:spcAft>
                <a:spcPts val="400"/>
              </a:spcAft>
            </a:pPr>
            <a:r>
              <a:rPr lang="en-US" altLang="en-US" sz="1800" dirty="0"/>
              <a:t>2 analysis sets: OS analysis in full randomized population, radiographic PFS in subset after dropout reduction measures implemented</a:t>
            </a:r>
          </a:p>
        </p:txBody>
      </p:sp>
      <p:sp>
        <p:nvSpPr>
          <p:cNvPr id="10244" name="Text Box 45">
            <a:extLst>
              <a:ext uri="{FF2B5EF4-FFF2-40B4-BE49-F238E27FC236}">
                <a16:creationId xmlns:a16="http://schemas.microsoft.com/office/drawing/2014/main" id="{B40D0EA7-4DE3-744E-BABD-9DEC9BFCAD45}"/>
              </a:ext>
            </a:extLst>
          </p:cNvPr>
          <p:cNvSpPr txBox="1">
            <a:spLocks noChangeArrowheads="1"/>
          </p:cNvSpPr>
          <p:nvPr/>
        </p:nvSpPr>
        <p:spPr bwMode="auto">
          <a:xfrm>
            <a:off x="422882" y="2457811"/>
            <a:ext cx="328891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Patients with PSMA+ mCRPC* on PET/CT with </a:t>
            </a:r>
            <a:r>
              <a:rPr lang="en-GB" altLang="en-US" sz="1600" b="0" baseline="30000" dirty="0">
                <a:solidFill>
                  <a:schemeClr val="bg1"/>
                </a:solidFill>
                <a:latin typeface="Calibri" panose="020F0502020204030204" pitchFamily="34" charset="0"/>
                <a:cs typeface="Calibri" panose="020F0502020204030204" pitchFamily="34" charset="0"/>
              </a:rPr>
              <a:t>68</a:t>
            </a:r>
            <a:r>
              <a:rPr lang="en-GB" altLang="en-US" sz="1600" b="0" dirty="0">
                <a:solidFill>
                  <a:schemeClr val="bg1"/>
                </a:solidFill>
                <a:latin typeface="Calibri" panose="020F0502020204030204" pitchFamily="34" charset="0"/>
                <a:cs typeface="Calibri" panose="020F0502020204030204" pitchFamily="34" charset="0"/>
              </a:rPr>
              <a:t>Ga-PSMA-11 previously treated with both </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≥1 AR pathway inhibitor and </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≥1 taxane;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(N = 831)</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10245" name="Rectangle 49">
            <a:extLst>
              <a:ext uri="{FF2B5EF4-FFF2-40B4-BE49-F238E27FC236}">
                <a16:creationId xmlns:a16="http://schemas.microsoft.com/office/drawing/2014/main" id="{81D90018-AB1A-654F-877D-1C906067C67C}"/>
              </a:ext>
            </a:extLst>
          </p:cNvPr>
          <p:cNvSpPr>
            <a:spLocks noChangeArrowheads="1"/>
          </p:cNvSpPr>
          <p:nvPr/>
        </p:nvSpPr>
        <p:spPr bwMode="auto">
          <a:xfrm>
            <a:off x="4447052" y="2253736"/>
            <a:ext cx="4550389"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US" altLang="en-US" sz="1800" baseline="30000" dirty="0">
                <a:solidFill>
                  <a:schemeClr val="tx1"/>
                </a:solidFill>
                <a:latin typeface="Calibri" panose="020F0502020204030204" pitchFamily="34" charset="0"/>
                <a:cs typeface="Calibri" panose="020F0502020204030204" pitchFamily="34" charset="0"/>
              </a:rPr>
              <a:t>177</a:t>
            </a:r>
            <a:r>
              <a:rPr lang="en-US" altLang="en-US" sz="1800" dirty="0">
                <a:solidFill>
                  <a:schemeClr val="tx1"/>
                </a:solidFill>
                <a:latin typeface="Calibri" panose="020F0502020204030204" pitchFamily="34" charset="0"/>
                <a:cs typeface="Calibri" panose="020F0502020204030204" pitchFamily="34" charset="0"/>
              </a:rPr>
              <a:t>Lu-PSMA-617 </a:t>
            </a:r>
            <a:r>
              <a:rPr lang="en-US" altLang="en-US" sz="1800" b="0" dirty="0">
                <a:solidFill>
                  <a:schemeClr val="tx1"/>
                </a:solidFill>
                <a:latin typeface="Calibri" panose="020F0502020204030204" pitchFamily="34" charset="0"/>
                <a:cs typeface="Calibri" panose="020F0502020204030204" pitchFamily="34" charset="0"/>
              </a:rPr>
              <a:t>7.4 GBq (200 mCi) Q6W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cs typeface="Calibri" panose="020F0502020204030204" pitchFamily="34" charset="0"/>
              </a:rPr>
              <a:t>for 4 cycles</a:t>
            </a:r>
            <a:r>
              <a:rPr lang="en-US" altLang="en-US" sz="1800" b="0" baseline="30000" dirty="0">
                <a:solidFill>
                  <a:schemeClr val="tx1"/>
                </a:solidFill>
                <a:latin typeface="Calibri" panose="020F0502020204030204" pitchFamily="34" charset="0"/>
                <a:cs typeface="Calibri" panose="020F0502020204030204" pitchFamily="34" charset="0"/>
              </a:rPr>
              <a:t>†</a:t>
            </a:r>
            <a:r>
              <a:rPr lang="en-US" altLang="en-US" sz="1800" b="0" dirty="0">
                <a:solidFill>
                  <a:schemeClr val="tx1"/>
                </a:solidFill>
                <a:latin typeface="Calibri" panose="020F0502020204030204" pitchFamily="34" charset="0"/>
                <a:cs typeface="Calibri" panose="020F0502020204030204" pitchFamily="34" charset="0"/>
              </a:rPr>
              <a:t> + </a:t>
            </a:r>
            <a:r>
              <a:rPr lang="en-US" altLang="en-US" sz="1800" dirty="0">
                <a:solidFill>
                  <a:schemeClr val="tx1"/>
                </a:solidFill>
                <a:latin typeface="Calibri" panose="020F0502020204030204" pitchFamily="34" charset="0"/>
                <a:cs typeface="Calibri" panose="020F0502020204030204" pitchFamily="34" charset="0"/>
              </a:rPr>
              <a:t>Protocol-permitted BSoC</a:t>
            </a:r>
            <a:r>
              <a:rPr lang="en-US" altLang="en-US" sz="1800" baseline="30000" dirty="0">
                <a:solidFill>
                  <a:schemeClr val="tx1"/>
                </a:solidFill>
                <a:latin typeface="Calibri" panose="020F0502020204030204" pitchFamily="34" charset="0"/>
                <a:cs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cs typeface="Calibri" panose="020F0502020204030204" pitchFamily="34" charset="0"/>
              </a:rPr>
              <a:t>(n = 551)</a:t>
            </a:r>
          </a:p>
        </p:txBody>
      </p:sp>
      <p:sp>
        <p:nvSpPr>
          <p:cNvPr id="10246" name="Rectangle 50">
            <a:extLst>
              <a:ext uri="{FF2B5EF4-FFF2-40B4-BE49-F238E27FC236}">
                <a16:creationId xmlns:a16="http://schemas.microsoft.com/office/drawing/2014/main" id="{BBF59B4D-6052-6140-B22D-A992D73FAC8A}"/>
              </a:ext>
            </a:extLst>
          </p:cNvPr>
          <p:cNvSpPr>
            <a:spLocks noChangeArrowheads="1"/>
          </p:cNvSpPr>
          <p:nvPr/>
        </p:nvSpPr>
        <p:spPr bwMode="auto">
          <a:xfrm>
            <a:off x="4440231" y="3281640"/>
            <a:ext cx="4550389" cy="9144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cs typeface="Calibri" panose="020F0502020204030204" pitchFamily="34" charset="0"/>
              </a:rPr>
              <a:t>Protocol-permitted BSoC</a:t>
            </a:r>
            <a:r>
              <a:rPr lang="en-US" altLang="en-US" sz="1800" baseline="30000" dirty="0">
                <a:solidFill>
                  <a:schemeClr val="tx1"/>
                </a:solidFill>
                <a:latin typeface="Calibri" panose="020F0502020204030204" pitchFamily="34" charset="0"/>
                <a:cs typeface="Calibri" panose="020F0502020204030204" pitchFamily="34" charset="0"/>
              </a:rPr>
              <a:t>‡</a:t>
            </a:r>
            <a:r>
              <a:rPr lang="en-US" altLang="en-US" sz="1800" dirty="0">
                <a:solidFill>
                  <a:schemeClr val="tx1"/>
                </a:solidFill>
                <a:latin typeface="Calibri" panose="020F0502020204030204" pitchFamily="34" charset="0"/>
                <a:cs typeface="Calibri" panose="020F0502020204030204" pitchFamily="34" charset="0"/>
              </a:rPr>
              <a:t>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cs typeface="Calibri" panose="020F0502020204030204" pitchFamily="34" charset="0"/>
              </a:rPr>
              <a:t>(n = 280)</a:t>
            </a:r>
          </a:p>
        </p:txBody>
      </p:sp>
      <p:sp>
        <p:nvSpPr>
          <p:cNvPr id="10254" name="TextBox 3">
            <a:extLst>
              <a:ext uri="{FF2B5EF4-FFF2-40B4-BE49-F238E27FC236}">
                <a16:creationId xmlns:a16="http://schemas.microsoft.com/office/drawing/2014/main" id="{11B5E86E-0121-CE4F-B89B-7CCF1BD60CC1}"/>
              </a:ext>
            </a:extLst>
          </p:cNvPr>
          <p:cNvSpPr txBox="1">
            <a:spLocks noChangeArrowheads="1"/>
          </p:cNvSpPr>
          <p:nvPr/>
        </p:nvSpPr>
        <p:spPr bwMode="auto">
          <a:xfrm>
            <a:off x="1449696" y="1736564"/>
            <a:ext cx="48590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cs typeface="Calibri" panose="020F0502020204030204" pitchFamily="34" charset="0"/>
              </a:rPr>
              <a:t>Stratified by ECOG (0/1 vs 2), LDH (high vs low), liver mets (yes vs no), androgen receptor pathway inhibitors in SoC (yes vs no)</a:t>
            </a:r>
          </a:p>
        </p:txBody>
      </p:sp>
      <p:sp>
        <p:nvSpPr>
          <p:cNvPr id="8" name="TextBox 7">
            <a:extLst>
              <a:ext uri="{FF2B5EF4-FFF2-40B4-BE49-F238E27FC236}">
                <a16:creationId xmlns:a16="http://schemas.microsoft.com/office/drawing/2014/main" id="{7022A5E3-0C62-BE4B-BD2B-3C0A300518CC}"/>
              </a:ext>
            </a:extLst>
          </p:cNvPr>
          <p:cNvSpPr txBox="1"/>
          <p:nvPr/>
        </p:nvSpPr>
        <p:spPr bwMode="auto">
          <a:xfrm>
            <a:off x="9626955" y="2568700"/>
            <a:ext cx="1923847" cy="1569660"/>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r>
              <a:rPr lang="en-US" altLang="en-US" sz="1600" b="0" dirty="0">
                <a:solidFill>
                  <a:schemeClr val="bg1"/>
                </a:solidFill>
                <a:latin typeface="Calibri" panose="020F0502020204030204" pitchFamily="34" charset="0"/>
                <a:cs typeface="Calibri" panose="020F0502020204030204" pitchFamily="34" charset="0"/>
              </a:rPr>
              <a:t>CT/MRI/bone scans by BICR:</a:t>
            </a:r>
          </a:p>
          <a:p>
            <a:pPr marL="285750" indent="-285750">
              <a:buFont typeface="Wingdings" pitchFamily="2" charset="2"/>
              <a:buChar char="§"/>
            </a:pPr>
            <a:r>
              <a:rPr lang="en-US" altLang="en-US" sz="1600" b="0" dirty="0">
                <a:solidFill>
                  <a:schemeClr val="bg1"/>
                </a:solidFill>
                <a:latin typeface="Calibri" panose="020F0502020204030204" pitchFamily="34" charset="0"/>
                <a:cs typeface="Calibri" panose="020F0502020204030204" pitchFamily="34" charset="0"/>
              </a:rPr>
              <a:t>Q8W during treatment</a:t>
            </a:r>
          </a:p>
          <a:p>
            <a:pPr marL="285750" indent="-285750">
              <a:buFont typeface="Wingdings" pitchFamily="2" charset="2"/>
              <a:buChar char="§"/>
            </a:pPr>
            <a:r>
              <a:rPr lang="en-US" altLang="en-US" sz="1600" b="0" dirty="0">
                <a:solidFill>
                  <a:schemeClr val="bg1"/>
                </a:solidFill>
                <a:latin typeface="Calibri" panose="020F0502020204030204" pitchFamily="34" charset="0"/>
                <a:cs typeface="Calibri" panose="020F0502020204030204" pitchFamily="34" charset="0"/>
              </a:rPr>
              <a:t>Q12W during follow-up</a:t>
            </a:r>
          </a:p>
        </p:txBody>
      </p:sp>
      <p:sp>
        <p:nvSpPr>
          <p:cNvPr id="16" name="Line 53">
            <a:extLst>
              <a:ext uri="{FF2B5EF4-FFF2-40B4-BE49-F238E27FC236}">
                <a16:creationId xmlns:a16="http://schemas.microsoft.com/office/drawing/2014/main" id="{6B4ECD4E-8886-43CE-ADBF-C69B57612729}"/>
              </a:ext>
            </a:extLst>
          </p:cNvPr>
          <p:cNvSpPr>
            <a:spLocks noChangeShapeType="1"/>
          </p:cNvSpPr>
          <p:nvPr/>
        </p:nvSpPr>
        <p:spPr bwMode="auto">
          <a:xfrm>
            <a:off x="3711797" y="3524777"/>
            <a:ext cx="622300" cy="3476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202F99C-C3DF-41B1-BF88-2FA1D3FC3F2B}"/>
              </a:ext>
            </a:extLst>
          </p:cNvPr>
          <p:cNvSpPr>
            <a:spLocks noChangeShapeType="1"/>
          </p:cNvSpPr>
          <p:nvPr/>
        </p:nvSpPr>
        <p:spPr bwMode="auto">
          <a:xfrm flipV="1">
            <a:off x="3711797" y="270817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6" name="Straight Arrow Connector 5">
            <a:extLst>
              <a:ext uri="{FF2B5EF4-FFF2-40B4-BE49-F238E27FC236}">
                <a16:creationId xmlns:a16="http://schemas.microsoft.com/office/drawing/2014/main" id="{6D391526-A23B-4AD8-AAC3-82EF5693CE15}"/>
              </a:ext>
            </a:extLst>
          </p:cNvPr>
          <p:cNvCxnSpPr/>
          <p:nvPr/>
        </p:nvCxnSpPr>
        <p:spPr bwMode="auto">
          <a:xfrm>
            <a:off x="3871225" y="2283673"/>
            <a:ext cx="0" cy="548640"/>
          </a:xfrm>
          <a:prstGeom prst="straightConnector1">
            <a:avLst/>
          </a:prstGeom>
          <a:noFill/>
          <a:ln w="28575" cap="flat" cmpd="sng" algn="ctr">
            <a:solidFill>
              <a:schemeClr val="bg1"/>
            </a:solidFill>
            <a:prstDash val="sysDot"/>
            <a:round/>
            <a:headEnd type="none" w="med" len="med"/>
            <a:tailEnd type="triangle"/>
          </a:ln>
          <a:effectLst/>
        </p:spPr>
      </p:cxnSp>
      <p:cxnSp>
        <p:nvCxnSpPr>
          <p:cNvPr id="10" name="Straight Arrow Connector 9">
            <a:extLst>
              <a:ext uri="{FF2B5EF4-FFF2-40B4-BE49-F238E27FC236}">
                <a16:creationId xmlns:a16="http://schemas.microsoft.com/office/drawing/2014/main" id="{300114D0-0793-4995-A01F-A4F8C7508975}"/>
              </a:ext>
            </a:extLst>
          </p:cNvPr>
          <p:cNvCxnSpPr/>
          <p:nvPr/>
        </p:nvCxnSpPr>
        <p:spPr bwMode="auto">
          <a:xfrm>
            <a:off x="9089247" y="2864650"/>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7F33292D-B6AF-4A4A-8D0C-34919C92ABBC}"/>
              </a:ext>
            </a:extLst>
          </p:cNvPr>
          <p:cNvSpPr txBox="1"/>
          <p:nvPr/>
        </p:nvSpPr>
        <p:spPr bwMode="auto">
          <a:xfrm>
            <a:off x="642138" y="4265548"/>
            <a:ext cx="108400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PSMA-positive metastatic lesion with </a:t>
            </a:r>
            <a:r>
              <a:rPr lang="en-US" sz="1200" b="0" baseline="30000" dirty="0">
                <a:solidFill>
                  <a:schemeClr val="bg1"/>
                </a:solidFill>
                <a:latin typeface="Calibri" panose="020F0502020204030204" pitchFamily="34" charset="0"/>
              </a:rPr>
              <a:t>68</a:t>
            </a:r>
            <a:r>
              <a:rPr lang="en-US" sz="1200" b="0" dirty="0">
                <a:solidFill>
                  <a:schemeClr val="bg1"/>
                </a:solidFill>
                <a:latin typeface="Calibri" panose="020F0502020204030204" pitchFamily="34" charset="0"/>
              </a:rPr>
              <a:t>Ga uptake &gt;liver and no PSMA-negative lesions in bone with soft tissue component ≥1 cm, lymph nodes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 cm, or solid organ ≥1 cm.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Can be extended to 6 cycles.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Protocol-permitted BSoC excludes chemotherapy, immunotherapy, radium-223, and investigational drugs </a:t>
            </a:r>
          </a:p>
        </p:txBody>
      </p:sp>
      <p:cxnSp>
        <p:nvCxnSpPr>
          <p:cNvPr id="19" name="Straight Arrow Connector 18">
            <a:extLst>
              <a:ext uri="{FF2B5EF4-FFF2-40B4-BE49-F238E27FC236}">
                <a16:creationId xmlns:a16="http://schemas.microsoft.com/office/drawing/2014/main" id="{4FE7488F-A520-4C87-A847-F003F2EC0F71}"/>
              </a:ext>
            </a:extLst>
          </p:cNvPr>
          <p:cNvCxnSpPr/>
          <p:nvPr/>
        </p:nvCxnSpPr>
        <p:spPr bwMode="auto">
          <a:xfrm>
            <a:off x="9092035" y="3840010"/>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4" name="Text Box 11">
            <a:extLst>
              <a:ext uri="{FF2B5EF4-FFF2-40B4-BE49-F238E27FC236}">
                <a16:creationId xmlns:a16="http://schemas.microsoft.com/office/drawing/2014/main" id="{4695D48F-F903-8E3F-3974-D2B5909A55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Sartor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NEJM. 2021;385:1091.</a:t>
            </a:r>
          </a:p>
        </p:txBody>
      </p:sp>
    </p:spTree>
    <p:extLst>
      <p:ext uri="{BB962C8B-B14F-4D97-AF65-F5344CB8AC3E}">
        <p14:creationId xmlns:p14="http://schemas.microsoft.com/office/powerpoint/2010/main" val="3525462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D4B8B6-3AB0-419B-89D1-065B4864982A}"/>
              </a:ext>
            </a:extLst>
          </p:cNvPr>
          <p:cNvSpPr>
            <a:spLocks noGrp="1"/>
          </p:cNvSpPr>
          <p:nvPr>
            <p:ph type="title"/>
          </p:nvPr>
        </p:nvSpPr>
        <p:spPr/>
        <p:txBody>
          <a:bodyPr/>
          <a:lstStyle/>
          <a:p>
            <a:r>
              <a:rPr lang="en-US" dirty="0"/>
              <a:t>VISION: Patient Screening and Randomization</a:t>
            </a:r>
          </a:p>
        </p:txBody>
      </p:sp>
      <p:sp>
        <p:nvSpPr>
          <p:cNvPr id="6" name="Rectangle 5">
            <a:extLst>
              <a:ext uri="{FF2B5EF4-FFF2-40B4-BE49-F238E27FC236}">
                <a16:creationId xmlns:a16="http://schemas.microsoft.com/office/drawing/2014/main" id="{DD71B56F-3702-0949-607B-28DEC3404814}"/>
              </a:ext>
            </a:extLst>
          </p:cNvPr>
          <p:cNvSpPr/>
          <p:nvPr/>
        </p:nvSpPr>
        <p:spPr bwMode="auto">
          <a:xfrm>
            <a:off x="1463774" y="2235299"/>
            <a:ext cx="1916723" cy="1320297"/>
          </a:xfrm>
          <a:prstGeom prst="rect">
            <a:avLst/>
          </a:prstGeom>
          <a:ln>
            <a:solidFill>
              <a:schemeClr val="bg1"/>
            </a:solidFill>
            <a:headEnd/>
            <a:tailEnd/>
          </a:ln>
        </p:spPr>
        <p:style>
          <a:lnRef idx="2">
            <a:schemeClr val="dk1"/>
          </a:lnRef>
          <a:fillRef idx="1">
            <a:schemeClr val="lt1"/>
          </a:fillRef>
          <a:effectRef idx="0">
            <a:schemeClr val="dk1"/>
          </a:effectRef>
          <a:fontRef idx="minor">
            <a:schemeClr val="dk1"/>
          </a:fontRef>
        </p:style>
        <p:txBody>
          <a:bodyPr rtlCol="0" anchor="b"/>
          <a:lstStyle/>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Number of patients screened for eligibility</a:t>
            </a:r>
          </a:p>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 = 1179)</a:t>
            </a:r>
          </a:p>
        </p:txBody>
      </p:sp>
      <p:sp>
        <p:nvSpPr>
          <p:cNvPr id="15" name="Rectangle 14">
            <a:extLst>
              <a:ext uri="{FF2B5EF4-FFF2-40B4-BE49-F238E27FC236}">
                <a16:creationId xmlns:a16="http://schemas.microsoft.com/office/drawing/2014/main" id="{35F0C70B-2F4E-D36B-A94C-A02025B9F0C3}"/>
              </a:ext>
            </a:extLst>
          </p:cNvPr>
          <p:cNvSpPr/>
          <p:nvPr/>
        </p:nvSpPr>
        <p:spPr bwMode="auto">
          <a:xfrm>
            <a:off x="4830463" y="2118106"/>
            <a:ext cx="2145130" cy="1647669"/>
          </a:xfrm>
          <a:prstGeom prst="rect">
            <a:avLst/>
          </a:prstGeom>
          <a:ln>
            <a:solidFill>
              <a:schemeClr val="bg1"/>
            </a:solidFill>
            <a:headEnd/>
            <a:tailEnd/>
          </a:ln>
        </p:spPr>
        <p:style>
          <a:lnRef idx="2">
            <a:schemeClr val="dk1"/>
          </a:lnRef>
          <a:fillRef idx="1">
            <a:schemeClr val="lt1"/>
          </a:fillRef>
          <a:effectRef idx="0">
            <a:schemeClr val="dk1"/>
          </a:effectRef>
          <a:fontRef idx="minor">
            <a:schemeClr val="dk1"/>
          </a:fontRef>
        </p:style>
        <p:txBody>
          <a:bodyPr rtlCol="0" anchor="b"/>
          <a:lstStyle/>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Number of patients who underwent </a:t>
            </a:r>
            <a:r>
              <a:rPr lang="en-IN" b="0" baseline="30000" dirty="0">
                <a:solidFill>
                  <a:schemeClr val="bg1"/>
                </a:solidFill>
                <a:latin typeface="Calibri" panose="020F0502020204030204" pitchFamily="34" charset="0"/>
              </a:rPr>
              <a:t>68</a:t>
            </a:r>
            <a:r>
              <a:rPr lang="en-IN" b="0" dirty="0">
                <a:solidFill>
                  <a:schemeClr val="bg1"/>
                </a:solidFill>
                <a:latin typeface="Calibri" panose="020F0502020204030204" pitchFamily="34" charset="0"/>
              </a:rPr>
              <a:t>Ga-PSMA-11 </a:t>
            </a:r>
            <a:br>
              <a:rPr lang="en-IN" b="0" dirty="0">
                <a:solidFill>
                  <a:schemeClr val="bg1"/>
                </a:solidFill>
                <a:latin typeface="Calibri" panose="020F0502020204030204" pitchFamily="34" charset="0"/>
              </a:rPr>
            </a:br>
            <a:r>
              <a:rPr lang="en-IN" b="0" dirty="0">
                <a:solidFill>
                  <a:schemeClr val="bg1"/>
                </a:solidFill>
                <a:latin typeface="Calibri" panose="020F0502020204030204" pitchFamily="34" charset="0"/>
              </a:rPr>
              <a:t>PET-CT imaging </a:t>
            </a:r>
          </a:p>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 = 1003)</a:t>
            </a:r>
          </a:p>
        </p:txBody>
      </p:sp>
      <p:sp>
        <p:nvSpPr>
          <p:cNvPr id="16" name="Rectangle 15">
            <a:extLst>
              <a:ext uri="{FF2B5EF4-FFF2-40B4-BE49-F238E27FC236}">
                <a16:creationId xmlns:a16="http://schemas.microsoft.com/office/drawing/2014/main" id="{9B1403D4-4658-D589-D453-29D36F89C228}"/>
              </a:ext>
            </a:extLst>
          </p:cNvPr>
          <p:cNvSpPr/>
          <p:nvPr/>
        </p:nvSpPr>
        <p:spPr bwMode="auto">
          <a:xfrm>
            <a:off x="8425559" y="2044727"/>
            <a:ext cx="1916723" cy="1743121"/>
          </a:xfrm>
          <a:prstGeom prst="rect">
            <a:avLst/>
          </a:prstGeom>
          <a:ln>
            <a:solidFill>
              <a:schemeClr val="bg1"/>
            </a:solidFill>
            <a:headEnd/>
            <a:tailEnd/>
          </a:ln>
        </p:spPr>
        <p:style>
          <a:lnRef idx="2">
            <a:schemeClr val="dk1"/>
          </a:lnRef>
          <a:fillRef idx="1">
            <a:schemeClr val="lt1"/>
          </a:fillRef>
          <a:effectRef idx="0">
            <a:schemeClr val="dk1"/>
          </a:effectRef>
          <a:fontRef idx="minor">
            <a:schemeClr val="dk1"/>
          </a:fontRef>
        </p:style>
        <p:txBody>
          <a:bodyPr rtlCol="0" anchor="b"/>
          <a:lstStyle/>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Number of patients randomized</a:t>
            </a:r>
          </a:p>
          <a:p>
            <a:pPr algn="ctr">
              <a:lnSpc>
                <a:spcPct val="100000"/>
              </a:lnSpc>
              <a:spcBef>
                <a:spcPct val="50000"/>
              </a:spcBef>
              <a:spcAft>
                <a:spcPct val="0"/>
              </a:spcAft>
              <a:buClrTx/>
              <a:buFontTx/>
              <a:buNone/>
            </a:pPr>
            <a:r>
              <a:rPr lang="en-IN" b="0" dirty="0">
                <a:solidFill>
                  <a:schemeClr val="bg1"/>
                </a:solidFill>
                <a:latin typeface="Calibri" panose="020F0502020204030204" pitchFamily="34" charset="0"/>
              </a:rPr>
              <a:t>(n = 831/1003) (82.9%)</a:t>
            </a:r>
          </a:p>
        </p:txBody>
      </p:sp>
      <p:sp>
        <p:nvSpPr>
          <p:cNvPr id="17" name="Rectangle 16">
            <a:extLst>
              <a:ext uri="{FF2B5EF4-FFF2-40B4-BE49-F238E27FC236}">
                <a16:creationId xmlns:a16="http://schemas.microsoft.com/office/drawing/2014/main" id="{F1C44C06-0223-5394-B0DD-582448D7C15F}"/>
              </a:ext>
            </a:extLst>
          </p:cNvPr>
          <p:cNvSpPr/>
          <p:nvPr/>
        </p:nvSpPr>
        <p:spPr bwMode="auto">
          <a:xfrm>
            <a:off x="1907636" y="4758738"/>
            <a:ext cx="7990784" cy="617838"/>
          </a:xfrm>
          <a:prstGeom prst="rect">
            <a:avLst/>
          </a:prstGeom>
          <a:ln w="31750">
            <a:solidFill>
              <a:srgbClr val="FF0000"/>
            </a:solidFill>
            <a:headEnd/>
            <a:tailEnd/>
          </a:ln>
        </p:spPr>
        <p:style>
          <a:lnRef idx="2">
            <a:schemeClr val="dk1"/>
          </a:lnRef>
          <a:fillRef idx="1">
            <a:schemeClr val="lt1"/>
          </a:fillRef>
          <a:effectRef idx="0">
            <a:schemeClr val="dk1"/>
          </a:effectRef>
          <a:fontRef idx="minor">
            <a:schemeClr val="dk1"/>
          </a:fontRef>
        </p:style>
        <p:txBody>
          <a:bodyPr rtlCol="0" anchor="b"/>
          <a:lstStyle/>
          <a:p>
            <a:pPr marL="179964" defTabSz="744389">
              <a:tabLst>
                <a:tab pos="5068668" algn="r"/>
              </a:tabLst>
            </a:pPr>
            <a:r>
              <a:rPr lang="en-GB" sz="1800" b="0" dirty="0">
                <a:solidFill>
                  <a:schemeClr val="bg1"/>
                </a:solidFill>
              </a:rPr>
              <a:t>Number of patients who met imaging criteria			869/1003 (86.6%)</a:t>
            </a:r>
          </a:p>
          <a:p>
            <a:pPr marL="179964" defTabSz="744389">
              <a:tabLst>
                <a:tab pos="5068668" algn="r"/>
              </a:tabLst>
            </a:pPr>
            <a:r>
              <a:rPr lang="en-GB" sz="1800" b="0" dirty="0">
                <a:solidFill>
                  <a:schemeClr val="bg1"/>
                </a:solidFill>
              </a:rPr>
              <a:t>Number of patients who did not meet imaging criteria 	126/1003 (12.6%)</a:t>
            </a:r>
          </a:p>
        </p:txBody>
      </p:sp>
      <p:cxnSp>
        <p:nvCxnSpPr>
          <p:cNvPr id="21" name="Straight Arrow Connector 20">
            <a:extLst>
              <a:ext uri="{FF2B5EF4-FFF2-40B4-BE49-F238E27FC236}">
                <a16:creationId xmlns:a16="http://schemas.microsoft.com/office/drawing/2014/main" id="{FFFB8CF6-685F-51B1-12E9-F3FB1154C765}"/>
              </a:ext>
            </a:extLst>
          </p:cNvPr>
          <p:cNvCxnSpPr>
            <a:cxnSpLocks/>
          </p:cNvCxnSpPr>
          <p:nvPr/>
        </p:nvCxnSpPr>
        <p:spPr bwMode="auto">
          <a:xfrm flipV="1">
            <a:off x="3634709" y="2916288"/>
            <a:ext cx="941542" cy="1"/>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76184A17-8682-454B-51E3-0C666FD8172F}"/>
              </a:ext>
            </a:extLst>
          </p:cNvPr>
          <p:cNvCxnSpPr>
            <a:cxnSpLocks/>
          </p:cNvCxnSpPr>
          <p:nvPr/>
        </p:nvCxnSpPr>
        <p:spPr bwMode="auto">
          <a:xfrm flipV="1">
            <a:off x="7229805" y="2902776"/>
            <a:ext cx="941542" cy="1"/>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BB87EDF5-F609-8BAF-19BA-2CB7C1E4CADF}"/>
              </a:ext>
            </a:extLst>
          </p:cNvPr>
          <p:cNvCxnSpPr/>
          <p:nvPr/>
        </p:nvCxnSpPr>
        <p:spPr bwMode="auto">
          <a:xfrm>
            <a:off x="5903028" y="3943195"/>
            <a:ext cx="0" cy="685800"/>
          </a:xfrm>
          <a:prstGeom prst="straightConnector1">
            <a:avLst/>
          </a:prstGeom>
          <a:noFill/>
          <a:ln w="28575" cap="flat" cmpd="sng" algn="ctr">
            <a:solidFill>
              <a:schemeClr val="bg1"/>
            </a:solidFill>
            <a:prstDash val="sysDash"/>
            <a:round/>
            <a:headEnd type="none" w="med" len="med"/>
            <a:tailEnd type="triangle"/>
          </a:ln>
          <a:effectLst/>
        </p:spPr>
      </p:cxnSp>
      <p:sp>
        <p:nvSpPr>
          <p:cNvPr id="12" name="Text Box 11">
            <a:extLst>
              <a:ext uri="{FF2B5EF4-FFF2-40B4-BE49-F238E27FC236}">
                <a16:creationId xmlns:a16="http://schemas.microsoft.com/office/drawing/2014/main" id="{11E97C9C-6175-A9A1-EBD0-F577CB91188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Sartor</a:t>
            </a:r>
            <a:r>
              <a:rPr lang="de-DE" altLang="fr-FR" sz="1200" b="0" dirty="0">
                <a:solidFill>
                  <a:schemeClr val="bg2"/>
                </a:solidFill>
                <a:latin typeface="+mn-lt"/>
                <a:ea typeface="ヒラギノ角ゴ Pro W3" charset="-128"/>
              </a:rPr>
              <a:t>. NEJM. 2021;385:1091.</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3543991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E0DF8-7191-2663-3F33-71E7B0810EC6}"/>
              </a:ext>
            </a:extLst>
          </p:cNvPr>
          <p:cNvSpPr>
            <a:spLocks noGrp="1"/>
          </p:cNvSpPr>
          <p:nvPr>
            <p:ph type="title"/>
          </p:nvPr>
        </p:nvSpPr>
        <p:spPr/>
        <p:txBody>
          <a:bodyPr/>
          <a:lstStyle/>
          <a:p>
            <a:r>
              <a:rPr lang="en-IN" dirty="0"/>
              <a:t>VISION: Previous Treatments</a:t>
            </a:r>
          </a:p>
        </p:txBody>
      </p:sp>
      <p:graphicFrame>
        <p:nvGraphicFramePr>
          <p:cNvPr id="6" name="Group 3">
            <a:extLst>
              <a:ext uri="{FF2B5EF4-FFF2-40B4-BE49-F238E27FC236}">
                <a16:creationId xmlns:a16="http://schemas.microsoft.com/office/drawing/2014/main" id="{BE9F183C-AF93-3BE9-11B4-6873EFE6448A}"/>
              </a:ext>
            </a:extLst>
          </p:cNvPr>
          <p:cNvGraphicFramePr>
            <a:graphicFrameLocks/>
          </p:cNvGraphicFramePr>
          <p:nvPr>
            <p:extLst>
              <p:ext uri="{D42A27DB-BD31-4B8C-83A1-F6EECF244321}">
                <p14:modId xmlns:p14="http://schemas.microsoft.com/office/powerpoint/2010/main" val="1004963331"/>
              </p:ext>
            </p:extLst>
          </p:nvPr>
        </p:nvGraphicFramePr>
        <p:xfrm>
          <a:off x="705947" y="1616735"/>
          <a:ext cx="10800253" cy="4114880"/>
        </p:xfrm>
        <a:graphic>
          <a:graphicData uri="http://schemas.openxmlformats.org/drawingml/2006/table">
            <a:tbl>
              <a:tblPr/>
              <a:tblGrid>
                <a:gridCol w="3358285">
                  <a:extLst>
                    <a:ext uri="{9D8B030D-6E8A-4147-A177-3AD203B41FA5}">
                      <a16:colId xmlns:a16="http://schemas.microsoft.com/office/drawing/2014/main" val="20000"/>
                    </a:ext>
                  </a:extLst>
                </a:gridCol>
                <a:gridCol w="2218832">
                  <a:extLst>
                    <a:ext uri="{9D8B030D-6E8A-4147-A177-3AD203B41FA5}">
                      <a16:colId xmlns:a16="http://schemas.microsoft.com/office/drawing/2014/main" val="20001"/>
                    </a:ext>
                  </a:extLst>
                </a:gridCol>
                <a:gridCol w="1932546">
                  <a:extLst>
                    <a:ext uri="{9D8B030D-6E8A-4147-A177-3AD203B41FA5}">
                      <a16:colId xmlns:a16="http://schemas.microsoft.com/office/drawing/2014/main" val="20002"/>
                    </a:ext>
                  </a:extLst>
                </a:gridCol>
                <a:gridCol w="1884464">
                  <a:extLst>
                    <a:ext uri="{9D8B030D-6E8A-4147-A177-3AD203B41FA5}">
                      <a16:colId xmlns:a16="http://schemas.microsoft.com/office/drawing/2014/main" val="20003"/>
                    </a:ext>
                  </a:extLst>
                </a:gridCol>
                <a:gridCol w="1406126">
                  <a:extLst>
                    <a:ext uri="{9D8B030D-6E8A-4147-A177-3AD203B41FA5}">
                      <a16:colId xmlns:a16="http://schemas.microsoft.com/office/drawing/2014/main" val="2239224753"/>
                    </a:ext>
                  </a:extLst>
                </a:gridCol>
              </a:tblGrid>
              <a:tr h="11894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IN" sz="1600" b="1" dirty="0">
                          <a:latin typeface="+mj-lt"/>
                        </a:rPr>
                        <a:t>Previous Prostate Cancer Treatment Received,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baseline="0" dirty="0">
                          <a:solidFill>
                            <a:schemeClr val="tx1"/>
                          </a:solidFill>
                          <a:latin typeface="+mj-lt"/>
                        </a:rPr>
                        <a:t>FAS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baseline="0" dirty="0">
                          <a:solidFill>
                            <a:schemeClr val="tx1"/>
                          </a:solidFill>
                          <a:latin typeface="+mj-lt"/>
                        </a:rPr>
                        <a:t>(N = 831)</a:t>
                      </a:r>
                      <a:endParaRPr lang="en-IN" sz="1600" b="1" baseline="30000" dirty="0">
                        <a:solidFill>
                          <a:schemeClr val="tx1"/>
                        </a:solidFill>
                        <a:latin typeface="+mj-lt"/>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baseline="0" dirty="0">
                          <a:solidFill>
                            <a:schemeClr val="tx1"/>
                          </a:solidFill>
                          <a:latin typeface="+mj-lt"/>
                        </a:rPr>
                        <a:t>Imaging-Based PFS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baseline="0" dirty="0">
                          <a:solidFill>
                            <a:schemeClr val="tx1"/>
                          </a:solidFill>
                          <a:latin typeface="+mj-lt"/>
                        </a:rPr>
                        <a:t>(n = 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029">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600" b="1" baseline="30000" dirty="0">
                          <a:solidFill>
                            <a:schemeClr val="tx1"/>
                          </a:solidFill>
                          <a:latin typeface="+mj-lt"/>
                        </a:rPr>
                        <a:t>177</a:t>
                      </a:r>
                      <a:r>
                        <a:rPr lang="en-IN" sz="1600" b="1" baseline="0" dirty="0">
                          <a:solidFill>
                            <a:schemeClr val="tx1"/>
                          </a:solidFill>
                          <a:latin typeface="+mj-lt"/>
                        </a:rPr>
                        <a:t>Lu-PSMA-617 + BSoC</a:t>
                      </a:r>
                    </a:p>
                    <a:p>
                      <a:pPr algn="ctr"/>
                      <a:r>
                        <a:rPr lang="en-IN" sz="1600" b="1" baseline="0" dirty="0">
                          <a:solidFill>
                            <a:schemeClr val="tx1"/>
                          </a:solidFill>
                          <a:latin typeface="+mj-lt"/>
                        </a:rPr>
                        <a:t>(n = 551)</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600" b="1" dirty="0">
                          <a:solidFill>
                            <a:schemeClr val="tx1"/>
                          </a:solidFill>
                          <a:latin typeface="+mj-lt"/>
                        </a:rPr>
                        <a:t>BSoC Alone</a:t>
                      </a:r>
                    </a:p>
                    <a:p>
                      <a:pPr algn="ctr"/>
                      <a:r>
                        <a:rPr lang="en-IN" sz="1600" b="1" dirty="0">
                          <a:solidFill>
                            <a:schemeClr val="tx1"/>
                          </a:solidFill>
                          <a:latin typeface="+mj-lt"/>
                        </a:rPr>
                        <a:t>(n = 280)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600" b="1" baseline="30000" dirty="0">
                          <a:solidFill>
                            <a:schemeClr val="tx1"/>
                          </a:solidFill>
                          <a:latin typeface="+mj-lt"/>
                        </a:rPr>
                        <a:t>177</a:t>
                      </a:r>
                      <a:r>
                        <a:rPr lang="en-IN" sz="1600" b="1" baseline="0" dirty="0">
                          <a:solidFill>
                            <a:schemeClr val="tx1"/>
                          </a:solidFill>
                          <a:latin typeface="+mj-lt"/>
                        </a:rPr>
                        <a:t>Lu-PSMA-617 + BSoC</a:t>
                      </a:r>
                    </a:p>
                    <a:p>
                      <a:pPr algn="ctr"/>
                      <a:r>
                        <a:rPr lang="en-IN" sz="1600" b="1" baseline="0" dirty="0">
                          <a:solidFill>
                            <a:schemeClr val="tx1"/>
                          </a:solidFill>
                          <a:latin typeface="+mj-lt"/>
                        </a:rPr>
                        <a:t>(n =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IN" sz="1600" b="1" dirty="0">
                          <a:solidFill>
                            <a:schemeClr val="tx1"/>
                          </a:solidFill>
                          <a:latin typeface="+mj-lt"/>
                        </a:rPr>
                        <a:t>BSoC Alone</a:t>
                      </a:r>
                    </a:p>
                    <a:p>
                      <a:pPr algn="ctr"/>
                      <a:r>
                        <a:rPr lang="en-IN" sz="1600" b="1" dirty="0">
                          <a:solidFill>
                            <a:schemeClr val="tx1"/>
                          </a:solidFill>
                          <a:latin typeface="+mj-lt"/>
                        </a:rPr>
                        <a:t>(n = 196)</a:t>
                      </a:r>
                      <a:endParaRPr lang="en-IN" sz="1600" b="1" baseline="0" dirty="0">
                        <a:solidFill>
                          <a:schemeClr val="tx1"/>
                        </a:solidFill>
                        <a:latin typeface="+mj-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9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ARPI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Abiraterone acetate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Enzalutamide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Apalutamide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395 (71.7)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(2.4)</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 (73.6)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280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(74.0)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0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Taxane Regimen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Docetaxel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Cabazitaxel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534 (96.9)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 (37.9)</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 (97.5)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(38.2)</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 (97.9)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 (41.8)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 (97.4)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902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Patients who received &gt;1</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ARPI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Taxane regimen</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253 (45.9)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 (41.0)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152 (54.3)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124 (44.3)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172 (44.7)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178 (46.2)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98 (50.0)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94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649926"/>
                  </a:ext>
                </a:extLst>
              </a:tr>
            </a:tbl>
          </a:graphicData>
        </a:graphic>
      </p:graphicFrame>
      <p:cxnSp>
        <p:nvCxnSpPr>
          <p:cNvPr id="8" name="Connecteur droit avec flèche 3">
            <a:extLst>
              <a:ext uri="{FF2B5EF4-FFF2-40B4-BE49-F238E27FC236}">
                <a16:creationId xmlns:a16="http://schemas.microsoft.com/office/drawing/2014/main" id="{0AE47A62-D081-FBF9-FDBE-DF18F26BDBE2}"/>
              </a:ext>
            </a:extLst>
          </p:cNvPr>
          <p:cNvCxnSpPr/>
          <p:nvPr/>
        </p:nvCxnSpPr>
        <p:spPr>
          <a:xfrm flipV="1">
            <a:off x="207185" y="5293308"/>
            <a:ext cx="498762" cy="9237"/>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3">
            <a:extLst>
              <a:ext uri="{FF2B5EF4-FFF2-40B4-BE49-F238E27FC236}">
                <a16:creationId xmlns:a16="http://schemas.microsoft.com/office/drawing/2014/main" id="{B5CB8B0A-8130-25EC-5511-64206AAF514E}"/>
              </a:ext>
            </a:extLst>
          </p:cNvPr>
          <p:cNvCxnSpPr/>
          <p:nvPr/>
        </p:nvCxnSpPr>
        <p:spPr>
          <a:xfrm flipV="1">
            <a:off x="207185" y="5556229"/>
            <a:ext cx="498762" cy="9237"/>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 name="Text Box 11">
            <a:extLst>
              <a:ext uri="{FF2B5EF4-FFF2-40B4-BE49-F238E27FC236}">
                <a16:creationId xmlns:a16="http://schemas.microsoft.com/office/drawing/2014/main" id="{86D57682-9C22-9A0A-C64E-ED36B2C2057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Sartor</a:t>
            </a:r>
            <a:r>
              <a:rPr lang="de-DE" altLang="fr-FR" sz="1200" b="0" dirty="0">
                <a:solidFill>
                  <a:schemeClr val="bg2"/>
                </a:solidFill>
                <a:latin typeface="+mn-lt"/>
                <a:ea typeface="ヒラギノ角ゴ Pro W3" charset="-128"/>
              </a:rPr>
              <a:t>. NEJM. 2021;385:1091.</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2393315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576BC4B-76A8-04B1-4522-9FEF8709F0EB}"/>
              </a:ext>
            </a:extLst>
          </p:cNvPr>
          <p:cNvGrpSpPr/>
          <p:nvPr/>
        </p:nvGrpSpPr>
        <p:grpSpPr>
          <a:xfrm>
            <a:off x="7546899" y="1739435"/>
            <a:ext cx="3882689" cy="3230333"/>
            <a:chOff x="7333878" y="2750090"/>
            <a:chExt cx="3882689" cy="3230333"/>
          </a:xfrm>
        </p:grpSpPr>
        <p:sp>
          <p:nvSpPr>
            <p:cNvPr id="22" name="Line 7"/>
            <p:cNvSpPr>
              <a:spLocks noChangeShapeType="1"/>
            </p:cNvSpPr>
            <p:nvPr/>
          </p:nvSpPr>
          <p:spPr bwMode="auto">
            <a:xfrm flipV="1">
              <a:off x="7333878" y="4369186"/>
              <a:ext cx="0" cy="161123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Line 8"/>
            <p:cNvSpPr>
              <a:spLocks noChangeShapeType="1"/>
            </p:cNvSpPr>
            <p:nvPr/>
          </p:nvSpPr>
          <p:spPr bwMode="auto">
            <a:xfrm flipV="1">
              <a:off x="7359029" y="4369186"/>
              <a:ext cx="0" cy="161123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Line 9"/>
            <p:cNvSpPr>
              <a:spLocks noChangeShapeType="1"/>
            </p:cNvSpPr>
            <p:nvPr/>
          </p:nvSpPr>
          <p:spPr bwMode="auto">
            <a:xfrm flipV="1">
              <a:off x="7384180" y="4369186"/>
              <a:ext cx="0" cy="151534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Line 10"/>
            <p:cNvSpPr>
              <a:spLocks noChangeShapeType="1"/>
            </p:cNvSpPr>
            <p:nvPr/>
          </p:nvSpPr>
          <p:spPr bwMode="auto">
            <a:xfrm flipV="1">
              <a:off x="7415619" y="4369186"/>
              <a:ext cx="0" cy="136758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Line 11"/>
            <p:cNvSpPr>
              <a:spLocks noChangeShapeType="1"/>
            </p:cNvSpPr>
            <p:nvPr/>
          </p:nvSpPr>
          <p:spPr bwMode="auto">
            <a:xfrm flipV="1">
              <a:off x="7442341" y="4369186"/>
              <a:ext cx="0" cy="134872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Line 12"/>
            <p:cNvSpPr>
              <a:spLocks noChangeShapeType="1"/>
            </p:cNvSpPr>
            <p:nvPr/>
          </p:nvSpPr>
          <p:spPr bwMode="auto">
            <a:xfrm flipV="1">
              <a:off x="7473780" y="4369186"/>
              <a:ext cx="0" cy="132357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Line 13"/>
            <p:cNvSpPr>
              <a:spLocks noChangeShapeType="1"/>
            </p:cNvSpPr>
            <p:nvPr/>
          </p:nvSpPr>
          <p:spPr bwMode="auto">
            <a:xfrm flipV="1">
              <a:off x="7498931" y="4369186"/>
              <a:ext cx="0" cy="131728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Line 14"/>
            <p:cNvSpPr>
              <a:spLocks noChangeShapeType="1"/>
            </p:cNvSpPr>
            <p:nvPr/>
          </p:nvSpPr>
          <p:spPr bwMode="auto">
            <a:xfrm flipV="1">
              <a:off x="7531942" y="4369186"/>
              <a:ext cx="0" cy="122768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Line 15"/>
            <p:cNvSpPr>
              <a:spLocks noChangeShapeType="1"/>
            </p:cNvSpPr>
            <p:nvPr/>
          </p:nvSpPr>
          <p:spPr bwMode="auto">
            <a:xfrm flipV="1">
              <a:off x="7557093" y="4369186"/>
              <a:ext cx="0" cy="12213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Line 16"/>
            <p:cNvSpPr>
              <a:spLocks noChangeShapeType="1"/>
            </p:cNvSpPr>
            <p:nvPr/>
          </p:nvSpPr>
          <p:spPr bwMode="auto">
            <a:xfrm flipV="1">
              <a:off x="7582244" y="4369186"/>
              <a:ext cx="0" cy="112550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Line 17"/>
            <p:cNvSpPr>
              <a:spLocks noChangeShapeType="1"/>
            </p:cNvSpPr>
            <p:nvPr/>
          </p:nvSpPr>
          <p:spPr bwMode="auto">
            <a:xfrm flipV="1">
              <a:off x="7615254" y="4369186"/>
              <a:ext cx="0" cy="104848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Line 18"/>
            <p:cNvSpPr>
              <a:spLocks noChangeShapeType="1"/>
            </p:cNvSpPr>
            <p:nvPr/>
          </p:nvSpPr>
          <p:spPr bwMode="auto">
            <a:xfrm flipV="1">
              <a:off x="7640405" y="4369186"/>
              <a:ext cx="0" cy="98403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Line 19"/>
            <p:cNvSpPr>
              <a:spLocks noChangeShapeType="1"/>
            </p:cNvSpPr>
            <p:nvPr/>
          </p:nvSpPr>
          <p:spPr bwMode="auto">
            <a:xfrm flipV="1">
              <a:off x="7671845" y="4369186"/>
              <a:ext cx="0" cy="96517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Line 20"/>
            <p:cNvSpPr>
              <a:spLocks noChangeShapeType="1"/>
            </p:cNvSpPr>
            <p:nvPr/>
          </p:nvSpPr>
          <p:spPr bwMode="auto">
            <a:xfrm flipV="1">
              <a:off x="7698568" y="4369186"/>
              <a:ext cx="0" cy="9211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Line 21"/>
            <p:cNvSpPr>
              <a:spLocks noChangeShapeType="1"/>
            </p:cNvSpPr>
            <p:nvPr/>
          </p:nvSpPr>
          <p:spPr bwMode="auto">
            <a:xfrm flipV="1">
              <a:off x="7730006" y="4369186"/>
              <a:ext cx="0" cy="91329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Line 22"/>
            <p:cNvSpPr>
              <a:spLocks noChangeShapeType="1"/>
            </p:cNvSpPr>
            <p:nvPr/>
          </p:nvSpPr>
          <p:spPr bwMode="auto">
            <a:xfrm flipV="1">
              <a:off x="7755157" y="4369186"/>
              <a:ext cx="0" cy="90700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Line 23"/>
            <p:cNvSpPr>
              <a:spLocks noChangeShapeType="1"/>
            </p:cNvSpPr>
            <p:nvPr/>
          </p:nvSpPr>
          <p:spPr bwMode="auto">
            <a:xfrm flipV="1">
              <a:off x="7780308" y="4369186"/>
              <a:ext cx="0" cy="88185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Line 24"/>
            <p:cNvSpPr>
              <a:spLocks noChangeShapeType="1"/>
            </p:cNvSpPr>
            <p:nvPr/>
          </p:nvSpPr>
          <p:spPr bwMode="auto">
            <a:xfrm flipV="1">
              <a:off x="7813319" y="4369186"/>
              <a:ext cx="0" cy="77968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Line 25"/>
            <p:cNvSpPr>
              <a:spLocks noChangeShapeType="1"/>
            </p:cNvSpPr>
            <p:nvPr/>
          </p:nvSpPr>
          <p:spPr bwMode="auto">
            <a:xfrm flipV="1">
              <a:off x="7838470" y="4369186"/>
              <a:ext cx="0" cy="72937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Line 26"/>
            <p:cNvSpPr>
              <a:spLocks noChangeShapeType="1"/>
            </p:cNvSpPr>
            <p:nvPr/>
          </p:nvSpPr>
          <p:spPr bwMode="auto">
            <a:xfrm flipV="1">
              <a:off x="7869908" y="4369186"/>
              <a:ext cx="0" cy="70894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Line 27"/>
            <p:cNvSpPr>
              <a:spLocks noChangeShapeType="1"/>
            </p:cNvSpPr>
            <p:nvPr/>
          </p:nvSpPr>
          <p:spPr bwMode="auto">
            <a:xfrm flipV="1">
              <a:off x="7896632" y="4369186"/>
              <a:ext cx="0" cy="70265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Line 28"/>
            <p:cNvSpPr>
              <a:spLocks noChangeShapeType="1"/>
            </p:cNvSpPr>
            <p:nvPr/>
          </p:nvSpPr>
          <p:spPr bwMode="auto">
            <a:xfrm flipV="1">
              <a:off x="7928071" y="4369186"/>
              <a:ext cx="0" cy="67750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Line 29"/>
            <p:cNvSpPr>
              <a:spLocks noChangeShapeType="1"/>
            </p:cNvSpPr>
            <p:nvPr/>
          </p:nvSpPr>
          <p:spPr bwMode="auto">
            <a:xfrm flipV="1">
              <a:off x="7953222" y="4369186"/>
              <a:ext cx="0" cy="67750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Line 30"/>
            <p:cNvSpPr>
              <a:spLocks noChangeShapeType="1"/>
            </p:cNvSpPr>
            <p:nvPr/>
          </p:nvSpPr>
          <p:spPr bwMode="auto">
            <a:xfrm flipV="1">
              <a:off x="7979944" y="4369186"/>
              <a:ext cx="0" cy="62563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Line 31"/>
            <p:cNvSpPr>
              <a:spLocks noChangeShapeType="1"/>
            </p:cNvSpPr>
            <p:nvPr/>
          </p:nvSpPr>
          <p:spPr bwMode="auto">
            <a:xfrm flipV="1">
              <a:off x="8011384" y="4369186"/>
              <a:ext cx="0" cy="60048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Line 32"/>
            <p:cNvSpPr>
              <a:spLocks noChangeShapeType="1"/>
            </p:cNvSpPr>
            <p:nvPr/>
          </p:nvSpPr>
          <p:spPr bwMode="auto">
            <a:xfrm flipV="1">
              <a:off x="8036535" y="4369186"/>
              <a:ext cx="0" cy="5941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Line 33"/>
            <p:cNvSpPr>
              <a:spLocks noChangeShapeType="1"/>
            </p:cNvSpPr>
            <p:nvPr/>
          </p:nvSpPr>
          <p:spPr bwMode="auto">
            <a:xfrm flipV="1">
              <a:off x="8069545" y="4369186"/>
              <a:ext cx="0" cy="57533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Line 34"/>
            <p:cNvSpPr>
              <a:spLocks noChangeShapeType="1"/>
            </p:cNvSpPr>
            <p:nvPr/>
          </p:nvSpPr>
          <p:spPr bwMode="auto">
            <a:xfrm flipV="1">
              <a:off x="8094696" y="4369186"/>
              <a:ext cx="0" cy="5564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Line 35"/>
            <p:cNvSpPr>
              <a:spLocks noChangeShapeType="1"/>
            </p:cNvSpPr>
            <p:nvPr/>
          </p:nvSpPr>
          <p:spPr bwMode="auto">
            <a:xfrm flipV="1">
              <a:off x="8126136" y="4369186"/>
              <a:ext cx="0" cy="55017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Line 36"/>
            <p:cNvSpPr>
              <a:spLocks noChangeShapeType="1"/>
            </p:cNvSpPr>
            <p:nvPr/>
          </p:nvSpPr>
          <p:spPr bwMode="auto">
            <a:xfrm flipV="1">
              <a:off x="8151287" y="4369186"/>
              <a:ext cx="0" cy="47944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Line 37"/>
            <p:cNvSpPr>
              <a:spLocks noChangeShapeType="1"/>
            </p:cNvSpPr>
            <p:nvPr/>
          </p:nvSpPr>
          <p:spPr bwMode="auto">
            <a:xfrm flipV="1">
              <a:off x="8178009" y="4369186"/>
              <a:ext cx="0" cy="44643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Line 38"/>
            <p:cNvSpPr>
              <a:spLocks noChangeShapeType="1"/>
            </p:cNvSpPr>
            <p:nvPr/>
          </p:nvSpPr>
          <p:spPr bwMode="auto">
            <a:xfrm flipV="1">
              <a:off x="8209447" y="4369186"/>
              <a:ext cx="0" cy="4338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Line 39"/>
            <p:cNvSpPr>
              <a:spLocks noChangeShapeType="1"/>
            </p:cNvSpPr>
            <p:nvPr/>
          </p:nvSpPr>
          <p:spPr bwMode="auto">
            <a:xfrm flipV="1">
              <a:off x="8234598" y="4369186"/>
              <a:ext cx="0" cy="4338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Line 40"/>
            <p:cNvSpPr>
              <a:spLocks noChangeShapeType="1"/>
            </p:cNvSpPr>
            <p:nvPr/>
          </p:nvSpPr>
          <p:spPr bwMode="auto">
            <a:xfrm flipV="1">
              <a:off x="8267610" y="4369186"/>
              <a:ext cx="0" cy="4149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Line 41"/>
            <p:cNvSpPr>
              <a:spLocks noChangeShapeType="1"/>
            </p:cNvSpPr>
            <p:nvPr/>
          </p:nvSpPr>
          <p:spPr bwMode="auto">
            <a:xfrm flipV="1">
              <a:off x="8292761" y="4369186"/>
              <a:ext cx="0" cy="3442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Line 42"/>
            <p:cNvSpPr>
              <a:spLocks noChangeShapeType="1"/>
            </p:cNvSpPr>
            <p:nvPr/>
          </p:nvSpPr>
          <p:spPr bwMode="auto">
            <a:xfrm flipV="1">
              <a:off x="8324199" y="4369186"/>
              <a:ext cx="0" cy="3253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Line 43"/>
            <p:cNvSpPr>
              <a:spLocks noChangeShapeType="1"/>
            </p:cNvSpPr>
            <p:nvPr/>
          </p:nvSpPr>
          <p:spPr bwMode="auto">
            <a:xfrm flipV="1">
              <a:off x="8350922" y="4369186"/>
              <a:ext cx="0" cy="30652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Line 44"/>
            <p:cNvSpPr>
              <a:spLocks noChangeShapeType="1"/>
            </p:cNvSpPr>
            <p:nvPr/>
          </p:nvSpPr>
          <p:spPr bwMode="auto">
            <a:xfrm flipV="1">
              <a:off x="8382361" y="4369186"/>
              <a:ext cx="0" cy="25465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Line 45"/>
            <p:cNvSpPr>
              <a:spLocks noChangeShapeType="1"/>
            </p:cNvSpPr>
            <p:nvPr/>
          </p:nvSpPr>
          <p:spPr bwMode="auto">
            <a:xfrm flipV="1">
              <a:off x="8407512" y="4369186"/>
              <a:ext cx="0" cy="2169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Line 46"/>
            <p:cNvSpPr>
              <a:spLocks noChangeShapeType="1"/>
            </p:cNvSpPr>
            <p:nvPr/>
          </p:nvSpPr>
          <p:spPr bwMode="auto">
            <a:xfrm flipV="1">
              <a:off x="8434235" y="4369186"/>
              <a:ext cx="0" cy="14619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Line 47"/>
            <p:cNvSpPr>
              <a:spLocks noChangeShapeType="1"/>
            </p:cNvSpPr>
            <p:nvPr/>
          </p:nvSpPr>
          <p:spPr bwMode="auto">
            <a:xfrm flipV="1">
              <a:off x="8465674" y="4369186"/>
              <a:ext cx="0" cy="1273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Line 48"/>
            <p:cNvSpPr>
              <a:spLocks noChangeShapeType="1"/>
            </p:cNvSpPr>
            <p:nvPr/>
          </p:nvSpPr>
          <p:spPr bwMode="auto">
            <a:xfrm flipV="1">
              <a:off x="8490826" y="4369186"/>
              <a:ext cx="0" cy="1273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Line 49"/>
            <p:cNvSpPr>
              <a:spLocks noChangeShapeType="1"/>
            </p:cNvSpPr>
            <p:nvPr/>
          </p:nvSpPr>
          <p:spPr bwMode="auto">
            <a:xfrm flipV="1">
              <a:off x="8522264" y="4369186"/>
              <a:ext cx="0" cy="12104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Line 50"/>
            <p:cNvSpPr>
              <a:spLocks noChangeShapeType="1"/>
            </p:cNvSpPr>
            <p:nvPr/>
          </p:nvSpPr>
          <p:spPr bwMode="auto">
            <a:xfrm flipV="1">
              <a:off x="8548986" y="4369186"/>
              <a:ext cx="0" cy="691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Line 51"/>
            <p:cNvSpPr>
              <a:spLocks noChangeShapeType="1"/>
            </p:cNvSpPr>
            <p:nvPr/>
          </p:nvSpPr>
          <p:spPr bwMode="auto">
            <a:xfrm flipV="1">
              <a:off x="8580425" y="4369186"/>
              <a:ext cx="0" cy="691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Line 52"/>
            <p:cNvSpPr>
              <a:spLocks noChangeShapeType="1"/>
            </p:cNvSpPr>
            <p:nvPr/>
          </p:nvSpPr>
          <p:spPr bwMode="auto">
            <a:xfrm flipV="1">
              <a:off x="8605576" y="4369186"/>
              <a:ext cx="0" cy="6287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Line 53"/>
            <p:cNvSpPr>
              <a:spLocks noChangeShapeType="1"/>
            </p:cNvSpPr>
            <p:nvPr/>
          </p:nvSpPr>
          <p:spPr bwMode="auto">
            <a:xfrm flipV="1">
              <a:off x="8632300" y="4369186"/>
              <a:ext cx="0" cy="2515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Line 54"/>
            <p:cNvSpPr>
              <a:spLocks noChangeShapeType="1"/>
            </p:cNvSpPr>
            <p:nvPr/>
          </p:nvSpPr>
          <p:spPr bwMode="auto">
            <a:xfrm flipV="1">
              <a:off x="8663738" y="4369186"/>
              <a:ext cx="0" cy="2515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Line 55"/>
            <p:cNvSpPr>
              <a:spLocks noChangeShapeType="1"/>
            </p:cNvSpPr>
            <p:nvPr/>
          </p:nvSpPr>
          <p:spPr bwMode="auto">
            <a:xfrm>
              <a:off x="8688889" y="4369186"/>
              <a:ext cx="0" cy="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Line 56"/>
            <p:cNvSpPr>
              <a:spLocks noChangeShapeType="1"/>
            </p:cNvSpPr>
            <p:nvPr/>
          </p:nvSpPr>
          <p:spPr bwMode="auto">
            <a:xfrm>
              <a:off x="8721899" y="4369186"/>
              <a:ext cx="0" cy="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Line 57"/>
            <p:cNvSpPr>
              <a:spLocks noChangeShapeType="1"/>
            </p:cNvSpPr>
            <p:nvPr/>
          </p:nvSpPr>
          <p:spPr bwMode="auto">
            <a:xfrm flipV="1">
              <a:off x="8747050" y="4362897"/>
              <a:ext cx="0" cy="628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Line 58"/>
            <p:cNvSpPr>
              <a:spLocks noChangeShapeType="1"/>
            </p:cNvSpPr>
            <p:nvPr/>
          </p:nvSpPr>
          <p:spPr bwMode="auto">
            <a:xfrm flipV="1">
              <a:off x="8778490" y="4348749"/>
              <a:ext cx="0" cy="2043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Line 59"/>
            <p:cNvSpPr>
              <a:spLocks noChangeShapeType="1"/>
            </p:cNvSpPr>
            <p:nvPr/>
          </p:nvSpPr>
          <p:spPr bwMode="auto">
            <a:xfrm flipV="1">
              <a:off x="8805213" y="4342462"/>
              <a:ext cx="0" cy="2672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Line 60"/>
            <p:cNvSpPr>
              <a:spLocks noChangeShapeType="1"/>
            </p:cNvSpPr>
            <p:nvPr/>
          </p:nvSpPr>
          <p:spPr bwMode="auto">
            <a:xfrm flipV="1">
              <a:off x="8830364" y="4329887"/>
              <a:ext cx="0" cy="3929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Line 61"/>
            <p:cNvSpPr>
              <a:spLocks noChangeShapeType="1"/>
            </p:cNvSpPr>
            <p:nvPr/>
          </p:nvSpPr>
          <p:spPr bwMode="auto">
            <a:xfrm flipV="1">
              <a:off x="8861802" y="4323598"/>
              <a:ext cx="0" cy="4558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Line 62"/>
            <p:cNvSpPr>
              <a:spLocks noChangeShapeType="1"/>
            </p:cNvSpPr>
            <p:nvPr/>
          </p:nvSpPr>
          <p:spPr bwMode="auto">
            <a:xfrm flipV="1">
              <a:off x="8886953" y="4292160"/>
              <a:ext cx="0" cy="7702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Line 63"/>
            <p:cNvSpPr>
              <a:spLocks noChangeShapeType="1"/>
            </p:cNvSpPr>
            <p:nvPr/>
          </p:nvSpPr>
          <p:spPr bwMode="auto">
            <a:xfrm flipV="1">
              <a:off x="8919964" y="4285872"/>
              <a:ext cx="0" cy="8331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Line 64"/>
            <p:cNvSpPr>
              <a:spLocks noChangeShapeType="1"/>
            </p:cNvSpPr>
            <p:nvPr/>
          </p:nvSpPr>
          <p:spPr bwMode="auto">
            <a:xfrm flipV="1">
              <a:off x="8945115" y="4285872"/>
              <a:ext cx="0" cy="8331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Line 65"/>
            <p:cNvSpPr>
              <a:spLocks noChangeShapeType="1"/>
            </p:cNvSpPr>
            <p:nvPr/>
          </p:nvSpPr>
          <p:spPr bwMode="auto">
            <a:xfrm flipV="1">
              <a:off x="8976553" y="4273296"/>
              <a:ext cx="0" cy="9588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Line 66"/>
            <p:cNvSpPr>
              <a:spLocks noChangeShapeType="1"/>
            </p:cNvSpPr>
            <p:nvPr/>
          </p:nvSpPr>
          <p:spPr bwMode="auto">
            <a:xfrm flipV="1">
              <a:off x="9003277" y="4259150"/>
              <a:ext cx="0" cy="11003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Line 67"/>
            <p:cNvSpPr>
              <a:spLocks noChangeShapeType="1"/>
            </p:cNvSpPr>
            <p:nvPr/>
          </p:nvSpPr>
          <p:spPr bwMode="auto">
            <a:xfrm flipV="1">
              <a:off x="9028428" y="4233999"/>
              <a:ext cx="0" cy="13518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Line 68"/>
            <p:cNvSpPr>
              <a:spLocks noChangeShapeType="1"/>
            </p:cNvSpPr>
            <p:nvPr/>
          </p:nvSpPr>
          <p:spPr bwMode="auto">
            <a:xfrm flipV="1">
              <a:off x="9059867" y="4189985"/>
              <a:ext cx="0" cy="17920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Line 69"/>
            <p:cNvSpPr>
              <a:spLocks noChangeShapeType="1"/>
            </p:cNvSpPr>
            <p:nvPr/>
          </p:nvSpPr>
          <p:spPr bwMode="auto">
            <a:xfrm flipV="1">
              <a:off x="9086589" y="4156973"/>
              <a:ext cx="0" cy="21221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Line 70"/>
            <p:cNvSpPr>
              <a:spLocks noChangeShapeType="1"/>
            </p:cNvSpPr>
            <p:nvPr/>
          </p:nvSpPr>
          <p:spPr bwMode="auto">
            <a:xfrm flipV="1">
              <a:off x="9118029" y="4144398"/>
              <a:ext cx="0" cy="22478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Line 71"/>
            <p:cNvSpPr>
              <a:spLocks noChangeShapeType="1"/>
            </p:cNvSpPr>
            <p:nvPr/>
          </p:nvSpPr>
          <p:spPr bwMode="auto">
            <a:xfrm flipV="1">
              <a:off x="9143180" y="4112960"/>
              <a:ext cx="0" cy="25622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Line 72"/>
            <p:cNvSpPr>
              <a:spLocks noChangeShapeType="1"/>
            </p:cNvSpPr>
            <p:nvPr/>
          </p:nvSpPr>
          <p:spPr bwMode="auto">
            <a:xfrm flipV="1">
              <a:off x="9176190" y="4100384"/>
              <a:ext cx="0" cy="26880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Line 73"/>
            <p:cNvSpPr>
              <a:spLocks noChangeShapeType="1"/>
            </p:cNvSpPr>
            <p:nvPr/>
          </p:nvSpPr>
          <p:spPr bwMode="auto">
            <a:xfrm flipV="1">
              <a:off x="9201341" y="4054798"/>
              <a:ext cx="0" cy="31438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Line 74"/>
            <p:cNvSpPr>
              <a:spLocks noChangeShapeType="1"/>
            </p:cNvSpPr>
            <p:nvPr/>
          </p:nvSpPr>
          <p:spPr bwMode="auto">
            <a:xfrm flipV="1">
              <a:off x="9226492" y="4010783"/>
              <a:ext cx="0" cy="35840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Line 75"/>
            <p:cNvSpPr>
              <a:spLocks noChangeShapeType="1"/>
            </p:cNvSpPr>
            <p:nvPr/>
          </p:nvSpPr>
          <p:spPr bwMode="auto">
            <a:xfrm flipV="1">
              <a:off x="9257932" y="3991921"/>
              <a:ext cx="0" cy="37726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Line 76"/>
            <p:cNvSpPr>
              <a:spLocks noChangeShapeType="1"/>
            </p:cNvSpPr>
            <p:nvPr/>
          </p:nvSpPr>
          <p:spPr bwMode="auto">
            <a:xfrm flipV="1">
              <a:off x="9284654" y="3958909"/>
              <a:ext cx="0" cy="41027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Line 77"/>
            <p:cNvSpPr>
              <a:spLocks noChangeShapeType="1"/>
            </p:cNvSpPr>
            <p:nvPr/>
          </p:nvSpPr>
          <p:spPr bwMode="auto">
            <a:xfrm flipV="1">
              <a:off x="9316092" y="3952622"/>
              <a:ext cx="0" cy="416564"/>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Line 78"/>
            <p:cNvSpPr>
              <a:spLocks noChangeShapeType="1"/>
            </p:cNvSpPr>
            <p:nvPr/>
          </p:nvSpPr>
          <p:spPr bwMode="auto">
            <a:xfrm flipV="1">
              <a:off x="9341243" y="3902320"/>
              <a:ext cx="0" cy="46686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Line 79"/>
            <p:cNvSpPr>
              <a:spLocks noChangeShapeType="1"/>
            </p:cNvSpPr>
            <p:nvPr/>
          </p:nvSpPr>
          <p:spPr bwMode="auto">
            <a:xfrm flipV="1">
              <a:off x="9374255" y="3869309"/>
              <a:ext cx="0" cy="49987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Line 80"/>
            <p:cNvSpPr>
              <a:spLocks noChangeShapeType="1"/>
            </p:cNvSpPr>
            <p:nvPr/>
          </p:nvSpPr>
          <p:spPr bwMode="auto">
            <a:xfrm flipV="1">
              <a:off x="9399406" y="3837871"/>
              <a:ext cx="0" cy="53131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Line 81"/>
            <p:cNvSpPr>
              <a:spLocks noChangeShapeType="1"/>
            </p:cNvSpPr>
            <p:nvPr/>
          </p:nvSpPr>
          <p:spPr bwMode="auto">
            <a:xfrm flipV="1">
              <a:off x="9430844" y="3812720"/>
              <a:ext cx="0" cy="55646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Line 82"/>
            <p:cNvSpPr>
              <a:spLocks noChangeShapeType="1"/>
            </p:cNvSpPr>
            <p:nvPr/>
          </p:nvSpPr>
          <p:spPr bwMode="auto">
            <a:xfrm flipV="1">
              <a:off x="9457568" y="3806432"/>
              <a:ext cx="0" cy="562754"/>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Line 83"/>
            <p:cNvSpPr>
              <a:spLocks noChangeShapeType="1"/>
            </p:cNvSpPr>
            <p:nvPr/>
          </p:nvSpPr>
          <p:spPr bwMode="auto">
            <a:xfrm flipV="1">
              <a:off x="9482719" y="3792284"/>
              <a:ext cx="0" cy="57690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Line 84"/>
            <p:cNvSpPr>
              <a:spLocks noChangeShapeType="1"/>
            </p:cNvSpPr>
            <p:nvPr/>
          </p:nvSpPr>
          <p:spPr bwMode="auto">
            <a:xfrm flipV="1">
              <a:off x="9514157" y="3785997"/>
              <a:ext cx="0" cy="583189"/>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Line 85"/>
            <p:cNvSpPr>
              <a:spLocks noChangeShapeType="1"/>
            </p:cNvSpPr>
            <p:nvPr/>
          </p:nvSpPr>
          <p:spPr bwMode="auto">
            <a:xfrm flipV="1">
              <a:off x="9540880" y="3754557"/>
              <a:ext cx="0" cy="61462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Line 86"/>
            <p:cNvSpPr>
              <a:spLocks noChangeShapeType="1"/>
            </p:cNvSpPr>
            <p:nvPr/>
          </p:nvSpPr>
          <p:spPr bwMode="auto">
            <a:xfrm flipV="1">
              <a:off x="9572320" y="3729406"/>
              <a:ext cx="0" cy="639779"/>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Line 87"/>
            <p:cNvSpPr>
              <a:spLocks noChangeShapeType="1"/>
            </p:cNvSpPr>
            <p:nvPr/>
          </p:nvSpPr>
          <p:spPr bwMode="auto">
            <a:xfrm flipV="1">
              <a:off x="9597471" y="3723119"/>
              <a:ext cx="0" cy="64606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Line 88"/>
            <p:cNvSpPr>
              <a:spLocks noChangeShapeType="1"/>
            </p:cNvSpPr>
            <p:nvPr/>
          </p:nvSpPr>
          <p:spPr bwMode="auto">
            <a:xfrm flipV="1">
              <a:off x="9628909" y="3690109"/>
              <a:ext cx="0" cy="67907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Line 89"/>
            <p:cNvSpPr>
              <a:spLocks noChangeShapeType="1"/>
            </p:cNvSpPr>
            <p:nvPr/>
          </p:nvSpPr>
          <p:spPr bwMode="auto">
            <a:xfrm flipV="1">
              <a:off x="9655631" y="3683820"/>
              <a:ext cx="0" cy="68536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Line 90"/>
            <p:cNvSpPr>
              <a:spLocks noChangeShapeType="1"/>
            </p:cNvSpPr>
            <p:nvPr/>
          </p:nvSpPr>
          <p:spPr bwMode="auto">
            <a:xfrm flipV="1">
              <a:off x="9680782" y="3683820"/>
              <a:ext cx="0" cy="68536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Line 91"/>
            <p:cNvSpPr>
              <a:spLocks noChangeShapeType="1"/>
            </p:cNvSpPr>
            <p:nvPr/>
          </p:nvSpPr>
          <p:spPr bwMode="auto">
            <a:xfrm flipV="1">
              <a:off x="9712221" y="3652382"/>
              <a:ext cx="0" cy="716804"/>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Line 92"/>
            <p:cNvSpPr>
              <a:spLocks noChangeShapeType="1"/>
            </p:cNvSpPr>
            <p:nvPr/>
          </p:nvSpPr>
          <p:spPr bwMode="auto">
            <a:xfrm flipV="1">
              <a:off x="9738945" y="3581644"/>
              <a:ext cx="0" cy="78754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Line 93"/>
            <p:cNvSpPr>
              <a:spLocks noChangeShapeType="1"/>
            </p:cNvSpPr>
            <p:nvPr/>
          </p:nvSpPr>
          <p:spPr bwMode="auto">
            <a:xfrm flipV="1">
              <a:off x="9770383" y="3569068"/>
              <a:ext cx="0" cy="80011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Line 94"/>
            <p:cNvSpPr>
              <a:spLocks noChangeShapeType="1"/>
            </p:cNvSpPr>
            <p:nvPr/>
          </p:nvSpPr>
          <p:spPr bwMode="auto">
            <a:xfrm flipV="1">
              <a:off x="9795534" y="3569068"/>
              <a:ext cx="0" cy="80011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Line 95"/>
            <p:cNvSpPr>
              <a:spLocks noChangeShapeType="1"/>
            </p:cNvSpPr>
            <p:nvPr/>
          </p:nvSpPr>
          <p:spPr bwMode="auto">
            <a:xfrm flipV="1">
              <a:off x="9828544" y="3562781"/>
              <a:ext cx="0" cy="80640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Line 96"/>
            <p:cNvSpPr>
              <a:spLocks noChangeShapeType="1"/>
            </p:cNvSpPr>
            <p:nvPr/>
          </p:nvSpPr>
          <p:spPr bwMode="auto">
            <a:xfrm flipV="1">
              <a:off x="9853696" y="3517195"/>
              <a:ext cx="0" cy="851991"/>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Line 97"/>
            <p:cNvSpPr>
              <a:spLocks noChangeShapeType="1"/>
            </p:cNvSpPr>
            <p:nvPr/>
          </p:nvSpPr>
          <p:spPr bwMode="auto">
            <a:xfrm flipV="1">
              <a:off x="9878847" y="3510908"/>
              <a:ext cx="0" cy="85827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Line 98"/>
            <p:cNvSpPr>
              <a:spLocks noChangeShapeType="1"/>
            </p:cNvSpPr>
            <p:nvPr/>
          </p:nvSpPr>
          <p:spPr bwMode="auto">
            <a:xfrm flipV="1">
              <a:off x="9911858" y="3498333"/>
              <a:ext cx="0" cy="870853"/>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Line 99"/>
            <p:cNvSpPr>
              <a:spLocks noChangeShapeType="1"/>
            </p:cNvSpPr>
            <p:nvPr/>
          </p:nvSpPr>
          <p:spPr bwMode="auto">
            <a:xfrm flipV="1">
              <a:off x="9937009" y="3479469"/>
              <a:ext cx="0" cy="88971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Line 100"/>
            <p:cNvSpPr>
              <a:spLocks noChangeShapeType="1"/>
            </p:cNvSpPr>
            <p:nvPr/>
          </p:nvSpPr>
          <p:spPr bwMode="auto">
            <a:xfrm flipV="1">
              <a:off x="9968448" y="3408732"/>
              <a:ext cx="0" cy="960454"/>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Line 101"/>
            <p:cNvSpPr>
              <a:spLocks noChangeShapeType="1"/>
            </p:cNvSpPr>
            <p:nvPr/>
          </p:nvSpPr>
          <p:spPr bwMode="auto">
            <a:xfrm flipV="1">
              <a:off x="9993599" y="3345854"/>
              <a:ext cx="0" cy="102333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 name="Line 102"/>
            <p:cNvSpPr>
              <a:spLocks noChangeShapeType="1"/>
            </p:cNvSpPr>
            <p:nvPr/>
          </p:nvSpPr>
          <p:spPr bwMode="auto">
            <a:xfrm flipV="1">
              <a:off x="10026609" y="3345854"/>
              <a:ext cx="0" cy="102333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Line 103"/>
            <p:cNvSpPr>
              <a:spLocks noChangeShapeType="1"/>
            </p:cNvSpPr>
            <p:nvPr/>
          </p:nvSpPr>
          <p:spPr bwMode="auto">
            <a:xfrm flipV="1">
              <a:off x="10051760" y="3319131"/>
              <a:ext cx="0" cy="1050055"/>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Line 104"/>
            <p:cNvSpPr>
              <a:spLocks noChangeShapeType="1"/>
            </p:cNvSpPr>
            <p:nvPr/>
          </p:nvSpPr>
          <p:spPr bwMode="auto">
            <a:xfrm flipV="1">
              <a:off x="10076911" y="3268829"/>
              <a:ext cx="0" cy="1100357"/>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 name="Line 105"/>
            <p:cNvSpPr>
              <a:spLocks noChangeShapeType="1"/>
            </p:cNvSpPr>
            <p:nvPr/>
          </p:nvSpPr>
          <p:spPr bwMode="auto">
            <a:xfrm flipV="1">
              <a:off x="10109922" y="3235818"/>
              <a:ext cx="0" cy="113336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Line 106"/>
            <p:cNvSpPr>
              <a:spLocks noChangeShapeType="1"/>
            </p:cNvSpPr>
            <p:nvPr/>
          </p:nvSpPr>
          <p:spPr bwMode="auto">
            <a:xfrm flipV="1">
              <a:off x="10135073" y="3133643"/>
              <a:ext cx="0" cy="1235543"/>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 name="Line 107"/>
            <p:cNvSpPr>
              <a:spLocks noChangeShapeType="1"/>
            </p:cNvSpPr>
            <p:nvPr/>
          </p:nvSpPr>
          <p:spPr bwMode="auto">
            <a:xfrm flipV="1">
              <a:off x="10166512" y="3064477"/>
              <a:ext cx="0" cy="1304709"/>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Line 108"/>
            <p:cNvSpPr>
              <a:spLocks noChangeShapeType="1"/>
            </p:cNvSpPr>
            <p:nvPr/>
          </p:nvSpPr>
          <p:spPr bwMode="auto">
            <a:xfrm flipV="1">
              <a:off x="10193234" y="3064477"/>
              <a:ext cx="0" cy="1304709"/>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Line 109"/>
            <p:cNvSpPr>
              <a:spLocks noChangeShapeType="1"/>
            </p:cNvSpPr>
            <p:nvPr/>
          </p:nvSpPr>
          <p:spPr bwMode="auto">
            <a:xfrm flipV="1">
              <a:off x="10224674" y="2941866"/>
              <a:ext cx="0" cy="1427320"/>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Line 110"/>
            <p:cNvSpPr>
              <a:spLocks noChangeShapeType="1"/>
            </p:cNvSpPr>
            <p:nvPr/>
          </p:nvSpPr>
          <p:spPr bwMode="auto">
            <a:xfrm flipV="1">
              <a:off x="10249825" y="2845978"/>
              <a:ext cx="0" cy="1523208"/>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Line 111"/>
            <p:cNvSpPr>
              <a:spLocks noChangeShapeType="1"/>
            </p:cNvSpPr>
            <p:nvPr/>
          </p:nvSpPr>
          <p:spPr bwMode="auto">
            <a:xfrm flipV="1">
              <a:off x="10274976" y="2827114"/>
              <a:ext cx="0" cy="1542072"/>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7" name="Line 112"/>
            <p:cNvSpPr>
              <a:spLocks noChangeShapeType="1"/>
            </p:cNvSpPr>
            <p:nvPr/>
          </p:nvSpPr>
          <p:spPr bwMode="auto">
            <a:xfrm flipV="1">
              <a:off x="10307986" y="2783100"/>
              <a:ext cx="0" cy="158608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Line 113"/>
            <p:cNvSpPr>
              <a:spLocks noChangeShapeType="1"/>
            </p:cNvSpPr>
            <p:nvPr/>
          </p:nvSpPr>
          <p:spPr bwMode="auto">
            <a:xfrm flipV="1">
              <a:off x="1033313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Line 114"/>
            <p:cNvSpPr>
              <a:spLocks noChangeShapeType="1"/>
            </p:cNvSpPr>
            <p:nvPr/>
          </p:nvSpPr>
          <p:spPr bwMode="auto">
            <a:xfrm flipV="1">
              <a:off x="1036457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0" name="Line 115"/>
            <p:cNvSpPr>
              <a:spLocks noChangeShapeType="1"/>
            </p:cNvSpPr>
            <p:nvPr/>
          </p:nvSpPr>
          <p:spPr bwMode="auto">
            <a:xfrm flipV="1">
              <a:off x="10391299"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Line 116"/>
            <p:cNvSpPr>
              <a:spLocks noChangeShapeType="1"/>
            </p:cNvSpPr>
            <p:nvPr/>
          </p:nvSpPr>
          <p:spPr bwMode="auto">
            <a:xfrm flipV="1">
              <a:off x="1042273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Line 117"/>
            <p:cNvSpPr>
              <a:spLocks noChangeShapeType="1"/>
            </p:cNvSpPr>
            <p:nvPr/>
          </p:nvSpPr>
          <p:spPr bwMode="auto">
            <a:xfrm flipV="1">
              <a:off x="10447888"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Line 118"/>
            <p:cNvSpPr>
              <a:spLocks noChangeShapeType="1"/>
            </p:cNvSpPr>
            <p:nvPr/>
          </p:nvSpPr>
          <p:spPr bwMode="auto">
            <a:xfrm flipV="1">
              <a:off x="10474612"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4" name="Line 119"/>
            <p:cNvSpPr>
              <a:spLocks noChangeShapeType="1"/>
            </p:cNvSpPr>
            <p:nvPr/>
          </p:nvSpPr>
          <p:spPr bwMode="auto">
            <a:xfrm flipV="1">
              <a:off x="10506051"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5" name="Line 120"/>
            <p:cNvSpPr>
              <a:spLocks noChangeShapeType="1"/>
            </p:cNvSpPr>
            <p:nvPr/>
          </p:nvSpPr>
          <p:spPr bwMode="auto">
            <a:xfrm flipV="1">
              <a:off x="10531202"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6" name="Line 121"/>
            <p:cNvSpPr>
              <a:spLocks noChangeShapeType="1"/>
            </p:cNvSpPr>
            <p:nvPr/>
          </p:nvSpPr>
          <p:spPr bwMode="auto">
            <a:xfrm flipV="1">
              <a:off x="10564213"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7" name="Line 122"/>
            <p:cNvSpPr>
              <a:spLocks noChangeShapeType="1"/>
            </p:cNvSpPr>
            <p:nvPr/>
          </p:nvSpPr>
          <p:spPr bwMode="auto">
            <a:xfrm flipV="1">
              <a:off x="10589364"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8" name="Line 123"/>
            <p:cNvSpPr>
              <a:spLocks noChangeShapeType="1"/>
            </p:cNvSpPr>
            <p:nvPr/>
          </p:nvSpPr>
          <p:spPr bwMode="auto">
            <a:xfrm flipV="1">
              <a:off x="10620802"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Line 124"/>
            <p:cNvSpPr>
              <a:spLocks noChangeShapeType="1"/>
            </p:cNvSpPr>
            <p:nvPr/>
          </p:nvSpPr>
          <p:spPr bwMode="auto">
            <a:xfrm flipV="1">
              <a:off x="10647525"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Line 125"/>
            <p:cNvSpPr>
              <a:spLocks noChangeShapeType="1"/>
            </p:cNvSpPr>
            <p:nvPr/>
          </p:nvSpPr>
          <p:spPr bwMode="auto">
            <a:xfrm flipV="1">
              <a:off x="10678965"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Line 126"/>
            <p:cNvSpPr>
              <a:spLocks noChangeShapeType="1"/>
            </p:cNvSpPr>
            <p:nvPr/>
          </p:nvSpPr>
          <p:spPr bwMode="auto">
            <a:xfrm flipV="1">
              <a:off x="10704116"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Line 127"/>
            <p:cNvSpPr>
              <a:spLocks noChangeShapeType="1"/>
            </p:cNvSpPr>
            <p:nvPr/>
          </p:nvSpPr>
          <p:spPr bwMode="auto">
            <a:xfrm flipV="1">
              <a:off x="1072926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Line 128"/>
            <p:cNvSpPr>
              <a:spLocks noChangeShapeType="1"/>
            </p:cNvSpPr>
            <p:nvPr/>
          </p:nvSpPr>
          <p:spPr bwMode="auto">
            <a:xfrm flipV="1">
              <a:off x="10762276"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Line 129"/>
            <p:cNvSpPr>
              <a:spLocks noChangeShapeType="1"/>
            </p:cNvSpPr>
            <p:nvPr/>
          </p:nvSpPr>
          <p:spPr bwMode="auto">
            <a:xfrm flipV="1">
              <a:off x="1078742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 name="Line 130"/>
            <p:cNvSpPr>
              <a:spLocks noChangeShapeType="1"/>
            </p:cNvSpPr>
            <p:nvPr/>
          </p:nvSpPr>
          <p:spPr bwMode="auto">
            <a:xfrm flipV="1">
              <a:off x="10818866"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Line 131"/>
            <p:cNvSpPr>
              <a:spLocks noChangeShapeType="1"/>
            </p:cNvSpPr>
            <p:nvPr/>
          </p:nvSpPr>
          <p:spPr bwMode="auto">
            <a:xfrm flipV="1">
              <a:off x="10845590"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Line 132"/>
            <p:cNvSpPr>
              <a:spLocks noChangeShapeType="1"/>
            </p:cNvSpPr>
            <p:nvPr/>
          </p:nvSpPr>
          <p:spPr bwMode="auto">
            <a:xfrm flipV="1">
              <a:off x="10877028"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Line 133"/>
            <p:cNvSpPr>
              <a:spLocks noChangeShapeType="1"/>
            </p:cNvSpPr>
            <p:nvPr/>
          </p:nvSpPr>
          <p:spPr bwMode="auto">
            <a:xfrm flipV="1">
              <a:off x="10902179"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Line 134"/>
            <p:cNvSpPr>
              <a:spLocks noChangeShapeType="1"/>
            </p:cNvSpPr>
            <p:nvPr/>
          </p:nvSpPr>
          <p:spPr bwMode="auto">
            <a:xfrm flipV="1">
              <a:off x="10928903"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Line 135"/>
            <p:cNvSpPr>
              <a:spLocks noChangeShapeType="1"/>
            </p:cNvSpPr>
            <p:nvPr/>
          </p:nvSpPr>
          <p:spPr bwMode="auto">
            <a:xfrm flipV="1">
              <a:off x="10960341"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Line 136"/>
            <p:cNvSpPr>
              <a:spLocks noChangeShapeType="1"/>
            </p:cNvSpPr>
            <p:nvPr/>
          </p:nvSpPr>
          <p:spPr bwMode="auto">
            <a:xfrm flipV="1">
              <a:off x="10985492"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Line 137"/>
            <p:cNvSpPr>
              <a:spLocks noChangeShapeType="1"/>
            </p:cNvSpPr>
            <p:nvPr/>
          </p:nvSpPr>
          <p:spPr bwMode="auto">
            <a:xfrm flipV="1">
              <a:off x="11018504"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Line 138"/>
            <p:cNvSpPr>
              <a:spLocks noChangeShapeType="1"/>
            </p:cNvSpPr>
            <p:nvPr/>
          </p:nvSpPr>
          <p:spPr bwMode="auto">
            <a:xfrm flipV="1">
              <a:off x="11043655"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Line 139"/>
            <p:cNvSpPr>
              <a:spLocks noChangeShapeType="1"/>
            </p:cNvSpPr>
            <p:nvPr/>
          </p:nvSpPr>
          <p:spPr bwMode="auto">
            <a:xfrm flipV="1">
              <a:off x="11075093"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Line 140"/>
            <p:cNvSpPr>
              <a:spLocks noChangeShapeType="1"/>
            </p:cNvSpPr>
            <p:nvPr/>
          </p:nvSpPr>
          <p:spPr bwMode="auto">
            <a:xfrm flipV="1">
              <a:off x="11100244"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Line 141"/>
            <p:cNvSpPr>
              <a:spLocks noChangeShapeType="1"/>
            </p:cNvSpPr>
            <p:nvPr/>
          </p:nvSpPr>
          <p:spPr bwMode="auto">
            <a:xfrm flipV="1">
              <a:off x="11126966"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Line 142"/>
            <p:cNvSpPr>
              <a:spLocks noChangeShapeType="1"/>
            </p:cNvSpPr>
            <p:nvPr/>
          </p:nvSpPr>
          <p:spPr bwMode="auto">
            <a:xfrm flipV="1">
              <a:off x="11158405"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Line 143"/>
            <p:cNvSpPr>
              <a:spLocks noChangeShapeType="1"/>
            </p:cNvSpPr>
            <p:nvPr/>
          </p:nvSpPr>
          <p:spPr bwMode="auto">
            <a:xfrm flipV="1">
              <a:off x="11183556"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Line 144"/>
            <p:cNvSpPr>
              <a:spLocks noChangeShapeType="1"/>
            </p:cNvSpPr>
            <p:nvPr/>
          </p:nvSpPr>
          <p:spPr bwMode="auto">
            <a:xfrm flipV="1">
              <a:off x="11216567" y="2750090"/>
              <a:ext cx="0" cy="1619096"/>
            </a:xfrm>
            <a:prstGeom prst="line">
              <a:avLst/>
            </a:prstGeom>
            <a:noFill/>
            <a:ln w="254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Line 172"/>
            <p:cNvSpPr>
              <a:spLocks noChangeShapeType="1"/>
            </p:cNvSpPr>
            <p:nvPr/>
          </p:nvSpPr>
          <p:spPr bwMode="auto">
            <a:xfrm flipV="1">
              <a:off x="7333878" y="4369186"/>
              <a:ext cx="0" cy="161123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Line 173"/>
            <p:cNvSpPr>
              <a:spLocks noChangeShapeType="1"/>
            </p:cNvSpPr>
            <p:nvPr/>
          </p:nvSpPr>
          <p:spPr bwMode="auto">
            <a:xfrm flipV="1">
              <a:off x="7359029" y="4369186"/>
              <a:ext cx="0" cy="161123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Line 174"/>
            <p:cNvSpPr>
              <a:spLocks noChangeShapeType="1"/>
            </p:cNvSpPr>
            <p:nvPr/>
          </p:nvSpPr>
          <p:spPr bwMode="auto">
            <a:xfrm flipV="1">
              <a:off x="7384180" y="4369186"/>
              <a:ext cx="0" cy="151534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Line 175"/>
            <p:cNvSpPr>
              <a:spLocks noChangeShapeType="1"/>
            </p:cNvSpPr>
            <p:nvPr/>
          </p:nvSpPr>
          <p:spPr bwMode="auto">
            <a:xfrm flipV="1">
              <a:off x="7415619" y="4369186"/>
              <a:ext cx="0" cy="136758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Line 176"/>
            <p:cNvSpPr>
              <a:spLocks noChangeShapeType="1"/>
            </p:cNvSpPr>
            <p:nvPr/>
          </p:nvSpPr>
          <p:spPr bwMode="auto">
            <a:xfrm flipV="1">
              <a:off x="7442341" y="4369186"/>
              <a:ext cx="0" cy="134872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Line 177"/>
            <p:cNvSpPr>
              <a:spLocks noChangeShapeType="1"/>
            </p:cNvSpPr>
            <p:nvPr/>
          </p:nvSpPr>
          <p:spPr bwMode="auto">
            <a:xfrm flipV="1">
              <a:off x="7473780" y="4369186"/>
              <a:ext cx="0" cy="132357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Line 178"/>
            <p:cNvSpPr>
              <a:spLocks noChangeShapeType="1"/>
            </p:cNvSpPr>
            <p:nvPr/>
          </p:nvSpPr>
          <p:spPr bwMode="auto">
            <a:xfrm flipV="1">
              <a:off x="7498931" y="4369186"/>
              <a:ext cx="0" cy="131728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Line 179"/>
            <p:cNvSpPr>
              <a:spLocks noChangeShapeType="1"/>
            </p:cNvSpPr>
            <p:nvPr/>
          </p:nvSpPr>
          <p:spPr bwMode="auto">
            <a:xfrm flipV="1">
              <a:off x="7531942" y="4369186"/>
              <a:ext cx="0" cy="122768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Line 180"/>
            <p:cNvSpPr>
              <a:spLocks noChangeShapeType="1"/>
            </p:cNvSpPr>
            <p:nvPr/>
          </p:nvSpPr>
          <p:spPr bwMode="auto">
            <a:xfrm flipV="1">
              <a:off x="7557093" y="4369186"/>
              <a:ext cx="0" cy="12213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Line 181"/>
            <p:cNvSpPr>
              <a:spLocks noChangeShapeType="1"/>
            </p:cNvSpPr>
            <p:nvPr/>
          </p:nvSpPr>
          <p:spPr bwMode="auto">
            <a:xfrm flipV="1">
              <a:off x="7582244" y="4369186"/>
              <a:ext cx="0" cy="112550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Line 182"/>
            <p:cNvSpPr>
              <a:spLocks noChangeShapeType="1"/>
            </p:cNvSpPr>
            <p:nvPr/>
          </p:nvSpPr>
          <p:spPr bwMode="auto">
            <a:xfrm flipV="1">
              <a:off x="7615254" y="4369186"/>
              <a:ext cx="0" cy="104848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Line 183"/>
            <p:cNvSpPr>
              <a:spLocks noChangeShapeType="1"/>
            </p:cNvSpPr>
            <p:nvPr/>
          </p:nvSpPr>
          <p:spPr bwMode="auto">
            <a:xfrm flipV="1">
              <a:off x="7640405" y="4369186"/>
              <a:ext cx="0" cy="98403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Line 184"/>
            <p:cNvSpPr>
              <a:spLocks noChangeShapeType="1"/>
            </p:cNvSpPr>
            <p:nvPr/>
          </p:nvSpPr>
          <p:spPr bwMode="auto">
            <a:xfrm flipV="1">
              <a:off x="7671845" y="4369186"/>
              <a:ext cx="0" cy="96517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 name="Line 185"/>
            <p:cNvSpPr>
              <a:spLocks noChangeShapeType="1"/>
            </p:cNvSpPr>
            <p:nvPr/>
          </p:nvSpPr>
          <p:spPr bwMode="auto">
            <a:xfrm flipV="1">
              <a:off x="7698568" y="4369186"/>
              <a:ext cx="0" cy="9211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Line 186"/>
            <p:cNvSpPr>
              <a:spLocks noChangeShapeType="1"/>
            </p:cNvSpPr>
            <p:nvPr/>
          </p:nvSpPr>
          <p:spPr bwMode="auto">
            <a:xfrm flipV="1">
              <a:off x="7730006" y="4369186"/>
              <a:ext cx="0" cy="91329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Line 187"/>
            <p:cNvSpPr>
              <a:spLocks noChangeShapeType="1"/>
            </p:cNvSpPr>
            <p:nvPr/>
          </p:nvSpPr>
          <p:spPr bwMode="auto">
            <a:xfrm flipV="1">
              <a:off x="7755157" y="4369186"/>
              <a:ext cx="0" cy="90700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Line 188"/>
            <p:cNvSpPr>
              <a:spLocks noChangeShapeType="1"/>
            </p:cNvSpPr>
            <p:nvPr/>
          </p:nvSpPr>
          <p:spPr bwMode="auto">
            <a:xfrm flipV="1">
              <a:off x="7780308" y="4369186"/>
              <a:ext cx="0" cy="88185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Line 189"/>
            <p:cNvSpPr>
              <a:spLocks noChangeShapeType="1"/>
            </p:cNvSpPr>
            <p:nvPr/>
          </p:nvSpPr>
          <p:spPr bwMode="auto">
            <a:xfrm flipV="1">
              <a:off x="7813319" y="4369186"/>
              <a:ext cx="0" cy="77968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Line 190"/>
            <p:cNvSpPr>
              <a:spLocks noChangeShapeType="1"/>
            </p:cNvSpPr>
            <p:nvPr/>
          </p:nvSpPr>
          <p:spPr bwMode="auto">
            <a:xfrm flipV="1">
              <a:off x="7838470" y="4369186"/>
              <a:ext cx="0" cy="72937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Line 191"/>
            <p:cNvSpPr>
              <a:spLocks noChangeShapeType="1"/>
            </p:cNvSpPr>
            <p:nvPr/>
          </p:nvSpPr>
          <p:spPr bwMode="auto">
            <a:xfrm flipV="1">
              <a:off x="7869908" y="4369186"/>
              <a:ext cx="0" cy="70894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Line 192"/>
            <p:cNvSpPr>
              <a:spLocks noChangeShapeType="1"/>
            </p:cNvSpPr>
            <p:nvPr/>
          </p:nvSpPr>
          <p:spPr bwMode="auto">
            <a:xfrm flipV="1">
              <a:off x="7896632" y="4369186"/>
              <a:ext cx="0" cy="70265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Line 193"/>
            <p:cNvSpPr>
              <a:spLocks noChangeShapeType="1"/>
            </p:cNvSpPr>
            <p:nvPr/>
          </p:nvSpPr>
          <p:spPr bwMode="auto">
            <a:xfrm flipV="1">
              <a:off x="7928071" y="4369186"/>
              <a:ext cx="0" cy="67750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Line 194"/>
            <p:cNvSpPr>
              <a:spLocks noChangeShapeType="1"/>
            </p:cNvSpPr>
            <p:nvPr/>
          </p:nvSpPr>
          <p:spPr bwMode="auto">
            <a:xfrm flipV="1">
              <a:off x="7953222" y="4369186"/>
              <a:ext cx="0" cy="67750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Line 195"/>
            <p:cNvSpPr>
              <a:spLocks noChangeShapeType="1"/>
            </p:cNvSpPr>
            <p:nvPr/>
          </p:nvSpPr>
          <p:spPr bwMode="auto">
            <a:xfrm flipV="1">
              <a:off x="7979944" y="4369186"/>
              <a:ext cx="0" cy="62563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Line 196"/>
            <p:cNvSpPr>
              <a:spLocks noChangeShapeType="1"/>
            </p:cNvSpPr>
            <p:nvPr/>
          </p:nvSpPr>
          <p:spPr bwMode="auto">
            <a:xfrm flipV="1">
              <a:off x="8011384" y="4369186"/>
              <a:ext cx="0" cy="60048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2" name="Line 197"/>
            <p:cNvSpPr>
              <a:spLocks noChangeShapeType="1"/>
            </p:cNvSpPr>
            <p:nvPr/>
          </p:nvSpPr>
          <p:spPr bwMode="auto">
            <a:xfrm flipV="1">
              <a:off x="8036535" y="4369186"/>
              <a:ext cx="0" cy="5941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Line 198"/>
            <p:cNvSpPr>
              <a:spLocks noChangeShapeType="1"/>
            </p:cNvSpPr>
            <p:nvPr/>
          </p:nvSpPr>
          <p:spPr bwMode="auto">
            <a:xfrm flipV="1">
              <a:off x="8069545" y="4369186"/>
              <a:ext cx="0" cy="57533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4" name="Line 199"/>
            <p:cNvSpPr>
              <a:spLocks noChangeShapeType="1"/>
            </p:cNvSpPr>
            <p:nvPr/>
          </p:nvSpPr>
          <p:spPr bwMode="auto">
            <a:xfrm flipV="1">
              <a:off x="8094696" y="4369186"/>
              <a:ext cx="0" cy="5564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Line 200"/>
            <p:cNvSpPr>
              <a:spLocks noChangeShapeType="1"/>
            </p:cNvSpPr>
            <p:nvPr/>
          </p:nvSpPr>
          <p:spPr bwMode="auto">
            <a:xfrm flipV="1">
              <a:off x="8126136" y="4369186"/>
              <a:ext cx="0" cy="55017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Line 201"/>
            <p:cNvSpPr>
              <a:spLocks noChangeShapeType="1"/>
            </p:cNvSpPr>
            <p:nvPr/>
          </p:nvSpPr>
          <p:spPr bwMode="auto">
            <a:xfrm flipV="1">
              <a:off x="8151287" y="4369186"/>
              <a:ext cx="0" cy="47944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Line 202"/>
            <p:cNvSpPr>
              <a:spLocks noChangeShapeType="1"/>
            </p:cNvSpPr>
            <p:nvPr/>
          </p:nvSpPr>
          <p:spPr bwMode="auto">
            <a:xfrm flipV="1">
              <a:off x="8178009" y="4369186"/>
              <a:ext cx="0" cy="44643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Line 203"/>
            <p:cNvSpPr>
              <a:spLocks noChangeShapeType="1"/>
            </p:cNvSpPr>
            <p:nvPr/>
          </p:nvSpPr>
          <p:spPr bwMode="auto">
            <a:xfrm flipV="1">
              <a:off x="8209447" y="4369186"/>
              <a:ext cx="0" cy="4338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Line 204"/>
            <p:cNvSpPr>
              <a:spLocks noChangeShapeType="1"/>
            </p:cNvSpPr>
            <p:nvPr/>
          </p:nvSpPr>
          <p:spPr bwMode="auto">
            <a:xfrm flipV="1">
              <a:off x="8234598" y="4369186"/>
              <a:ext cx="0" cy="4338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Line 206"/>
            <p:cNvSpPr>
              <a:spLocks noChangeShapeType="1"/>
            </p:cNvSpPr>
            <p:nvPr/>
          </p:nvSpPr>
          <p:spPr bwMode="auto">
            <a:xfrm flipV="1">
              <a:off x="8267610" y="4369186"/>
              <a:ext cx="0" cy="4149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Line 207"/>
            <p:cNvSpPr>
              <a:spLocks noChangeShapeType="1"/>
            </p:cNvSpPr>
            <p:nvPr/>
          </p:nvSpPr>
          <p:spPr bwMode="auto">
            <a:xfrm flipV="1">
              <a:off x="8292761" y="4369186"/>
              <a:ext cx="0" cy="3442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Line 208"/>
            <p:cNvSpPr>
              <a:spLocks noChangeShapeType="1"/>
            </p:cNvSpPr>
            <p:nvPr/>
          </p:nvSpPr>
          <p:spPr bwMode="auto">
            <a:xfrm flipV="1">
              <a:off x="8324199" y="4369186"/>
              <a:ext cx="0" cy="32539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3" name="Line 209"/>
            <p:cNvSpPr>
              <a:spLocks noChangeShapeType="1"/>
            </p:cNvSpPr>
            <p:nvPr/>
          </p:nvSpPr>
          <p:spPr bwMode="auto">
            <a:xfrm flipV="1">
              <a:off x="8350922" y="4369186"/>
              <a:ext cx="0" cy="30652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Line 210"/>
            <p:cNvSpPr>
              <a:spLocks noChangeShapeType="1"/>
            </p:cNvSpPr>
            <p:nvPr/>
          </p:nvSpPr>
          <p:spPr bwMode="auto">
            <a:xfrm flipV="1">
              <a:off x="8382362" y="4369186"/>
              <a:ext cx="0" cy="25465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Line 211"/>
            <p:cNvSpPr>
              <a:spLocks noChangeShapeType="1"/>
            </p:cNvSpPr>
            <p:nvPr/>
          </p:nvSpPr>
          <p:spPr bwMode="auto">
            <a:xfrm flipV="1">
              <a:off x="8407513" y="4369186"/>
              <a:ext cx="0" cy="2169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Line 212"/>
            <p:cNvSpPr>
              <a:spLocks noChangeShapeType="1"/>
            </p:cNvSpPr>
            <p:nvPr/>
          </p:nvSpPr>
          <p:spPr bwMode="auto">
            <a:xfrm flipV="1">
              <a:off x="8434235" y="4369186"/>
              <a:ext cx="0" cy="14619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Line 213"/>
            <p:cNvSpPr>
              <a:spLocks noChangeShapeType="1"/>
            </p:cNvSpPr>
            <p:nvPr/>
          </p:nvSpPr>
          <p:spPr bwMode="auto">
            <a:xfrm flipV="1">
              <a:off x="8465674" y="4369186"/>
              <a:ext cx="0" cy="1273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Line 214"/>
            <p:cNvSpPr>
              <a:spLocks noChangeShapeType="1"/>
            </p:cNvSpPr>
            <p:nvPr/>
          </p:nvSpPr>
          <p:spPr bwMode="auto">
            <a:xfrm flipV="1">
              <a:off x="8490826" y="4369186"/>
              <a:ext cx="0" cy="12732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9" name="Line 215"/>
            <p:cNvSpPr>
              <a:spLocks noChangeShapeType="1"/>
            </p:cNvSpPr>
            <p:nvPr/>
          </p:nvSpPr>
          <p:spPr bwMode="auto">
            <a:xfrm flipV="1">
              <a:off x="8522264" y="4369186"/>
              <a:ext cx="0" cy="12104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0" name="Line 216"/>
            <p:cNvSpPr>
              <a:spLocks noChangeShapeType="1"/>
            </p:cNvSpPr>
            <p:nvPr/>
          </p:nvSpPr>
          <p:spPr bwMode="auto">
            <a:xfrm flipV="1">
              <a:off x="8548987" y="4369186"/>
              <a:ext cx="0" cy="691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1" name="Line 217"/>
            <p:cNvSpPr>
              <a:spLocks noChangeShapeType="1"/>
            </p:cNvSpPr>
            <p:nvPr/>
          </p:nvSpPr>
          <p:spPr bwMode="auto">
            <a:xfrm flipV="1">
              <a:off x="8580427" y="4369186"/>
              <a:ext cx="0" cy="691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2" name="Line 218"/>
            <p:cNvSpPr>
              <a:spLocks noChangeShapeType="1"/>
            </p:cNvSpPr>
            <p:nvPr/>
          </p:nvSpPr>
          <p:spPr bwMode="auto">
            <a:xfrm flipV="1">
              <a:off x="8605578" y="4369186"/>
              <a:ext cx="0" cy="6287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3" name="Line 219"/>
            <p:cNvSpPr>
              <a:spLocks noChangeShapeType="1"/>
            </p:cNvSpPr>
            <p:nvPr/>
          </p:nvSpPr>
          <p:spPr bwMode="auto">
            <a:xfrm flipV="1">
              <a:off x="8632300" y="4369186"/>
              <a:ext cx="0" cy="2515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Line 220"/>
            <p:cNvSpPr>
              <a:spLocks noChangeShapeType="1"/>
            </p:cNvSpPr>
            <p:nvPr/>
          </p:nvSpPr>
          <p:spPr bwMode="auto">
            <a:xfrm flipV="1">
              <a:off x="8663738" y="4369186"/>
              <a:ext cx="0" cy="2515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 name="Line 221"/>
            <p:cNvSpPr>
              <a:spLocks noChangeShapeType="1"/>
            </p:cNvSpPr>
            <p:nvPr/>
          </p:nvSpPr>
          <p:spPr bwMode="auto">
            <a:xfrm>
              <a:off x="8688889" y="4369186"/>
              <a:ext cx="0" cy="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6" name="Line 222"/>
            <p:cNvSpPr>
              <a:spLocks noChangeShapeType="1"/>
            </p:cNvSpPr>
            <p:nvPr/>
          </p:nvSpPr>
          <p:spPr bwMode="auto">
            <a:xfrm>
              <a:off x="8721901" y="4369186"/>
              <a:ext cx="0" cy="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7" name="Line 223"/>
            <p:cNvSpPr>
              <a:spLocks noChangeShapeType="1"/>
            </p:cNvSpPr>
            <p:nvPr/>
          </p:nvSpPr>
          <p:spPr bwMode="auto">
            <a:xfrm flipV="1">
              <a:off x="8747052" y="4362897"/>
              <a:ext cx="0" cy="628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8" name="Line 224"/>
            <p:cNvSpPr>
              <a:spLocks noChangeShapeType="1"/>
            </p:cNvSpPr>
            <p:nvPr/>
          </p:nvSpPr>
          <p:spPr bwMode="auto">
            <a:xfrm flipV="1">
              <a:off x="8778490" y="4348749"/>
              <a:ext cx="0" cy="2043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9" name="Line 225"/>
            <p:cNvSpPr>
              <a:spLocks noChangeShapeType="1"/>
            </p:cNvSpPr>
            <p:nvPr/>
          </p:nvSpPr>
          <p:spPr bwMode="auto">
            <a:xfrm flipV="1">
              <a:off x="8805213" y="4342462"/>
              <a:ext cx="0" cy="2672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0" name="Line 226"/>
            <p:cNvSpPr>
              <a:spLocks noChangeShapeType="1"/>
            </p:cNvSpPr>
            <p:nvPr/>
          </p:nvSpPr>
          <p:spPr bwMode="auto">
            <a:xfrm flipV="1">
              <a:off x="8830364" y="4329887"/>
              <a:ext cx="0" cy="3929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1" name="Line 227"/>
            <p:cNvSpPr>
              <a:spLocks noChangeShapeType="1"/>
            </p:cNvSpPr>
            <p:nvPr/>
          </p:nvSpPr>
          <p:spPr bwMode="auto">
            <a:xfrm flipV="1">
              <a:off x="8861802" y="4323598"/>
              <a:ext cx="0" cy="4558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2" name="Line 228"/>
            <p:cNvSpPr>
              <a:spLocks noChangeShapeType="1"/>
            </p:cNvSpPr>
            <p:nvPr/>
          </p:nvSpPr>
          <p:spPr bwMode="auto">
            <a:xfrm flipV="1">
              <a:off x="8886953" y="4292160"/>
              <a:ext cx="0" cy="7702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3" name="Line 229"/>
            <p:cNvSpPr>
              <a:spLocks noChangeShapeType="1"/>
            </p:cNvSpPr>
            <p:nvPr/>
          </p:nvSpPr>
          <p:spPr bwMode="auto">
            <a:xfrm flipV="1">
              <a:off x="8919965" y="4285872"/>
              <a:ext cx="0" cy="8331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4" name="Line 230"/>
            <p:cNvSpPr>
              <a:spLocks noChangeShapeType="1"/>
            </p:cNvSpPr>
            <p:nvPr/>
          </p:nvSpPr>
          <p:spPr bwMode="auto">
            <a:xfrm flipV="1">
              <a:off x="8945116" y="4285872"/>
              <a:ext cx="0" cy="8331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 name="Line 231"/>
            <p:cNvSpPr>
              <a:spLocks noChangeShapeType="1"/>
            </p:cNvSpPr>
            <p:nvPr/>
          </p:nvSpPr>
          <p:spPr bwMode="auto">
            <a:xfrm flipV="1">
              <a:off x="8976555" y="4273296"/>
              <a:ext cx="0" cy="9588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6" name="Line 232"/>
            <p:cNvSpPr>
              <a:spLocks noChangeShapeType="1"/>
            </p:cNvSpPr>
            <p:nvPr/>
          </p:nvSpPr>
          <p:spPr bwMode="auto">
            <a:xfrm flipV="1">
              <a:off x="9003277" y="4259150"/>
              <a:ext cx="0" cy="11003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Line 233"/>
            <p:cNvSpPr>
              <a:spLocks noChangeShapeType="1"/>
            </p:cNvSpPr>
            <p:nvPr/>
          </p:nvSpPr>
          <p:spPr bwMode="auto">
            <a:xfrm flipV="1">
              <a:off x="9028428" y="4233999"/>
              <a:ext cx="0" cy="13518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Line 234"/>
            <p:cNvSpPr>
              <a:spLocks noChangeShapeType="1"/>
            </p:cNvSpPr>
            <p:nvPr/>
          </p:nvSpPr>
          <p:spPr bwMode="auto">
            <a:xfrm flipV="1">
              <a:off x="9059867" y="4189985"/>
              <a:ext cx="0" cy="17920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 name="Line 235"/>
            <p:cNvSpPr>
              <a:spLocks noChangeShapeType="1"/>
            </p:cNvSpPr>
            <p:nvPr/>
          </p:nvSpPr>
          <p:spPr bwMode="auto">
            <a:xfrm flipV="1">
              <a:off x="9086591" y="4156973"/>
              <a:ext cx="0" cy="21221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 name="Line 236"/>
            <p:cNvSpPr>
              <a:spLocks noChangeShapeType="1"/>
            </p:cNvSpPr>
            <p:nvPr/>
          </p:nvSpPr>
          <p:spPr bwMode="auto">
            <a:xfrm flipV="1">
              <a:off x="9118029" y="4144398"/>
              <a:ext cx="0" cy="22478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 name="Line 237"/>
            <p:cNvSpPr>
              <a:spLocks noChangeShapeType="1"/>
            </p:cNvSpPr>
            <p:nvPr/>
          </p:nvSpPr>
          <p:spPr bwMode="auto">
            <a:xfrm flipV="1">
              <a:off x="9143180" y="4112960"/>
              <a:ext cx="0" cy="25622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 name="Line 238"/>
            <p:cNvSpPr>
              <a:spLocks noChangeShapeType="1"/>
            </p:cNvSpPr>
            <p:nvPr/>
          </p:nvSpPr>
          <p:spPr bwMode="auto">
            <a:xfrm flipV="1">
              <a:off x="9176190" y="4100384"/>
              <a:ext cx="0" cy="26880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 name="Line 239"/>
            <p:cNvSpPr>
              <a:spLocks noChangeShapeType="1"/>
            </p:cNvSpPr>
            <p:nvPr/>
          </p:nvSpPr>
          <p:spPr bwMode="auto">
            <a:xfrm flipV="1">
              <a:off x="9201341" y="4054798"/>
              <a:ext cx="0" cy="31438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 name="Line 240"/>
            <p:cNvSpPr>
              <a:spLocks noChangeShapeType="1"/>
            </p:cNvSpPr>
            <p:nvPr/>
          </p:nvSpPr>
          <p:spPr bwMode="auto">
            <a:xfrm flipV="1">
              <a:off x="9226492" y="4010783"/>
              <a:ext cx="0" cy="35840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Line 241"/>
            <p:cNvSpPr>
              <a:spLocks noChangeShapeType="1"/>
            </p:cNvSpPr>
            <p:nvPr/>
          </p:nvSpPr>
          <p:spPr bwMode="auto">
            <a:xfrm flipV="1">
              <a:off x="9257932" y="3991921"/>
              <a:ext cx="0" cy="37726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 name="Line 242"/>
            <p:cNvSpPr>
              <a:spLocks noChangeShapeType="1"/>
            </p:cNvSpPr>
            <p:nvPr/>
          </p:nvSpPr>
          <p:spPr bwMode="auto">
            <a:xfrm flipV="1">
              <a:off x="9284655" y="3958909"/>
              <a:ext cx="0" cy="41027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 name="Line 243"/>
            <p:cNvSpPr>
              <a:spLocks noChangeShapeType="1"/>
            </p:cNvSpPr>
            <p:nvPr/>
          </p:nvSpPr>
          <p:spPr bwMode="auto">
            <a:xfrm flipV="1">
              <a:off x="9316093" y="3952622"/>
              <a:ext cx="0" cy="41656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 name="Line 244"/>
            <p:cNvSpPr>
              <a:spLocks noChangeShapeType="1"/>
            </p:cNvSpPr>
            <p:nvPr/>
          </p:nvSpPr>
          <p:spPr bwMode="auto">
            <a:xfrm flipV="1">
              <a:off x="9341244" y="3902320"/>
              <a:ext cx="0" cy="4668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 name="Line 245"/>
            <p:cNvSpPr>
              <a:spLocks noChangeShapeType="1"/>
            </p:cNvSpPr>
            <p:nvPr/>
          </p:nvSpPr>
          <p:spPr bwMode="auto">
            <a:xfrm flipV="1">
              <a:off x="9374255" y="3869309"/>
              <a:ext cx="0" cy="49987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 name="Line 246"/>
            <p:cNvSpPr>
              <a:spLocks noChangeShapeType="1"/>
            </p:cNvSpPr>
            <p:nvPr/>
          </p:nvSpPr>
          <p:spPr bwMode="auto">
            <a:xfrm flipV="1">
              <a:off x="9399406" y="3837871"/>
              <a:ext cx="0" cy="53131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 name="Line 247"/>
            <p:cNvSpPr>
              <a:spLocks noChangeShapeType="1"/>
            </p:cNvSpPr>
            <p:nvPr/>
          </p:nvSpPr>
          <p:spPr bwMode="auto">
            <a:xfrm flipV="1">
              <a:off x="9430844" y="3812720"/>
              <a:ext cx="0" cy="55646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Line 248"/>
            <p:cNvSpPr>
              <a:spLocks noChangeShapeType="1"/>
            </p:cNvSpPr>
            <p:nvPr/>
          </p:nvSpPr>
          <p:spPr bwMode="auto">
            <a:xfrm flipV="1">
              <a:off x="9457568" y="3806432"/>
              <a:ext cx="0" cy="56275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Line 249"/>
            <p:cNvSpPr>
              <a:spLocks noChangeShapeType="1"/>
            </p:cNvSpPr>
            <p:nvPr/>
          </p:nvSpPr>
          <p:spPr bwMode="auto">
            <a:xfrm flipV="1">
              <a:off x="9482719" y="3792284"/>
              <a:ext cx="0" cy="57690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 name="Line 250"/>
            <p:cNvSpPr>
              <a:spLocks noChangeShapeType="1"/>
            </p:cNvSpPr>
            <p:nvPr/>
          </p:nvSpPr>
          <p:spPr bwMode="auto">
            <a:xfrm flipV="1">
              <a:off x="9514158" y="3785997"/>
              <a:ext cx="0" cy="58318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 name="Line 251"/>
            <p:cNvSpPr>
              <a:spLocks noChangeShapeType="1"/>
            </p:cNvSpPr>
            <p:nvPr/>
          </p:nvSpPr>
          <p:spPr bwMode="auto">
            <a:xfrm flipV="1">
              <a:off x="9540880" y="3754557"/>
              <a:ext cx="0" cy="61462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Line 252"/>
            <p:cNvSpPr>
              <a:spLocks noChangeShapeType="1"/>
            </p:cNvSpPr>
            <p:nvPr/>
          </p:nvSpPr>
          <p:spPr bwMode="auto">
            <a:xfrm flipV="1">
              <a:off x="9572320" y="3729406"/>
              <a:ext cx="0" cy="63977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 name="Line 253"/>
            <p:cNvSpPr>
              <a:spLocks noChangeShapeType="1"/>
            </p:cNvSpPr>
            <p:nvPr/>
          </p:nvSpPr>
          <p:spPr bwMode="auto">
            <a:xfrm flipV="1">
              <a:off x="9597471" y="3723119"/>
              <a:ext cx="0" cy="64606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 name="Line 254"/>
            <p:cNvSpPr>
              <a:spLocks noChangeShapeType="1"/>
            </p:cNvSpPr>
            <p:nvPr/>
          </p:nvSpPr>
          <p:spPr bwMode="auto">
            <a:xfrm flipV="1">
              <a:off x="9628909" y="3690109"/>
              <a:ext cx="0" cy="67907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Line 255"/>
            <p:cNvSpPr>
              <a:spLocks noChangeShapeType="1"/>
            </p:cNvSpPr>
            <p:nvPr/>
          </p:nvSpPr>
          <p:spPr bwMode="auto">
            <a:xfrm flipV="1">
              <a:off x="9655632" y="3683820"/>
              <a:ext cx="0" cy="68536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 name="Line 256"/>
            <p:cNvSpPr>
              <a:spLocks noChangeShapeType="1"/>
            </p:cNvSpPr>
            <p:nvPr/>
          </p:nvSpPr>
          <p:spPr bwMode="auto">
            <a:xfrm flipV="1">
              <a:off x="9680783" y="3683820"/>
              <a:ext cx="0" cy="68536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 name="Line 257"/>
            <p:cNvSpPr>
              <a:spLocks noChangeShapeType="1"/>
            </p:cNvSpPr>
            <p:nvPr/>
          </p:nvSpPr>
          <p:spPr bwMode="auto">
            <a:xfrm flipV="1">
              <a:off x="9712223" y="3652382"/>
              <a:ext cx="0" cy="71680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 name="Line 258"/>
            <p:cNvSpPr>
              <a:spLocks noChangeShapeType="1"/>
            </p:cNvSpPr>
            <p:nvPr/>
          </p:nvSpPr>
          <p:spPr bwMode="auto">
            <a:xfrm flipV="1">
              <a:off x="9738945" y="3581644"/>
              <a:ext cx="0" cy="78754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3" name="Line 259"/>
            <p:cNvSpPr>
              <a:spLocks noChangeShapeType="1"/>
            </p:cNvSpPr>
            <p:nvPr/>
          </p:nvSpPr>
          <p:spPr bwMode="auto">
            <a:xfrm flipV="1">
              <a:off x="9770383" y="3569068"/>
              <a:ext cx="0" cy="80011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 name="Line 260"/>
            <p:cNvSpPr>
              <a:spLocks noChangeShapeType="1"/>
            </p:cNvSpPr>
            <p:nvPr/>
          </p:nvSpPr>
          <p:spPr bwMode="auto">
            <a:xfrm flipV="1">
              <a:off x="9795534" y="3569068"/>
              <a:ext cx="0" cy="80011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 name="Line 261"/>
            <p:cNvSpPr>
              <a:spLocks noChangeShapeType="1"/>
            </p:cNvSpPr>
            <p:nvPr/>
          </p:nvSpPr>
          <p:spPr bwMode="auto">
            <a:xfrm flipV="1">
              <a:off x="9828546" y="3562781"/>
              <a:ext cx="0" cy="80640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 name="Line 262"/>
            <p:cNvSpPr>
              <a:spLocks noChangeShapeType="1"/>
            </p:cNvSpPr>
            <p:nvPr/>
          </p:nvSpPr>
          <p:spPr bwMode="auto">
            <a:xfrm flipV="1">
              <a:off x="9853697" y="3517195"/>
              <a:ext cx="0" cy="851991"/>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 name="Line 263"/>
            <p:cNvSpPr>
              <a:spLocks noChangeShapeType="1"/>
            </p:cNvSpPr>
            <p:nvPr/>
          </p:nvSpPr>
          <p:spPr bwMode="auto">
            <a:xfrm flipV="1">
              <a:off x="9878848" y="3510908"/>
              <a:ext cx="0" cy="85827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 name="Line 264"/>
            <p:cNvSpPr>
              <a:spLocks noChangeShapeType="1"/>
            </p:cNvSpPr>
            <p:nvPr/>
          </p:nvSpPr>
          <p:spPr bwMode="auto">
            <a:xfrm flipV="1">
              <a:off x="9911858" y="3498333"/>
              <a:ext cx="0" cy="87085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 name="Line 265"/>
            <p:cNvSpPr>
              <a:spLocks noChangeShapeType="1"/>
            </p:cNvSpPr>
            <p:nvPr/>
          </p:nvSpPr>
          <p:spPr bwMode="auto">
            <a:xfrm flipV="1">
              <a:off x="9937009" y="3479469"/>
              <a:ext cx="0" cy="88971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 name="Line 266"/>
            <p:cNvSpPr>
              <a:spLocks noChangeShapeType="1"/>
            </p:cNvSpPr>
            <p:nvPr/>
          </p:nvSpPr>
          <p:spPr bwMode="auto">
            <a:xfrm flipV="1">
              <a:off x="9968448" y="3408732"/>
              <a:ext cx="0" cy="960454"/>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 name="Line 267"/>
            <p:cNvSpPr>
              <a:spLocks noChangeShapeType="1"/>
            </p:cNvSpPr>
            <p:nvPr/>
          </p:nvSpPr>
          <p:spPr bwMode="auto">
            <a:xfrm flipV="1">
              <a:off x="9993599" y="3345854"/>
              <a:ext cx="0" cy="102333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 name="Line 268"/>
            <p:cNvSpPr>
              <a:spLocks noChangeShapeType="1"/>
            </p:cNvSpPr>
            <p:nvPr/>
          </p:nvSpPr>
          <p:spPr bwMode="auto">
            <a:xfrm flipV="1">
              <a:off x="10026610" y="3345854"/>
              <a:ext cx="0" cy="102333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 name="Line 269"/>
            <p:cNvSpPr>
              <a:spLocks noChangeShapeType="1"/>
            </p:cNvSpPr>
            <p:nvPr/>
          </p:nvSpPr>
          <p:spPr bwMode="auto">
            <a:xfrm flipV="1">
              <a:off x="10051761" y="3319131"/>
              <a:ext cx="0" cy="1050055"/>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 name="Line 270"/>
            <p:cNvSpPr>
              <a:spLocks noChangeShapeType="1"/>
            </p:cNvSpPr>
            <p:nvPr/>
          </p:nvSpPr>
          <p:spPr bwMode="auto">
            <a:xfrm flipV="1">
              <a:off x="10076913" y="3268829"/>
              <a:ext cx="0" cy="1100357"/>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Line 271"/>
            <p:cNvSpPr>
              <a:spLocks noChangeShapeType="1"/>
            </p:cNvSpPr>
            <p:nvPr/>
          </p:nvSpPr>
          <p:spPr bwMode="auto">
            <a:xfrm flipV="1">
              <a:off x="10109922" y="3235818"/>
              <a:ext cx="0" cy="113336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Line 272"/>
            <p:cNvSpPr>
              <a:spLocks noChangeShapeType="1"/>
            </p:cNvSpPr>
            <p:nvPr/>
          </p:nvSpPr>
          <p:spPr bwMode="auto">
            <a:xfrm flipV="1">
              <a:off x="10135073" y="3133643"/>
              <a:ext cx="0" cy="1235543"/>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Line 273"/>
            <p:cNvSpPr>
              <a:spLocks noChangeShapeType="1"/>
            </p:cNvSpPr>
            <p:nvPr/>
          </p:nvSpPr>
          <p:spPr bwMode="auto">
            <a:xfrm flipV="1">
              <a:off x="10166512" y="3064477"/>
              <a:ext cx="0" cy="130470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Line 274"/>
            <p:cNvSpPr>
              <a:spLocks noChangeShapeType="1"/>
            </p:cNvSpPr>
            <p:nvPr/>
          </p:nvSpPr>
          <p:spPr bwMode="auto">
            <a:xfrm flipV="1">
              <a:off x="10193236" y="3064477"/>
              <a:ext cx="0" cy="1304709"/>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Line 275"/>
            <p:cNvSpPr>
              <a:spLocks noChangeShapeType="1"/>
            </p:cNvSpPr>
            <p:nvPr/>
          </p:nvSpPr>
          <p:spPr bwMode="auto">
            <a:xfrm flipV="1">
              <a:off x="10224674" y="2941866"/>
              <a:ext cx="0" cy="1427320"/>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Line 276"/>
            <p:cNvSpPr>
              <a:spLocks noChangeShapeType="1"/>
            </p:cNvSpPr>
            <p:nvPr/>
          </p:nvSpPr>
          <p:spPr bwMode="auto">
            <a:xfrm flipV="1">
              <a:off x="10249825" y="2845978"/>
              <a:ext cx="0" cy="1523208"/>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 name="Line 277"/>
            <p:cNvSpPr>
              <a:spLocks noChangeShapeType="1"/>
            </p:cNvSpPr>
            <p:nvPr/>
          </p:nvSpPr>
          <p:spPr bwMode="auto">
            <a:xfrm flipV="1">
              <a:off x="10274976" y="2827114"/>
              <a:ext cx="0" cy="1542072"/>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 name="Line 278"/>
            <p:cNvSpPr>
              <a:spLocks noChangeShapeType="1"/>
            </p:cNvSpPr>
            <p:nvPr/>
          </p:nvSpPr>
          <p:spPr bwMode="auto">
            <a:xfrm flipV="1">
              <a:off x="10307986" y="2783100"/>
              <a:ext cx="0" cy="158608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 name="Line 279"/>
            <p:cNvSpPr>
              <a:spLocks noChangeShapeType="1"/>
            </p:cNvSpPr>
            <p:nvPr/>
          </p:nvSpPr>
          <p:spPr bwMode="auto">
            <a:xfrm flipV="1">
              <a:off x="1033313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Line 280"/>
            <p:cNvSpPr>
              <a:spLocks noChangeShapeType="1"/>
            </p:cNvSpPr>
            <p:nvPr/>
          </p:nvSpPr>
          <p:spPr bwMode="auto">
            <a:xfrm flipV="1">
              <a:off x="1036457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Line 281"/>
            <p:cNvSpPr>
              <a:spLocks noChangeShapeType="1"/>
            </p:cNvSpPr>
            <p:nvPr/>
          </p:nvSpPr>
          <p:spPr bwMode="auto">
            <a:xfrm flipV="1">
              <a:off x="10391300"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Line 282"/>
            <p:cNvSpPr>
              <a:spLocks noChangeShapeType="1"/>
            </p:cNvSpPr>
            <p:nvPr/>
          </p:nvSpPr>
          <p:spPr bwMode="auto">
            <a:xfrm flipV="1">
              <a:off x="10422738"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Line 283"/>
            <p:cNvSpPr>
              <a:spLocks noChangeShapeType="1"/>
            </p:cNvSpPr>
            <p:nvPr/>
          </p:nvSpPr>
          <p:spPr bwMode="auto">
            <a:xfrm flipV="1">
              <a:off x="10447889"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Line 284"/>
            <p:cNvSpPr>
              <a:spLocks noChangeShapeType="1"/>
            </p:cNvSpPr>
            <p:nvPr/>
          </p:nvSpPr>
          <p:spPr bwMode="auto">
            <a:xfrm flipV="1">
              <a:off x="10474612"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Line 285"/>
            <p:cNvSpPr>
              <a:spLocks noChangeShapeType="1"/>
            </p:cNvSpPr>
            <p:nvPr/>
          </p:nvSpPr>
          <p:spPr bwMode="auto">
            <a:xfrm flipV="1">
              <a:off x="10506051"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 name="Line 286"/>
            <p:cNvSpPr>
              <a:spLocks noChangeShapeType="1"/>
            </p:cNvSpPr>
            <p:nvPr/>
          </p:nvSpPr>
          <p:spPr bwMode="auto">
            <a:xfrm flipV="1">
              <a:off x="10531202"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Line 287"/>
            <p:cNvSpPr>
              <a:spLocks noChangeShapeType="1"/>
            </p:cNvSpPr>
            <p:nvPr/>
          </p:nvSpPr>
          <p:spPr bwMode="auto">
            <a:xfrm flipV="1">
              <a:off x="10564213"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 name="Line 288"/>
            <p:cNvSpPr>
              <a:spLocks noChangeShapeType="1"/>
            </p:cNvSpPr>
            <p:nvPr/>
          </p:nvSpPr>
          <p:spPr bwMode="auto">
            <a:xfrm flipV="1">
              <a:off x="10589364"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 name="Line 289"/>
            <p:cNvSpPr>
              <a:spLocks noChangeShapeType="1"/>
            </p:cNvSpPr>
            <p:nvPr/>
          </p:nvSpPr>
          <p:spPr bwMode="auto">
            <a:xfrm flipV="1">
              <a:off x="10620803"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 name="Line 290"/>
            <p:cNvSpPr>
              <a:spLocks noChangeShapeType="1"/>
            </p:cNvSpPr>
            <p:nvPr/>
          </p:nvSpPr>
          <p:spPr bwMode="auto">
            <a:xfrm flipV="1">
              <a:off x="10647525"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Line 291"/>
            <p:cNvSpPr>
              <a:spLocks noChangeShapeType="1"/>
            </p:cNvSpPr>
            <p:nvPr/>
          </p:nvSpPr>
          <p:spPr bwMode="auto">
            <a:xfrm flipV="1">
              <a:off x="10678965"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Line 292"/>
            <p:cNvSpPr>
              <a:spLocks noChangeShapeType="1"/>
            </p:cNvSpPr>
            <p:nvPr/>
          </p:nvSpPr>
          <p:spPr bwMode="auto">
            <a:xfrm flipV="1">
              <a:off x="10704116"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 name="Line 293"/>
            <p:cNvSpPr>
              <a:spLocks noChangeShapeType="1"/>
            </p:cNvSpPr>
            <p:nvPr/>
          </p:nvSpPr>
          <p:spPr bwMode="auto">
            <a:xfrm flipV="1">
              <a:off x="1072926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 name="Line 294"/>
            <p:cNvSpPr>
              <a:spLocks noChangeShapeType="1"/>
            </p:cNvSpPr>
            <p:nvPr/>
          </p:nvSpPr>
          <p:spPr bwMode="auto">
            <a:xfrm flipV="1">
              <a:off x="1076227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 name="Line 295"/>
            <p:cNvSpPr>
              <a:spLocks noChangeShapeType="1"/>
            </p:cNvSpPr>
            <p:nvPr/>
          </p:nvSpPr>
          <p:spPr bwMode="auto">
            <a:xfrm flipV="1">
              <a:off x="10787428"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0" name="Line 296"/>
            <p:cNvSpPr>
              <a:spLocks noChangeShapeType="1"/>
            </p:cNvSpPr>
            <p:nvPr/>
          </p:nvSpPr>
          <p:spPr bwMode="auto">
            <a:xfrm flipV="1">
              <a:off x="10818868"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 name="Line 297"/>
            <p:cNvSpPr>
              <a:spLocks noChangeShapeType="1"/>
            </p:cNvSpPr>
            <p:nvPr/>
          </p:nvSpPr>
          <p:spPr bwMode="auto">
            <a:xfrm flipV="1">
              <a:off x="10845590"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2" name="Line 298"/>
            <p:cNvSpPr>
              <a:spLocks noChangeShapeType="1"/>
            </p:cNvSpPr>
            <p:nvPr/>
          </p:nvSpPr>
          <p:spPr bwMode="auto">
            <a:xfrm flipV="1">
              <a:off x="10877028"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Line 299"/>
            <p:cNvSpPr>
              <a:spLocks noChangeShapeType="1"/>
            </p:cNvSpPr>
            <p:nvPr/>
          </p:nvSpPr>
          <p:spPr bwMode="auto">
            <a:xfrm flipV="1">
              <a:off x="10902179"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4" name="Line 300"/>
            <p:cNvSpPr>
              <a:spLocks noChangeShapeType="1"/>
            </p:cNvSpPr>
            <p:nvPr/>
          </p:nvSpPr>
          <p:spPr bwMode="auto">
            <a:xfrm flipV="1">
              <a:off x="10928903"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5" name="Line 301"/>
            <p:cNvSpPr>
              <a:spLocks noChangeShapeType="1"/>
            </p:cNvSpPr>
            <p:nvPr/>
          </p:nvSpPr>
          <p:spPr bwMode="auto">
            <a:xfrm flipV="1">
              <a:off x="10960342"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Line 302"/>
            <p:cNvSpPr>
              <a:spLocks noChangeShapeType="1"/>
            </p:cNvSpPr>
            <p:nvPr/>
          </p:nvSpPr>
          <p:spPr bwMode="auto">
            <a:xfrm flipV="1">
              <a:off x="10985493"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Line 303"/>
            <p:cNvSpPr>
              <a:spLocks noChangeShapeType="1"/>
            </p:cNvSpPr>
            <p:nvPr/>
          </p:nvSpPr>
          <p:spPr bwMode="auto">
            <a:xfrm flipV="1">
              <a:off x="11018504"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8" name="Line 304"/>
            <p:cNvSpPr>
              <a:spLocks noChangeShapeType="1"/>
            </p:cNvSpPr>
            <p:nvPr/>
          </p:nvSpPr>
          <p:spPr bwMode="auto">
            <a:xfrm flipV="1">
              <a:off x="11043655"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9" name="Line 305"/>
            <p:cNvSpPr>
              <a:spLocks noChangeShapeType="1"/>
            </p:cNvSpPr>
            <p:nvPr/>
          </p:nvSpPr>
          <p:spPr bwMode="auto">
            <a:xfrm flipV="1">
              <a:off x="11075093"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0" name="Line 306"/>
            <p:cNvSpPr>
              <a:spLocks noChangeShapeType="1"/>
            </p:cNvSpPr>
            <p:nvPr/>
          </p:nvSpPr>
          <p:spPr bwMode="auto">
            <a:xfrm flipV="1">
              <a:off x="11100244"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Line 307"/>
            <p:cNvSpPr>
              <a:spLocks noChangeShapeType="1"/>
            </p:cNvSpPr>
            <p:nvPr/>
          </p:nvSpPr>
          <p:spPr bwMode="auto">
            <a:xfrm flipV="1">
              <a:off x="1112696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Line 308"/>
            <p:cNvSpPr>
              <a:spLocks noChangeShapeType="1"/>
            </p:cNvSpPr>
            <p:nvPr/>
          </p:nvSpPr>
          <p:spPr bwMode="auto">
            <a:xfrm flipV="1">
              <a:off x="1115840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3" name="Line 309"/>
            <p:cNvSpPr>
              <a:spLocks noChangeShapeType="1"/>
            </p:cNvSpPr>
            <p:nvPr/>
          </p:nvSpPr>
          <p:spPr bwMode="auto">
            <a:xfrm flipV="1">
              <a:off x="11183558"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4" name="Line 310"/>
            <p:cNvSpPr>
              <a:spLocks noChangeShapeType="1"/>
            </p:cNvSpPr>
            <p:nvPr/>
          </p:nvSpPr>
          <p:spPr bwMode="auto">
            <a:xfrm flipV="1">
              <a:off x="11216567" y="2750090"/>
              <a:ext cx="0" cy="1619096"/>
            </a:xfrm>
            <a:prstGeom prst="line">
              <a:avLst/>
            </a:prstGeom>
            <a:noFill/>
            <a:ln w="38100">
              <a:solidFill>
                <a:schemeClr val="accent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 name="Group 6">
            <a:extLst>
              <a:ext uri="{FF2B5EF4-FFF2-40B4-BE49-F238E27FC236}">
                <a16:creationId xmlns:a16="http://schemas.microsoft.com/office/drawing/2014/main" id="{6A082027-FAB6-FF68-A37C-391B5F384CD6}"/>
              </a:ext>
            </a:extLst>
          </p:cNvPr>
          <p:cNvGrpSpPr/>
          <p:nvPr/>
        </p:nvGrpSpPr>
        <p:grpSpPr>
          <a:xfrm>
            <a:off x="1854908" y="1739435"/>
            <a:ext cx="3901554" cy="3230333"/>
            <a:chOff x="1854908" y="2750090"/>
            <a:chExt cx="3901554" cy="3230333"/>
          </a:xfrm>
        </p:grpSpPr>
        <p:sp>
          <p:nvSpPr>
            <p:cNvPr id="352" name="Line 338"/>
            <p:cNvSpPr>
              <a:spLocks noChangeShapeType="1"/>
            </p:cNvSpPr>
            <p:nvPr/>
          </p:nvSpPr>
          <p:spPr bwMode="auto">
            <a:xfrm flipV="1">
              <a:off x="1854908"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Line 339"/>
            <p:cNvSpPr>
              <a:spLocks noChangeShapeType="1"/>
            </p:cNvSpPr>
            <p:nvPr/>
          </p:nvSpPr>
          <p:spPr bwMode="auto">
            <a:xfrm flipV="1">
              <a:off x="1867484"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Line 340"/>
            <p:cNvSpPr>
              <a:spLocks noChangeShapeType="1"/>
            </p:cNvSpPr>
            <p:nvPr/>
          </p:nvSpPr>
          <p:spPr bwMode="auto">
            <a:xfrm flipV="1">
              <a:off x="1880059"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Line 341"/>
            <p:cNvSpPr>
              <a:spLocks noChangeShapeType="1"/>
            </p:cNvSpPr>
            <p:nvPr/>
          </p:nvSpPr>
          <p:spPr bwMode="auto">
            <a:xfrm flipV="1">
              <a:off x="1892635"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6" name="Line 342"/>
            <p:cNvSpPr>
              <a:spLocks noChangeShapeType="1"/>
            </p:cNvSpPr>
            <p:nvPr/>
          </p:nvSpPr>
          <p:spPr bwMode="auto">
            <a:xfrm flipV="1">
              <a:off x="1906783"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7" name="Line 343"/>
            <p:cNvSpPr>
              <a:spLocks noChangeShapeType="1"/>
            </p:cNvSpPr>
            <p:nvPr/>
          </p:nvSpPr>
          <p:spPr bwMode="auto">
            <a:xfrm flipV="1">
              <a:off x="1913070"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8" name="Line 344"/>
            <p:cNvSpPr>
              <a:spLocks noChangeShapeType="1"/>
            </p:cNvSpPr>
            <p:nvPr/>
          </p:nvSpPr>
          <p:spPr bwMode="auto">
            <a:xfrm flipV="1">
              <a:off x="1925645"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9" name="Line 345"/>
            <p:cNvSpPr>
              <a:spLocks noChangeShapeType="1"/>
            </p:cNvSpPr>
            <p:nvPr/>
          </p:nvSpPr>
          <p:spPr bwMode="auto">
            <a:xfrm flipV="1">
              <a:off x="1938221"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0" name="Line 346"/>
            <p:cNvSpPr>
              <a:spLocks noChangeShapeType="1"/>
            </p:cNvSpPr>
            <p:nvPr/>
          </p:nvSpPr>
          <p:spPr bwMode="auto">
            <a:xfrm flipV="1">
              <a:off x="1950796"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1" name="Line 347"/>
            <p:cNvSpPr>
              <a:spLocks noChangeShapeType="1"/>
            </p:cNvSpPr>
            <p:nvPr/>
          </p:nvSpPr>
          <p:spPr bwMode="auto">
            <a:xfrm flipV="1">
              <a:off x="1963372"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2" name="Line 348"/>
            <p:cNvSpPr>
              <a:spLocks noChangeShapeType="1"/>
            </p:cNvSpPr>
            <p:nvPr/>
          </p:nvSpPr>
          <p:spPr bwMode="auto">
            <a:xfrm flipV="1">
              <a:off x="1975947"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3" name="Line 349"/>
            <p:cNvSpPr>
              <a:spLocks noChangeShapeType="1"/>
            </p:cNvSpPr>
            <p:nvPr/>
          </p:nvSpPr>
          <p:spPr bwMode="auto">
            <a:xfrm flipV="1">
              <a:off x="1982236"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4" name="Line 350"/>
            <p:cNvSpPr>
              <a:spLocks noChangeShapeType="1"/>
            </p:cNvSpPr>
            <p:nvPr/>
          </p:nvSpPr>
          <p:spPr bwMode="auto">
            <a:xfrm flipV="1">
              <a:off x="1996384"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5" name="Line 351"/>
            <p:cNvSpPr>
              <a:spLocks noChangeShapeType="1"/>
            </p:cNvSpPr>
            <p:nvPr/>
          </p:nvSpPr>
          <p:spPr bwMode="auto">
            <a:xfrm flipV="1">
              <a:off x="2008959"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Line 352"/>
            <p:cNvSpPr>
              <a:spLocks noChangeShapeType="1"/>
            </p:cNvSpPr>
            <p:nvPr/>
          </p:nvSpPr>
          <p:spPr bwMode="auto">
            <a:xfrm flipV="1">
              <a:off x="2021535"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7" name="Line 353"/>
            <p:cNvSpPr>
              <a:spLocks noChangeShapeType="1"/>
            </p:cNvSpPr>
            <p:nvPr/>
          </p:nvSpPr>
          <p:spPr bwMode="auto">
            <a:xfrm flipV="1">
              <a:off x="2034110"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8" name="Line 354"/>
            <p:cNvSpPr>
              <a:spLocks noChangeShapeType="1"/>
            </p:cNvSpPr>
            <p:nvPr/>
          </p:nvSpPr>
          <p:spPr bwMode="auto">
            <a:xfrm flipV="1">
              <a:off x="2046686"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9" name="Line 355"/>
            <p:cNvSpPr>
              <a:spLocks noChangeShapeType="1"/>
            </p:cNvSpPr>
            <p:nvPr/>
          </p:nvSpPr>
          <p:spPr bwMode="auto">
            <a:xfrm flipV="1">
              <a:off x="2059261"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Line 356"/>
            <p:cNvSpPr>
              <a:spLocks noChangeShapeType="1"/>
            </p:cNvSpPr>
            <p:nvPr/>
          </p:nvSpPr>
          <p:spPr bwMode="auto">
            <a:xfrm flipV="1">
              <a:off x="2065548"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1" name="Line 357"/>
            <p:cNvSpPr>
              <a:spLocks noChangeShapeType="1"/>
            </p:cNvSpPr>
            <p:nvPr/>
          </p:nvSpPr>
          <p:spPr bwMode="auto">
            <a:xfrm flipV="1">
              <a:off x="2078124"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2" name="Line 358"/>
            <p:cNvSpPr>
              <a:spLocks noChangeShapeType="1"/>
            </p:cNvSpPr>
            <p:nvPr/>
          </p:nvSpPr>
          <p:spPr bwMode="auto">
            <a:xfrm flipV="1">
              <a:off x="2092271"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Line 359"/>
            <p:cNvSpPr>
              <a:spLocks noChangeShapeType="1"/>
            </p:cNvSpPr>
            <p:nvPr/>
          </p:nvSpPr>
          <p:spPr bwMode="auto">
            <a:xfrm flipV="1">
              <a:off x="2104846"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4" name="Line 360"/>
            <p:cNvSpPr>
              <a:spLocks noChangeShapeType="1"/>
            </p:cNvSpPr>
            <p:nvPr/>
          </p:nvSpPr>
          <p:spPr bwMode="auto">
            <a:xfrm flipV="1">
              <a:off x="2117422"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5" name="Line 361"/>
            <p:cNvSpPr>
              <a:spLocks noChangeShapeType="1"/>
            </p:cNvSpPr>
            <p:nvPr/>
          </p:nvSpPr>
          <p:spPr bwMode="auto">
            <a:xfrm flipV="1">
              <a:off x="2129997"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Line 362"/>
            <p:cNvSpPr>
              <a:spLocks noChangeShapeType="1"/>
            </p:cNvSpPr>
            <p:nvPr/>
          </p:nvSpPr>
          <p:spPr bwMode="auto">
            <a:xfrm flipV="1">
              <a:off x="2136285"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7" name="Line 363"/>
            <p:cNvSpPr>
              <a:spLocks noChangeShapeType="1"/>
            </p:cNvSpPr>
            <p:nvPr/>
          </p:nvSpPr>
          <p:spPr bwMode="auto">
            <a:xfrm flipV="1">
              <a:off x="2148861"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8" name="Line 364"/>
            <p:cNvSpPr>
              <a:spLocks noChangeShapeType="1"/>
            </p:cNvSpPr>
            <p:nvPr/>
          </p:nvSpPr>
          <p:spPr bwMode="auto">
            <a:xfrm flipV="1">
              <a:off x="2161437" y="4369186"/>
              <a:ext cx="0" cy="160495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9" name="Line 365"/>
            <p:cNvSpPr>
              <a:spLocks noChangeShapeType="1"/>
            </p:cNvSpPr>
            <p:nvPr/>
          </p:nvSpPr>
          <p:spPr bwMode="auto">
            <a:xfrm flipV="1">
              <a:off x="2174012"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Line 366"/>
            <p:cNvSpPr>
              <a:spLocks noChangeShapeType="1"/>
            </p:cNvSpPr>
            <p:nvPr/>
          </p:nvSpPr>
          <p:spPr bwMode="auto">
            <a:xfrm flipV="1">
              <a:off x="218816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1" name="Line 367"/>
            <p:cNvSpPr>
              <a:spLocks noChangeShapeType="1"/>
            </p:cNvSpPr>
            <p:nvPr/>
          </p:nvSpPr>
          <p:spPr bwMode="auto">
            <a:xfrm flipV="1">
              <a:off x="2200735"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2" name="Line 368"/>
            <p:cNvSpPr>
              <a:spLocks noChangeShapeType="1"/>
            </p:cNvSpPr>
            <p:nvPr/>
          </p:nvSpPr>
          <p:spPr bwMode="auto">
            <a:xfrm flipV="1">
              <a:off x="2207023"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3" name="Line 369"/>
            <p:cNvSpPr>
              <a:spLocks noChangeShapeType="1"/>
            </p:cNvSpPr>
            <p:nvPr/>
          </p:nvSpPr>
          <p:spPr bwMode="auto">
            <a:xfrm flipV="1">
              <a:off x="2219598"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4" name="Line 370"/>
            <p:cNvSpPr>
              <a:spLocks noChangeShapeType="1"/>
            </p:cNvSpPr>
            <p:nvPr/>
          </p:nvSpPr>
          <p:spPr bwMode="auto">
            <a:xfrm flipV="1">
              <a:off x="2232174"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5" name="Line 371"/>
            <p:cNvSpPr>
              <a:spLocks noChangeShapeType="1"/>
            </p:cNvSpPr>
            <p:nvPr/>
          </p:nvSpPr>
          <p:spPr bwMode="auto">
            <a:xfrm flipV="1">
              <a:off x="2244749"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6" name="Line 372"/>
            <p:cNvSpPr>
              <a:spLocks noChangeShapeType="1"/>
            </p:cNvSpPr>
            <p:nvPr/>
          </p:nvSpPr>
          <p:spPr bwMode="auto">
            <a:xfrm flipV="1">
              <a:off x="2257325"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7" name="Line 373"/>
            <p:cNvSpPr>
              <a:spLocks noChangeShapeType="1"/>
            </p:cNvSpPr>
            <p:nvPr/>
          </p:nvSpPr>
          <p:spPr bwMode="auto">
            <a:xfrm flipV="1">
              <a:off x="226990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8" name="Line 374"/>
            <p:cNvSpPr>
              <a:spLocks noChangeShapeType="1"/>
            </p:cNvSpPr>
            <p:nvPr/>
          </p:nvSpPr>
          <p:spPr bwMode="auto">
            <a:xfrm flipV="1">
              <a:off x="227776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9" name="Line 375"/>
            <p:cNvSpPr>
              <a:spLocks noChangeShapeType="1"/>
            </p:cNvSpPr>
            <p:nvPr/>
          </p:nvSpPr>
          <p:spPr bwMode="auto">
            <a:xfrm flipV="1">
              <a:off x="2290335" y="4369186"/>
              <a:ext cx="0" cy="15923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0" name="Line 376"/>
            <p:cNvSpPr>
              <a:spLocks noChangeShapeType="1"/>
            </p:cNvSpPr>
            <p:nvPr/>
          </p:nvSpPr>
          <p:spPr bwMode="auto">
            <a:xfrm flipV="1">
              <a:off x="2302911" y="4369186"/>
              <a:ext cx="0" cy="15923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1" name="Line 377"/>
            <p:cNvSpPr>
              <a:spLocks noChangeShapeType="1"/>
            </p:cNvSpPr>
            <p:nvPr/>
          </p:nvSpPr>
          <p:spPr bwMode="auto">
            <a:xfrm flipV="1">
              <a:off x="2315486" y="4369186"/>
              <a:ext cx="0" cy="15923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2" name="Line 378"/>
            <p:cNvSpPr>
              <a:spLocks noChangeShapeType="1"/>
            </p:cNvSpPr>
            <p:nvPr/>
          </p:nvSpPr>
          <p:spPr bwMode="auto">
            <a:xfrm flipV="1">
              <a:off x="2328062" y="4369186"/>
              <a:ext cx="0" cy="15923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3" name="Line 379"/>
            <p:cNvSpPr>
              <a:spLocks noChangeShapeType="1"/>
            </p:cNvSpPr>
            <p:nvPr/>
          </p:nvSpPr>
          <p:spPr bwMode="auto">
            <a:xfrm flipV="1">
              <a:off x="2340637" y="4369186"/>
              <a:ext cx="0" cy="15923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4" name="Line 380"/>
            <p:cNvSpPr>
              <a:spLocks noChangeShapeType="1"/>
            </p:cNvSpPr>
            <p:nvPr/>
          </p:nvSpPr>
          <p:spPr bwMode="auto">
            <a:xfrm flipV="1">
              <a:off x="2346926"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5" name="Line 381"/>
            <p:cNvSpPr>
              <a:spLocks noChangeShapeType="1"/>
            </p:cNvSpPr>
            <p:nvPr/>
          </p:nvSpPr>
          <p:spPr bwMode="auto">
            <a:xfrm flipV="1">
              <a:off x="2359501"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6" name="Line 382"/>
            <p:cNvSpPr>
              <a:spLocks noChangeShapeType="1"/>
            </p:cNvSpPr>
            <p:nvPr/>
          </p:nvSpPr>
          <p:spPr bwMode="auto">
            <a:xfrm flipV="1">
              <a:off x="2373649"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Line 383"/>
            <p:cNvSpPr>
              <a:spLocks noChangeShapeType="1"/>
            </p:cNvSpPr>
            <p:nvPr/>
          </p:nvSpPr>
          <p:spPr bwMode="auto">
            <a:xfrm flipV="1">
              <a:off x="2386225"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8" name="Line 384"/>
            <p:cNvSpPr>
              <a:spLocks noChangeShapeType="1"/>
            </p:cNvSpPr>
            <p:nvPr/>
          </p:nvSpPr>
          <p:spPr bwMode="auto">
            <a:xfrm flipV="1">
              <a:off x="2398800"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9" name="Line 385"/>
            <p:cNvSpPr>
              <a:spLocks noChangeShapeType="1"/>
            </p:cNvSpPr>
            <p:nvPr/>
          </p:nvSpPr>
          <p:spPr bwMode="auto">
            <a:xfrm flipV="1">
              <a:off x="2411376"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0" name="Line 386"/>
            <p:cNvSpPr>
              <a:spLocks noChangeShapeType="1"/>
            </p:cNvSpPr>
            <p:nvPr/>
          </p:nvSpPr>
          <p:spPr bwMode="auto">
            <a:xfrm flipV="1">
              <a:off x="2417663"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Line 387"/>
            <p:cNvSpPr>
              <a:spLocks noChangeShapeType="1"/>
            </p:cNvSpPr>
            <p:nvPr/>
          </p:nvSpPr>
          <p:spPr bwMode="auto">
            <a:xfrm flipV="1">
              <a:off x="2430238"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2" name="Line 388"/>
            <p:cNvSpPr>
              <a:spLocks noChangeShapeType="1"/>
            </p:cNvSpPr>
            <p:nvPr/>
          </p:nvSpPr>
          <p:spPr bwMode="auto">
            <a:xfrm flipV="1">
              <a:off x="2442814"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Line 389"/>
            <p:cNvSpPr>
              <a:spLocks noChangeShapeType="1"/>
            </p:cNvSpPr>
            <p:nvPr/>
          </p:nvSpPr>
          <p:spPr bwMode="auto">
            <a:xfrm flipV="1">
              <a:off x="2455389"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Line 390"/>
            <p:cNvSpPr>
              <a:spLocks noChangeShapeType="1"/>
            </p:cNvSpPr>
            <p:nvPr/>
          </p:nvSpPr>
          <p:spPr bwMode="auto">
            <a:xfrm flipV="1">
              <a:off x="2469536" y="4369186"/>
              <a:ext cx="0" cy="15797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5" name="Line 391"/>
            <p:cNvSpPr>
              <a:spLocks noChangeShapeType="1"/>
            </p:cNvSpPr>
            <p:nvPr/>
          </p:nvSpPr>
          <p:spPr bwMode="auto">
            <a:xfrm flipV="1">
              <a:off x="2482111"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Line 392"/>
            <p:cNvSpPr>
              <a:spLocks noChangeShapeType="1"/>
            </p:cNvSpPr>
            <p:nvPr/>
          </p:nvSpPr>
          <p:spPr bwMode="auto">
            <a:xfrm flipV="1">
              <a:off x="2494687"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7" name="Line 393"/>
            <p:cNvSpPr>
              <a:spLocks noChangeShapeType="1"/>
            </p:cNvSpPr>
            <p:nvPr/>
          </p:nvSpPr>
          <p:spPr bwMode="auto">
            <a:xfrm flipV="1">
              <a:off x="2500975"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8" name="Line 394"/>
            <p:cNvSpPr>
              <a:spLocks noChangeShapeType="1"/>
            </p:cNvSpPr>
            <p:nvPr/>
          </p:nvSpPr>
          <p:spPr bwMode="auto">
            <a:xfrm flipV="1">
              <a:off x="2513551"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9" name="Line 395"/>
            <p:cNvSpPr>
              <a:spLocks noChangeShapeType="1"/>
            </p:cNvSpPr>
            <p:nvPr/>
          </p:nvSpPr>
          <p:spPr bwMode="auto">
            <a:xfrm flipV="1">
              <a:off x="2526126"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 name="Line 396"/>
            <p:cNvSpPr>
              <a:spLocks noChangeShapeType="1"/>
            </p:cNvSpPr>
            <p:nvPr/>
          </p:nvSpPr>
          <p:spPr bwMode="auto">
            <a:xfrm flipV="1">
              <a:off x="2538702"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1" name="Line 397"/>
            <p:cNvSpPr>
              <a:spLocks noChangeShapeType="1"/>
            </p:cNvSpPr>
            <p:nvPr/>
          </p:nvSpPr>
          <p:spPr bwMode="auto">
            <a:xfrm flipV="1">
              <a:off x="2552850"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Line 398"/>
            <p:cNvSpPr>
              <a:spLocks noChangeShapeType="1"/>
            </p:cNvSpPr>
            <p:nvPr/>
          </p:nvSpPr>
          <p:spPr bwMode="auto">
            <a:xfrm flipV="1">
              <a:off x="2565425"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3" name="Line 399"/>
            <p:cNvSpPr>
              <a:spLocks noChangeShapeType="1"/>
            </p:cNvSpPr>
            <p:nvPr/>
          </p:nvSpPr>
          <p:spPr bwMode="auto">
            <a:xfrm flipV="1">
              <a:off x="2571712"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4" name="Line 400"/>
            <p:cNvSpPr>
              <a:spLocks noChangeShapeType="1"/>
            </p:cNvSpPr>
            <p:nvPr/>
          </p:nvSpPr>
          <p:spPr bwMode="auto">
            <a:xfrm flipV="1">
              <a:off x="2584288"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Line 401"/>
            <p:cNvSpPr>
              <a:spLocks noChangeShapeType="1"/>
            </p:cNvSpPr>
            <p:nvPr/>
          </p:nvSpPr>
          <p:spPr bwMode="auto">
            <a:xfrm flipV="1">
              <a:off x="2596863"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Line 402"/>
            <p:cNvSpPr>
              <a:spLocks noChangeShapeType="1"/>
            </p:cNvSpPr>
            <p:nvPr/>
          </p:nvSpPr>
          <p:spPr bwMode="auto">
            <a:xfrm flipV="1">
              <a:off x="2609439"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7" name="Line 403"/>
            <p:cNvSpPr>
              <a:spLocks noChangeShapeType="1"/>
            </p:cNvSpPr>
            <p:nvPr/>
          </p:nvSpPr>
          <p:spPr bwMode="auto">
            <a:xfrm flipV="1">
              <a:off x="2622015" y="4369186"/>
              <a:ext cx="0" cy="15672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Line 404"/>
            <p:cNvSpPr>
              <a:spLocks noChangeShapeType="1"/>
            </p:cNvSpPr>
            <p:nvPr/>
          </p:nvSpPr>
          <p:spPr bwMode="auto">
            <a:xfrm flipV="1">
              <a:off x="2634590" y="4369186"/>
              <a:ext cx="0" cy="15593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Line 405"/>
            <p:cNvSpPr>
              <a:spLocks noChangeShapeType="1"/>
            </p:cNvSpPr>
            <p:nvPr/>
          </p:nvSpPr>
          <p:spPr bwMode="auto">
            <a:xfrm flipV="1">
              <a:off x="2642450" y="4369186"/>
              <a:ext cx="0" cy="155307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1" name="Line 608"/>
            <p:cNvSpPr>
              <a:spLocks noChangeShapeType="1"/>
            </p:cNvSpPr>
            <p:nvPr/>
          </p:nvSpPr>
          <p:spPr bwMode="auto">
            <a:xfrm flipV="1">
              <a:off x="5008218" y="3677533"/>
              <a:ext cx="0" cy="69165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2" name="Line 609"/>
            <p:cNvSpPr>
              <a:spLocks noChangeShapeType="1"/>
            </p:cNvSpPr>
            <p:nvPr/>
          </p:nvSpPr>
          <p:spPr bwMode="auto">
            <a:xfrm flipV="1">
              <a:off x="5020794" y="3671245"/>
              <a:ext cx="0" cy="69794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Line 610"/>
            <p:cNvSpPr>
              <a:spLocks noChangeShapeType="1"/>
            </p:cNvSpPr>
            <p:nvPr/>
          </p:nvSpPr>
          <p:spPr bwMode="auto">
            <a:xfrm flipV="1">
              <a:off x="5027082" y="3664958"/>
              <a:ext cx="0" cy="70422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Line 611"/>
            <p:cNvSpPr>
              <a:spLocks noChangeShapeType="1"/>
            </p:cNvSpPr>
            <p:nvPr/>
          </p:nvSpPr>
          <p:spPr bwMode="auto">
            <a:xfrm flipV="1">
              <a:off x="5041229" y="3606796"/>
              <a:ext cx="0" cy="7623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5" name="Line 612"/>
            <p:cNvSpPr>
              <a:spLocks noChangeShapeType="1"/>
            </p:cNvSpPr>
            <p:nvPr/>
          </p:nvSpPr>
          <p:spPr bwMode="auto">
            <a:xfrm flipV="1">
              <a:off x="5053804" y="3600508"/>
              <a:ext cx="0" cy="7686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6" name="Line 613"/>
            <p:cNvSpPr>
              <a:spLocks noChangeShapeType="1"/>
            </p:cNvSpPr>
            <p:nvPr/>
          </p:nvSpPr>
          <p:spPr bwMode="auto">
            <a:xfrm flipV="1">
              <a:off x="5066380" y="3587932"/>
              <a:ext cx="0" cy="7812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Line 614"/>
            <p:cNvSpPr>
              <a:spLocks noChangeShapeType="1"/>
            </p:cNvSpPr>
            <p:nvPr/>
          </p:nvSpPr>
          <p:spPr bwMode="auto">
            <a:xfrm flipV="1">
              <a:off x="5078955" y="3562781"/>
              <a:ext cx="0" cy="80640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Line 615"/>
            <p:cNvSpPr>
              <a:spLocks noChangeShapeType="1"/>
            </p:cNvSpPr>
            <p:nvPr/>
          </p:nvSpPr>
          <p:spPr bwMode="auto">
            <a:xfrm flipV="1">
              <a:off x="5091531" y="3517195"/>
              <a:ext cx="0" cy="8519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9" name="Line 616"/>
            <p:cNvSpPr>
              <a:spLocks noChangeShapeType="1"/>
            </p:cNvSpPr>
            <p:nvPr/>
          </p:nvSpPr>
          <p:spPr bwMode="auto">
            <a:xfrm flipV="1">
              <a:off x="5097819" y="3504620"/>
              <a:ext cx="0" cy="8645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0" name="Line 617"/>
            <p:cNvSpPr>
              <a:spLocks noChangeShapeType="1"/>
            </p:cNvSpPr>
            <p:nvPr/>
          </p:nvSpPr>
          <p:spPr bwMode="auto">
            <a:xfrm flipV="1">
              <a:off x="5110395" y="3492044"/>
              <a:ext cx="0" cy="8771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1" name="Line 618"/>
            <p:cNvSpPr>
              <a:spLocks noChangeShapeType="1"/>
            </p:cNvSpPr>
            <p:nvPr/>
          </p:nvSpPr>
          <p:spPr bwMode="auto">
            <a:xfrm flipV="1">
              <a:off x="5122970" y="3492044"/>
              <a:ext cx="0" cy="8771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2" name="Line 619"/>
            <p:cNvSpPr>
              <a:spLocks noChangeShapeType="1"/>
            </p:cNvSpPr>
            <p:nvPr/>
          </p:nvSpPr>
          <p:spPr bwMode="auto">
            <a:xfrm flipV="1">
              <a:off x="5137118" y="3485757"/>
              <a:ext cx="0" cy="8834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3" name="Line 620"/>
            <p:cNvSpPr>
              <a:spLocks noChangeShapeType="1"/>
            </p:cNvSpPr>
            <p:nvPr/>
          </p:nvSpPr>
          <p:spPr bwMode="auto">
            <a:xfrm flipV="1">
              <a:off x="5149694" y="3479469"/>
              <a:ext cx="0" cy="88971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Line 621"/>
            <p:cNvSpPr>
              <a:spLocks noChangeShapeType="1"/>
            </p:cNvSpPr>
            <p:nvPr/>
          </p:nvSpPr>
          <p:spPr bwMode="auto">
            <a:xfrm flipV="1">
              <a:off x="5162269" y="3435455"/>
              <a:ext cx="0" cy="9337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5" name="Line 622"/>
            <p:cNvSpPr>
              <a:spLocks noChangeShapeType="1"/>
            </p:cNvSpPr>
            <p:nvPr/>
          </p:nvSpPr>
          <p:spPr bwMode="auto">
            <a:xfrm flipV="1">
              <a:off x="5168556" y="3429167"/>
              <a:ext cx="0" cy="9400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6" name="Line 623"/>
            <p:cNvSpPr>
              <a:spLocks noChangeShapeType="1"/>
            </p:cNvSpPr>
            <p:nvPr/>
          </p:nvSpPr>
          <p:spPr bwMode="auto">
            <a:xfrm flipV="1">
              <a:off x="5181132" y="3300268"/>
              <a:ext cx="0" cy="106891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7" name="Line 624"/>
            <p:cNvSpPr>
              <a:spLocks noChangeShapeType="1"/>
            </p:cNvSpPr>
            <p:nvPr/>
          </p:nvSpPr>
          <p:spPr bwMode="auto">
            <a:xfrm flipV="1">
              <a:off x="5193707" y="3287693"/>
              <a:ext cx="0" cy="108149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8" name="Line 625"/>
            <p:cNvSpPr>
              <a:spLocks noChangeShapeType="1"/>
            </p:cNvSpPr>
            <p:nvPr/>
          </p:nvSpPr>
          <p:spPr bwMode="auto">
            <a:xfrm flipV="1">
              <a:off x="5206283" y="3275117"/>
              <a:ext cx="0" cy="109406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9" name="Line 626"/>
            <p:cNvSpPr>
              <a:spLocks noChangeShapeType="1"/>
            </p:cNvSpPr>
            <p:nvPr/>
          </p:nvSpPr>
          <p:spPr bwMode="auto">
            <a:xfrm flipV="1">
              <a:off x="5218858" y="3249966"/>
              <a:ext cx="0" cy="11192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0" name="Line 627"/>
            <p:cNvSpPr>
              <a:spLocks noChangeShapeType="1"/>
            </p:cNvSpPr>
            <p:nvPr/>
          </p:nvSpPr>
          <p:spPr bwMode="auto">
            <a:xfrm flipV="1">
              <a:off x="5233006" y="3243678"/>
              <a:ext cx="0" cy="112550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1" name="Line 628"/>
            <p:cNvSpPr>
              <a:spLocks noChangeShapeType="1"/>
            </p:cNvSpPr>
            <p:nvPr/>
          </p:nvSpPr>
          <p:spPr bwMode="auto">
            <a:xfrm flipV="1">
              <a:off x="5239294" y="3243678"/>
              <a:ext cx="0" cy="112550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2" name="Line 629"/>
            <p:cNvSpPr>
              <a:spLocks noChangeShapeType="1"/>
            </p:cNvSpPr>
            <p:nvPr/>
          </p:nvSpPr>
          <p:spPr bwMode="auto">
            <a:xfrm flipV="1">
              <a:off x="5251869"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3" name="Line 630"/>
            <p:cNvSpPr>
              <a:spLocks noChangeShapeType="1"/>
            </p:cNvSpPr>
            <p:nvPr/>
          </p:nvSpPr>
          <p:spPr bwMode="auto">
            <a:xfrm flipV="1">
              <a:off x="5264445"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4" name="Line 631"/>
            <p:cNvSpPr>
              <a:spLocks noChangeShapeType="1"/>
            </p:cNvSpPr>
            <p:nvPr/>
          </p:nvSpPr>
          <p:spPr bwMode="auto">
            <a:xfrm flipV="1">
              <a:off x="5277020"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5" name="Line 632"/>
            <p:cNvSpPr>
              <a:spLocks noChangeShapeType="1"/>
            </p:cNvSpPr>
            <p:nvPr/>
          </p:nvSpPr>
          <p:spPr bwMode="auto">
            <a:xfrm flipV="1">
              <a:off x="5289596" y="3031467"/>
              <a:ext cx="0" cy="13377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6" name="Line 633"/>
            <p:cNvSpPr>
              <a:spLocks noChangeShapeType="1"/>
            </p:cNvSpPr>
            <p:nvPr/>
          </p:nvSpPr>
          <p:spPr bwMode="auto">
            <a:xfrm flipV="1">
              <a:off x="5302171" y="3018891"/>
              <a:ext cx="0" cy="13502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7" name="Line 634"/>
            <p:cNvSpPr>
              <a:spLocks noChangeShapeType="1"/>
            </p:cNvSpPr>
            <p:nvPr/>
          </p:nvSpPr>
          <p:spPr bwMode="auto">
            <a:xfrm flipV="1">
              <a:off x="5308460" y="3000027"/>
              <a:ext cx="0" cy="136915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8" name="Line 635"/>
            <p:cNvSpPr>
              <a:spLocks noChangeShapeType="1"/>
            </p:cNvSpPr>
            <p:nvPr/>
          </p:nvSpPr>
          <p:spPr bwMode="auto">
            <a:xfrm flipV="1">
              <a:off x="5322606" y="2948154"/>
              <a:ext cx="0" cy="14210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9" name="Line 636"/>
            <p:cNvSpPr>
              <a:spLocks noChangeShapeType="1"/>
            </p:cNvSpPr>
            <p:nvPr/>
          </p:nvSpPr>
          <p:spPr bwMode="auto">
            <a:xfrm flipV="1">
              <a:off x="5335182" y="2948154"/>
              <a:ext cx="0" cy="14210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Line 637"/>
            <p:cNvSpPr>
              <a:spLocks noChangeShapeType="1"/>
            </p:cNvSpPr>
            <p:nvPr/>
          </p:nvSpPr>
          <p:spPr bwMode="auto">
            <a:xfrm flipV="1">
              <a:off x="534775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1" name="Line 638"/>
            <p:cNvSpPr>
              <a:spLocks noChangeShapeType="1"/>
            </p:cNvSpPr>
            <p:nvPr/>
          </p:nvSpPr>
          <p:spPr bwMode="auto">
            <a:xfrm flipV="1">
              <a:off x="536033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2" name="Line 639"/>
            <p:cNvSpPr>
              <a:spLocks noChangeShapeType="1"/>
            </p:cNvSpPr>
            <p:nvPr/>
          </p:nvSpPr>
          <p:spPr bwMode="auto">
            <a:xfrm flipV="1">
              <a:off x="537290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3" name="Line 640"/>
            <p:cNvSpPr>
              <a:spLocks noChangeShapeType="1"/>
            </p:cNvSpPr>
            <p:nvPr/>
          </p:nvSpPr>
          <p:spPr bwMode="auto">
            <a:xfrm flipV="1">
              <a:off x="538548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4" name="Line 641"/>
            <p:cNvSpPr>
              <a:spLocks noChangeShapeType="1"/>
            </p:cNvSpPr>
            <p:nvPr/>
          </p:nvSpPr>
          <p:spPr bwMode="auto">
            <a:xfrm flipV="1">
              <a:off x="539177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5" name="Line 642"/>
            <p:cNvSpPr>
              <a:spLocks noChangeShapeType="1"/>
            </p:cNvSpPr>
            <p:nvPr/>
          </p:nvSpPr>
          <p:spPr bwMode="auto">
            <a:xfrm flipV="1">
              <a:off x="540434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6" name="Line 643"/>
            <p:cNvSpPr>
              <a:spLocks noChangeShapeType="1"/>
            </p:cNvSpPr>
            <p:nvPr/>
          </p:nvSpPr>
          <p:spPr bwMode="auto">
            <a:xfrm flipV="1">
              <a:off x="541849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7" name="Line 644"/>
            <p:cNvSpPr>
              <a:spLocks noChangeShapeType="1"/>
            </p:cNvSpPr>
            <p:nvPr/>
          </p:nvSpPr>
          <p:spPr bwMode="auto">
            <a:xfrm flipV="1">
              <a:off x="543107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8" name="Line 645"/>
            <p:cNvSpPr>
              <a:spLocks noChangeShapeType="1"/>
            </p:cNvSpPr>
            <p:nvPr/>
          </p:nvSpPr>
          <p:spPr bwMode="auto">
            <a:xfrm flipV="1">
              <a:off x="544364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9" name="Line 646"/>
            <p:cNvSpPr>
              <a:spLocks noChangeShapeType="1"/>
            </p:cNvSpPr>
            <p:nvPr/>
          </p:nvSpPr>
          <p:spPr bwMode="auto">
            <a:xfrm flipV="1">
              <a:off x="545622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0" name="Line 647"/>
            <p:cNvSpPr>
              <a:spLocks noChangeShapeType="1"/>
            </p:cNvSpPr>
            <p:nvPr/>
          </p:nvSpPr>
          <p:spPr bwMode="auto">
            <a:xfrm flipV="1">
              <a:off x="546250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1" name="Line 648"/>
            <p:cNvSpPr>
              <a:spLocks noChangeShapeType="1"/>
            </p:cNvSpPr>
            <p:nvPr/>
          </p:nvSpPr>
          <p:spPr bwMode="auto">
            <a:xfrm flipV="1">
              <a:off x="547508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2" name="Line 649"/>
            <p:cNvSpPr>
              <a:spLocks noChangeShapeType="1"/>
            </p:cNvSpPr>
            <p:nvPr/>
          </p:nvSpPr>
          <p:spPr bwMode="auto">
            <a:xfrm flipV="1">
              <a:off x="548766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 name="Line 650"/>
            <p:cNvSpPr>
              <a:spLocks noChangeShapeType="1"/>
            </p:cNvSpPr>
            <p:nvPr/>
          </p:nvSpPr>
          <p:spPr bwMode="auto">
            <a:xfrm flipV="1">
              <a:off x="550180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4" name="Line 651"/>
            <p:cNvSpPr>
              <a:spLocks noChangeShapeType="1"/>
            </p:cNvSpPr>
            <p:nvPr/>
          </p:nvSpPr>
          <p:spPr bwMode="auto">
            <a:xfrm flipV="1">
              <a:off x="551438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 name="Line 652"/>
            <p:cNvSpPr>
              <a:spLocks noChangeShapeType="1"/>
            </p:cNvSpPr>
            <p:nvPr/>
          </p:nvSpPr>
          <p:spPr bwMode="auto">
            <a:xfrm flipV="1">
              <a:off x="552695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 name="Line 653"/>
            <p:cNvSpPr>
              <a:spLocks noChangeShapeType="1"/>
            </p:cNvSpPr>
            <p:nvPr/>
          </p:nvSpPr>
          <p:spPr bwMode="auto">
            <a:xfrm flipV="1">
              <a:off x="553324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 name="Line 654"/>
            <p:cNvSpPr>
              <a:spLocks noChangeShapeType="1"/>
            </p:cNvSpPr>
            <p:nvPr/>
          </p:nvSpPr>
          <p:spPr bwMode="auto">
            <a:xfrm flipV="1">
              <a:off x="554582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 name="Line 655"/>
            <p:cNvSpPr>
              <a:spLocks noChangeShapeType="1"/>
            </p:cNvSpPr>
            <p:nvPr/>
          </p:nvSpPr>
          <p:spPr bwMode="auto">
            <a:xfrm flipV="1">
              <a:off x="555839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 name="Line 656"/>
            <p:cNvSpPr>
              <a:spLocks noChangeShapeType="1"/>
            </p:cNvSpPr>
            <p:nvPr/>
          </p:nvSpPr>
          <p:spPr bwMode="auto">
            <a:xfrm flipV="1">
              <a:off x="557097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 name="Line 657"/>
            <p:cNvSpPr>
              <a:spLocks noChangeShapeType="1"/>
            </p:cNvSpPr>
            <p:nvPr/>
          </p:nvSpPr>
          <p:spPr bwMode="auto">
            <a:xfrm flipV="1">
              <a:off x="558354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 name="Line 658"/>
            <p:cNvSpPr>
              <a:spLocks noChangeShapeType="1"/>
            </p:cNvSpPr>
            <p:nvPr/>
          </p:nvSpPr>
          <p:spPr bwMode="auto">
            <a:xfrm flipV="1">
              <a:off x="559769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 name="Line 659"/>
            <p:cNvSpPr>
              <a:spLocks noChangeShapeType="1"/>
            </p:cNvSpPr>
            <p:nvPr/>
          </p:nvSpPr>
          <p:spPr bwMode="auto">
            <a:xfrm flipV="1">
              <a:off x="560398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 name="Line 660"/>
            <p:cNvSpPr>
              <a:spLocks noChangeShapeType="1"/>
            </p:cNvSpPr>
            <p:nvPr/>
          </p:nvSpPr>
          <p:spPr bwMode="auto">
            <a:xfrm flipV="1">
              <a:off x="561655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Line 661"/>
            <p:cNvSpPr>
              <a:spLocks noChangeShapeType="1"/>
            </p:cNvSpPr>
            <p:nvPr/>
          </p:nvSpPr>
          <p:spPr bwMode="auto">
            <a:xfrm flipV="1">
              <a:off x="562913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 name="Line 662"/>
            <p:cNvSpPr>
              <a:spLocks noChangeShapeType="1"/>
            </p:cNvSpPr>
            <p:nvPr/>
          </p:nvSpPr>
          <p:spPr bwMode="auto">
            <a:xfrm flipV="1">
              <a:off x="564171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 name="Line 663"/>
            <p:cNvSpPr>
              <a:spLocks noChangeShapeType="1"/>
            </p:cNvSpPr>
            <p:nvPr/>
          </p:nvSpPr>
          <p:spPr bwMode="auto">
            <a:xfrm flipV="1">
              <a:off x="565428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Line 664"/>
            <p:cNvSpPr>
              <a:spLocks noChangeShapeType="1"/>
            </p:cNvSpPr>
            <p:nvPr/>
          </p:nvSpPr>
          <p:spPr bwMode="auto">
            <a:xfrm flipV="1">
              <a:off x="566686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 name="Line 665"/>
            <p:cNvSpPr>
              <a:spLocks noChangeShapeType="1"/>
            </p:cNvSpPr>
            <p:nvPr/>
          </p:nvSpPr>
          <p:spPr bwMode="auto">
            <a:xfrm flipV="1">
              <a:off x="567314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 name="Line 666"/>
            <p:cNvSpPr>
              <a:spLocks noChangeShapeType="1"/>
            </p:cNvSpPr>
            <p:nvPr/>
          </p:nvSpPr>
          <p:spPr bwMode="auto">
            <a:xfrm flipV="1">
              <a:off x="568729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 name="Line 667"/>
            <p:cNvSpPr>
              <a:spLocks noChangeShapeType="1"/>
            </p:cNvSpPr>
            <p:nvPr/>
          </p:nvSpPr>
          <p:spPr bwMode="auto">
            <a:xfrm flipV="1">
              <a:off x="569987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 name="Line 668"/>
            <p:cNvSpPr>
              <a:spLocks noChangeShapeType="1"/>
            </p:cNvSpPr>
            <p:nvPr/>
          </p:nvSpPr>
          <p:spPr bwMode="auto">
            <a:xfrm flipV="1">
              <a:off x="571244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 name="Line 669"/>
            <p:cNvSpPr>
              <a:spLocks noChangeShapeType="1"/>
            </p:cNvSpPr>
            <p:nvPr/>
          </p:nvSpPr>
          <p:spPr bwMode="auto">
            <a:xfrm flipV="1">
              <a:off x="572502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 name="Line 670"/>
            <p:cNvSpPr>
              <a:spLocks noChangeShapeType="1"/>
            </p:cNvSpPr>
            <p:nvPr/>
          </p:nvSpPr>
          <p:spPr bwMode="auto">
            <a:xfrm flipV="1">
              <a:off x="573759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 name="Line 671"/>
            <p:cNvSpPr>
              <a:spLocks noChangeShapeType="1"/>
            </p:cNvSpPr>
            <p:nvPr/>
          </p:nvSpPr>
          <p:spPr bwMode="auto">
            <a:xfrm flipV="1">
              <a:off x="574388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 name="Line 672"/>
            <p:cNvSpPr>
              <a:spLocks noChangeShapeType="1"/>
            </p:cNvSpPr>
            <p:nvPr/>
          </p:nvSpPr>
          <p:spPr bwMode="auto">
            <a:xfrm flipV="1">
              <a:off x="575646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Line 699"/>
            <p:cNvSpPr>
              <a:spLocks noChangeShapeType="1"/>
            </p:cNvSpPr>
            <p:nvPr/>
          </p:nvSpPr>
          <p:spPr bwMode="auto">
            <a:xfrm flipV="1">
              <a:off x="1854908"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 name="Line 700"/>
            <p:cNvSpPr>
              <a:spLocks noChangeShapeType="1"/>
            </p:cNvSpPr>
            <p:nvPr/>
          </p:nvSpPr>
          <p:spPr bwMode="auto">
            <a:xfrm flipV="1">
              <a:off x="1867484"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 name="Line 701"/>
            <p:cNvSpPr>
              <a:spLocks noChangeShapeType="1"/>
            </p:cNvSpPr>
            <p:nvPr/>
          </p:nvSpPr>
          <p:spPr bwMode="auto">
            <a:xfrm flipV="1">
              <a:off x="1880059"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 name="Line 702"/>
            <p:cNvSpPr>
              <a:spLocks noChangeShapeType="1"/>
            </p:cNvSpPr>
            <p:nvPr/>
          </p:nvSpPr>
          <p:spPr bwMode="auto">
            <a:xfrm flipV="1">
              <a:off x="1892635"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6" name="Line 703"/>
            <p:cNvSpPr>
              <a:spLocks noChangeShapeType="1"/>
            </p:cNvSpPr>
            <p:nvPr/>
          </p:nvSpPr>
          <p:spPr bwMode="auto">
            <a:xfrm flipV="1">
              <a:off x="1906783"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7" name="Line 704"/>
            <p:cNvSpPr>
              <a:spLocks noChangeShapeType="1"/>
            </p:cNvSpPr>
            <p:nvPr/>
          </p:nvSpPr>
          <p:spPr bwMode="auto">
            <a:xfrm flipV="1">
              <a:off x="1913070"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 name="Line 705"/>
            <p:cNvSpPr>
              <a:spLocks noChangeShapeType="1"/>
            </p:cNvSpPr>
            <p:nvPr/>
          </p:nvSpPr>
          <p:spPr bwMode="auto">
            <a:xfrm flipV="1">
              <a:off x="1925645"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9" name="Line 706"/>
            <p:cNvSpPr>
              <a:spLocks noChangeShapeType="1"/>
            </p:cNvSpPr>
            <p:nvPr/>
          </p:nvSpPr>
          <p:spPr bwMode="auto">
            <a:xfrm flipV="1">
              <a:off x="1938221"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0" name="Line 707"/>
            <p:cNvSpPr>
              <a:spLocks noChangeShapeType="1"/>
            </p:cNvSpPr>
            <p:nvPr/>
          </p:nvSpPr>
          <p:spPr bwMode="auto">
            <a:xfrm flipV="1">
              <a:off x="1950796"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 name="Line 708"/>
            <p:cNvSpPr>
              <a:spLocks noChangeShapeType="1"/>
            </p:cNvSpPr>
            <p:nvPr/>
          </p:nvSpPr>
          <p:spPr bwMode="auto">
            <a:xfrm flipV="1">
              <a:off x="1963372" y="4369186"/>
              <a:ext cx="0" cy="16112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 name="Line 709"/>
            <p:cNvSpPr>
              <a:spLocks noChangeShapeType="1"/>
            </p:cNvSpPr>
            <p:nvPr/>
          </p:nvSpPr>
          <p:spPr bwMode="auto">
            <a:xfrm flipV="1">
              <a:off x="1975947"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 name="Line 710"/>
            <p:cNvSpPr>
              <a:spLocks noChangeShapeType="1"/>
            </p:cNvSpPr>
            <p:nvPr/>
          </p:nvSpPr>
          <p:spPr bwMode="auto">
            <a:xfrm flipV="1">
              <a:off x="1982236"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 name="Line 711"/>
            <p:cNvSpPr>
              <a:spLocks noChangeShapeType="1"/>
            </p:cNvSpPr>
            <p:nvPr/>
          </p:nvSpPr>
          <p:spPr bwMode="auto">
            <a:xfrm flipV="1">
              <a:off x="1996382"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 name="Line 712"/>
            <p:cNvSpPr>
              <a:spLocks noChangeShapeType="1"/>
            </p:cNvSpPr>
            <p:nvPr/>
          </p:nvSpPr>
          <p:spPr bwMode="auto">
            <a:xfrm flipV="1">
              <a:off x="2008958"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 name="Line 713"/>
            <p:cNvSpPr>
              <a:spLocks noChangeShapeType="1"/>
            </p:cNvSpPr>
            <p:nvPr/>
          </p:nvSpPr>
          <p:spPr bwMode="auto">
            <a:xfrm flipV="1">
              <a:off x="2021533"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 name="Line 714"/>
            <p:cNvSpPr>
              <a:spLocks noChangeShapeType="1"/>
            </p:cNvSpPr>
            <p:nvPr/>
          </p:nvSpPr>
          <p:spPr bwMode="auto">
            <a:xfrm flipV="1">
              <a:off x="2034109"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8" name="Line 715"/>
            <p:cNvSpPr>
              <a:spLocks noChangeShapeType="1"/>
            </p:cNvSpPr>
            <p:nvPr/>
          </p:nvSpPr>
          <p:spPr bwMode="auto">
            <a:xfrm flipV="1">
              <a:off x="2046684"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9" name="Line 716"/>
            <p:cNvSpPr>
              <a:spLocks noChangeShapeType="1"/>
            </p:cNvSpPr>
            <p:nvPr/>
          </p:nvSpPr>
          <p:spPr bwMode="auto">
            <a:xfrm flipV="1">
              <a:off x="2059260"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 name="Line 717"/>
            <p:cNvSpPr>
              <a:spLocks noChangeShapeType="1"/>
            </p:cNvSpPr>
            <p:nvPr/>
          </p:nvSpPr>
          <p:spPr bwMode="auto">
            <a:xfrm flipV="1">
              <a:off x="2065548"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 name="Line 718"/>
            <p:cNvSpPr>
              <a:spLocks noChangeShapeType="1"/>
            </p:cNvSpPr>
            <p:nvPr/>
          </p:nvSpPr>
          <p:spPr bwMode="auto">
            <a:xfrm flipV="1">
              <a:off x="2078124"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 name="Line 719"/>
            <p:cNvSpPr>
              <a:spLocks noChangeShapeType="1"/>
            </p:cNvSpPr>
            <p:nvPr/>
          </p:nvSpPr>
          <p:spPr bwMode="auto">
            <a:xfrm flipV="1">
              <a:off x="2092272"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 name="Line 720"/>
            <p:cNvSpPr>
              <a:spLocks noChangeShapeType="1"/>
            </p:cNvSpPr>
            <p:nvPr/>
          </p:nvSpPr>
          <p:spPr bwMode="auto">
            <a:xfrm flipV="1">
              <a:off x="2104847"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4" name="Line 721"/>
            <p:cNvSpPr>
              <a:spLocks noChangeShapeType="1"/>
            </p:cNvSpPr>
            <p:nvPr/>
          </p:nvSpPr>
          <p:spPr bwMode="auto">
            <a:xfrm flipV="1">
              <a:off x="2117423"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 name="Line 722"/>
            <p:cNvSpPr>
              <a:spLocks noChangeShapeType="1"/>
            </p:cNvSpPr>
            <p:nvPr/>
          </p:nvSpPr>
          <p:spPr bwMode="auto">
            <a:xfrm flipV="1">
              <a:off x="2129998"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 name="Line 723"/>
            <p:cNvSpPr>
              <a:spLocks noChangeShapeType="1"/>
            </p:cNvSpPr>
            <p:nvPr/>
          </p:nvSpPr>
          <p:spPr bwMode="auto">
            <a:xfrm flipV="1">
              <a:off x="2136285"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 name="Line 724"/>
            <p:cNvSpPr>
              <a:spLocks noChangeShapeType="1"/>
            </p:cNvSpPr>
            <p:nvPr/>
          </p:nvSpPr>
          <p:spPr bwMode="auto">
            <a:xfrm flipV="1">
              <a:off x="2148861"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 name="Line 725"/>
            <p:cNvSpPr>
              <a:spLocks noChangeShapeType="1"/>
            </p:cNvSpPr>
            <p:nvPr/>
          </p:nvSpPr>
          <p:spPr bwMode="auto">
            <a:xfrm flipV="1">
              <a:off x="2161437" y="4369186"/>
              <a:ext cx="0" cy="1604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 name="Line 726"/>
            <p:cNvSpPr>
              <a:spLocks noChangeShapeType="1"/>
            </p:cNvSpPr>
            <p:nvPr/>
          </p:nvSpPr>
          <p:spPr bwMode="auto">
            <a:xfrm flipV="1">
              <a:off x="2174012"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 name="Line 727"/>
            <p:cNvSpPr>
              <a:spLocks noChangeShapeType="1"/>
            </p:cNvSpPr>
            <p:nvPr/>
          </p:nvSpPr>
          <p:spPr bwMode="auto">
            <a:xfrm flipV="1">
              <a:off x="218816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 name="Line 728"/>
            <p:cNvSpPr>
              <a:spLocks noChangeShapeType="1"/>
            </p:cNvSpPr>
            <p:nvPr/>
          </p:nvSpPr>
          <p:spPr bwMode="auto">
            <a:xfrm flipV="1">
              <a:off x="2200735"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 name="Line 729"/>
            <p:cNvSpPr>
              <a:spLocks noChangeShapeType="1"/>
            </p:cNvSpPr>
            <p:nvPr/>
          </p:nvSpPr>
          <p:spPr bwMode="auto">
            <a:xfrm flipV="1">
              <a:off x="2207023"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3" name="Line 730"/>
            <p:cNvSpPr>
              <a:spLocks noChangeShapeType="1"/>
            </p:cNvSpPr>
            <p:nvPr/>
          </p:nvSpPr>
          <p:spPr bwMode="auto">
            <a:xfrm flipV="1">
              <a:off x="2219598"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4" name="Line 731"/>
            <p:cNvSpPr>
              <a:spLocks noChangeShapeType="1"/>
            </p:cNvSpPr>
            <p:nvPr/>
          </p:nvSpPr>
          <p:spPr bwMode="auto">
            <a:xfrm flipV="1">
              <a:off x="2232174"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 name="Line 732"/>
            <p:cNvSpPr>
              <a:spLocks noChangeShapeType="1"/>
            </p:cNvSpPr>
            <p:nvPr/>
          </p:nvSpPr>
          <p:spPr bwMode="auto">
            <a:xfrm flipV="1">
              <a:off x="2244749"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 name="Line 733"/>
            <p:cNvSpPr>
              <a:spLocks noChangeShapeType="1"/>
            </p:cNvSpPr>
            <p:nvPr/>
          </p:nvSpPr>
          <p:spPr bwMode="auto">
            <a:xfrm flipV="1">
              <a:off x="2257325"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 name="Line 734"/>
            <p:cNvSpPr>
              <a:spLocks noChangeShapeType="1"/>
            </p:cNvSpPr>
            <p:nvPr/>
          </p:nvSpPr>
          <p:spPr bwMode="auto">
            <a:xfrm flipV="1">
              <a:off x="226990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 name="Line 735"/>
            <p:cNvSpPr>
              <a:spLocks noChangeShapeType="1"/>
            </p:cNvSpPr>
            <p:nvPr/>
          </p:nvSpPr>
          <p:spPr bwMode="auto">
            <a:xfrm flipV="1">
              <a:off x="2277760" y="4369186"/>
              <a:ext cx="0" cy="15986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 name="Line 736"/>
            <p:cNvSpPr>
              <a:spLocks noChangeShapeType="1"/>
            </p:cNvSpPr>
            <p:nvPr/>
          </p:nvSpPr>
          <p:spPr bwMode="auto">
            <a:xfrm flipV="1">
              <a:off x="2290335" y="4369186"/>
              <a:ext cx="0" cy="15923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0" name="Line 737"/>
            <p:cNvSpPr>
              <a:spLocks noChangeShapeType="1"/>
            </p:cNvSpPr>
            <p:nvPr/>
          </p:nvSpPr>
          <p:spPr bwMode="auto">
            <a:xfrm flipV="1">
              <a:off x="2302911" y="4369186"/>
              <a:ext cx="0" cy="15923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1" name="Line 738"/>
            <p:cNvSpPr>
              <a:spLocks noChangeShapeType="1"/>
            </p:cNvSpPr>
            <p:nvPr/>
          </p:nvSpPr>
          <p:spPr bwMode="auto">
            <a:xfrm flipV="1">
              <a:off x="2315486" y="4369186"/>
              <a:ext cx="0" cy="15923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2" name="Line 739"/>
            <p:cNvSpPr>
              <a:spLocks noChangeShapeType="1"/>
            </p:cNvSpPr>
            <p:nvPr/>
          </p:nvSpPr>
          <p:spPr bwMode="auto">
            <a:xfrm flipV="1">
              <a:off x="2328062" y="4369186"/>
              <a:ext cx="0" cy="15923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3" name="Line 740"/>
            <p:cNvSpPr>
              <a:spLocks noChangeShapeType="1"/>
            </p:cNvSpPr>
            <p:nvPr/>
          </p:nvSpPr>
          <p:spPr bwMode="auto">
            <a:xfrm flipV="1">
              <a:off x="2340637" y="4369186"/>
              <a:ext cx="0" cy="15923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4" name="Line 741"/>
            <p:cNvSpPr>
              <a:spLocks noChangeShapeType="1"/>
            </p:cNvSpPr>
            <p:nvPr/>
          </p:nvSpPr>
          <p:spPr bwMode="auto">
            <a:xfrm flipV="1">
              <a:off x="2346926"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5" name="Line 742"/>
            <p:cNvSpPr>
              <a:spLocks noChangeShapeType="1"/>
            </p:cNvSpPr>
            <p:nvPr/>
          </p:nvSpPr>
          <p:spPr bwMode="auto">
            <a:xfrm flipV="1">
              <a:off x="2359501"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6" name="Line 743"/>
            <p:cNvSpPr>
              <a:spLocks noChangeShapeType="1"/>
            </p:cNvSpPr>
            <p:nvPr/>
          </p:nvSpPr>
          <p:spPr bwMode="auto">
            <a:xfrm flipV="1">
              <a:off x="2373648" y="4369186"/>
              <a:ext cx="0" cy="15860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7" name="Line 744"/>
            <p:cNvSpPr>
              <a:spLocks noChangeShapeType="1"/>
            </p:cNvSpPr>
            <p:nvPr/>
          </p:nvSpPr>
          <p:spPr bwMode="auto">
            <a:xfrm flipV="1">
              <a:off x="2386223"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8" name="Line 745"/>
            <p:cNvSpPr>
              <a:spLocks noChangeShapeType="1"/>
            </p:cNvSpPr>
            <p:nvPr/>
          </p:nvSpPr>
          <p:spPr bwMode="auto">
            <a:xfrm flipV="1">
              <a:off x="2398799"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9" name="Line 746"/>
            <p:cNvSpPr>
              <a:spLocks noChangeShapeType="1"/>
            </p:cNvSpPr>
            <p:nvPr/>
          </p:nvSpPr>
          <p:spPr bwMode="auto">
            <a:xfrm flipV="1">
              <a:off x="2411374"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0" name="Line 747"/>
            <p:cNvSpPr>
              <a:spLocks noChangeShapeType="1"/>
            </p:cNvSpPr>
            <p:nvPr/>
          </p:nvSpPr>
          <p:spPr bwMode="auto">
            <a:xfrm flipV="1">
              <a:off x="2417663"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1" name="Line 748"/>
            <p:cNvSpPr>
              <a:spLocks noChangeShapeType="1"/>
            </p:cNvSpPr>
            <p:nvPr/>
          </p:nvSpPr>
          <p:spPr bwMode="auto">
            <a:xfrm flipV="1">
              <a:off x="2430238"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2" name="Line 749"/>
            <p:cNvSpPr>
              <a:spLocks noChangeShapeType="1"/>
            </p:cNvSpPr>
            <p:nvPr/>
          </p:nvSpPr>
          <p:spPr bwMode="auto">
            <a:xfrm flipV="1">
              <a:off x="2442814"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3" name="Line 750"/>
            <p:cNvSpPr>
              <a:spLocks noChangeShapeType="1"/>
            </p:cNvSpPr>
            <p:nvPr/>
          </p:nvSpPr>
          <p:spPr bwMode="auto">
            <a:xfrm flipV="1">
              <a:off x="2455389"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4" name="Line 751"/>
            <p:cNvSpPr>
              <a:spLocks noChangeShapeType="1"/>
            </p:cNvSpPr>
            <p:nvPr/>
          </p:nvSpPr>
          <p:spPr bwMode="auto">
            <a:xfrm flipV="1">
              <a:off x="2469537" y="4369186"/>
              <a:ext cx="0" cy="15797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5" name="Line 752"/>
            <p:cNvSpPr>
              <a:spLocks noChangeShapeType="1"/>
            </p:cNvSpPr>
            <p:nvPr/>
          </p:nvSpPr>
          <p:spPr bwMode="auto">
            <a:xfrm flipV="1">
              <a:off x="2482113"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6" name="Line 753"/>
            <p:cNvSpPr>
              <a:spLocks noChangeShapeType="1"/>
            </p:cNvSpPr>
            <p:nvPr/>
          </p:nvSpPr>
          <p:spPr bwMode="auto">
            <a:xfrm flipV="1">
              <a:off x="2494688"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7" name="Line 754"/>
            <p:cNvSpPr>
              <a:spLocks noChangeShapeType="1"/>
            </p:cNvSpPr>
            <p:nvPr/>
          </p:nvSpPr>
          <p:spPr bwMode="auto">
            <a:xfrm flipV="1">
              <a:off x="2500975"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8" name="Line 755"/>
            <p:cNvSpPr>
              <a:spLocks noChangeShapeType="1"/>
            </p:cNvSpPr>
            <p:nvPr/>
          </p:nvSpPr>
          <p:spPr bwMode="auto">
            <a:xfrm flipV="1">
              <a:off x="2513551"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9" name="Line 756"/>
            <p:cNvSpPr>
              <a:spLocks noChangeShapeType="1"/>
            </p:cNvSpPr>
            <p:nvPr/>
          </p:nvSpPr>
          <p:spPr bwMode="auto">
            <a:xfrm flipV="1">
              <a:off x="2526126"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0" name="Line 757"/>
            <p:cNvSpPr>
              <a:spLocks noChangeShapeType="1"/>
            </p:cNvSpPr>
            <p:nvPr/>
          </p:nvSpPr>
          <p:spPr bwMode="auto">
            <a:xfrm flipV="1">
              <a:off x="2538702" y="4369186"/>
              <a:ext cx="0" cy="15735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1" name="Line 758"/>
            <p:cNvSpPr>
              <a:spLocks noChangeShapeType="1"/>
            </p:cNvSpPr>
            <p:nvPr/>
          </p:nvSpPr>
          <p:spPr bwMode="auto">
            <a:xfrm flipV="1">
              <a:off x="2552850"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2" name="Line 759"/>
            <p:cNvSpPr>
              <a:spLocks noChangeShapeType="1"/>
            </p:cNvSpPr>
            <p:nvPr/>
          </p:nvSpPr>
          <p:spPr bwMode="auto">
            <a:xfrm flipV="1">
              <a:off x="2565425"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3" name="Line 760"/>
            <p:cNvSpPr>
              <a:spLocks noChangeShapeType="1"/>
            </p:cNvSpPr>
            <p:nvPr/>
          </p:nvSpPr>
          <p:spPr bwMode="auto">
            <a:xfrm flipV="1">
              <a:off x="2571712"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4" name="Line 761"/>
            <p:cNvSpPr>
              <a:spLocks noChangeShapeType="1"/>
            </p:cNvSpPr>
            <p:nvPr/>
          </p:nvSpPr>
          <p:spPr bwMode="auto">
            <a:xfrm flipV="1">
              <a:off x="2584288"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5" name="Line 762"/>
            <p:cNvSpPr>
              <a:spLocks noChangeShapeType="1"/>
            </p:cNvSpPr>
            <p:nvPr/>
          </p:nvSpPr>
          <p:spPr bwMode="auto">
            <a:xfrm flipV="1">
              <a:off x="2596863"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6" name="Line 763"/>
            <p:cNvSpPr>
              <a:spLocks noChangeShapeType="1"/>
            </p:cNvSpPr>
            <p:nvPr/>
          </p:nvSpPr>
          <p:spPr bwMode="auto">
            <a:xfrm flipV="1">
              <a:off x="2609439"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7" name="Line 764"/>
            <p:cNvSpPr>
              <a:spLocks noChangeShapeType="1"/>
            </p:cNvSpPr>
            <p:nvPr/>
          </p:nvSpPr>
          <p:spPr bwMode="auto">
            <a:xfrm flipV="1">
              <a:off x="2622015" y="4369186"/>
              <a:ext cx="0" cy="15672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8" name="Line 765"/>
            <p:cNvSpPr>
              <a:spLocks noChangeShapeType="1"/>
            </p:cNvSpPr>
            <p:nvPr/>
          </p:nvSpPr>
          <p:spPr bwMode="auto">
            <a:xfrm flipV="1">
              <a:off x="2634590" y="4369186"/>
              <a:ext cx="0" cy="15593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9" name="Line 766"/>
            <p:cNvSpPr>
              <a:spLocks noChangeShapeType="1"/>
            </p:cNvSpPr>
            <p:nvPr/>
          </p:nvSpPr>
          <p:spPr bwMode="auto">
            <a:xfrm flipV="1">
              <a:off x="2642450" y="4369186"/>
              <a:ext cx="0" cy="15530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0" name="Line 767"/>
            <p:cNvSpPr>
              <a:spLocks noChangeShapeType="1"/>
            </p:cNvSpPr>
            <p:nvPr/>
          </p:nvSpPr>
          <p:spPr bwMode="auto">
            <a:xfrm flipV="1">
              <a:off x="2655025" y="4369186"/>
              <a:ext cx="0" cy="15530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1" name="Line 768"/>
            <p:cNvSpPr>
              <a:spLocks noChangeShapeType="1"/>
            </p:cNvSpPr>
            <p:nvPr/>
          </p:nvSpPr>
          <p:spPr bwMode="auto">
            <a:xfrm flipV="1">
              <a:off x="2667601" y="4369186"/>
              <a:ext cx="0" cy="15530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2" name="Line 769"/>
            <p:cNvSpPr>
              <a:spLocks noChangeShapeType="1"/>
            </p:cNvSpPr>
            <p:nvPr/>
          </p:nvSpPr>
          <p:spPr bwMode="auto">
            <a:xfrm flipV="1">
              <a:off x="2680176" y="4369186"/>
              <a:ext cx="0" cy="15530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3" name="Line 770"/>
            <p:cNvSpPr>
              <a:spLocks noChangeShapeType="1"/>
            </p:cNvSpPr>
            <p:nvPr/>
          </p:nvSpPr>
          <p:spPr bwMode="auto">
            <a:xfrm flipV="1">
              <a:off x="2692752" y="4369186"/>
              <a:ext cx="0" cy="15530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4" name="Line 771"/>
            <p:cNvSpPr>
              <a:spLocks noChangeShapeType="1"/>
            </p:cNvSpPr>
            <p:nvPr/>
          </p:nvSpPr>
          <p:spPr bwMode="auto">
            <a:xfrm flipV="1">
              <a:off x="2705327" y="4369186"/>
              <a:ext cx="0" cy="15467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5" name="Line 772"/>
            <p:cNvSpPr>
              <a:spLocks noChangeShapeType="1"/>
            </p:cNvSpPr>
            <p:nvPr/>
          </p:nvSpPr>
          <p:spPr bwMode="auto">
            <a:xfrm flipV="1">
              <a:off x="2711616" y="4369186"/>
              <a:ext cx="0" cy="15404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6" name="Line 773"/>
            <p:cNvSpPr>
              <a:spLocks noChangeShapeType="1"/>
            </p:cNvSpPr>
            <p:nvPr/>
          </p:nvSpPr>
          <p:spPr bwMode="auto">
            <a:xfrm flipV="1">
              <a:off x="2724191" y="4369186"/>
              <a:ext cx="0" cy="15404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7" name="Line 774"/>
            <p:cNvSpPr>
              <a:spLocks noChangeShapeType="1"/>
            </p:cNvSpPr>
            <p:nvPr/>
          </p:nvSpPr>
          <p:spPr bwMode="auto">
            <a:xfrm flipV="1">
              <a:off x="2738338" y="4369186"/>
              <a:ext cx="0" cy="15404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8" name="Line 775"/>
            <p:cNvSpPr>
              <a:spLocks noChangeShapeType="1"/>
            </p:cNvSpPr>
            <p:nvPr/>
          </p:nvSpPr>
          <p:spPr bwMode="auto">
            <a:xfrm flipV="1">
              <a:off x="2750913" y="4369186"/>
              <a:ext cx="0" cy="15404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9" name="Line 776"/>
            <p:cNvSpPr>
              <a:spLocks noChangeShapeType="1"/>
            </p:cNvSpPr>
            <p:nvPr/>
          </p:nvSpPr>
          <p:spPr bwMode="auto">
            <a:xfrm flipV="1">
              <a:off x="2763489" y="4369186"/>
              <a:ext cx="0" cy="15342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0" name="Line 777"/>
            <p:cNvSpPr>
              <a:spLocks noChangeShapeType="1"/>
            </p:cNvSpPr>
            <p:nvPr/>
          </p:nvSpPr>
          <p:spPr bwMode="auto">
            <a:xfrm flipV="1">
              <a:off x="2776064" y="4369186"/>
              <a:ext cx="0" cy="15342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1" name="Line 778"/>
            <p:cNvSpPr>
              <a:spLocks noChangeShapeType="1"/>
            </p:cNvSpPr>
            <p:nvPr/>
          </p:nvSpPr>
          <p:spPr bwMode="auto">
            <a:xfrm flipV="1">
              <a:off x="2782353" y="4369186"/>
              <a:ext cx="0" cy="15342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2" name="Line 779"/>
            <p:cNvSpPr>
              <a:spLocks noChangeShapeType="1"/>
            </p:cNvSpPr>
            <p:nvPr/>
          </p:nvSpPr>
          <p:spPr bwMode="auto">
            <a:xfrm flipV="1">
              <a:off x="2794928" y="4369186"/>
              <a:ext cx="0" cy="15279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3" name="Line 780"/>
            <p:cNvSpPr>
              <a:spLocks noChangeShapeType="1"/>
            </p:cNvSpPr>
            <p:nvPr/>
          </p:nvSpPr>
          <p:spPr bwMode="auto">
            <a:xfrm flipV="1">
              <a:off x="2807504" y="4369186"/>
              <a:ext cx="0" cy="15279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4" name="Line 781"/>
            <p:cNvSpPr>
              <a:spLocks noChangeShapeType="1"/>
            </p:cNvSpPr>
            <p:nvPr/>
          </p:nvSpPr>
          <p:spPr bwMode="auto">
            <a:xfrm flipV="1">
              <a:off x="2820079" y="4369186"/>
              <a:ext cx="0" cy="15216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5" name="Line 782"/>
            <p:cNvSpPr>
              <a:spLocks noChangeShapeType="1"/>
            </p:cNvSpPr>
            <p:nvPr/>
          </p:nvSpPr>
          <p:spPr bwMode="auto">
            <a:xfrm flipV="1">
              <a:off x="2834227" y="4369186"/>
              <a:ext cx="0" cy="15216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6" name="Line 783"/>
            <p:cNvSpPr>
              <a:spLocks noChangeShapeType="1"/>
            </p:cNvSpPr>
            <p:nvPr/>
          </p:nvSpPr>
          <p:spPr bwMode="auto">
            <a:xfrm flipV="1">
              <a:off x="2846803" y="4369186"/>
              <a:ext cx="0" cy="15216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7" name="Line 784"/>
            <p:cNvSpPr>
              <a:spLocks noChangeShapeType="1"/>
            </p:cNvSpPr>
            <p:nvPr/>
          </p:nvSpPr>
          <p:spPr bwMode="auto">
            <a:xfrm flipV="1">
              <a:off x="2853090" y="4369186"/>
              <a:ext cx="0" cy="15216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8" name="Line 785"/>
            <p:cNvSpPr>
              <a:spLocks noChangeShapeType="1"/>
            </p:cNvSpPr>
            <p:nvPr/>
          </p:nvSpPr>
          <p:spPr bwMode="auto">
            <a:xfrm flipV="1">
              <a:off x="2865665" y="4369186"/>
              <a:ext cx="0" cy="15153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9" name="Line 786"/>
            <p:cNvSpPr>
              <a:spLocks noChangeShapeType="1"/>
            </p:cNvSpPr>
            <p:nvPr/>
          </p:nvSpPr>
          <p:spPr bwMode="auto">
            <a:xfrm flipV="1">
              <a:off x="2878241" y="4369186"/>
              <a:ext cx="0" cy="15153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0" name="Line 787"/>
            <p:cNvSpPr>
              <a:spLocks noChangeShapeType="1"/>
            </p:cNvSpPr>
            <p:nvPr/>
          </p:nvSpPr>
          <p:spPr bwMode="auto">
            <a:xfrm flipV="1">
              <a:off x="2890816" y="4369186"/>
              <a:ext cx="0" cy="15153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1" name="Line 788"/>
            <p:cNvSpPr>
              <a:spLocks noChangeShapeType="1"/>
            </p:cNvSpPr>
            <p:nvPr/>
          </p:nvSpPr>
          <p:spPr bwMode="auto">
            <a:xfrm flipV="1">
              <a:off x="2903392" y="4369186"/>
              <a:ext cx="0" cy="150906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2" name="Line 789"/>
            <p:cNvSpPr>
              <a:spLocks noChangeShapeType="1"/>
            </p:cNvSpPr>
            <p:nvPr/>
          </p:nvSpPr>
          <p:spPr bwMode="auto">
            <a:xfrm flipV="1">
              <a:off x="2915967" y="4369186"/>
              <a:ext cx="0" cy="15027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3" name="Line 790"/>
            <p:cNvSpPr>
              <a:spLocks noChangeShapeType="1"/>
            </p:cNvSpPr>
            <p:nvPr/>
          </p:nvSpPr>
          <p:spPr bwMode="auto">
            <a:xfrm flipV="1">
              <a:off x="2930115" y="4369186"/>
              <a:ext cx="0" cy="15027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4" name="Line 791"/>
            <p:cNvSpPr>
              <a:spLocks noChangeShapeType="1"/>
            </p:cNvSpPr>
            <p:nvPr/>
          </p:nvSpPr>
          <p:spPr bwMode="auto">
            <a:xfrm flipV="1">
              <a:off x="2936402" y="4369186"/>
              <a:ext cx="0" cy="15027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5" name="Line 792"/>
            <p:cNvSpPr>
              <a:spLocks noChangeShapeType="1"/>
            </p:cNvSpPr>
            <p:nvPr/>
          </p:nvSpPr>
          <p:spPr bwMode="auto">
            <a:xfrm flipV="1">
              <a:off x="2948978" y="4369186"/>
              <a:ext cx="0" cy="14964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6" name="Line 793"/>
            <p:cNvSpPr>
              <a:spLocks noChangeShapeType="1"/>
            </p:cNvSpPr>
            <p:nvPr/>
          </p:nvSpPr>
          <p:spPr bwMode="auto">
            <a:xfrm flipV="1">
              <a:off x="2961553" y="4369186"/>
              <a:ext cx="0" cy="14964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7" name="Line 794"/>
            <p:cNvSpPr>
              <a:spLocks noChangeShapeType="1"/>
            </p:cNvSpPr>
            <p:nvPr/>
          </p:nvSpPr>
          <p:spPr bwMode="auto">
            <a:xfrm flipV="1">
              <a:off x="2974129" y="4369186"/>
              <a:ext cx="0" cy="14901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8" name="Line 795"/>
            <p:cNvSpPr>
              <a:spLocks noChangeShapeType="1"/>
            </p:cNvSpPr>
            <p:nvPr/>
          </p:nvSpPr>
          <p:spPr bwMode="auto">
            <a:xfrm flipV="1">
              <a:off x="2986704" y="4369186"/>
              <a:ext cx="0" cy="14901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9" name="Line 796"/>
            <p:cNvSpPr>
              <a:spLocks noChangeShapeType="1"/>
            </p:cNvSpPr>
            <p:nvPr/>
          </p:nvSpPr>
          <p:spPr bwMode="auto">
            <a:xfrm flipV="1">
              <a:off x="2999280" y="4369186"/>
              <a:ext cx="0" cy="14839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0" name="Line 797"/>
            <p:cNvSpPr>
              <a:spLocks noChangeShapeType="1"/>
            </p:cNvSpPr>
            <p:nvPr/>
          </p:nvSpPr>
          <p:spPr bwMode="auto">
            <a:xfrm flipV="1">
              <a:off x="3005568" y="4369186"/>
              <a:ext cx="0" cy="14839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1" name="Line 798"/>
            <p:cNvSpPr>
              <a:spLocks noChangeShapeType="1"/>
            </p:cNvSpPr>
            <p:nvPr/>
          </p:nvSpPr>
          <p:spPr bwMode="auto">
            <a:xfrm flipV="1">
              <a:off x="3019715" y="4369186"/>
              <a:ext cx="0" cy="147762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2" name="Line 799"/>
            <p:cNvSpPr>
              <a:spLocks noChangeShapeType="1"/>
            </p:cNvSpPr>
            <p:nvPr/>
          </p:nvSpPr>
          <p:spPr bwMode="auto">
            <a:xfrm flipV="1">
              <a:off x="3032290" y="4369186"/>
              <a:ext cx="0" cy="14697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3" name="Line 800"/>
            <p:cNvSpPr>
              <a:spLocks noChangeShapeType="1"/>
            </p:cNvSpPr>
            <p:nvPr/>
          </p:nvSpPr>
          <p:spPr bwMode="auto">
            <a:xfrm flipV="1">
              <a:off x="3044866" y="4369186"/>
              <a:ext cx="0" cy="14697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4" name="Line 801"/>
            <p:cNvSpPr>
              <a:spLocks noChangeShapeType="1"/>
            </p:cNvSpPr>
            <p:nvPr/>
          </p:nvSpPr>
          <p:spPr bwMode="auto">
            <a:xfrm flipV="1">
              <a:off x="3057441" y="4369186"/>
              <a:ext cx="0" cy="14634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 name="Line 802"/>
            <p:cNvSpPr>
              <a:spLocks noChangeShapeType="1"/>
            </p:cNvSpPr>
            <p:nvPr/>
          </p:nvSpPr>
          <p:spPr bwMode="auto">
            <a:xfrm flipV="1">
              <a:off x="3070017" y="4369186"/>
              <a:ext cx="0" cy="14571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6" name="Line 803"/>
            <p:cNvSpPr>
              <a:spLocks noChangeShapeType="1"/>
            </p:cNvSpPr>
            <p:nvPr/>
          </p:nvSpPr>
          <p:spPr bwMode="auto">
            <a:xfrm flipV="1">
              <a:off x="3076305" y="4369186"/>
              <a:ext cx="0" cy="14571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7" name="Line 804"/>
            <p:cNvSpPr>
              <a:spLocks noChangeShapeType="1"/>
            </p:cNvSpPr>
            <p:nvPr/>
          </p:nvSpPr>
          <p:spPr bwMode="auto">
            <a:xfrm flipV="1">
              <a:off x="3088881" y="4369186"/>
              <a:ext cx="0" cy="14571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8" name="Line 805"/>
            <p:cNvSpPr>
              <a:spLocks noChangeShapeType="1"/>
            </p:cNvSpPr>
            <p:nvPr/>
          </p:nvSpPr>
          <p:spPr bwMode="auto">
            <a:xfrm flipV="1">
              <a:off x="3103029" y="4369186"/>
              <a:ext cx="0" cy="14508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9" name="Line 806"/>
            <p:cNvSpPr>
              <a:spLocks noChangeShapeType="1"/>
            </p:cNvSpPr>
            <p:nvPr/>
          </p:nvSpPr>
          <p:spPr bwMode="auto">
            <a:xfrm flipV="1">
              <a:off x="3115604" y="4369186"/>
              <a:ext cx="0" cy="14446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0" name="Line 807"/>
            <p:cNvSpPr>
              <a:spLocks noChangeShapeType="1"/>
            </p:cNvSpPr>
            <p:nvPr/>
          </p:nvSpPr>
          <p:spPr bwMode="auto">
            <a:xfrm flipV="1">
              <a:off x="3128180" y="4369186"/>
              <a:ext cx="0" cy="14383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1" name="Line 809"/>
            <p:cNvSpPr>
              <a:spLocks noChangeShapeType="1"/>
            </p:cNvSpPr>
            <p:nvPr/>
          </p:nvSpPr>
          <p:spPr bwMode="auto">
            <a:xfrm flipV="1">
              <a:off x="3140754" y="4369186"/>
              <a:ext cx="0" cy="14383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2" name="Line 810"/>
            <p:cNvSpPr>
              <a:spLocks noChangeShapeType="1"/>
            </p:cNvSpPr>
            <p:nvPr/>
          </p:nvSpPr>
          <p:spPr bwMode="auto">
            <a:xfrm flipV="1">
              <a:off x="3147042" y="4369186"/>
              <a:ext cx="0" cy="14320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3" name="Line 811"/>
            <p:cNvSpPr>
              <a:spLocks noChangeShapeType="1"/>
            </p:cNvSpPr>
            <p:nvPr/>
          </p:nvSpPr>
          <p:spPr bwMode="auto">
            <a:xfrm flipV="1">
              <a:off x="3159618" y="4369186"/>
              <a:ext cx="0" cy="14320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4" name="Line 812"/>
            <p:cNvSpPr>
              <a:spLocks noChangeShapeType="1"/>
            </p:cNvSpPr>
            <p:nvPr/>
          </p:nvSpPr>
          <p:spPr bwMode="auto">
            <a:xfrm flipV="1">
              <a:off x="3172194" y="4369186"/>
              <a:ext cx="0" cy="14194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5" name="Line 813"/>
            <p:cNvSpPr>
              <a:spLocks noChangeShapeType="1"/>
            </p:cNvSpPr>
            <p:nvPr/>
          </p:nvSpPr>
          <p:spPr bwMode="auto">
            <a:xfrm flipV="1">
              <a:off x="3184769" y="4369186"/>
              <a:ext cx="0" cy="14194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6" name="Line 814"/>
            <p:cNvSpPr>
              <a:spLocks noChangeShapeType="1"/>
            </p:cNvSpPr>
            <p:nvPr/>
          </p:nvSpPr>
          <p:spPr bwMode="auto">
            <a:xfrm flipV="1">
              <a:off x="3198916" y="4369186"/>
              <a:ext cx="0" cy="14131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7" name="Line 815"/>
            <p:cNvSpPr>
              <a:spLocks noChangeShapeType="1"/>
            </p:cNvSpPr>
            <p:nvPr/>
          </p:nvSpPr>
          <p:spPr bwMode="auto">
            <a:xfrm flipV="1">
              <a:off x="3211491" y="4369186"/>
              <a:ext cx="0" cy="14131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8" name="Line 816"/>
            <p:cNvSpPr>
              <a:spLocks noChangeShapeType="1"/>
            </p:cNvSpPr>
            <p:nvPr/>
          </p:nvSpPr>
          <p:spPr bwMode="auto">
            <a:xfrm flipV="1">
              <a:off x="3217780" y="4369186"/>
              <a:ext cx="0" cy="14068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9" name="Line 817"/>
            <p:cNvSpPr>
              <a:spLocks noChangeShapeType="1"/>
            </p:cNvSpPr>
            <p:nvPr/>
          </p:nvSpPr>
          <p:spPr bwMode="auto">
            <a:xfrm flipV="1">
              <a:off x="3230355" y="4369186"/>
              <a:ext cx="0" cy="14068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0" name="Line 818"/>
            <p:cNvSpPr>
              <a:spLocks noChangeShapeType="1"/>
            </p:cNvSpPr>
            <p:nvPr/>
          </p:nvSpPr>
          <p:spPr bwMode="auto">
            <a:xfrm flipV="1">
              <a:off x="3242931" y="4369186"/>
              <a:ext cx="0" cy="14068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1" name="Line 819"/>
            <p:cNvSpPr>
              <a:spLocks noChangeShapeType="1"/>
            </p:cNvSpPr>
            <p:nvPr/>
          </p:nvSpPr>
          <p:spPr bwMode="auto">
            <a:xfrm flipV="1">
              <a:off x="3255506" y="4369186"/>
              <a:ext cx="0" cy="14005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2" name="Line 820"/>
            <p:cNvSpPr>
              <a:spLocks noChangeShapeType="1"/>
            </p:cNvSpPr>
            <p:nvPr/>
          </p:nvSpPr>
          <p:spPr bwMode="auto">
            <a:xfrm flipV="1">
              <a:off x="3268082" y="4369186"/>
              <a:ext cx="0" cy="13943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3" name="Line 821"/>
            <p:cNvSpPr>
              <a:spLocks noChangeShapeType="1"/>
            </p:cNvSpPr>
            <p:nvPr/>
          </p:nvSpPr>
          <p:spPr bwMode="auto">
            <a:xfrm flipV="1">
              <a:off x="3280657" y="4369186"/>
              <a:ext cx="0" cy="138802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4" name="Line 822"/>
            <p:cNvSpPr>
              <a:spLocks noChangeShapeType="1"/>
            </p:cNvSpPr>
            <p:nvPr/>
          </p:nvSpPr>
          <p:spPr bwMode="auto">
            <a:xfrm flipV="1">
              <a:off x="3288517" y="4369186"/>
              <a:ext cx="0" cy="137387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5" name="Line 823"/>
            <p:cNvSpPr>
              <a:spLocks noChangeShapeType="1"/>
            </p:cNvSpPr>
            <p:nvPr/>
          </p:nvSpPr>
          <p:spPr bwMode="auto">
            <a:xfrm flipV="1">
              <a:off x="3301092" y="4369186"/>
              <a:ext cx="0" cy="13675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6" name="Line 824"/>
            <p:cNvSpPr>
              <a:spLocks noChangeShapeType="1"/>
            </p:cNvSpPr>
            <p:nvPr/>
          </p:nvSpPr>
          <p:spPr bwMode="auto">
            <a:xfrm flipV="1">
              <a:off x="3313668" y="4369186"/>
              <a:ext cx="0" cy="13675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7" name="Line 825"/>
            <p:cNvSpPr>
              <a:spLocks noChangeShapeType="1"/>
            </p:cNvSpPr>
            <p:nvPr/>
          </p:nvSpPr>
          <p:spPr bwMode="auto">
            <a:xfrm flipV="1">
              <a:off x="3326243" y="4369186"/>
              <a:ext cx="0" cy="13612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8" name="Line 826"/>
            <p:cNvSpPr>
              <a:spLocks noChangeShapeType="1"/>
            </p:cNvSpPr>
            <p:nvPr/>
          </p:nvSpPr>
          <p:spPr bwMode="auto">
            <a:xfrm flipV="1">
              <a:off x="3338819" y="4369186"/>
              <a:ext cx="0" cy="13612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9" name="Line 827"/>
            <p:cNvSpPr>
              <a:spLocks noChangeShapeType="1"/>
            </p:cNvSpPr>
            <p:nvPr/>
          </p:nvSpPr>
          <p:spPr bwMode="auto">
            <a:xfrm flipV="1">
              <a:off x="3351394" y="4369186"/>
              <a:ext cx="0" cy="13550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0" name="Line 828"/>
            <p:cNvSpPr>
              <a:spLocks noChangeShapeType="1"/>
            </p:cNvSpPr>
            <p:nvPr/>
          </p:nvSpPr>
          <p:spPr bwMode="auto">
            <a:xfrm flipV="1">
              <a:off x="3357681" y="4369186"/>
              <a:ext cx="0" cy="13487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1" name="Line 829"/>
            <p:cNvSpPr>
              <a:spLocks noChangeShapeType="1"/>
            </p:cNvSpPr>
            <p:nvPr/>
          </p:nvSpPr>
          <p:spPr bwMode="auto">
            <a:xfrm flipV="1">
              <a:off x="3370257" y="4369186"/>
              <a:ext cx="0" cy="13487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2" name="Line 830"/>
            <p:cNvSpPr>
              <a:spLocks noChangeShapeType="1"/>
            </p:cNvSpPr>
            <p:nvPr/>
          </p:nvSpPr>
          <p:spPr bwMode="auto">
            <a:xfrm flipV="1">
              <a:off x="3384405" y="4369186"/>
              <a:ext cx="0" cy="13424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3" name="Line 831"/>
            <p:cNvSpPr>
              <a:spLocks noChangeShapeType="1"/>
            </p:cNvSpPr>
            <p:nvPr/>
          </p:nvSpPr>
          <p:spPr bwMode="auto">
            <a:xfrm flipV="1">
              <a:off x="3396980" y="4369186"/>
              <a:ext cx="0" cy="13424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4" name="Line 832"/>
            <p:cNvSpPr>
              <a:spLocks noChangeShapeType="1"/>
            </p:cNvSpPr>
            <p:nvPr/>
          </p:nvSpPr>
          <p:spPr bwMode="auto">
            <a:xfrm flipV="1">
              <a:off x="3409556" y="4369186"/>
              <a:ext cx="0" cy="132986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5" name="Line 833"/>
            <p:cNvSpPr>
              <a:spLocks noChangeShapeType="1"/>
            </p:cNvSpPr>
            <p:nvPr/>
          </p:nvSpPr>
          <p:spPr bwMode="auto">
            <a:xfrm flipV="1">
              <a:off x="3422131" y="4369186"/>
              <a:ext cx="0" cy="13235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6" name="Line 834"/>
            <p:cNvSpPr>
              <a:spLocks noChangeShapeType="1"/>
            </p:cNvSpPr>
            <p:nvPr/>
          </p:nvSpPr>
          <p:spPr bwMode="auto">
            <a:xfrm flipV="1">
              <a:off x="3434707" y="4369186"/>
              <a:ext cx="0" cy="13109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7" name="Line 835"/>
            <p:cNvSpPr>
              <a:spLocks noChangeShapeType="1"/>
            </p:cNvSpPr>
            <p:nvPr/>
          </p:nvSpPr>
          <p:spPr bwMode="auto">
            <a:xfrm flipV="1">
              <a:off x="3440994" y="4369186"/>
              <a:ext cx="0" cy="13047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8" name="Line 836"/>
            <p:cNvSpPr>
              <a:spLocks noChangeShapeType="1"/>
            </p:cNvSpPr>
            <p:nvPr/>
          </p:nvSpPr>
          <p:spPr bwMode="auto">
            <a:xfrm flipV="1">
              <a:off x="3453569" y="4369186"/>
              <a:ext cx="0" cy="13047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9" name="Line 837"/>
            <p:cNvSpPr>
              <a:spLocks noChangeShapeType="1"/>
            </p:cNvSpPr>
            <p:nvPr/>
          </p:nvSpPr>
          <p:spPr bwMode="auto">
            <a:xfrm flipV="1">
              <a:off x="3466145" y="4369186"/>
              <a:ext cx="0" cy="12984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0" name="Line 838"/>
            <p:cNvSpPr>
              <a:spLocks noChangeShapeType="1"/>
            </p:cNvSpPr>
            <p:nvPr/>
          </p:nvSpPr>
          <p:spPr bwMode="auto">
            <a:xfrm flipV="1">
              <a:off x="3480293" y="4369186"/>
              <a:ext cx="0" cy="12984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1" name="Line 839"/>
            <p:cNvSpPr>
              <a:spLocks noChangeShapeType="1"/>
            </p:cNvSpPr>
            <p:nvPr/>
          </p:nvSpPr>
          <p:spPr bwMode="auto">
            <a:xfrm flipV="1">
              <a:off x="3492868" y="4369186"/>
              <a:ext cx="0" cy="12779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2" name="Line 840"/>
            <p:cNvSpPr>
              <a:spLocks noChangeShapeType="1"/>
            </p:cNvSpPr>
            <p:nvPr/>
          </p:nvSpPr>
          <p:spPr bwMode="auto">
            <a:xfrm flipV="1">
              <a:off x="3505444" y="4369186"/>
              <a:ext cx="0" cy="12716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3" name="Line 841"/>
            <p:cNvSpPr>
              <a:spLocks noChangeShapeType="1"/>
            </p:cNvSpPr>
            <p:nvPr/>
          </p:nvSpPr>
          <p:spPr bwMode="auto">
            <a:xfrm flipV="1">
              <a:off x="3511732" y="4369186"/>
              <a:ext cx="0" cy="12716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4" name="Line 842"/>
            <p:cNvSpPr>
              <a:spLocks noChangeShapeType="1"/>
            </p:cNvSpPr>
            <p:nvPr/>
          </p:nvSpPr>
          <p:spPr bwMode="auto">
            <a:xfrm flipV="1">
              <a:off x="3524308" y="4369186"/>
              <a:ext cx="0" cy="12716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5" name="Line 843"/>
            <p:cNvSpPr>
              <a:spLocks noChangeShapeType="1"/>
            </p:cNvSpPr>
            <p:nvPr/>
          </p:nvSpPr>
          <p:spPr bwMode="auto">
            <a:xfrm flipV="1">
              <a:off x="3536883" y="4369186"/>
              <a:ext cx="0" cy="12716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6" name="Line 844"/>
            <p:cNvSpPr>
              <a:spLocks noChangeShapeType="1"/>
            </p:cNvSpPr>
            <p:nvPr/>
          </p:nvSpPr>
          <p:spPr bwMode="auto">
            <a:xfrm flipV="1">
              <a:off x="3549459" y="4369186"/>
              <a:ext cx="0" cy="12716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7" name="Line 845"/>
            <p:cNvSpPr>
              <a:spLocks noChangeShapeType="1"/>
            </p:cNvSpPr>
            <p:nvPr/>
          </p:nvSpPr>
          <p:spPr bwMode="auto">
            <a:xfrm flipV="1">
              <a:off x="3562034" y="4369186"/>
              <a:ext cx="0" cy="12654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8" name="Line 846"/>
            <p:cNvSpPr>
              <a:spLocks noChangeShapeType="1"/>
            </p:cNvSpPr>
            <p:nvPr/>
          </p:nvSpPr>
          <p:spPr bwMode="auto">
            <a:xfrm flipV="1">
              <a:off x="3576181" y="4369186"/>
              <a:ext cx="0" cy="12654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9" name="Line 847"/>
            <p:cNvSpPr>
              <a:spLocks noChangeShapeType="1"/>
            </p:cNvSpPr>
            <p:nvPr/>
          </p:nvSpPr>
          <p:spPr bwMode="auto">
            <a:xfrm flipV="1">
              <a:off x="3582469" y="4369186"/>
              <a:ext cx="0" cy="12591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0" name="Line 848"/>
            <p:cNvSpPr>
              <a:spLocks noChangeShapeType="1"/>
            </p:cNvSpPr>
            <p:nvPr/>
          </p:nvSpPr>
          <p:spPr bwMode="auto">
            <a:xfrm flipV="1">
              <a:off x="3595045" y="4369186"/>
              <a:ext cx="0" cy="12465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1" name="Line 849"/>
            <p:cNvSpPr>
              <a:spLocks noChangeShapeType="1"/>
            </p:cNvSpPr>
            <p:nvPr/>
          </p:nvSpPr>
          <p:spPr bwMode="auto">
            <a:xfrm flipV="1">
              <a:off x="3607620" y="4369186"/>
              <a:ext cx="0" cy="12465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2" name="Line 850"/>
            <p:cNvSpPr>
              <a:spLocks noChangeShapeType="1"/>
            </p:cNvSpPr>
            <p:nvPr/>
          </p:nvSpPr>
          <p:spPr bwMode="auto">
            <a:xfrm flipV="1">
              <a:off x="3620196" y="4369186"/>
              <a:ext cx="0" cy="12339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3" name="Line 851"/>
            <p:cNvSpPr>
              <a:spLocks noChangeShapeType="1"/>
            </p:cNvSpPr>
            <p:nvPr/>
          </p:nvSpPr>
          <p:spPr bwMode="auto">
            <a:xfrm flipV="1">
              <a:off x="3632771" y="4369186"/>
              <a:ext cx="0" cy="122768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4" name="Line 852"/>
            <p:cNvSpPr>
              <a:spLocks noChangeShapeType="1"/>
            </p:cNvSpPr>
            <p:nvPr/>
          </p:nvSpPr>
          <p:spPr bwMode="auto">
            <a:xfrm flipV="1">
              <a:off x="3645347" y="4369186"/>
              <a:ext cx="0" cy="12213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5" name="Line 853"/>
            <p:cNvSpPr>
              <a:spLocks noChangeShapeType="1"/>
            </p:cNvSpPr>
            <p:nvPr/>
          </p:nvSpPr>
          <p:spPr bwMode="auto">
            <a:xfrm flipV="1">
              <a:off x="3651634" y="4369186"/>
              <a:ext cx="0" cy="12213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6" name="Line 854"/>
            <p:cNvSpPr>
              <a:spLocks noChangeShapeType="1"/>
            </p:cNvSpPr>
            <p:nvPr/>
          </p:nvSpPr>
          <p:spPr bwMode="auto">
            <a:xfrm flipV="1">
              <a:off x="3665782" y="4369186"/>
              <a:ext cx="0" cy="119624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7" name="Line 855"/>
            <p:cNvSpPr>
              <a:spLocks noChangeShapeType="1"/>
            </p:cNvSpPr>
            <p:nvPr/>
          </p:nvSpPr>
          <p:spPr bwMode="auto">
            <a:xfrm flipV="1">
              <a:off x="3678358" y="4369186"/>
              <a:ext cx="0" cy="11883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8" name="Line 856"/>
            <p:cNvSpPr>
              <a:spLocks noChangeShapeType="1"/>
            </p:cNvSpPr>
            <p:nvPr/>
          </p:nvSpPr>
          <p:spPr bwMode="auto">
            <a:xfrm flipV="1">
              <a:off x="3690933" y="4369186"/>
              <a:ext cx="0" cy="11820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9" name="Line 857"/>
            <p:cNvSpPr>
              <a:spLocks noChangeShapeType="1"/>
            </p:cNvSpPr>
            <p:nvPr/>
          </p:nvSpPr>
          <p:spPr bwMode="auto">
            <a:xfrm flipV="1">
              <a:off x="3703509" y="4369186"/>
              <a:ext cx="0" cy="118209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0" name="Line 858"/>
            <p:cNvSpPr>
              <a:spLocks noChangeShapeType="1"/>
            </p:cNvSpPr>
            <p:nvPr/>
          </p:nvSpPr>
          <p:spPr bwMode="auto">
            <a:xfrm flipV="1">
              <a:off x="3716084" y="4369186"/>
              <a:ext cx="0" cy="11758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1" name="Line 859"/>
            <p:cNvSpPr>
              <a:spLocks noChangeShapeType="1"/>
            </p:cNvSpPr>
            <p:nvPr/>
          </p:nvSpPr>
          <p:spPr bwMode="auto">
            <a:xfrm flipV="1">
              <a:off x="3722371" y="4369186"/>
              <a:ext cx="0" cy="11632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2" name="Line 860"/>
            <p:cNvSpPr>
              <a:spLocks noChangeShapeType="1"/>
            </p:cNvSpPr>
            <p:nvPr/>
          </p:nvSpPr>
          <p:spPr bwMode="auto">
            <a:xfrm flipV="1">
              <a:off x="3734947" y="4369186"/>
              <a:ext cx="0" cy="115065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3" name="Line 861"/>
            <p:cNvSpPr>
              <a:spLocks noChangeShapeType="1"/>
            </p:cNvSpPr>
            <p:nvPr/>
          </p:nvSpPr>
          <p:spPr bwMode="auto">
            <a:xfrm flipV="1">
              <a:off x="3749095" y="4369186"/>
              <a:ext cx="0" cy="11443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4" name="Line 862"/>
            <p:cNvSpPr>
              <a:spLocks noChangeShapeType="1"/>
            </p:cNvSpPr>
            <p:nvPr/>
          </p:nvSpPr>
          <p:spPr bwMode="auto">
            <a:xfrm flipV="1">
              <a:off x="3761670" y="4369186"/>
              <a:ext cx="0" cy="11443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5" name="Line 863"/>
            <p:cNvSpPr>
              <a:spLocks noChangeShapeType="1"/>
            </p:cNvSpPr>
            <p:nvPr/>
          </p:nvSpPr>
          <p:spPr bwMode="auto">
            <a:xfrm flipV="1">
              <a:off x="3774246" y="4369186"/>
              <a:ext cx="0" cy="11443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6" name="Line 864"/>
            <p:cNvSpPr>
              <a:spLocks noChangeShapeType="1"/>
            </p:cNvSpPr>
            <p:nvPr/>
          </p:nvSpPr>
          <p:spPr bwMode="auto">
            <a:xfrm flipV="1">
              <a:off x="3786821" y="4369186"/>
              <a:ext cx="0" cy="11317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7" name="Line 865"/>
            <p:cNvSpPr>
              <a:spLocks noChangeShapeType="1"/>
            </p:cNvSpPr>
            <p:nvPr/>
          </p:nvSpPr>
          <p:spPr bwMode="auto">
            <a:xfrm flipV="1">
              <a:off x="3793110" y="4369186"/>
              <a:ext cx="0" cy="112550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8" name="Line 866"/>
            <p:cNvSpPr>
              <a:spLocks noChangeShapeType="1"/>
            </p:cNvSpPr>
            <p:nvPr/>
          </p:nvSpPr>
          <p:spPr bwMode="auto">
            <a:xfrm flipV="1">
              <a:off x="3805685" y="4369186"/>
              <a:ext cx="0" cy="110664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9" name="Line 867"/>
            <p:cNvSpPr>
              <a:spLocks noChangeShapeType="1"/>
            </p:cNvSpPr>
            <p:nvPr/>
          </p:nvSpPr>
          <p:spPr bwMode="auto">
            <a:xfrm flipV="1">
              <a:off x="3818261" y="4369186"/>
              <a:ext cx="0" cy="10987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0" name="Line 868"/>
            <p:cNvSpPr>
              <a:spLocks noChangeShapeType="1"/>
            </p:cNvSpPr>
            <p:nvPr/>
          </p:nvSpPr>
          <p:spPr bwMode="auto">
            <a:xfrm flipV="1">
              <a:off x="3830836" y="4369186"/>
              <a:ext cx="0" cy="10862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1" name="Line 869"/>
            <p:cNvSpPr>
              <a:spLocks noChangeShapeType="1"/>
            </p:cNvSpPr>
            <p:nvPr/>
          </p:nvSpPr>
          <p:spPr bwMode="auto">
            <a:xfrm flipV="1">
              <a:off x="3844983" y="4369186"/>
              <a:ext cx="0" cy="10862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2" name="Line 870"/>
            <p:cNvSpPr>
              <a:spLocks noChangeShapeType="1"/>
            </p:cNvSpPr>
            <p:nvPr/>
          </p:nvSpPr>
          <p:spPr bwMode="auto">
            <a:xfrm flipV="1">
              <a:off x="3857558" y="4369186"/>
              <a:ext cx="0" cy="10799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3" name="Line 871"/>
            <p:cNvSpPr>
              <a:spLocks noChangeShapeType="1"/>
            </p:cNvSpPr>
            <p:nvPr/>
          </p:nvSpPr>
          <p:spPr bwMode="auto">
            <a:xfrm flipV="1">
              <a:off x="3863847" y="4369186"/>
              <a:ext cx="0" cy="10799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4" name="Line 872"/>
            <p:cNvSpPr>
              <a:spLocks noChangeShapeType="1"/>
            </p:cNvSpPr>
            <p:nvPr/>
          </p:nvSpPr>
          <p:spPr bwMode="auto">
            <a:xfrm flipV="1">
              <a:off x="3876422" y="4369186"/>
              <a:ext cx="0" cy="10799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5" name="Line 873"/>
            <p:cNvSpPr>
              <a:spLocks noChangeShapeType="1"/>
            </p:cNvSpPr>
            <p:nvPr/>
          </p:nvSpPr>
          <p:spPr bwMode="auto">
            <a:xfrm flipV="1">
              <a:off x="3888998" y="4369186"/>
              <a:ext cx="0" cy="107363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6" name="Line 874"/>
            <p:cNvSpPr>
              <a:spLocks noChangeShapeType="1"/>
            </p:cNvSpPr>
            <p:nvPr/>
          </p:nvSpPr>
          <p:spPr bwMode="auto">
            <a:xfrm flipV="1">
              <a:off x="3901573" y="4369186"/>
              <a:ext cx="0" cy="106734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7" name="Line 875"/>
            <p:cNvSpPr>
              <a:spLocks noChangeShapeType="1"/>
            </p:cNvSpPr>
            <p:nvPr/>
          </p:nvSpPr>
          <p:spPr bwMode="auto">
            <a:xfrm flipV="1">
              <a:off x="3914149" y="4369186"/>
              <a:ext cx="0" cy="106105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8" name="Line 876"/>
            <p:cNvSpPr>
              <a:spLocks noChangeShapeType="1"/>
            </p:cNvSpPr>
            <p:nvPr/>
          </p:nvSpPr>
          <p:spPr bwMode="auto">
            <a:xfrm flipV="1">
              <a:off x="3926724" y="4369186"/>
              <a:ext cx="0" cy="10547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9" name="Line 877"/>
            <p:cNvSpPr>
              <a:spLocks noChangeShapeType="1"/>
            </p:cNvSpPr>
            <p:nvPr/>
          </p:nvSpPr>
          <p:spPr bwMode="auto">
            <a:xfrm flipV="1">
              <a:off x="3940871" y="4369186"/>
              <a:ext cx="0" cy="104848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0" name="Line 878"/>
            <p:cNvSpPr>
              <a:spLocks noChangeShapeType="1"/>
            </p:cNvSpPr>
            <p:nvPr/>
          </p:nvSpPr>
          <p:spPr bwMode="auto">
            <a:xfrm flipV="1">
              <a:off x="3947159" y="4369186"/>
              <a:ext cx="0" cy="103590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1" name="Line 879"/>
            <p:cNvSpPr>
              <a:spLocks noChangeShapeType="1"/>
            </p:cNvSpPr>
            <p:nvPr/>
          </p:nvSpPr>
          <p:spPr bwMode="auto">
            <a:xfrm flipV="1">
              <a:off x="3959735" y="4369186"/>
              <a:ext cx="0" cy="103590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2" name="Line 880"/>
            <p:cNvSpPr>
              <a:spLocks noChangeShapeType="1"/>
            </p:cNvSpPr>
            <p:nvPr/>
          </p:nvSpPr>
          <p:spPr bwMode="auto">
            <a:xfrm flipV="1">
              <a:off x="3972310" y="4369186"/>
              <a:ext cx="0" cy="101075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3" name="Line 881"/>
            <p:cNvSpPr>
              <a:spLocks noChangeShapeType="1"/>
            </p:cNvSpPr>
            <p:nvPr/>
          </p:nvSpPr>
          <p:spPr bwMode="auto">
            <a:xfrm flipV="1">
              <a:off x="3984886" y="4369186"/>
              <a:ext cx="0" cy="97774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4" name="Line 882"/>
            <p:cNvSpPr>
              <a:spLocks noChangeShapeType="1"/>
            </p:cNvSpPr>
            <p:nvPr/>
          </p:nvSpPr>
          <p:spPr bwMode="auto">
            <a:xfrm flipV="1">
              <a:off x="3997461" y="4369186"/>
              <a:ext cx="0" cy="97145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5" name="Line 883"/>
            <p:cNvSpPr>
              <a:spLocks noChangeShapeType="1"/>
            </p:cNvSpPr>
            <p:nvPr/>
          </p:nvSpPr>
          <p:spPr bwMode="auto">
            <a:xfrm flipV="1">
              <a:off x="4010037" y="4369186"/>
              <a:ext cx="0" cy="95888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6" name="Line 884"/>
            <p:cNvSpPr>
              <a:spLocks noChangeShapeType="1"/>
            </p:cNvSpPr>
            <p:nvPr/>
          </p:nvSpPr>
          <p:spPr bwMode="auto">
            <a:xfrm flipV="1">
              <a:off x="4016324" y="4369186"/>
              <a:ext cx="0" cy="9400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7" name="Line 885"/>
            <p:cNvSpPr>
              <a:spLocks noChangeShapeType="1"/>
            </p:cNvSpPr>
            <p:nvPr/>
          </p:nvSpPr>
          <p:spPr bwMode="auto">
            <a:xfrm flipV="1">
              <a:off x="4030472" y="4369186"/>
              <a:ext cx="0" cy="9337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8" name="Line 886"/>
            <p:cNvSpPr>
              <a:spLocks noChangeShapeType="1"/>
            </p:cNvSpPr>
            <p:nvPr/>
          </p:nvSpPr>
          <p:spPr bwMode="auto">
            <a:xfrm flipV="1">
              <a:off x="4043047" y="4369186"/>
              <a:ext cx="0" cy="9337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9" name="Line 887"/>
            <p:cNvSpPr>
              <a:spLocks noChangeShapeType="1"/>
            </p:cNvSpPr>
            <p:nvPr/>
          </p:nvSpPr>
          <p:spPr bwMode="auto">
            <a:xfrm flipV="1">
              <a:off x="4055623" y="4369186"/>
              <a:ext cx="0" cy="9070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0" name="Line 888"/>
            <p:cNvSpPr>
              <a:spLocks noChangeShapeType="1"/>
            </p:cNvSpPr>
            <p:nvPr/>
          </p:nvSpPr>
          <p:spPr bwMode="auto">
            <a:xfrm flipV="1">
              <a:off x="4068198" y="4369186"/>
              <a:ext cx="0" cy="9070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1" name="Line 889"/>
            <p:cNvSpPr>
              <a:spLocks noChangeShapeType="1"/>
            </p:cNvSpPr>
            <p:nvPr/>
          </p:nvSpPr>
          <p:spPr bwMode="auto">
            <a:xfrm flipV="1">
              <a:off x="4080774" y="4369186"/>
              <a:ext cx="0" cy="8629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2" name="Line 890"/>
            <p:cNvSpPr>
              <a:spLocks noChangeShapeType="1"/>
            </p:cNvSpPr>
            <p:nvPr/>
          </p:nvSpPr>
          <p:spPr bwMode="auto">
            <a:xfrm flipV="1">
              <a:off x="4087062" y="4369186"/>
              <a:ext cx="0" cy="83784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3" name="Line 891"/>
            <p:cNvSpPr>
              <a:spLocks noChangeShapeType="1"/>
            </p:cNvSpPr>
            <p:nvPr/>
          </p:nvSpPr>
          <p:spPr bwMode="auto">
            <a:xfrm flipV="1">
              <a:off x="4099638" y="4369186"/>
              <a:ext cx="0" cy="81740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4" name="Line 892"/>
            <p:cNvSpPr>
              <a:spLocks noChangeShapeType="1"/>
            </p:cNvSpPr>
            <p:nvPr/>
          </p:nvSpPr>
          <p:spPr bwMode="auto">
            <a:xfrm flipV="1">
              <a:off x="4112213" y="4369186"/>
              <a:ext cx="0" cy="81740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5" name="Line 893"/>
            <p:cNvSpPr>
              <a:spLocks noChangeShapeType="1"/>
            </p:cNvSpPr>
            <p:nvPr/>
          </p:nvSpPr>
          <p:spPr bwMode="auto">
            <a:xfrm flipV="1">
              <a:off x="4126360" y="4369186"/>
              <a:ext cx="0" cy="7733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6" name="Line 894"/>
            <p:cNvSpPr>
              <a:spLocks noChangeShapeType="1"/>
            </p:cNvSpPr>
            <p:nvPr/>
          </p:nvSpPr>
          <p:spPr bwMode="auto">
            <a:xfrm flipV="1">
              <a:off x="4138936" y="4369186"/>
              <a:ext cx="0" cy="75453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7" name="Line 895"/>
            <p:cNvSpPr>
              <a:spLocks noChangeShapeType="1"/>
            </p:cNvSpPr>
            <p:nvPr/>
          </p:nvSpPr>
          <p:spPr bwMode="auto">
            <a:xfrm flipV="1">
              <a:off x="4151511" y="4369186"/>
              <a:ext cx="0" cy="74824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8" name="Line 896"/>
            <p:cNvSpPr>
              <a:spLocks noChangeShapeType="1"/>
            </p:cNvSpPr>
            <p:nvPr/>
          </p:nvSpPr>
          <p:spPr bwMode="auto">
            <a:xfrm flipV="1">
              <a:off x="4157799" y="4369186"/>
              <a:ext cx="0" cy="74195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9" name="Line 897"/>
            <p:cNvSpPr>
              <a:spLocks noChangeShapeType="1"/>
            </p:cNvSpPr>
            <p:nvPr/>
          </p:nvSpPr>
          <p:spPr bwMode="auto">
            <a:xfrm flipV="1">
              <a:off x="4170375" y="4369186"/>
              <a:ext cx="0" cy="7356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0" name="Line 898"/>
            <p:cNvSpPr>
              <a:spLocks noChangeShapeType="1"/>
            </p:cNvSpPr>
            <p:nvPr/>
          </p:nvSpPr>
          <p:spPr bwMode="auto">
            <a:xfrm flipV="1">
              <a:off x="4182950" y="4369186"/>
              <a:ext cx="0" cy="7215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1" name="Line 899"/>
            <p:cNvSpPr>
              <a:spLocks noChangeShapeType="1"/>
            </p:cNvSpPr>
            <p:nvPr/>
          </p:nvSpPr>
          <p:spPr bwMode="auto">
            <a:xfrm flipV="1">
              <a:off x="4195526" y="4369186"/>
              <a:ext cx="0" cy="7152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2" name="Line 900"/>
            <p:cNvSpPr>
              <a:spLocks noChangeShapeType="1"/>
            </p:cNvSpPr>
            <p:nvPr/>
          </p:nvSpPr>
          <p:spPr bwMode="auto">
            <a:xfrm flipV="1">
              <a:off x="4209673" y="4369186"/>
              <a:ext cx="0" cy="64606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3" name="Line 901"/>
            <p:cNvSpPr>
              <a:spLocks noChangeShapeType="1"/>
            </p:cNvSpPr>
            <p:nvPr/>
          </p:nvSpPr>
          <p:spPr bwMode="auto">
            <a:xfrm flipV="1">
              <a:off x="4222248" y="4369186"/>
              <a:ext cx="0" cy="61934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4" name="Line 902"/>
            <p:cNvSpPr>
              <a:spLocks noChangeShapeType="1"/>
            </p:cNvSpPr>
            <p:nvPr/>
          </p:nvSpPr>
          <p:spPr bwMode="auto">
            <a:xfrm flipV="1">
              <a:off x="4228537" y="4369186"/>
              <a:ext cx="0" cy="6067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5" name="Line 903"/>
            <p:cNvSpPr>
              <a:spLocks noChangeShapeType="1"/>
            </p:cNvSpPr>
            <p:nvPr/>
          </p:nvSpPr>
          <p:spPr bwMode="auto">
            <a:xfrm flipV="1">
              <a:off x="4241112" y="4369186"/>
              <a:ext cx="0" cy="59419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6" name="Line 904"/>
            <p:cNvSpPr>
              <a:spLocks noChangeShapeType="1"/>
            </p:cNvSpPr>
            <p:nvPr/>
          </p:nvSpPr>
          <p:spPr bwMode="auto">
            <a:xfrm flipV="1">
              <a:off x="4253688" y="4369186"/>
              <a:ext cx="0" cy="59419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7" name="Line 905"/>
            <p:cNvSpPr>
              <a:spLocks noChangeShapeType="1"/>
            </p:cNvSpPr>
            <p:nvPr/>
          </p:nvSpPr>
          <p:spPr bwMode="auto">
            <a:xfrm flipV="1">
              <a:off x="4266263" y="4369186"/>
              <a:ext cx="0" cy="5627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8" name="Line 906"/>
            <p:cNvSpPr>
              <a:spLocks noChangeShapeType="1"/>
            </p:cNvSpPr>
            <p:nvPr/>
          </p:nvSpPr>
          <p:spPr bwMode="auto">
            <a:xfrm flipV="1">
              <a:off x="4278839" y="4369186"/>
              <a:ext cx="0" cy="52345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9" name="Line 907"/>
            <p:cNvSpPr>
              <a:spLocks noChangeShapeType="1"/>
            </p:cNvSpPr>
            <p:nvPr/>
          </p:nvSpPr>
          <p:spPr bwMode="auto">
            <a:xfrm flipV="1">
              <a:off x="4291414" y="4369186"/>
              <a:ext cx="0" cy="5171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0" name="Line 908"/>
            <p:cNvSpPr>
              <a:spLocks noChangeShapeType="1"/>
            </p:cNvSpPr>
            <p:nvPr/>
          </p:nvSpPr>
          <p:spPr bwMode="auto">
            <a:xfrm flipV="1">
              <a:off x="4297701" y="4369186"/>
              <a:ext cx="0" cy="5108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1" name="Line 909"/>
            <p:cNvSpPr>
              <a:spLocks noChangeShapeType="1"/>
            </p:cNvSpPr>
            <p:nvPr/>
          </p:nvSpPr>
          <p:spPr bwMode="auto">
            <a:xfrm flipV="1">
              <a:off x="4311849" y="4369186"/>
              <a:ext cx="0" cy="49201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2" name="Line 910"/>
            <p:cNvSpPr>
              <a:spLocks noChangeShapeType="1"/>
            </p:cNvSpPr>
            <p:nvPr/>
          </p:nvSpPr>
          <p:spPr bwMode="auto">
            <a:xfrm flipV="1">
              <a:off x="4324425" y="4369186"/>
              <a:ext cx="0" cy="49201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3" name="Line 911"/>
            <p:cNvSpPr>
              <a:spLocks noChangeShapeType="1"/>
            </p:cNvSpPr>
            <p:nvPr/>
          </p:nvSpPr>
          <p:spPr bwMode="auto">
            <a:xfrm flipV="1">
              <a:off x="4337000" y="4369186"/>
              <a:ext cx="0" cy="4857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4" name="Line 912"/>
            <p:cNvSpPr>
              <a:spLocks noChangeShapeType="1"/>
            </p:cNvSpPr>
            <p:nvPr/>
          </p:nvSpPr>
          <p:spPr bwMode="auto">
            <a:xfrm flipV="1">
              <a:off x="4349576" y="4369186"/>
              <a:ext cx="0" cy="4857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5" name="Line 913"/>
            <p:cNvSpPr>
              <a:spLocks noChangeShapeType="1"/>
            </p:cNvSpPr>
            <p:nvPr/>
          </p:nvSpPr>
          <p:spPr bwMode="auto">
            <a:xfrm flipV="1">
              <a:off x="4362151" y="4369186"/>
              <a:ext cx="0" cy="47315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6" name="Line 914"/>
            <p:cNvSpPr>
              <a:spLocks noChangeShapeType="1"/>
            </p:cNvSpPr>
            <p:nvPr/>
          </p:nvSpPr>
          <p:spPr bwMode="auto">
            <a:xfrm flipV="1">
              <a:off x="4368440" y="4369186"/>
              <a:ext cx="0" cy="47315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7" name="Line 915"/>
            <p:cNvSpPr>
              <a:spLocks noChangeShapeType="1"/>
            </p:cNvSpPr>
            <p:nvPr/>
          </p:nvSpPr>
          <p:spPr bwMode="auto">
            <a:xfrm flipV="1">
              <a:off x="4381015" y="4369186"/>
              <a:ext cx="0" cy="4542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8" name="Line 916"/>
            <p:cNvSpPr>
              <a:spLocks noChangeShapeType="1"/>
            </p:cNvSpPr>
            <p:nvPr/>
          </p:nvSpPr>
          <p:spPr bwMode="auto">
            <a:xfrm flipV="1">
              <a:off x="4395162" y="4369186"/>
              <a:ext cx="0" cy="4464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9" name="Line 917"/>
            <p:cNvSpPr>
              <a:spLocks noChangeShapeType="1"/>
            </p:cNvSpPr>
            <p:nvPr/>
          </p:nvSpPr>
          <p:spPr bwMode="auto">
            <a:xfrm flipV="1">
              <a:off x="4407737" y="4369186"/>
              <a:ext cx="0" cy="41499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0" name="Line 918"/>
            <p:cNvSpPr>
              <a:spLocks noChangeShapeType="1"/>
            </p:cNvSpPr>
            <p:nvPr/>
          </p:nvSpPr>
          <p:spPr bwMode="auto">
            <a:xfrm flipV="1">
              <a:off x="4420313" y="4369186"/>
              <a:ext cx="0" cy="40870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1" name="Line 919"/>
            <p:cNvSpPr>
              <a:spLocks noChangeShapeType="1"/>
            </p:cNvSpPr>
            <p:nvPr/>
          </p:nvSpPr>
          <p:spPr bwMode="auto">
            <a:xfrm flipV="1">
              <a:off x="4432888" y="4369186"/>
              <a:ext cx="0" cy="3709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2" name="Line 920"/>
            <p:cNvSpPr>
              <a:spLocks noChangeShapeType="1"/>
            </p:cNvSpPr>
            <p:nvPr/>
          </p:nvSpPr>
          <p:spPr bwMode="auto">
            <a:xfrm flipV="1">
              <a:off x="4445464" y="4369186"/>
              <a:ext cx="0" cy="3379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3" name="Line 921"/>
            <p:cNvSpPr>
              <a:spLocks noChangeShapeType="1"/>
            </p:cNvSpPr>
            <p:nvPr/>
          </p:nvSpPr>
          <p:spPr bwMode="auto">
            <a:xfrm flipV="1">
              <a:off x="4451752" y="4369186"/>
              <a:ext cx="0" cy="3253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4" name="Line 922"/>
            <p:cNvSpPr>
              <a:spLocks noChangeShapeType="1"/>
            </p:cNvSpPr>
            <p:nvPr/>
          </p:nvSpPr>
          <p:spPr bwMode="auto">
            <a:xfrm flipV="1">
              <a:off x="4464328" y="4369186"/>
              <a:ext cx="0" cy="2813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5" name="Line 923"/>
            <p:cNvSpPr>
              <a:spLocks noChangeShapeType="1"/>
            </p:cNvSpPr>
            <p:nvPr/>
          </p:nvSpPr>
          <p:spPr bwMode="auto">
            <a:xfrm flipV="1">
              <a:off x="4476903" y="4369186"/>
              <a:ext cx="0" cy="2609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6" name="Line 924"/>
            <p:cNvSpPr>
              <a:spLocks noChangeShapeType="1"/>
            </p:cNvSpPr>
            <p:nvPr/>
          </p:nvSpPr>
          <p:spPr bwMode="auto">
            <a:xfrm flipV="1">
              <a:off x="4491050" y="4369186"/>
              <a:ext cx="0" cy="2546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7" name="Line 925"/>
            <p:cNvSpPr>
              <a:spLocks noChangeShapeType="1"/>
            </p:cNvSpPr>
            <p:nvPr/>
          </p:nvSpPr>
          <p:spPr bwMode="auto">
            <a:xfrm flipV="1">
              <a:off x="4503625" y="4369186"/>
              <a:ext cx="0" cy="22950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8" name="Line 926"/>
            <p:cNvSpPr>
              <a:spLocks noChangeShapeType="1"/>
            </p:cNvSpPr>
            <p:nvPr/>
          </p:nvSpPr>
          <p:spPr bwMode="auto">
            <a:xfrm flipV="1">
              <a:off x="4516201" y="4369186"/>
              <a:ext cx="0" cy="1980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9" name="Line 927"/>
            <p:cNvSpPr>
              <a:spLocks noChangeShapeType="1"/>
            </p:cNvSpPr>
            <p:nvPr/>
          </p:nvSpPr>
          <p:spPr bwMode="auto">
            <a:xfrm flipV="1">
              <a:off x="4522489" y="4369186"/>
              <a:ext cx="0" cy="13361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0" name="Line 928"/>
            <p:cNvSpPr>
              <a:spLocks noChangeShapeType="1"/>
            </p:cNvSpPr>
            <p:nvPr/>
          </p:nvSpPr>
          <p:spPr bwMode="auto">
            <a:xfrm flipV="1">
              <a:off x="4535065" y="4369186"/>
              <a:ext cx="0" cy="12732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1" name="Line 929"/>
            <p:cNvSpPr>
              <a:spLocks noChangeShapeType="1"/>
            </p:cNvSpPr>
            <p:nvPr/>
          </p:nvSpPr>
          <p:spPr bwMode="auto">
            <a:xfrm flipV="1">
              <a:off x="4547640" y="4369186"/>
              <a:ext cx="0" cy="1084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2" name="Line 930"/>
            <p:cNvSpPr>
              <a:spLocks noChangeShapeType="1"/>
            </p:cNvSpPr>
            <p:nvPr/>
          </p:nvSpPr>
          <p:spPr bwMode="auto">
            <a:xfrm flipV="1">
              <a:off x="4560216" y="4369186"/>
              <a:ext cx="0" cy="1084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3" name="Line 931"/>
            <p:cNvSpPr>
              <a:spLocks noChangeShapeType="1"/>
            </p:cNvSpPr>
            <p:nvPr/>
          </p:nvSpPr>
          <p:spPr bwMode="auto">
            <a:xfrm flipV="1">
              <a:off x="4572791" y="4369186"/>
              <a:ext cx="0" cy="896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4" name="Line 932"/>
            <p:cNvSpPr>
              <a:spLocks noChangeShapeType="1"/>
            </p:cNvSpPr>
            <p:nvPr/>
          </p:nvSpPr>
          <p:spPr bwMode="auto">
            <a:xfrm flipV="1">
              <a:off x="4586939" y="4369186"/>
              <a:ext cx="0" cy="565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5" name="Line 933"/>
            <p:cNvSpPr>
              <a:spLocks noChangeShapeType="1"/>
            </p:cNvSpPr>
            <p:nvPr/>
          </p:nvSpPr>
          <p:spPr bwMode="auto">
            <a:xfrm flipV="1">
              <a:off x="4593226" y="4369186"/>
              <a:ext cx="0" cy="3772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6" name="Line 934"/>
            <p:cNvSpPr>
              <a:spLocks noChangeShapeType="1"/>
            </p:cNvSpPr>
            <p:nvPr/>
          </p:nvSpPr>
          <p:spPr bwMode="auto">
            <a:xfrm flipV="1">
              <a:off x="4605802" y="4369186"/>
              <a:ext cx="0" cy="188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7" name="Line 935"/>
            <p:cNvSpPr>
              <a:spLocks noChangeShapeType="1"/>
            </p:cNvSpPr>
            <p:nvPr/>
          </p:nvSpPr>
          <p:spPr bwMode="auto">
            <a:xfrm flipV="1">
              <a:off x="4618377" y="4369186"/>
              <a:ext cx="0" cy="188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8" name="Line 936"/>
            <p:cNvSpPr>
              <a:spLocks noChangeShapeType="1"/>
            </p:cNvSpPr>
            <p:nvPr/>
          </p:nvSpPr>
          <p:spPr bwMode="auto">
            <a:xfrm flipV="1">
              <a:off x="4630953" y="4369186"/>
              <a:ext cx="0" cy="62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9" name="Line 937"/>
            <p:cNvSpPr>
              <a:spLocks noChangeShapeType="1"/>
            </p:cNvSpPr>
            <p:nvPr/>
          </p:nvSpPr>
          <p:spPr bwMode="auto">
            <a:xfrm>
              <a:off x="4643528" y="4369186"/>
              <a:ext cx="0" cy="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0" name="Line 938"/>
            <p:cNvSpPr>
              <a:spLocks noChangeShapeType="1"/>
            </p:cNvSpPr>
            <p:nvPr/>
          </p:nvSpPr>
          <p:spPr bwMode="auto">
            <a:xfrm>
              <a:off x="4656104" y="4369186"/>
              <a:ext cx="0" cy="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1" name="Line 939"/>
            <p:cNvSpPr>
              <a:spLocks noChangeShapeType="1"/>
            </p:cNvSpPr>
            <p:nvPr/>
          </p:nvSpPr>
          <p:spPr bwMode="auto">
            <a:xfrm flipV="1">
              <a:off x="4662392" y="4348751"/>
              <a:ext cx="0" cy="204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2" name="Line 940"/>
            <p:cNvSpPr>
              <a:spLocks noChangeShapeType="1"/>
            </p:cNvSpPr>
            <p:nvPr/>
          </p:nvSpPr>
          <p:spPr bwMode="auto">
            <a:xfrm flipV="1">
              <a:off x="4676539" y="4323600"/>
              <a:ext cx="0" cy="455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3" name="Line 941"/>
            <p:cNvSpPr>
              <a:spLocks noChangeShapeType="1"/>
            </p:cNvSpPr>
            <p:nvPr/>
          </p:nvSpPr>
          <p:spPr bwMode="auto">
            <a:xfrm flipV="1">
              <a:off x="4689115" y="4298449"/>
              <a:ext cx="0" cy="7073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4" name="Line 942"/>
            <p:cNvSpPr>
              <a:spLocks noChangeShapeType="1"/>
            </p:cNvSpPr>
            <p:nvPr/>
          </p:nvSpPr>
          <p:spPr bwMode="auto">
            <a:xfrm flipV="1">
              <a:off x="4701690" y="4252863"/>
              <a:ext cx="0" cy="1163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5" name="Line 943"/>
            <p:cNvSpPr>
              <a:spLocks noChangeShapeType="1"/>
            </p:cNvSpPr>
            <p:nvPr/>
          </p:nvSpPr>
          <p:spPr bwMode="auto">
            <a:xfrm flipV="1">
              <a:off x="4714266" y="4246574"/>
              <a:ext cx="0" cy="1226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6" name="Line 944"/>
            <p:cNvSpPr>
              <a:spLocks noChangeShapeType="1"/>
            </p:cNvSpPr>
            <p:nvPr/>
          </p:nvSpPr>
          <p:spPr bwMode="auto">
            <a:xfrm flipV="1">
              <a:off x="4726841" y="4227712"/>
              <a:ext cx="0" cy="1414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7" name="Line 945"/>
            <p:cNvSpPr>
              <a:spLocks noChangeShapeType="1"/>
            </p:cNvSpPr>
            <p:nvPr/>
          </p:nvSpPr>
          <p:spPr bwMode="auto">
            <a:xfrm flipV="1">
              <a:off x="4733129" y="4221423"/>
              <a:ext cx="0" cy="1477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8" name="Line 946"/>
            <p:cNvSpPr>
              <a:spLocks noChangeShapeType="1"/>
            </p:cNvSpPr>
            <p:nvPr/>
          </p:nvSpPr>
          <p:spPr bwMode="auto">
            <a:xfrm flipV="1">
              <a:off x="4745705" y="4202561"/>
              <a:ext cx="0" cy="16662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9" name="Line 947"/>
            <p:cNvSpPr>
              <a:spLocks noChangeShapeType="1"/>
            </p:cNvSpPr>
            <p:nvPr/>
          </p:nvSpPr>
          <p:spPr bwMode="auto">
            <a:xfrm flipV="1">
              <a:off x="4758281" y="4189985"/>
              <a:ext cx="0" cy="1792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0" name="Line 948"/>
            <p:cNvSpPr>
              <a:spLocks noChangeShapeType="1"/>
            </p:cNvSpPr>
            <p:nvPr/>
          </p:nvSpPr>
          <p:spPr bwMode="auto">
            <a:xfrm flipV="1">
              <a:off x="4772427" y="4183697"/>
              <a:ext cx="0" cy="18548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1" name="Line 949"/>
            <p:cNvSpPr>
              <a:spLocks noChangeShapeType="1"/>
            </p:cNvSpPr>
            <p:nvPr/>
          </p:nvSpPr>
          <p:spPr bwMode="auto">
            <a:xfrm flipV="1">
              <a:off x="4785003" y="4150686"/>
              <a:ext cx="0" cy="21850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2" name="Line 950"/>
            <p:cNvSpPr>
              <a:spLocks noChangeShapeType="1"/>
            </p:cNvSpPr>
            <p:nvPr/>
          </p:nvSpPr>
          <p:spPr bwMode="auto">
            <a:xfrm flipV="1">
              <a:off x="4797578" y="4144399"/>
              <a:ext cx="0" cy="2247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3" name="Line 951"/>
            <p:cNvSpPr>
              <a:spLocks noChangeShapeType="1"/>
            </p:cNvSpPr>
            <p:nvPr/>
          </p:nvSpPr>
          <p:spPr bwMode="auto">
            <a:xfrm flipV="1">
              <a:off x="4803867" y="4131824"/>
              <a:ext cx="0" cy="2373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4" name="Line 952"/>
            <p:cNvSpPr>
              <a:spLocks noChangeShapeType="1"/>
            </p:cNvSpPr>
            <p:nvPr/>
          </p:nvSpPr>
          <p:spPr bwMode="auto">
            <a:xfrm flipV="1">
              <a:off x="4816442" y="4131824"/>
              <a:ext cx="0" cy="2373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5" name="Line 953"/>
            <p:cNvSpPr>
              <a:spLocks noChangeShapeType="1"/>
            </p:cNvSpPr>
            <p:nvPr/>
          </p:nvSpPr>
          <p:spPr bwMode="auto">
            <a:xfrm flipV="1">
              <a:off x="4829018" y="4125535"/>
              <a:ext cx="0" cy="24365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6" name="Line 954"/>
            <p:cNvSpPr>
              <a:spLocks noChangeShapeType="1"/>
            </p:cNvSpPr>
            <p:nvPr/>
          </p:nvSpPr>
          <p:spPr bwMode="auto">
            <a:xfrm flipV="1">
              <a:off x="4841593" y="4106673"/>
              <a:ext cx="0" cy="2625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7" name="Line 955"/>
            <p:cNvSpPr>
              <a:spLocks noChangeShapeType="1"/>
            </p:cNvSpPr>
            <p:nvPr/>
          </p:nvSpPr>
          <p:spPr bwMode="auto">
            <a:xfrm flipV="1">
              <a:off x="4855741" y="4100384"/>
              <a:ext cx="0" cy="26880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8" name="Line 956"/>
            <p:cNvSpPr>
              <a:spLocks noChangeShapeType="1"/>
            </p:cNvSpPr>
            <p:nvPr/>
          </p:nvSpPr>
          <p:spPr bwMode="auto">
            <a:xfrm flipV="1">
              <a:off x="4868317" y="4067374"/>
              <a:ext cx="0" cy="30181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9" name="Line 957"/>
            <p:cNvSpPr>
              <a:spLocks noChangeShapeType="1"/>
            </p:cNvSpPr>
            <p:nvPr/>
          </p:nvSpPr>
          <p:spPr bwMode="auto">
            <a:xfrm flipV="1">
              <a:off x="4880892" y="4061085"/>
              <a:ext cx="0" cy="30810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0" name="Line 958"/>
            <p:cNvSpPr>
              <a:spLocks noChangeShapeType="1"/>
            </p:cNvSpPr>
            <p:nvPr/>
          </p:nvSpPr>
          <p:spPr bwMode="auto">
            <a:xfrm flipV="1">
              <a:off x="4887179" y="4054798"/>
              <a:ext cx="0" cy="3143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1" name="Line 959"/>
            <p:cNvSpPr>
              <a:spLocks noChangeShapeType="1"/>
            </p:cNvSpPr>
            <p:nvPr/>
          </p:nvSpPr>
          <p:spPr bwMode="auto">
            <a:xfrm flipV="1">
              <a:off x="4899755" y="4054798"/>
              <a:ext cx="0" cy="3143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2" name="Line 960"/>
            <p:cNvSpPr>
              <a:spLocks noChangeShapeType="1"/>
            </p:cNvSpPr>
            <p:nvPr/>
          </p:nvSpPr>
          <p:spPr bwMode="auto">
            <a:xfrm flipV="1">
              <a:off x="4912330" y="4029647"/>
              <a:ext cx="0" cy="33953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3" name="Line 961"/>
            <p:cNvSpPr>
              <a:spLocks noChangeShapeType="1"/>
            </p:cNvSpPr>
            <p:nvPr/>
          </p:nvSpPr>
          <p:spPr bwMode="auto">
            <a:xfrm flipV="1">
              <a:off x="4924906" y="4004496"/>
              <a:ext cx="0" cy="3646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4" name="Line 962"/>
            <p:cNvSpPr>
              <a:spLocks noChangeShapeType="1"/>
            </p:cNvSpPr>
            <p:nvPr/>
          </p:nvSpPr>
          <p:spPr bwMode="auto">
            <a:xfrm flipV="1">
              <a:off x="4937481" y="3896033"/>
              <a:ext cx="0" cy="47315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5" name="Line 963"/>
            <p:cNvSpPr>
              <a:spLocks noChangeShapeType="1"/>
            </p:cNvSpPr>
            <p:nvPr/>
          </p:nvSpPr>
          <p:spPr bwMode="auto">
            <a:xfrm flipV="1">
              <a:off x="4951629" y="3888173"/>
              <a:ext cx="0" cy="4810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6" name="Line 964"/>
            <p:cNvSpPr>
              <a:spLocks noChangeShapeType="1"/>
            </p:cNvSpPr>
            <p:nvPr/>
          </p:nvSpPr>
          <p:spPr bwMode="auto">
            <a:xfrm flipV="1">
              <a:off x="4957916" y="3869309"/>
              <a:ext cx="0" cy="4998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7" name="Line 965"/>
            <p:cNvSpPr>
              <a:spLocks noChangeShapeType="1"/>
            </p:cNvSpPr>
            <p:nvPr/>
          </p:nvSpPr>
          <p:spPr bwMode="auto">
            <a:xfrm flipV="1">
              <a:off x="4970492" y="3825296"/>
              <a:ext cx="0" cy="5438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8" name="Line 966"/>
            <p:cNvSpPr>
              <a:spLocks noChangeShapeType="1"/>
            </p:cNvSpPr>
            <p:nvPr/>
          </p:nvSpPr>
          <p:spPr bwMode="auto">
            <a:xfrm flipV="1">
              <a:off x="4983067" y="3716831"/>
              <a:ext cx="0" cy="6523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9" name="Line 967"/>
            <p:cNvSpPr>
              <a:spLocks noChangeShapeType="1"/>
            </p:cNvSpPr>
            <p:nvPr/>
          </p:nvSpPr>
          <p:spPr bwMode="auto">
            <a:xfrm flipV="1">
              <a:off x="4995643" y="3683820"/>
              <a:ext cx="0" cy="68536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0" name="Line 968"/>
            <p:cNvSpPr>
              <a:spLocks noChangeShapeType="1"/>
            </p:cNvSpPr>
            <p:nvPr/>
          </p:nvSpPr>
          <p:spPr bwMode="auto">
            <a:xfrm flipV="1">
              <a:off x="5008218" y="3677533"/>
              <a:ext cx="0" cy="69165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1" name="Line 969"/>
            <p:cNvSpPr>
              <a:spLocks noChangeShapeType="1"/>
            </p:cNvSpPr>
            <p:nvPr/>
          </p:nvSpPr>
          <p:spPr bwMode="auto">
            <a:xfrm flipV="1">
              <a:off x="5020794" y="3671245"/>
              <a:ext cx="0" cy="69794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2" name="Line 970"/>
            <p:cNvSpPr>
              <a:spLocks noChangeShapeType="1"/>
            </p:cNvSpPr>
            <p:nvPr/>
          </p:nvSpPr>
          <p:spPr bwMode="auto">
            <a:xfrm flipV="1">
              <a:off x="5027082" y="3664958"/>
              <a:ext cx="0" cy="70422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3" name="Line 971"/>
            <p:cNvSpPr>
              <a:spLocks noChangeShapeType="1"/>
            </p:cNvSpPr>
            <p:nvPr/>
          </p:nvSpPr>
          <p:spPr bwMode="auto">
            <a:xfrm flipV="1">
              <a:off x="5041229" y="3606796"/>
              <a:ext cx="0" cy="7623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4" name="Line 972"/>
            <p:cNvSpPr>
              <a:spLocks noChangeShapeType="1"/>
            </p:cNvSpPr>
            <p:nvPr/>
          </p:nvSpPr>
          <p:spPr bwMode="auto">
            <a:xfrm flipV="1">
              <a:off x="5053804" y="3600508"/>
              <a:ext cx="0" cy="7686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5" name="Line 973"/>
            <p:cNvSpPr>
              <a:spLocks noChangeShapeType="1"/>
            </p:cNvSpPr>
            <p:nvPr/>
          </p:nvSpPr>
          <p:spPr bwMode="auto">
            <a:xfrm flipV="1">
              <a:off x="5066380" y="3587932"/>
              <a:ext cx="0" cy="7812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6" name="Line 974"/>
            <p:cNvSpPr>
              <a:spLocks noChangeShapeType="1"/>
            </p:cNvSpPr>
            <p:nvPr/>
          </p:nvSpPr>
          <p:spPr bwMode="auto">
            <a:xfrm flipV="1">
              <a:off x="5078955" y="3562781"/>
              <a:ext cx="0" cy="80640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7" name="Line 975"/>
            <p:cNvSpPr>
              <a:spLocks noChangeShapeType="1"/>
            </p:cNvSpPr>
            <p:nvPr/>
          </p:nvSpPr>
          <p:spPr bwMode="auto">
            <a:xfrm flipV="1">
              <a:off x="5091531" y="3517195"/>
              <a:ext cx="0" cy="8519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8" name="Line 976"/>
            <p:cNvSpPr>
              <a:spLocks noChangeShapeType="1"/>
            </p:cNvSpPr>
            <p:nvPr/>
          </p:nvSpPr>
          <p:spPr bwMode="auto">
            <a:xfrm flipV="1">
              <a:off x="5097819" y="3504620"/>
              <a:ext cx="0" cy="8645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9" name="Line 977"/>
            <p:cNvSpPr>
              <a:spLocks noChangeShapeType="1"/>
            </p:cNvSpPr>
            <p:nvPr/>
          </p:nvSpPr>
          <p:spPr bwMode="auto">
            <a:xfrm flipV="1">
              <a:off x="5110395" y="3492044"/>
              <a:ext cx="0" cy="8771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0" name="Line 978"/>
            <p:cNvSpPr>
              <a:spLocks noChangeShapeType="1"/>
            </p:cNvSpPr>
            <p:nvPr/>
          </p:nvSpPr>
          <p:spPr bwMode="auto">
            <a:xfrm flipV="1">
              <a:off x="5122970" y="3492044"/>
              <a:ext cx="0" cy="8771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1" name="Line 979"/>
            <p:cNvSpPr>
              <a:spLocks noChangeShapeType="1"/>
            </p:cNvSpPr>
            <p:nvPr/>
          </p:nvSpPr>
          <p:spPr bwMode="auto">
            <a:xfrm flipV="1">
              <a:off x="5137117" y="3485757"/>
              <a:ext cx="0" cy="8834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2" name="Line 980"/>
            <p:cNvSpPr>
              <a:spLocks noChangeShapeType="1"/>
            </p:cNvSpPr>
            <p:nvPr/>
          </p:nvSpPr>
          <p:spPr bwMode="auto">
            <a:xfrm flipV="1">
              <a:off x="5149694" y="3479469"/>
              <a:ext cx="0" cy="88971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3" name="Line 981"/>
            <p:cNvSpPr>
              <a:spLocks noChangeShapeType="1"/>
            </p:cNvSpPr>
            <p:nvPr/>
          </p:nvSpPr>
          <p:spPr bwMode="auto">
            <a:xfrm flipV="1">
              <a:off x="5162269" y="3435455"/>
              <a:ext cx="0" cy="9337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4" name="Line 982"/>
            <p:cNvSpPr>
              <a:spLocks noChangeShapeType="1"/>
            </p:cNvSpPr>
            <p:nvPr/>
          </p:nvSpPr>
          <p:spPr bwMode="auto">
            <a:xfrm flipV="1">
              <a:off x="5168556" y="3429167"/>
              <a:ext cx="0" cy="9400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5" name="Line 983"/>
            <p:cNvSpPr>
              <a:spLocks noChangeShapeType="1"/>
            </p:cNvSpPr>
            <p:nvPr/>
          </p:nvSpPr>
          <p:spPr bwMode="auto">
            <a:xfrm flipV="1">
              <a:off x="5181132" y="3300268"/>
              <a:ext cx="0" cy="106891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6" name="Line 984"/>
            <p:cNvSpPr>
              <a:spLocks noChangeShapeType="1"/>
            </p:cNvSpPr>
            <p:nvPr/>
          </p:nvSpPr>
          <p:spPr bwMode="auto">
            <a:xfrm flipV="1">
              <a:off x="5193707" y="3287693"/>
              <a:ext cx="0" cy="108149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7" name="Line 985"/>
            <p:cNvSpPr>
              <a:spLocks noChangeShapeType="1"/>
            </p:cNvSpPr>
            <p:nvPr/>
          </p:nvSpPr>
          <p:spPr bwMode="auto">
            <a:xfrm flipV="1">
              <a:off x="5206283" y="3275117"/>
              <a:ext cx="0" cy="109406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8" name="Line 986"/>
            <p:cNvSpPr>
              <a:spLocks noChangeShapeType="1"/>
            </p:cNvSpPr>
            <p:nvPr/>
          </p:nvSpPr>
          <p:spPr bwMode="auto">
            <a:xfrm flipV="1">
              <a:off x="5218858" y="3249966"/>
              <a:ext cx="0" cy="11192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9" name="Line 987"/>
            <p:cNvSpPr>
              <a:spLocks noChangeShapeType="1"/>
            </p:cNvSpPr>
            <p:nvPr/>
          </p:nvSpPr>
          <p:spPr bwMode="auto">
            <a:xfrm flipV="1">
              <a:off x="5233006" y="3243678"/>
              <a:ext cx="0" cy="112550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0" name="Line 988"/>
            <p:cNvSpPr>
              <a:spLocks noChangeShapeType="1"/>
            </p:cNvSpPr>
            <p:nvPr/>
          </p:nvSpPr>
          <p:spPr bwMode="auto">
            <a:xfrm flipV="1">
              <a:off x="5239294" y="3243678"/>
              <a:ext cx="0" cy="112550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1" name="Line 989"/>
            <p:cNvSpPr>
              <a:spLocks noChangeShapeType="1"/>
            </p:cNvSpPr>
            <p:nvPr/>
          </p:nvSpPr>
          <p:spPr bwMode="auto">
            <a:xfrm flipV="1">
              <a:off x="5251869"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2" name="Line 990"/>
            <p:cNvSpPr>
              <a:spLocks noChangeShapeType="1"/>
            </p:cNvSpPr>
            <p:nvPr/>
          </p:nvSpPr>
          <p:spPr bwMode="auto">
            <a:xfrm flipV="1">
              <a:off x="5264445"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3" name="Line 991"/>
            <p:cNvSpPr>
              <a:spLocks noChangeShapeType="1"/>
            </p:cNvSpPr>
            <p:nvPr/>
          </p:nvSpPr>
          <p:spPr bwMode="auto">
            <a:xfrm flipV="1">
              <a:off x="5277020" y="3127355"/>
              <a:ext cx="0" cy="12418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4" name="Line 992"/>
            <p:cNvSpPr>
              <a:spLocks noChangeShapeType="1"/>
            </p:cNvSpPr>
            <p:nvPr/>
          </p:nvSpPr>
          <p:spPr bwMode="auto">
            <a:xfrm flipV="1">
              <a:off x="5289596" y="3031467"/>
              <a:ext cx="0" cy="13377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5" name="Line 993"/>
            <p:cNvSpPr>
              <a:spLocks noChangeShapeType="1"/>
            </p:cNvSpPr>
            <p:nvPr/>
          </p:nvSpPr>
          <p:spPr bwMode="auto">
            <a:xfrm flipV="1">
              <a:off x="5302171" y="3018891"/>
              <a:ext cx="0" cy="13502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6" name="Line 994"/>
            <p:cNvSpPr>
              <a:spLocks noChangeShapeType="1"/>
            </p:cNvSpPr>
            <p:nvPr/>
          </p:nvSpPr>
          <p:spPr bwMode="auto">
            <a:xfrm flipV="1">
              <a:off x="5308460" y="3000027"/>
              <a:ext cx="0" cy="136915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7" name="Line 995"/>
            <p:cNvSpPr>
              <a:spLocks noChangeShapeType="1"/>
            </p:cNvSpPr>
            <p:nvPr/>
          </p:nvSpPr>
          <p:spPr bwMode="auto">
            <a:xfrm flipV="1">
              <a:off x="5322606" y="2948154"/>
              <a:ext cx="0" cy="14210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8" name="Line 996"/>
            <p:cNvSpPr>
              <a:spLocks noChangeShapeType="1"/>
            </p:cNvSpPr>
            <p:nvPr/>
          </p:nvSpPr>
          <p:spPr bwMode="auto">
            <a:xfrm flipV="1">
              <a:off x="5335182" y="2948154"/>
              <a:ext cx="0" cy="14210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9" name="Line 997"/>
            <p:cNvSpPr>
              <a:spLocks noChangeShapeType="1"/>
            </p:cNvSpPr>
            <p:nvPr/>
          </p:nvSpPr>
          <p:spPr bwMode="auto">
            <a:xfrm flipV="1">
              <a:off x="534775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0" name="Line 998"/>
            <p:cNvSpPr>
              <a:spLocks noChangeShapeType="1"/>
            </p:cNvSpPr>
            <p:nvPr/>
          </p:nvSpPr>
          <p:spPr bwMode="auto">
            <a:xfrm flipV="1">
              <a:off x="536033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1" name="Line 999"/>
            <p:cNvSpPr>
              <a:spLocks noChangeShapeType="1"/>
            </p:cNvSpPr>
            <p:nvPr/>
          </p:nvSpPr>
          <p:spPr bwMode="auto">
            <a:xfrm flipV="1">
              <a:off x="537290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2" name="Line 1000"/>
            <p:cNvSpPr>
              <a:spLocks noChangeShapeType="1"/>
            </p:cNvSpPr>
            <p:nvPr/>
          </p:nvSpPr>
          <p:spPr bwMode="auto">
            <a:xfrm flipV="1">
              <a:off x="538548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3" name="Line 1001"/>
            <p:cNvSpPr>
              <a:spLocks noChangeShapeType="1"/>
            </p:cNvSpPr>
            <p:nvPr/>
          </p:nvSpPr>
          <p:spPr bwMode="auto">
            <a:xfrm flipV="1">
              <a:off x="539177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4" name="Line 1002"/>
            <p:cNvSpPr>
              <a:spLocks noChangeShapeType="1"/>
            </p:cNvSpPr>
            <p:nvPr/>
          </p:nvSpPr>
          <p:spPr bwMode="auto">
            <a:xfrm flipV="1">
              <a:off x="540434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5" name="Line 1003"/>
            <p:cNvSpPr>
              <a:spLocks noChangeShapeType="1"/>
            </p:cNvSpPr>
            <p:nvPr/>
          </p:nvSpPr>
          <p:spPr bwMode="auto">
            <a:xfrm flipV="1">
              <a:off x="541849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6" name="Line 1004"/>
            <p:cNvSpPr>
              <a:spLocks noChangeShapeType="1"/>
            </p:cNvSpPr>
            <p:nvPr/>
          </p:nvSpPr>
          <p:spPr bwMode="auto">
            <a:xfrm flipV="1">
              <a:off x="543107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7" name="Line 1005"/>
            <p:cNvSpPr>
              <a:spLocks noChangeShapeType="1"/>
            </p:cNvSpPr>
            <p:nvPr/>
          </p:nvSpPr>
          <p:spPr bwMode="auto">
            <a:xfrm flipV="1">
              <a:off x="544364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8" name="Line 1006"/>
            <p:cNvSpPr>
              <a:spLocks noChangeShapeType="1"/>
            </p:cNvSpPr>
            <p:nvPr/>
          </p:nvSpPr>
          <p:spPr bwMode="auto">
            <a:xfrm flipV="1">
              <a:off x="545622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9" name="Line 1007"/>
            <p:cNvSpPr>
              <a:spLocks noChangeShapeType="1"/>
            </p:cNvSpPr>
            <p:nvPr/>
          </p:nvSpPr>
          <p:spPr bwMode="auto">
            <a:xfrm flipV="1">
              <a:off x="546250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0" name="Line 1008"/>
            <p:cNvSpPr>
              <a:spLocks noChangeShapeType="1"/>
            </p:cNvSpPr>
            <p:nvPr/>
          </p:nvSpPr>
          <p:spPr bwMode="auto">
            <a:xfrm flipV="1">
              <a:off x="547508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1" name="Line 1010"/>
            <p:cNvSpPr>
              <a:spLocks noChangeShapeType="1"/>
            </p:cNvSpPr>
            <p:nvPr/>
          </p:nvSpPr>
          <p:spPr bwMode="auto">
            <a:xfrm flipV="1">
              <a:off x="548765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 name="Line 1011"/>
            <p:cNvSpPr>
              <a:spLocks noChangeShapeType="1"/>
            </p:cNvSpPr>
            <p:nvPr/>
          </p:nvSpPr>
          <p:spPr bwMode="auto">
            <a:xfrm flipV="1">
              <a:off x="550180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3" name="Line 1012"/>
            <p:cNvSpPr>
              <a:spLocks noChangeShapeType="1"/>
            </p:cNvSpPr>
            <p:nvPr/>
          </p:nvSpPr>
          <p:spPr bwMode="auto">
            <a:xfrm flipV="1">
              <a:off x="551438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4" name="Line 1013"/>
            <p:cNvSpPr>
              <a:spLocks noChangeShapeType="1"/>
            </p:cNvSpPr>
            <p:nvPr/>
          </p:nvSpPr>
          <p:spPr bwMode="auto">
            <a:xfrm flipV="1">
              <a:off x="552695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5" name="Line 1014"/>
            <p:cNvSpPr>
              <a:spLocks noChangeShapeType="1"/>
            </p:cNvSpPr>
            <p:nvPr/>
          </p:nvSpPr>
          <p:spPr bwMode="auto">
            <a:xfrm flipV="1">
              <a:off x="553324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6" name="Line 1015"/>
            <p:cNvSpPr>
              <a:spLocks noChangeShapeType="1"/>
            </p:cNvSpPr>
            <p:nvPr/>
          </p:nvSpPr>
          <p:spPr bwMode="auto">
            <a:xfrm flipV="1">
              <a:off x="554582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7" name="Line 1016"/>
            <p:cNvSpPr>
              <a:spLocks noChangeShapeType="1"/>
            </p:cNvSpPr>
            <p:nvPr/>
          </p:nvSpPr>
          <p:spPr bwMode="auto">
            <a:xfrm flipV="1">
              <a:off x="555839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8" name="Line 1017"/>
            <p:cNvSpPr>
              <a:spLocks noChangeShapeType="1"/>
            </p:cNvSpPr>
            <p:nvPr/>
          </p:nvSpPr>
          <p:spPr bwMode="auto">
            <a:xfrm flipV="1">
              <a:off x="5570972"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9" name="Line 1018"/>
            <p:cNvSpPr>
              <a:spLocks noChangeShapeType="1"/>
            </p:cNvSpPr>
            <p:nvPr/>
          </p:nvSpPr>
          <p:spPr bwMode="auto">
            <a:xfrm flipV="1">
              <a:off x="558354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0" name="Line 1019"/>
            <p:cNvSpPr>
              <a:spLocks noChangeShapeType="1"/>
            </p:cNvSpPr>
            <p:nvPr/>
          </p:nvSpPr>
          <p:spPr bwMode="auto">
            <a:xfrm flipV="1">
              <a:off x="559769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1" name="Line 1020"/>
            <p:cNvSpPr>
              <a:spLocks noChangeShapeType="1"/>
            </p:cNvSpPr>
            <p:nvPr/>
          </p:nvSpPr>
          <p:spPr bwMode="auto">
            <a:xfrm flipV="1">
              <a:off x="5603983"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2" name="Line 1021"/>
            <p:cNvSpPr>
              <a:spLocks noChangeShapeType="1"/>
            </p:cNvSpPr>
            <p:nvPr/>
          </p:nvSpPr>
          <p:spPr bwMode="auto">
            <a:xfrm flipV="1">
              <a:off x="5616559"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3" name="Line 1022"/>
            <p:cNvSpPr>
              <a:spLocks noChangeShapeType="1"/>
            </p:cNvSpPr>
            <p:nvPr/>
          </p:nvSpPr>
          <p:spPr bwMode="auto">
            <a:xfrm flipV="1">
              <a:off x="5629134"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4" name="Line 1023"/>
            <p:cNvSpPr>
              <a:spLocks noChangeShapeType="1"/>
            </p:cNvSpPr>
            <p:nvPr/>
          </p:nvSpPr>
          <p:spPr bwMode="auto">
            <a:xfrm flipV="1">
              <a:off x="564171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5" name="Line 1024"/>
            <p:cNvSpPr>
              <a:spLocks noChangeShapeType="1"/>
            </p:cNvSpPr>
            <p:nvPr/>
          </p:nvSpPr>
          <p:spPr bwMode="auto">
            <a:xfrm flipV="1">
              <a:off x="565428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6" name="Line 1025"/>
            <p:cNvSpPr>
              <a:spLocks noChangeShapeType="1"/>
            </p:cNvSpPr>
            <p:nvPr/>
          </p:nvSpPr>
          <p:spPr bwMode="auto">
            <a:xfrm flipV="1">
              <a:off x="566686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7" name="Line 1026"/>
            <p:cNvSpPr>
              <a:spLocks noChangeShapeType="1"/>
            </p:cNvSpPr>
            <p:nvPr/>
          </p:nvSpPr>
          <p:spPr bwMode="auto">
            <a:xfrm flipV="1">
              <a:off x="5673148"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8" name="Line 1027"/>
            <p:cNvSpPr>
              <a:spLocks noChangeShapeType="1"/>
            </p:cNvSpPr>
            <p:nvPr/>
          </p:nvSpPr>
          <p:spPr bwMode="auto">
            <a:xfrm flipV="1">
              <a:off x="568729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9" name="Line 1028"/>
            <p:cNvSpPr>
              <a:spLocks noChangeShapeType="1"/>
            </p:cNvSpPr>
            <p:nvPr/>
          </p:nvSpPr>
          <p:spPr bwMode="auto">
            <a:xfrm flipV="1">
              <a:off x="5699870"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0" name="Line 1029"/>
            <p:cNvSpPr>
              <a:spLocks noChangeShapeType="1"/>
            </p:cNvSpPr>
            <p:nvPr/>
          </p:nvSpPr>
          <p:spPr bwMode="auto">
            <a:xfrm flipV="1">
              <a:off x="5712446"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1" name="Line 1030"/>
            <p:cNvSpPr>
              <a:spLocks noChangeShapeType="1"/>
            </p:cNvSpPr>
            <p:nvPr/>
          </p:nvSpPr>
          <p:spPr bwMode="auto">
            <a:xfrm flipV="1">
              <a:off x="572502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2" name="Line 1031"/>
            <p:cNvSpPr>
              <a:spLocks noChangeShapeType="1"/>
            </p:cNvSpPr>
            <p:nvPr/>
          </p:nvSpPr>
          <p:spPr bwMode="auto">
            <a:xfrm flipV="1">
              <a:off x="5737597"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3" name="Line 1032"/>
            <p:cNvSpPr>
              <a:spLocks noChangeShapeType="1"/>
            </p:cNvSpPr>
            <p:nvPr/>
          </p:nvSpPr>
          <p:spPr bwMode="auto">
            <a:xfrm flipV="1">
              <a:off x="5743885"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4" name="Line 1033"/>
            <p:cNvSpPr>
              <a:spLocks noChangeShapeType="1"/>
            </p:cNvSpPr>
            <p:nvPr/>
          </p:nvSpPr>
          <p:spPr bwMode="auto">
            <a:xfrm flipV="1">
              <a:off x="5756461" y="2750090"/>
              <a:ext cx="0" cy="16190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 name="AutoShape 3"/>
          <p:cNvSpPr>
            <a:spLocks noChangeAspect="1" noChangeArrowheads="1" noTextEdit="1"/>
          </p:cNvSpPr>
          <p:nvPr/>
        </p:nvSpPr>
        <p:spPr bwMode="auto">
          <a:xfrm>
            <a:off x="1119240" y="738344"/>
            <a:ext cx="9959806" cy="427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6"/>
          <p:cNvSpPr>
            <a:spLocks/>
          </p:cNvSpPr>
          <p:nvPr/>
        </p:nvSpPr>
        <p:spPr bwMode="auto">
          <a:xfrm>
            <a:off x="6965282" y="750921"/>
            <a:ext cx="4101190" cy="4241088"/>
          </a:xfrm>
          <a:custGeom>
            <a:avLst/>
            <a:gdLst>
              <a:gd name="T0" fmla="*/ 1303 w 2609"/>
              <a:gd name="T1" fmla="*/ 0 h 2698"/>
              <a:gd name="T2" fmla="*/ 2609 w 2609"/>
              <a:gd name="T3" fmla="*/ 0 h 2698"/>
              <a:gd name="T4" fmla="*/ 2609 w 2609"/>
              <a:gd name="T5" fmla="*/ 2698 h 2698"/>
              <a:gd name="T6" fmla="*/ 0 w 2609"/>
              <a:gd name="T7" fmla="*/ 2698 h 2698"/>
              <a:gd name="T8" fmla="*/ 0 w 2609"/>
              <a:gd name="T9" fmla="*/ 0 h 2698"/>
              <a:gd name="T10" fmla="*/ 1303 w 2609"/>
              <a:gd name="T11" fmla="*/ 0 h 2698"/>
            </a:gdLst>
            <a:ahLst/>
            <a:cxnLst>
              <a:cxn ang="0">
                <a:pos x="T0" y="T1"/>
              </a:cxn>
              <a:cxn ang="0">
                <a:pos x="T2" y="T3"/>
              </a:cxn>
              <a:cxn ang="0">
                <a:pos x="T4" y="T5"/>
              </a:cxn>
              <a:cxn ang="0">
                <a:pos x="T6" y="T7"/>
              </a:cxn>
              <a:cxn ang="0">
                <a:pos x="T8" y="T9"/>
              </a:cxn>
              <a:cxn ang="0">
                <a:pos x="T10" y="T11"/>
              </a:cxn>
            </a:cxnLst>
            <a:rect l="0" t="0" r="r" b="b"/>
            <a:pathLst>
              <a:path w="2609" h="2698">
                <a:moveTo>
                  <a:pt x="1303" y="0"/>
                </a:moveTo>
                <a:lnTo>
                  <a:pt x="2609" y="0"/>
                </a:lnTo>
                <a:lnTo>
                  <a:pt x="2609" y="2698"/>
                </a:lnTo>
                <a:lnTo>
                  <a:pt x="0" y="2698"/>
                </a:lnTo>
                <a:lnTo>
                  <a:pt x="0" y="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Line 152"/>
          <p:cNvSpPr>
            <a:spLocks noChangeShapeType="1"/>
          </p:cNvSpPr>
          <p:nvPr/>
        </p:nvSpPr>
        <p:spPr bwMode="auto">
          <a:xfrm flipH="1">
            <a:off x="7365018" y="498752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Rectangle 153"/>
          <p:cNvSpPr>
            <a:spLocks noChangeArrowheads="1"/>
          </p:cNvSpPr>
          <p:nvPr/>
        </p:nvSpPr>
        <p:spPr bwMode="auto">
          <a:xfrm>
            <a:off x="6997574" y="4847156"/>
            <a:ext cx="3286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 name="Line 154"/>
          <p:cNvSpPr>
            <a:spLocks noChangeShapeType="1"/>
          </p:cNvSpPr>
          <p:nvPr/>
        </p:nvSpPr>
        <p:spPr bwMode="auto">
          <a:xfrm flipH="1">
            <a:off x="7365018" y="4567350"/>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Rectangle 155"/>
          <p:cNvSpPr>
            <a:spLocks noChangeArrowheads="1"/>
          </p:cNvSpPr>
          <p:nvPr/>
        </p:nvSpPr>
        <p:spPr bwMode="auto">
          <a:xfrm>
            <a:off x="7088946" y="4443561"/>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 name="Line 156"/>
          <p:cNvSpPr>
            <a:spLocks noChangeShapeType="1"/>
          </p:cNvSpPr>
          <p:nvPr/>
        </p:nvSpPr>
        <p:spPr bwMode="auto">
          <a:xfrm flipH="1">
            <a:off x="7365018" y="41633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Rectangle 157"/>
          <p:cNvSpPr>
            <a:spLocks noChangeArrowheads="1"/>
          </p:cNvSpPr>
          <p:nvPr/>
        </p:nvSpPr>
        <p:spPr bwMode="auto">
          <a:xfrm>
            <a:off x="7088946" y="4039966"/>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Line 158"/>
          <p:cNvSpPr>
            <a:spLocks noChangeShapeType="1"/>
          </p:cNvSpPr>
          <p:nvPr/>
        </p:nvSpPr>
        <p:spPr bwMode="auto">
          <a:xfrm flipH="1">
            <a:off x="7365018" y="3760947"/>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Rectangle 159"/>
          <p:cNvSpPr>
            <a:spLocks noChangeArrowheads="1"/>
          </p:cNvSpPr>
          <p:nvPr/>
        </p:nvSpPr>
        <p:spPr bwMode="auto">
          <a:xfrm>
            <a:off x="7088946" y="3636371"/>
            <a:ext cx="2372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5" name="Line 160"/>
          <p:cNvSpPr>
            <a:spLocks noChangeShapeType="1"/>
          </p:cNvSpPr>
          <p:nvPr/>
        </p:nvSpPr>
        <p:spPr bwMode="auto">
          <a:xfrm flipH="1">
            <a:off x="7365018" y="3358531"/>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Rectangle 161"/>
          <p:cNvSpPr>
            <a:spLocks noChangeArrowheads="1"/>
          </p:cNvSpPr>
          <p:nvPr/>
        </p:nvSpPr>
        <p:spPr bwMode="auto">
          <a:xfrm>
            <a:off x="7234819" y="3232776"/>
            <a:ext cx="913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Line 162"/>
          <p:cNvSpPr>
            <a:spLocks noChangeShapeType="1"/>
          </p:cNvSpPr>
          <p:nvPr/>
        </p:nvSpPr>
        <p:spPr bwMode="auto">
          <a:xfrm flipH="1">
            <a:off x="7365018" y="295454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Rectangle 163"/>
          <p:cNvSpPr>
            <a:spLocks noChangeArrowheads="1"/>
          </p:cNvSpPr>
          <p:nvPr/>
        </p:nvSpPr>
        <p:spPr bwMode="auto">
          <a:xfrm>
            <a:off x="7143448" y="282918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9" name="Line 164"/>
          <p:cNvSpPr>
            <a:spLocks noChangeShapeType="1"/>
          </p:cNvSpPr>
          <p:nvPr/>
        </p:nvSpPr>
        <p:spPr bwMode="auto">
          <a:xfrm flipH="1">
            <a:off x="7365018" y="2552126"/>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Rectangle 165"/>
          <p:cNvSpPr>
            <a:spLocks noChangeArrowheads="1"/>
          </p:cNvSpPr>
          <p:nvPr/>
        </p:nvSpPr>
        <p:spPr bwMode="auto">
          <a:xfrm>
            <a:off x="7143448" y="2425586"/>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1" name="Line 166"/>
          <p:cNvSpPr>
            <a:spLocks noChangeShapeType="1"/>
          </p:cNvSpPr>
          <p:nvPr/>
        </p:nvSpPr>
        <p:spPr bwMode="auto">
          <a:xfrm flipH="1">
            <a:off x="7365018" y="2149710"/>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Rectangle 167"/>
          <p:cNvSpPr>
            <a:spLocks noChangeArrowheads="1"/>
          </p:cNvSpPr>
          <p:nvPr/>
        </p:nvSpPr>
        <p:spPr bwMode="auto">
          <a:xfrm>
            <a:off x="7143447" y="2021991"/>
            <a:ext cx="182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3" name="Line 168"/>
          <p:cNvSpPr>
            <a:spLocks noChangeShapeType="1"/>
          </p:cNvSpPr>
          <p:nvPr/>
        </p:nvSpPr>
        <p:spPr bwMode="auto">
          <a:xfrm flipH="1">
            <a:off x="7365018" y="1739435"/>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Rectangle 169"/>
          <p:cNvSpPr>
            <a:spLocks noChangeArrowheads="1"/>
          </p:cNvSpPr>
          <p:nvPr/>
        </p:nvSpPr>
        <p:spPr bwMode="auto">
          <a:xfrm>
            <a:off x="7052076" y="1618396"/>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Freeform 171"/>
          <p:cNvSpPr>
            <a:spLocks/>
          </p:cNvSpPr>
          <p:nvPr/>
        </p:nvSpPr>
        <p:spPr bwMode="auto">
          <a:xfrm>
            <a:off x="6965282" y="750921"/>
            <a:ext cx="4101190" cy="4241088"/>
          </a:xfrm>
          <a:custGeom>
            <a:avLst/>
            <a:gdLst>
              <a:gd name="T0" fmla="*/ 1303 w 2609"/>
              <a:gd name="T1" fmla="*/ 0 h 2698"/>
              <a:gd name="T2" fmla="*/ 2609 w 2609"/>
              <a:gd name="T3" fmla="*/ 0 h 2698"/>
              <a:gd name="T4" fmla="*/ 2609 w 2609"/>
              <a:gd name="T5" fmla="*/ 2698 h 2698"/>
              <a:gd name="T6" fmla="*/ 0 w 2609"/>
              <a:gd name="T7" fmla="*/ 2698 h 2698"/>
              <a:gd name="T8" fmla="*/ 0 w 2609"/>
              <a:gd name="T9" fmla="*/ 0 h 2698"/>
              <a:gd name="T10" fmla="*/ 1303 w 2609"/>
              <a:gd name="T11" fmla="*/ 0 h 2698"/>
            </a:gdLst>
            <a:ahLst/>
            <a:cxnLst>
              <a:cxn ang="0">
                <a:pos x="T0" y="T1"/>
              </a:cxn>
              <a:cxn ang="0">
                <a:pos x="T2" y="T3"/>
              </a:cxn>
              <a:cxn ang="0">
                <a:pos x="T4" y="T5"/>
              </a:cxn>
              <a:cxn ang="0">
                <a:pos x="T6" y="T7"/>
              </a:cxn>
              <a:cxn ang="0">
                <a:pos x="T8" y="T9"/>
              </a:cxn>
              <a:cxn ang="0">
                <a:pos x="T10" y="T11"/>
              </a:cxn>
            </a:cxnLst>
            <a:rect l="0" t="0" r="r" b="b"/>
            <a:pathLst>
              <a:path w="2609" h="2698">
                <a:moveTo>
                  <a:pt x="1303" y="0"/>
                </a:moveTo>
                <a:lnTo>
                  <a:pt x="2609" y="0"/>
                </a:lnTo>
                <a:lnTo>
                  <a:pt x="2609" y="2698"/>
                </a:lnTo>
                <a:lnTo>
                  <a:pt x="0" y="2698"/>
                </a:lnTo>
                <a:lnTo>
                  <a:pt x="0" y="0"/>
                </a:lnTo>
                <a:lnTo>
                  <a:pt x="13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Line 311"/>
          <p:cNvSpPr>
            <a:spLocks noChangeShapeType="1"/>
          </p:cNvSpPr>
          <p:nvPr/>
        </p:nvSpPr>
        <p:spPr bwMode="auto">
          <a:xfrm>
            <a:off x="7436863" y="3358531"/>
            <a:ext cx="4069337"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1" name="Line 317"/>
          <p:cNvSpPr>
            <a:spLocks noChangeShapeType="1"/>
          </p:cNvSpPr>
          <p:nvPr/>
        </p:nvSpPr>
        <p:spPr bwMode="auto">
          <a:xfrm flipV="1">
            <a:off x="7443150" y="1727032"/>
            <a:ext cx="0" cy="3269926"/>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2" name="Line 318"/>
          <p:cNvSpPr>
            <a:spLocks noChangeShapeType="1"/>
          </p:cNvSpPr>
          <p:nvPr/>
        </p:nvSpPr>
        <p:spPr bwMode="auto">
          <a:xfrm flipH="1">
            <a:off x="7365020" y="498752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 name="Line 320"/>
          <p:cNvSpPr>
            <a:spLocks noChangeShapeType="1"/>
          </p:cNvSpPr>
          <p:nvPr/>
        </p:nvSpPr>
        <p:spPr bwMode="auto">
          <a:xfrm flipH="1">
            <a:off x="7365020" y="4567350"/>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6" name="Line 322"/>
          <p:cNvSpPr>
            <a:spLocks noChangeShapeType="1"/>
          </p:cNvSpPr>
          <p:nvPr/>
        </p:nvSpPr>
        <p:spPr bwMode="auto">
          <a:xfrm flipH="1">
            <a:off x="7365020" y="41633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8" name="Line 324"/>
          <p:cNvSpPr>
            <a:spLocks noChangeShapeType="1"/>
          </p:cNvSpPr>
          <p:nvPr/>
        </p:nvSpPr>
        <p:spPr bwMode="auto">
          <a:xfrm flipH="1">
            <a:off x="7365020" y="3760947"/>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0" name="Line 326"/>
          <p:cNvSpPr>
            <a:spLocks noChangeShapeType="1"/>
          </p:cNvSpPr>
          <p:nvPr/>
        </p:nvSpPr>
        <p:spPr bwMode="auto">
          <a:xfrm flipH="1">
            <a:off x="7365020" y="3358531"/>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Line 328"/>
          <p:cNvSpPr>
            <a:spLocks noChangeShapeType="1"/>
          </p:cNvSpPr>
          <p:nvPr/>
        </p:nvSpPr>
        <p:spPr bwMode="auto">
          <a:xfrm flipH="1">
            <a:off x="7365020" y="2954542"/>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4" name="Line 330"/>
          <p:cNvSpPr>
            <a:spLocks noChangeShapeType="1"/>
          </p:cNvSpPr>
          <p:nvPr/>
        </p:nvSpPr>
        <p:spPr bwMode="auto">
          <a:xfrm flipH="1">
            <a:off x="7365020" y="2552126"/>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Line 332"/>
          <p:cNvSpPr>
            <a:spLocks noChangeShapeType="1"/>
          </p:cNvSpPr>
          <p:nvPr/>
        </p:nvSpPr>
        <p:spPr bwMode="auto">
          <a:xfrm flipH="1">
            <a:off x="7365020" y="2149710"/>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Line 334"/>
          <p:cNvSpPr>
            <a:spLocks noChangeShapeType="1"/>
          </p:cNvSpPr>
          <p:nvPr/>
        </p:nvSpPr>
        <p:spPr bwMode="auto">
          <a:xfrm flipH="1">
            <a:off x="7365020" y="1739435"/>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1" name="Freeform 337"/>
          <p:cNvSpPr>
            <a:spLocks/>
          </p:cNvSpPr>
          <p:nvPr/>
        </p:nvSpPr>
        <p:spPr bwMode="auto">
          <a:xfrm>
            <a:off x="1759020" y="750921"/>
            <a:ext cx="4099617" cy="4241088"/>
          </a:xfrm>
          <a:custGeom>
            <a:avLst/>
            <a:gdLst>
              <a:gd name="T0" fmla="*/ 1302 w 2608"/>
              <a:gd name="T1" fmla="*/ 0 h 2698"/>
              <a:gd name="T2" fmla="*/ 2608 w 2608"/>
              <a:gd name="T3" fmla="*/ 0 h 2698"/>
              <a:gd name="T4" fmla="*/ 2608 w 2608"/>
              <a:gd name="T5" fmla="*/ 2698 h 2698"/>
              <a:gd name="T6" fmla="*/ 0 w 2608"/>
              <a:gd name="T7" fmla="*/ 2698 h 2698"/>
              <a:gd name="T8" fmla="*/ 0 w 2608"/>
              <a:gd name="T9" fmla="*/ 0 h 2698"/>
              <a:gd name="T10" fmla="*/ 1302 w 2608"/>
              <a:gd name="T11" fmla="*/ 0 h 2698"/>
            </a:gdLst>
            <a:ahLst/>
            <a:cxnLst>
              <a:cxn ang="0">
                <a:pos x="T0" y="T1"/>
              </a:cxn>
              <a:cxn ang="0">
                <a:pos x="T2" y="T3"/>
              </a:cxn>
              <a:cxn ang="0">
                <a:pos x="T4" y="T5"/>
              </a:cxn>
              <a:cxn ang="0">
                <a:pos x="T6" y="T7"/>
              </a:cxn>
              <a:cxn ang="0">
                <a:pos x="T8" y="T9"/>
              </a:cxn>
              <a:cxn ang="0">
                <a:pos x="T10" y="T11"/>
              </a:cxn>
            </a:cxnLst>
            <a:rect l="0" t="0" r="r" b="b"/>
            <a:pathLst>
              <a:path w="2608" h="2698">
                <a:moveTo>
                  <a:pt x="1302" y="0"/>
                </a:moveTo>
                <a:lnTo>
                  <a:pt x="2608" y="0"/>
                </a:lnTo>
                <a:lnTo>
                  <a:pt x="2608" y="2698"/>
                </a:lnTo>
                <a:lnTo>
                  <a:pt x="0" y="2698"/>
                </a:lnTo>
                <a:lnTo>
                  <a:pt x="0" y="0"/>
                </a:lnTo>
                <a:lnTo>
                  <a:pt x="13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20" name="Group 607"/>
          <p:cNvGrpSpPr>
            <a:grpSpLocks/>
          </p:cNvGrpSpPr>
          <p:nvPr/>
        </p:nvGrpSpPr>
        <p:grpSpPr bwMode="auto">
          <a:xfrm>
            <a:off x="2655025" y="2673165"/>
            <a:ext cx="2340618" cy="2238439"/>
            <a:chOff x="1649" y="1940"/>
            <a:chExt cx="1489" cy="1424"/>
          </a:xfrm>
        </p:grpSpPr>
        <p:sp>
          <p:nvSpPr>
            <p:cNvPr id="869" name="Line 407"/>
            <p:cNvSpPr>
              <a:spLocks noChangeShapeType="1"/>
            </p:cNvSpPr>
            <p:nvPr/>
          </p:nvSpPr>
          <p:spPr bwMode="auto">
            <a:xfrm flipV="1">
              <a:off x="1649" y="2376"/>
              <a:ext cx="0" cy="9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0" name="Line 408"/>
            <p:cNvSpPr>
              <a:spLocks noChangeShapeType="1"/>
            </p:cNvSpPr>
            <p:nvPr/>
          </p:nvSpPr>
          <p:spPr bwMode="auto">
            <a:xfrm flipV="1">
              <a:off x="1657" y="2376"/>
              <a:ext cx="0" cy="9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1" name="Line 409"/>
            <p:cNvSpPr>
              <a:spLocks noChangeShapeType="1"/>
            </p:cNvSpPr>
            <p:nvPr/>
          </p:nvSpPr>
          <p:spPr bwMode="auto">
            <a:xfrm flipV="1">
              <a:off x="1665" y="2376"/>
              <a:ext cx="0" cy="9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2" name="Line 410"/>
            <p:cNvSpPr>
              <a:spLocks noChangeShapeType="1"/>
            </p:cNvSpPr>
            <p:nvPr/>
          </p:nvSpPr>
          <p:spPr bwMode="auto">
            <a:xfrm flipV="1">
              <a:off x="1673" y="2376"/>
              <a:ext cx="0" cy="98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3" name="Line 411"/>
            <p:cNvSpPr>
              <a:spLocks noChangeShapeType="1"/>
            </p:cNvSpPr>
            <p:nvPr/>
          </p:nvSpPr>
          <p:spPr bwMode="auto">
            <a:xfrm flipV="1">
              <a:off x="1681" y="2376"/>
              <a:ext cx="0" cy="98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4" name="Line 412"/>
            <p:cNvSpPr>
              <a:spLocks noChangeShapeType="1"/>
            </p:cNvSpPr>
            <p:nvPr/>
          </p:nvSpPr>
          <p:spPr bwMode="auto">
            <a:xfrm flipV="1">
              <a:off x="1685" y="2376"/>
              <a:ext cx="0" cy="9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5" name="Line 413"/>
            <p:cNvSpPr>
              <a:spLocks noChangeShapeType="1"/>
            </p:cNvSpPr>
            <p:nvPr/>
          </p:nvSpPr>
          <p:spPr bwMode="auto">
            <a:xfrm flipV="1">
              <a:off x="1693" y="2376"/>
              <a:ext cx="0" cy="9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6" name="Line 414"/>
            <p:cNvSpPr>
              <a:spLocks noChangeShapeType="1"/>
            </p:cNvSpPr>
            <p:nvPr/>
          </p:nvSpPr>
          <p:spPr bwMode="auto">
            <a:xfrm flipV="1">
              <a:off x="1702" y="2376"/>
              <a:ext cx="0" cy="9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7" name="Line 415"/>
            <p:cNvSpPr>
              <a:spLocks noChangeShapeType="1"/>
            </p:cNvSpPr>
            <p:nvPr/>
          </p:nvSpPr>
          <p:spPr bwMode="auto">
            <a:xfrm flipV="1">
              <a:off x="1710" y="2376"/>
              <a:ext cx="0" cy="9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8" name="Line 416"/>
            <p:cNvSpPr>
              <a:spLocks noChangeShapeType="1"/>
            </p:cNvSpPr>
            <p:nvPr/>
          </p:nvSpPr>
          <p:spPr bwMode="auto">
            <a:xfrm flipV="1">
              <a:off x="1718" y="2376"/>
              <a:ext cx="0" cy="97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9" name="Line 417"/>
            <p:cNvSpPr>
              <a:spLocks noChangeShapeType="1"/>
            </p:cNvSpPr>
            <p:nvPr/>
          </p:nvSpPr>
          <p:spPr bwMode="auto">
            <a:xfrm flipV="1">
              <a:off x="1726" y="2376"/>
              <a:ext cx="0" cy="97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0" name="Line 418"/>
            <p:cNvSpPr>
              <a:spLocks noChangeShapeType="1"/>
            </p:cNvSpPr>
            <p:nvPr/>
          </p:nvSpPr>
          <p:spPr bwMode="auto">
            <a:xfrm flipV="1">
              <a:off x="1730" y="2376"/>
              <a:ext cx="0" cy="97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1" name="Line 419"/>
            <p:cNvSpPr>
              <a:spLocks noChangeShapeType="1"/>
            </p:cNvSpPr>
            <p:nvPr/>
          </p:nvSpPr>
          <p:spPr bwMode="auto">
            <a:xfrm flipV="1">
              <a:off x="1738" y="2376"/>
              <a:ext cx="0" cy="9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2" name="Line 420"/>
            <p:cNvSpPr>
              <a:spLocks noChangeShapeType="1"/>
            </p:cNvSpPr>
            <p:nvPr/>
          </p:nvSpPr>
          <p:spPr bwMode="auto">
            <a:xfrm flipV="1">
              <a:off x="1746" y="2376"/>
              <a:ext cx="0" cy="9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3" name="Line 421"/>
            <p:cNvSpPr>
              <a:spLocks noChangeShapeType="1"/>
            </p:cNvSpPr>
            <p:nvPr/>
          </p:nvSpPr>
          <p:spPr bwMode="auto">
            <a:xfrm flipV="1">
              <a:off x="1754" y="2376"/>
              <a:ext cx="0" cy="9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4" name="Line 422"/>
            <p:cNvSpPr>
              <a:spLocks noChangeShapeType="1"/>
            </p:cNvSpPr>
            <p:nvPr/>
          </p:nvSpPr>
          <p:spPr bwMode="auto">
            <a:xfrm flipV="1">
              <a:off x="1763" y="2376"/>
              <a:ext cx="0" cy="9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5" name="Line 423"/>
            <p:cNvSpPr>
              <a:spLocks noChangeShapeType="1"/>
            </p:cNvSpPr>
            <p:nvPr/>
          </p:nvSpPr>
          <p:spPr bwMode="auto">
            <a:xfrm flipV="1">
              <a:off x="1771" y="2376"/>
              <a:ext cx="0" cy="9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6" name="Line 424"/>
            <p:cNvSpPr>
              <a:spLocks noChangeShapeType="1"/>
            </p:cNvSpPr>
            <p:nvPr/>
          </p:nvSpPr>
          <p:spPr bwMode="auto">
            <a:xfrm flipV="1">
              <a:off x="1775" y="2376"/>
              <a:ext cx="0" cy="9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7" name="Line 425"/>
            <p:cNvSpPr>
              <a:spLocks noChangeShapeType="1"/>
            </p:cNvSpPr>
            <p:nvPr/>
          </p:nvSpPr>
          <p:spPr bwMode="auto">
            <a:xfrm flipV="1">
              <a:off x="1783" y="2376"/>
              <a:ext cx="0" cy="9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8" name="Line 426"/>
            <p:cNvSpPr>
              <a:spLocks noChangeShapeType="1"/>
            </p:cNvSpPr>
            <p:nvPr/>
          </p:nvSpPr>
          <p:spPr bwMode="auto">
            <a:xfrm flipV="1">
              <a:off x="1791" y="2376"/>
              <a:ext cx="0" cy="9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9" name="Line 427"/>
            <p:cNvSpPr>
              <a:spLocks noChangeShapeType="1"/>
            </p:cNvSpPr>
            <p:nvPr/>
          </p:nvSpPr>
          <p:spPr bwMode="auto">
            <a:xfrm flipV="1">
              <a:off x="1799" y="2376"/>
              <a:ext cx="0" cy="9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0" name="Line 428"/>
            <p:cNvSpPr>
              <a:spLocks noChangeShapeType="1"/>
            </p:cNvSpPr>
            <p:nvPr/>
          </p:nvSpPr>
          <p:spPr bwMode="auto">
            <a:xfrm flipV="1">
              <a:off x="1807" y="2376"/>
              <a:ext cx="0" cy="96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1" name="Line 429"/>
            <p:cNvSpPr>
              <a:spLocks noChangeShapeType="1"/>
            </p:cNvSpPr>
            <p:nvPr/>
          </p:nvSpPr>
          <p:spPr bwMode="auto">
            <a:xfrm flipV="1">
              <a:off x="1815" y="2376"/>
              <a:ext cx="0" cy="95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2" name="Line 430"/>
            <p:cNvSpPr>
              <a:spLocks noChangeShapeType="1"/>
            </p:cNvSpPr>
            <p:nvPr/>
          </p:nvSpPr>
          <p:spPr bwMode="auto">
            <a:xfrm flipV="1">
              <a:off x="1824" y="2376"/>
              <a:ext cx="0" cy="95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3" name="Line 431"/>
            <p:cNvSpPr>
              <a:spLocks noChangeShapeType="1"/>
            </p:cNvSpPr>
            <p:nvPr/>
          </p:nvSpPr>
          <p:spPr bwMode="auto">
            <a:xfrm flipV="1">
              <a:off x="1828" y="2376"/>
              <a:ext cx="0" cy="95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4" name="Line 432"/>
            <p:cNvSpPr>
              <a:spLocks noChangeShapeType="1"/>
            </p:cNvSpPr>
            <p:nvPr/>
          </p:nvSpPr>
          <p:spPr bwMode="auto">
            <a:xfrm flipV="1">
              <a:off x="1836" y="2376"/>
              <a:ext cx="0" cy="95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5" name="Line 433"/>
            <p:cNvSpPr>
              <a:spLocks noChangeShapeType="1"/>
            </p:cNvSpPr>
            <p:nvPr/>
          </p:nvSpPr>
          <p:spPr bwMode="auto">
            <a:xfrm flipV="1">
              <a:off x="1844" y="2376"/>
              <a:ext cx="0" cy="95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6" name="Line 434"/>
            <p:cNvSpPr>
              <a:spLocks noChangeShapeType="1"/>
            </p:cNvSpPr>
            <p:nvPr/>
          </p:nvSpPr>
          <p:spPr bwMode="auto">
            <a:xfrm flipV="1">
              <a:off x="1852" y="2376"/>
              <a:ext cx="0" cy="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7" name="Line 435"/>
            <p:cNvSpPr>
              <a:spLocks noChangeShapeType="1"/>
            </p:cNvSpPr>
            <p:nvPr/>
          </p:nvSpPr>
          <p:spPr bwMode="auto">
            <a:xfrm flipV="1">
              <a:off x="1860" y="2376"/>
              <a:ext cx="0" cy="9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8" name="Line 436"/>
            <p:cNvSpPr>
              <a:spLocks noChangeShapeType="1"/>
            </p:cNvSpPr>
            <p:nvPr/>
          </p:nvSpPr>
          <p:spPr bwMode="auto">
            <a:xfrm flipV="1">
              <a:off x="1868" y="2376"/>
              <a:ext cx="0" cy="94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9" name="Line 437"/>
            <p:cNvSpPr>
              <a:spLocks noChangeShapeType="1"/>
            </p:cNvSpPr>
            <p:nvPr/>
          </p:nvSpPr>
          <p:spPr bwMode="auto">
            <a:xfrm flipV="1">
              <a:off x="1872" y="2376"/>
              <a:ext cx="0" cy="94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0" name="Line 438"/>
            <p:cNvSpPr>
              <a:spLocks noChangeShapeType="1"/>
            </p:cNvSpPr>
            <p:nvPr/>
          </p:nvSpPr>
          <p:spPr bwMode="auto">
            <a:xfrm flipV="1">
              <a:off x="1881" y="2376"/>
              <a:ext cx="0" cy="94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1" name="Line 439"/>
            <p:cNvSpPr>
              <a:spLocks noChangeShapeType="1"/>
            </p:cNvSpPr>
            <p:nvPr/>
          </p:nvSpPr>
          <p:spPr bwMode="auto">
            <a:xfrm flipV="1">
              <a:off x="1889" y="2376"/>
              <a:ext cx="0" cy="9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2" name="Line 440"/>
            <p:cNvSpPr>
              <a:spLocks noChangeShapeType="1"/>
            </p:cNvSpPr>
            <p:nvPr/>
          </p:nvSpPr>
          <p:spPr bwMode="auto">
            <a:xfrm flipV="1">
              <a:off x="1897" y="2376"/>
              <a:ext cx="0" cy="93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3" name="Line 441"/>
            <p:cNvSpPr>
              <a:spLocks noChangeShapeType="1"/>
            </p:cNvSpPr>
            <p:nvPr/>
          </p:nvSpPr>
          <p:spPr bwMode="auto">
            <a:xfrm flipV="1">
              <a:off x="1905" y="2376"/>
              <a:ext cx="0" cy="93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4" name="Line 442"/>
            <p:cNvSpPr>
              <a:spLocks noChangeShapeType="1"/>
            </p:cNvSpPr>
            <p:nvPr/>
          </p:nvSpPr>
          <p:spPr bwMode="auto">
            <a:xfrm flipV="1">
              <a:off x="1913" y="2376"/>
              <a:ext cx="0" cy="92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5" name="Line 443"/>
            <p:cNvSpPr>
              <a:spLocks noChangeShapeType="1"/>
            </p:cNvSpPr>
            <p:nvPr/>
          </p:nvSpPr>
          <p:spPr bwMode="auto">
            <a:xfrm flipV="1">
              <a:off x="1917" y="2376"/>
              <a:ext cx="0" cy="92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6" name="Line 444"/>
            <p:cNvSpPr>
              <a:spLocks noChangeShapeType="1"/>
            </p:cNvSpPr>
            <p:nvPr/>
          </p:nvSpPr>
          <p:spPr bwMode="auto">
            <a:xfrm flipV="1">
              <a:off x="1925" y="2376"/>
              <a:ext cx="0" cy="92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7" name="Line 445"/>
            <p:cNvSpPr>
              <a:spLocks noChangeShapeType="1"/>
            </p:cNvSpPr>
            <p:nvPr/>
          </p:nvSpPr>
          <p:spPr bwMode="auto">
            <a:xfrm flipV="1">
              <a:off x="1934" y="2376"/>
              <a:ext cx="0" cy="92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8" name="Line 446"/>
            <p:cNvSpPr>
              <a:spLocks noChangeShapeType="1"/>
            </p:cNvSpPr>
            <p:nvPr/>
          </p:nvSpPr>
          <p:spPr bwMode="auto">
            <a:xfrm flipV="1">
              <a:off x="1942" y="2376"/>
              <a:ext cx="0" cy="91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9" name="Line 447"/>
            <p:cNvSpPr>
              <a:spLocks noChangeShapeType="1"/>
            </p:cNvSpPr>
            <p:nvPr/>
          </p:nvSpPr>
          <p:spPr bwMode="auto">
            <a:xfrm flipV="1">
              <a:off x="1950" y="2376"/>
              <a:ext cx="0" cy="91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0" name="Line 448"/>
            <p:cNvSpPr>
              <a:spLocks noChangeShapeType="1"/>
            </p:cNvSpPr>
            <p:nvPr/>
          </p:nvSpPr>
          <p:spPr bwMode="auto">
            <a:xfrm flipV="1">
              <a:off x="1958" y="2376"/>
              <a:ext cx="0" cy="91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1" name="Line 449"/>
            <p:cNvSpPr>
              <a:spLocks noChangeShapeType="1"/>
            </p:cNvSpPr>
            <p:nvPr/>
          </p:nvSpPr>
          <p:spPr bwMode="auto">
            <a:xfrm flipV="1">
              <a:off x="1962" y="2376"/>
              <a:ext cx="0" cy="9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 name="Line 450"/>
            <p:cNvSpPr>
              <a:spLocks noChangeShapeType="1"/>
            </p:cNvSpPr>
            <p:nvPr/>
          </p:nvSpPr>
          <p:spPr bwMode="auto">
            <a:xfrm flipV="1">
              <a:off x="1970" y="2376"/>
              <a:ext cx="0" cy="9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3" name="Line 451"/>
            <p:cNvSpPr>
              <a:spLocks noChangeShapeType="1"/>
            </p:cNvSpPr>
            <p:nvPr/>
          </p:nvSpPr>
          <p:spPr bwMode="auto">
            <a:xfrm flipV="1">
              <a:off x="1978" y="2376"/>
              <a:ext cx="0" cy="90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4" name="Line 452"/>
            <p:cNvSpPr>
              <a:spLocks noChangeShapeType="1"/>
            </p:cNvSpPr>
            <p:nvPr/>
          </p:nvSpPr>
          <p:spPr bwMode="auto">
            <a:xfrm flipV="1">
              <a:off x="1986" y="2376"/>
              <a:ext cx="0" cy="90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5" name="Line 453"/>
            <p:cNvSpPr>
              <a:spLocks noChangeShapeType="1"/>
            </p:cNvSpPr>
            <p:nvPr/>
          </p:nvSpPr>
          <p:spPr bwMode="auto">
            <a:xfrm flipV="1">
              <a:off x="1995" y="2376"/>
              <a:ext cx="0" cy="8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6" name="Line 454"/>
            <p:cNvSpPr>
              <a:spLocks noChangeShapeType="1"/>
            </p:cNvSpPr>
            <p:nvPr/>
          </p:nvSpPr>
          <p:spPr bwMode="auto">
            <a:xfrm flipV="1">
              <a:off x="2003" y="2376"/>
              <a:ext cx="0" cy="8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7" name="Line 455"/>
            <p:cNvSpPr>
              <a:spLocks noChangeShapeType="1"/>
            </p:cNvSpPr>
            <p:nvPr/>
          </p:nvSpPr>
          <p:spPr bwMode="auto">
            <a:xfrm flipV="1">
              <a:off x="2007" y="2376"/>
              <a:ext cx="0" cy="8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8" name="Line 456"/>
            <p:cNvSpPr>
              <a:spLocks noChangeShapeType="1"/>
            </p:cNvSpPr>
            <p:nvPr/>
          </p:nvSpPr>
          <p:spPr bwMode="auto">
            <a:xfrm flipV="1">
              <a:off x="2015" y="2376"/>
              <a:ext cx="0" cy="8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9" name="Line 457"/>
            <p:cNvSpPr>
              <a:spLocks noChangeShapeType="1"/>
            </p:cNvSpPr>
            <p:nvPr/>
          </p:nvSpPr>
          <p:spPr bwMode="auto">
            <a:xfrm flipV="1">
              <a:off x="2023" y="2376"/>
              <a:ext cx="0" cy="89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0" name="Line 458"/>
            <p:cNvSpPr>
              <a:spLocks noChangeShapeType="1"/>
            </p:cNvSpPr>
            <p:nvPr/>
          </p:nvSpPr>
          <p:spPr bwMode="auto">
            <a:xfrm flipV="1">
              <a:off x="2031" y="2376"/>
              <a:ext cx="0" cy="8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1" name="Line 459"/>
            <p:cNvSpPr>
              <a:spLocks noChangeShapeType="1"/>
            </p:cNvSpPr>
            <p:nvPr/>
          </p:nvSpPr>
          <p:spPr bwMode="auto">
            <a:xfrm flipV="1">
              <a:off x="2039" y="2376"/>
              <a:ext cx="0" cy="8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 name="Line 460"/>
            <p:cNvSpPr>
              <a:spLocks noChangeShapeType="1"/>
            </p:cNvSpPr>
            <p:nvPr/>
          </p:nvSpPr>
          <p:spPr bwMode="auto">
            <a:xfrm flipV="1">
              <a:off x="2047" y="2376"/>
              <a:ext cx="0" cy="88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 name="Line 461"/>
            <p:cNvSpPr>
              <a:spLocks noChangeShapeType="1"/>
            </p:cNvSpPr>
            <p:nvPr/>
          </p:nvSpPr>
          <p:spPr bwMode="auto">
            <a:xfrm flipV="1">
              <a:off x="2052" y="2376"/>
              <a:ext cx="0" cy="8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 name="Line 462"/>
            <p:cNvSpPr>
              <a:spLocks noChangeShapeType="1"/>
            </p:cNvSpPr>
            <p:nvPr/>
          </p:nvSpPr>
          <p:spPr bwMode="auto">
            <a:xfrm flipV="1">
              <a:off x="2060" y="2376"/>
              <a:ext cx="0" cy="87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5" name="Line 463"/>
            <p:cNvSpPr>
              <a:spLocks noChangeShapeType="1"/>
            </p:cNvSpPr>
            <p:nvPr/>
          </p:nvSpPr>
          <p:spPr bwMode="auto">
            <a:xfrm flipV="1">
              <a:off x="2068" y="2376"/>
              <a:ext cx="0" cy="87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6" name="Line 464"/>
            <p:cNvSpPr>
              <a:spLocks noChangeShapeType="1"/>
            </p:cNvSpPr>
            <p:nvPr/>
          </p:nvSpPr>
          <p:spPr bwMode="auto">
            <a:xfrm flipV="1">
              <a:off x="2076" y="2376"/>
              <a:ext cx="0" cy="8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7" name="Line 465"/>
            <p:cNvSpPr>
              <a:spLocks noChangeShapeType="1"/>
            </p:cNvSpPr>
            <p:nvPr/>
          </p:nvSpPr>
          <p:spPr bwMode="auto">
            <a:xfrm flipV="1">
              <a:off x="2084" y="2376"/>
              <a:ext cx="0" cy="8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8" name="Line 466"/>
            <p:cNvSpPr>
              <a:spLocks noChangeShapeType="1"/>
            </p:cNvSpPr>
            <p:nvPr/>
          </p:nvSpPr>
          <p:spPr bwMode="auto">
            <a:xfrm flipV="1">
              <a:off x="2092" y="2376"/>
              <a:ext cx="0" cy="8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9" name="Line 467"/>
            <p:cNvSpPr>
              <a:spLocks noChangeShapeType="1"/>
            </p:cNvSpPr>
            <p:nvPr/>
          </p:nvSpPr>
          <p:spPr bwMode="auto">
            <a:xfrm flipV="1">
              <a:off x="2096" y="2376"/>
              <a:ext cx="0" cy="85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0" name="Line 468"/>
            <p:cNvSpPr>
              <a:spLocks noChangeShapeType="1"/>
            </p:cNvSpPr>
            <p:nvPr/>
          </p:nvSpPr>
          <p:spPr bwMode="auto">
            <a:xfrm flipV="1">
              <a:off x="2104" y="2376"/>
              <a:ext cx="0" cy="85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1" name="Line 469"/>
            <p:cNvSpPr>
              <a:spLocks noChangeShapeType="1"/>
            </p:cNvSpPr>
            <p:nvPr/>
          </p:nvSpPr>
          <p:spPr bwMode="auto">
            <a:xfrm flipV="1">
              <a:off x="2113" y="2376"/>
              <a:ext cx="0" cy="8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 name="Line 470"/>
            <p:cNvSpPr>
              <a:spLocks noChangeShapeType="1"/>
            </p:cNvSpPr>
            <p:nvPr/>
          </p:nvSpPr>
          <p:spPr bwMode="auto">
            <a:xfrm flipV="1">
              <a:off x="2121" y="2376"/>
              <a:ext cx="0" cy="85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3" name="Line 471"/>
            <p:cNvSpPr>
              <a:spLocks noChangeShapeType="1"/>
            </p:cNvSpPr>
            <p:nvPr/>
          </p:nvSpPr>
          <p:spPr bwMode="auto">
            <a:xfrm flipV="1">
              <a:off x="2129" y="2376"/>
              <a:ext cx="0" cy="84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 name="Line 472"/>
            <p:cNvSpPr>
              <a:spLocks noChangeShapeType="1"/>
            </p:cNvSpPr>
            <p:nvPr/>
          </p:nvSpPr>
          <p:spPr bwMode="auto">
            <a:xfrm flipV="1">
              <a:off x="2137" y="2376"/>
              <a:ext cx="0" cy="84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5" name="Line 473"/>
            <p:cNvSpPr>
              <a:spLocks noChangeShapeType="1"/>
            </p:cNvSpPr>
            <p:nvPr/>
          </p:nvSpPr>
          <p:spPr bwMode="auto">
            <a:xfrm flipV="1">
              <a:off x="2145" y="2376"/>
              <a:ext cx="0" cy="83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6" name="Line 474"/>
            <p:cNvSpPr>
              <a:spLocks noChangeShapeType="1"/>
            </p:cNvSpPr>
            <p:nvPr/>
          </p:nvSpPr>
          <p:spPr bwMode="auto">
            <a:xfrm flipV="1">
              <a:off x="2149" y="2376"/>
              <a:ext cx="0" cy="83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7" name="Line 475"/>
            <p:cNvSpPr>
              <a:spLocks noChangeShapeType="1"/>
            </p:cNvSpPr>
            <p:nvPr/>
          </p:nvSpPr>
          <p:spPr bwMode="auto">
            <a:xfrm flipV="1">
              <a:off x="2157" y="2376"/>
              <a:ext cx="0" cy="83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8" name="Line 476"/>
            <p:cNvSpPr>
              <a:spLocks noChangeShapeType="1"/>
            </p:cNvSpPr>
            <p:nvPr/>
          </p:nvSpPr>
          <p:spPr bwMode="auto">
            <a:xfrm flipV="1">
              <a:off x="2165" y="2376"/>
              <a:ext cx="0" cy="82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9" name="Line 477"/>
            <p:cNvSpPr>
              <a:spLocks noChangeShapeType="1"/>
            </p:cNvSpPr>
            <p:nvPr/>
          </p:nvSpPr>
          <p:spPr bwMode="auto">
            <a:xfrm flipV="1">
              <a:off x="2174" y="2376"/>
              <a:ext cx="0" cy="82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0" name="Line 478"/>
            <p:cNvSpPr>
              <a:spLocks noChangeShapeType="1"/>
            </p:cNvSpPr>
            <p:nvPr/>
          </p:nvSpPr>
          <p:spPr bwMode="auto">
            <a:xfrm flipV="1">
              <a:off x="2182" y="2376"/>
              <a:ext cx="0" cy="8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 name="Line 479"/>
            <p:cNvSpPr>
              <a:spLocks noChangeShapeType="1"/>
            </p:cNvSpPr>
            <p:nvPr/>
          </p:nvSpPr>
          <p:spPr bwMode="auto">
            <a:xfrm flipV="1">
              <a:off x="2190" y="2376"/>
              <a:ext cx="0" cy="8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2" name="Line 480"/>
            <p:cNvSpPr>
              <a:spLocks noChangeShapeType="1"/>
            </p:cNvSpPr>
            <p:nvPr/>
          </p:nvSpPr>
          <p:spPr bwMode="auto">
            <a:xfrm flipV="1">
              <a:off x="2194" y="2376"/>
              <a:ext cx="0" cy="8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3" name="Line 481"/>
            <p:cNvSpPr>
              <a:spLocks noChangeShapeType="1"/>
            </p:cNvSpPr>
            <p:nvPr/>
          </p:nvSpPr>
          <p:spPr bwMode="auto">
            <a:xfrm flipV="1">
              <a:off x="2202" y="2376"/>
              <a:ext cx="0" cy="8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4" name="Line 482"/>
            <p:cNvSpPr>
              <a:spLocks noChangeShapeType="1"/>
            </p:cNvSpPr>
            <p:nvPr/>
          </p:nvSpPr>
          <p:spPr bwMode="auto">
            <a:xfrm flipV="1">
              <a:off x="2210" y="2376"/>
              <a:ext cx="0" cy="8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5" name="Line 483"/>
            <p:cNvSpPr>
              <a:spLocks noChangeShapeType="1"/>
            </p:cNvSpPr>
            <p:nvPr/>
          </p:nvSpPr>
          <p:spPr bwMode="auto">
            <a:xfrm flipV="1">
              <a:off x="2218" y="2376"/>
              <a:ext cx="0" cy="8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6" name="Line 484"/>
            <p:cNvSpPr>
              <a:spLocks noChangeShapeType="1"/>
            </p:cNvSpPr>
            <p:nvPr/>
          </p:nvSpPr>
          <p:spPr bwMode="auto">
            <a:xfrm flipV="1">
              <a:off x="2226" y="2376"/>
              <a:ext cx="0" cy="80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 name="Line 485"/>
            <p:cNvSpPr>
              <a:spLocks noChangeShapeType="1"/>
            </p:cNvSpPr>
            <p:nvPr/>
          </p:nvSpPr>
          <p:spPr bwMode="auto">
            <a:xfrm flipV="1">
              <a:off x="2235" y="2376"/>
              <a:ext cx="0" cy="80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 name="Line 486"/>
            <p:cNvSpPr>
              <a:spLocks noChangeShapeType="1"/>
            </p:cNvSpPr>
            <p:nvPr/>
          </p:nvSpPr>
          <p:spPr bwMode="auto">
            <a:xfrm flipV="1">
              <a:off x="2239" y="2376"/>
              <a:ext cx="0" cy="8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 name="Line 487"/>
            <p:cNvSpPr>
              <a:spLocks noChangeShapeType="1"/>
            </p:cNvSpPr>
            <p:nvPr/>
          </p:nvSpPr>
          <p:spPr bwMode="auto">
            <a:xfrm flipV="1">
              <a:off x="2247" y="2376"/>
              <a:ext cx="0" cy="79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 name="Line 488"/>
            <p:cNvSpPr>
              <a:spLocks noChangeShapeType="1"/>
            </p:cNvSpPr>
            <p:nvPr/>
          </p:nvSpPr>
          <p:spPr bwMode="auto">
            <a:xfrm flipV="1">
              <a:off x="2255" y="2376"/>
              <a:ext cx="0" cy="79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1" name="Line 489"/>
            <p:cNvSpPr>
              <a:spLocks noChangeShapeType="1"/>
            </p:cNvSpPr>
            <p:nvPr/>
          </p:nvSpPr>
          <p:spPr bwMode="auto">
            <a:xfrm flipV="1">
              <a:off x="2263" y="2376"/>
              <a:ext cx="0" cy="7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2" name="Line 490"/>
            <p:cNvSpPr>
              <a:spLocks noChangeShapeType="1"/>
            </p:cNvSpPr>
            <p:nvPr/>
          </p:nvSpPr>
          <p:spPr bwMode="auto">
            <a:xfrm flipV="1">
              <a:off x="2271" y="2376"/>
              <a:ext cx="0" cy="78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3" name="Line 491"/>
            <p:cNvSpPr>
              <a:spLocks noChangeShapeType="1"/>
            </p:cNvSpPr>
            <p:nvPr/>
          </p:nvSpPr>
          <p:spPr bwMode="auto">
            <a:xfrm flipV="1">
              <a:off x="2279" y="2376"/>
              <a:ext cx="0" cy="7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4" name="Line 492"/>
            <p:cNvSpPr>
              <a:spLocks noChangeShapeType="1"/>
            </p:cNvSpPr>
            <p:nvPr/>
          </p:nvSpPr>
          <p:spPr bwMode="auto">
            <a:xfrm flipV="1">
              <a:off x="2283" y="2376"/>
              <a:ext cx="0" cy="7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5" name="Line 493"/>
            <p:cNvSpPr>
              <a:spLocks noChangeShapeType="1"/>
            </p:cNvSpPr>
            <p:nvPr/>
          </p:nvSpPr>
          <p:spPr bwMode="auto">
            <a:xfrm flipV="1">
              <a:off x="2292" y="2376"/>
              <a:ext cx="0" cy="76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 name="Line 494"/>
            <p:cNvSpPr>
              <a:spLocks noChangeShapeType="1"/>
            </p:cNvSpPr>
            <p:nvPr/>
          </p:nvSpPr>
          <p:spPr bwMode="auto">
            <a:xfrm flipV="1">
              <a:off x="2300" y="2376"/>
              <a:ext cx="0" cy="75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 name="Line 495"/>
            <p:cNvSpPr>
              <a:spLocks noChangeShapeType="1"/>
            </p:cNvSpPr>
            <p:nvPr/>
          </p:nvSpPr>
          <p:spPr bwMode="auto">
            <a:xfrm flipV="1">
              <a:off x="2308" y="2376"/>
              <a:ext cx="0" cy="75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 name="Line 496"/>
            <p:cNvSpPr>
              <a:spLocks noChangeShapeType="1"/>
            </p:cNvSpPr>
            <p:nvPr/>
          </p:nvSpPr>
          <p:spPr bwMode="auto">
            <a:xfrm flipV="1">
              <a:off x="2316" y="2376"/>
              <a:ext cx="0" cy="75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 name="Line 497"/>
            <p:cNvSpPr>
              <a:spLocks noChangeShapeType="1"/>
            </p:cNvSpPr>
            <p:nvPr/>
          </p:nvSpPr>
          <p:spPr bwMode="auto">
            <a:xfrm flipV="1">
              <a:off x="2324" y="2376"/>
              <a:ext cx="0" cy="74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 name="Line 498"/>
            <p:cNvSpPr>
              <a:spLocks noChangeShapeType="1"/>
            </p:cNvSpPr>
            <p:nvPr/>
          </p:nvSpPr>
          <p:spPr bwMode="auto">
            <a:xfrm flipV="1">
              <a:off x="2328" y="2376"/>
              <a:ext cx="0" cy="74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1" name="Line 499"/>
            <p:cNvSpPr>
              <a:spLocks noChangeShapeType="1"/>
            </p:cNvSpPr>
            <p:nvPr/>
          </p:nvSpPr>
          <p:spPr bwMode="auto">
            <a:xfrm flipV="1">
              <a:off x="2336" y="2376"/>
              <a:ext cx="0" cy="7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2" name="Line 500"/>
            <p:cNvSpPr>
              <a:spLocks noChangeShapeType="1"/>
            </p:cNvSpPr>
            <p:nvPr/>
          </p:nvSpPr>
          <p:spPr bwMode="auto">
            <a:xfrm flipV="1">
              <a:off x="2345" y="2376"/>
              <a:ext cx="0" cy="72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3" name="Line 501"/>
            <p:cNvSpPr>
              <a:spLocks noChangeShapeType="1"/>
            </p:cNvSpPr>
            <p:nvPr/>
          </p:nvSpPr>
          <p:spPr bwMode="auto">
            <a:xfrm flipV="1">
              <a:off x="2353" y="2376"/>
              <a:ext cx="0" cy="72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4" name="Line 502"/>
            <p:cNvSpPr>
              <a:spLocks noChangeShapeType="1"/>
            </p:cNvSpPr>
            <p:nvPr/>
          </p:nvSpPr>
          <p:spPr bwMode="auto">
            <a:xfrm flipV="1">
              <a:off x="2361" y="2376"/>
              <a:ext cx="0" cy="72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5" name="Line 503"/>
            <p:cNvSpPr>
              <a:spLocks noChangeShapeType="1"/>
            </p:cNvSpPr>
            <p:nvPr/>
          </p:nvSpPr>
          <p:spPr bwMode="auto">
            <a:xfrm flipV="1">
              <a:off x="2369" y="2376"/>
              <a:ext cx="0" cy="7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6" name="Line 504"/>
            <p:cNvSpPr>
              <a:spLocks noChangeShapeType="1"/>
            </p:cNvSpPr>
            <p:nvPr/>
          </p:nvSpPr>
          <p:spPr bwMode="auto">
            <a:xfrm flipV="1">
              <a:off x="2373" y="2376"/>
              <a:ext cx="0" cy="71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7" name="Line 505"/>
            <p:cNvSpPr>
              <a:spLocks noChangeShapeType="1"/>
            </p:cNvSpPr>
            <p:nvPr/>
          </p:nvSpPr>
          <p:spPr bwMode="auto">
            <a:xfrm flipV="1">
              <a:off x="2381" y="2376"/>
              <a:ext cx="0" cy="70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8" name="Line 506"/>
            <p:cNvSpPr>
              <a:spLocks noChangeShapeType="1"/>
            </p:cNvSpPr>
            <p:nvPr/>
          </p:nvSpPr>
          <p:spPr bwMode="auto">
            <a:xfrm flipV="1">
              <a:off x="2389" y="2376"/>
              <a:ext cx="0" cy="69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9" name="Line 507"/>
            <p:cNvSpPr>
              <a:spLocks noChangeShapeType="1"/>
            </p:cNvSpPr>
            <p:nvPr/>
          </p:nvSpPr>
          <p:spPr bwMode="auto">
            <a:xfrm flipV="1">
              <a:off x="2397" y="2376"/>
              <a:ext cx="0" cy="6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0" name="Line 508"/>
            <p:cNvSpPr>
              <a:spLocks noChangeShapeType="1"/>
            </p:cNvSpPr>
            <p:nvPr/>
          </p:nvSpPr>
          <p:spPr bwMode="auto">
            <a:xfrm flipV="1">
              <a:off x="2406" y="2376"/>
              <a:ext cx="0" cy="69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1" name="Line 509"/>
            <p:cNvSpPr>
              <a:spLocks noChangeShapeType="1"/>
            </p:cNvSpPr>
            <p:nvPr/>
          </p:nvSpPr>
          <p:spPr bwMode="auto">
            <a:xfrm flipV="1">
              <a:off x="2414" y="2376"/>
              <a:ext cx="0" cy="6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2" name="Line 510"/>
            <p:cNvSpPr>
              <a:spLocks noChangeShapeType="1"/>
            </p:cNvSpPr>
            <p:nvPr/>
          </p:nvSpPr>
          <p:spPr bwMode="auto">
            <a:xfrm flipV="1">
              <a:off x="2418" y="2376"/>
              <a:ext cx="0" cy="6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3" name="Line 511"/>
            <p:cNvSpPr>
              <a:spLocks noChangeShapeType="1"/>
            </p:cNvSpPr>
            <p:nvPr/>
          </p:nvSpPr>
          <p:spPr bwMode="auto">
            <a:xfrm flipV="1">
              <a:off x="2426" y="2376"/>
              <a:ext cx="0" cy="68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4" name="Line 512"/>
            <p:cNvSpPr>
              <a:spLocks noChangeShapeType="1"/>
            </p:cNvSpPr>
            <p:nvPr/>
          </p:nvSpPr>
          <p:spPr bwMode="auto">
            <a:xfrm flipV="1">
              <a:off x="2434" y="2376"/>
              <a:ext cx="0" cy="68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5" name="Line 513"/>
            <p:cNvSpPr>
              <a:spLocks noChangeShapeType="1"/>
            </p:cNvSpPr>
            <p:nvPr/>
          </p:nvSpPr>
          <p:spPr bwMode="auto">
            <a:xfrm flipV="1">
              <a:off x="2442" y="2376"/>
              <a:ext cx="0" cy="67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6" name="Line 514"/>
            <p:cNvSpPr>
              <a:spLocks noChangeShapeType="1"/>
            </p:cNvSpPr>
            <p:nvPr/>
          </p:nvSpPr>
          <p:spPr bwMode="auto">
            <a:xfrm flipV="1">
              <a:off x="2450" y="2376"/>
              <a:ext cx="0" cy="67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7" name="Line 515"/>
            <p:cNvSpPr>
              <a:spLocks noChangeShapeType="1"/>
            </p:cNvSpPr>
            <p:nvPr/>
          </p:nvSpPr>
          <p:spPr bwMode="auto">
            <a:xfrm flipV="1">
              <a:off x="2458" y="2376"/>
              <a:ext cx="0" cy="6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8" name="Line 516"/>
            <p:cNvSpPr>
              <a:spLocks noChangeShapeType="1"/>
            </p:cNvSpPr>
            <p:nvPr/>
          </p:nvSpPr>
          <p:spPr bwMode="auto">
            <a:xfrm flipV="1">
              <a:off x="2467" y="2376"/>
              <a:ext cx="0" cy="66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9" name="Line 517"/>
            <p:cNvSpPr>
              <a:spLocks noChangeShapeType="1"/>
            </p:cNvSpPr>
            <p:nvPr/>
          </p:nvSpPr>
          <p:spPr bwMode="auto">
            <a:xfrm flipV="1">
              <a:off x="2471" y="2376"/>
              <a:ext cx="0" cy="65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0" name="Line 518"/>
            <p:cNvSpPr>
              <a:spLocks noChangeShapeType="1"/>
            </p:cNvSpPr>
            <p:nvPr/>
          </p:nvSpPr>
          <p:spPr bwMode="auto">
            <a:xfrm flipV="1">
              <a:off x="2479" y="2376"/>
              <a:ext cx="0" cy="65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1" name="Line 519"/>
            <p:cNvSpPr>
              <a:spLocks noChangeShapeType="1"/>
            </p:cNvSpPr>
            <p:nvPr/>
          </p:nvSpPr>
          <p:spPr bwMode="auto">
            <a:xfrm flipV="1">
              <a:off x="2487" y="2376"/>
              <a:ext cx="0" cy="64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2" name="Line 520"/>
            <p:cNvSpPr>
              <a:spLocks noChangeShapeType="1"/>
            </p:cNvSpPr>
            <p:nvPr/>
          </p:nvSpPr>
          <p:spPr bwMode="auto">
            <a:xfrm flipV="1">
              <a:off x="2495" y="2376"/>
              <a:ext cx="0" cy="62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3" name="Line 521"/>
            <p:cNvSpPr>
              <a:spLocks noChangeShapeType="1"/>
            </p:cNvSpPr>
            <p:nvPr/>
          </p:nvSpPr>
          <p:spPr bwMode="auto">
            <a:xfrm flipV="1">
              <a:off x="2503" y="2376"/>
              <a:ext cx="0" cy="61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4" name="Line 522"/>
            <p:cNvSpPr>
              <a:spLocks noChangeShapeType="1"/>
            </p:cNvSpPr>
            <p:nvPr/>
          </p:nvSpPr>
          <p:spPr bwMode="auto">
            <a:xfrm flipV="1">
              <a:off x="2511" y="2376"/>
              <a:ext cx="0" cy="61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5" name="Line 523"/>
            <p:cNvSpPr>
              <a:spLocks noChangeShapeType="1"/>
            </p:cNvSpPr>
            <p:nvPr/>
          </p:nvSpPr>
          <p:spPr bwMode="auto">
            <a:xfrm flipV="1">
              <a:off x="2515" y="2376"/>
              <a:ext cx="0" cy="59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6" name="Line 524"/>
            <p:cNvSpPr>
              <a:spLocks noChangeShapeType="1"/>
            </p:cNvSpPr>
            <p:nvPr/>
          </p:nvSpPr>
          <p:spPr bwMode="auto">
            <a:xfrm flipV="1">
              <a:off x="2524" y="2376"/>
              <a:ext cx="0" cy="5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7" name="Line 525"/>
            <p:cNvSpPr>
              <a:spLocks noChangeShapeType="1"/>
            </p:cNvSpPr>
            <p:nvPr/>
          </p:nvSpPr>
          <p:spPr bwMode="auto">
            <a:xfrm flipV="1">
              <a:off x="2532" y="2376"/>
              <a:ext cx="0" cy="5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8" name="Line 526"/>
            <p:cNvSpPr>
              <a:spLocks noChangeShapeType="1"/>
            </p:cNvSpPr>
            <p:nvPr/>
          </p:nvSpPr>
          <p:spPr bwMode="auto">
            <a:xfrm flipV="1">
              <a:off x="2540" y="2376"/>
              <a:ext cx="0" cy="5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9" name="Line 527"/>
            <p:cNvSpPr>
              <a:spLocks noChangeShapeType="1"/>
            </p:cNvSpPr>
            <p:nvPr/>
          </p:nvSpPr>
          <p:spPr bwMode="auto">
            <a:xfrm flipV="1">
              <a:off x="2548" y="2376"/>
              <a:ext cx="0" cy="57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0" name="Line 528"/>
            <p:cNvSpPr>
              <a:spLocks noChangeShapeType="1"/>
            </p:cNvSpPr>
            <p:nvPr/>
          </p:nvSpPr>
          <p:spPr bwMode="auto">
            <a:xfrm flipV="1">
              <a:off x="2556" y="2376"/>
              <a:ext cx="0" cy="54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1" name="Line 529"/>
            <p:cNvSpPr>
              <a:spLocks noChangeShapeType="1"/>
            </p:cNvSpPr>
            <p:nvPr/>
          </p:nvSpPr>
          <p:spPr bwMode="auto">
            <a:xfrm flipV="1">
              <a:off x="2560" y="2376"/>
              <a:ext cx="0" cy="53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2" name="Line 530"/>
            <p:cNvSpPr>
              <a:spLocks noChangeShapeType="1"/>
            </p:cNvSpPr>
            <p:nvPr/>
          </p:nvSpPr>
          <p:spPr bwMode="auto">
            <a:xfrm flipV="1">
              <a:off x="2568" y="2376"/>
              <a:ext cx="0" cy="5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3" name="Line 531"/>
            <p:cNvSpPr>
              <a:spLocks noChangeShapeType="1"/>
            </p:cNvSpPr>
            <p:nvPr/>
          </p:nvSpPr>
          <p:spPr bwMode="auto">
            <a:xfrm flipV="1">
              <a:off x="2576" y="2376"/>
              <a:ext cx="0" cy="52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4" name="Line 532"/>
            <p:cNvSpPr>
              <a:spLocks noChangeShapeType="1"/>
            </p:cNvSpPr>
            <p:nvPr/>
          </p:nvSpPr>
          <p:spPr bwMode="auto">
            <a:xfrm flipV="1">
              <a:off x="2585" y="2376"/>
              <a:ext cx="0" cy="49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5" name="Line 533"/>
            <p:cNvSpPr>
              <a:spLocks noChangeShapeType="1"/>
            </p:cNvSpPr>
            <p:nvPr/>
          </p:nvSpPr>
          <p:spPr bwMode="auto">
            <a:xfrm flipV="1">
              <a:off x="2593" y="2376"/>
              <a:ext cx="0" cy="48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6" name="Line 534"/>
            <p:cNvSpPr>
              <a:spLocks noChangeShapeType="1"/>
            </p:cNvSpPr>
            <p:nvPr/>
          </p:nvSpPr>
          <p:spPr bwMode="auto">
            <a:xfrm flipV="1">
              <a:off x="2601" y="2376"/>
              <a:ext cx="0" cy="47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7" name="Line 535"/>
            <p:cNvSpPr>
              <a:spLocks noChangeShapeType="1"/>
            </p:cNvSpPr>
            <p:nvPr/>
          </p:nvSpPr>
          <p:spPr bwMode="auto">
            <a:xfrm flipV="1">
              <a:off x="2605" y="2376"/>
              <a:ext cx="0" cy="47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8" name="Line 536"/>
            <p:cNvSpPr>
              <a:spLocks noChangeShapeType="1"/>
            </p:cNvSpPr>
            <p:nvPr/>
          </p:nvSpPr>
          <p:spPr bwMode="auto">
            <a:xfrm flipV="1">
              <a:off x="2613" y="2376"/>
              <a:ext cx="0" cy="46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9" name="Line 537"/>
            <p:cNvSpPr>
              <a:spLocks noChangeShapeType="1"/>
            </p:cNvSpPr>
            <p:nvPr/>
          </p:nvSpPr>
          <p:spPr bwMode="auto">
            <a:xfrm flipV="1">
              <a:off x="2621" y="2376"/>
              <a:ext cx="0" cy="45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0" name="Line 538"/>
            <p:cNvSpPr>
              <a:spLocks noChangeShapeType="1"/>
            </p:cNvSpPr>
            <p:nvPr/>
          </p:nvSpPr>
          <p:spPr bwMode="auto">
            <a:xfrm flipV="1">
              <a:off x="2629" y="2376"/>
              <a:ext cx="0" cy="45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1" name="Line 539"/>
            <p:cNvSpPr>
              <a:spLocks noChangeShapeType="1"/>
            </p:cNvSpPr>
            <p:nvPr/>
          </p:nvSpPr>
          <p:spPr bwMode="auto">
            <a:xfrm flipV="1">
              <a:off x="2638" y="2376"/>
              <a:ext cx="0" cy="41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2" name="Line 540"/>
            <p:cNvSpPr>
              <a:spLocks noChangeShapeType="1"/>
            </p:cNvSpPr>
            <p:nvPr/>
          </p:nvSpPr>
          <p:spPr bwMode="auto">
            <a:xfrm flipV="1">
              <a:off x="2646" y="2376"/>
              <a:ext cx="0" cy="3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3" name="Line 541"/>
            <p:cNvSpPr>
              <a:spLocks noChangeShapeType="1"/>
            </p:cNvSpPr>
            <p:nvPr/>
          </p:nvSpPr>
          <p:spPr bwMode="auto">
            <a:xfrm flipV="1">
              <a:off x="2650" y="2376"/>
              <a:ext cx="0" cy="38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4" name="Line 542"/>
            <p:cNvSpPr>
              <a:spLocks noChangeShapeType="1"/>
            </p:cNvSpPr>
            <p:nvPr/>
          </p:nvSpPr>
          <p:spPr bwMode="auto">
            <a:xfrm flipV="1">
              <a:off x="2658" y="2376"/>
              <a:ext cx="0" cy="3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5" name="Line 543"/>
            <p:cNvSpPr>
              <a:spLocks noChangeShapeType="1"/>
            </p:cNvSpPr>
            <p:nvPr/>
          </p:nvSpPr>
          <p:spPr bwMode="auto">
            <a:xfrm flipV="1">
              <a:off x="2666" y="2376"/>
              <a:ext cx="0" cy="3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6" name="Line 544"/>
            <p:cNvSpPr>
              <a:spLocks noChangeShapeType="1"/>
            </p:cNvSpPr>
            <p:nvPr/>
          </p:nvSpPr>
          <p:spPr bwMode="auto">
            <a:xfrm flipV="1">
              <a:off x="2674" y="2376"/>
              <a:ext cx="0" cy="35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7" name="Line 545"/>
            <p:cNvSpPr>
              <a:spLocks noChangeShapeType="1"/>
            </p:cNvSpPr>
            <p:nvPr/>
          </p:nvSpPr>
          <p:spPr bwMode="auto">
            <a:xfrm flipV="1">
              <a:off x="2682" y="2376"/>
              <a:ext cx="0" cy="33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8" name="Line 546"/>
            <p:cNvSpPr>
              <a:spLocks noChangeShapeType="1"/>
            </p:cNvSpPr>
            <p:nvPr/>
          </p:nvSpPr>
          <p:spPr bwMode="auto">
            <a:xfrm flipV="1">
              <a:off x="2690" y="2376"/>
              <a:ext cx="0" cy="3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9" name="Line 547"/>
            <p:cNvSpPr>
              <a:spLocks noChangeShapeType="1"/>
            </p:cNvSpPr>
            <p:nvPr/>
          </p:nvSpPr>
          <p:spPr bwMode="auto">
            <a:xfrm flipV="1">
              <a:off x="2694" y="2376"/>
              <a:ext cx="0" cy="32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0" name="Line 548"/>
            <p:cNvSpPr>
              <a:spLocks noChangeShapeType="1"/>
            </p:cNvSpPr>
            <p:nvPr/>
          </p:nvSpPr>
          <p:spPr bwMode="auto">
            <a:xfrm flipV="1">
              <a:off x="2703" y="2376"/>
              <a:ext cx="0" cy="3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1" name="Line 549"/>
            <p:cNvSpPr>
              <a:spLocks noChangeShapeType="1"/>
            </p:cNvSpPr>
            <p:nvPr/>
          </p:nvSpPr>
          <p:spPr bwMode="auto">
            <a:xfrm flipV="1">
              <a:off x="2711" y="2376"/>
              <a:ext cx="0" cy="3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2" name="Line 550"/>
            <p:cNvSpPr>
              <a:spLocks noChangeShapeType="1"/>
            </p:cNvSpPr>
            <p:nvPr/>
          </p:nvSpPr>
          <p:spPr bwMode="auto">
            <a:xfrm flipV="1">
              <a:off x="2719" y="2376"/>
              <a:ext cx="0" cy="3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3" name="Line 551"/>
            <p:cNvSpPr>
              <a:spLocks noChangeShapeType="1"/>
            </p:cNvSpPr>
            <p:nvPr/>
          </p:nvSpPr>
          <p:spPr bwMode="auto">
            <a:xfrm flipV="1">
              <a:off x="2727" y="2376"/>
              <a:ext cx="0" cy="30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4" name="Line 552"/>
            <p:cNvSpPr>
              <a:spLocks noChangeShapeType="1"/>
            </p:cNvSpPr>
            <p:nvPr/>
          </p:nvSpPr>
          <p:spPr bwMode="auto">
            <a:xfrm flipV="1">
              <a:off x="2735" y="2376"/>
              <a:ext cx="0" cy="3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5" name="Line 553"/>
            <p:cNvSpPr>
              <a:spLocks noChangeShapeType="1"/>
            </p:cNvSpPr>
            <p:nvPr/>
          </p:nvSpPr>
          <p:spPr bwMode="auto">
            <a:xfrm flipV="1">
              <a:off x="2739" y="2376"/>
              <a:ext cx="0" cy="3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6" name="Line 554"/>
            <p:cNvSpPr>
              <a:spLocks noChangeShapeType="1"/>
            </p:cNvSpPr>
            <p:nvPr/>
          </p:nvSpPr>
          <p:spPr bwMode="auto">
            <a:xfrm flipV="1">
              <a:off x="2747" y="2376"/>
              <a:ext cx="0" cy="28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7" name="Line 555"/>
            <p:cNvSpPr>
              <a:spLocks noChangeShapeType="1"/>
            </p:cNvSpPr>
            <p:nvPr/>
          </p:nvSpPr>
          <p:spPr bwMode="auto">
            <a:xfrm flipV="1">
              <a:off x="2756" y="2376"/>
              <a:ext cx="0" cy="28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8" name="Line 556"/>
            <p:cNvSpPr>
              <a:spLocks noChangeShapeType="1"/>
            </p:cNvSpPr>
            <p:nvPr/>
          </p:nvSpPr>
          <p:spPr bwMode="auto">
            <a:xfrm flipV="1">
              <a:off x="2764" y="2376"/>
              <a:ext cx="0" cy="26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9" name="Line 557"/>
            <p:cNvSpPr>
              <a:spLocks noChangeShapeType="1"/>
            </p:cNvSpPr>
            <p:nvPr/>
          </p:nvSpPr>
          <p:spPr bwMode="auto">
            <a:xfrm flipV="1">
              <a:off x="2772" y="2376"/>
              <a:ext cx="0" cy="26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0" name="Line 558"/>
            <p:cNvSpPr>
              <a:spLocks noChangeShapeType="1"/>
            </p:cNvSpPr>
            <p:nvPr/>
          </p:nvSpPr>
          <p:spPr bwMode="auto">
            <a:xfrm flipV="1">
              <a:off x="2780" y="2376"/>
              <a:ext cx="0" cy="2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1" name="Line 559"/>
            <p:cNvSpPr>
              <a:spLocks noChangeShapeType="1"/>
            </p:cNvSpPr>
            <p:nvPr/>
          </p:nvSpPr>
          <p:spPr bwMode="auto">
            <a:xfrm flipV="1">
              <a:off x="2788" y="2376"/>
              <a:ext cx="0" cy="21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2" name="Line 560"/>
            <p:cNvSpPr>
              <a:spLocks noChangeShapeType="1"/>
            </p:cNvSpPr>
            <p:nvPr/>
          </p:nvSpPr>
          <p:spPr bwMode="auto">
            <a:xfrm flipV="1">
              <a:off x="2792" y="2376"/>
              <a:ext cx="0" cy="20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3" name="Line 561"/>
            <p:cNvSpPr>
              <a:spLocks noChangeShapeType="1"/>
            </p:cNvSpPr>
            <p:nvPr/>
          </p:nvSpPr>
          <p:spPr bwMode="auto">
            <a:xfrm flipV="1">
              <a:off x="2800" y="2376"/>
              <a:ext cx="0" cy="17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4" name="Line 562"/>
            <p:cNvSpPr>
              <a:spLocks noChangeShapeType="1"/>
            </p:cNvSpPr>
            <p:nvPr/>
          </p:nvSpPr>
          <p:spPr bwMode="auto">
            <a:xfrm flipV="1">
              <a:off x="2808" y="2376"/>
              <a:ext cx="0" cy="16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 name="Line 563"/>
            <p:cNvSpPr>
              <a:spLocks noChangeShapeType="1"/>
            </p:cNvSpPr>
            <p:nvPr/>
          </p:nvSpPr>
          <p:spPr bwMode="auto">
            <a:xfrm flipV="1">
              <a:off x="2817" y="2376"/>
              <a:ext cx="0" cy="16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6" name="Line 564"/>
            <p:cNvSpPr>
              <a:spLocks noChangeShapeType="1"/>
            </p:cNvSpPr>
            <p:nvPr/>
          </p:nvSpPr>
          <p:spPr bwMode="auto">
            <a:xfrm flipV="1">
              <a:off x="2825" y="2376"/>
              <a:ext cx="0" cy="14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7" name="Line 565"/>
            <p:cNvSpPr>
              <a:spLocks noChangeShapeType="1"/>
            </p:cNvSpPr>
            <p:nvPr/>
          </p:nvSpPr>
          <p:spPr bwMode="auto">
            <a:xfrm flipV="1">
              <a:off x="2833" y="2376"/>
              <a:ext cx="0" cy="12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8" name="Line 566"/>
            <p:cNvSpPr>
              <a:spLocks noChangeShapeType="1"/>
            </p:cNvSpPr>
            <p:nvPr/>
          </p:nvSpPr>
          <p:spPr bwMode="auto">
            <a:xfrm flipV="1">
              <a:off x="2837" y="2376"/>
              <a:ext cx="0" cy="8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9" name="Line 567"/>
            <p:cNvSpPr>
              <a:spLocks noChangeShapeType="1"/>
            </p:cNvSpPr>
            <p:nvPr/>
          </p:nvSpPr>
          <p:spPr bwMode="auto">
            <a:xfrm flipV="1">
              <a:off x="2845" y="2376"/>
              <a:ext cx="0" cy="8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0" name="Line 568"/>
            <p:cNvSpPr>
              <a:spLocks noChangeShapeType="1"/>
            </p:cNvSpPr>
            <p:nvPr/>
          </p:nvSpPr>
          <p:spPr bwMode="auto">
            <a:xfrm flipV="1">
              <a:off x="2853" y="2376"/>
              <a:ext cx="0" cy="6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1" name="Line 569"/>
            <p:cNvSpPr>
              <a:spLocks noChangeShapeType="1"/>
            </p:cNvSpPr>
            <p:nvPr/>
          </p:nvSpPr>
          <p:spPr bwMode="auto">
            <a:xfrm flipV="1">
              <a:off x="2861" y="2376"/>
              <a:ext cx="0" cy="6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2" name="Line 570"/>
            <p:cNvSpPr>
              <a:spLocks noChangeShapeType="1"/>
            </p:cNvSpPr>
            <p:nvPr/>
          </p:nvSpPr>
          <p:spPr bwMode="auto">
            <a:xfrm flipV="1">
              <a:off x="2869" y="2376"/>
              <a:ext cx="0" cy="5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3" name="Line 571"/>
            <p:cNvSpPr>
              <a:spLocks noChangeShapeType="1"/>
            </p:cNvSpPr>
            <p:nvPr/>
          </p:nvSpPr>
          <p:spPr bwMode="auto">
            <a:xfrm flipV="1">
              <a:off x="2878" y="2376"/>
              <a:ext cx="0" cy="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4" name="Line 572"/>
            <p:cNvSpPr>
              <a:spLocks noChangeShapeType="1"/>
            </p:cNvSpPr>
            <p:nvPr/>
          </p:nvSpPr>
          <p:spPr bwMode="auto">
            <a:xfrm flipV="1">
              <a:off x="2882" y="2376"/>
              <a:ext cx="0" cy="2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5" name="Line 573"/>
            <p:cNvSpPr>
              <a:spLocks noChangeShapeType="1"/>
            </p:cNvSpPr>
            <p:nvPr/>
          </p:nvSpPr>
          <p:spPr bwMode="auto">
            <a:xfrm flipV="1">
              <a:off x="2890" y="2376"/>
              <a:ext cx="0" cy="1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6" name="Line 574"/>
            <p:cNvSpPr>
              <a:spLocks noChangeShapeType="1"/>
            </p:cNvSpPr>
            <p:nvPr/>
          </p:nvSpPr>
          <p:spPr bwMode="auto">
            <a:xfrm flipV="1">
              <a:off x="2898" y="2376"/>
              <a:ext cx="0" cy="1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7" name="Line 575"/>
            <p:cNvSpPr>
              <a:spLocks noChangeShapeType="1"/>
            </p:cNvSpPr>
            <p:nvPr/>
          </p:nvSpPr>
          <p:spPr bwMode="auto">
            <a:xfrm flipV="1">
              <a:off x="2906" y="2376"/>
              <a:ext cx="0" cy="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8" name="Line 576"/>
            <p:cNvSpPr>
              <a:spLocks noChangeShapeType="1"/>
            </p:cNvSpPr>
            <p:nvPr/>
          </p:nvSpPr>
          <p:spPr bwMode="auto">
            <a:xfrm>
              <a:off x="2914" y="2376"/>
              <a:ext cx="0" cy="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9" name="Line 577"/>
            <p:cNvSpPr>
              <a:spLocks noChangeShapeType="1"/>
            </p:cNvSpPr>
            <p:nvPr/>
          </p:nvSpPr>
          <p:spPr bwMode="auto">
            <a:xfrm>
              <a:off x="2922" y="2376"/>
              <a:ext cx="0" cy="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0" name="Line 578"/>
            <p:cNvSpPr>
              <a:spLocks noChangeShapeType="1"/>
            </p:cNvSpPr>
            <p:nvPr/>
          </p:nvSpPr>
          <p:spPr bwMode="auto">
            <a:xfrm flipV="1">
              <a:off x="2926" y="2363"/>
              <a:ext cx="0" cy="1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1" name="Line 579"/>
            <p:cNvSpPr>
              <a:spLocks noChangeShapeType="1"/>
            </p:cNvSpPr>
            <p:nvPr/>
          </p:nvSpPr>
          <p:spPr bwMode="auto">
            <a:xfrm flipV="1">
              <a:off x="2935" y="2347"/>
              <a:ext cx="0" cy="2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2" name="Line 580"/>
            <p:cNvSpPr>
              <a:spLocks noChangeShapeType="1"/>
            </p:cNvSpPr>
            <p:nvPr/>
          </p:nvSpPr>
          <p:spPr bwMode="auto">
            <a:xfrm flipV="1">
              <a:off x="2943" y="2331"/>
              <a:ext cx="0" cy="4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3" name="Line 581"/>
            <p:cNvSpPr>
              <a:spLocks noChangeShapeType="1"/>
            </p:cNvSpPr>
            <p:nvPr/>
          </p:nvSpPr>
          <p:spPr bwMode="auto">
            <a:xfrm flipV="1">
              <a:off x="2951" y="2302"/>
              <a:ext cx="0" cy="7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4" name="Line 582"/>
            <p:cNvSpPr>
              <a:spLocks noChangeShapeType="1"/>
            </p:cNvSpPr>
            <p:nvPr/>
          </p:nvSpPr>
          <p:spPr bwMode="auto">
            <a:xfrm flipV="1">
              <a:off x="2959" y="2298"/>
              <a:ext cx="0" cy="7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5" name="Line 583"/>
            <p:cNvSpPr>
              <a:spLocks noChangeShapeType="1"/>
            </p:cNvSpPr>
            <p:nvPr/>
          </p:nvSpPr>
          <p:spPr bwMode="auto">
            <a:xfrm flipV="1">
              <a:off x="2967" y="2286"/>
              <a:ext cx="0" cy="9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6" name="Line 584"/>
            <p:cNvSpPr>
              <a:spLocks noChangeShapeType="1"/>
            </p:cNvSpPr>
            <p:nvPr/>
          </p:nvSpPr>
          <p:spPr bwMode="auto">
            <a:xfrm flipV="1">
              <a:off x="2971" y="2282"/>
              <a:ext cx="0" cy="9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7" name="Line 585"/>
            <p:cNvSpPr>
              <a:spLocks noChangeShapeType="1"/>
            </p:cNvSpPr>
            <p:nvPr/>
          </p:nvSpPr>
          <p:spPr bwMode="auto">
            <a:xfrm flipV="1">
              <a:off x="2979" y="2270"/>
              <a:ext cx="0" cy="10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8" name="Line 586"/>
            <p:cNvSpPr>
              <a:spLocks noChangeShapeType="1"/>
            </p:cNvSpPr>
            <p:nvPr/>
          </p:nvSpPr>
          <p:spPr bwMode="auto">
            <a:xfrm flipV="1">
              <a:off x="2987" y="2262"/>
              <a:ext cx="0" cy="114"/>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9" name="Line 587"/>
            <p:cNvSpPr>
              <a:spLocks noChangeShapeType="1"/>
            </p:cNvSpPr>
            <p:nvPr/>
          </p:nvSpPr>
          <p:spPr bwMode="auto">
            <a:xfrm flipV="1">
              <a:off x="2996" y="2258"/>
              <a:ext cx="0" cy="11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0" name="Line 588"/>
            <p:cNvSpPr>
              <a:spLocks noChangeShapeType="1"/>
            </p:cNvSpPr>
            <p:nvPr/>
          </p:nvSpPr>
          <p:spPr bwMode="auto">
            <a:xfrm flipV="1">
              <a:off x="3004" y="2237"/>
              <a:ext cx="0" cy="139"/>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1" name="Line 589"/>
            <p:cNvSpPr>
              <a:spLocks noChangeShapeType="1"/>
            </p:cNvSpPr>
            <p:nvPr/>
          </p:nvSpPr>
          <p:spPr bwMode="auto">
            <a:xfrm flipV="1">
              <a:off x="3012" y="2233"/>
              <a:ext cx="0" cy="143"/>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2" name="Line 590"/>
            <p:cNvSpPr>
              <a:spLocks noChangeShapeType="1"/>
            </p:cNvSpPr>
            <p:nvPr/>
          </p:nvSpPr>
          <p:spPr bwMode="auto">
            <a:xfrm flipV="1">
              <a:off x="3016" y="2225"/>
              <a:ext cx="0" cy="15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3" name="Line 591"/>
            <p:cNvSpPr>
              <a:spLocks noChangeShapeType="1"/>
            </p:cNvSpPr>
            <p:nvPr/>
          </p:nvSpPr>
          <p:spPr bwMode="auto">
            <a:xfrm flipV="1">
              <a:off x="3024" y="2225"/>
              <a:ext cx="0" cy="15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4" name="Line 592"/>
            <p:cNvSpPr>
              <a:spLocks noChangeShapeType="1"/>
            </p:cNvSpPr>
            <p:nvPr/>
          </p:nvSpPr>
          <p:spPr bwMode="auto">
            <a:xfrm flipV="1">
              <a:off x="3032" y="2221"/>
              <a:ext cx="0" cy="15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5" name="Line 593"/>
            <p:cNvSpPr>
              <a:spLocks noChangeShapeType="1"/>
            </p:cNvSpPr>
            <p:nvPr/>
          </p:nvSpPr>
          <p:spPr bwMode="auto">
            <a:xfrm flipV="1">
              <a:off x="3040" y="2209"/>
              <a:ext cx="0" cy="167"/>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6" name="Line 594"/>
            <p:cNvSpPr>
              <a:spLocks noChangeShapeType="1"/>
            </p:cNvSpPr>
            <p:nvPr/>
          </p:nvSpPr>
          <p:spPr bwMode="auto">
            <a:xfrm flipV="1">
              <a:off x="3049" y="2205"/>
              <a:ext cx="0" cy="17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7" name="Line 595"/>
            <p:cNvSpPr>
              <a:spLocks noChangeShapeType="1"/>
            </p:cNvSpPr>
            <p:nvPr/>
          </p:nvSpPr>
          <p:spPr bwMode="auto">
            <a:xfrm flipV="1">
              <a:off x="3057" y="2184"/>
              <a:ext cx="0" cy="19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8" name="Line 596"/>
            <p:cNvSpPr>
              <a:spLocks noChangeShapeType="1"/>
            </p:cNvSpPr>
            <p:nvPr/>
          </p:nvSpPr>
          <p:spPr bwMode="auto">
            <a:xfrm flipV="1">
              <a:off x="3065" y="2180"/>
              <a:ext cx="0" cy="19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9" name="Line 597"/>
            <p:cNvSpPr>
              <a:spLocks noChangeShapeType="1"/>
            </p:cNvSpPr>
            <p:nvPr/>
          </p:nvSpPr>
          <p:spPr bwMode="auto">
            <a:xfrm flipV="1">
              <a:off x="3069" y="2176"/>
              <a:ext cx="0" cy="20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0" name="Line 598"/>
            <p:cNvSpPr>
              <a:spLocks noChangeShapeType="1"/>
            </p:cNvSpPr>
            <p:nvPr/>
          </p:nvSpPr>
          <p:spPr bwMode="auto">
            <a:xfrm flipV="1">
              <a:off x="3077" y="2176"/>
              <a:ext cx="0" cy="200"/>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1" name="Line 599"/>
            <p:cNvSpPr>
              <a:spLocks noChangeShapeType="1"/>
            </p:cNvSpPr>
            <p:nvPr/>
          </p:nvSpPr>
          <p:spPr bwMode="auto">
            <a:xfrm flipV="1">
              <a:off x="3085" y="2160"/>
              <a:ext cx="0" cy="21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2" name="Line 600"/>
            <p:cNvSpPr>
              <a:spLocks noChangeShapeType="1"/>
            </p:cNvSpPr>
            <p:nvPr/>
          </p:nvSpPr>
          <p:spPr bwMode="auto">
            <a:xfrm flipV="1">
              <a:off x="3093" y="2144"/>
              <a:ext cx="0" cy="232"/>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3" name="Line 601"/>
            <p:cNvSpPr>
              <a:spLocks noChangeShapeType="1"/>
            </p:cNvSpPr>
            <p:nvPr/>
          </p:nvSpPr>
          <p:spPr bwMode="auto">
            <a:xfrm flipV="1">
              <a:off x="3101" y="2075"/>
              <a:ext cx="0" cy="301"/>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4" name="Line 602"/>
            <p:cNvSpPr>
              <a:spLocks noChangeShapeType="1"/>
            </p:cNvSpPr>
            <p:nvPr/>
          </p:nvSpPr>
          <p:spPr bwMode="auto">
            <a:xfrm flipV="1">
              <a:off x="3110" y="2070"/>
              <a:ext cx="0" cy="30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5" name="Line 603"/>
            <p:cNvSpPr>
              <a:spLocks noChangeShapeType="1"/>
            </p:cNvSpPr>
            <p:nvPr/>
          </p:nvSpPr>
          <p:spPr bwMode="auto">
            <a:xfrm flipV="1">
              <a:off x="3114" y="2058"/>
              <a:ext cx="0" cy="318"/>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6" name="Line 604"/>
            <p:cNvSpPr>
              <a:spLocks noChangeShapeType="1"/>
            </p:cNvSpPr>
            <p:nvPr/>
          </p:nvSpPr>
          <p:spPr bwMode="auto">
            <a:xfrm flipV="1">
              <a:off x="3122" y="2030"/>
              <a:ext cx="0" cy="34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7" name="Line 605"/>
            <p:cNvSpPr>
              <a:spLocks noChangeShapeType="1"/>
            </p:cNvSpPr>
            <p:nvPr/>
          </p:nvSpPr>
          <p:spPr bwMode="auto">
            <a:xfrm flipV="1">
              <a:off x="3130" y="1961"/>
              <a:ext cx="0" cy="415"/>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8" name="Line 606"/>
            <p:cNvSpPr>
              <a:spLocks noChangeShapeType="1"/>
            </p:cNvSpPr>
            <p:nvPr/>
          </p:nvSpPr>
          <p:spPr bwMode="auto">
            <a:xfrm flipV="1">
              <a:off x="3138" y="1940"/>
              <a:ext cx="0" cy="436"/>
            </a:xfrm>
            <a:prstGeom prst="line">
              <a:avLst/>
            </a:prstGeom>
            <a:noFill/>
            <a:ln w="25400">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86" name="Line 673"/>
          <p:cNvSpPr>
            <a:spLocks noChangeShapeType="1"/>
          </p:cNvSpPr>
          <p:nvPr/>
        </p:nvSpPr>
        <p:spPr bwMode="auto">
          <a:xfrm>
            <a:off x="1759020" y="3358531"/>
            <a:ext cx="409961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 name="Line 679"/>
          <p:cNvSpPr>
            <a:spLocks noChangeShapeType="1"/>
          </p:cNvSpPr>
          <p:nvPr/>
        </p:nvSpPr>
        <p:spPr bwMode="auto">
          <a:xfrm flipH="1">
            <a:off x="1687175" y="4978644"/>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 name="Rectangle 680"/>
          <p:cNvSpPr>
            <a:spLocks noChangeArrowheads="1"/>
          </p:cNvSpPr>
          <p:nvPr/>
        </p:nvSpPr>
        <p:spPr bwMode="auto">
          <a:xfrm>
            <a:off x="1269485" y="4856034"/>
            <a:ext cx="37510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4" name="Line 681"/>
          <p:cNvSpPr>
            <a:spLocks noChangeShapeType="1"/>
          </p:cNvSpPr>
          <p:nvPr/>
        </p:nvSpPr>
        <p:spPr bwMode="auto">
          <a:xfrm flipH="1">
            <a:off x="1687175" y="4567350"/>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 name="Rectangle 682"/>
          <p:cNvSpPr>
            <a:spLocks noChangeArrowheads="1"/>
          </p:cNvSpPr>
          <p:nvPr/>
        </p:nvSpPr>
        <p:spPr bwMode="auto">
          <a:xfrm>
            <a:off x="1373680" y="4443561"/>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6" name="Line 683"/>
          <p:cNvSpPr>
            <a:spLocks noChangeShapeType="1"/>
          </p:cNvSpPr>
          <p:nvPr/>
        </p:nvSpPr>
        <p:spPr bwMode="auto">
          <a:xfrm flipH="1">
            <a:off x="1687175" y="4163363"/>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 name="Rectangle 684"/>
          <p:cNvSpPr>
            <a:spLocks noChangeArrowheads="1"/>
          </p:cNvSpPr>
          <p:nvPr/>
        </p:nvSpPr>
        <p:spPr bwMode="auto">
          <a:xfrm>
            <a:off x="1373680" y="4039966"/>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8" name="Line 685"/>
          <p:cNvSpPr>
            <a:spLocks noChangeShapeType="1"/>
          </p:cNvSpPr>
          <p:nvPr/>
        </p:nvSpPr>
        <p:spPr bwMode="auto">
          <a:xfrm flipH="1">
            <a:off x="1687175" y="3760947"/>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 name="Rectangle 686"/>
          <p:cNvSpPr>
            <a:spLocks noChangeArrowheads="1"/>
          </p:cNvSpPr>
          <p:nvPr/>
        </p:nvSpPr>
        <p:spPr bwMode="auto">
          <a:xfrm>
            <a:off x="1373680" y="3636371"/>
            <a:ext cx="2709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0" name="Line 687"/>
          <p:cNvSpPr>
            <a:spLocks noChangeShapeType="1"/>
          </p:cNvSpPr>
          <p:nvPr/>
        </p:nvSpPr>
        <p:spPr bwMode="auto">
          <a:xfrm flipH="1">
            <a:off x="1687175" y="3358531"/>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 name="Rectangle 688"/>
          <p:cNvSpPr>
            <a:spLocks noChangeArrowheads="1"/>
          </p:cNvSpPr>
          <p:nvPr/>
        </p:nvSpPr>
        <p:spPr bwMode="auto">
          <a:xfrm>
            <a:off x="1540393" y="3232776"/>
            <a:ext cx="1041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2" name="Line 689"/>
          <p:cNvSpPr>
            <a:spLocks noChangeShapeType="1"/>
          </p:cNvSpPr>
          <p:nvPr/>
        </p:nvSpPr>
        <p:spPr bwMode="auto">
          <a:xfrm flipH="1">
            <a:off x="1687175" y="2954542"/>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Rectangle 690"/>
          <p:cNvSpPr>
            <a:spLocks noChangeArrowheads="1"/>
          </p:cNvSpPr>
          <p:nvPr/>
        </p:nvSpPr>
        <p:spPr bwMode="auto">
          <a:xfrm>
            <a:off x="1436198" y="2829181"/>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4" name="Line 691"/>
          <p:cNvSpPr>
            <a:spLocks noChangeShapeType="1"/>
          </p:cNvSpPr>
          <p:nvPr/>
        </p:nvSpPr>
        <p:spPr bwMode="auto">
          <a:xfrm flipH="1">
            <a:off x="1687175" y="2552126"/>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Rectangle 692"/>
          <p:cNvSpPr>
            <a:spLocks noChangeArrowheads="1"/>
          </p:cNvSpPr>
          <p:nvPr/>
        </p:nvSpPr>
        <p:spPr bwMode="auto">
          <a:xfrm>
            <a:off x="1436198" y="2425586"/>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6" name="Line 693"/>
          <p:cNvSpPr>
            <a:spLocks noChangeShapeType="1"/>
          </p:cNvSpPr>
          <p:nvPr/>
        </p:nvSpPr>
        <p:spPr bwMode="auto">
          <a:xfrm flipH="1">
            <a:off x="1687175" y="2149710"/>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 name="Rectangle 694"/>
          <p:cNvSpPr>
            <a:spLocks noChangeArrowheads="1"/>
          </p:cNvSpPr>
          <p:nvPr/>
        </p:nvSpPr>
        <p:spPr bwMode="auto">
          <a:xfrm>
            <a:off x="1436198" y="2021991"/>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8" name="Line 695"/>
          <p:cNvSpPr>
            <a:spLocks noChangeShapeType="1"/>
          </p:cNvSpPr>
          <p:nvPr/>
        </p:nvSpPr>
        <p:spPr bwMode="auto">
          <a:xfrm flipH="1">
            <a:off x="1687175" y="1739435"/>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 name="Rectangle 696"/>
          <p:cNvSpPr>
            <a:spLocks noChangeArrowheads="1"/>
          </p:cNvSpPr>
          <p:nvPr/>
        </p:nvSpPr>
        <p:spPr bwMode="auto">
          <a:xfrm>
            <a:off x="1332002" y="1618396"/>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45" name="Line 1034"/>
          <p:cNvSpPr>
            <a:spLocks noChangeShapeType="1"/>
          </p:cNvSpPr>
          <p:nvPr/>
        </p:nvSpPr>
        <p:spPr bwMode="auto">
          <a:xfrm>
            <a:off x="1759020" y="3358531"/>
            <a:ext cx="4099617"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0" name="Line 1039"/>
          <p:cNvSpPr>
            <a:spLocks noChangeShapeType="1"/>
          </p:cNvSpPr>
          <p:nvPr/>
        </p:nvSpPr>
        <p:spPr bwMode="auto">
          <a:xfrm flipV="1">
            <a:off x="1765307" y="1727032"/>
            <a:ext cx="0" cy="3269926"/>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1" name="Line 1040"/>
          <p:cNvSpPr>
            <a:spLocks noChangeShapeType="1"/>
          </p:cNvSpPr>
          <p:nvPr/>
        </p:nvSpPr>
        <p:spPr bwMode="auto">
          <a:xfrm flipH="1">
            <a:off x="1687175" y="4978644"/>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3" name="Line 1042"/>
          <p:cNvSpPr>
            <a:spLocks noChangeShapeType="1"/>
          </p:cNvSpPr>
          <p:nvPr/>
        </p:nvSpPr>
        <p:spPr bwMode="auto">
          <a:xfrm flipH="1">
            <a:off x="1687175" y="4567350"/>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5" name="Line 1044"/>
          <p:cNvSpPr>
            <a:spLocks noChangeShapeType="1"/>
          </p:cNvSpPr>
          <p:nvPr/>
        </p:nvSpPr>
        <p:spPr bwMode="auto">
          <a:xfrm flipH="1">
            <a:off x="1687175" y="4163363"/>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7" name="Line 1046"/>
          <p:cNvSpPr>
            <a:spLocks noChangeShapeType="1"/>
          </p:cNvSpPr>
          <p:nvPr/>
        </p:nvSpPr>
        <p:spPr bwMode="auto">
          <a:xfrm flipH="1">
            <a:off x="1687175" y="3760947"/>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9" name="Line 1048"/>
          <p:cNvSpPr>
            <a:spLocks noChangeShapeType="1"/>
          </p:cNvSpPr>
          <p:nvPr/>
        </p:nvSpPr>
        <p:spPr bwMode="auto">
          <a:xfrm flipH="1">
            <a:off x="1687175" y="3358531"/>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1" name="Line 1050"/>
          <p:cNvSpPr>
            <a:spLocks noChangeShapeType="1"/>
          </p:cNvSpPr>
          <p:nvPr/>
        </p:nvSpPr>
        <p:spPr bwMode="auto">
          <a:xfrm flipH="1">
            <a:off x="1687175" y="2954542"/>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3" name="Line 1052"/>
          <p:cNvSpPr>
            <a:spLocks noChangeShapeType="1"/>
          </p:cNvSpPr>
          <p:nvPr/>
        </p:nvSpPr>
        <p:spPr bwMode="auto">
          <a:xfrm flipH="1">
            <a:off x="1687175" y="2552126"/>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5" name="Line 1054"/>
          <p:cNvSpPr>
            <a:spLocks noChangeShapeType="1"/>
          </p:cNvSpPr>
          <p:nvPr/>
        </p:nvSpPr>
        <p:spPr bwMode="auto">
          <a:xfrm flipH="1">
            <a:off x="1687175" y="2149710"/>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7" name="Line 1056"/>
          <p:cNvSpPr>
            <a:spLocks noChangeShapeType="1"/>
          </p:cNvSpPr>
          <p:nvPr/>
        </p:nvSpPr>
        <p:spPr bwMode="auto">
          <a:xfrm flipH="1">
            <a:off x="1687175" y="1739435"/>
            <a:ext cx="64008" cy="0"/>
          </a:xfrm>
          <a:prstGeom prst="line">
            <a:avLst/>
          </a:prstGeom>
          <a:noFill/>
          <a:ln w="254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VISION: PSA Response</a:t>
            </a:r>
          </a:p>
        </p:txBody>
      </p:sp>
      <p:sp>
        <p:nvSpPr>
          <p:cNvPr id="6" name="Content Placeholder 5">
            <a:extLst>
              <a:ext uri="{FF2B5EF4-FFF2-40B4-BE49-F238E27FC236}">
                <a16:creationId xmlns:a16="http://schemas.microsoft.com/office/drawing/2014/main" id="{083B571D-ECEB-9772-25C5-047CA964746E}"/>
              </a:ext>
            </a:extLst>
          </p:cNvPr>
          <p:cNvSpPr>
            <a:spLocks noGrp="1"/>
          </p:cNvSpPr>
          <p:nvPr>
            <p:ph idx="1"/>
          </p:nvPr>
        </p:nvSpPr>
        <p:spPr>
          <a:xfrm>
            <a:off x="547881" y="5294221"/>
            <a:ext cx="10877529" cy="857291"/>
          </a:xfrm>
        </p:spPr>
        <p:txBody>
          <a:bodyPr/>
          <a:lstStyle/>
          <a:p>
            <a:r>
              <a:rPr lang="en-GB" dirty="0">
                <a:cs typeface="Calibri" panose="020F0502020204030204" pitchFamily="34" charset="0"/>
              </a:rPr>
              <a:t>46.0% vs 7.1% of patients experienced a PSA decline of ≥50% in the </a:t>
            </a:r>
            <a:r>
              <a:rPr lang="en-GB" baseline="30000" dirty="0">
                <a:cs typeface="Calibri" panose="020F0502020204030204" pitchFamily="34" charset="0"/>
              </a:rPr>
              <a:t>177</a:t>
            </a:r>
            <a:r>
              <a:rPr lang="en-GB" dirty="0">
                <a:cs typeface="Calibri" panose="020F0502020204030204" pitchFamily="34" charset="0"/>
              </a:rPr>
              <a:t>Lu-PSMA-617 + BSoC arm vs BSoC only arm, respectively </a:t>
            </a:r>
          </a:p>
        </p:txBody>
      </p:sp>
      <p:sp>
        <p:nvSpPr>
          <p:cNvPr id="10" name="Rectangle 596"/>
          <p:cNvSpPr>
            <a:spLocks noChangeArrowheads="1"/>
          </p:cNvSpPr>
          <p:nvPr/>
        </p:nvSpPr>
        <p:spPr bwMode="auto">
          <a:xfrm rot="16200000">
            <a:off x="-894563" y="3282345"/>
            <a:ext cx="3362822"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Best PSA Change From Baseline (%)</a:t>
            </a:r>
          </a:p>
        </p:txBody>
      </p:sp>
      <p:sp>
        <p:nvSpPr>
          <p:cNvPr id="12" name="Rectangle 805"/>
          <p:cNvSpPr>
            <a:spLocks noChangeArrowheads="1"/>
          </p:cNvSpPr>
          <p:nvPr/>
        </p:nvSpPr>
        <p:spPr bwMode="auto">
          <a:xfrm>
            <a:off x="7617861" y="1632813"/>
            <a:ext cx="1780937" cy="246221"/>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BSoC only (n = 138)   </a:t>
            </a:r>
          </a:p>
        </p:txBody>
      </p:sp>
      <p:sp>
        <p:nvSpPr>
          <p:cNvPr id="13" name="Rectangle 805"/>
          <p:cNvSpPr>
            <a:spLocks noChangeArrowheads="1"/>
          </p:cNvSpPr>
          <p:nvPr/>
        </p:nvSpPr>
        <p:spPr bwMode="auto">
          <a:xfrm>
            <a:off x="8621901" y="3664050"/>
            <a:ext cx="1679947" cy="430887"/>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Confirmed decrease</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 14/196 (7.1%)    </a:t>
            </a:r>
          </a:p>
        </p:txBody>
      </p:sp>
      <p:sp>
        <p:nvSpPr>
          <p:cNvPr id="14" name="Rectangle 805"/>
          <p:cNvSpPr>
            <a:spLocks noChangeArrowheads="1"/>
          </p:cNvSpPr>
          <p:nvPr/>
        </p:nvSpPr>
        <p:spPr bwMode="auto">
          <a:xfrm>
            <a:off x="8520591" y="4430981"/>
            <a:ext cx="1548501" cy="215444"/>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 4/196 (2.0%)   </a:t>
            </a:r>
          </a:p>
        </p:txBody>
      </p:sp>
      <p:sp>
        <p:nvSpPr>
          <p:cNvPr id="15" name="Rectangle 805"/>
          <p:cNvSpPr>
            <a:spLocks noChangeArrowheads="1"/>
          </p:cNvSpPr>
          <p:nvPr/>
        </p:nvSpPr>
        <p:spPr bwMode="auto">
          <a:xfrm>
            <a:off x="4466122" y="3664050"/>
            <a:ext cx="1879624" cy="430887"/>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Confirmed decrease</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≥50%: 177/385 (46.0%)    </a:t>
            </a:r>
          </a:p>
        </p:txBody>
      </p:sp>
      <p:sp>
        <p:nvSpPr>
          <p:cNvPr id="16" name="Rectangle 805"/>
          <p:cNvSpPr>
            <a:spLocks noChangeArrowheads="1"/>
          </p:cNvSpPr>
          <p:nvPr/>
        </p:nvSpPr>
        <p:spPr bwMode="auto">
          <a:xfrm>
            <a:off x="4437578" y="4430981"/>
            <a:ext cx="1769145" cy="215444"/>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 127/385 (33.0%)   </a:t>
            </a:r>
          </a:p>
        </p:txBody>
      </p:sp>
      <p:sp>
        <p:nvSpPr>
          <p:cNvPr id="1069" name="Line 639"/>
          <p:cNvSpPr>
            <a:spLocks noChangeShapeType="1"/>
          </p:cNvSpPr>
          <p:nvPr/>
        </p:nvSpPr>
        <p:spPr bwMode="auto">
          <a:xfrm rot="5400000" flipH="1" flipV="1">
            <a:off x="9480891" y="2142503"/>
            <a:ext cx="0" cy="4050618"/>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0" name="Line 639"/>
          <p:cNvSpPr>
            <a:spLocks noChangeShapeType="1"/>
          </p:cNvSpPr>
          <p:nvPr/>
        </p:nvSpPr>
        <p:spPr bwMode="auto">
          <a:xfrm rot="5400000" flipH="1" flipV="1">
            <a:off x="9480891" y="2677280"/>
            <a:ext cx="0" cy="4050618"/>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1" name="Line 639"/>
          <p:cNvSpPr>
            <a:spLocks noChangeShapeType="1"/>
          </p:cNvSpPr>
          <p:nvPr/>
        </p:nvSpPr>
        <p:spPr bwMode="auto">
          <a:xfrm rot="5400000" flipH="1" flipV="1">
            <a:off x="3816570" y="2103813"/>
            <a:ext cx="0" cy="4128000"/>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2" name="Line 639"/>
          <p:cNvSpPr>
            <a:spLocks noChangeShapeType="1"/>
          </p:cNvSpPr>
          <p:nvPr/>
        </p:nvSpPr>
        <p:spPr bwMode="auto">
          <a:xfrm rot="5400000" flipH="1" flipV="1">
            <a:off x="3816570" y="2638589"/>
            <a:ext cx="0" cy="4128000"/>
          </a:xfrm>
          <a:prstGeom prst="line">
            <a:avLst/>
          </a:prstGeom>
          <a:noFill/>
          <a:ln w="28575">
            <a:solidFill>
              <a:schemeClr val="bg1"/>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33"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596">
            <a:extLst>
              <a:ext uri="{FF2B5EF4-FFF2-40B4-BE49-F238E27FC236}">
                <a16:creationId xmlns:a16="http://schemas.microsoft.com/office/drawing/2014/main" id="{B8ABDF40-8E5E-EE9B-B70B-0549C02EFC1B}"/>
              </a:ext>
            </a:extLst>
          </p:cNvPr>
          <p:cNvSpPr>
            <a:spLocks noChangeArrowheads="1"/>
          </p:cNvSpPr>
          <p:nvPr/>
        </p:nvSpPr>
        <p:spPr bwMode="auto">
          <a:xfrm rot="16200000">
            <a:off x="4870378" y="3197246"/>
            <a:ext cx="3434700"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Best PSA </a:t>
            </a:r>
            <a:r>
              <a:rPr lang="en-US" altLang="en-US" dirty="0">
                <a:solidFill>
                  <a:srgbClr val="000000"/>
                </a:solidFill>
                <a:latin typeface="Calibri"/>
              </a:rPr>
              <a:t>C</a:t>
            </a: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hange From Baseline (%)</a:t>
            </a:r>
          </a:p>
        </p:txBody>
      </p:sp>
      <p:sp>
        <p:nvSpPr>
          <p:cNvPr id="162" name="Rectangle 805">
            <a:extLst>
              <a:ext uri="{FF2B5EF4-FFF2-40B4-BE49-F238E27FC236}">
                <a16:creationId xmlns:a16="http://schemas.microsoft.com/office/drawing/2014/main" id="{4813796A-F27C-C3AD-FEBA-8BF045EE583F}"/>
              </a:ext>
            </a:extLst>
          </p:cNvPr>
          <p:cNvSpPr>
            <a:spLocks noChangeArrowheads="1"/>
          </p:cNvSpPr>
          <p:nvPr/>
        </p:nvSpPr>
        <p:spPr bwMode="auto">
          <a:xfrm>
            <a:off x="1882584" y="1649120"/>
            <a:ext cx="2774799" cy="246221"/>
          </a:xfrm>
          <a:prstGeom prst="rect">
            <a:avLst/>
          </a:prstGeom>
          <a:no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177</a:t>
            </a:r>
            <a:r>
              <a:rPr kumimoji="0" lang="en-US" alt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Lu-PSMA-617 + BSoC (n = 333)</a:t>
            </a:r>
          </a:p>
        </p:txBody>
      </p:sp>
      <p:sp>
        <p:nvSpPr>
          <p:cNvPr id="1074" name="Text Box 11">
            <a:extLst>
              <a:ext uri="{FF2B5EF4-FFF2-40B4-BE49-F238E27FC236}">
                <a16:creationId xmlns:a16="http://schemas.microsoft.com/office/drawing/2014/main" id="{1504CA0E-40A8-AC4A-D4F7-7187038BBB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Sartor</a:t>
            </a:r>
            <a:r>
              <a:rPr lang="de-DE" altLang="fr-FR" sz="1200" b="0" dirty="0">
                <a:solidFill>
                  <a:schemeClr val="bg2"/>
                </a:solidFill>
                <a:latin typeface="+mn-lt"/>
                <a:ea typeface="ヒラギノ角ゴ Pro W3" charset="-128"/>
              </a:rPr>
              <a:t>. NEJM. 2021;385:1091.</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120317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VISION: Imaging-Based Progression-Free Survival</a:t>
            </a:r>
          </a:p>
        </p:txBody>
      </p:sp>
      <p:sp>
        <p:nvSpPr>
          <p:cNvPr id="8" name="Content Placeholder 7">
            <a:extLst>
              <a:ext uri="{FF2B5EF4-FFF2-40B4-BE49-F238E27FC236}">
                <a16:creationId xmlns:a16="http://schemas.microsoft.com/office/drawing/2014/main" id="{CBFE8C79-A9E8-F7AA-C5EA-975AB7035376}"/>
              </a:ext>
            </a:extLst>
          </p:cNvPr>
          <p:cNvSpPr>
            <a:spLocks noGrp="1"/>
          </p:cNvSpPr>
          <p:nvPr>
            <p:ph idx="1"/>
          </p:nvPr>
        </p:nvSpPr>
        <p:spPr>
          <a:xfrm>
            <a:off x="604674" y="5769381"/>
            <a:ext cx="10877529" cy="532800"/>
          </a:xfrm>
        </p:spPr>
        <p:txBody>
          <a:bodyPr/>
          <a:lstStyle/>
          <a:p>
            <a:pPr marL="342900" indent="-342900">
              <a:spcBef>
                <a:spcPct val="50000"/>
              </a:spcBef>
              <a:buFont typeface="Wingdings" panose="05000000000000000000" pitchFamily="2" charset="2"/>
              <a:buChar char="§"/>
            </a:pPr>
            <a:r>
              <a:rPr lang="en-US" sz="2000" b="0" dirty="0">
                <a:solidFill>
                  <a:schemeClr val="bg1"/>
                </a:solidFill>
                <a:latin typeface="+mj-lt"/>
              </a:rPr>
              <a:t>rPFS: </a:t>
            </a:r>
            <a:r>
              <a:rPr lang="en-GB" sz="2000" b="0" dirty="0">
                <a:solidFill>
                  <a:schemeClr val="bg1"/>
                </a:solidFill>
                <a:latin typeface="+mj-lt"/>
              </a:rPr>
              <a:t>60% reduction in the risk of death for patients who received </a:t>
            </a:r>
            <a:r>
              <a:rPr lang="en-GB" sz="2000" b="0" baseline="30000" dirty="0">
                <a:solidFill>
                  <a:schemeClr val="bg1"/>
                </a:solidFill>
                <a:latin typeface="+mj-lt"/>
              </a:rPr>
              <a:t>177</a:t>
            </a:r>
            <a:r>
              <a:rPr lang="en-GB" sz="2000" b="0" dirty="0">
                <a:solidFill>
                  <a:schemeClr val="bg1"/>
                </a:solidFill>
                <a:latin typeface="+mj-lt"/>
              </a:rPr>
              <a:t>Lu-PSMA-617 + BSoC</a:t>
            </a:r>
            <a:endParaRPr lang="en-IN" sz="2000" b="0" dirty="0">
              <a:solidFill>
                <a:schemeClr val="bg1"/>
              </a:solidFill>
              <a:latin typeface="+mj-lt"/>
            </a:endParaRPr>
          </a:p>
        </p:txBody>
      </p:sp>
      <p:cxnSp>
        <p:nvCxnSpPr>
          <p:cNvPr id="10" name="Straight Connector 9">
            <a:extLst>
              <a:ext uri="{FF2B5EF4-FFF2-40B4-BE49-F238E27FC236}">
                <a16:creationId xmlns:a16="http://schemas.microsoft.com/office/drawing/2014/main" id="{573A6903-E2DC-D289-CBF1-D233F317B3C2}"/>
              </a:ext>
            </a:extLst>
          </p:cNvPr>
          <p:cNvCxnSpPr>
            <a:cxnSpLocks/>
          </p:cNvCxnSpPr>
          <p:nvPr/>
        </p:nvCxnSpPr>
        <p:spPr bwMode="auto">
          <a:xfrm>
            <a:off x="1676367" y="5047866"/>
            <a:ext cx="565507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5C26797-9154-B42C-34A9-C2715812420D}"/>
              </a:ext>
            </a:extLst>
          </p:cNvPr>
          <p:cNvCxnSpPr/>
          <p:nvPr/>
        </p:nvCxnSpPr>
        <p:spPr bwMode="auto">
          <a:xfrm flipV="1">
            <a:off x="1676367" y="2002826"/>
            <a:ext cx="0" cy="304504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505CCD7-F54C-70D4-5EC5-DACF809890D5}"/>
              </a:ext>
            </a:extLst>
          </p:cNvPr>
          <p:cNvCxnSpPr>
            <a:cxnSpLocks/>
          </p:cNvCxnSpPr>
          <p:nvPr/>
        </p:nvCxnSpPr>
        <p:spPr bwMode="auto">
          <a:xfrm flipH="1">
            <a:off x="1605347" y="20117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6FDFD90-C7CD-928B-553D-187894FCFC23}"/>
              </a:ext>
            </a:extLst>
          </p:cNvPr>
          <p:cNvCxnSpPr>
            <a:cxnSpLocks/>
          </p:cNvCxnSpPr>
          <p:nvPr/>
        </p:nvCxnSpPr>
        <p:spPr bwMode="auto">
          <a:xfrm flipH="1">
            <a:off x="1605347" y="26189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3F8DAFB-57E2-CF50-C6AA-303DC05811B4}"/>
              </a:ext>
            </a:extLst>
          </p:cNvPr>
          <p:cNvCxnSpPr>
            <a:cxnSpLocks/>
          </p:cNvCxnSpPr>
          <p:nvPr/>
        </p:nvCxnSpPr>
        <p:spPr bwMode="auto">
          <a:xfrm flipH="1">
            <a:off x="1605347" y="32261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B981F5C-AF13-3DAA-6934-9D3F019E90B0}"/>
              </a:ext>
            </a:extLst>
          </p:cNvPr>
          <p:cNvCxnSpPr>
            <a:cxnSpLocks/>
          </p:cNvCxnSpPr>
          <p:nvPr/>
        </p:nvCxnSpPr>
        <p:spPr bwMode="auto">
          <a:xfrm flipH="1">
            <a:off x="1605347" y="3833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09675DB-5F7A-4B27-1C5E-F0FAEE219BC3}"/>
              </a:ext>
            </a:extLst>
          </p:cNvPr>
          <p:cNvCxnSpPr>
            <a:cxnSpLocks/>
          </p:cNvCxnSpPr>
          <p:nvPr/>
        </p:nvCxnSpPr>
        <p:spPr bwMode="auto">
          <a:xfrm flipH="1">
            <a:off x="1605347" y="44406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7FE3317-818E-D3B5-5724-8DF9857E254E}"/>
              </a:ext>
            </a:extLst>
          </p:cNvPr>
          <p:cNvCxnSpPr>
            <a:cxnSpLocks/>
          </p:cNvCxnSpPr>
          <p:nvPr/>
        </p:nvCxnSpPr>
        <p:spPr bwMode="auto">
          <a:xfrm flipH="1">
            <a:off x="1605347" y="5047866"/>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F43A560-1AE7-57FE-D200-0DE53F6213A5}"/>
              </a:ext>
            </a:extLst>
          </p:cNvPr>
          <p:cNvSpPr txBox="1"/>
          <p:nvPr/>
        </p:nvSpPr>
        <p:spPr bwMode="auto">
          <a:xfrm>
            <a:off x="1016461" y="1827037"/>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2" name="TextBox 21">
            <a:extLst>
              <a:ext uri="{FF2B5EF4-FFF2-40B4-BE49-F238E27FC236}">
                <a16:creationId xmlns:a16="http://schemas.microsoft.com/office/drawing/2014/main" id="{29534497-F8DD-C04A-362B-13F2BFAAC698}"/>
              </a:ext>
            </a:extLst>
          </p:cNvPr>
          <p:cNvSpPr txBox="1"/>
          <p:nvPr/>
        </p:nvSpPr>
        <p:spPr bwMode="auto">
          <a:xfrm>
            <a:off x="1016461" y="2434269"/>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 name="TextBox 22">
            <a:extLst>
              <a:ext uri="{FF2B5EF4-FFF2-40B4-BE49-F238E27FC236}">
                <a16:creationId xmlns:a16="http://schemas.microsoft.com/office/drawing/2014/main" id="{9C6BEDB1-D728-251F-31D3-2E08585FCDB5}"/>
              </a:ext>
            </a:extLst>
          </p:cNvPr>
          <p:cNvSpPr txBox="1"/>
          <p:nvPr/>
        </p:nvSpPr>
        <p:spPr bwMode="auto">
          <a:xfrm>
            <a:off x="1016461" y="3041501"/>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4" name="TextBox 23">
            <a:extLst>
              <a:ext uri="{FF2B5EF4-FFF2-40B4-BE49-F238E27FC236}">
                <a16:creationId xmlns:a16="http://schemas.microsoft.com/office/drawing/2014/main" id="{D8C09073-C35D-B5B3-A355-79C37CD6C4CE}"/>
              </a:ext>
            </a:extLst>
          </p:cNvPr>
          <p:cNvSpPr txBox="1"/>
          <p:nvPr/>
        </p:nvSpPr>
        <p:spPr bwMode="auto">
          <a:xfrm>
            <a:off x="1016461" y="3648733"/>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5" name="TextBox 24">
            <a:extLst>
              <a:ext uri="{FF2B5EF4-FFF2-40B4-BE49-F238E27FC236}">
                <a16:creationId xmlns:a16="http://schemas.microsoft.com/office/drawing/2014/main" id="{C72923EC-59EC-6A77-A09D-2E79D65CBFE4}"/>
              </a:ext>
            </a:extLst>
          </p:cNvPr>
          <p:cNvSpPr txBox="1"/>
          <p:nvPr/>
        </p:nvSpPr>
        <p:spPr bwMode="auto">
          <a:xfrm>
            <a:off x="1016461" y="4255965"/>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6" name="TextBox 25">
            <a:extLst>
              <a:ext uri="{FF2B5EF4-FFF2-40B4-BE49-F238E27FC236}">
                <a16:creationId xmlns:a16="http://schemas.microsoft.com/office/drawing/2014/main" id="{E6F22C02-1D63-9D8C-4B55-56E8A9133DCE}"/>
              </a:ext>
            </a:extLst>
          </p:cNvPr>
          <p:cNvSpPr txBox="1"/>
          <p:nvPr/>
        </p:nvSpPr>
        <p:spPr bwMode="auto">
          <a:xfrm>
            <a:off x="1016461" y="4863198"/>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973D5BAC-A4AB-D2DC-22D5-C1C59F6CB04D}"/>
              </a:ext>
            </a:extLst>
          </p:cNvPr>
          <p:cNvSpPr txBox="1"/>
          <p:nvPr/>
        </p:nvSpPr>
        <p:spPr bwMode="auto">
          <a:xfrm rot="16200000">
            <a:off x="-589594" y="3211055"/>
            <a:ext cx="3045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Disease Progression (%)</a:t>
            </a:r>
          </a:p>
        </p:txBody>
      </p:sp>
      <p:sp>
        <p:nvSpPr>
          <p:cNvPr id="29" name="TextBox 28">
            <a:extLst>
              <a:ext uri="{FF2B5EF4-FFF2-40B4-BE49-F238E27FC236}">
                <a16:creationId xmlns:a16="http://schemas.microsoft.com/office/drawing/2014/main" id="{CB890E2D-50C2-BA6D-2A7C-4F2E932D7371}"/>
              </a:ext>
            </a:extLst>
          </p:cNvPr>
          <p:cNvSpPr txBox="1"/>
          <p:nvPr/>
        </p:nvSpPr>
        <p:spPr bwMode="auto">
          <a:xfrm>
            <a:off x="4067259" y="1898372"/>
            <a:ext cx="23216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177</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Lu-PSMA-617 + BSoC</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BSoC</a:t>
            </a:r>
          </a:p>
        </p:txBody>
      </p:sp>
      <p:cxnSp>
        <p:nvCxnSpPr>
          <p:cNvPr id="30" name="Straight Connector 29">
            <a:extLst>
              <a:ext uri="{FF2B5EF4-FFF2-40B4-BE49-F238E27FC236}">
                <a16:creationId xmlns:a16="http://schemas.microsoft.com/office/drawing/2014/main" id="{EDC1CC27-BA92-7C2F-EB0F-3E574F81AC45}"/>
              </a:ext>
            </a:extLst>
          </p:cNvPr>
          <p:cNvCxnSpPr>
            <a:cxnSpLocks/>
          </p:cNvCxnSpPr>
          <p:nvPr/>
        </p:nvCxnSpPr>
        <p:spPr bwMode="auto">
          <a:xfrm flipH="1" flipV="1">
            <a:off x="3848588" y="2057269"/>
            <a:ext cx="239453" cy="0"/>
          </a:xfrm>
          <a:prstGeom prst="line">
            <a:avLst/>
          </a:prstGeom>
          <a:noFill/>
          <a:ln w="28575"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1DA093B-84F1-ADF3-BA92-029FDF9D5976}"/>
              </a:ext>
            </a:extLst>
          </p:cNvPr>
          <p:cNvCxnSpPr>
            <a:cxnSpLocks/>
          </p:cNvCxnSpPr>
          <p:nvPr/>
        </p:nvCxnSpPr>
        <p:spPr bwMode="auto">
          <a:xfrm flipH="1" flipV="1">
            <a:off x="3848588" y="2323969"/>
            <a:ext cx="239453"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536A936-FBA1-DB88-1A48-D54CE3D8505A}"/>
              </a:ext>
            </a:extLst>
          </p:cNvPr>
          <p:cNvCxnSpPr>
            <a:cxnSpLocks/>
          </p:cNvCxnSpPr>
          <p:nvPr/>
        </p:nvCxnSpPr>
        <p:spPr bwMode="auto">
          <a:xfrm>
            <a:off x="1676367"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A92706A-8D85-7F58-EA95-5C2FE2740D4F}"/>
              </a:ext>
            </a:extLst>
          </p:cNvPr>
          <p:cNvCxnSpPr>
            <a:cxnSpLocks/>
          </p:cNvCxnSpPr>
          <p:nvPr/>
        </p:nvCxnSpPr>
        <p:spPr bwMode="auto">
          <a:xfrm>
            <a:off x="2189658"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5501F29-E084-EDE1-E235-FB97FA03CC13}"/>
              </a:ext>
            </a:extLst>
          </p:cNvPr>
          <p:cNvCxnSpPr>
            <a:cxnSpLocks/>
          </p:cNvCxnSpPr>
          <p:nvPr/>
        </p:nvCxnSpPr>
        <p:spPr bwMode="auto">
          <a:xfrm>
            <a:off x="2702949"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84656E3-FC0C-6149-59D7-F0F350FA20A9}"/>
              </a:ext>
            </a:extLst>
          </p:cNvPr>
          <p:cNvCxnSpPr>
            <a:cxnSpLocks/>
          </p:cNvCxnSpPr>
          <p:nvPr/>
        </p:nvCxnSpPr>
        <p:spPr bwMode="auto">
          <a:xfrm>
            <a:off x="3216240"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55352D0-4A72-62D8-262F-87FF3B342B5A}"/>
              </a:ext>
            </a:extLst>
          </p:cNvPr>
          <p:cNvCxnSpPr>
            <a:cxnSpLocks/>
          </p:cNvCxnSpPr>
          <p:nvPr/>
        </p:nvCxnSpPr>
        <p:spPr bwMode="auto">
          <a:xfrm>
            <a:off x="3729531"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5BF3455-E605-F3CC-FB0A-C361EBFA1304}"/>
              </a:ext>
            </a:extLst>
          </p:cNvPr>
          <p:cNvCxnSpPr>
            <a:cxnSpLocks/>
          </p:cNvCxnSpPr>
          <p:nvPr/>
        </p:nvCxnSpPr>
        <p:spPr bwMode="auto">
          <a:xfrm>
            <a:off x="4242822"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26A2ECF-87CE-7213-9BDB-17E72B618B7A}"/>
              </a:ext>
            </a:extLst>
          </p:cNvPr>
          <p:cNvCxnSpPr>
            <a:cxnSpLocks/>
          </p:cNvCxnSpPr>
          <p:nvPr/>
        </p:nvCxnSpPr>
        <p:spPr bwMode="auto">
          <a:xfrm>
            <a:off x="4756113"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82861A6-413B-567D-F1E8-606A5BCADFBA}"/>
              </a:ext>
            </a:extLst>
          </p:cNvPr>
          <p:cNvCxnSpPr>
            <a:cxnSpLocks/>
          </p:cNvCxnSpPr>
          <p:nvPr/>
        </p:nvCxnSpPr>
        <p:spPr bwMode="auto">
          <a:xfrm>
            <a:off x="5269404"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CB2EB31-54B6-F0F7-1B1A-648238F261D9}"/>
              </a:ext>
            </a:extLst>
          </p:cNvPr>
          <p:cNvCxnSpPr>
            <a:cxnSpLocks/>
          </p:cNvCxnSpPr>
          <p:nvPr/>
        </p:nvCxnSpPr>
        <p:spPr bwMode="auto">
          <a:xfrm>
            <a:off x="5782695"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6D85BAD-5729-3C66-5945-D3721682E0E3}"/>
              </a:ext>
            </a:extLst>
          </p:cNvPr>
          <p:cNvCxnSpPr>
            <a:cxnSpLocks/>
          </p:cNvCxnSpPr>
          <p:nvPr/>
        </p:nvCxnSpPr>
        <p:spPr bwMode="auto">
          <a:xfrm>
            <a:off x="6295986"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0E213EE-C751-5BD4-A676-DA52C8163393}"/>
              </a:ext>
            </a:extLst>
          </p:cNvPr>
          <p:cNvCxnSpPr>
            <a:cxnSpLocks/>
          </p:cNvCxnSpPr>
          <p:nvPr/>
        </p:nvCxnSpPr>
        <p:spPr bwMode="auto">
          <a:xfrm>
            <a:off x="6809277" y="5047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5F79484-CF63-3043-CB4E-30395DF6020F}"/>
              </a:ext>
            </a:extLst>
          </p:cNvPr>
          <p:cNvCxnSpPr>
            <a:cxnSpLocks/>
          </p:cNvCxnSpPr>
          <p:nvPr/>
        </p:nvCxnSpPr>
        <p:spPr bwMode="auto">
          <a:xfrm>
            <a:off x="7322564" y="5047865"/>
            <a:ext cx="0" cy="64008"/>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B0404913-05B8-FF5D-907B-2B5B140B2418}"/>
              </a:ext>
            </a:extLst>
          </p:cNvPr>
          <p:cNvSpPr txBox="1"/>
          <p:nvPr/>
        </p:nvSpPr>
        <p:spPr bwMode="auto">
          <a:xfrm>
            <a:off x="1676368" y="5418812"/>
            <a:ext cx="555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7" name="TextBox 46">
            <a:extLst>
              <a:ext uri="{FF2B5EF4-FFF2-40B4-BE49-F238E27FC236}">
                <a16:creationId xmlns:a16="http://schemas.microsoft.com/office/drawing/2014/main" id="{570EACFA-72D8-4242-ACB2-3869346148B5}"/>
              </a:ext>
            </a:extLst>
          </p:cNvPr>
          <p:cNvSpPr txBox="1"/>
          <p:nvPr/>
        </p:nvSpPr>
        <p:spPr bwMode="auto">
          <a:xfrm>
            <a:off x="7120597"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48" name="TextBox 47">
            <a:extLst>
              <a:ext uri="{FF2B5EF4-FFF2-40B4-BE49-F238E27FC236}">
                <a16:creationId xmlns:a16="http://schemas.microsoft.com/office/drawing/2014/main" id="{D5C529DD-E3A0-4FAD-F92C-FD06DAE963FE}"/>
              </a:ext>
            </a:extLst>
          </p:cNvPr>
          <p:cNvSpPr txBox="1"/>
          <p:nvPr/>
        </p:nvSpPr>
        <p:spPr bwMode="auto">
          <a:xfrm>
            <a:off x="1475797"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 name="TextBox 48">
            <a:extLst>
              <a:ext uri="{FF2B5EF4-FFF2-40B4-BE49-F238E27FC236}">
                <a16:creationId xmlns:a16="http://schemas.microsoft.com/office/drawing/2014/main" id="{A3B2A627-7067-E6A8-6825-DEBF98E0EB0F}"/>
              </a:ext>
            </a:extLst>
          </p:cNvPr>
          <p:cNvSpPr txBox="1"/>
          <p:nvPr/>
        </p:nvSpPr>
        <p:spPr bwMode="auto">
          <a:xfrm>
            <a:off x="1988961"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0" name="TextBox 49">
            <a:extLst>
              <a:ext uri="{FF2B5EF4-FFF2-40B4-BE49-F238E27FC236}">
                <a16:creationId xmlns:a16="http://schemas.microsoft.com/office/drawing/2014/main" id="{2E50EA9C-C547-DE9E-6152-F95B7848A950}"/>
              </a:ext>
            </a:extLst>
          </p:cNvPr>
          <p:cNvSpPr txBox="1"/>
          <p:nvPr/>
        </p:nvSpPr>
        <p:spPr bwMode="auto">
          <a:xfrm>
            <a:off x="2502125"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1" name="TextBox 50">
            <a:extLst>
              <a:ext uri="{FF2B5EF4-FFF2-40B4-BE49-F238E27FC236}">
                <a16:creationId xmlns:a16="http://schemas.microsoft.com/office/drawing/2014/main" id="{68DCFF9E-1CFF-BD3B-4B9B-622BD016EAFF}"/>
              </a:ext>
            </a:extLst>
          </p:cNvPr>
          <p:cNvSpPr txBox="1"/>
          <p:nvPr/>
        </p:nvSpPr>
        <p:spPr bwMode="auto">
          <a:xfrm>
            <a:off x="3015289"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2" name="TextBox 51">
            <a:extLst>
              <a:ext uri="{FF2B5EF4-FFF2-40B4-BE49-F238E27FC236}">
                <a16:creationId xmlns:a16="http://schemas.microsoft.com/office/drawing/2014/main" id="{0521B592-9BBC-2E61-E7A4-C1BD30B02434}"/>
              </a:ext>
            </a:extLst>
          </p:cNvPr>
          <p:cNvSpPr txBox="1"/>
          <p:nvPr/>
        </p:nvSpPr>
        <p:spPr bwMode="auto">
          <a:xfrm>
            <a:off x="3528453"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3" name="TextBox 52">
            <a:extLst>
              <a:ext uri="{FF2B5EF4-FFF2-40B4-BE49-F238E27FC236}">
                <a16:creationId xmlns:a16="http://schemas.microsoft.com/office/drawing/2014/main" id="{32DCCA44-EDB6-CE05-5614-689C8AF6BE0D}"/>
              </a:ext>
            </a:extLst>
          </p:cNvPr>
          <p:cNvSpPr txBox="1"/>
          <p:nvPr/>
        </p:nvSpPr>
        <p:spPr bwMode="auto">
          <a:xfrm>
            <a:off x="4041617"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4" name="TextBox 53">
            <a:extLst>
              <a:ext uri="{FF2B5EF4-FFF2-40B4-BE49-F238E27FC236}">
                <a16:creationId xmlns:a16="http://schemas.microsoft.com/office/drawing/2014/main" id="{CA3A2ACB-C463-3333-E082-3B26D7030990}"/>
              </a:ext>
            </a:extLst>
          </p:cNvPr>
          <p:cNvSpPr txBox="1"/>
          <p:nvPr/>
        </p:nvSpPr>
        <p:spPr bwMode="auto">
          <a:xfrm>
            <a:off x="4554781"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5" name="TextBox 54">
            <a:extLst>
              <a:ext uri="{FF2B5EF4-FFF2-40B4-BE49-F238E27FC236}">
                <a16:creationId xmlns:a16="http://schemas.microsoft.com/office/drawing/2014/main" id="{7408634B-1851-3AA9-8658-A93C965F5791}"/>
              </a:ext>
            </a:extLst>
          </p:cNvPr>
          <p:cNvSpPr txBox="1"/>
          <p:nvPr/>
        </p:nvSpPr>
        <p:spPr bwMode="auto">
          <a:xfrm>
            <a:off x="5067945"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6" name="TextBox 55">
            <a:extLst>
              <a:ext uri="{FF2B5EF4-FFF2-40B4-BE49-F238E27FC236}">
                <a16:creationId xmlns:a16="http://schemas.microsoft.com/office/drawing/2014/main" id="{E4FE1DDD-86D4-F622-9493-107F53E7AAED}"/>
              </a:ext>
            </a:extLst>
          </p:cNvPr>
          <p:cNvSpPr txBox="1"/>
          <p:nvPr/>
        </p:nvSpPr>
        <p:spPr bwMode="auto">
          <a:xfrm>
            <a:off x="5581109"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57" name="TextBox 56">
            <a:extLst>
              <a:ext uri="{FF2B5EF4-FFF2-40B4-BE49-F238E27FC236}">
                <a16:creationId xmlns:a16="http://schemas.microsoft.com/office/drawing/2014/main" id="{18DA1900-63F7-3D97-6CDF-72D2B4037AE0}"/>
              </a:ext>
            </a:extLst>
          </p:cNvPr>
          <p:cNvSpPr txBox="1"/>
          <p:nvPr/>
        </p:nvSpPr>
        <p:spPr bwMode="auto">
          <a:xfrm>
            <a:off x="6094273"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8" name="TextBox 57">
            <a:extLst>
              <a:ext uri="{FF2B5EF4-FFF2-40B4-BE49-F238E27FC236}">
                <a16:creationId xmlns:a16="http://schemas.microsoft.com/office/drawing/2014/main" id="{26FB2F7E-D4EC-34D7-404F-85C3873C28F2}"/>
              </a:ext>
            </a:extLst>
          </p:cNvPr>
          <p:cNvSpPr txBox="1"/>
          <p:nvPr/>
        </p:nvSpPr>
        <p:spPr bwMode="auto">
          <a:xfrm>
            <a:off x="6607437" y="5056739"/>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515" name="Group 514">
            <a:extLst>
              <a:ext uri="{FF2B5EF4-FFF2-40B4-BE49-F238E27FC236}">
                <a16:creationId xmlns:a16="http://schemas.microsoft.com/office/drawing/2014/main" id="{A2048E7D-9282-3DF7-C0B2-4D80EDD9D746}"/>
              </a:ext>
            </a:extLst>
          </p:cNvPr>
          <p:cNvGrpSpPr/>
          <p:nvPr/>
        </p:nvGrpSpPr>
        <p:grpSpPr>
          <a:xfrm>
            <a:off x="1687735" y="2029730"/>
            <a:ext cx="5071188" cy="2626568"/>
            <a:chOff x="2337318" y="2565918"/>
            <a:chExt cx="5071188" cy="2626568"/>
          </a:xfrm>
        </p:grpSpPr>
        <p:sp>
          <p:nvSpPr>
            <p:cNvPr id="63" name="Freeform 62">
              <a:extLst>
                <a:ext uri="{FF2B5EF4-FFF2-40B4-BE49-F238E27FC236}">
                  <a16:creationId xmlns:a16="http://schemas.microsoft.com/office/drawing/2014/main" id="{81611F0F-E38D-A421-4F1F-F12E1E8A05F8}"/>
                </a:ext>
              </a:extLst>
            </p:cNvPr>
            <p:cNvSpPr/>
            <p:nvPr/>
          </p:nvSpPr>
          <p:spPr bwMode="auto">
            <a:xfrm>
              <a:off x="3116424" y="3960845"/>
              <a:ext cx="4292082" cy="1231641"/>
            </a:xfrm>
            <a:custGeom>
              <a:avLst/>
              <a:gdLst>
                <a:gd name="connsiteX0" fmla="*/ 4292082 w 4292082"/>
                <a:gd name="connsiteY0" fmla="*/ 1231641 h 1231641"/>
                <a:gd name="connsiteX1" fmla="*/ 3055776 w 4292082"/>
                <a:gd name="connsiteY1" fmla="*/ 1231641 h 1231641"/>
                <a:gd name="connsiteX2" fmla="*/ 3055776 w 4292082"/>
                <a:gd name="connsiteY2" fmla="*/ 1124339 h 1231641"/>
                <a:gd name="connsiteX3" fmla="*/ 2892490 w 4292082"/>
                <a:gd name="connsiteY3" fmla="*/ 1124339 h 1231641"/>
                <a:gd name="connsiteX4" fmla="*/ 2892490 w 4292082"/>
                <a:gd name="connsiteY4" fmla="*/ 1045028 h 1231641"/>
                <a:gd name="connsiteX5" fmla="*/ 2090058 w 4292082"/>
                <a:gd name="connsiteY5" fmla="*/ 1045028 h 1231641"/>
                <a:gd name="connsiteX6" fmla="*/ 2090058 w 4292082"/>
                <a:gd name="connsiteY6" fmla="*/ 993710 h 1231641"/>
                <a:gd name="connsiteX7" fmla="*/ 1936103 w 4292082"/>
                <a:gd name="connsiteY7" fmla="*/ 993710 h 1231641"/>
                <a:gd name="connsiteX8" fmla="*/ 1936103 w 4292082"/>
                <a:gd name="connsiteY8" fmla="*/ 937726 h 1231641"/>
                <a:gd name="connsiteX9" fmla="*/ 1366935 w 4292082"/>
                <a:gd name="connsiteY9" fmla="*/ 937726 h 1231641"/>
                <a:gd name="connsiteX10" fmla="*/ 1366935 w 4292082"/>
                <a:gd name="connsiteY10" fmla="*/ 886408 h 1231641"/>
                <a:gd name="connsiteX11" fmla="*/ 989045 w 4292082"/>
                <a:gd name="connsiteY11" fmla="*/ 886408 h 1231641"/>
                <a:gd name="connsiteX12" fmla="*/ 989045 w 4292082"/>
                <a:gd name="connsiteY12" fmla="*/ 825759 h 1231641"/>
                <a:gd name="connsiteX13" fmla="*/ 779107 w 4292082"/>
                <a:gd name="connsiteY13" fmla="*/ 825759 h 1231641"/>
                <a:gd name="connsiteX14" fmla="*/ 779107 w 4292082"/>
                <a:gd name="connsiteY14" fmla="*/ 783771 h 1231641"/>
                <a:gd name="connsiteX15" fmla="*/ 737119 w 4292082"/>
                <a:gd name="connsiteY15" fmla="*/ 783771 h 1231641"/>
                <a:gd name="connsiteX16" fmla="*/ 737119 w 4292082"/>
                <a:gd name="connsiteY16" fmla="*/ 746449 h 1231641"/>
                <a:gd name="connsiteX17" fmla="*/ 625152 w 4292082"/>
                <a:gd name="connsiteY17" fmla="*/ 746449 h 1231641"/>
                <a:gd name="connsiteX18" fmla="*/ 625152 w 4292082"/>
                <a:gd name="connsiteY18" fmla="*/ 704461 h 1231641"/>
                <a:gd name="connsiteX19" fmla="*/ 485192 w 4292082"/>
                <a:gd name="connsiteY19" fmla="*/ 704461 h 1231641"/>
                <a:gd name="connsiteX20" fmla="*/ 485192 w 4292082"/>
                <a:gd name="connsiteY20" fmla="*/ 657808 h 1231641"/>
                <a:gd name="connsiteX21" fmla="*/ 433874 w 4292082"/>
                <a:gd name="connsiteY21" fmla="*/ 657808 h 1231641"/>
                <a:gd name="connsiteX22" fmla="*/ 433874 w 4292082"/>
                <a:gd name="connsiteY22" fmla="*/ 657808 h 1231641"/>
                <a:gd name="connsiteX23" fmla="*/ 433874 w 4292082"/>
                <a:gd name="connsiteY23" fmla="*/ 625151 h 1231641"/>
                <a:gd name="connsiteX24" fmla="*/ 391886 w 4292082"/>
                <a:gd name="connsiteY24" fmla="*/ 625151 h 1231641"/>
                <a:gd name="connsiteX25" fmla="*/ 391886 w 4292082"/>
                <a:gd name="connsiteY25" fmla="*/ 625151 h 1231641"/>
                <a:gd name="connsiteX26" fmla="*/ 391886 w 4292082"/>
                <a:gd name="connsiteY26" fmla="*/ 587828 h 1231641"/>
                <a:gd name="connsiteX27" fmla="*/ 307911 w 4292082"/>
                <a:gd name="connsiteY27" fmla="*/ 587828 h 1231641"/>
                <a:gd name="connsiteX28" fmla="*/ 307911 w 4292082"/>
                <a:gd name="connsiteY28" fmla="*/ 522514 h 1231641"/>
                <a:gd name="connsiteX29" fmla="*/ 265923 w 4292082"/>
                <a:gd name="connsiteY29" fmla="*/ 522514 h 1231641"/>
                <a:gd name="connsiteX30" fmla="*/ 265923 w 4292082"/>
                <a:gd name="connsiteY30" fmla="*/ 522514 h 1231641"/>
                <a:gd name="connsiteX31" fmla="*/ 265923 w 4292082"/>
                <a:gd name="connsiteY31" fmla="*/ 522514 h 1231641"/>
                <a:gd name="connsiteX32" fmla="*/ 265923 w 4292082"/>
                <a:gd name="connsiteY32" fmla="*/ 485192 h 1231641"/>
                <a:gd name="connsiteX33" fmla="*/ 265923 w 4292082"/>
                <a:gd name="connsiteY33" fmla="*/ 485192 h 1231641"/>
                <a:gd name="connsiteX34" fmla="*/ 223935 w 4292082"/>
                <a:gd name="connsiteY34" fmla="*/ 485192 h 1231641"/>
                <a:gd name="connsiteX35" fmla="*/ 223935 w 4292082"/>
                <a:gd name="connsiteY35" fmla="*/ 359228 h 1231641"/>
                <a:gd name="connsiteX36" fmla="*/ 205274 w 4292082"/>
                <a:gd name="connsiteY36" fmla="*/ 359228 h 1231641"/>
                <a:gd name="connsiteX37" fmla="*/ 205274 w 4292082"/>
                <a:gd name="connsiteY37" fmla="*/ 284584 h 1231641"/>
                <a:gd name="connsiteX38" fmla="*/ 163286 w 4292082"/>
                <a:gd name="connsiteY38" fmla="*/ 284584 h 1231641"/>
                <a:gd name="connsiteX39" fmla="*/ 163286 w 4292082"/>
                <a:gd name="connsiteY39" fmla="*/ 186612 h 1231641"/>
                <a:gd name="connsiteX40" fmla="*/ 163286 w 4292082"/>
                <a:gd name="connsiteY40" fmla="*/ 186612 h 1231641"/>
                <a:gd name="connsiteX41" fmla="*/ 121298 w 4292082"/>
                <a:gd name="connsiteY41" fmla="*/ 186612 h 1231641"/>
                <a:gd name="connsiteX42" fmla="*/ 121298 w 4292082"/>
                <a:gd name="connsiteY42" fmla="*/ 144624 h 1231641"/>
                <a:gd name="connsiteX43" fmla="*/ 121298 w 4292082"/>
                <a:gd name="connsiteY43" fmla="*/ 144624 h 1231641"/>
                <a:gd name="connsiteX44" fmla="*/ 121298 w 4292082"/>
                <a:gd name="connsiteY44" fmla="*/ 93306 h 1231641"/>
                <a:gd name="connsiteX45" fmla="*/ 79311 w 4292082"/>
                <a:gd name="connsiteY45" fmla="*/ 93306 h 1231641"/>
                <a:gd name="connsiteX46" fmla="*/ 79311 w 4292082"/>
                <a:gd name="connsiteY46" fmla="*/ 37322 h 1231641"/>
                <a:gd name="connsiteX47" fmla="*/ 65315 w 4292082"/>
                <a:gd name="connsiteY47" fmla="*/ 37322 h 1231641"/>
                <a:gd name="connsiteX48" fmla="*/ 65315 w 4292082"/>
                <a:gd name="connsiteY48" fmla="*/ 37322 h 1231641"/>
                <a:gd name="connsiteX49" fmla="*/ 65315 w 4292082"/>
                <a:gd name="connsiteY49" fmla="*/ 0 h 1231641"/>
                <a:gd name="connsiteX50" fmla="*/ 0 w 4292082"/>
                <a:gd name="connsiteY50" fmla="*/ 0 h 1231641"/>
                <a:gd name="connsiteX0" fmla="*/ 4292082 w 4292082"/>
                <a:gd name="connsiteY0" fmla="*/ 1231641 h 1231641"/>
                <a:gd name="connsiteX1" fmla="*/ 3055776 w 4292082"/>
                <a:gd name="connsiteY1" fmla="*/ 1231641 h 1231641"/>
                <a:gd name="connsiteX2" fmla="*/ 3055776 w 4292082"/>
                <a:gd name="connsiteY2" fmla="*/ 1124339 h 1231641"/>
                <a:gd name="connsiteX3" fmla="*/ 2892490 w 4292082"/>
                <a:gd name="connsiteY3" fmla="*/ 1124339 h 1231641"/>
                <a:gd name="connsiteX4" fmla="*/ 2892490 w 4292082"/>
                <a:gd name="connsiteY4" fmla="*/ 1045028 h 1231641"/>
                <a:gd name="connsiteX5" fmla="*/ 2090058 w 4292082"/>
                <a:gd name="connsiteY5" fmla="*/ 1045028 h 1231641"/>
                <a:gd name="connsiteX6" fmla="*/ 2090058 w 4292082"/>
                <a:gd name="connsiteY6" fmla="*/ 993710 h 1231641"/>
                <a:gd name="connsiteX7" fmla="*/ 1936103 w 4292082"/>
                <a:gd name="connsiteY7" fmla="*/ 993710 h 1231641"/>
                <a:gd name="connsiteX8" fmla="*/ 1936103 w 4292082"/>
                <a:gd name="connsiteY8" fmla="*/ 937726 h 1231641"/>
                <a:gd name="connsiteX9" fmla="*/ 1366935 w 4292082"/>
                <a:gd name="connsiteY9" fmla="*/ 937726 h 1231641"/>
                <a:gd name="connsiteX10" fmla="*/ 1366935 w 4292082"/>
                <a:gd name="connsiteY10" fmla="*/ 886408 h 1231641"/>
                <a:gd name="connsiteX11" fmla="*/ 989045 w 4292082"/>
                <a:gd name="connsiteY11" fmla="*/ 886408 h 1231641"/>
                <a:gd name="connsiteX12" fmla="*/ 989045 w 4292082"/>
                <a:gd name="connsiteY12" fmla="*/ 825759 h 1231641"/>
                <a:gd name="connsiteX13" fmla="*/ 779107 w 4292082"/>
                <a:gd name="connsiteY13" fmla="*/ 825759 h 1231641"/>
                <a:gd name="connsiteX14" fmla="*/ 779107 w 4292082"/>
                <a:gd name="connsiteY14" fmla="*/ 783771 h 1231641"/>
                <a:gd name="connsiteX15" fmla="*/ 737119 w 4292082"/>
                <a:gd name="connsiteY15" fmla="*/ 783771 h 1231641"/>
                <a:gd name="connsiteX16" fmla="*/ 737119 w 4292082"/>
                <a:gd name="connsiteY16" fmla="*/ 746449 h 1231641"/>
                <a:gd name="connsiteX17" fmla="*/ 625152 w 4292082"/>
                <a:gd name="connsiteY17" fmla="*/ 746449 h 1231641"/>
                <a:gd name="connsiteX18" fmla="*/ 625152 w 4292082"/>
                <a:gd name="connsiteY18" fmla="*/ 704461 h 1231641"/>
                <a:gd name="connsiteX19" fmla="*/ 485192 w 4292082"/>
                <a:gd name="connsiteY19" fmla="*/ 704461 h 1231641"/>
                <a:gd name="connsiteX20" fmla="*/ 485192 w 4292082"/>
                <a:gd name="connsiteY20" fmla="*/ 657808 h 1231641"/>
                <a:gd name="connsiteX21" fmla="*/ 433874 w 4292082"/>
                <a:gd name="connsiteY21" fmla="*/ 657808 h 1231641"/>
                <a:gd name="connsiteX22" fmla="*/ 433874 w 4292082"/>
                <a:gd name="connsiteY22" fmla="*/ 657808 h 1231641"/>
                <a:gd name="connsiteX23" fmla="*/ 433874 w 4292082"/>
                <a:gd name="connsiteY23" fmla="*/ 625151 h 1231641"/>
                <a:gd name="connsiteX24" fmla="*/ 391886 w 4292082"/>
                <a:gd name="connsiteY24" fmla="*/ 625151 h 1231641"/>
                <a:gd name="connsiteX25" fmla="*/ 391886 w 4292082"/>
                <a:gd name="connsiteY25" fmla="*/ 625151 h 1231641"/>
                <a:gd name="connsiteX26" fmla="*/ 391886 w 4292082"/>
                <a:gd name="connsiteY26" fmla="*/ 587828 h 1231641"/>
                <a:gd name="connsiteX27" fmla="*/ 307911 w 4292082"/>
                <a:gd name="connsiteY27" fmla="*/ 587828 h 1231641"/>
                <a:gd name="connsiteX28" fmla="*/ 307911 w 4292082"/>
                <a:gd name="connsiteY28" fmla="*/ 522514 h 1231641"/>
                <a:gd name="connsiteX29" fmla="*/ 265923 w 4292082"/>
                <a:gd name="connsiteY29" fmla="*/ 522514 h 1231641"/>
                <a:gd name="connsiteX30" fmla="*/ 265923 w 4292082"/>
                <a:gd name="connsiteY30" fmla="*/ 522514 h 1231641"/>
                <a:gd name="connsiteX31" fmla="*/ 265923 w 4292082"/>
                <a:gd name="connsiteY31" fmla="*/ 522514 h 1231641"/>
                <a:gd name="connsiteX32" fmla="*/ 265923 w 4292082"/>
                <a:gd name="connsiteY32" fmla="*/ 485192 h 1231641"/>
                <a:gd name="connsiteX33" fmla="*/ 265923 w 4292082"/>
                <a:gd name="connsiteY33" fmla="*/ 485192 h 1231641"/>
                <a:gd name="connsiteX34" fmla="*/ 223935 w 4292082"/>
                <a:gd name="connsiteY34" fmla="*/ 485192 h 1231641"/>
                <a:gd name="connsiteX35" fmla="*/ 223935 w 4292082"/>
                <a:gd name="connsiteY35" fmla="*/ 359228 h 1231641"/>
                <a:gd name="connsiteX36" fmla="*/ 205274 w 4292082"/>
                <a:gd name="connsiteY36" fmla="*/ 359228 h 1231641"/>
                <a:gd name="connsiteX37" fmla="*/ 205274 w 4292082"/>
                <a:gd name="connsiteY37" fmla="*/ 284584 h 1231641"/>
                <a:gd name="connsiteX38" fmla="*/ 163286 w 4292082"/>
                <a:gd name="connsiteY38" fmla="*/ 284584 h 1231641"/>
                <a:gd name="connsiteX39" fmla="*/ 163286 w 4292082"/>
                <a:gd name="connsiteY39" fmla="*/ 186612 h 1231641"/>
                <a:gd name="connsiteX40" fmla="*/ 163286 w 4292082"/>
                <a:gd name="connsiteY40" fmla="*/ 186612 h 1231641"/>
                <a:gd name="connsiteX41" fmla="*/ 121298 w 4292082"/>
                <a:gd name="connsiteY41" fmla="*/ 186612 h 1231641"/>
                <a:gd name="connsiteX42" fmla="*/ 121298 w 4292082"/>
                <a:gd name="connsiteY42" fmla="*/ 144624 h 1231641"/>
                <a:gd name="connsiteX43" fmla="*/ 121298 w 4292082"/>
                <a:gd name="connsiteY43" fmla="*/ 144624 h 1231641"/>
                <a:gd name="connsiteX44" fmla="*/ 107303 w 4292082"/>
                <a:gd name="connsiteY44" fmla="*/ 121298 h 1231641"/>
                <a:gd name="connsiteX45" fmla="*/ 79311 w 4292082"/>
                <a:gd name="connsiteY45" fmla="*/ 93306 h 1231641"/>
                <a:gd name="connsiteX46" fmla="*/ 79311 w 4292082"/>
                <a:gd name="connsiteY46" fmla="*/ 37322 h 1231641"/>
                <a:gd name="connsiteX47" fmla="*/ 65315 w 4292082"/>
                <a:gd name="connsiteY47" fmla="*/ 37322 h 1231641"/>
                <a:gd name="connsiteX48" fmla="*/ 65315 w 4292082"/>
                <a:gd name="connsiteY48" fmla="*/ 37322 h 1231641"/>
                <a:gd name="connsiteX49" fmla="*/ 65315 w 4292082"/>
                <a:gd name="connsiteY49" fmla="*/ 0 h 1231641"/>
                <a:gd name="connsiteX50" fmla="*/ 0 w 4292082"/>
                <a:gd name="connsiteY50" fmla="*/ 0 h 1231641"/>
                <a:gd name="connsiteX0" fmla="*/ 4292082 w 4292082"/>
                <a:gd name="connsiteY0" fmla="*/ 1231641 h 1231641"/>
                <a:gd name="connsiteX1" fmla="*/ 3055776 w 4292082"/>
                <a:gd name="connsiteY1" fmla="*/ 1231641 h 1231641"/>
                <a:gd name="connsiteX2" fmla="*/ 3055776 w 4292082"/>
                <a:gd name="connsiteY2" fmla="*/ 1124339 h 1231641"/>
                <a:gd name="connsiteX3" fmla="*/ 2892490 w 4292082"/>
                <a:gd name="connsiteY3" fmla="*/ 1124339 h 1231641"/>
                <a:gd name="connsiteX4" fmla="*/ 2892490 w 4292082"/>
                <a:gd name="connsiteY4" fmla="*/ 1045028 h 1231641"/>
                <a:gd name="connsiteX5" fmla="*/ 2090058 w 4292082"/>
                <a:gd name="connsiteY5" fmla="*/ 1045028 h 1231641"/>
                <a:gd name="connsiteX6" fmla="*/ 2090058 w 4292082"/>
                <a:gd name="connsiteY6" fmla="*/ 993710 h 1231641"/>
                <a:gd name="connsiteX7" fmla="*/ 1936103 w 4292082"/>
                <a:gd name="connsiteY7" fmla="*/ 993710 h 1231641"/>
                <a:gd name="connsiteX8" fmla="*/ 1936103 w 4292082"/>
                <a:gd name="connsiteY8" fmla="*/ 937726 h 1231641"/>
                <a:gd name="connsiteX9" fmla="*/ 1366935 w 4292082"/>
                <a:gd name="connsiteY9" fmla="*/ 937726 h 1231641"/>
                <a:gd name="connsiteX10" fmla="*/ 1366935 w 4292082"/>
                <a:gd name="connsiteY10" fmla="*/ 886408 h 1231641"/>
                <a:gd name="connsiteX11" fmla="*/ 989045 w 4292082"/>
                <a:gd name="connsiteY11" fmla="*/ 886408 h 1231641"/>
                <a:gd name="connsiteX12" fmla="*/ 989045 w 4292082"/>
                <a:gd name="connsiteY12" fmla="*/ 825759 h 1231641"/>
                <a:gd name="connsiteX13" fmla="*/ 779107 w 4292082"/>
                <a:gd name="connsiteY13" fmla="*/ 825759 h 1231641"/>
                <a:gd name="connsiteX14" fmla="*/ 779107 w 4292082"/>
                <a:gd name="connsiteY14" fmla="*/ 783771 h 1231641"/>
                <a:gd name="connsiteX15" fmla="*/ 737119 w 4292082"/>
                <a:gd name="connsiteY15" fmla="*/ 783771 h 1231641"/>
                <a:gd name="connsiteX16" fmla="*/ 737119 w 4292082"/>
                <a:gd name="connsiteY16" fmla="*/ 746449 h 1231641"/>
                <a:gd name="connsiteX17" fmla="*/ 625152 w 4292082"/>
                <a:gd name="connsiteY17" fmla="*/ 746449 h 1231641"/>
                <a:gd name="connsiteX18" fmla="*/ 625152 w 4292082"/>
                <a:gd name="connsiteY18" fmla="*/ 704461 h 1231641"/>
                <a:gd name="connsiteX19" fmla="*/ 485192 w 4292082"/>
                <a:gd name="connsiteY19" fmla="*/ 704461 h 1231641"/>
                <a:gd name="connsiteX20" fmla="*/ 485192 w 4292082"/>
                <a:gd name="connsiteY20" fmla="*/ 657808 h 1231641"/>
                <a:gd name="connsiteX21" fmla="*/ 433874 w 4292082"/>
                <a:gd name="connsiteY21" fmla="*/ 657808 h 1231641"/>
                <a:gd name="connsiteX22" fmla="*/ 433874 w 4292082"/>
                <a:gd name="connsiteY22" fmla="*/ 657808 h 1231641"/>
                <a:gd name="connsiteX23" fmla="*/ 433874 w 4292082"/>
                <a:gd name="connsiteY23" fmla="*/ 625151 h 1231641"/>
                <a:gd name="connsiteX24" fmla="*/ 391886 w 4292082"/>
                <a:gd name="connsiteY24" fmla="*/ 625151 h 1231641"/>
                <a:gd name="connsiteX25" fmla="*/ 391886 w 4292082"/>
                <a:gd name="connsiteY25" fmla="*/ 625151 h 1231641"/>
                <a:gd name="connsiteX26" fmla="*/ 391886 w 4292082"/>
                <a:gd name="connsiteY26" fmla="*/ 587828 h 1231641"/>
                <a:gd name="connsiteX27" fmla="*/ 307911 w 4292082"/>
                <a:gd name="connsiteY27" fmla="*/ 587828 h 1231641"/>
                <a:gd name="connsiteX28" fmla="*/ 307911 w 4292082"/>
                <a:gd name="connsiteY28" fmla="*/ 522514 h 1231641"/>
                <a:gd name="connsiteX29" fmla="*/ 265923 w 4292082"/>
                <a:gd name="connsiteY29" fmla="*/ 522514 h 1231641"/>
                <a:gd name="connsiteX30" fmla="*/ 265923 w 4292082"/>
                <a:gd name="connsiteY30" fmla="*/ 522514 h 1231641"/>
                <a:gd name="connsiteX31" fmla="*/ 265923 w 4292082"/>
                <a:gd name="connsiteY31" fmla="*/ 522514 h 1231641"/>
                <a:gd name="connsiteX32" fmla="*/ 265923 w 4292082"/>
                <a:gd name="connsiteY32" fmla="*/ 485192 h 1231641"/>
                <a:gd name="connsiteX33" fmla="*/ 265923 w 4292082"/>
                <a:gd name="connsiteY33" fmla="*/ 485192 h 1231641"/>
                <a:gd name="connsiteX34" fmla="*/ 223935 w 4292082"/>
                <a:gd name="connsiteY34" fmla="*/ 485192 h 1231641"/>
                <a:gd name="connsiteX35" fmla="*/ 223935 w 4292082"/>
                <a:gd name="connsiteY35" fmla="*/ 359228 h 1231641"/>
                <a:gd name="connsiteX36" fmla="*/ 205274 w 4292082"/>
                <a:gd name="connsiteY36" fmla="*/ 359228 h 1231641"/>
                <a:gd name="connsiteX37" fmla="*/ 205274 w 4292082"/>
                <a:gd name="connsiteY37" fmla="*/ 284584 h 1231641"/>
                <a:gd name="connsiteX38" fmla="*/ 163286 w 4292082"/>
                <a:gd name="connsiteY38" fmla="*/ 284584 h 1231641"/>
                <a:gd name="connsiteX39" fmla="*/ 163286 w 4292082"/>
                <a:gd name="connsiteY39" fmla="*/ 186612 h 1231641"/>
                <a:gd name="connsiteX40" fmla="*/ 163286 w 4292082"/>
                <a:gd name="connsiteY40" fmla="*/ 186612 h 1231641"/>
                <a:gd name="connsiteX41" fmla="*/ 121298 w 4292082"/>
                <a:gd name="connsiteY41" fmla="*/ 186612 h 1231641"/>
                <a:gd name="connsiteX42" fmla="*/ 121298 w 4292082"/>
                <a:gd name="connsiteY42" fmla="*/ 144624 h 1231641"/>
                <a:gd name="connsiteX43" fmla="*/ 102637 w 4292082"/>
                <a:gd name="connsiteY43" fmla="*/ 144624 h 1231641"/>
                <a:gd name="connsiteX44" fmla="*/ 107303 w 4292082"/>
                <a:gd name="connsiteY44" fmla="*/ 121298 h 1231641"/>
                <a:gd name="connsiteX45" fmla="*/ 79311 w 4292082"/>
                <a:gd name="connsiteY45" fmla="*/ 93306 h 1231641"/>
                <a:gd name="connsiteX46" fmla="*/ 79311 w 4292082"/>
                <a:gd name="connsiteY46" fmla="*/ 37322 h 1231641"/>
                <a:gd name="connsiteX47" fmla="*/ 65315 w 4292082"/>
                <a:gd name="connsiteY47" fmla="*/ 37322 h 1231641"/>
                <a:gd name="connsiteX48" fmla="*/ 65315 w 4292082"/>
                <a:gd name="connsiteY48" fmla="*/ 37322 h 1231641"/>
                <a:gd name="connsiteX49" fmla="*/ 65315 w 4292082"/>
                <a:gd name="connsiteY49" fmla="*/ 0 h 1231641"/>
                <a:gd name="connsiteX50" fmla="*/ 0 w 4292082"/>
                <a:gd name="connsiteY50" fmla="*/ 0 h 1231641"/>
                <a:gd name="connsiteX0" fmla="*/ 4292082 w 4292082"/>
                <a:gd name="connsiteY0" fmla="*/ 1231641 h 1231641"/>
                <a:gd name="connsiteX1" fmla="*/ 3055776 w 4292082"/>
                <a:gd name="connsiteY1" fmla="*/ 1231641 h 1231641"/>
                <a:gd name="connsiteX2" fmla="*/ 3055776 w 4292082"/>
                <a:gd name="connsiteY2" fmla="*/ 1124339 h 1231641"/>
                <a:gd name="connsiteX3" fmla="*/ 2892490 w 4292082"/>
                <a:gd name="connsiteY3" fmla="*/ 1124339 h 1231641"/>
                <a:gd name="connsiteX4" fmla="*/ 2892490 w 4292082"/>
                <a:gd name="connsiteY4" fmla="*/ 1045028 h 1231641"/>
                <a:gd name="connsiteX5" fmla="*/ 2090058 w 4292082"/>
                <a:gd name="connsiteY5" fmla="*/ 1045028 h 1231641"/>
                <a:gd name="connsiteX6" fmla="*/ 2090058 w 4292082"/>
                <a:gd name="connsiteY6" fmla="*/ 993710 h 1231641"/>
                <a:gd name="connsiteX7" fmla="*/ 1936103 w 4292082"/>
                <a:gd name="connsiteY7" fmla="*/ 993710 h 1231641"/>
                <a:gd name="connsiteX8" fmla="*/ 1936103 w 4292082"/>
                <a:gd name="connsiteY8" fmla="*/ 937726 h 1231641"/>
                <a:gd name="connsiteX9" fmla="*/ 1366935 w 4292082"/>
                <a:gd name="connsiteY9" fmla="*/ 937726 h 1231641"/>
                <a:gd name="connsiteX10" fmla="*/ 1366935 w 4292082"/>
                <a:gd name="connsiteY10" fmla="*/ 886408 h 1231641"/>
                <a:gd name="connsiteX11" fmla="*/ 989045 w 4292082"/>
                <a:gd name="connsiteY11" fmla="*/ 886408 h 1231641"/>
                <a:gd name="connsiteX12" fmla="*/ 989045 w 4292082"/>
                <a:gd name="connsiteY12" fmla="*/ 825759 h 1231641"/>
                <a:gd name="connsiteX13" fmla="*/ 779107 w 4292082"/>
                <a:gd name="connsiteY13" fmla="*/ 825759 h 1231641"/>
                <a:gd name="connsiteX14" fmla="*/ 779107 w 4292082"/>
                <a:gd name="connsiteY14" fmla="*/ 783771 h 1231641"/>
                <a:gd name="connsiteX15" fmla="*/ 737119 w 4292082"/>
                <a:gd name="connsiteY15" fmla="*/ 783771 h 1231641"/>
                <a:gd name="connsiteX16" fmla="*/ 737119 w 4292082"/>
                <a:gd name="connsiteY16" fmla="*/ 746449 h 1231641"/>
                <a:gd name="connsiteX17" fmla="*/ 625152 w 4292082"/>
                <a:gd name="connsiteY17" fmla="*/ 746449 h 1231641"/>
                <a:gd name="connsiteX18" fmla="*/ 625152 w 4292082"/>
                <a:gd name="connsiteY18" fmla="*/ 704461 h 1231641"/>
                <a:gd name="connsiteX19" fmla="*/ 485192 w 4292082"/>
                <a:gd name="connsiteY19" fmla="*/ 704461 h 1231641"/>
                <a:gd name="connsiteX20" fmla="*/ 485192 w 4292082"/>
                <a:gd name="connsiteY20" fmla="*/ 657808 h 1231641"/>
                <a:gd name="connsiteX21" fmla="*/ 433874 w 4292082"/>
                <a:gd name="connsiteY21" fmla="*/ 657808 h 1231641"/>
                <a:gd name="connsiteX22" fmla="*/ 433874 w 4292082"/>
                <a:gd name="connsiteY22" fmla="*/ 657808 h 1231641"/>
                <a:gd name="connsiteX23" fmla="*/ 433874 w 4292082"/>
                <a:gd name="connsiteY23" fmla="*/ 625151 h 1231641"/>
                <a:gd name="connsiteX24" fmla="*/ 391886 w 4292082"/>
                <a:gd name="connsiteY24" fmla="*/ 625151 h 1231641"/>
                <a:gd name="connsiteX25" fmla="*/ 391886 w 4292082"/>
                <a:gd name="connsiteY25" fmla="*/ 625151 h 1231641"/>
                <a:gd name="connsiteX26" fmla="*/ 391886 w 4292082"/>
                <a:gd name="connsiteY26" fmla="*/ 587828 h 1231641"/>
                <a:gd name="connsiteX27" fmla="*/ 307911 w 4292082"/>
                <a:gd name="connsiteY27" fmla="*/ 587828 h 1231641"/>
                <a:gd name="connsiteX28" fmla="*/ 307911 w 4292082"/>
                <a:gd name="connsiteY28" fmla="*/ 522514 h 1231641"/>
                <a:gd name="connsiteX29" fmla="*/ 265923 w 4292082"/>
                <a:gd name="connsiteY29" fmla="*/ 522514 h 1231641"/>
                <a:gd name="connsiteX30" fmla="*/ 265923 w 4292082"/>
                <a:gd name="connsiteY30" fmla="*/ 522514 h 1231641"/>
                <a:gd name="connsiteX31" fmla="*/ 265923 w 4292082"/>
                <a:gd name="connsiteY31" fmla="*/ 522514 h 1231641"/>
                <a:gd name="connsiteX32" fmla="*/ 265923 w 4292082"/>
                <a:gd name="connsiteY32" fmla="*/ 485192 h 1231641"/>
                <a:gd name="connsiteX33" fmla="*/ 265923 w 4292082"/>
                <a:gd name="connsiteY33" fmla="*/ 485192 h 1231641"/>
                <a:gd name="connsiteX34" fmla="*/ 223935 w 4292082"/>
                <a:gd name="connsiteY34" fmla="*/ 485192 h 1231641"/>
                <a:gd name="connsiteX35" fmla="*/ 223935 w 4292082"/>
                <a:gd name="connsiteY35" fmla="*/ 359228 h 1231641"/>
                <a:gd name="connsiteX36" fmla="*/ 205274 w 4292082"/>
                <a:gd name="connsiteY36" fmla="*/ 359228 h 1231641"/>
                <a:gd name="connsiteX37" fmla="*/ 205274 w 4292082"/>
                <a:gd name="connsiteY37" fmla="*/ 284584 h 1231641"/>
                <a:gd name="connsiteX38" fmla="*/ 163286 w 4292082"/>
                <a:gd name="connsiteY38" fmla="*/ 284584 h 1231641"/>
                <a:gd name="connsiteX39" fmla="*/ 163286 w 4292082"/>
                <a:gd name="connsiteY39" fmla="*/ 186612 h 1231641"/>
                <a:gd name="connsiteX40" fmla="*/ 163286 w 4292082"/>
                <a:gd name="connsiteY40" fmla="*/ 186612 h 1231641"/>
                <a:gd name="connsiteX41" fmla="*/ 121298 w 4292082"/>
                <a:gd name="connsiteY41" fmla="*/ 186612 h 1231641"/>
                <a:gd name="connsiteX42" fmla="*/ 121298 w 4292082"/>
                <a:gd name="connsiteY42" fmla="*/ 144624 h 1231641"/>
                <a:gd name="connsiteX43" fmla="*/ 102637 w 4292082"/>
                <a:gd name="connsiteY43" fmla="*/ 144624 h 1231641"/>
                <a:gd name="connsiteX44" fmla="*/ 88641 w 4292082"/>
                <a:gd name="connsiteY44" fmla="*/ 121298 h 1231641"/>
                <a:gd name="connsiteX45" fmla="*/ 79311 w 4292082"/>
                <a:gd name="connsiteY45" fmla="*/ 93306 h 1231641"/>
                <a:gd name="connsiteX46" fmla="*/ 79311 w 4292082"/>
                <a:gd name="connsiteY46" fmla="*/ 37322 h 1231641"/>
                <a:gd name="connsiteX47" fmla="*/ 65315 w 4292082"/>
                <a:gd name="connsiteY47" fmla="*/ 37322 h 1231641"/>
                <a:gd name="connsiteX48" fmla="*/ 65315 w 4292082"/>
                <a:gd name="connsiteY48" fmla="*/ 37322 h 1231641"/>
                <a:gd name="connsiteX49" fmla="*/ 65315 w 4292082"/>
                <a:gd name="connsiteY49" fmla="*/ 0 h 1231641"/>
                <a:gd name="connsiteX50" fmla="*/ 0 w 4292082"/>
                <a:gd name="connsiteY50" fmla="*/ 0 h 123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292082" h="1231641">
                  <a:moveTo>
                    <a:pt x="4292082" y="1231641"/>
                  </a:moveTo>
                  <a:lnTo>
                    <a:pt x="3055776" y="1231641"/>
                  </a:lnTo>
                  <a:lnTo>
                    <a:pt x="3055776" y="1124339"/>
                  </a:lnTo>
                  <a:lnTo>
                    <a:pt x="2892490" y="1124339"/>
                  </a:lnTo>
                  <a:lnTo>
                    <a:pt x="2892490" y="1045028"/>
                  </a:lnTo>
                  <a:lnTo>
                    <a:pt x="2090058" y="1045028"/>
                  </a:lnTo>
                  <a:lnTo>
                    <a:pt x="2090058" y="993710"/>
                  </a:lnTo>
                  <a:lnTo>
                    <a:pt x="1936103" y="993710"/>
                  </a:lnTo>
                  <a:lnTo>
                    <a:pt x="1936103" y="937726"/>
                  </a:lnTo>
                  <a:lnTo>
                    <a:pt x="1366935" y="937726"/>
                  </a:lnTo>
                  <a:lnTo>
                    <a:pt x="1366935" y="886408"/>
                  </a:lnTo>
                  <a:lnTo>
                    <a:pt x="989045" y="886408"/>
                  </a:lnTo>
                  <a:lnTo>
                    <a:pt x="989045" y="825759"/>
                  </a:lnTo>
                  <a:lnTo>
                    <a:pt x="779107" y="825759"/>
                  </a:lnTo>
                  <a:lnTo>
                    <a:pt x="779107" y="783771"/>
                  </a:lnTo>
                  <a:lnTo>
                    <a:pt x="737119" y="783771"/>
                  </a:lnTo>
                  <a:lnTo>
                    <a:pt x="737119" y="746449"/>
                  </a:lnTo>
                  <a:lnTo>
                    <a:pt x="625152" y="746449"/>
                  </a:lnTo>
                  <a:lnTo>
                    <a:pt x="625152" y="704461"/>
                  </a:lnTo>
                  <a:lnTo>
                    <a:pt x="485192" y="704461"/>
                  </a:lnTo>
                  <a:lnTo>
                    <a:pt x="485192" y="657808"/>
                  </a:lnTo>
                  <a:lnTo>
                    <a:pt x="433874" y="657808"/>
                  </a:lnTo>
                  <a:lnTo>
                    <a:pt x="433874" y="657808"/>
                  </a:lnTo>
                  <a:lnTo>
                    <a:pt x="433874" y="625151"/>
                  </a:lnTo>
                  <a:lnTo>
                    <a:pt x="391886" y="625151"/>
                  </a:lnTo>
                  <a:lnTo>
                    <a:pt x="391886" y="625151"/>
                  </a:lnTo>
                  <a:lnTo>
                    <a:pt x="391886" y="587828"/>
                  </a:lnTo>
                  <a:lnTo>
                    <a:pt x="307911" y="587828"/>
                  </a:lnTo>
                  <a:lnTo>
                    <a:pt x="307911" y="522514"/>
                  </a:lnTo>
                  <a:lnTo>
                    <a:pt x="265923" y="522514"/>
                  </a:lnTo>
                  <a:lnTo>
                    <a:pt x="265923" y="522514"/>
                  </a:lnTo>
                  <a:lnTo>
                    <a:pt x="265923" y="522514"/>
                  </a:lnTo>
                  <a:lnTo>
                    <a:pt x="265923" y="485192"/>
                  </a:lnTo>
                  <a:lnTo>
                    <a:pt x="265923" y="485192"/>
                  </a:lnTo>
                  <a:lnTo>
                    <a:pt x="223935" y="485192"/>
                  </a:lnTo>
                  <a:lnTo>
                    <a:pt x="223935" y="359228"/>
                  </a:lnTo>
                  <a:lnTo>
                    <a:pt x="205274" y="359228"/>
                  </a:lnTo>
                  <a:lnTo>
                    <a:pt x="205274" y="284584"/>
                  </a:lnTo>
                  <a:lnTo>
                    <a:pt x="163286" y="284584"/>
                  </a:lnTo>
                  <a:lnTo>
                    <a:pt x="163286" y="186612"/>
                  </a:lnTo>
                  <a:lnTo>
                    <a:pt x="163286" y="186612"/>
                  </a:lnTo>
                  <a:lnTo>
                    <a:pt x="121298" y="186612"/>
                  </a:lnTo>
                  <a:lnTo>
                    <a:pt x="121298" y="144624"/>
                  </a:lnTo>
                  <a:lnTo>
                    <a:pt x="102637" y="144624"/>
                  </a:lnTo>
                  <a:lnTo>
                    <a:pt x="88641" y="121298"/>
                  </a:lnTo>
                  <a:lnTo>
                    <a:pt x="79311" y="93306"/>
                  </a:lnTo>
                  <a:lnTo>
                    <a:pt x="79311" y="37322"/>
                  </a:lnTo>
                  <a:lnTo>
                    <a:pt x="65315" y="37322"/>
                  </a:lnTo>
                  <a:lnTo>
                    <a:pt x="65315" y="37322"/>
                  </a:lnTo>
                  <a:lnTo>
                    <a:pt x="6531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 name="Freeform 512">
              <a:extLst>
                <a:ext uri="{FF2B5EF4-FFF2-40B4-BE49-F238E27FC236}">
                  <a16:creationId xmlns:a16="http://schemas.microsoft.com/office/drawing/2014/main" id="{AFF85AED-6C3D-798D-CEC4-04A09E0C3AAF}"/>
                </a:ext>
              </a:extLst>
            </p:cNvPr>
            <p:cNvSpPr/>
            <p:nvPr/>
          </p:nvSpPr>
          <p:spPr bwMode="auto">
            <a:xfrm>
              <a:off x="2337318" y="2565918"/>
              <a:ext cx="508519" cy="634482"/>
            </a:xfrm>
            <a:custGeom>
              <a:avLst/>
              <a:gdLst>
                <a:gd name="connsiteX0" fmla="*/ 0 w 508519"/>
                <a:gd name="connsiteY0" fmla="*/ 0 h 634482"/>
                <a:gd name="connsiteX1" fmla="*/ 107302 w 508519"/>
                <a:gd name="connsiteY1" fmla="*/ 0 h 634482"/>
                <a:gd name="connsiteX2" fmla="*/ 107302 w 508519"/>
                <a:gd name="connsiteY2" fmla="*/ 41988 h 634482"/>
                <a:gd name="connsiteX3" fmla="*/ 214604 w 508519"/>
                <a:gd name="connsiteY3" fmla="*/ 41988 h 634482"/>
                <a:gd name="connsiteX4" fmla="*/ 214604 w 508519"/>
                <a:gd name="connsiteY4" fmla="*/ 60649 h 634482"/>
                <a:gd name="connsiteX5" fmla="*/ 265923 w 508519"/>
                <a:gd name="connsiteY5" fmla="*/ 60649 h 634482"/>
                <a:gd name="connsiteX6" fmla="*/ 265923 w 508519"/>
                <a:gd name="connsiteY6" fmla="*/ 97972 h 634482"/>
                <a:gd name="connsiteX7" fmla="*/ 321906 w 508519"/>
                <a:gd name="connsiteY7" fmla="*/ 97972 h 634482"/>
                <a:gd name="connsiteX8" fmla="*/ 321906 w 508519"/>
                <a:gd name="connsiteY8" fmla="*/ 121298 h 634482"/>
                <a:gd name="connsiteX9" fmla="*/ 363894 w 508519"/>
                <a:gd name="connsiteY9" fmla="*/ 121298 h 634482"/>
                <a:gd name="connsiteX10" fmla="*/ 363894 w 508519"/>
                <a:gd name="connsiteY10" fmla="*/ 163286 h 634482"/>
                <a:gd name="connsiteX11" fmla="*/ 405882 w 508519"/>
                <a:gd name="connsiteY11" fmla="*/ 163286 h 634482"/>
                <a:gd name="connsiteX12" fmla="*/ 405882 w 508519"/>
                <a:gd name="connsiteY12" fmla="*/ 214604 h 634482"/>
                <a:gd name="connsiteX13" fmla="*/ 405882 w 508519"/>
                <a:gd name="connsiteY13" fmla="*/ 214604 h 634482"/>
                <a:gd name="connsiteX14" fmla="*/ 443204 w 508519"/>
                <a:gd name="connsiteY14" fmla="*/ 214604 h 634482"/>
                <a:gd name="connsiteX15" fmla="*/ 443204 w 508519"/>
                <a:gd name="connsiteY15" fmla="*/ 284584 h 634482"/>
                <a:gd name="connsiteX16" fmla="*/ 443204 w 508519"/>
                <a:gd name="connsiteY16" fmla="*/ 284584 h 634482"/>
                <a:gd name="connsiteX17" fmla="*/ 443204 w 508519"/>
                <a:gd name="connsiteY17" fmla="*/ 284584 h 634482"/>
                <a:gd name="connsiteX18" fmla="*/ 443204 w 508519"/>
                <a:gd name="connsiteY18" fmla="*/ 284584 h 634482"/>
                <a:gd name="connsiteX19" fmla="*/ 443204 w 508519"/>
                <a:gd name="connsiteY19" fmla="*/ 284584 h 634482"/>
                <a:gd name="connsiteX20" fmla="*/ 475862 w 508519"/>
                <a:gd name="connsiteY20" fmla="*/ 284584 h 634482"/>
                <a:gd name="connsiteX21" fmla="*/ 475862 w 508519"/>
                <a:gd name="connsiteY21" fmla="*/ 363894 h 634482"/>
                <a:gd name="connsiteX22" fmla="*/ 475862 w 508519"/>
                <a:gd name="connsiteY22" fmla="*/ 363894 h 634482"/>
                <a:gd name="connsiteX23" fmla="*/ 475862 w 508519"/>
                <a:gd name="connsiteY23" fmla="*/ 461866 h 634482"/>
                <a:gd name="connsiteX24" fmla="*/ 508519 w 508519"/>
                <a:gd name="connsiteY24" fmla="*/ 461866 h 634482"/>
                <a:gd name="connsiteX25" fmla="*/ 508519 w 508519"/>
                <a:gd name="connsiteY25" fmla="*/ 527180 h 634482"/>
                <a:gd name="connsiteX26" fmla="*/ 508519 w 508519"/>
                <a:gd name="connsiteY26" fmla="*/ 634482 h 63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519" h="634482">
                  <a:moveTo>
                    <a:pt x="0" y="0"/>
                  </a:moveTo>
                  <a:lnTo>
                    <a:pt x="107302" y="0"/>
                  </a:lnTo>
                  <a:lnTo>
                    <a:pt x="107302" y="41988"/>
                  </a:lnTo>
                  <a:lnTo>
                    <a:pt x="214604" y="41988"/>
                  </a:lnTo>
                  <a:lnTo>
                    <a:pt x="214604" y="60649"/>
                  </a:lnTo>
                  <a:lnTo>
                    <a:pt x="265923" y="60649"/>
                  </a:lnTo>
                  <a:lnTo>
                    <a:pt x="265923" y="97972"/>
                  </a:lnTo>
                  <a:lnTo>
                    <a:pt x="321906" y="97972"/>
                  </a:lnTo>
                  <a:lnTo>
                    <a:pt x="321906" y="121298"/>
                  </a:lnTo>
                  <a:lnTo>
                    <a:pt x="363894" y="121298"/>
                  </a:lnTo>
                  <a:lnTo>
                    <a:pt x="363894" y="163286"/>
                  </a:lnTo>
                  <a:lnTo>
                    <a:pt x="405882" y="163286"/>
                  </a:lnTo>
                  <a:lnTo>
                    <a:pt x="405882" y="214604"/>
                  </a:lnTo>
                  <a:lnTo>
                    <a:pt x="405882" y="214604"/>
                  </a:lnTo>
                  <a:lnTo>
                    <a:pt x="443204" y="214604"/>
                  </a:lnTo>
                  <a:lnTo>
                    <a:pt x="443204" y="284584"/>
                  </a:lnTo>
                  <a:lnTo>
                    <a:pt x="443204" y="284584"/>
                  </a:lnTo>
                  <a:lnTo>
                    <a:pt x="443204" y="284584"/>
                  </a:lnTo>
                  <a:lnTo>
                    <a:pt x="443204" y="284584"/>
                  </a:lnTo>
                  <a:lnTo>
                    <a:pt x="443204" y="284584"/>
                  </a:lnTo>
                  <a:lnTo>
                    <a:pt x="475862" y="284584"/>
                  </a:lnTo>
                  <a:lnTo>
                    <a:pt x="475862" y="363894"/>
                  </a:lnTo>
                  <a:lnTo>
                    <a:pt x="475862" y="363894"/>
                  </a:lnTo>
                  <a:lnTo>
                    <a:pt x="475862" y="461866"/>
                  </a:lnTo>
                  <a:lnTo>
                    <a:pt x="508519" y="461866"/>
                  </a:lnTo>
                  <a:lnTo>
                    <a:pt x="508519" y="527180"/>
                  </a:lnTo>
                  <a:lnTo>
                    <a:pt x="508519" y="6344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 name="Freeform 513">
              <a:extLst>
                <a:ext uri="{FF2B5EF4-FFF2-40B4-BE49-F238E27FC236}">
                  <a16:creationId xmlns:a16="http://schemas.microsoft.com/office/drawing/2014/main" id="{5C9A5006-AF19-8EC5-01E2-556131C82966}"/>
                </a:ext>
              </a:extLst>
            </p:cNvPr>
            <p:cNvSpPr/>
            <p:nvPr/>
          </p:nvSpPr>
          <p:spPr bwMode="auto">
            <a:xfrm>
              <a:off x="2855167" y="3186404"/>
              <a:ext cx="284584" cy="765110"/>
            </a:xfrm>
            <a:custGeom>
              <a:avLst/>
              <a:gdLst>
                <a:gd name="connsiteX0" fmla="*/ 0 w 284584"/>
                <a:gd name="connsiteY0" fmla="*/ 0 h 765110"/>
                <a:gd name="connsiteX1" fmla="*/ 0 w 284584"/>
                <a:gd name="connsiteY1" fmla="*/ 121298 h 765110"/>
                <a:gd name="connsiteX2" fmla="*/ 9331 w 284584"/>
                <a:gd name="connsiteY2" fmla="*/ 130629 h 765110"/>
                <a:gd name="connsiteX3" fmla="*/ 9331 w 284584"/>
                <a:gd name="connsiteY3" fmla="*/ 214604 h 765110"/>
                <a:gd name="connsiteX4" fmla="*/ 13996 w 284584"/>
                <a:gd name="connsiteY4" fmla="*/ 219269 h 765110"/>
                <a:gd name="connsiteX5" fmla="*/ 13996 w 284584"/>
                <a:gd name="connsiteY5" fmla="*/ 312576 h 765110"/>
                <a:gd name="connsiteX6" fmla="*/ 37323 w 284584"/>
                <a:gd name="connsiteY6" fmla="*/ 312576 h 765110"/>
                <a:gd name="connsiteX7" fmla="*/ 37323 w 284584"/>
                <a:gd name="connsiteY7" fmla="*/ 405882 h 765110"/>
                <a:gd name="connsiteX8" fmla="*/ 55984 w 284584"/>
                <a:gd name="connsiteY8" fmla="*/ 405882 h 765110"/>
                <a:gd name="connsiteX9" fmla="*/ 55984 w 284584"/>
                <a:gd name="connsiteY9" fmla="*/ 513184 h 765110"/>
                <a:gd name="connsiteX10" fmla="*/ 79311 w 284584"/>
                <a:gd name="connsiteY10" fmla="*/ 513184 h 765110"/>
                <a:gd name="connsiteX11" fmla="*/ 79311 w 284584"/>
                <a:gd name="connsiteY11" fmla="*/ 615820 h 765110"/>
                <a:gd name="connsiteX12" fmla="*/ 111968 w 284584"/>
                <a:gd name="connsiteY12" fmla="*/ 615820 h 765110"/>
                <a:gd name="connsiteX13" fmla="*/ 111968 w 284584"/>
                <a:gd name="connsiteY13" fmla="*/ 671804 h 765110"/>
                <a:gd name="connsiteX14" fmla="*/ 111968 w 284584"/>
                <a:gd name="connsiteY14" fmla="*/ 671804 h 765110"/>
                <a:gd name="connsiteX15" fmla="*/ 153955 w 284584"/>
                <a:gd name="connsiteY15" fmla="*/ 671804 h 765110"/>
                <a:gd name="connsiteX16" fmla="*/ 153955 w 284584"/>
                <a:gd name="connsiteY16" fmla="*/ 727788 h 765110"/>
                <a:gd name="connsiteX17" fmla="*/ 223935 w 284584"/>
                <a:gd name="connsiteY17" fmla="*/ 727788 h 765110"/>
                <a:gd name="connsiteX18" fmla="*/ 223935 w 284584"/>
                <a:gd name="connsiteY18" fmla="*/ 765110 h 765110"/>
                <a:gd name="connsiteX19" fmla="*/ 284584 w 284584"/>
                <a:gd name="connsiteY19" fmla="*/ 765110 h 76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584" h="765110">
                  <a:moveTo>
                    <a:pt x="0" y="0"/>
                  </a:moveTo>
                  <a:lnTo>
                    <a:pt x="0" y="121298"/>
                  </a:lnTo>
                  <a:lnTo>
                    <a:pt x="9331" y="130629"/>
                  </a:lnTo>
                  <a:lnTo>
                    <a:pt x="9331" y="214604"/>
                  </a:lnTo>
                  <a:lnTo>
                    <a:pt x="13996" y="219269"/>
                  </a:lnTo>
                  <a:lnTo>
                    <a:pt x="13996" y="312576"/>
                  </a:lnTo>
                  <a:lnTo>
                    <a:pt x="37323" y="312576"/>
                  </a:lnTo>
                  <a:lnTo>
                    <a:pt x="37323" y="405882"/>
                  </a:lnTo>
                  <a:lnTo>
                    <a:pt x="55984" y="405882"/>
                  </a:lnTo>
                  <a:lnTo>
                    <a:pt x="55984" y="513184"/>
                  </a:lnTo>
                  <a:lnTo>
                    <a:pt x="79311" y="513184"/>
                  </a:lnTo>
                  <a:lnTo>
                    <a:pt x="79311" y="615820"/>
                  </a:lnTo>
                  <a:lnTo>
                    <a:pt x="111968" y="615820"/>
                  </a:lnTo>
                  <a:lnTo>
                    <a:pt x="111968" y="671804"/>
                  </a:lnTo>
                  <a:lnTo>
                    <a:pt x="111968" y="671804"/>
                  </a:lnTo>
                  <a:lnTo>
                    <a:pt x="153955" y="671804"/>
                  </a:lnTo>
                  <a:lnTo>
                    <a:pt x="153955" y="727788"/>
                  </a:lnTo>
                  <a:lnTo>
                    <a:pt x="223935" y="727788"/>
                  </a:lnTo>
                  <a:lnTo>
                    <a:pt x="223935" y="765110"/>
                  </a:lnTo>
                  <a:lnTo>
                    <a:pt x="284584" y="76511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 name="Group 515">
            <a:extLst>
              <a:ext uri="{FF2B5EF4-FFF2-40B4-BE49-F238E27FC236}">
                <a16:creationId xmlns:a16="http://schemas.microsoft.com/office/drawing/2014/main" id="{7D1BA156-D2DB-5633-9B0E-EB1AB577ED25}"/>
              </a:ext>
            </a:extLst>
          </p:cNvPr>
          <p:cNvGrpSpPr/>
          <p:nvPr/>
        </p:nvGrpSpPr>
        <p:grpSpPr>
          <a:xfrm>
            <a:off x="1669074" y="2025065"/>
            <a:ext cx="5817637" cy="2766527"/>
            <a:chOff x="2318657" y="2561253"/>
            <a:chExt cx="5817637" cy="2766527"/>
          </a:xfrm>
        </p:grpSpPr>
        <p:sp>
          <p:nvSpPr>
            <p:cNvPr id="60" name="Freeform 59">
              <a:extLst>
                <a:ext uri="{FF2B5EF4-FFF2-40B4-BE49-F238E27FC236}">
                  <a16:creationId xmlns:a16="http://schemas.microsoft.com/office/drawing/2014/main" id="{35AD0FA4-4F4D-81C3-3BDD-42F980EEBD5A}"/>
                </a:ext>
              </a:extLst>
            </p:cNvPr>
            <p:cNvSpPr/>
            <p:nvPr/>
          </p:nvSpPr>
          <p:spPr bwMode="auto">
            <a:xfrm>
              <a:off x="2318657" y="2561253"/>
              <a:ext cx="2020077" cy="1254967"/>
            </a:xfrm>
            <a:custGeom>
              <a:avLst/>
              <a:gdLst>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64298 w 2015412"/>
                <a:gd name="connsiteY49" fmla="*/ 933061 h 1250302"/>
                <a:gd name="connsiteX50" fmla="*/ 1282960 w 2015412"/>
                <a:gd name="connsiteY50" fmla="*/ 951723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23527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64298 w 2015412"/>
                <a:gd name="connsiteY49" fmla="*/ 933061 h 1250302"/>
                <a:gd name="connsiteX50" fmla="*/ 1278294 w 2015412"/>
                <a:gd name="connsiteY50" fmla="*/ 993711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23527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87625 w 2015412"/>
                <a:gd name="connsiteY49" fmla="*/ 928396 h 1250302"/>
                <a:gd name="connsiteX50" fmla="*/ 1278294 w 2015412"/>
                <a:gd name="connsiteY50" fmla="*/ 993711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23527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87625 w 2015412"/>
                <a:gd name="connsiteY49" fmla="*/ 928396 h 1250302"/>
                <a:gd name="connsiteX50" fmla="*/ 1282959 w 2015412"/>
                <a:gd name="connsiteY50" fmla="*/ 956388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23527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87625 w 2015412"/>
                <a:gd name="connsiteY49" fmla="*/ 928396 h 1250302"/>
                <a:gd name="connsiteX50" fmla="*/ 1282959 w 2015412"/>
                <a:gd name="connsiteY50" fmla="*/ 956388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595535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87625 w 2015412"/>
                <a:gd name="connsiteY49" fmla="*/ 928396 h 1250302"/>
                <a:gd name="connsiteX50" fmla="*/ 1282959 w 2015412"/>
                <a:gd name="connsiteY50" fmla="*/ 956388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32857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15412"/>
                <a:gd name="connsiteY0" fmla="*/ 0 h 1250302"/>
                <a:gd name="connsiteX1" fmla="*/ 121298 w 2015412"/>
                <a:gd name="connsiteY1" fmla="*/ 0 h 1250302"/>
                <a:gd name="connsiteX2" fmla="*/ 121298 w 2015412"/>
                <a:gd name="connsiteY2" fmla="*/ 18661 h 1250302"/>
                <a:gd name="connsiteX3" fmla="*/ 270588 w 2015412"/>
                <a:gd name="connsiteY3" fmla="*/ 18661 h 1250302"/>
                <a:gd name="connsiteX4" fmla="*/ 270588 w 2015412"/>
                <a:gd name="connsiteY4" fmla="*/ 37323 h 1250302"/>
                <a:gd name="connsiteX5" fmla="*/ 345233 w 2015412"/>
                <a:gd name="connsiteY5" fmla="*/ 37323 h 1250302"/>
                <a:gd name="connsiteX6" fmla="*/ 345233 w 2015412"/>
                <a:gd name="connsiteY6" fmla="*/ 60649 h 1250302"/>
                <a:gd name="connsiteX7" fmla="*/ 461865 w 2015412"/>
                <a:gd name="connsiteY7" fmla="*/ 60649 h 1250302"/>
                <a:gd name="connsiteX8" fmla="*/ 461865 w 2015412"/>
                <a:gd name="connsiteY8" fmla="*/ 60649 h 1250302"/>
                <a:gd name="connsiteX9" fmla="*/ 461865 w 2015412"/>
                <a:gd name="connsiteY9" fmla="*/ 60649 h 1250302"/>
                <a:gd name="connsiteX10" fmla="*/ 461865 w 2015412"/>
                <a:gd name="connsiteY10" fmla="*/ 102637 h 1250302"/>
                <a:gd name="connsiteX11" fmla="*/ 513184 w 2015412"/>
                <a:gd name="connsiteY11" fmla="*/ 102637 h 1250302"/>
                <a:gd name="connsiteX12" fmla="*/ 513184 w 2015412"/>
                <a:gd name="connsiteY12" fmla="*/ 125963 h 1250302"/>
                <a:gd name="connsiteX13" fmla="*/ 513184 w 2015412"/>
                <a:gd name="connsiteY13" fmla="*/ 125963 h 1250302"/>
                <a:gd name="connsiteX14" fmla="*/ 555172 w 2015412"/>
                <a:gd name="connsiteY14" fmla="*/ 125963 h 1250302"/>
                <a:gd name="connsiteX15" fmla="*/ 555172 w 2015412"/>
                <a:gd name="connsiteY15" fmla="*/ 247261 h 1250302"/>
                <a:gd name="connsiteX16" fmla="*/ 569167 w 2015412"/>
                <a:gd name="connsiteY16" fmla="*/ 247261 h 1250302"/>
                <a:gd name="connsiteX17" fmla="*/ 569167 w 2015412"/>
                <a:gd name="connsiteY17" fmla="*/ 331237 h 1250302"/>
                <a:gd name="connsiteX18" fmla="*/ 597159 w 2015412"/>
                <a:gd name="connsiteY18" fmla="*/ 331237 h 1250302"/>
                <a:gd name="connsiteX19" fmla="*/ 597159 w 2015412"/>
                <a:gd name="connsiteY19" fmla="*/ 410547 h 1250302"/>
                <a:gd name="connsiteX20" fmla="*/ 601825 w 2015412"/>
                <a:gd name="connsiteY20" fmla="*/ 410547 h 1250302"/>
                <a:gd name="connsiteX21" fmla="*/ 601825 w 2015412"/>
                <a:gd name="connsiteY21" fmla="*/ 517849 h 1250302"/>
                <a:gd name="connsiteX22" fmla="*/ 643812 w 2015412"/>
                <a:gd name="connsiteY22" fmla="*/ 517849 h 1250302"/>
                <a:gd name="connsiteX23" fmla="*/ 643812 w 2015412"/>
                <a:gd name="connsiteY23" fmla="*/ 517849 h 1250302"/>
                <a:gd name="connsiteX24" fmla="*/ 671804 w 2015412"/>
                <a:gd name="connsiteY24" fmla="*/ 545841 h 1250302"/>
                <a:gd name="connsiteX25" fmla="*/ 671804 w 2015412"/>
                <a:gd name="connsiteY25" fmla="*/ 578498 h 1250302"/>
                <a:gd name="connsiteX26" fmla="*/ 718457 w 2015412"/>
                <a:gd name="connsiteY26" fmla="*/ 578498 h 1250302"/>
                <a:gd name="connsiteX27" fmla="*/ 718457 w 2015412"/>
                <a:gd name="connsiteY27" fmla="*/ 578498 h 1250302"/>
                <a:gd name="connsiteX28" fmla="*/ 718457 w 2015412"/>
                <a:gd name="connsiteY28" fmla="*/ 615820 h 1250302"/>
                <a:gd name="connsiteX29" fmla="*/ 783772 w 2015412"/>
                <a:gd name="connsiteY29" fmla="*/ 615820 h 1250302"/>
                <a:gd name="connsiteX30" fmla="*/ 783772 w 2015412"/>
                <a:gd name="connsiteY30" fmla="*/ 615820 h 1250302"/>
                <a:gd name="connsiteX31" fmla="*/ 783772 w 2015412"/>
                <a:gd name="connsiteY31" fmla="*/ 653143 h 1250302"/>
                <a:gd name="connsiteX32" fmla="*/ 844421 w 2015412"/>
                <a:gd name="connsiteY32" fmla="*/ 653143 h 1250302"/>
                <a:gd name="connsiteX33" fmla="*/ 844421 w 2015412"/>
                <a:gd name="connsiteY33" fmla="*/ 671804 h 1250302"/>
                <a:gd name="connsiteX34" fmla="*/ 947057 w 2015412"/>
                <a:gd name="connsiteY34" fmla="*/ 671804 h 1250302"/>
                <a:gd name="connsiteX35" fmla="*/ 947057 w 2015412"/>
                <a:gd name="connsiteY35" fmla="*/ 695131 h 1250302"/>
                <a:gd name="connsiteX36" fmla="*/ 975049 w 2015412"/>
                <a:gd name="connsiteY36" fmla="*/ 695131 h 1250302"/>
                <a:gd name="connsiteX37" fmla="*/ 975049 w 2015412"/>
                <a:gd name="connsiteY37" fmla="*/ 732453 h 1250302"/>
                <a:gd name="connsiteX38" fmla="*/ 1045029 w 2015412"/>
                <a:gd name="connsiteY38" fmla="*/ 732453 h 1250302"/>
                <a:gd name="connsiteX39" fmla="*/ 1045029 w 2015412"/>
                <a:gd name="connsiteY39" fmla="*/ 779106 h 1250302"/>
                <a:gd name="connsiteX40" fmla="*/ 1045029 w 2015412"/>
                <a:gd name="connsiteY40" fmla="*/ 779106 h 1250302"/>
                <a:gd name="connsiteX41" fmla="*/ 1082351 w 2015412"/>
                <a:gd name="connsiteY41" fmla="*/ 779106 h 1250302"/>
                <a:gd name="connsiteX42" fmla="*/ 1082351 w 2015412"/>
                <a:gd name="connsiteY42" fmla="*/ 830425 h 1250302"/>
                <a:gd name="connsiteX43" fmla="*/ 1124339 w 2015412"/>
                <a:gd name="connsiteY43" fmla="*/ 830425 h 1250302"/>
                <a:gd name="connsiteX44" fmla="*/ 1124339 w 2015412"/>
                <a:gd name="connsiteY44" fmla="*/ 881743 h 1250302"/>
                <a:gd name="connsiteX45" fmla="*/ 1166327 w 2015412"/>
                <a:gd name="connsiteY45" fmla="*/ 881743 h 1250302"/>
                <a:gd name="connsiteX46" fmla="*/ 1166327 w 2015412"/>
                <a:gd name="connsiteY46" fmla="*/ 914400 h 1250302"/>
                <a:gd name="connsiteX47" fmla="*/ 1264298 w 2015412"/>
                <a:gd name="connsiteY47" fmla="*/ 914400 h 1250302"/>
                <a:gd name="connsiteX48" fmla="*/ 1264298 w 2015412"/>
                <a:gd name="connsiteY48" fmla="*/ 933061 h 1250302"/>
                <a:gd name="connsiteX49" fmla="*/ 1287625 w 2015412"/>
                <a:gd name="connsiteY49" fmla="*/ 928396 h 1250302"/>
                <a:gd name="connsiteX50" fmla="*/ 1282959 w 2015412"/>
                <a:gd name="connsiteY50" fmla="*/ 956388 h 1250302"/>
                <a:gd name="connsiteX51" fmla="*/ 1338943 w 2015412"/>
                <a:gd name="connsiteY51" fmla="*/ 951723 h 1250302"/>
                <a:gd name="connsiteX52" fmla="*/ 1338943 w 2015412"/>
                <a:gd name="connsiteY52" fmla="*/ 951723 h 1250302"/>
                <a:gd name="connsiteX53" fmla="*/ 1338943 w 2015412"/>
                <a:gd name="connsiteY53" fmla="*/ 989045 h 1250302"/>
                <a:gd name="connsiteX54" fmla="*/ 1436914 w 2015412"/>
                <a:gd name="connsiteY54" fmla="*/ 989045 h 1250302"/>
                <a:gd name="connsiteX55" fmla="*/ 1436914 w 2015412"/>
                <a:gd name="connsiteY55" fmla="*/ 1012371 h 1250302"/>
                <a:gd name="connsiteX56" fmla="*/ 1502229 w 2015412"/>
                <a:gd name="connsiteY56" fmla="*/ 1012371 h 1250302"/>
                <a:gd name="connsiteX57" fmla="*/ 1502229 w 2015412"/>
                <a:gd name="connsiteY57" fmla="*/ 1063690 h 1250302"/>
                <a:gd name="connsiteX58" fmla="*/ 1502229 w 2015412"/>
                <a:gd name="connsiteY58" fmla="*/ 1063690 h 1250302"/>
                <a:gd name="connsiteX59" fmla="*/ 1548882 w 2015412"/>
                <a:gd name="connsiteY59" fmla="*/ 1063690 h 1250302"/>
                <a:gd name="connsiteX60" fmla="*/ 1548882 w 2015412"/>
                <a:gd name="connsiteY60" fmla="*/ 1110343 h 1250302"/>
                <a:gd name="connsiteX61" fmla="*/ 1548882 w 2015412"/>
                <a:gd name="connsiteY61" fmla="*/ 1110343 h 1250302"/>
                <a:gd name="connsiteX62" fmla="*/ 1590870 w 2015412"/>
                <a:gd name="connsiteY62" fmla="*/ 1110343 h 1250302"/>
                <a:gd name="connsiteX63" fmla="*/ 1590870 w 2015412"/>
                <a:gd name="connsiteY63" fmla="*/ 1110343 h 1250302"/>
                <a:gd name="connsiteX64" fmla="*/ 1590870 w 2015412"/>
                <a:gd name="connsiteY64" fmla="*/ 1110343 h 1250302"/>
                <a:gd name="connsiteX65" fmla="*/ 1600199 w 2015412"/>
                <a:gd name="connsiteY65" fmla="*/ 1143000 h 1250302"/>
                <a:gd name="connsiteX66" fmla="*/ 1623527 w 2015412"/>
                <a:gd name="connsiteY66" fmla="*/ 1166327 h 1250302"/>
                <a:gd name="connsiteX67" fmla="*/ 1707502 w 2015412"/>
                <a:gd name="connsiteY67" fmla="*/ 1166327 h 1250302"/>
                <a:gd name="connsiteX68" fmla="*/ 1707502 w 2015412"/>
                <a:gd name="connsiteY68" fmla="*/ 1184988 h 1250302"/>
                <a:gd name="connsiteX69" fmla="*/ 1772816 w 2015412"/>
                <a:gd name="connsiteY69" fmla="*/ 1184988 h 1250302"/>
                <a:gd name="connsiteX70" fmla="*/ 1772816 w 2015412"/>
                <a:gd name="connsiteY70" fmla="*/ 1184988 h 1250302"/>
                <a:gd name="connsiteX71" fmla="*/ 1772816 w 2015412"/>
                <a:gd name="connsiteY71" fmla="*/ 1184988 h 1250302"/>
                <a:gd name="connsiteX72" fmla="*/ 1772816 w 2015412"/>
                <a:gd name="connsiteY72" fmla="*/ 1212980 h 1250302"/>
                <a:gd name="connsiteX73" fmla="*/ 1824135 w 2015412"/>
                <a:gd name="connsiteY73" fmla="*/ 1212980 h 1250302"/>
                <a:gd name="connsiteX74" fmla="*/ 1824135 w 2015412"/>
                <a:gd name="connsiteY74" fmla="*/ 1226976 h 1250302"/>
                <a:gd name="connsiteX75" fmla="*/ 1945433 w 2015412"/>
                <a:gd name="connsiteY75" fmla="*/ 1226976 h 1250302"/>
                <a:gd name="connsiteX76" fmla="*/ 1945433 w 2015412"/>
                <a:gd name="connsiteY76" fmla="*/ 1245637 h 1250302"/>
                <a:gd name="connsiteX77" fmla="*/ 2015412 w 2015412"/>
                <a:gd name="connsiteY77" fmla="*/ 1245637 h 1250302"/>
                <a:gd name="connsiteX78" fmla="*/ 2015412 w 2015412"/>
                <a:gd name="connsiteY78" fmla="*/ 1250302 h 1250302"/>
                <a:gd name="connsiteX0" fmla="*/ 0 w 2020077"/>
                <a:gd name="connsiteY0" fmla="*/ 0 h 1254967"/>
                <a:gd name="connsiteX1" fmla="*/ 121298 w 2020077"/>
                <a:gd name="connsiteY1" fmla="*/ 0 h 1254967"/>
                <a:gd name="connsiteX2" fmla="*/ 121298 w 2020077"/>
                <a:gd name="connsiteY2" fmla="*/ 18661 h 1254967"/>
                <a:gd name="connsiteX3" fmla="*/ 270588 w 2020077"/>
                <a:gd name="connsiteY3" fmla="*/ 18661 h 1254967"/>
                <a:gd name="connsiteX4" fmla="*/ 270588 w 2020077"/>
                <a:gd name="connsiteY4" fmla="*/ 37323 h 1254967"/>
                <a:gd name="connsiteX5" fmla="*/ 345233 w 2020077"/>
                <a:gd name="connsiteY5" fmla="*/ 37323 h 1254967"/>
                <a:gd name="connsiteX6" fmla="*/ 345233 w 2020077"/>
                <a:gd name="connsiteY6" fmla="*/ 60649 h 1254967"/>
                <a:gd name="connsiteX7" fmla="*/ 461865 w 2020077"/>
                <a:gd name="connsiteY7" fmla="*/ 60649 h 1254967"/>
                <a:gd name="connsiteX8" fmla="*/ 461865 w 2020077"/>
                <a:gd name="connsiteY8" fmla="*/ 60649 h 1254967"/>
                <a:gd name="connsiteX9" fmla="*/ 461865 w 2020077"/>
                <a:gd name="connsiteY9" fmla="*/ 60649 h 1254967"/>
                <a:gd name="connsiteX10" fmla="*/ 461865 w 2020077"/>
                <a:gd name="connsiteY10" fmla="*/ 102637 h 1254967"/>
                <a:gd name="connsiteX11" fmla="*/ 513184 w 2020077"/>
                <a:gd name="connsiteY11" fmla="*/ 102637 h 1254967"/>
                <a:gd name="connsiteX12" fmla="*/ 513184 w 2020077"/>
                <a:gd name="connsiteY12" fmla="*/ 125963 h 1254967"/>
                <a:gd name="connsiteX13" fmla="*/ 513184 w 2020077"/>
                <a:gd name="connsiteY13" fmla="*/ 125963 h 1254967"/>
                <a:gd name="connsiteX14" fmla="*/ 555172 w 2020077"/>
                <a:gd name="connsiteY14" fmla="*/ 125963 h 1254967"/>
                <a:gd name="connsiteX15" fmla="*/ 555172 w 2020077"/>
                <a:gd name="connsiteY15" fmla="*/ 247261 h 1254967"/>
                <a:gd name="connsiteX16" fmla="*/ 569167 w 2020077"/>
                <a:gd name="connsiteY16" fmla="*/ 247261 h 1254967"/>
                <a:gd name="connsiteX17" fmla="*/ 569167 w 2020077"/>
                <a:gd name="connsiteY17" fmla="*/ 331237 h 1254967"/>
                <a:gd name="connsiteX18" fmla="*/ 597159 w 2020077"/>
                <a:gd name="connsiteY18" fmla="*/ 331237 h 1254967"/>
                <a:gd name="connsiteX19" fmla="*/ 597159 w 2020077"/>
                <a:gd name="connsiteY19" fmla="*/ 410547 h 1254967"/>
                <a:gd name="connsiteX20" fmla="*/ 601825 w 2020077"/>
                <a:gd name="connsiteY20" fmla="*/ 410547 h 1254967"/>
                <a:gd name="connsiteX21" fmla="*/ 601825 w 2020077"/>
                <a:gd name="connsiteY21" fmla="*/ 517849 h 1254967"/>
                <a:gd name="connsiteX22" fmla="*/ 643812 w 2020077"/>
                <a:gd name="connsiteY22" fmla="*/ 517849 h 1254967"/>
                <a:gd name="connsiteX23" fmla="*/ 643812 w 2020077"/>
                <a:gd name="connsiteY23" fmla="*/ 517849 h 1254967"/>
                <a:gd name="connsiteX24" fmla="*/ 671804 w 2020077"/>
                <a:gd name="connsiteY24" fmla="*/ 545841 h 1254967"/>
                <a:gd name="connsiteX25" fmla="*/ 671804 w 2020077"/>
                <a:gd name="connsiteY25" fmla="*/ 578498 h 1254967"/>
                <a:gd name="connsiteX26" fmla="*/ 718457 w 2020077"/>
                <a:gd name="connsiteY26" fmla="*/ 578498 h 1254967"/>
                <a:gd name="connsiteX27" fmla="*/ 718457 w 2020077"/>
                <a:gd name="connsiteY27" fmla="*/ 578498 h 1254967"/>
                <a:gd name="connsiteX28" fmla="*/ 718457 w 2020077"/>
                <a:gd name="connsiteY28" fmla="*/ 615820 h 1254967"/>
                <a:gd name="connsiteX29" fmla="*/ 783772 w 2020077"/>
                <a:gd name="connsiteY29" fmla="*/ 615820 h 1254967"/>
                <a:gd name="connsiteX30" fmla="*/ 783772 w 2020077"/>
                <a:gd name="connsiteY30" fmla="*/ 615820 h 1254967"/>
                <a:gd name="connsiteX31" fmla="*/ 783772 w 2020077"/>
                <a:gd name="connsiteY31" fmla="*/ 653143 h 1254967"/>
                <a:gd name="connsiteX32" fmla="*/ 844421 w 2020077"/>
                <a:gd name="connsiteY32" fmla="*/ 653143 h 1254967"/>
                <a:gd name="connsiteX33" fmla="*/ 844421 w 2020077"/>
                <a:gd name="connsiteY33" fmla="*/ 671804 h 1254967"/>
                <a:gd name="connsiteX34" fmla="*/ 947057 w 2020077"/>
                <a:gd name="connsiteY34" fmla="*/ 671804 h 1254967"/>
                <a:gd name="connsiteX35" fmla="*/ 947057 w 2020077"/>
                <a:gd name="connsiteY35" fmla="*/ 695131 h 1254967"/>
                <a:gd name="connsiteX36" fmla="*/ 975049 w 2020077"/>
                <a:gd name="connsiteY36" fmla="*/ 695131 h 1254967"/>
                <a:gd name="connsiteX37" fmla="*/ 975049 w 2020077"/>
                <a:gd name="connsiteY37" fmla="*/ 732453 h 1254967"/>
                <a:gd name="connsiteX38" fmla="*/ 1045029 w 2020077"/>
                <a:gd name="connsiteY38" fmla="*/ 732453 h 1254967"/>
                <a:gd name="connsiteX39" fmla="*/ 1045029 w 2020077"/>
                <a:gd name="connsiteY39" fmla="*/ 779106 h 1254967"/>
                <a:gd name="connsiteX40" fmla="*/ 1045029 w 2020077"/>
                <a:gd name="connsiteY40" fmla="*/ 779106 h 1254967"/>
                <a:gd name="connsiteX41" fmla="*/ 1082351 w 2020077"/>
                <a:gd name="connsiteY41" fmla="*/ 779106 h 1254967"/>
                <a:gd name="connsiteX42" fmla="*/ 1082351 w 2020077"/>
                <a:gd name="connsiteY42" fmla="*/ 830425 h 1254967"/>
                <a:gd name="connsiteX43" fmla="*/ 1124339 w 2020077"/>
                <a:gd name="connsiteY43" fmla="*/ 830425 h 1254967"/>
                <a:gd name="connsiteX44" fmla="*/ 1124339 w 2020077"/>
                <a:gd name="connsiteY44" fmla="*/ 881743 h 1254967"/>
                <a:gd name="connsiteX45" fmla="*/ 1166327 w 2020077"/>
                <a:gd name="connsiteY45" fmla="*/ 881743 h 1254967"/>
                <a:gd name="connsiteX46" fmla="*/ 1166327 w 2020077"/>
                <a:gd name="connsiteY46" fmla="*/ 914400 h 1254967"/>
                <a:gd name="connsiteX47" fmla="*/ 1264298 w 2020077"/>
                <a:gd name="connsiteY47" fmla="*/ 914400 h 1254967"/>
                <a:gd name="connsiteX48" fmla="*/ 1264298 w 2020077"/>
                <a:gd name="connsiteY48" fmla="*/ 933061 h 1254967"/>
                <a:gd name="connsiteX49" fmla="*/ 1287625 w 2020077"/>
                <a:gd name="connsiteY49" fmla="*/ 928396 h 1254967"/>
                <a:gd name="connsiteX50" fmla="*/ 1282959 w 2020077"/>
                <a:gd name="connsiteY50" fmla="*/ 956388 h 1254967"/>
                <a:gd name="connsiteX51" fmla="*/ 1338943 w 2020077"/>
                <a:gd name="connsiteY51" fmla="*/ 951723 h 1254967"/>
                <a:gd name="connsiteX52" fmla="*/ 1338943 w 2020077"/>
                <a:gd name="connsiteY52" fmla="*/ 951723 h 1254967"/>
                <a:gd name="connsiteX53" fmla="*/ 1338943 w 2020077"/>
                <a:gd name="connsiteY53" fmla="*/ 989045 h 1254967"/>
                <a:gd name="connsiteX54" fmla="*/ 1436914 w 2020077"/>
                <a:gd name="connsiteY54" fmla="*/ 989045 h 1254967"/>
                <a:gd name="connsiteX55" fmla="*/ 1436914 w 2020077"/>
                <a:gd name="connsiteY55" fmla="*/ 1012371 h 1254967"/>
                <a:gd name="connsiteX56" fmla="*/ 1502229 w 2020077"/>
                <a:gd name="connsiteY56" fmla="*/ 1012371 h 1254967"/>
                <a:gd name="connsiteX57" fmla="*/ 1502229 w 2020077"/>
                <a:gd name="connsiteY57" fmla="*/ 1063690 h 1254967"/>
                <a:gd name="connsiteX58" fmla="*/ 1502229 w 2020077"/>
                <a:gd name="connsiteY58" fmla="*/ 1063690 h 1254967"/>
                <a:gd name="connsiteX59" fmla="*/ 1548882 w 2020077"/>
                <a:gd name="connsiteY59" fmla="*/ 1063690 h 1254967"/>
                <a:gd name="connsiteX60" fmla="*/ 1548882 w 2020077"/>
                <a:gd name="connsiteY60" fmla="*/ 1110343 h 1254967"/>
                <a:gd name="connsiteX61" fmla="*/ 1548882 w 2020077"/>
                <a:gd name="connsiteY61" fmla="*/ 1110343 h 1254967"/>
                <a:gd name="connsiteX62" fmla="*/ 1590870 w 2020077"/>
                <a:gd name="connsiteY62" fmla="*/ 1110343 h 1254967"/>
                <a:gd name="connsiteX63" fmla="*/ 1590870 w 2020077"/>
                <a:gd name="connsiteY63" fmla="*/ 1110343 h 1254967"/>
                <a:gd name="connsiteX64" fmla="*/ 1590870 w 2020077"/>
                <a:gd name="connsiteY64" fmla="*/ 1110343 h 1254967"/>
                <a:gd name="connsiteX65" fmla="*/ 1600199 w 2020077"/>
                <a:gd name="connsiteY65" fmla="*/ 1143000 h 1254967"/>
                <a:gd name="connsiteX66" fmla="*/ 1623527 w 2020077"/>
                <a:gd name="connsiteY66" fmla="*/ 1166327 h 1254967"/>
                <a:gd name="connsiteX67" fmla="*/ 1707502 w 2020077"/>
                <a:gd name="connsiteY67" fmla="*/ 1166327 h 1254967"/>
                <a:gd name="connsiteX68" fmla="*/ 1707502 w 2020077"/>
                <a:gd name="connsiteY68" fmla="*/ 1184988 h 1254967"/>
                <a:gd name="connsiteX69" fmla="*/ 1772816 w 2020077"/>
                <a:gd name="connsiteY69" fmla="*/ 1184988 h 1254967"/>
                <a:gd name="connsiteX70" fmla="*/ 1772816 w 2020077"/>
                <a:gd name="connsiteY70" fmla="*/ 1184988 h 1254967"/>
                <a:gd name="connsiteX71" fmla="*/ 1772816 w 2020077"/>
                <a:gd name="connsiteY71" fmla="*/ 1184988 h 1254967"/>
                <a:gd name="connsiteX72" fmla="*/ 1772816 w 2020077"/>
                <a:gd name="connsiteY72" fmla="*/ 1212980 h 1254967"/>
                <a:gd name="connsiteX73" fmla="*/ 1824135 w 2020077"/>
                <a:gd name="connsiteY73" fmla="*/ 1212980 h 1254967"/>
                <a:gd name="connsiteX74" fmla="*/ 1824135 w 2020077"/>
                <a:gd name="connsiteY74" fmla="*/ 1226976 h 1254967"/>
                <a:gd name="connsiteX75" fmla="*/ 1945433 w 2020077"/>
                <a:gd name="connsiteY75" fmla="*/ 1226976 h 1254967"/>
                <a:gd name="connsiteX76" fmla="*/ 1945433 w 2020077"/>
                <a:gd name="connsiteY76" fmla="*/ 1245637 h 1254967"/>
                <a:gd name="connsiteX77" fmla="*/ 2015412 w 2020077"/>
                <a:gd name="connsiteY77" fmla="*/ 1245637 h 1254967"/>
                <a:gd name="connsiteX78" fmla="*/ 2020077 w 2020077"/>
                <a:gd name="connsiteY78" fmla="*/ 1254967 h 12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020077" h="1254967">
                  <a:moveTo>
                    <a:pt x="0" y="0"/>
                  </a:moveTo>
                  <a:lnTo>
                    <a:pt x="121298" y="0"/>
                  </a:lnTo>
                  <a:lnTo>
                    <a:pt x="121298" y="18661"/>
                  </a:lnTo>
                  <a:lnTo>
                    <a:pt x="270588" y="18661"/>
                  </a:lnTo>
                  <a:lnTo>
                    <a:pt x="270588" y="37323"/>
                  </a:lnTo>
                  <a:lnTo>
                    <a:pt x="345233" y="37323"/>
                  </a:lnTo>
                  <a:lnTo>
                    <a:pt x="345233" y="60649"/>
                  </a:lnTo>
                  <a:lnTo>
                    <a:pt x="461865" y="60649"/>
                  </a:lnTo>
                  <a:lnTo>
                    <a:pt x="461865" y="60649"/>
                  </a:lnTo>
                  <a:lnTo>
                    <a:pt x="461865" y="60649"/>
                  </a:lnTo>
                  <a:lnTo>
                    <a:pt x="461865" y="102637"/>
                  </a:lnTo>
                  <a:lnTo>
                    <a:pt x="513184" y="102637"/>
                  </a:lnTo>
                  <a:lnTo>
                    <a:pt x="513184" y="125963"/>
                  </a:lnTo>
                  <a:lnTo>
                    <a:pt x="513184" y="125963"/>
                  </a:lnTo>
                  <a:lnTo>
                    <a:pt x="555172" y="125963"/>
                  </a:lnTo>
                  <a:lnTo>
                    <a:pt x="555172" y="247261"/>
                  </a:lnTo>
                  <a:lnTo>
                    <a:pt x="569167" y="247261"/>
                  </a:lnTo>
                  <a:lnTo>
                    <a:pt x="569167" y="331237"/>
                  </a:lnTo>
                  <a:lnTo>
                    <a:pt x="597159" y="331237"/>
                  </a:lnTo>
                  <a:lnTo>
                    <a:pt x="597159" y="410547"/>
                  </a:lnTo>
                  <a:lnTo>
                    <a:pt x="601825" y="410547"/>
                  </a:lnTo>
                  <a:lnTo>
                    <a:pt x="601825" y="517849"/>
                  </a:lnTo>
                  <a:lnTo>
                    <a:pt x="643812" y="517849"/>
                  </a:lnTo>
                  <a:lnTo>
                    <a:pt x="643812" y="517849"/>
                  </a:lnTo>
                  <a:lnTo>
                    <a:pt x="671804" y="545841"/>
                  </a:lnTo>
                  <a:lnTo>
                    <a:pt x="671804" y="578498"/>
                  </a:lnTo>
                  <a:lnTo>
                    <a:pt x="718457" y="578498"/>
                  </a:lnTo>
                  <a:lnTo>
                    <a:pt x="718457" y="578498"/>
                  </a:lnTo>
                  <a:lnTo>
                    <a:pt x="718457" y="615820"/>
                  </a:lnTo>
                  <a:lnTo>
                    <a:pt x="783772" y="615820"/>
                  </a:lnTo>
                  <a:lnTo>
                    <a:pt x="783772" y="615820"/>
                  </a:lnTo>
                  <a:lnTo>
                    <a:pt x="783772" y="653143"/>
                  </a:lnTo>
                  <a:lnTo>
                    <a:pt x="844421" y="653143"/>
                  </a:lnTo>
                  <a:lnTo>
                    <a:pt x="844421" y="671804"/>
                  </a:lnTo>
                  <a:lnTo>
                    <a:pt x="947057" y="671804"/>
                  </a:lnTo>
                  <a:lnTo>
                    <a:pt x="947057" y="695131"/>
                  </a:lnTo>
                  <a:lnTo>
                    <a:pt x="975049" y="695131"/>
                  </a:lnTo>
                  <a:lnTo>
                    <a:pt x="975049" y="732453"/>
                  </a:lnTo>
                  <a:lnTo>
                    <a:pt x="1045029" y="732453"/>
                  </a:lnTo>
                  <a:lnTo>
                    <a:pt x="1045029" y="779106"/>
                  </a:lnTo>
                  <a:lnTo>
                    <a:pt x="1045029" y="779106"/>
                  </a:lnTo>
                  <a:lnTo>
                    <a:pt x="1082351" y="779106"/>
                  </a:lnTo>
                  <a:lnTo>
                    <a:pt x="1082351" y="830425"/>
                  </a:lnTo>
                  <a:lnTo>
                    <a:pt x="1124339" y="830425"/>
                  </a:lnTo>
                  <a:lnTo>
                    <a:pt x="1124339" y="881743"/>
                  </a:lnTo>
                  <a:lnTo>
                    <a:pt x="1166327" y="881743"/>
                  </a:lnTo>
                  <a:lnTo>
                    <a:pt x="1166327" y="914400"/>
                  </a:lnTo>
                  <a:lnTo>
                    <a:pt x="1264298" y="914400"/>
                  </a:lnTo>
                  <a:lnTo>
                    <a:pt x="1264298" y="933061"/>
                  </a:lnTo>
                  <a:lnTo>
                    <a:pt x="1287625" y="928396"/>
                  </a:lnTo>
                  <a:lnTo>
                    <a:pt x="1282959" y="956388"/>
                  </a:lnTo>
                  <a:lnTo>
                    <a:pt x="1338943" y="951723"/>
                  </a:lnTo>
                  <a:lnTo>
                    <a:pt x="1338943" y="951723"/>
                  </a:lnTo>
                  <a:lnTo>
                    <a:pt x="1338943" y="989045"/>
                  </a:lnTo>
                  <a:lnTo>
                    <a:pt x="1436914" y="989045"/>
                  </a:lnTo>
                  <a:lnTo>
                    <a:pt x="1436914" y="1012371"/>
                  </a:lnTo>
                  <a:lnTo>
                    <a:pt x="1502229" y="1012371"/>
                  </a:lnTo>
                  <a:lnTo>
                    <a:pt x="1502229" y="1063690"/>
                  </a:lnTo>
                  <a:lnTo>
                    <a:pt x="1502229" y="1063690"/>
                  </a:lnTo>
                  <a:lnTo>
                    <a:pt x="1548882" y="1063690"/>
                  </a:lnTo>
                  <a:lnTo>
                    <a:pt x="1548882" y="1110343"/>
                  </a:lnTo>
                  <a:lnTo>
                    <a:pt x="1548882" y="1110343"/>
                  </a:lnTo>
                  <a:lnTo>
                    <a:pt x="1590870" y="1110343"/>
                  </a:lnTo>
                  <a:lnTo>
                    <a:pt x="1590870" y="1110343"/>
                  </a:lnTo>
                  <a:lnTo>
                    <a:pt x="1590870" y="1110343"/>
                  </a:lnTo>
                  <a:lnTo>
                    <a:pt x="1600199" y="1143000"/>
                  </a:lnTo>
                  <a:lnTo>
                    <a:pt x="1623527" y="1166327"/>
                  </a:lnTo>
                  <a:lnTo>
                    <a:pt x="1707502" y="1166327"/>
                  </a:lnTo>
                  <a:lnTo>
                    <a:pt x="1707502" y="1184988"/>
                  </a:lnTo>
                  <a:lnTo>
                    <a:pt x="1772816" y="1184988"/>
                  </a:lnTo>
                  <a:lnTo>
                    <a:pt x="1772816" y="1184988"/>
                  </a:lnTo>
                  <a:lnTo>
                    <a:pt x="1772816" y="1184988"/>
                  </a:lnTo>
                  <a:lnTo>
                    <a:pt x="1772816" y="1212980"/>
                  </a:lnTo>
                  <a:lnTo>
                    <a:pt x="1824135" y="1212980"/>
                  </a:lnTo>
                  <a:lnTo>
                    <a:pt x="1824135" y="1226976"/>
                  </a:lnTo>
                  <a:lnTo>
                    <a:pt x="1945433" y="1226976"/>
                  </a:lnTo>
                  <a:lnTo>
                    <a:pt x="1945433" y="1245637"/>
                  </a:lnTo>
                  <a:lnTo>
                    <a:pt x="2015412" y="1245637"/>
                  </a:lnTo>
                  <a:lnTo>
                    <a:pt x="2020077" y="125496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58">
              <a:extLst>
                <a:ext uri="{FF2B5EF4-FFF2-40B4-BE49-F238E27FC236}">
                  <a16:creationId xmlns:a16="http://schemas.microsoft.com/office/drawing/2014/main" id="{CA1115C1-E7FC-2D38-E288-F3DF56B7D56D}"/>
                </a:ext>
              </a:extLst>
            </p:cNvPr>
            <p:cNvSpPr/>
            <p:nvPr/>
          </p:nvSpPr>
          <p:spPr bwMode="auto">
            <a:xfrm>
              <a:off x="5868955" y="4693298"/>
              <a:ext cx="2267339" cy="634482"/>
            </a:xfrm>
            <a:custGeom>
              <a:avLst/>
              <a:gdLst>
                <a:gd name="connsiteX0" fmla="*/ 2267339 w 2267339"/>
                <a:gd name="connsiteY0" fmla="*/ 634482 h 634482"/>
                <a:gd name="connsiteX1" fmla="*/ 1740159 w 2267339"/>
                <a:gd name="connsiteY1" fmla="*/ 634482 h 634482"/>
                <a:gd name="connsiteX2" fmla="*/ 1740159 w 2267339"/>
                <a:gd name="connsiteY2" fmla="*/ 503853 h 634482"/>
                <a:gd name="connsiteX3" fmla="*/ 1679510 w 2267339"/>
                <a:gd name="connsiteY3" fmla="*/ 503853 h 634482"/>
                <a:gd name="connsiteX4" fmla="*/ 1679510 w 2267339"/>
                <a:gd name="connsiteY4" fmla="*/ 363894 h 634482"/>
                <a:gd name="connsiteX5" fmla="*/ 1469572 w 2267339"/>
                <a:gd name="connsiteY5" fmla="*/ 363894 h 634482"/>
                <a:gd name="connsiteX6" fmla="*/ 1469572 w 2267339"/>
                <a:gd name="connsiteY6" fmla="*/ 317241 h 634482"/>
                <a:gd name="connsiteX7" fmla="*/ 1418253 w 2267339"/>
                <a:gd name="connsiteY7" fmla="*/ 317241 h 634482"/>
                <a:gd name="connsiteX8" fmla="*/ 1418253 w 2267339"/>
                <a:gd name="connsiteY8" fmla="*/ 261257 h 634482"/>
                <a:gd name="connsiteX9" fmla="*/ 970384 w 2267339"/>
                <a:gd name="connsiteY9" fmla="*/ 261257 h 634482"/>
                <a:gd name="connsiteX10" fmla="*/ 970384 w 2267339"/>
                <a:gd name="connsiteY10" fmla="*/ 233265 h 634482"/>
                <a:gd name="connsiteX11" fmla="*/ 923731 w 2267339"/>
                <a:gd name="connsiteY11" fmla="*/ 233265 h 634482"/>
                <a:gd name="connsiteX12" fmla="*/ 923731 w 2267339"/>
                <a:gd name="connsiteY12" fmla="*/ 205273 h 634482"/>
                <a:gd name="connsiteX13" fmla="*/ 867747 w 2267339"/>
                <a:gd name="connsiteY13" fmla="*/ 205273 h 634482"/>
                <a:gd name="connsiteX14" fmla="*/ 867747 w 2267339"/>
                <a:gd name="connsiteY14" fmla="*/ 205273 h 634482"/>
                <a:gd name="connsiteX15" fmla="*/ 867747 w 2267339"/>
                <a:gd name="connsiteY15" fmla="*/ 163286 h 634482"/>
                <a:gd name="connsiteX16" fmla="*/ 816429 w 2267339"/>
                <a:gd name="connsiteY16" fmla="*/ 163286 h 634482"/>
                <a:gd name="connsiteX17" fmla="*/ 816429 w 2267339"/>
                <a:gd name="connsiteY17" fmla="*/ 149290 h 634482"/>
                <a:gd name="connsiteX18" fmla="*/ 615821 w 2267339"/>
                <a:gd name="connsiteY18" fmla="*/ 149290 h 634482"/>
                <a:gd name="connsiteX19" fmla="*/ 615821 w 2267339"/>
                <a:gd name="connsiteY19" fmla="*/ 130629 h 634482"/>
                <a:gd name="connsiteX20" fmla="*/ 205274 w 2267339"/>
                <a:gd name="connsiteY20" fmla="*/ 130629 h 634482"/>
                <a:gd name="connsiteX21" fmla="*/ 205274 w 2267339"/>
                <a:gd name="connsiteY21" fmla="*/ 107302 h 634482"/>
                <a:gd name="connsiteX22" fmla="*/ 158621 w 2267339"/>
                <a:gd name="connsiteY22" fmla="*/ 107302 h 634482"/>
                <a:gd name="connsiteX23" fmla="*/ 158621 w 2267339"/>
                <a:gd name="connsiteY23" fmla="*/ 65314 h 634482"/>
                <a:gd name="connsiteX24" fmla="*/ 88641 w 2267339"/>
                <a:gd name="connsiteY24" fmla="*/ 65314 h 634482"/>
                <a:gd name="connsiteX25" fmla="*/ 88641 w 2267339"/>
                <a:gd name="connsiteY25" fmla="*/ 37322 h 634482"/>
                <a:gd name="connsiteX26" fmla="*/ 46653 w 2267339"/>
                <a:gd name="connsiteY26" fmla="*/ 37322 h 634482"/>
                <a:gd name="connsiteX27" fmla="*/ 46653 w 2267339"/>
                <a:gd name="connsiteY27" fmla="*/ 37322 h 634482"/>
                <a:gd name="connsiteX28" fmla="*/ 46653 w 2267339"/>
                <a:gd name="connsiteY28" fmla="*/ 0 h 634482"/>
                <a:gd name="connsiteX29" fmla="*/ 0 w 2267339"/>
                <a:gd name="connsiteY29" fmla="*/ 0 h 634482"/>
                <a:gd name="connsiteX30" fmla="*/ 0 w 2267339"/>
                <a:gd name="connsiteY30" fmla="*/ 0 h 63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67339" h="634482">
                  <a:moveTo>
                    <a:pt x="2267339" y="634482"/>
                  </a:moveTo>
                  <a:lnTo>
                    <a:pt x="1740159" y="634482"/>
                  </a:lnTo>
                  <a:lnTo>
                    <a:pt x="1740159" y="503853"/>
                  </a:lnTo>
                  <a:lnTo>
                    <a:pt x="1679510" y="503853"/>
                  </a:lnTo>
                  <a:lnTo>
                    <a:pt x="1679510" y="363894"/>
                  </a:lnTo>
                  <a:lnTo>
                    <a:pt x="1469572" y="363894"/>
                  </a:lnTo>
                  <a:lnTo>
                    <a:pt x="1469572" y="317241"/>
                  </a:lnTo>
                  <a:lnTo>
                    <a:pt x="1418253" y="317241"/>
                  </a:lnTo>
                  <a:lnTo>
                    <a:pt x="1418253" y="261257"/>
                  </a:lnTo>
                  <a:lnTo>
                    <a:pt x="970384" y="261257"/>
                  </a:lnTo>
                  <a:lnTo>
                    <a:pt x="970384" y="233265"/>
                  </a:lnTo>
                  <a:lnTo>
                    <a:pt x="923731" y="233265"/>
                  </a:lnTo>
                  <a:lnTo>
                    <a:pt x="923731" y="205273"/>
                  </a:lnTo>
                  <a:lnTo>
                    <a:pt x="867747" y="205273"/>
                  </a:lnTo>
                  <a:lnTo>
                    <a:pt x="867747" y="205273"/>
                  </a:lnTo>
                  <a:lnTo>
                    <a:pt x="867747" y="163286"/>
                  </a:lnTo>
                  <a:lnTo>
                    <a:pt x="816429" y="163286"/>
                  </a:lnTo>
                  <a:lnTo>
                    <a:pt x="816429" y="149290"/>
                  </a:lnTo>
                  <a:lnTo>
                    <a:pt x="615821" y="149290"/>
                  </a:lnTo>
                  <a:lnTo>
                    <a:pt x="615821" y="130629"/>
                  </a:lnTo>
                  <a:lnTo>
                    <a:pt x="205274" y="130629"/>
                  </a:lnTo>
                  <a:lnTo>
                    <a:pt x="205274" y="107302"/>
                  </a:lnTo>
                  <a:lnTo>
                    <a:pt x="158621" y="107302"/>
                  </a:lnTo>
                  <a:lnTo>
                    <a:pt x="158621" y="65314"/>
                  </a:lnTo>
                  <a:lnTo>
                    <a:pt x="88641" y="65314"/>
                  </a:lnTo>
                  <a:lnTo>
                    <a:pt x="88641" y="37322"/>
                  </a:lnTo>
                  <a:lnTo>
                    <a:pt x="46653" y="37322"/>
                  </a:lnTo>
                  <a:lnTo>
                    <a:pt x="46653" y="37322"/>
                  </a:lnTo>
                  <a:lnTo>
                    <a:pt x="46653" y="0"/>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60">
              <a:extLst>
                <a:ext uri="{FF2B5EF4-FFF2-40B4-BE49-F238E27FC236}">
                  <a16:creationId xmlns:a16="http://schemas.microsoft.com/office/drawing/2014/main" id="{FA0D50CB-5401-2767-D839-089BB00B5D6D}"/>
                </a:ext>
              </a:extLst>
            </p:cNvPr>
            <p:cNvSpPr/>
            <p:nvPr/>
          </p:nvSpPr>
          <p:spPr bwMode="auto">
            <a:xfrm>
              <a:off x="4333875" y="3806695"/>
              <a:ext cx="1558407" cy="858610"/>
            </a:xfrm>
            <a:custGeom>
              <a:avLst/>
              <a:gdLst>
                <a:gd name="connsiteX0" fmla="*/ 1558213 w 1558213"/>
                <a:gd name="connsiteY0" fmla="*/ 830424 h 830424"/>
                <a:gd name="connsiteX1" fmla="*/ 1436915 w 1558213"/>
                <a:gd name="connsiteY1" fmla="*/ 830424 h 830424"/>
                <a:gd name="connsiteX2" fmla="*/ 1436915 w 1558213"/>
                <a:gd name="connsiteY2" fmla="*/ 807098 h 830424"/>
                <a:gd name="connsiteX3" fmla="*/ 1306286 w 1558213"/>
                <a:gd name="connsiteY3" fmla="*/ 807098 h 830424"/>
                <a:gd name="connsiteX4" fmla="*/ 1306286 w 1558213"/>
                <a:gd name="connsiteY4" fmla="*/ 783771 h 830424"/>
                <a:gd name="connsiteX5" fmla="*/ 1236307 w 1558213"/>
                <a:gd name="connsiteY5" fmla="*/ 783771 h 830424"/>
                <a:gd name="connsiteX6" fmla="*/ 1236307 w 1558213"/>
                <a:gd name="connsiteY6" fmla="*/ 765110 h 830424"/>
                <a:gd name="connsiteX7" fmla="*/ 1096347 w 1558213"/>
                <a:gd name="connsiteY7" fmla="*/ 765110 h 830424"/>
                <a:gd name="connsiteX8" fmla="*/ 1096347 w 1558213"/>
                <a:gd name="connsiteY8" fmla="*/ 746449 h 830424"/>
                <a:gd name="connsiteX9" fmla="*/ 1021702 w 1558213"/>
                <a:gd name="connsiteY9" fmla="*/ 746449 h 830424"/>
                <a:gd name="connsiteX10" fmla="*/ 1021702 w 1558213"/>
                <a:gd name="connsiteY10" fmla="*/ 746449 h 830424"/>
                <a:gd name="connsiteX11" fmla="*/ 1021702 w 1558213"/>
                <a:gd name="connsiteY11" fmla="*/ 709126 h 830424"/>
                <a:gd name="connsiteX12" fmla="*/ 923731 w 1558213"/>
                <a:gd name="connsiteY12" fmla="*/ 709126 h 830424"/>
                <a:gd name="connsiteX13" fmla="*/ 923731 w 1558213"/>
                <a:gd name="connsiteY13" fmla="*/ 606489 h 830424"/>
                <a:gd name="connsiteX14" fmla="*/ 886409 w 1558213"/>
                <a:gd name="connsiteY14" fmla="*/ 606489 h 830424"/>
                <a:gd name="connsiteX15" fmla="*/ 886409 w 1558213"/>
                <a:gd name="connsiteY15" fmla="*/ 555171 h 830424"/>
                <a:gd name="connsiteX16" fmla="*/ 853751 w 1558213"/>
                <a:gd name="connsiteY16" fmla="*/ 555171 h 830424"/>
                <a:gd name="connsiteX17" fmla="*/ 853751 w 1558213"/>
                <a:gd name="connsiteY17" fmla="*/ 503853 h 830424"/>
                <a:gd name="connsiteX18" fmla="*/ 830425 w 1558213"/>
                <a:gd name="connsiteY18" fmla="*/ 503853 h 830424"/>
                <a:gd name="connsiteX19" fmla="*/ 830425 w 1558213"/>
                <a:gd name="connsiteY19" fmla="*/ 471196 h 830424"/>
                <a:gd name="connsiteX20" fmla="*/ 751115 w 1558213"/>
                <a:gd name="connsiteY20" fmla="*/ 471196 h 830424"/>
                <a:gd name="connsiteX21" fmla="*/ 751115 w 1558213"/>
                <a:gd name="connsiteY21" fmla="*/ 447869 h 830424"/>
                <a:gd name="connsiteX22" fmla="*/ 699796 w 1558213"/>
                <a:gd name="connsiteY22" fmla="*/ 447869 h 830424"/>
                <a:gd name="connsiteX23" fmla="*/ 699796 w 1558213"/>
                <a:gd name="connsiteY23" fmla="*/ 401216 h 830424"/>
                <a:gd name="connsiteX24" fmla="*/ 699796 w 1558213"/>
                <a:gd name="connsiteY24" fmla="*/ 401216 h 830424"/>
                <a:gd name="connsiteX25" fmla="*/ 671804 w 1558213"/>
                <a:gd name="connsiteY25" fmla="*/ 373224 h 830424"/>
                <a:gd name="connsiteX26" fmla="*/ 573833 w 1558213"/>
                <a:gd name="connsiteY26" fmla="*/ 373224 h 830424"/>
                <a:gd name="connsiteX27" fmla="*/ 573833 w 1558213"/>
                <a:gd name="connsiteY27" fmla="*/ 345232 h 830424"/>
                <a:gd name="connsiteX28" fmla="*/ 480527 w 1558213"/>
                <a:gd name="connsiteY28" fmla="*/ 345232 h 830424"/>
                <a:gd name="connsiteX29" fmla="*/ 480527 w 1558213"/>
                <a:gd name="connsiteY29" fmla="*/ 331236 h 830424"/>
                <a:gd name="connsiteX30" fmla="*/ 293915 w 1558213"/>
                <a:gd name="connsiteY30" fmla="*/ 331236 h 830424"/>
                <a:gd name="connsiteX31" fmla="*/ 293915 w 1558213"/>
                <a:gd name="connsiteY31" fmla="*/ 284583 h 830424"/>
                <a:gd name="connsiteX32" fmla="*/ 237931 w 1558213"/>
                <a:gd name="connsiteY32" fmla="*/ 284583 h 830424"/>
                <a:gd name="connsiteX33" fmla="*/ 237931 w 1558213"/>
                <a:gd name="connsiteY33" fmla="*/ 214604 h 830424"/>
                <a:gd name="connsiteX34" fmla="*/ 214604 w 1558213"/>
                <a:gd name="connsiteY34" fmla="*/ 214604 h 830424"/>
                <a:gd name="connsiteX35" fmla="*/ 214604 w 1558213"/>
                <a:gd name="connsiteY35" fmla="*/ 191277 h 830424"/>
                <a:gd name="connsiteX36" fmla="*/ 177282 w 1558213"/>
                <a:gd name="connsiteY36" fmla="*/ 191277 h 830424"/>
                <a:gd name="connsiteX37" fmla="*/ 177282 w 1558213"/>
                <a:gd name="connsiteY37" fmla="*/ 74645 h 830424"/>
                <a:gd name="connsiteX38" fmla="*/ 111968 w 1558213"/>
                <a:gd name="connsiteY38" fmla="*/ 74645 h 830424"/>
                <a:gd name="connsiteX39" fmla="*/ 111968 w 1558213"/>
                <a:gd name="connsiteY39" fmla="*/ 37322 h 830424"/>
                <a:gd name="connsiteX40" fmla="*/ 27992 w 1558213"/>
                <a:gd name="connsiteY40" fmla="*/ 37322 h 830424"/>
                <a:gd name="connsiteX41" fmla="*/ 27992 w 1558213"/>
                <a:gd name="connsiteY41" fmla="*/ 37322 h 830424"/>
                <a:gd name="connsiteX42" fmla="*/ 27992 w 1558213"/>
                <a:gd name="connsiteY42" fmla="*/ 0 h 830424"/>
                <a:gd name="connsiteX43" fmla="*/ 0 w 1558213"/>
                <a:gd name="connsiteY43" fmla="*/ 0 h 830424"/>
                <a:gd name="connsiteX44" fmla="*/ 0 w 1558213"/>
                <a:gd name="connsiteY44" fmla="*/ 0 h 830424"/>
                <a:gd name="connsiteX0" fmla="*/ 1558213 w 1558213"/>
                <a:gd name="connsiteY0" fmla="*/ 849085 h 849085"/>
                <a:gd name="connsiteX1" fmla="*/ 1436915 w 1558213"/>
                <a:gd name="connsiteY1" fmla="*/ 849085 h 849085"/>
                <a:gd name="connsiteX2" fmla="*/ 1436915 w 1558213"/>
                <a:gd name="connsiteY2" fmla="*/ 825759 h 849085"/>
                <a:gd name="connsiteX3" fmla="*/ 1306286 w 1558213"/>
                <a:gd name="connsiteY3" fmla="*/ 825759 h 849085"/>
                <a:gd name="connsiteX4" fmla="*/ 1306286 w 1558213"/>
                <a:gd name="connsiteY4" fmla="*/ 802432 h 849085"/>
                <a:gd name="connsiteX5" fmla="*/ 1236307 w 1558213"/>
                <a:gd name="connsiteY5" fmla="*/ 802432 h 849085"/>
                <a:gd name="connsiteX6" fmla="*/ 1236307 w 1558213"/>
                <a:gd name="connsiteY6" fmla="*/ 783771 h 849085"/>
                <a:gd name="connsiteX7" fmla="*/ 1096347 w 1558213"/>
                <a:gd name="connsiteY7" fmla="*/ 783771 h 849085"/>
                <a:gd name="connsiteX8" fmla="*/ 1096347 w 1558213"/>
                <a:gd name="connsiteY8" fmla="*/ 765110 h 849085"/>
                <a:gd name="connsiteX9" fmla="*/ 1021702 w 1558213"/>
                <a:gd name="connsiteY9" fmla="*/ 765110 h 849085"/>
                <a:gd name="connsiteX10" fmla="*/ 1021702 w 1558213"/>
                <a:gd name="connsiteY10" fmla="*/ 765110 h 849085"/>
                <a:gd name="connsiteX11" fmla="*/ 1021702 w 1558213"/>
                <a:gd name="connsiteY11" fmla="*/ 727787 h 849085"/>
                <a:gd name="connsiteX12" fmla="*/ 923731 w 1558213"/>
                <a:gd name="connsiteY12" fmla="*/ 727787 h 849085"/>
                <a:gd name="connsiteX13" fmla="*/ 923731 w 1558213"/>
                <a:gd name="connsiteY13" fmla="*/ 625150 h 849085"/>
                <a:gd name="connsiteX14" fmla="*/ 886409 w 1558213"/>
                <a:gd name="connsiteY14" fmla="*/ 625150 h 849085"/>
                <a:gd name="connsiteX15" fmla="*/ 886409 w 1558213"/>
                <a:gd name="connsiteY15" fmla="*/ 573832 h 849085"/>
                <a:gd name="connsiteX16" fmla="*/ 853751 w 1558213"/>
                <a:gd name="connsiteY16" fmla="*/ 573832 h 849085"/>
                <a:gd name="connsiteX17" fmla="*/ 853751 w 1558213"/>
                <a:gd name="connsiteY17" fmla="*/ 522514 h 849085"/>
                <a:gd name="connsiteX18" fmla="*/ 830425 w 1558213"/>
                <a:gd name="connsiteY18" fmla="*/ 522514 h 849085"/>
                <a:gd name="connsiteX19" fmla="*/ 830425 w 1558213"/>
                <a:gd name="connsiteY19" fmla="*/ 489857 h 849085"/>
                <a:gd name="connsiteX20" fmla="*/ 751115 w 1558213"/>
                <a:gd name="connsiteY20" fmla="*/ 489857 h 849085"/>
                <a:gd name="connsiteX21" fmla="*/ 751115 w 1558213"/>
                <a:gd name="connsiteY21" fmla="*/ 466530 h 849085"/>
                <a:gd name="connsiteX22" fmla="*/ 699796 w 1558213"/>
                <a:gd name="connsiteY22" fmla="*/ 466530 h 849085"/>
                <a:gd name="connsiteX23" fmla="*/ 699796 w 1558213"/>
                <a:gd name="connsiteY23" fmla="*/ 419877 h 849085"/>
                <a:gd name="connsiteX24" fmla="*/ 699796 w 1558213"/>
                <a:gd name="connsiteY24" fmla="*/ 419877 h 849085"/>
                <a:gd name="connsiteX25" fmla="*/ 671804 w 1558213"/>
                <a:gd name="connsiteY25" fmla="*/ 391885 h 849085"/>
                <a:gd name="connsiteX26" fmla="*/ 573833 w 1558213"/>
                <a:gd name="connsiteY26" fmla="*/ 391885 h 849085"/>
                <a:gd name="connsiteX27" fmla="*/ 573833 w 1558213"/>
                <a:gd name="connsiteY27" fmla="*/ 363893 h 849085"/>
                <a:gd name="connsiteX28" fmla="*/ 480527 w 1558213"/>
                <a:gd name="connsiteY28" fmla="*/ 363893 h 849085"/>
                <a:gd name="connsiteX29" fmla="*/ 480527 w 1558213"/>
                <a:gd name="connsiteY29" fmla="*/ 349897 h 849085"/>
                <a:gd name="connsiteX30" fmla="*/ 293915 w 1558213"/>
                <a:gd name="connsiteY30" fmla="*/ 349897 h 849085"/>
                <a:gd name="connsiteX31" fmla="*/ 293915 w 1558213"/>
                <a:gd name="connsiteY31" fmla="*/ 303244 h 849085"/>
                <a:gd name="connsiteX32" fmla="*/ 237931 w 1558213"/>
                <a:gd name="connsiteY32" fmla="*/ 303244 h 849085"/>
                <a:gd name="connsiteX33" fmla="*/ 237931 w 1558213"/>
                <a:gd name="connsiteY33" fmla="*/ 233265 h 849085"/>
                <a:gd name="connsiteX34" fmla="*/ 214604 w 1558213"/>
                <a:gd name="connsiteY34" fmla="*/ 233265 h 849085"/>
                <a:gd name="connsiteX35" fmla="*/ 214604 w 1558213"/>
                <a:gd name="connsiteY35" fmla="*/ 209938 h 849085"/>
                <a:gd name="connsiteX36" fmla="*/ 177282 w 1558213"/>
                <a:gd name="connsiteY36" fmla="*/ 209938 h 849085"/>
                <a:gd name="connsiteX37" fmla="*/ 177282 w 1558213"/>
                <a:gd name="connsiteY37" fmla="*/ 93306 h 849085"/>
                <a:gd name="connsiteX38" fmla="*/ 111968 w 1558213"/>
                <a:gd name="connsiteY38" fmla="*/ 93306 h 849085"/>
                <a:gd name="connsiteX39" fmla="*/ 111968 w 1558213"/>
                <a:gd name="connsiteY39" fmla="*/ 55983 h 849085"/>
                <a:gd name="connsiteX40" fmla="*/ 27992 w 1558213"/>
                <a:gd name="connsiteY40" fmla="*/ 55983 h 849085"/>
                <a:gd name="connsiteX41" fmla="*/ 27992 w 1558213"/>
                <a:gd name="connsiteY41" fmla="*/ 55983 h 849085"/>
                <a:gd name="connsiteX42" fmla="*/ 27992 w 1558213"/>
                <a:gd name="connsiteY42" fmla="*/ 18661 h 849085"/>
                <a:gd name="connsiteX43" fmla="*/ 0 w 1558213"/>
                <a:gd name="connsiteY43" fmla="*/ 18661 h 849085"/>
                <a:gd name="connsiteX44" fmla="*/ 9331 w 1558213"/>
                <a:gd name="connsiteY44" fmla="*/ 0 h 849085"/>
                <a:gd name="connsiteX0" fmla="*/ 1561582 w 1561582"/>
                <a:gd name="connsiteY0" fmla="*/ 871310 h 871310"/>
                <a:gd name="connsiteX1" fmla="*/ 1440284 w 1561582"/>
                <a:gd name="connsiteY1" fmla="*/ 871310 h 871310"/>
                <a:gd name="connsiteX2" fmla="*/ 1440284 w 1561582"/>
                <a:gd name="connsiteY2" fmla="*/ 847984 h 871310"/>
                <a:gd name="connsiteX3" fmla="*/ 1309655 w 1561582"/>
                <a:gd name="connsiteY3" fmla="*/ 847984 h 871310"/>
                <a:gd name="connsiteX4" fmla="*/ 1309655 w 1561582"/>
                <a:gd name="connsiteY4" fmla="*/ 824657 h 871310"/>
                <a:gd name="connsiteX5" fmla="*/ 1239676 w 1561582"/>
                <a:gd name="connsiteY5" fmla="*/ 824657 h 871310"/>
                <a:gd name="connsiteX6" fmla="*/ 1239676 w 1561582"/>
                <a:gd name="connsiteY6" fmla="*/ 805996 h 871310"/>
                <a:gd name="connsiteX7" fmla="*/ 1099716 w 1561582"/>
                <a:gd name="connsiteY7" fmla="*/ 805996 h 871310"/>
                <a:gd name="connsiteX8" fmla="*/ 1099716 w 1561582"/>
                <a:gd name="connsiteY8" fmla="*/ 787335 h 871310"/>
                <a:gd name="connsiteX9" fmla="*/ 1025071 w 1561582"/>
                <a:gd name="connsiteY9" fmla="*/ 787335 h 871310"/>
                <a:gd name="connsiteX10" fmla="*/ 1025071 w 1561582"/>
                <a:gd name="connsiteY10" fmla="*/ 787335 h 871310"/>
                <a:gd name="connsiteX11" fmla="*/ 1025071 w 1561582"/>
                <a:gd name="connsiteY11" fmla="*/ 750012 h 871310"/>
                <a:gd name="connsiteX12" fmla="*/ 927100 w 1561582"/>
                <a:gd name="connsiteY12" fmla="*/ 750012 h 871310"/>
                <a:gd name="connsiteX13" fmla="*/ 927100 w 1561582"/>
                <a:gd name="connsiteY13" fmla="*/ 647375 h 871310"/>
                <a:gd name="connsiteX14" fmla="*/ 889778 w 1561582"/>
                <a:gd name="connsiteY14" fmla="*/ 647375 h 871310"/>
                <a:gd name="connsiteX15" fmla="*/ 889778 w 1561582"/>
                <a:gd name="connsiteY15" fmla="*/ 596057 h 871310"/>
                <a:gd name="connsiteX16" fmla="*/ 857120 w 1561582"/>
                <a:gd name="connsiteY16" fmla="*/ 596057 h 871310"/>
                <a:gd name="connsiteX17" fmla="*/ 857120 w 1561582"/>
                <a:gd name="connsiteY17" fmla="*/ 544739 h 871310"/>
                <a:gd name="connsiteX18" fmla="*/ 833794 w 1561582"/>
                <a:gd name="connsiteY18" fmla="*/ 544739 h 871310"/>
                <a:gd name="connsiteX19" fmla="*/ 833794 w 1561582"/>
                <a:gd name="connsiteY19" fmla="*/ 512082 h 871310"/>
                <a:gd name="connsiteX20" fmla="*/ 754484 w 1561582"/>
                <a:gd name="connsiteY20" fmla="*/ 512082 h 871310"/>
                <a:gd name="connsiteX21" fmla="*/ 754484 w 1561582"/>
                <a:gd name="connsiteY21" fmla="*/ 488755 h 871310"/>
                <a:gd name="connsiteX22" fmla="*/ 703165 w 1561582"/>
                <a:gd name="connsiteY22" fmla="*/ 488755 h 871310"/>
                <a:gd name="connsiteX23" fmla="*/ 703165 w 1561582"/>
                <a:gd name="connsiteY23" fmla="*/ 442102 h 871310"/>
                <a:gd name="connsiteX24" fmla="*/ 703165 w 1561582"/>
                <a:gd name="connsiteY24" fmla="*/ 442102 h 871310"/>
                <a:gd name="connsiteX25" fmla="*/ 675173 w 1561582"/>
                <a:gd name="connsiteY25" fmla="*/ 414110 h 871310"/>
                <a:gd name="connsiteX26" fmla="*/ 577202 w 1561582"/>
                <a:gd name="connsiteY26" fmla="*/ 414110 h 871310"/>
                <a:gd name="connsiteX27" fmla="*/ 577202 w 1561582"/>
                <a:gd name="connsiteY27" fmla="*/ 386118 h 871310"/>
                <a:gd name="connsiteX28" fmla="*/ 483896 w 1561582"/>
                <a:gd name="connsiteY28" fmla="*/ 386118 h 871310"/>
                <a:gd name="connsiteX29" fmla="*/ 483896 w 1561582"/>
                <a:gd name="connsiteY29" fmla="*/ 372122 h 871310"/>
                <a:gd name="connsiteX30" fmla="*/ 297284 w 1561582"/>
                <a:gd name="connsiteY30" fmla="*/ 372122 h 871310"/>
                <a:gd name="connsiteX31" fmla="*/ 297284 w 1561582"/>
                <a:gd name="connsiteY31" fmla="*/ 325469 h 871310"/>
                <a:gd name="connsiteX32" fmla="*/ 241300 w 1561582"/>
                <a:gd name="connsiteY32" fmla="*/ 325469 h 871310"/>
                <a:gd name="connsiteX33" fmla="*/ 241300 w 1561582"/>
                <a:gd name="connsiteY33" fmla="*/ 255490 h 871310"/>
                <a:gd name="connsiteX34" fmla="*/ 217973 w 1561582"/>
                <a:gd name="connsiteY34" fmla="*/ 255490 h 871310"/>
                <a:gd name="connsiteX35" fmla="*/ 217973 w 1561582"/>
                <a:gd name="connsiteY35" fmla="*/ 232163 h 871310"/>
                <a:gd name="connsiteX36" fmla="*/ 180651 w 1561582"/>
                <a:gd name="connsiteY36" fmla="*/ 232163 h 871310"/>
                <a:gd name="connsiteX37" fmla="*/ 180651 w 1561582"/>
                <a:gd name="connsiteY37" fmla="*/ 115531 h 871310"/>
                <a:gd name="connsiteX38" fmla="*/ 115337 w 1561582"/>
                <a:gd name="connsiteY38" fmla="*/ 115531 h 871310"/>
                <a:gd name="connsiteX39" fmla="*/ 115337 w 1561582"/>
                <a:gd name="connsiteY39" fmla="*/ 78208 h 871310"/>
                <a:gd name="connsiteX40" fmla="*/ 31361 w 1561582"/>
                <a:gd name="connsiteY40" fmla="*/ 78208 h 871310"/>
                <a:gd name="connsiteX41" fmla="*/ 31361 w 1561582"/>
                <a:gd name="connsiteY41" fmla="*/ 78208 h 871310"/>
                <a:gd name="connsiteX42" fmla="*/ 31361 w 1561582"/>
                <a:gd name="connsiteY42" fmla="*/ 40886 h 871310"/>
                <a:gd name="connsiteX43" fmla="*/ 3369 w 1561582"/>
                <a:gd name="connsiteY43" fmla="*/ 40886 h 871310"/>
                <a:gd name="connsiteX44" fmla="*/ 0 w 1561582"/>
                <a:gd name="connsiteY44" fmla="*/ 0 h 871310"/>
                <a:gd name="connsiteX0" fmla="*/ 1561582 w 1561582"/>
                <a:gd name="connsiteY0" fmla="*/ 871310 h 871310"/>
                <a:gd name="connsiteX1" fmla="*/ 1440284 w 1561582"/>
                <a:gd name="connsiteY1" fmla="*/ 871310 h 871310"/>
                <a:gd name="connsiteX2" fmla="*/ 1440284 w 1561582"/>
                <a:gd name="connsiteY2" fmla="*/ 847984 h 871310"/>
                <a:gd name="connsiteX3" fmla="*/ 1309655 w 1561582"/>
                <a:gd name="connsiteY3" fmla="*/ 847984 h 871310"/>
                <a:gd name="connsiteX4" fmla="*/ 1309655 w 1561582"/>
                <a:gd name="connsiteY4" fmla="*/ 824657 h 871310"/>
                <a:gd name="connsiteX5" fmla="*/ 1239676 w 1561582"/>
                <a:gd name="connsiteY5" fmla="*/ 824657 h 871310"/>
                <a:gd name="connsiteX6" fmla="*/ 1239676 w 1561582"/>
                <a:gd name="connsiteY6" fmla="*/ 805996 h 871310"/>
                <a:gd name="connsiteX7" fmla="*/ 1099716 w 1561582"/>
                <a:gd name="connsiteY7" fmla="*/ 805996 h 871310"/>
                <a:gd name="connsiteX8" fmla="*/ 1099716 w 1561582"/>
                <a:gd name="connsiteY8" fmla="*/ 787335 h 871310"/>
                <a:gd name="connsiteX9" fmla="*/ 1025071 w 1561582"/>
                <a:gd name="connsiteY9" fmla="*/ 787335 h 871310"/>
                <a:gd name="connsiteX10" fmla="*/ 1025071 w 1561582"/>
                <a:gd name="connsiteY10" fmla="*/ 787335 h 871310"/>
                <a:gd name="connsiteX11" fmla="*/ 1025071 w 1561582"/>
                <a:gd name="connsiteY11" fmla="*/ 750012 h 871310"/>
                <a:gd name="connsiteX12" fmla="*/ 927100 w 1561582"/>
                <a:gd name="connsiteY12" fmla="*/ 750012 h 871310"/>
                <a:gd name="connsiteX13" fmla="*/ 927100 w 1561582"/>
                <a:gd name="connsiteY13" fmla="*/ 647375 h 871310"/>
                <a:gd name="connsiteX14" fmla="*/ 889778 w 1561582"/>
                <a:gd name="connsiteY14" fmla="*/ 647375 h 871310"/>
                <a:gd name="connsiteX15" fmla="*/ 889778 w 1561582"/>
                <a:gd name="connsiteY15" fmla="*/ 596057 h 871310"/>
                <a:gd name="connsiteX16" fmla="*/ 857120 w 1561582"/>
                <a:gd name="connsiteY16" fmla="*/ 596057 h 871310"/>
                <a:gd name="connsiteX17" fmla="*/ 857120 w 1561582"/>
                <a:gd name="connsiteY17" fmla="*/ 544739 h 871310"/>
                <a:gd name="connsiteX18" fmla="*/ 833794 w 1561582"/>
                <a:gd name="connsiteY18" fmla="*/ 544739 h 871310"/>
                <a:gd name="connsiteX19" fmla="*/ 833794 w 1561582"/>
                <a:gd name="connsiteY19" fmla="*/ 512082 h 871310"/>
                <a:gd name="connsiteX20" fmla="*/ 754484 w 1561582"/>
                <a:gd name="connsiteY20" fmla="*/ 512082 h 871310"/>
                <a:gd name="connsiteX21" fmla="*/ 754484 w 1561582"/>
                <a:gd name="connsiteY21" fmla="*/ 488755 h 871310"/>
                <a:gd name="connsiteX22" fmla="*/ 703165 w 1561582"/>
                <a:gd name="connsiteY22" fmla="*/ 488755 h 871310"/>
                <a:gd name="connsiteX23" fmla="*/ 703165 w 1561582"/>
                <a:gd name="connsiteY23" fmla="*/ 442102 h 871310"/>
                <a:gd name="connsiteX24" fmla="*/ 703165 w 1561582"/>
                <a:gd name="connsiteY24" fmla="*/ 442102 h 871310"/>
                <a:gd name="connsiteX25" fmla="*/ 675173 w 1561582"/>
                <a:gd name="connsiteY25" fmla="*/ 414110 h 871310"/>
                <a:gd name="connsiteX26" fmla="*/ 577202 w 1561582"/>
                <a:gd name="connsiteY26" fmla="*/ 414110 h 871310"/>
                <a:gd name="connsiteX27" fmla="*/ 577202 w 1561582"/>
                <a:gd name="connsiteY27" fmla="*/ 386118 h 871310"/>
                <a:gd name="connsiteX28" fmla="*/ 483896 w 1561582"/>
                <a:gd name="connsiteY28" fmla="*/ 386118 h 871310"/>
                <a:gd name="connsiteX29" fmla="*/ 483896 w 1561582"/>
                <a:gd name="connsiteY29" fmla="*/ 372122 h 871310"/>
                <a:gd name="connsiteX30" fmla="*/ 297284 w 1561582"/>
                <a:gd name="connsiteY30" fmla="*/ 372122 h 871310"/>
                <a:gd name="connsiteX31" fmla="*/ 297284 w 1561582"/>
                <a:gd name="connsiteY31" fmla="*/ 325469 h 871310"/>
                <a:gd name="connsiteX32" fmla="*/ 241300 w 1561582"/>
                <a:gd name="connsiteY32" fmla="*/ 325469 h 871310"/>
                <a:gd name="connsiteX33" fmla="*/ 241300 w 1561582"/>
                <a:gd name="connsiteY33" fmla="*/ 255490 h 871310"/>
                <a:gd name="connsiteX34" fmla="*/ 217973 w 1561582"/>
                <a:gd name="connsiteY34" fmla="*/ 255490 h 871310"/>
                <a:gd name="connsiteX35" fmla="*/ 217973 w 1561582"/>
                <a:gd name="connsiteY35" fmla="*/ 232163 h 871310"/>
                <a:gd name="connsiteX36" fmla="*/ 180651 w 1561582"/>
                <a:gd name="connsiteY36" fmla="*/ 232163 h 871310"/>
                <a:gd name="connsiteX37" fmla="*/ 180651 w 1561582"/>
                <a:gd name="connsiteY37" fmla="*/ 115531 h 871310"/>
                <a:gd name="connsiteX38" fmla="*/ 115337 w 1561582"/>
                <a:gd name="connsiteY38" fmla="*/ 115531 h 871310"/>
                <a:gd name="connsiteX39" fmla="*/ 115337 w 1561582"/>
                <a:gd name="connsiteY39" fmla="*/ 78208 h 871310"/>
                <a:gd name="connsiteX40" fmla="*/ 31361 w 1561582"/>
                <a:gd name="connsiteY40" fmla="*/ 78208 h 871310"/>
                <a:gd name="connsiteX41" fmla="*/ 31361 w 1561582"/>
                <a:gd name="connsiteY41" fmla="*/ 78208 h 871310"/>
                <a:gd name="connsiteX42" fmla="*/ 31361 w 1561582"/>
                <a:gd name="connsiteY42" fmla="*/ 40886 h 871310"/>
                <a:gd name="connsiteX43" fmla="*/ 6544 w 1561582"/>
                <a:gd name="connsiteY43" fmla="*/ 44061 h 871310"/>
                <a:gd name="connsiteX44" fmla="*/ 0 w 1561582"/>
                <a:gd name="connsiteY44" fmla="*/ 0 h 871310"/>
                <a:gd name="connsiteX0" fmla="*/ 1558407 w 1558407"/>
                <a:gd name="connsiteY0" fmla="*/ 858610 h 858610"/>
                <a:gd name="connsiteX1" fmla="*/ 1437109 w 1558407"/>
                <a:gd name="connsiteY1" fmla="*/ 858610 h 858610"/>
                <a:gd name="connsiteX2" fmla="*/ 1437109 w 1558407"/>
                <a:gd name="connsiteY2" fmla="*/ 835284 h 858610"/>
                <a:gd name="connsiteX3" fmla="*/ 1306480 w 1558407"/>
                <a:gd name="connsiteY3" fmla="*/ 835284 h 858610"/>
                <a:gd name="connsiteX4" fmla="*/ 1306480 w 1558407"/>
                <a:gd name="connsiteY4" fmla="*/ 811957 h 858610"/>
                <a:gd name="connsiteX5" fmla="*/ 1236501 w 1558407"/>
                <a:gd name="connsiteY5" fmla="*/ 811957 h 858610"/>
                <a:gd name="connsiteX6" fmla="*/ 1236501 w 1558407"/>
                <a:gd name="connsiteY6" fmla="*/ 793296 h 858610"/>
                <a:gd name="connsiteX7" fmla="*/ 1096541 w 1558407"/>
                <a:gd name="connsiteY7" fmla="*/ 793296 h 858610"/>
                <a:gd name="connsiteX8" fmla="*/ 1096541 w 1558407"/>
                <a:gd name="connsiteY8" fmla="*/ 774635 h 858610"/>
                <a:gd name="connsiteX9" fmla="*/ 1021896 w 1558407"/>
                <a:gd name="connsiteY9" fmla="*/ 774635 h 858610"/>
                <a:gd name="connsiteX10" fmla="*/ 1021896 w 1558407"/>
                <a:gd name="connsiteY10" fmla="*/ 774635 h 858610"/>
                <a:gd name="connsiteX11" fmla="*/ 1021896 w 1558407"/>
                <a:gd name="connsiteY11" fmla="*/ 737312 h 858610"/>
                <a:gd name="connsiteX12" fmla="*/ 923925 w 1558407"/>
                <a:gd name="connsiteY12" fmla="*/ 737312 h 858610"/>
                <a:gd name="connsiteX13" fmla="*/ 923925 w 1558407"/>
                <a:gd name="connsiteY13" fmla="*/ 634675 h 858610"/>
                <a:gd name="connsiteX14" fmla="*/ 886603 w 1558407"/>
                <a:gd name="connsiteY14" fmla="*/ 634675 h 858610"/>
                <a:gd name="connsiteX15" fmla="*/ 886603 w 1558407"/>
                <a:gd name="connsiteY15" fmla="*/ 583357 h 858610"/>
                <a:gd name="connsiteX16" fmla="*/ 853945 w 1558407"/>
                <a:gd name="connsiteY16" fmla="*/ 583357 h 858610"/>
                <a:gd name="connsiteX17" fmla="*/ 853945 w 1558407"/>
                <a:gd name="connsiteY17" fmla="*/ 532039 h 858610"/>
                <a:gd name="connsiteX18" fmla="*/ 830619 w 1558407"/>
                <a:gd name="connsiteY18" fmla="*/ 532039 h 858610"/>
                <a:gd name="connsiteX19" fmla="*/ 830619 w 1558407"/>
                <a:gd name="connsiteY19" fmla="*/ 499382 h 858610"/>
                <a:gd name="connsiteX20" fmla="*/ 751309 w 1558407"/>
                <a:gd name="connsiteY20" fmla="*/ 499382 h 858610"/>
                <a:gd name="connsiteX21" fmla="*/ 751309 w 1558407"/>
                <a:gd name="connsiteY21" fmla="*/ 476055 h 858610"/>
                <a:gd name="connsiteX22" fmla="*/ 699990 w 1558407"/>
                <a:gd name="connsiteY22" fmla="*/ 476055 h 858610"/>
                <a:gd name="connsiteX23" fmla="*/ 699990 w 1558407"/>
                <a:gd name="connsiteY23" fmla="*/ 429402 h 858610"/>
                <a:gd name="connsiteX24" fmla="*/ 699990 w 1558407"/>
                <a:gd name="connsiteY24" fmla="*/ 429402 h 858610"/>
                <a:gd name="connsiteX25" fmla="*/ 671998 w 1558407"/>
                <a:gd name="connsiteY25" fmla="*/ 401410 h 858610"/>
                <a:gd name="connsiteX26" fmla="*/ 574027 w 1558407"/>
                <a:gd name="connsiteY26" fmla="*/ 401410 h 858610"/>
                <a:gd name="connsiteX27" fmla="*/ 574027 w 1558407"/>
                <a:gd name="connsiteY27" fmla="*/ 373418 h 858610"/>
                <a:gd name="connsiteX28" fmla="*/ 480721 w 1558407"/>
                <a:gd name="connsiteY28" fmla="*/ 373418 h 858610"/>
                <a:gd name="connsiteX29" fmla="*/ 480721 w 1558407"/>
                <a:gd name="connsiteY29" fmla="*/ 359422 h 858610"/>
                <a:gd name="connsiteX30" fmla="*/ 294109 w 1558407"/>
                <a:gd name="connsiteY30" fmla="*/ 359422 h 858610"/>
                <a:gd name="connsiteX31" fmla="*/ 294109 w 1558407"/>
                <a:gd name="connsiteY31" fmla="*/ 312769 h 858610"/>
                <a:gd name="connsiteX32" fmla="*/ 238125 w 1558407"/>
                <a:gd name="connsiteY32" fmla="*/ 312769 h 858610"/>
                <a:gd name="connsiteX33" fmla="*/ 238125 w 1558407"/>
                <a:gd name="connsiteY33" fmla="*/ 242790 h 858610"/>
                <a:gd name="connsiteX34" fmla="*/ 214798 w 1558407"/>
                <a:gd name="connsiteY34" fmla="*/ 242790 h 858610"/>
                <a:gd name="connsiteX35" fmla="*/ 214798 w 1558407"/>
                <a:gd name="connsiteY35" fmla="*/ 219463 h 858610"/>
                <a:gd name="connsiteX36" fmla="*/ 177476 w 1558407"/>
                <a:gd name="connsiteY36" fmla="*/ 219463 h 858610"/>
                <a:gd name="connsiteX37" fmla="*/ 177476 w 1558407"/>
                <a:gd name="connsiteY37" fmla="*/ 102831 h 858610"/>
                <a:gd name="connsiteX38" fmla="*/ 112162 w 1558407"/>
                <a:gd name="connsiteY38" fmla="*/ 102831 h 858610"/>
                <a:gd name="connsiteX39" fmla="*/ 112162 w 1558407"/>
                <a:gd name="connsiteY39" fmla="*/ 65508 h 858610"/>
                <a:gd name="connsiteX40" fmla="*/ 28186 w 1558407"/>
                <a:gd name="connsiteY40" fmla="*/ 65508 h 858610"/>
                <a:gd name="connsiteX41" fmla="*/ 28186 w 1558407"/>
                <a:gd name="connsiteY41" fmla="*/ 65508 h 858610"/>
                <a:gd name="connsiteX42" fmla="*/ 28186 w 1558407"/>
                <a:gd name="connsiteY42" fmla="*/ 28186 h 858610"/>
                <a:gd name="connsiteX43" fmla="*/ 3369 w 1558407"/>
                <a:gd name="connsiteY43" fmla="*/ 31361 h 858610"/>
                <a:gd name="connsiteX44" fmla="*/ 0 w 1558407"/>
                <a:gd name="connsiteY44" fmla="*/ 0 h 85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58407" h="858610">
                  <a:moveTo>
                    <a:pt x="1558407" y="858610"/>
                  </a:moveTo>
                  <a:lnTo>
                    <a:pt x="1437109" y="858610"/>
                  </a:lnTo>
                  <a:lnTo>
                    <a:pt x="1437109" y="835284"/>
                  </a:lnTo>
                  <a:lnTo>
                    <a:pt x="1306480" y="835284"/>
                  </a:lnTo>
                  <a:lnTo>
                    <a:pt x="1306480" y="811957"/>
                  </a:lnTo>
                  <a:lnTo>
                    <a:pt x="1236501" y="811957"/>
                  </a:lnTo>
                  <a:lnTo>
                    <a:pt x="1236501" y="793296"/>
                  </a:lnTo>
                  <a:lnTo>
                    <a:pt x="1096541" y="793296"/>
                  </a:lnTo>
                  <a:lnTo>
                    <a:pt x="1096541" y="774635"/>
                  </a:lnTo>
                  <a:lnTo>
                    <a:pt x="1021896" y="774635"/>
                  </a:lnTo>
                  <a:lnTo>
                    <a:pt x="1021896" y="774635"/>
                  </a:lnTo>
                  <a:lnTo>
                    <a:pt x="1021896" y="737312"/>
                  </a:lnTo>
                  <a:lnTo>
                    <a:pt x="923925" y="737312"/>
                  </a:lnTo>
                  <a:lnTo>
                    <a:pt x="923925" y="634675"/>
                  </a:lnTo>
                  <a:lnTo>
                    <a:pt x="886603" y="634675"/>
                  </a:lnTo>
                  <a:lnTo>
                    <a:pt x="886603" y="583357"/>
                  </a:lnTo>
                  <a:lnTo>
                    <a:pt x="853945" y="583357"/>
                  </a:lnTo>
                  <a:lnTo>
                    <a:pt x="853945" y="532039"/>
                  </a:lnTo>
                  <a:lnTo>
                    <a:pt x="830619" y="532039"/>
                  </a:lnTo>
                  <a:lnTo>
                    <a:pt x="830619" y="499382"/>
                  </a:lnTo>
                  <a:lnTo>
                    <a:pt x="751309" y="499382"/>
                  </a:lnTo>
                  <a:lnTo>
                    <a:pt x="751309" y="476055"/>
                  </a:lnTo>
                  <a:lnTo>
                    <a:pt x="699990" y="476055"/>
                  </a:lnTo>
                  <a:lnTo>
                    <a:pt x="699990" y="429402"/>
                  </a:lnTo>
                  <a:lnTo>
                    <a:pt x="699990" y="429402"/>
                  </a:lnTo>
                  <a:lnTo>
                    <a:pt x="671998" y="401410"/>
                  </a:lnTo>
                  <a:lnTo>
                    <a:pt x="574027" y="401410"/>
                  </a:lnTo>
                  <a:lnTo>
                    <a:pt x="574027" y="373418"/>
                  </a:lnTo>
                  <a:lnTo>
                    <a:pt x="480721" y="373418"/>
                  </a:lnTo>
                  <a:lnTo>
                    <a:pt x="480721" y="359422"/>
                  </a:lnTo>
                  <a:lnTo>
                    <a:pt x="294109" y="359422"/>
                  </a:lnTo>
                  <a:lnTo>
                    <a:pt x="294109" y="312769"/>
                  </a:lnTo>
                  <a:lnTo>
                    <a:pt x="238125" y="312769"/>
                  </a:lnTo>
                  <a:lnTo>
                    <a:pt x="238125" y="242790"/>
                  </a:lnTo>
                  <a:lnTo>
                    <a:pt x="214798" y="242790"/>
                  </a:lnTo>
                  <a:lnTo>
                    <a:pt x="214798" y="219463"/>
                  </a:lnTo>
                  <a:lnTo>
                    <a:pt x="177476" y="219463"/>
                  </a:lnTo>
                  <a:lnTo>
                    <a:pt x="177476" y="102831"/>
                  </a:lnTo>
                  <a:lnTo>
                    <a:pt x="112162" y="102831"/>
                  </a:lnTo>
                  <a:lnTo>
                    <a:pt x="112162" y="65508"/>
                  </a:lnTo>
                  <a:lnTo>
                    <a:pt x="28186" y="65508"/>
                  </a:lnTo>
                  <a:lnTo>
                    <a:pt x="28186" y="65508"/>
                  </a:lnTo>
                  <a:lnTo>
                    <a:pt x="28186" y="28186"/>
                  </a:lnTo>
                  <a:lnTo>
                    <a:pt x="3369" y="31361"/>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aphicFrame>
        <p:nvGraphicFramePr>
          <p:cNvPr id="64" name="Table 32">
            <a:extLst>
              <a:ext uri="{FF2B5EF4-FFF2-40B4-BE49-F238E27FC236}">
                <a16:creationId xmlns:a16="http://schemas.microsoft.com/office/drawing/2014/main" id="{35F70D32-E240-C9E6-EAC8-48D895E81F32}"/>
              </a:ext>
            </a:extLst>
          </p:cNvPr>
          <p:cNvGraphicFramePr>
            <a:graphicFrameLocks noGrp="1"/>
          </p:cNvGraphicFramePr>
          <p:nvPr>
            <p:extLst>
              <p:ext uri="{D42A27DB-BD31-4B8C-83A1-F6EECF244321}">
                <p14:modId xmlns:p14="http://schemas.microsoft.com/office/powerpoint/2010/main" val="1783285440"/>
              </p:ext>
            </p:extLst>
          </p:nvPr>
        </p:nvGraphicFramePr>
        <p:xfrm>
          <a:off x="7137031" y="2254151"/>
          <a:ext cx="4555435" cy="1584960"/>
        </p:xfrm>
        <a:graphic>
          <a:graphicData uri="http://schemas.openxmlformats.org/drawingml/2006/table">
            <a:tbl>
              <a:tblPr firstRow="1" bandRow="1">
                <a:tableStyleId>{2D5ABB26-0587-4C30-8999-92F81FD0307C}</a:tableStyleId>
              </a:tblPr>
              <a:tblGrid>
                <a:gridCol w="1214833">
                  <a:extLst>
                    <a:ext uri="{9D8B030D-6E8A-4147-A177-3AD203B41FA5}">
                      <a16:colId xmlns:a16="http://schemas.microsoft.com/office/drawing/2014/main" val="664156614"/>
                    </a:ext>
                  </a:extLst>
                </a:gridCol>
                <a:gridCol w="2343257">
                  <a:extLst>
                    <a:ext uri="{9D8B030D-6E8A-4147-A177-3AD203B41FA5}">
                      <a16:colId xmlns:a16="http://schemas.microsoft.com/office/drawing/2014/main" val="2465840782"/>
                    </a:ext>
                  </a:extLst>
                </a:gridCol>
                <a:gridCol w="997345">
                  <a:extLst>
                    <a:ext uri="{9D8B030D-6E8A-4147-A177-3AD203B41FA5}">
                      <a16:colId xmlns:a16="http://schemas.microsoft.com/office/drawing/2014/main" val="1100212243"/>
                    </a:ext>
                  </a:extLst>
                </a:gridCol>
              </a:tblGrid>
              <a:tr h="0">
                <a:tc>
                  <a:txBody>
                    <a:bodyPr/>
                    <a:lstStyle/>
                    <a:p>
                      <a:endParaRPr lang="en-US" sz="1600" dirty="0">
                        <a:solidFill>
                          <a:schemeClr val="bg1"/>
                        </a:solidFill>
                      </a:endParaRPr>
                    </a:p>
                  </a:txBody>
                  <a:tcPr anchor="b"/>
                </a:tc>
                <a:tc>
                  <a:txBody>
                    <a:bodyPr/>
                    <a:lstStyle/>
                    <a:p>
                      <a:pPr algn="ctr"/>
                      <a:r>
                        <a:rPr lang="en-US" sz="1600" b="1" baseline="30000" dirty="0">
                          <a:solidFill>
                            <a:schemeClr val="accent1"/>
                          </a:solidFill>
                        </a:rPr>
                        <a:t>177</a:t>
                      </a:r>
                      <a:r>
                        <a:rPr lang="en-US" sz="1600" b="1" dirty="0">
                          <a:solidFill>
                            <a:schemeClr val="accent1"/>
                          </a:solidFill>
                        </a:rPr>
                        <a:t>Lu-PSMA-617 + BSoC</a:t>
                      </a:r>
                    </a:p>
                    <a:p>
                      <a:pPr algn="ctr"/>
                      <a:r>
                        <a:rPr lang="en-US" sz="1600" b="1" dirty="0">
                          <a:solidFill>
                            <a:schemeClr val="bg1"/>
                          </a:solidFill>
                        </a:rPr>
                        <a:t>(n = 385)</a:t>
                      </a:r>
                    </a:p>
                  </a:txBody>
                  <a:tcPr anchor="ctr"/>
                </a:tc>
                <a:tc>
                  <a:txBody>
                    <a:bodyPr/>
                    <a:lstStyle/>
                    <a:p>
                      <a:pPr algn="ctr"/>
                      <a:r>
                        <a:rPr lang="en-US" sz="1600" b="1" dirty="0">
                          <a:solidFill>
                            <a:schemeClr val="accent3"/>
                          </a:solidFill>
                        </a:rPr>
                        <a:t>BSoC</a:t>
                      </a:r>
                    </a:p>
                    <a:p>
                      <a:pPr algn="ctr"/>
                      <a:r>
                        <a:rPr lang="en-US" sz="1600" b="1" i="0" dirty="0">
                          <a:solidFill>
                            <a:schemeClr val="bg1"/>
                          </a:solidFill>
                        </a:rPr>
                        <a:t>(n = 196)</a:t>
                      </a:r>
                    </a:p>
                  </a:txBody>
                  <a:tcPr anchor="ctr"/>
                </a:tc>
                <a:extLst>
                  <a:ext uri="{0D108BD9-81ED-4DB2-BD59-A6C34878D82A}">
                    <a16:rowId xmlns:a16="http://schemas.microsoft.com/office/drawing/2014/main" val="2630074978"/>
                  </a:ext>
                </a:extLst>
              </a:tr>
              <a:tr h="0">
                <a:tc>
                  <a:txBody>
                    <a:bodyPr/>
                    <a:lstStyle/>
                    <a:p>
                      <a:pPr algn="l"/>
                      <a:r>
                        <a:rPr lang="en-US" sz="1600" b="1" dirty="0">
                          <a:solidFill>
                            <a:schemeClr val="bg1"/>
                          </a:solidFill>
                        </a:rPr>
                        <a:t>Events, n</a:t>
                      </a:r>
                    </a:p>
                  </a:txBody>
                  <a:tcPr/>
                </a:tc>
                <a:tc>
                  <a:txBody>
                    <a:bodyPr/>
                    <a:lstStyle/>
                    <a:p>
                      <a:pPr algn="ctr"/>
                      <a:r>
                        <a:rPr lang="en-US" sz="1600" dirty="0">
                          <a:solidFill>
                            <a:schemeClr val="bg1"/>
                          </a:solidFill>
                        </a:rPr>
                        <a:t>254</a:t>
                      </a:r>
                    </a:p>
                  </a:txBody>
                  <a:tcPr/>
                </a:tc>
                <a:tc>
                  <a:txBody>
                    <a:bodyPr/>
                    <a:lstStyle/>
                    <a:p>
                      <a:pPr algn="ctr"/>
                      <a:r>
                        <a:rPr lang="en-US" sz="1600" dirty="0">
                          <a:solidFill>
                            <a:schemeClr val="bg1"/>
                          </a:solidFill>
                        </a:rPr>
                        <a:t>93</a:t>
                      </a:r>
                    </a:p>
                  </a:txBody>
                  <a:tcPr/>
                </a:tc>
                <a:extLst>
                  <a:ext uri="{0D108BD9-81ED-4DB2-BD59-A6C34878D82A}">
                    <a16:rowId xmlns:a16="http://schemas.microsoft.com/office/drawing/2014/main" val="1788294675"/>
                  </a:ext>
                </a:extLst>
              </a:tr>
              <a:tr h="0">
                <a:tc>
                  <a:txBody>
                    <a:bodyPr/>
                    <a:lstStyle/>
                    <a:p>
                      <a:pPr algn="l"/>
                      <a:r>
                        <a:rPr lang="en-US" sz="1600" b="1" dirty="0">
                          <a:solidFill>
                            <a:schemeClr val="bg1"/>
                          </a:solidFill>
                        </a:rPr>
                        <a:t>Median, mo</a:t>
                      </a:r>
                    </a:p>
                  </a:txBody>
                  <a:tcPr/>
                </a:tc>
                <a:tc>
                  <a:txBody>
                    <a:bodyPr/>
                    <a:lstStyle/>
                    <a:p>
                      <a:pPr algn="ctr"/>
                      <a:r>
                        <a:rPr lang="en-US" sz="1600" dirty="0">
                          <a:solidFill>
                            <a:schemeClr val="bg1"/>
                          </a:solidFill>
                        </a:rPr>
                        <a:t>8.7</a:t>
                      </a:r>
                    </a:p>
                  </a:txBody>
                  <a:tcPr/>
                </a:tc>
                <a:tc>
                  <a:txBody>
                    <a:bodyPr/>
                    <a:lstStyle/>
                    <a:p>
                      <a:pPr algn="ctr"/>
                      <a:r>
                        <a:rPr lang="en-US" sz="1600" dirty="0">
                          <a:solidFill>
                            <a:schemeClr val="bg1"/>
                          </a:solidFill>
                        </a:rPr>
                        <a:t>3.4</a:t>
                      </a:r>
                    </a:p>
                  </a:txBody>
                  <a:tcPr/>
                </a:tc>
                <a:extLst>
                  <a:ext uri="{0D108BD9-81ED-4DB2-BD59-A6C34878D82A}">
                    <a16:rowId xmlns:a16="http://schemas.microsoft.com/office/drawing/2014/main" val="3584536607"/>
                  </a:ext>
                </a:extLst>
              </a:tr>
              <a:tr h="0">
                <a:tc gridSpan="3">
                  <a:txBody>
                    <a:bodyPr/>
                    <a:lstStyle/>
                    <a:p>
                      <a:pPr algn="ctr"/>
                      <a:r>
                        <a:rPr lang="en-US" sz="1600" dirty="0">
                          <a:solidFill>
                            <a:schemeClr val="bg1"/>
                          </a:solidFill>
                        </a:rPr>
                        <a:t>HR: 0.40 (99.2% CI: 0.29-0.57; </a:t>
                      </a:r>
                      <a:r>
                        <a:rPr lang="en-US" sz="1600" i="1" dirty="0">
                          <a:solidFill>
                            <a:schemeClr val="bg1"/>
                          </a:solidFill>
                        </a:rPr>
                        <a:t>P</a:t>
                      </a:r>
                      <a:r>
                        <a:rPr lang="en-US" sz="1600" dirty="0">
                          <a:solidFill>
                            <a:schemeClr val="bg1"/>
                          </a:solidFill>
                        </a:rPr>
                        <a:t> &lt;.001)</a:t>
                      </a:r>
                    </a:p>
                  </a:txBody>
                  <a:tcPr/>
                </a:tc>
                <a:tc hMerge="1">
                  <a:txBody>
                    <a:bodyPr/>
                    <a:lstStyle/>
                    <a:p>
                      <a:pPr algn="ct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08231972"/>
                  </a:ext>
                </a:extLst>
              </a:tr>
            </a:tbl>
          </a:graphicData>
        </a:graphic>
      </p:graphicFrame>
      <p:sp>
        <p:nvSpPr>
          <p:cNvPr id="62" name="Text Box 11">
            <a:extLst>
              <a:ext uri="{FF2B5EF4-FFF2-40B4-BE49-F238E27FC236}">
                <a16:creationId xmlns:a16="http://schemas.microsoft.com/office/drawing/2014/main" id="{01ED8A58-3649-945B-530B-E3E5AC898D8C}"/>
              </a:ext>
            </a:extLst>
          </p:cNvPr>
          <p:cNvSpPr txBox="1">
            <a:spLocks noChangeArrowheads="1"/>
          </p:cNvSpPr>
          <p:nvPr/>
        </p:nvSpPr>
        <p:spPr bwMode="auto">
          <a:xfrm>
            <a:off x="416272" y="638602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Sartor</a:t>
            </a:r>
            <a:r>
              <a:rPr lang="de-DE" altLang="fr-FR" sz="1200" b="0" dirty="0">
                <a:solidFill>
                  <a:schemeClr val="bg2"/>
                </a:solidFill>
                <a:latin typeface="+mn-lt"/>
                <a:ea typeface="ヒラギノ角ゴ Pro W3" charset="-128"/>
              </a:rPr>
              <a:t>. NEJM. 2021;385:1091.</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812656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093A9A-703F-433A-B971-F9927C7EDAD9}"/>
              </a:ext>
            </a:extLst>
          </p:cNvPr>
          <p:cNvSpPr>
            <a:spLocks noGrp="1"/>
          </p:cNvSpPr>
          <p:nvPr>
            <p:ph type="title"/>
          </p:nvPr>
        </p:nvSpPr>
        <p:spPr/>
        <p:txBody>
          <a:bodyPr/>
          <a:lstStyle/>
          <a:p>
            <a:r>
              <a:rPr lang="en-US" dirty="0"/>
              <a:t>VISION: Overall Survival (Primary Endpoint)</a:t>
            </a:r>
          </a:p>
        </p:txBody>
      </p:sp>
      <p:sp>
        <p:nvSpPr>
          <p:cNvPr id="7" name="Text Box 11">
            <a:extLst>
              <a:ext uri="{FF2B5EF4-FFF2-40B4-BE49-F238E27FC236}">
                <a16:creationId xmlns:a16="http://schemas.microsoft.com/office/drawing/2014/main" id="{D2218510-F2D5-5C04-E885-5608D44B310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Sartor. NEJM. 2021;385:1091.</a:t>
            </a:r>
            <a:endParaRPr lang="de-DE" altLang="fr-FR" sz="1200" b="0" dirty="0">
              <a:solidFill>
                <a:schemeClr val="bg2"/>
              </a:solidFill>
              <a:latin typeface="+mn-lt"/>
              <a:ea typeface="ヒラギノ角ゴ Pro W3" charset="-128"/>
              <a:cs typeface="Arial" panose="020B0604020202020204" pitchFamily="34" charset="0"/>
            </a:endParaRPr>
          </a:p>
        </p:txBody>
      </p:sp>
      <p:cxnSp>
        <p:nvCxnSpPr>
          <p:cNvPr id="2" name="Straight Connector 1">
            <a:extLst>
              <a:ext uri="{FF2B5EF4-FFF2-40B4-BE49-F238E27FC236}">
                <a16:creationId xmlns:a16="http://schemas.microsoft.com/office/drawing/2014/main" id="{C355F5C6-057F-4C7A-0FE1-891119721E76}"/>
              </a:ext>
            </a:extLst>
          </p:cNvPr>
          <p:cNvCxnSpPr>
            <a:cxnSpLocks/>
          </p:cNvCxnSpPr>
          <p:nvPr/>
        </p:nvCxnSpPr>
        <p:spPr bwMode="auto">
          <a:xfrm>
            <a:off x="1997702" y="5403872"/>
            <a:ext cx="7474544"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45BBEC30-F543-D706-27A6-5321D5296338}"/>
              </a:ext>
            </a:extLst>
          </p:cNvPr>
          <p:cNvCxnSpPr/>
          <p:nvPr/>
        </p:nvCxnSpPr>
        <p:spPr bwMode="auto">
          <a:xfrm flipV="1">
            <a:off x="1997702" y="2358831"/>
            <a:ext cx="0" cy="3045041"/>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EDD0FA25-1692-65B3-83E6-6DBE77547720}"/>
              </a:ext>
            </a:extLst>
          </p:cNvPr>
          <p:cNvCxnSpPr>
            <a:cxnSpLocks/>
          </p:cNvCxnSpPr>
          <p:nvPr/>
        </p:nvCxnSpPr>
        <p:spPr bwMode="auto">
          <a:xfrm flipH="1">
            <a:off x="1926682" y="23677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D2541AC8-550E-19AB-2A3E-7995359C3B20}"/>
              </a:ext>
            </a:extLst>
          </p:cNvPr>
          <p:cNvCxnSpPr>
            <a:cxnSpLocks/>
          </p:cNvCxnSpPr>
          <p:nvPr/>
        </p:nvCxnSpPr>
        <p:spPr bwMode="auto">
          <a:xfrm flipH="1">
            <a:off x="1926682" y="29749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67C7E44-5A30-5B98-0283-966EE91D3814}"/>
              </a:ext>
            </a:extLst>
          </p:cNvPr>
          <p:cNvCxnSpPr>
            <a:cxnSpLocks/>
          </p:cNvCxnSpPr>
          <p:nvPr/>
        </p:nvCxnSpPr>
        <p:spPr bwMode="auto">
          <a:xfrm flipH="1">
            <a:off x="1926682" y="35821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FFB15B1-0E2A-A294-C3F5-05075A78CA0B}"/>
              </a:ext>
            </a:extLst>
          </p:cNvPr>
          <p:cNvCxnSpPr>
            <a:cxnSpLocks/>
          </p:cNvCxnSpPr>
          <p:nvPr/>
        </p:nvCxnSpPr>
        <p:spPr bwMode="auto">
          <a:xfrm flipH="1">
            <a:off x="1926682" y="4189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60EA7A6-49F3-5872-5610-910B2192069A}"/>
              </a:ext>
            </a:extLst>
          </p:cNvPr>
          <p:cNvCxnSpPr>
            <a:cxnSpLocks/>
          </p:cNvCxnSpPr>
          <p:nvPr/>
        </p:nvCxnSpPr>
        <p:spPr bwMode="auto">
          <a:xfrm flipH="1">
            <a:off x="1926682" y="47966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31A580B-7CE9-4E9F-C034-0B7F7DE25997}"/>
              </a:ext>
            </a:extLst>
          </p:cNvPr>
          <p:cNvCxnSpPr>
            <a:cxnSpLocks/>
          </p:cNvCxnSpPr>
          <p:nvPr/>
        </p:nvCxnSpPr>
        <p:spPr bwMode="auto">
          <a:xfrm flipH="1">
            <a:off x="1926682" y="540387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5F73DE53-CCCB-0C28-625C-783ADB4C040D}"/>
              </a:ext>
            </a:extLst>
          </p:cNvPr>
          <p:cNvSpPr txBox="1"/>
          <p:nvPr/>
        </p:nvSpPr>
        <p:spPr bwMode="auto">
          <a:xfrm>
            <a:off x="1337797" y="2183042"/>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EB2AB4F3-A61C-EBEF-065D-18AB52523662}"/>
              </a:ext>
            </a:extLst>
          </p:cNvPr>
          <p:cNvSpPr txBox="1"/>
          <p:nvPr/>
        </p:nvSpPr>
        <p:spPr bwMode="auto">
          <a:xfrm>
            <a:off x="1337797" y="2790274"/>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5" name="TextBox 14">
            <a:extLst>
              <a:ext uri="{FF2B5EF4-FFF2-40B4-BE49-F238E27FC236}">
                <a16:creationId xmlns:a16="http://schemas.microsoft.com/office/drawing/2014/main" id="{15CDC888-A583-F3FA-C1B2-AB0156EC44E8}"/>
              </a:ext>
            </a:extLst>
          </p:cNvPr>
          <p:cNvSpPr txBox="1"/>
          <p:nvPr/>
        </p:nvSpPr>
        <p:spPr bwMode="auto">
          <a:xfrm>
            <a:off x="1337797" y="3397506"/>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DFCE13E1-7750-35ED-AEB0-09BF5454937A}"/>
              </a:ext>
            </a:extLst>
          </p:cNvPr>
          <p:cNvSpPr txBox="1"/>
          <p:nvPr/>
        </p:nvSpPr>
        <p:spPr bwMode="auto">
          <a:xfrm>
            <a:off x="1337797" y="4004738"/>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A1B19F71-0844-8BF4-F61E-ED665DC4E85A}"/>
              </a:ext>
            </a:extLst>
          </p:cNvPr>
          <p:cNvSpPr txBox="1"/>
          <p:nvPr/>
        </p:nvSpPr>
        <p:spPr bwMode="auto">
          <a:xfrm>
            <a:off x="1337797" y="4611971"/>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78E612FE-4B98-F8FB-22AD-56DD608E8806}"/>
              </a:ext>
            </a:extLst>
          </p:cNvPr>
          <p:cNvSpPr txBox="1"/>
          <p:nvPr/>
        </p:nvSpPr>
        <p:spPr bwMode="auto">
          <a:xfrm>
            <a:off x="1337797" y="5219204"/>
            <a:ext cx="648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C8E1FA15-206C-1172-DBEF-4B936FF330AD}"/>
              </a:ext>
            </a:extLst>
          </p:cNvPr>
          <p:cNvSpPr txBox="1"/>
          <p:nvPr/>
        </p:nvSpPr>
        <p:spPr bwMode="auto">
          <a:xfrm rot="16200000">
            <a:off x="-151563" y="3705558"/>
            <a:ext cx="3045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Alive (%)</a:t>
            </a:r>
          </a:p>
        </p:txBody>
      </p:sp>
      <p:sp>
        <p:nvSpPr>
          <p:cNvPr id="20" name="TextBox 19">
            <a:extLst>
              <a:ext uri="{FF2B5EF4-FFF2-40B4-BE49-F238E27FC236}">
                <a16:creationId xmlns:a16="http://schemas.microsoft.com/office/drawing/2014/main" id="{F8BCF5CF-DAB2-1F98-A8B1-159A27912D4E}"/>
              </a:ext>
            </a:extLst>
          </p:cNvPr>
          <p:cNvSpPr txBox="1"/>
          <p:nvPr/>
        </p:nvSpPr>
        <p:spPr bwMode="auto">
          <a:xfrm>
            <a:off x="4163981" y="1706759"/>
            <a:ext cx="22765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baseline="30000" dirty="0">
                <a:solidFill>
                  <a:schemeClr val="bg1"/>
                </a:solidFill>
                <a:latin typeface="Calibri" panose="020F0502020204030204" pitchFamily="34" charset="0"/>
              </a:rPr>
              <a:t>177</a:t>
            </a:r>
            <a:r>
              <a:rPr lang="en-US" sz="1600" b="0" dirty="0">
                <a:solidFill>
                  <a:schemeClr val="bg1"/>
                </a:solidFill>
                <a:latin typeface="Calibri" panose="020F0502020204030204" pitchFamily="34" charset="0"/>
              </a:rPr>
              <a:t>Lu-PSMA-617 + BSoC</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BSoC</a:t>
            </a:r>
          </a:p>
        </p:txBody>
      </p:sp>
      <p:cxnSp>
        <p:nvCxnSpPr>
          <p:cNvPr id="21" name="Straight Connector 20">
            <a:extLst>
              <a:ext uri="{FF2B5EF4-FFF2-40B4-BE49-F238E27FC236}">
                <a16:creationId xmlns:a16="http://schemas.microsoft.com/office/drawing/2014/main" id="{F1C867C2-A2D3-852A-19D3-19E998EEB7F0}"/>
              </a:ext>
            </a:extLst>
          </p:cNvPr>
          <p:cNvCxnSpPr>
            <a:cxnSpLocks/>
          </p:cNvCxnSpPr>
          <p:nvPr/>
        </p:nvCxnSpPr>
        <p:spPr bwMode="auto">
          <a:xfrm flipH="1" flipV="1">
            <a:off x="3945311" y="1865655"/>
            <a:ext cx="239453" cy="0"/>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CA69009-D113-6B64-297E-8462D80075F8}"/>
              </a:ext>
            </a:extLst>
          </p:cNvPr>
          <p:cNvCxnSpPr>
            <a:cxnSpLocks/>
          </p:cNvCxnSpPr>
          <p:nvPr/>
        </p:nvCxnSpPr>
        <p:spPr bwMode="auto">
          <a:xfrm flipH="1" flipV="1">
            <a:off x="3945311" y="2132356"/>
            <a:ext cx="239453" cy="0"/>
          </a:xfrm>
          <a:prstGeom prst="line">
            <a:avLst/>
          </a:prstGeom>
          <a:noFill/>
          <a:ln w="28575" cap="flat" cmpd="sng" algn="ctr">
            <a:solidFill>
              <a:schemeClr val="accent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3754F44-9FA1-661D-9529-54455CF6B1AA}"/>
              </a:ext>
            </a:extLst>
          </p:cNvPr>
          <p:cNvCxnSpPr>
            <a:cxnSpLocks/>
          </p:cNvCxnSpPr>
          <p:nvPr/>
        </p:nvCxnSpPr>
        <p:spPr bwMode="auto">
          <a:xfrm>
            <a:off x="1997702"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312506-43B8-D4F2-CB78-2EB54235DAB6}"/>
              </a:ext>
            </a:extLst>
          </p:cNvPr>
          <p:cNvCxnSpPr>
            <a:cxnSpLocks/>
          </p:cNvCxnSpPr>
          <p:nvPr/>
        </p:nvCxnSpPr>
        <p:spPr bwMode="auto">
          <a:xfrm>
            <a:off x="2464444"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F30FE35-B35D-4A58-2F27-5FA7B88B460D}"/>
              </a:ext>
            </a:extLst>
          </p:cNvPr>
          <p:cNvCxnSpPr>
            <a:cxnSpLocks/>
          </p:cNvCxnSpPr>
          <p:nvPr/>
        </p:nvCxnSpPr>
        <p:spPr bwMode="auto">
          <a:xfrm>
            <a:off x="2931186"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7A9C49E-55E2-FBFF-20A9-4ED4417636A9}"/>
              </a:ext>
            </a:extLst>
          </p:cNvPr>
          <p:cNvCxnSpPr>
            <a:cxnSpLocks/>
          </p:cNvCxnSpPr>
          <p:nvPr/>
        </p:nvCxnSpPr>
        <p:spPr bwMode="auto">
          <a:xfrm>
            <a:off x="3397928"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D1E2CC0-930F-C1A2-B601-F0A528D4EA7C}"/>
              </a:ext>
            </a:extLst>
          </p:cNvPr>
          <p:cNvCxnSpPr>
            <a:cxnSpLocks/>
          </p:cNvCxnSpPr>
          <p:nvPr/>
        </p:nvCxnSpPr>
        <p:spPr bwMode="auto">
          <a:xfrm>
            <a:off x="3864670"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27DA9DC-0876-B303-260C-76C9AE4386E4}"/>
              </a:ext>
            </a:extLst>
          </p:cNvPr>
          <p:cNvCxnSpPr>
            <a:cxnSpLocks/>
          </p:cNvCxnSpPr>
          <p:nvPr/>
        </p:nvCxnSpPr>
        <p:spPr bwMode="auto">
          <a:xfrm>
            <a:off x="4331412"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C7B9C94-9107-B6B8-F507-A2DE22935130}"/>
              </a:ext>
            </a:extLst>
          </p:cNvPr>
          <p:cNvCxnSpPr>
            <a:cxnSpLocks/>
          </p:cNvCxnSpPr>
          <p:nvPr/>
        </p:nvCxnSpPr>
        <p:spPr bwMode="auto">
          <a:xfrm>
            <a:off x="4798154"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1751B31-53FB-7611-386C-0BAC20407956}"/>
              </a:ext>
            </a:extLst>
          </p:cNvPr>
          <p:cNvCxnSpPr>
            <a:cxnSpLocks/>
          </p:cNvCxnSpPr>
          <p:nvPr/>
        </p:nvCxnSpPr>
        <p:spPr bwMode="auto">
          <a:xfrm>
            <a:off x="5264896"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5B9FDEE-989D-9494-602A-1EEBBE034F00}"/>
              </a:ext>
            </a:extLst>
          </p:cNvPr>
          <p:cNvCxnSpPr>
            <a:cxnSpLocks/>
          </p:cNvCxnSpPr>
          <p:nvPr/>
        </p:nvCxnSpPr>
        <p:spPr bwMode="auto">
          <a:xfrm>
            <a:off x="5731638"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28D13CB-BD9E-01D6-6DD0-DAFF1AFC233D}"/>
              </a:ext>
            </a:extLst>
          </p:cNvPr>
          <p:cNvCxnSpPr>
            <a:cxnSpLocks/>
          </p:cNvCxnSpPr>
          <p:nvPr/>
        </p:nvCxnSpPr>
        <p:spPr bwMode="auto">
          <a:xfrm>
            <a:off x="6198380"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718C12E-93EF-DB46-3B9E-2E4D0B605FDB}"/>
              </a:ext>
            </a:extLst>
          </p:cNvPr>
          <p:cNvCxnSpPr>
            <a:cxnSpLocks/>
          </p:cNvCxnSpPr>
          <p:nvPr/>
        </p:nvCxnSpPr>
        <p:spPr bwMode="auto">
          <a:xfrm>
            <a:off x="6665122" y="54038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E480C4F-C1AC-6D23-027E-D22ECF174D4A}"/>
              </a:ext>
            </a:extLst>
          </p:cNvPr>
          <p:cNvCxnSpPr>
            <a:cxnSpLocks/>
          </p:cNvCxnSpPr>
          <p:nvPr/>
        </p:nvCxnSpPr>
        <p:spPr bwMode="auto">
          <a:xfrm>
            <a:off x="7131864" y="540387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C48F1F7F-4674-B2AB-F3F1-BA7C1AC46357}"/>
              </a:ext>
            </a:extLst>
          </p:cNvPr>
          <p:cNvSpPr txBox="1"/>
          <p:nvPr/>
        </p:nvSpPr>
        <p:spPr bwMode="auto">
          <a:xfrm>
            <a:off x="1997703" y="5774817"/>
            <a:ext cx="74597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7" name="TextBox 36">
            <a:extLst>
              <a:ext uri="{FF2B5EF4-FFF2-40B4-BE49-F238E27FC236}">
                <a16:creationId xmlns:a16="http://schemas.microsoft.com/office/drawing/2014/main" id="{EE1BF38B-683C-0DAD-505C-C55EF5A76A0D}"/>
              </a:ext>
            </a:extLst>
          </p:cNvPr>
          <p:cNvSpPr txBox="1"/>
          <p:nvPr/>
        </p:nvSpPr>
        <p:spPr bwMode="auto">
          <a:xfrm>
            <a:off x="6929918"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38" name="TextBox 37">
            <a:extLst>
              <a:ext uri="{FF2B5EF4-FFF2-40B4-BE49-F238E27FC236}">
                <a16:creationId xmlns:a16="http://schemas.microsoft.com/office/drawing/2014/main" id="{80F04D36-5A79-B47E-01EF-8182D63AF52E}"/>
              </a:ext>
            </a:extLst>
          </p:cNvPr>
          <p:cNvSpPr txBox="1"/>
          <p:nvPr/>
        </p:nvSpPr>
        <p:spPr bwMode="auto">
          <a:xfrm>
            <a:off x="1797132"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1E0CAC46-CD7A-C4CD-769A-FD0719FCEE08}"/>
              </a:ext>
            </a:extLst>
          </p:cNvPr>
          <p:cNvSpPr txBox="1"/>
          <p:nvPr/>
        </p:nvSpPr>
        <p:spPr bwMode="auto">
          <a:xfrm>
            <a:off x="2310296"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0" name="TextBox 39">
            <a:extLst>
              <a:ext uri="{FF2B5EF4-FFF2-40B4-BE49-F238E27FC236}">
                <a16:creationId xmlns:a16="http://schemas.microsoft.com/office/drawing/2014/main" id="{200A78A9-0976-76D2-C566-9B528A568910}"/>
              </a:ext>
            </a:extLst>
          </p:cNvPr>
          <p:cNvSpPr txBox="1"/>
          <p:nvPr/>
        </p:nvSpPr>
        <p:spPr bwMode="auto">
          <a:xfrm>
            <a:off x="2734523"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1" name="TextBox 40">
            <a:extLst>
              <a:ext uri="{FF2B5EF4-FFF2-40B4-BE49-F238E27FC236}">
                <a16:creationId xmlns:a16="http://schemas.microsoft.com/office/drawing/2014/main" id="{678528DB-A1FB-4E81-C2C2-81A0A70BB93F}"/>
              </a:ext>
            </a:extLst>
          </p:cNvPr>
          <p:cNvSpPr txBox="1"/>
          <p:nvPr/>
        </p:nvSpPr>
        <p:spPr bwMode="auto">
          <a:xfrm>
            <a:off x="3220792"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384D7FB0-AC90-5B7B-19AD-F7236D8DB5DD}"/>
              </a:ext>
            </a:extLst>
          </p:cNvPr>
          <p:cNvSpPr txBox="1"/>
          <p:nvPr/>
        </p:nvSpPr>
        <p:spPr bwMode="auto">
          <a:xfrm>
            <a:off x="3668648"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3" name="TextBox 42">
            <a:extLst>
              <a:ext uri="{FF2B5EF4-FFF2-40B4-BE49-F238E27FC236}">
                <a16:creationId xmlns:a16="http://schemas.microsoft.com/office/drawing/2014/main" id="{72DDE436-D6D5-C944-AB77-E89567E9C275}"/>
              </a:ext>
            </a:extLst>
          </p:cNvPr>
          <p:cNvSpPr txBox="1"/>
          <p:nvPr/>
        </p:nvSpPr>
        <p:spPr bwMode="auto">
          <a:xfrm>
            <a:off x="4129484"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4" name="TextBox 43">
            <a:extLst>
              <a:ext uri="{FF2B5EF4-FFF2-40B4-BE49-F238E27FC236}">
                <a16:creationId xmlns:a16="http://schemas.microsoft.com/office/drawing/2014/main" id="{DF0495E9-49B7-49D0-CC23-141BF34D85C0}"/>
              </a:ext>
            </a:extLst>
          </p:cNvPr>
          <p:cNvSpPr txBox="1"/>
          <p:nvPr/>
        </p:nvSpPr>
        <p:spPr bwMode="auto">
          <a:xfrm>
            <a:off x="4596223"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5" name="TextBox 44">
            <a:extLst>
              <a:ext uri="{FF2B5EF4-FFF2-40B4-BE49-F238E27FC236}">
                <a16:creationId xmlns:a16="http://schemas.microsoft.com/office/drawing/2014/main" id="{44D5C6F9-950E-B9CD-E8A4-D3714AF3ECDD}"/>
              </a:ext>
            </a:extLst>
          </p:cNvPr>
          <p:cNvSpPr txBox="1"/>
          <p:nvPr/>
        </p:nvSpPr>
        <p:spPr bwMode="auto">
          <a:xfrm>
            <a:off x="5062962"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46" name="TextBox 45">
            <a:extLst>
              <a:ext uri="{FF2B5EF4-FFF2-40B4-BE49-F238E27FC236}">
                <a16:creationId xmlns:a16="http://schemas.microsoft.com/office/drawing/2014/main" id="{A246A3CC-3529-0DB7-3AEB-4CD84F2941DD}"/>
              </a:ext>
            </a:extLst>
          </p:cNvPr>
          <p:cNvSpPr txBox="1"/>
          <p:nvPr/>
        </p:nvSpPr>
        <p:spPr bwMode="auto">
          <a:xfrm>
            <a:off x="5529701"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47" name="TextBox 46">
            <a:extLst>
              <a:ext uri="{FF2B5EF4-FFF2-40B4-BE49-F238E27FC236}">
                <a16:creationId xmlns:a16="http://schemas.microsoft.com/office/drawing/2014/main" id="{C3A439C9-0F47-A5D7-676A-5530DCB5EA75}"/>
              </a:ext>
            </a:extLst>
          </p:cNvPr>
          <p:cNvSpPr txBox="1"/>
          <p:nvPr/>
        </p:nvSpPr>
        <p:spPr bwMode="auto">
          <a:xfrm>
            <a:off x="5996440"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8" name="TextBox 47">
            <a:extLst>
              <a:ext uri="{FF2B5EF4-FFF2-40B4-BE49-F238E27FC236}">
                <a16:creationId xmlns:a16="http://schemas.microsoft.com/office/drawing/2014/main" id="{112856FD-C4E7-A457-E3EC-1F100871706D}"/>
              </a:ext>
            </a:extLst>
          </p:cNvPr>
          <p:cNvSpPr txBox="1"/>
          <p:nvPr/>
        </p:nvSpPr>
        <p:spPr bwMode="auto">
          <a:xfrm>
            <a:off x="6463179" y="5412745"/>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cxnSp>
        <p:nvCxnSpPr>
          <p:cNvPr id="59" name="Straight Connector 58">
            <a:extLst>
              <a:ext uri="{FF2B5EF4-FFF2-40B4-BE49-F238E27FC236}">
                <a16:creationId xmlns:a16="http://schemas.microsoft.com/office/drawing/2014/main" id="{43501D9B-AD83-3C5C-12CD-551876819510}"/>
              </a:ext>
            </a:extLst>
          </p:cNvPr>
          <p:cNvCxnSpPr>
            <a:cxnSpLocks/>
          </p:cNvCxnSpPr>
          <p:nvPr/>
        </p:nvCxnSpPr>
        <p:spPr bwMode="auto">
          <a:xfrm>
            <a:off x="7598606" y="5408439"/>
            <a:ext cx="0" cy="64008"/>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87EFADC8-4922-7C65-5703-28D19BA32E08}"/>
              </a:ext>
            </a:extLst>
          </p:cNvPr>
          <p:cNvSpPr txBox="1"/>
          <p:nvPr/>
        </p:nvSpPr>
        <p:spPr bwMode="auto">
          <a:xfrm>
            <a:off x="7396657" y="5417313"/>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cxnSp>
        <p:nvCxnSpPr>
          <p:cNvPr id="61" name="Straight Connector 60">
            <a:extLst>
              <a:ext uri="{FF2B5EF4-FFF2-40B4-BE49-F238E27FC236}">
                <a16:creationId xmlns:a16="http://schemas.microsoft.com/office/drawing/2014/main" id="{8303A471-74CF-16A3-9C34-E141458BA229}"/>
              </a:ext>
            </a:extLst>
          </p:cNvPr>
          <p:cNvCxnSpPr>
            <a:cxnSpLocks/>
          </p:cNvCxnSpPr>
          <p:nvPr/>
        </p:nvCxnSpPr>
        <p:spPr bwMode="auto">
          <a:xfrm>
            <a:off x="8065348" y="5400068"/>
            <a:ext cx="0" cy="64008"/>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458C88FF-26B2-59E5-462E-41C475230AB1}"/>
              </a:ext>
            </a:extLst>
          </p:cNvPr>
          <p:cNvSpPr txBox="1"/>
          <p:nvPr/>
        </p:nvSpPr>
        <p:spPr bwMode="auto">
          <a:xfrm>
            <a:off x="7863396" y="5408942"/>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cxnSp>
        <p:nvCxnSpPr>
          <p:cNvPr id="63" name="Straight Connector 62">
            <a:extLst>
              <a:ext uri="{FF2B5EF4-FFF2-40B4-BE49-F238E27FC236}">
                <a16:creationId xmlns:a16="http://schemas.microsoft.com/office/drawing/2014/main" id="{43C86FCC-355F-6429-99BC-5465A25795B6}"/>
              </a:ext>
            </a:extLst>
          </p:cNvPr>
          <p:cNvCxnSpPr>
            <a:cxnSpLocks/>
          </p:cNvCxnSpPr>
          <p:nvPr/>
        </p:nvCxnSpPr>
        <p:spPr bwMode="auto">
          <a:xfrm>
            <a:off x="8532090" y="5398803"/>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D46CC8AA-8B2E-A168-1B7F-187EA4A2DEF1}"/>
              </a:ext>
            </a:extLst>
          </p:cNvPr>
          <p:cNvSpPr txBox="1"/>
          <p:nvPr/>
        </p:nvSpPr>
        <p:spPr bwMode="auto">
          <a:xfrm>
            <a:off x="8330135" y="5407677"/>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cxnSp>
        <p:nvCxnSpPr>
          <p:cNvPr id="65" name="Straight Connector 64">
            <a:extLst>
              <a:ext uri="{FF2B5EF4-FFF2-40B4-BE49-F238E27FC236}">
                <a16:creationId xmlns:a16="http://schemas.microsoft.com/office/drawing/2014/main" id="{57CA5587-3BED-6CFC-EAD5-25BDA09927F6}"/>
              </a:ext>
            </a:extLst>
          </p:cNvPr>
          <p:cNvCxnSpPr>
            <a:cxnSpLocks/>
          </p:cNvCxnSpPr>
          <p:nvPr/>
        </p:nvCxnSpPr>
        <p:spPr bwMode="auto">
          <a:xfrm>
            <a:off x="8998832" y="5408439"/>
            <a:ext cx="0" cy="64008"/>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32A479F1-A1D2-9918-564D-482D065917E8}"/>
              </a:ext>
            </a:extLst>
          </p:cNvPr>
          <p:cNvSpPr txBox="1"/>
          <p:nvPr/>
        </p:nvSpPr>
        <p:spPr bwMode="auto">
          <a:xfrm>
            <a:off x="8796874" y="5417313"/>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cxnSp>
        <p:nvCxnSpPr>
          <p:cNvPr id="67" name="Straight Connector 66">
            <a:extLst>
              <a:ext uri="{FF2B5EF4-FFF2-40B4-BE49-F238E27FC236}">
                <a16:creationId xmlns:a16="http://schemas.microsoft.com/office/drawing/2014/main" id="{EAC9613A-DAC1-D590-ABEB-A4114974A9ED}"/>
              </a:ext>
            </a:extLst>
          </p:cNvPr>
          <p:cNvCxnSpPr>
            <a:cxnSpLocks/>
          </p:cNvCxnSpPr>
          <p:nvPr/>
        </p:nvCxnSpPr>
        <p:spPr bwMode="auto">
          <a:xfrm>
            <a:off x="9465576" y="5400624"/>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B56F8E8B-5C3E-0E0B-C1AA-E1765031BBF2}"/>
              </a:ext>
            </a:extLst>
          </p:cNvPr>
          <p:cNvSpPr txBox="1"/>
          <p:nvPr/>
        </p:nvSpPr>
        <p:spPr bwMode="auto">
          <a:xfrm>
            <a:off x="9263608" y="5409498"/>
            <a:ext cx="42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grpSp>
        <p:nvGrpSpPr>
          <p:cNvPr id="73" name="Group 72">
            <a:extLst>
              <a:ext uri="{FF2B5EF4-FFF2-40B4-BE49-F238E27FC236}">
                <a16:creationId xmlns:a16="http://schemas.microsoft.com/office/drawing/2014/main" id="{83B46BB7-B0F5-9820-D496-C529C80856C5}"/>
              </a:ext>
            </a:extLst>
          </p:cNvPr>
          <p:cNvGrpSpPr/>
          <p:nvPr/>
        </p:nvGrpSpPr>
        <p:grpSpPr>
          <a:xfrm>
            <a:off x="2000250" y="2359025"/>
            <a:ext cx="7391400" cy="2435225"/>
            <a:chOff x="2000250" y="2359025"/>
            <a:chExt cx="7391400" cy="2435225"/>
          </a:xfrm>
        </p:grpSpPr>
        <p:sp>
          <p:nvSpPr>
            <p:cNvPr id="70" name="Freeform 69">
              <a:extLst>
                <a:ext uri="{FF2B5EF4-FFF2-40B4-BE49-F238E27FC236}">
                  <a16:creationId xmlns:a16="http://schemas.microsoft.com/office/drawing/2014/main" id="{6A4C9CBE-E9C1-6115-43B7-29DED979C179}"/>
                </a:ext>
              </a:extLst>
            </p:cNvPr>
            <p:cNvSpPr/>
            <p:nvPr/>
          </p:nvSpPr>
          <p:spPr bwMode="auto">
            <a:xfrm>
              <a:off x="4721225" y="3479800"/>
              <a:ext cx="4670425" cy="1314450"/>
            </a:xfrm>
            <a:custGeom>
              <a:avLst/>
              <a:gdLst>
                <a:gd name="connsiteX0" fmla="*/ 4670425 w 4670425"/>
                <a:gd name="connsiteY0" fmla="*/ 1314450 h 1314450"/>
                <a:gd name="connsiteX1" fmla="*/ 3749675 w 4670425"/>
                <a:gd name="connsiteY1" fmla="*/ 1314450 h 1314450"/>
                <a:gd name="connsiteX2" fmla="*/ 3749675 w 4670425"/>
                <a:gd name="connsiteY2" fmla="*/ 1200150 h 1314450"/>
                <a:gd name="connsiteX3" fmla="*/ 3546475 w 4670425"/>
                <a:gd name="connsiteY3" fmla="*/ 1200150 h 1314450"/>
                <a:gd name="connsiteX4" fmla="*/ 3546475 w 4670425"/>
                <a:gd name="connsiteY4" fmla="*/ 1146175 h 1314450"/>
                <a:gd name="connsiteX5" fmla="*/ 3251200 w 4670425"/>
                <a:gd name="connsiteY5" fmla="*/ 1146175 h 1314450"/>
                <a:gd name="connsiteX6" fmla="*/ 3251200 w 4670425"/>
                <a:gd name="connsiteY6" fmla="*/ 1111250 h 1314450"/>
                <a:gd name="connsiteX7" fmla="*/ 3181350 w 4670425"/>
                <a:gd name="connsiteY7" fmla="*/ 1111250 h 1314450"/>
                <a:gd name="connsiteX8" fmla="*/ 3181350 w 4670425"/>
                <a:gd name="connsiteY8" fmla="*/ 1076325 h 1314450"/>
                <a:gd name="connsiteX9" fmla="*/ 3130550 w 4670425"/>
                <a:gd name="connsiteY9" fmla="*/ 1076325 h 1314450"/>
                <a:gd name="connsiteX10" fmla="*/ 3130550 w 4670425"/>
                <a:gd name="connsiteY10" fmla="*/ 1076325 h 1314450"/>
                <a:gd name="connsiteX11" fmla="*/ 3130550 w 4670425"/>
                <a:gd name="connsiteY11" fmla="*/ 1044575 h 1314450"/>
                <a:gd name="connsiteX12" fmla="*/ 3067050 w 4670425"/>
                <a:gd name="connsiteY12" fmla="*/ 1044575 h 1314450"/>
                <a:gd name="connsiteX13" fmla="*/ 3067050 w 4670425"/>
                <a:gd name="connsiteY13" fmla="*/ 1044575 h 1314450"/>
                <a:gd name="connsiteX14" fmla="*/ 3067050 w 4670425"/>
                <a:gd name="connsiteY14" fmla="*/ 1044575 h 1314450"/>
                <a:gd name="connsiteX15" fmla="*/ 3067050 w 4670425"/>
                <a:gd name="connsiteY15" fmla="*/ 1016000 h 1314450"/>
                <a:gd name="connsiteX16" fmla="*/ 2873375 w 4670425"/>
                <a:gd name="connsiteY16" fmla="*/ 1016000 h 1314450"/>
                <a:gd name="connsiteX17" fmla="*/ 2873375 w 4670425"/>
                <a:gd name="connsiteY17" fmla="*/ 996950 h 1314450"/>
                <a:gd name="connsiteX18" fmla="*/ 2813050 w 4670425"/>
                <a:gd name="connsiteY18" fmla="*/ 996950 h 1314450"/>
                <a:gd name="connsiteX19" fmla="*/ 2813050 w 4670425"/>
                <a:gd name="connsiteY19" fmla="*/ 974725 h 1314450"/>
                <a:gd name="connsiteX20" fmla="*/ 2778125 w 4670425"/>
                <a:gd name="connsiteY20" fmla="*/ 974725 h 1314450"/>
                <a:gd name="connsiteX21" fmla="*/ 2778125 w 4670425"/>
                <a:gd name="connsiteY21" fmla="*/ 974725 h 1314450"/>
                <a:gd name="connsiteX22" fmla="*/ 2778125 w 4670425"/>
                <a:gd name="connsiteY22" fmla="*/ 974725 h 1314450"/>
                <a:gd name="connsiteX23" fmla="*/ 2778125 w 4670425"/>
                <a:gd name="connsiteY23" fmla="*/ 974725 h 1314450"/>
                <a:gd name="connsiteX24" fmla="*/ 2778125 w 4670425"/>
                <a:gd name="connsiteY24" fmla="*/ 952500 h 1314450"/>
                <a:gd name="connsiteX25" fmla="*/ 2565400 w 4670425"/>
                <a:gd name="connsiteY25" fmla="*/ 952500 h 1314450"/>
                <a:gd name="connsiteX26" fmla="*/ 2565400 w 4670425"/>
                <a:gd name="connsiteY26" fmla="*/ 933450 h 1314450"/>
                <a:gd name="connsiteX27" fmla="*/ 2454275 w 4670425"/>
                <a:gd name="connsiteY27" fmla="*/ 933450 h 1314450"/>
                <a:gd name="connsiteX28" fmla="*/ 2454275 w 4670425"/>
                <a:gd name="connsiteY28" fmla="*/ 904875 h 1314450"/>
                <a:gd name="connsiteX29" fmla="*/ 2362200 w 4670425"/>
                <a:gd name="connsiteY29" fmla="*/ 904875 h 1314450"/>
                <a:gd name="connsiteX30" fmla="*/ 2362200 w 4670425"/>
                <a:gd name="connsiteY30" fmla="*/ 873125 h 1314450"/>
                <a:gd name="connsiteX31" fmla="*/ 2257425 w 4670425"/>
                <a:gd name="connsiteY31" fmla="*/ 873125 h 1314450"/>
                <a:gd name="connsiteX32" fmla="*/ 2257425 w 4670425"/>
                <a:gd name="connsiteY32" fmla="*/ 844550 h 1314450"/>
                <a:gd name="connsiteX33" fmla="*/ 2190750 w 4670425"/>
                <a:gd name="connsiteY33" fmla="*/ 844550 h 1314450"/>
                <a:gd name="connsiteX34" fmla="*/ 2190750 w 4670425"/>
                <a:gd name="connsiteY34" fmla="*/ 806450 h 1314450"/>
                <a:gd name="connsiteX35" fmla="*/ 2120900 w 4670425"/>
                <a:gd name="connsiteY35" fmla="*/ 806450 h 1314450"/>
                <a:gd name="connsiteX36" fmla="*/ 2120900 w 4670425"/>
                <a:gd name="connsiteY36" fmla="*/ 784225 h 1314450"/>
                <a:gd name="connsiteX37" fmla="*/ 2066925 w 4670425"/>
                <a:gd name="connsiteY37" fmla="*/ 784225 h 1314450"/>
                <a:gd name="connsiteX38" fmla="*/ 2066925 w 4670425"/>
                <a:gd name="connsiteY38" fmla="*/ 762000 h 1314450"/>
                <a:gd name="connsiteX39" fmla="*/ 1949450 w 4670425"/>
                <a:gd name="connsiteY39" fmla="*/ 762000 h 1314450"/>
                <a:gd name="connsiteX40" fmla="*/ 1949450 w 4670425"/>
                <a:gd name="connsiteY40" fmla="*/ 739775 h 1314450"/>
                <a:gd name="connsiteX41" fmla="*/ 1860550 w 4670425"/>
                <a:gd name="connsiteY41" fmla="*/ 739775 h 1314450"/>
                <a:gd name="connsiteX42" fmla="*/ 1860550 w 4670425"/>
                <a:gd name="connsiteY42" fmla="*/ 739775 h 1314450"/>
                <a:gd name="connsiteX43" fmla="*/ 1860550 w 4670425"/>
                <a:gd name="connsiteY43" fmla="*/ 711200 h 1314450"/>
                <a:gd name="connsiteX44" fmla="*/ 1803400 w 4670425"/>
                <a:gd name="connsiteY44" fmla="*/ 711200 h 1314450"/>
                <a:gd name="connsiteX45" fmla="*/ 1803400 w 4670425"/>
                <a:gd name="connsiteY45" fmla="*/ 682625 h 1314450"/>
                <a:gd name="connsiteX46" fmla="*/ 1698625 w 4670425"/>
                <a:gd name="connsiteY46" fmla="*/ 682625 h 1314450"/>
                <a:gd name="connsiteX47" fmla="*/ 1698625 w 4670425"/>
                <a:gd name="connsiteY47" fmla="*/ 669925 h 1314450"/>
                <a:gd name="connsiteX48" fmla="*/ 1593850 w 4670425"/>
                <a:gd name="connsiteY48" fmla="*/ 669925 h 1314450"/>
                <a:gd name="connsiteX49" fmla="*/ 1593850 w 4670425"/>
                <a:gd name="connsiteY49" fmla="*/ 631825 h 1314450"/>
                <a:gd name="connsiteX50" fmla="*/ 1530350 w 4670425"/>
                <a:gd name="connsiteY50" fmla="*/ 631825 h 1314450"/>
                <a:gd name="connsiteX51" fmla="*/ 1530350 w 4670425"/>
                <a:gd name="connsiteY51" fmla="*/ 612775 h 1314450"/>
                <a:gd name="connsiteX52" fmla="*/ 1466850 w 4670425"/>
                <a:gd name="connsiteY52" fmla="*/ 612775 h 1314450"/>
                <a:gd name="connsiteX53" fmla="*/ 1466850 w 4670425"/>
                <a:gd name="connsiteY53" fmla="*/ 590550 h 1314450"/>
                <a:gd name="connsiteX54" fmla="*/ 1416050 w 4670425"/>
                <a:gd name="connsiteY54" fmla="*/ 590550 h 1314450"/>
                <a:gd name="connsiteX55" fmla="*/ 1416050 w 4670425"/>
                <a:gd name="connsiteY55" fmla="*/ 568325 h 1314450"/>
                <a:gd name="connsiteX56" fmla="*/ 1346200 w 4670425"/>
                <a:gd name="connsiteY56" fmla="*/ 568325 h 1314450"/>
                <a:gd name="connsiteX57" fmla="*/ 1346200 w 4670425"/>
                <a:gd name="connsiteY57" fmla="*/ 552450 h 1314450"/>
                <a:gd name="connsiteX58" fmla="*/ 1292225 w 4670425"/>
                <a:gd name="connsiteY58" fmla="*/ 552450 h 1314450"/>
                <a:gd name="connsiteX59" fmla="*/ 1292225 w 4670425"/>
                <a:gd name="connsiteY59" fmla="*/ 533400 h 1314450"/>
                <a:gd name="connsiteX60" fmla="*/ 1222375 w 4670425"/>
                <a:gd name="connsiteY60" fmla="*/ 533400 h 1314450"/>
                <a:gd name="connsiteX61" fmla="*/ 1222375 w 4670425"/>
                <a:gd name="connsiteY61" fmla="*/ 498475 h 1314450"/>
                <a:gd name="connsiteX62" fmla="*/ 1098550 w 4670425"/>
                <a:gd name="connsiteY62" fmla="*/ 498475 h 1314450"/>
                <a:gd name="connsiteX63" fmla="*/ 1098550 w 4670425"/>
                <a:gd name="connsiteY63" fmla="*/ 479425 h 1314450"/>
                <a:gd name="connsiteX64" fmla="*/ 1098550 w 4670425"/>
                <a:gd name="connsiteY64" fmla="*/ 479425 h 1314450"/>
                <a:gd name="connsiteX65" fmla="*/ 1076325 w 4670425"/>
                <a:gd name="connsiteY65" fmla="*/ 479425 h 1314450"/>
                <a:gd name="connsiteX66" fmla="*/ 1076325 w 4670425"/>
                <a:gd name="connsiteY66" fmla="*/ 457200 h 1314450"/>
                <a:gd name="connsiteX67" fmla="*/ 1028700 w 4670425"/>
                <a:gd name="connsiteY67" fmla="*/ 457200 h 1314450"/>
                <a:gd name="connsiteX68" fmla="*/ 1028700 w 4670425"/>
                <a:gd name="connsiteY68" fmla="*/ 447675 h 1314450"/>
                <a:gd name="connsiteX69" fmla="*/ 990600 w 4670425"/>
                <a:gd name="connsiteY69" fmla="*/ 447675 h 1314450"/>
                <a:gd name="connsiteX70" fmla="*/ 990600 w 4670425"/>
                <a:gd name="connsiteY70" fmla="*/ 428625 h 1314450"/>
                <a:gd name="connsiteX71" fmla="*/ 917575 w 4670425"/>
                <a:gd name="connsiteY71" fmla="*/ 428625 h 1314450"/>
                <a:gd name="connsiteX72" fmla="*/ 917575 w 4670425"/>
                <a:gd name="connsiteY72" fmla="*/ 406400 h 1314450"/>
                <a:gd name="connsiteX73" fmla="*/ 873125 w 4670425"/>
                <a:gd name="connsiteY73" fmla="*/ 406400 h 1314450"/>
                <a:gd name="connsiteX74" fmla="*/ 873125 w 4670425"/>
                <a:gd name="connsiteY74" fmla="*/ 387350 h 1314450"/>
                <a:gd name="connsiteX75" fmla="*/ 819150 w 4670425"/>
                <a:gd name="connsiteY75" fmla="*/ 387350 h 1314450"/>
                <a:gd name="connsiteX76" fmla="*/ 819150 w 4670425"/>
                <a:gd name="connsiteY76" fmla="*/ 352425 h 1314450"/>
                <a:gd name="connsiteX77" fmla="*/ 755650 w 4670425"/>
                <a:gd name="connsiteY77" fmla="*/ 352425 h 1314450"/>
                <a:gd name="connsiteX78" fmla="*/ 755650 w 4670425"/>
                <a:gd name="connsiteY78" fmla="*/ 320675 h 1314450"/>
                <a:gd name="connsiteX79" fmla="*/ 704850 w 4670425"/>
                <a:gd name="connsiteY79" fmla="*/ 320675 h 1314450"/>
                <a:gd name="connsiteX80" fmla="*/ 704850 w 4670425"/>
                <a:gd name="connsiteY80" fmla="*/ 301625 h 1314450"/>
                <a:gd name="connsiteX81" fmla="*/ 669925 w 4670425"/>
                <a:gd name="connsiteY81" fmla="*/ 301625 h 1314450"/>
                <a:gd name="connsiteX82" fmla="*/ 669925 w 4670425"/>
                <a:gd name="connsiteY82" fmla="*/ 282575 h 1314450"/>
                <a:gd name="connsiteX83" fmla="*/ 606425 w 4670425"/>
                <a:gd name="connsiteY83" fmla="*/ 282575 h 1314450"/>
                <a:gd name="connsiteX84" fmla="*/ 606425 w 4670425"/>
                <a:gd name="connsiteY84" fmla="*/ 244475 h 1314450"/>
                <a:gd name="connsiteX85" fmla="*/ 549275 w 4670425"/>
                <a:gd name="connsiteY85" fmla="*/ 244475 h 1314450"/>
                <a:gd name="connsiteX86" fmla="*/ 549275 w 4670425"/>
                <a:gd name="connsiteY86" fmla="*/ 215900 h 1314450"/>
                <a:gd name="connsiteX87" fmla="*/ 511175 w 4670425"/>
                <a:gd name="connsiteY87" fmla="*/ 215900 h 1314450"/>
                <a:gd name="connsiteX88" fmla="*/ 511175 w 4670425"/>
                <a:gd name="connsiteY88" fmla="*/ 196850 h 1314450"/>
                <a:gd name="connsiteX89" fmla="*/ 476250 w 4670425"/>
                <a:gd name="connsiteY89" fmla="*/ 196850 h 1314450"/>
                <a:gd name="connsiteX90" fmla="*/ 476250 w 4670425"/>
                <a:gd name="connsiteY90" fmla="*/ 187325 h 1314450"/>
                <a:gd name="connsiteX91" fmla="*/ 428625 w 4670425"/>
                <a:gd name="connsiteY91" fmla="*/ 187325 h 1314450"/>
                <a:gd name="connsiteX92" fmla="*/ 428625 w 4670425"/>
                <a:gd name="connsiteY92" fmla="*/ 171450 h 1314450"/>
                <a:gd name="connsiteX93" fmla="*/ 393700 w 4670425"/>
                <a:gd name="connsiteY93" fmla="*/ 171450 h 1314450"/>
                <a:gd name="connsiteX94" fmla="*/ 393700 w 4670425"/>
                <a:gd name="connsiteY94" fmla="*/ 155575 h 1314450"/>
                <a:gd name="connsiteX95" fmla="*/ 320675 w 4670425"/>
                <a:gd name="connsiteY95" fmla="*/ 155575 h 1314450"/>
                <a:gd name="connsiteX96" fmla="*/ 320675 w 4670425"/>
                <a:gd name="connsiteY96" fmla="*/ 127000 h 1314450"/>
                <a:gd name="connsiteX97" fmla="*/ 234950 w 4670425"/>
                <a:gd name="connsiteY97" fmla="*/ 127000 h 1314450"/>
                <a:gd name="connsiteX98" fmla="*/ 234950 w 4670425"/>
                <a:gd name="connsiteY98" fmla="*/ 127000 h 1314450"/>
                <a:gd name="connsiteX99" fmla="*/ 234950 w 4670425"/>
                <a:gd name="connsiteY99" fmla="*/ 101600 h 1314450"/>
                <a:gd name="connsiteX100" fmla="*/ 177800 w 4670425"/>
                <a:gd name="connsiteY100" fmla="*/ 101600 h 1314450"/>
                <a:gd name="connsiteX101" fmla="*/ 177800 w 4670425"/>
                <a:gd name="connsiteY101" fmla="*/ 85725 h 1314450"/>
                <a:gd name="connsiteX102" fmla="*/ 142875 w 4670425"/>
                <a:gd name="connsiteY102" fmla="*/ 85725 h 1314450"/>
                <a:gd name="connsiteX103" fmla="*/ 142875 w 4670425"/>
                <a:gd name="connsiteY103" fmla="*/ 60325 h 1314450"/>
                <a:gd name="connsiteX104" fmla="*/ 92075 w 4670425"/>
                <a:gd name="connsiteY104" fmla="*/ 60325 h 1314450"/>
                <a:gd name="connsiteX105" fmla="*/ 92075 w 4670425"/>
                <a:gd name="connsiteY105" fmla="*/ 41275 h 1314450"/>
                <a:gd name="connsiteX106" fmla="*/ 92075 w 4670425"/>
                <a:gd name="connsiteY106" fmla="*/ 41275 h 1314450"/>
                <a:gd name="connsiteX107" fmla="*/ 92075 w 4670425"/>
                <a:gd name="connsiteY107" fmla="*/ 41275 h 1314450"/>
                <a:gd name="connsiteX108" fmla="*/ 79375 w 4670425"/>
                <a:gd name="connsiteY108" fmla="*/ 41275 h 1314450"/>
                <a:gd name="connsiteX109" fmla="*/ 79375 w 4670425"/>
                <a:gd name="connsiteY109" fmla="*/ 19050 h 1314450"/>
                <a:gd name="connsiteX110" fmla="*/ 28575 w 4670425"/>
                <a:gd name="connsiteY110" fmla="*/ 19050 h 1314450"/>
                <a:gd name="connsiteX111" fmla="*/ 28575 w 4670425"/>
                <a:gd name="connsiteY111" fmla="*/ 0 h 1314450"/>
                <a:gd name="connsiteX112" fmla="*/ 0 w 4670425"/>
                <a:gd name="connsiteY112" fmla="*/ 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4670425" h="1314450">
                  <a:moveTo>
                    <a:pt x="4670425" y="1314450"/>
                  </a:moveTo>
                  <a:lnTo>
                    <a:pt x="3749675" y="1314450"/>
                  </a:lnTo>
                  <a:lnTo>
                    <a:pt x="3749675" y="1200150"/>
                  </a:lnTo>
                  <a:lnTo>
                    <a:pt x="3546475" y="1200150"/>
                  </a:lnTo>
                  <a:lnTo>
                    <a:pt x="3546475" y="1146175"/>
                  </a:lnTo>
                  <a:lnTo>
                    <a:pt x="3251200" y="1146175"/>
                  </a:lnTo>
                  <a:lnTo>
                    <a:pt x="3251200" y="1111250"/>
                  </a:lnTo>
                  <a:lnTo>
                    <a:pt x="3181350" y="1111250"/>
                  </a:lnTo>
                  <a:lnTo>
                    <a:pt x="3181350" y="1076325"/>
                  </a:lnTo>
                  <a:lnTo>
                    <a:pt x="3130550" y="1076325"/>
                  </a:lnTo>
                  <a:lnTo>
                    <a:pt x="3130550" y="1076325"/>
                  </a:lnTo>
                  <a:lnTo>
                    <a:pt x="3130550" y="1044575"/>
                  </a:lnTo>
                  <a:lnTo>
                    <a:pt x="3067050" y="1044575"/>
                  </a:lnTo>
                  <a:lnTo>
                    <a:pt x="3067050" y="1044575"/>
                  </a:lnTo>
                  <a:lnTo>
                    <a:pt x="3067050" y="1044575"/>
                  </a:lnTo>
                  <a:lnTo>
                    <a:pt x="3067050" y="1016000"/>
                  </a:lnTo>
                  <a:lnTo>
                    <a:pt x="2873375" y="1016000"/>
                  </a:lnTo>
                  <a:lnTo>
                    <a:pt x="2873375" y="996950"/>
                  </a:lnTo>
                  <a:lnTo>
                    <a:pt x="2813050" y="996950"/>
                  </a:lnTo>
                  <a:lnTo>
                    <a:pt x="2813050" y="974725"/>
                  </a:lnTo>
                  <a:lnTo>
                    <a:pt x="2778125" y="974725"/>
                  </a:lnTo>
                  <a:lnTo>
                    <a:pt x="2778125" y="974725"/>
                  </a:lnTo>
                  <a:lnTo>
                    <a:pt x="2778125" y="974725"/>
                  </a:lnTo>
                  <a:lnTo>
                    <a:pt x="2778125" y="974725"/>
                  </a:lnTo>
                  <a:lnTo>
                    <a:pt x="2778125" y="952500"/>
                  </a:lnTo>
                  <a:lnTo>
                    <a:pt x="2565400" y="952500"/>
                  </a:lnTo>
                  <a:lnTo>
                    <a:pt x="2565400" y="933450"/>
                  </a:lnTo>
                  <a:lnTo>
                    <a:pt x="2454275" y="933450"/>
                  </a:lnTo>
                  <a:lnTo>
                    <a:pt x="2454275" y="904875"/>
                  </a:lnTo>
                  <a:lnTo>
                    <a:pt x="2362200" y="904875"/>
                  </a:lnTo>
                  <a:lnTo>
                    <a:pt x="2362200" y="873125"/>
                  </a:lnTo>
                  <a:lnTo>
                    <a:pt x="2257425" y="873125"/>
                  </a:lnTo>
                  <a:lnTo>
                    <a:pt x="2257425" y="844550"/>
                  </a:lnTo>
                  <a:lnTo>
                    <a:pt x="2190750" y="844550"/>
                  </a:lnTo>
                  <a:lnTo>
                    <a:pt x="2190750" y="806450"/>
                  </a:lnTo>
                  <a:lnTo>
                    <a:pt x="2120900" y="806450"/>
                  </a:lnTo>
                  <a:lnTo>
                    <a:pt x="2120900" y="784225"/>
                  </a:lnTo>
                  <a:lnTo>
                    <a:pt x="2066925" y="784225"/>
                  </a:lnTo>
                  <a:lnTo>
                    <a:pt x="2066925" y="762000"/>
                  </a:lnTo>
                  <a:lnTo>
                    <a:pt x="1949450" y="762000"/>
                  </a:lnTo>
                  <a:lnTo>
                    <a:pt x="1949450" y="739775"/>
                  </a:lnTo>
                  <a:lnTo>
                    <a:pt x="1860550" y="739775"/>
                  </a:lnTo>
                  <a:lnTo>
                    <a:pt x="1860550" y="739775"/>
                  </a:lnTo>
                  <a:lnTo>
                    <a:pt x="1860550" y="711200"/>
                  </a:lnTo>
                  <a:lnTo>
                    <a:pt x="1803400" y="711200"/>
                  </a:lnTo>
                  <a:lnTo>
                    <a:pt x="1803400" y="682625"/>
                  </a:lnTo>
                  <a:lnTo>
                    <a:pt x="1698625" y="682625"/>
                  </a:lnTo>
                  <a:lnTo>
                    <a:pt x="1698625" y="669925"/>
                  </a:lnTo>
                  <a:lnTo>
                    <a:pt x="1593850" y="669925"/>
                  </a:lnTo>
                  <a:lnTo>
                    <a:pt x="1593850" y="631825"/>
                  </a:lnTo>
                  <a:lnTo>
                    <a:pt x="1530350" y="631825"/>
                  </a:lnTo>
                  <a:lnTo>
                    <a:pt x="1530350" y="612775"/>
                  </a:lnTo>
                  <a:lnTo>
                    <a:pt x="1466850" y="612775"/>
                  </a:lnTo>
                  <a:lnTo>
                    <a:pt x="1466850" y="590550"/>
                  </a:lnTo>
                  <a:lnTo>
                    <a:pt x="1416050" y="590550"/>
                  </a:lnTo>
                  <a:lnTo>
                    <a:pt x="1416050" y="568325"/>
                  </a:lnTo>
                  <a:lnTo>
                    <a:pt x="1346200" y="568325"/>
                  </a:lnTo>
                  <a:lnTo>
                    <a:pt x="1346200" y="552450"/>
                  </a:lnTo>
                  <a:lnTo>
                    <a:pt x="1292225" y="552450"/>
                  </a:lnTo>
                  <a:lnTo>
                    <a:pt x="1292225" y="533400"/>
                  </a:lnTo>
                  <a:lnTo>
                    <a:pt x="1222375" y="533400"/>
                  </a:lnTo>
                  <a:lnTo>
                    <a:pt x="1222375" y="498475"/>
                  </a:lnTo>
                  <a:lnTo>
                    <a:pt x="1098550" y="498475"/>
                  </a:lnTo>
                  <a:lnTo>
                    <a:pt x="1098550" y="479425"/>
                  </a:lnTo>
                  <a:lnTo>
                    <a:pt x="1098550" y="479425"/>
                  </a:lnTo>
                  <a:lnTo>
                    <a:pt x="1076325" y="479425"/>
                  </a:lnTo>
                  <a:lnTo>
                    <a:pt x="1076325" y="457200"/>
                  </a:lnTo>
                  <a:lnTo>
                    <a:pt x="1028700" y="457200"/>
                  </a:lnTo>
                  <a:lnTo>
                    <a:pt x="1028700" y="447675"/>
                  </a:lnTo>
                  <a:lnTo>
                    <a:pt x="990600" y="447675"/>
                  </a:lnTo>
                  <a:lnTo>
                    <a:pt x="990600" y="428625"/>
                  </a:lnTo>
                  <a:lnTo>
                    <a:pt x="917575" y="428625"/>
                  </a:lnTo>
                  <a:lnTo>
                    <a:pt x="917575" y="406400"/>
                  </a:lnTo>
                  <a:lnTo>
                    <a:pt x="873125" y="406400"/>
                  </a:lnTo>
                  <a:lnTo>
                    <a:pt x="873125" y="387350"/>
                  </a:lnTo>
                  <a:lnTo>
                    <a:pt x="819150" y="387350"/>
                  </a:lnTo>
                  <a:lnTo>
                    <a:pt x="819150" y="352425"/>
                  </a:lnTo>
                  <a:lnTo>
                    <a:pt x="755650" y="352425"/>
                  </a:lnTo>
                  <a:lnTo>
                    <a:pt x="755650" y="320675"/>
                  </a:lnTo>
                  <a:lnTo>
                    <a:pt x="704850" y="320675"/>
                  </a:lnTo>
                  <a:lnTo>
                    <a:pt x="704850" y="301625"/>
                  </a:lnTo>
                  <a:lnTo>
                    <a:pt x="669925" y="301625"/>
                  </a:lnTo>
                  <a:lnTo>
                    <a:pt x="669925" y="282575"/>
                  </a:lnTo>
                  <a:lnTo>
                    <a:pt x="606425" y="282575"/>
                  </a:lnTo>
                  <a:lnTo>
                    <a:pt x="606425" y="244475"/>
                  </a:lnTo>
                  <a:lnTo>
                    <a:pt x="549275" y="244475"/>
                  </a:lnTo>
                  <a:lnTo>
                    <a:pt x="549275" y="215900"/>
                  </a:lnTo>
                  <a:lnTo>
                    <a:pt x="511175" y="215900"/>
                  </a:lnTo>
                  <a:lnTo>
                    <a:pt x="511175" y="196850"/>
                  </a:lnTo>
                  <a:lnTo>
                    <a:pt x="476250" y="196850"/>
                  </a:lnTo>
                  <a:lnTo>
                    <a:pt x="476250" y="187325"/>
                  </a:lnTo>
                  <a:lnTo>
                    <a:pt x="428625" y="187325"/>
                  </a:lnTo>
                  <a:lnTo>
                    <a:pt x="428625" y="171450"/>
                  </a:lnTo>
                  <a:lnTo>
                    <a:pt x="393700" y="171450"/>
                  </a:lnTo>
                  <a:lnTo>
                    <a:pt x="393700" y="155575"/>
                  </a:lnTo>
                  <a:lnTo>
                    <a:pt x="320675" y="155575"/>
                  </a:lnTo>
                  <a:lnTo>
                    <a:pt x="320675" y="127000"/>
                  </a:lnTo>
                  <a:lnTo>
                    <a:pt x="234950" y="127000"/>
                  </a:lnTo>
                  <a:lnTo>
                    <a:pt x="234950" y="127000"/>
                  </a:lnTo>
                  <a:lnTo>
                    <a:pt x="234950" y="101600"/>
                  </a:lnTo>
                  <a:lnTo>
                    <a:pt x="177800" y="101600"/>
                  </a:lnTo>
                  <a:lnTo>
                    <a:pt x="177800" y="85725"/>
                  </a:lnTo>
                  <a:lnTo>
                    <a:pt x="142875" y="85725"/>
                  </a:lnTo>
                  <a:lnTo>
                    <a:pt x="142875" y="60325"/>
                  </a:lnTo>
                  <a:lnTo>
                    <a:pt x="92075" y="60325"/>
                  </a:lnTo>
                  <a:lnTo>
                    <a:pt x="92075" y="41275"/>
                  </a:lnTo>
                  <a:lnTo>
                    <a:pt x="92075" y="41275"/>
                  </a:lnTo>
                  <a:lnTo>
                    <a:pt x="92075" y="41275"/>
                  </a:lnTo>
                  <a:lnTo>
                    <a:pt x="79375" y="41275"/>
                  </a:lnTo>
                  <a:lnTo>
                    <a:pt x="79375" y="19050"/>
                  </a:lnTo>
                  <a:lnTo>
                    <a:pt x="28575" y="19050"/>
                  </a:lnTo>
                  <a:lnTo>
                    <a:pt x="285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1" name="Freeform 70">
              <a:extLst>
                <a:ext uri="{FF2B5EF4-FFF2-40B4-BE49-F238E27FC236}">
                  <a16:creationId xmlns:a16="http://schemas.microsoft.com/office/drawing/2014/main" id="{CB3C5A8C-4B73-93F1-91C8-FF88E180E3DD}"/>
                </a:ext>
              </a:extLst>
            </p:cNvPr>
            <p:cNvSpPr/>
            <p:nvPr/>
          </p:nvSpPr>
          <p:spPr bwMode="auto">
            <a:xfrm>
              <a:off x="2000250" y="2359025"/>
              <a:ext cx="806450" cy="146050"/>
            </a:xfrm>
            <a:custGeom>
              <a:avLst/>
              <a:gdLst>
                <a:gd name="connsiteX0" fmla="*/ 0 w 806450"/>
                <a:gd name="connsiteY0" fmla="*/ 0 h 146050"/>
                <a:gd name="connsiteX1" fmla="*/ 130175 w 806450"/>
                <a:gd name="connsiteY1" fmla="*/ 0 h 146050"/>
                <a:gd name="connsiteX2" fmla="*/ 130175 w 806450"/>
                <a:gd name="connsiteY2" fmla="*/ 15875 h 146050"/>
                <a:gd name="connsiteX3" fmla="*/ 247650 w 806450"/>
                <a:gd name="connsiteY3" fmla="*/ 15875 h 146050"/>
                <a:gd name="connsiteX4" fmla="*/ 247650 w 806450"/>
                <a:gd name="connsiteY4" fmla="*/ 31750 h 146050"/>
                <a:gd name="connsiteX5" fmla="*/ 339725 w 806450"/>
                <a:gd name="connsiteY5" fmla="*/ 31750 h 146050"/>
                <a:gd name="connsiteX6" fmla="*/ 339725 w 806450"/>
                <a:gd name="connsiteY6" fmla="*/ 50800 h 146050"/>
                <a:gd name="connsiteX7" fmla="*/ 434975 w 806450"/>
                <a:gd name="connsiteY7" fmla="*/ 50800 h 146050"/>
                <a:gd name="connsiteX8" fmla="*/ 434975 w 806450"/>
                <a:gd name="connsiteY8" fmla="*/ 63500 h 146050"/>
                <a:gd name="connsiteX9" fmla="*/ 520700 w 806450"/>
                <a:gd name="connsiteY9" fmla="*/ 63500 h 146050"/>
                <a:gd name="connsiteX10" fmla="*/ 520700 w 806450"/>
                <a:gd name="connsiteY10" fmla="*/ 82550 h 146050"/>
                <a:gd name="connsiteX11" fmla="*/ 660400 w 806450"/>
                <a:gd name="connsiteY11" fmla="*/ 82550 h 146050"/>
                <a:gd name="connsiteX12" fmla="*/ 660400 w 806450"/>
                <a:gd name="connsiteY12" fmla="*/ 98425 h 146050"/>
                <a:gd name="connsiteX13" fmla="*/ 695325 w 806450"/>
                <a:gd name="connsiteY13" fmla="*/ 98425 h 146050"/>
                <a:gd name="connsiteX14" fmla="*/ 695325 w 806450"/>
                <a:gd name="connsiteY14" fmla="*/ 114300 h 146050"/>
                <a:gd name="connsiteX15" fmla="*/ 723900 w 806450"/>
                <a:gd name="connsiteY15" fmla="*/ 114300 h 146050"/>
                <a:gd name="connsiteX16" fmla="*/ 723900 w 806450"/>
                <a:gd name="connsiteY16" fmla="*/ 146050 h 146050"/>
                <a:gd name="connsiteX17" fmla="*/ 806450 w 806450"/>
                <a:gd name="connsiteY17"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6450" h="146050">
                  <a:moveTo>
                    <a:pt x="0" y="0"/>
                  </a:moveTo>
                  <a:lnTo>
                    <a:pt x="130175" y="0"/>
                  </a:lnTo>
                  <a:lnTo>
                    <a:pt x="130175" y="15875"/>
                  </a:lnTo>
                  <a:lnTo>
                    <a:pt x="247650" y="15875"/>
                  </a:lnTo>
                  <a:lnTo>
                    <a:pt x="247650" y="31750"/>
                  </a:lnTo>
                  <a:lnTo>
                    <a:pt x="339725" y="31750"/>
                  </a:lnTo>
                  <a:lnTo>
                    <a:pt x="339725" y="50800"/>
                  </a:lnTo>
                  <a:lnTo>
                    <a:pt x="434975" y="50800"/>
                  </a:lnTo>
                  <a:lnTo>
                    <a:pt x="434975" y="63500"/>
                  </a:lnTo>
                  <a:lnTo>
                    <a:pt x="520700" y="63500"/>
                  </a:lnTo>
                  <a:lnTo>
                    <a:pt x="520700" y="82550"/>
                  </a:lnTo>
                  <a:lnTo>
                    <a:pt x="660400" y="82550"/>
                  </a:lnTo>
                  <a:lnTo>
                    <a:pt x="660400" y="98425"/>
                  </a:lnTo>
                  <a:lnTo>
                    <a:pt x="695325" y="98425"/>
                  </a:lnTo>
                  <a:lnTo>
                    <a:pt x="695325" y="114300"/>
                  </a:lnTo>
                  <a:lnTo>
                    <a:pt x="723900" y="114300"/>
                  </a:lnTo>
                  <a:lnTo>
                    <a:pt x="723900" y="146050"/>
                  </a:lnTo>
                  <a:lnTo>
                    <a:pt x="806450" y="146050"/>
                  </a:lnTo>
                </a:path>
              </a:pathLst>
            </a:custGeom>
            <a:noFill/>
            <a:ln w="28575">
              <a:solidFill>
                <a:schemeClr val="accent1"/>
              </a:solidFill>
              <a:miter lim="800000"/>
              <a:headEnd/>
              <a:tailEnd/>
            </a:ln>
          </p:spPr>
          <p:txBody>
            <a:bodyPr rtlCol="0" anchor="ctr"/>
            <a:lstStyle/>
            <a:p>
              <a:pPr algn="ctr"/>
              <a:endParaRPr lang="en-US" dirty="0"/>
            </a:p>
          </p:txBody>
        </p:sp>
        <p:sp>
          <p:nvSpPr>
            <p:cNvPr id="72" name="Freeform 71">
              <a:extLst>
                <a:ext uri="{FF2B5EF4-FFF2-40B4-BE49-F238E27FC236}">
                  <a16:creationId xmlns:a16="http://schemas.microsoft.com/office/drawing/2014/main" id="{386FBA3E-EBDD-FAF6-E79D-436F1717D3D2}"/>
                </a:ext>
              </a:extLst>
            </p:cNvPr>
            <p:cNvSpPr/>
            <p:nvPr/>
          </p:nvSpPr>
          <p:spPr bwMode="auto">
            <a:xfrm>
              <a:off x="2803525" y="2514600"/>
              <a:ext cx="1917700" cy="962025"/>
            </a:xfrm>
            <a:custGeom>
              <a:avLst/>
              <a:gdLst>
                <a:gd name="connsiteX0" fmla="*/ 0 w 1917700"/>
                <a:gd name="connsiteY0" fmla="*/ 0 h 962025"/>
                <a:gd name="connsiteX1" fmla="*/ 57150 w 1917700"/>
                <a:gd name="connsiteY1" fmla="*/ 0 h 962025"/>
                <a:gd name="connsiteX2" fmla="*/ 57150 w 1917700"/>
                <a:gd name="connsiteY2" fmla="*/ 31750 h 962025"/>
                <a:gd name="connsiteX3" fmla="*/ 98425 w 1917700"/>
                <a:gd name="connsiteY3" fmla="*/ 31750 h 962025"/>
                <a:gd name="connsiteX4" fmla="*/ 98425 w 1917700"/>
                <a:gd name="connsiteY4" fmla="*/ 60325 h 962025"/>
                <a:gd name="connsiteX5" fmla="*/ 184150 w 1917700"/>
                <a:gd name="connsiteY5" fmla="*/ 60325 h 962025"/>
                <a:gd name="connsiteX6" fmla="*/ 184150 w 1917700"/>
                <a:gd name="connsiteY6" fmla="*/ 85725 h 962025"/>
                <a:gd name="connsiteX7" fmla="*/ 266700 w 1917700"/>
                <a:gd name="connsiteY7" fmla="*/ 85725 h 962025"/>
                <a:gd name="connsiteX8" fmla="*/ 266700 w 1917700"/>
                <a:gd name="connsiteY8" fmla="*/ 98425 h 962025"/>
                <a:gd name="connsiteX9" fmla="*/ 266700 w 1917700"/>
                <a:gd name="connsiteY9" fmla="*/ 98425 h 962025"/>
                <a:gd name="connsiteX10" fmla="*/ 285750 w 1917700"/>
                <a:gd name="connsiteY10" fmla="*/ 117475 h 962025"/>
                <a:gd name="connsiteX11" fmla="*/ 358775 w 1917700"/>
                <a:gd name="connsiteY11" fmla="*/ 117475 h 962025"/>
                <a:gd name="connsiteX12" fmla="*/ 358775 w 1917700"/>
                <a:gd name="connsiteY12" fmla="*/ 146050 h 962025"/>
                <a:gd name="connsiteX13" fmla="*/ 415925 w 1917700"/>
                <a:gd name="connsiteY13" fmla="*/ 146050 h 962025"/>
                <a:gd name="connsiteX14" fmla="*/ 415925 w 1917700"/>
                <a:gd name="connsiteY14" fmla="*/ 158750 h 962025"/>
                <a:gd name="connsiteX15" fmla="*/ 444500 w 1917700"/>
                <a:gd name="connsiteY15" fmla="*/ 158750 h 962025"/>
                <a:gd name="connsiteX16" fmla="*/ 444500 w 1917700"/>
                <a:gd name="connsiteY16" fmla="*/ 158750 h 962025"/>
                <a:gd name="connsiteX17" fmla="*/ 444500 w 1917700"/>
                <a:gd name="connsiteY17" fmla="*/ 187325 h 962025"/>
                <a:gd name="connsiteX18" fmla="*/ 501650 w 1917700"/>
                <a:gd name="connsiteY18" fmla="*/ 187325 h 962025"/>
                <a:gd name="connsiteX19" fmla="*/ 501650 w 1917700"/>
                <a:gd name="connsiteY19" fmla="*/ 206375 h 962025"/>
                <a:gd name="connsiteX20" fmla="*/ 549275 w 1917700"/>
                <a:gd name="connsiteY20" fmla="*/ 206375 h 962025"/>
                <a:gd name="connsiteX21" fmla="*/ 549275 w 1917700"/>
                <a:gd name="connsiteY21" fmla="*/ 206375 h 962025"/>
                <a:gd name="connsiteX22" fmla="*/ 549275 w 1917700"/>
                <a:gd name="connsiteY22" fmla="*/ 206375 h 962025"/>
                <a:gd name="connsiteX23" fmla="*/ 549275 w 1917700"/>
                <a:gd name="connsiteY23" fmla="*/ 206375 h 962025"/>
                <a:gd name="connsiteX24" fmla="*/ 549275 w 1917700"/>
                <a:gd name="connsiteY24" fmla="*/ 228600 h 962025"/>
                <a:gd name="connsiteX25" fmla="*/ 600075 w 1917700"/>
                <a:gd name="connsiteY25" fmla="*/ 228600 h 962025"/>
                <a:gd name="connsiteX26" fmla="*/ 600075 w 1917700"/>
                <a:gd name="connsiteY26" fmla="*/ 244475 h 962025"/>
                <a:gd name="connsiteX27" fmla="*/ 647700 w 1917700"/>
                <a:gd name="connsiteY27" fmla="*/ 244475 h 962025"/>
                <a:gd name="connsiteX28" fmla="*/ 647700 w 1917700"/>
                <a:gd name="connsiteY28" fmla="*/ 266700 h 962025"/>
                <a:gd name="connsiteX29" fmla="*/ 704850 w 1917700"/>
                <a:gd name="connsiteY29" fmla="*/ 266700 h 962025"/>
                <a:gd name="connsiteX30" fmla="*/ 704850 w 1917700"/>
                <a:gd name="connsiteY30" fmla="*/ 266700 h 962025"/>
                <a:gd name="connsiteX31" fmla="*/ 704850 w 1917700"/>
                <a:gd name="connsiteY31" fmla="*/ 288925 h 962025"/>
                <a:gd name="connsiteX32" fmla="*/ 762000 w 1917700"/>
                <a:gd name="connsiteY32" fmla="*/ 288925 h 962025"/>
                <a:gd name="connsiteX33" fmla="*/ 762000 w 1917700"/>
                <a:gd name="connsiteY33" fmla="*/ 323850 h 962025"/>
                <a:gd name="connsiteX34" fmla="*/ 835025 w 1917700"/>
                <a:gd name="connsiteY34" fmla="*/ 323850 h 962025"/>
                <a:gd name="connsiteX35" fmla="*/ 835025 w 1917700"/>
                <a:gd name="connsiteY35" fmla="*/ 365125 h 962025"/>
                <a:gd name="connsiteX36" fmla="*/ 895350 w 1917700"/>
                <a:gd name="connsiteY36" fmla="*/ 365125 h 962025"/>
                <a:gd name="connsiteX37" fmla="*/ 895350 w 1917700"/>
                <a:gd name="connsiteY37" fmla="*/ 381000 h 962025"/>
                <a:gd name="connsiteX38" fmla="*/ 895350 w 1917700"/>
                <a:gd name="connsiteY38" fmla="*/ 381000 h 962025"/>
                <a:gd name="connsiteX39" fmla="*/ 920750 w 1917700"/>
                <a:gd name="connsiteY39" fmla="*/ 406400 h 962025"/>
                <a:gd name="connsiteX40" fmla="*/ 958850 w 1917700"/>
                <a:gd name="connsiteY40" fmla="*/ 406400 h 962025"/>
                <a:gd name="connsiteX41" fmla="*/ 958850 w 1917700"/>
                <a:gd name="connsiteY41" fmla="*/ 406400 h 962025"/>
                <a:gd name="connsiteX42" fmla="*/ 958850 w 1917700"/>
                <a:gd name="connsiteY42" fmla="*/ 441325 h 962025"/>
                <a:gd name="connsiteX43" fmla="*/ 1016000 w 1917700"/>
                <a:gd name="connsiteY43" fmla="*/ 441325 h 962025"/>
                <a:gd name="connsiteX44" fmla="*/ 1016000 w 1917700"/>
                <a:gd name="connsiteY44" fmla="*/ 473075 h 962025"/>
                <a:gd name="connsiteX45" fmla="*/ 1060450 w 1917700"/>
                <a:gd name="connsiteY45" fmla="*/ 473075 h 962025"/>
                <a:gd name="connsiteX46" fmla="*/ 1060450 w 1917700"/>
                <a:gd name="connsiteY46" fmla="*/ 492125 h 962025"/>
                <a:gd name="connsiteX47" fmla="*/ 1120775 w 1917700"/>
                <a:gd name="connsiteY47" fmla="*/ 492125 h 962025"/>
                <a:gd name="connsiteX48" fmla="*/ 1120775 w 1917700"/>
                <a:gd name="connsiteY48" fmla="*/ 492125 h 962025"/>
                <a:gd name="connsiteX49" fmla="*/ 1146175 w 1917700"/>
                <a:gd name="connsiteY49" fmla="*/ 517525 h 962025"/>
                <a:gd name="connsiteX50" fmla="*/ 1177925 w 1917700"/>
                <a:gd name="connsiteY50" fmla="*/ 549275 h 962025"/>
                <a:gd name="connsiteX51" fmla="*/ 1196975 w 1917700"/>
                <a:gd name="connsiteY51" fmla="*/ 549275 h 962025"/>
                <a:gd name="connsiteX52" fmla="*/ 1196975 w 1917700"/>
                <a:gd name="connsiteY52" fmla="*/ 561975 h 962025"/>
                <a:gd name="connsiteX53" fmla="*/ 1238250 w 1917700"/>
                <a:gd name="connsiteY53" fmla="*/ 561975 h 962025"/>
                <a:gd name="connsiteX54" fmla="*/ 1238250 w 1917700"/>
                <a:gd name="connsiteY54" fmla="*/ 584200 h 962025"/>
                <a:gd name="connsiteX55" fmla="*/ 1289050 w 1917700"/>
                <a:gd name="connsiteY55" fmla="*/ 584200 h 962025"/>
                <a:gd name="connsiteX56" fmla="*/ 1289050 w 1917700"/>
                <a:gd name="connsiteY56" fmla="*/ 600075 h 962025"/>
                <a:gd name="connsiteX57" fmla="*/ 1320800 w 1917700"/>
                <a:gd name="connsiteY57" fmla="*/ 600075 h 962025"/>
                <a:gd name="connsiteX58" fmla="*/ 1320800 w 1917700"/>
                <a:gd name="connsiteY58" fmla="*/ 600075 h 962025"/>
                <a:gd name="connsiteX59" fmla="*/ 1320800 w 1917700"/>
                <a:gd name="connsiteY59" fmla="*/ 625475 h 962025"/>
                <a:gd name="connsiteX60" fmla="*/ 1355725 w 1917700"/>
                <a:gd name="connsiteY60" fmla="*/ 625475 h 962025"/>
                <a:gd name="connsiteX61" fmla="*/ 1355725 w 1917700"/>
                <a:gd name="connsiteY61" fmla="*/ 663575 h 962025"/>
                <a:gd name="connsiteX62" fmla="*/ 1390650 w 1917700"/>
                <a:gd name="connsiteY62" fmla="*/ 663575 h 962025"/>
                <a:gd name="connsiteX63" fmla="*/ 1390650 w 1917700"/>
                <a:gd name="connsiteY63" fmla="*/ 692150 h 962025"/>
                <a:gd name="connsiteX64" fmla="*/ 1463675 w 1917700"/>
                <a:gd name="connsiteY64" fmla="*/ 692150 h 962025"/>
                <a:gd name="connsiteX65" fmla="*/ 1463675 w 1917700"/>
                <a:gd name="connsiteY65" fmla="*/ 714375 h 962025"/>
                <a:gd name="connsiteX66" fmla="*/ 1489075 w 1917700"/>
                <a:gd name="connsiteY66" fmla="*/ 714375 h 962025"/>
                <a:gd name="connsiteX67" fmla="*/ 1489075 w 1917700"/>
                <a:gd name="connsiteY67" fmla="*/ 714375 h 962025"/>
                <a:gd name="connsiteX68" fmla="*/ 1489075 w 1917700"/>
                <a:gd name="connsiteY68" fmla="*/ 714375 h 962025"/>
                <a:gd name="connsiteX69" fmla="*/ 1489075 w 1917700"/>
                <a:gd name="connsiteY69" fmla="*/ 739775 h 962025"/>
                <a:gd name="connsiteX70" fmla="*/ 1543050 w 1917700"/>
                <a:gd name="connsiteY70" fmla="*/ 739775 h 962025"/>
                <a:gd name="connsiteX71" fmla="*/ 1543050 w 1917700"/>
                <a:gd name="connsiteY71" fmla="*/ 762000 h 962025"/>
                <a:gd name="connsiteX72" fmla="*/ 1590675 w 1917700"/>
                <a:gd name="connsiteY72" fmla="*/ 762000 h 962025"/>
                <a:gd name="connsiteX73" fmla="*/ 1590675 w 1917700"/>
                <a:gd name="connsiteY73" fmla="*/ 796925 h 962025"/>
                <a:gd name="connsiteX74" fmla="*/ 1590675 w 1917700"/>
                <a:gd name="connsiteY74" fmla="*/ 796925 h 962025"/>
                <a:gd name="connsiteX75" fmla="*/ 1622425 w 1917700"/>
                <a:gd name="connsiteY75" fmla="*/ 796925 h 962025"/>
                <a:gd name="connsiteX76" fmla="*/ 1622425 w 1917700"/>
                <a:gd name="connsiteY76" fmla="*/ 825500 h 962025"/>
                <a:gd name="connsiteX77" fmla="*/ 1663700 w 1917700"/>
                <a:gd name="connsiteY77" fmla="*/ 825500 h 962025"/>
                <a:gd name="connsiteX78" fmla="*/ 1663700 w 1917700"/>
                <a:gd name="connsiteY78" fmla="*/ 825500 h 962025"/>
                <a:gd name="connsiteX79" fmla="*/ 1663700 w 1917700"/>
                <a:gd name="connsiteY79" fmla="*/ 850900 h 962025"/>
                <a:gd name="connsiteX80" fmla="*/ 1685925 w 1917700"/>
                <a:gd name="connsiteY80" fmla="*/ 850900 h 962025"/>
                <a:gd name="connsiteX81" fmla="*/ 1685925 w 1917700"/>
                <a:gd name="connsiteY81" fmla="*/ 876300 h 962025"/>
                <a:gd name="connsiteX82" fmla="*/ 1784350 w 1917700"/>
                <a:gd name="connsiteY82" fmla="*/ 876300 h 962025"/>
                <a:gd name="connsiteX83" fmla="*/ 1784350 w 1917700"/>
                <a:gd name="connsiteY83" fmla="*/ 904875 h 962025"/>
                <a:gd name="connsiteX84" fmla="*/ 1835150 w 1917700"/>
                <a:gd name="connsiteY84" fmla="*/ 904875 h 962025"/>
                <a:gd name="connsiteX85" fmla="*/ 1835150 w 1917700"/>
                <a:gd name="connsiteY85" fmla="*/ 920750 h 962025"/>
                <a:gd name="connsiteX86" fmla="*/ 1889125 w 1917700"/>
                <a:gd name="connsiteY86" fmla="*/ 920750 h 962025"/>
                <a:gd name="connsiteX87" fmla="*/ 1889125 w 1917700"/>
                <a:gd name="connsiteY87" fmla="*/ 939800 h 962025"/>
                <a:gd name="connsiteX88" fmla="*/ 1917700 w 1917700"/>
                <a:gd name="connsiteY88" fmla="*/ 939800 h 962025"/>
                <a:gd name="connsiteX89" fmla="*/ 1917700 w 1917700"/>
                <a:gd name="connsiteY89" fmla="*/ 962025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917700" h="962025">
                  <a:moveTo>
                    <a:pt x="0" y="0"/>
                  </a:moveTo>
                  <a:lnTo>
                    <a:pt x="57150" y="0"/>
                  </a:lnTo>
                  <a:lnTo>
                    <a:pt x="57150" y="31750"/>
                  </a:lnTo>
                  <a:lnTo>
                    <a:pt x="98425" y="31750"/>
                  </a:lnTo>
                  <a:lnTo>
                    <a:pt x="98425" y="60325"/>
                  </a:lnTo>
                  <a:lnTo>
                    <a:pt x="184150" y="60325"/>
                  </a:lnTo>
                  <a:lnTo>
                    <a:pt x="184150" y="85725"/>
                  </a:lnTo>
                  <a:lnTo>
                    <a:pt x="266700" y="85725"/>
                  </a:lnTo>
                  <a:lnTo>
                    <a:pt x="266700" y="98425"/>
                  </a:lnTo>
                  <a:lnTo>
                    <a:pt x="266700" y="98425"/>
                  </a:lnTo>
                  <a:lnTo>
                    <a:pt x="285750" y="117475"/>
                  </a:lnTo>
                  <a:lnTo>
                    <a:pt x="358775" y="117475"/>
                  </a:lnTo>
                  <a:lnTo>
                    <a:pt x="358775" y="146050"/>
                  </a:lnTo>
                  <a:lnTo>
                    <a:pt x="415925" y="146050"/>
                  </a:lnTo>
                  <a:lnTo>
                    <a:pt x="415925" y="158750"/>
                  </a:lnTo>
                  <a:lnTo>
                    <a:pt x="444500" y="158750"/>
                  </a:lnTo>
                  <a:lnTo>
                    <a:pt x="444500" y="158750"/>
                  </a:lnTo>
                  <a:lnTo>
                    <a:pt x="444500" y="187325"/>
                  </a:lnTo>
                  <a:lnTo>
                    <a:pt x="501650" y="187325"/>
                  </a:lnTo>
                  <a:lnTo>
                    <a:pt x="501650" y="206375"/>
                  </a:lnTo>
                  <a:lnTo>
                    <a:pt x="549275" y="206375"/>
                  </a:lnTo>
                  <a:lnTo>
                    <a:pt x="549275" y="206375"/>
                  </a:lnTo>
                  <a:lnTo>
                    <a:pt x="549275" y="206375"/>
                  </a:lnTo>
                  <a:lnTo>
                    <a:pt x="549275" y="206375"/>
                  </a:lnTo>
                  <a:lnTo>
                    <a:pt x="549275" y="228600"/>
                  </a:lnTo>
                  <a:lnTo>
                    <a:pt x="600075" y="228600"/>
                  </a:lnTo>
                  <a:lnTo>
                    <a:pt x="600075" y="244475"/>
                  </a:lnTo>
                  <a:lnTo>
                    <a:pt x="647700" y="244475"/>
                  </a:lnTo>
                  <a:lnTo>
                    <a:pt x="647700" y="266700"/>
                  </a:lnTo>
                  <a:lnTo>
                    <a:pt x="704850" y="266700"/>
                  </a:lnTo>
                  <a:lnTo>
                    <a:pt x="704850" y="266700"/>
                  </a:lnTo>
                  <a:lnTo>
                    <a:pt x="704850" y="288925"/>
                  </a:lnTo>
                  <a:lnTo>
                    <a:pt x="762000" y="288925"/>
                  </a:lnTo>
                  <a:lnTo>
                    <a:pt x="762000" y="323850"/>
                  </a:lnTo>
                  <a:lnTo>
                    <a:pt x="835025" y="323850"/>
                  </a:lnTo>
                  <a:lnTo>
                    <a:pt x="835025" y="365125"/>
                  </a:lnTo>
                  <a:lnTo>
                    <a:pt x="895350" y="365125"/>
                  </a:lnTo>
                  <a:lnTo>
                    <a:pt x="895350" y="381000"/>
                  </a:lnTo>
                  <a:lnTo>
                    <a:pt x="895350" y="381000"/>
                  </a:lnTo>
                  <a:lnTo>
                    <a:pt x="920750" y="406400"/>
                  </a:lnTo>
                  <a:lnTo>
                    <a:pt x="958850" y="406400"/>
                  </a:lnTo>
                  <a:lnTo>
                    <a:pt x="958850" y="406400"/>
                  </a:lnTo>
                  <a:lnTo>
                    <a:pt x="958850" y="441325"/>
                  </a:lnTo>
                  <a:lnTo>
                    <a:pt x="1016000" y="441325"/>
                  </a:lnTo>
                  <a:lnTo>
                    <a:pt x="1016000" y="473075"/>
                  </a:lnTo>
                  <a:lnTo>
                    <a:pt x="1060450" y="473075"/>
                  </a:lnTo>
                  <a:lnTo>
                    <a:pt x="1060450" y="492125"/>
                  </a:lnTo>
                  <a:lnTo>
                    <a:pt x="1120775" y="492125"/>
                  </a:lnTo>
                  <a:lnTo>
                    <a:pt x="1120775" y="492125"/>
                  </a:lnTo>
                  <a:lnTo>
                    <a:pt x="1146175" y="517525"/>
                  </a:lnTo>
                  <a:lnTo>
                    <a:pt x="1177925" y="549275"/>
                  </a:lnTo>
                  <a:lnTo>
                    <a:pt x="1196975" y="549275"/>
                  </a:lnTo>
                  <a:lnTo>
                    <a:pt x="1196975" y="561975"/>
                  </a:lnTo>
                  <a:lnTo>
                    <a:pt x="1238250" y="561975"/>
                  </a:lnTo>
                  <a:lnTo>
                    <a:pt x="1238250" y="584200"/>
                  </a:lnTo>
                  <a:lnTo>
                    <a:pt x="1289050" y="584200"/>
                  </a:lnTo>
                  <a:lnTo>
                    <a:pt x="1289050" y="600075"/>
                  </a:lnTo>
                  <a:lnTo>
                    <a:pt x="1320800" y="600075"/>
                  </a:lnTo>
                  <a:lnTo>
                    <a:pt x="1320800" y="600075"/>
                  </a:lnTo>
                  <a:lnTo>
                    <a:pt x="1320800" y="625475"/>
                  </a:lnTo>
                  <a:lnTo>
                    <a:pt x="1355725" y="625475"/>
                  </a:lnTo>
                  <a:lnTo>
                    <a:pt x="1355725" y="663575"/>
                  </a:lnTo>
                  <a:lnTo>
                    <a:pt x="1390650" y="663575"/>
                  </a:lnTo>
                  <a:lnTo>
                    <a:pt x="1390650" y="692150"/>
                  </a:lnTo>
                  <a:lnTo>
                    <a:pt x="1463675" y="692150"/>
                  </a:lnTo>
                  <a:lnTo>
                    <a:pt x="1463675" y="714375"/>
                  </a:lnTo>
                  <a:lnTo>
                    <a:pt x="1489075" y="714375"/>
                  </a:lnTo>
                  <a:lnTo>
                    <a:pt x="1489075" y="714375"/>
                  </a:lnTo>
                  <a:lnTo>
                    <a:pt x="1489075" y="714375"/>
                  </a:lnTo>
                  <a:lnTo>
                    <a:pt x="1489075" y="739775"/>
                  </a:lnTo>
                  <a:lnTo>
                    <a:pt x="1543050" y="739775"/>
                  </a:lnTo>
                  <a:lnTo>
                    <a:pt x="1543050" y="762000"/>
                  </a:lnTo>
                  <a:lnTo>
                    <a:pt x="1590675" y="762000"/>
                  </a:lnTo>
                  <a:lnTo>
                    <a:pt x="1590675" y="796925"/>
                  </a:lnTo>
                  <a:lnTo>
                    <a:pt x="1590675" y="796925"/>
                  </a:lnTo>
                  <a:lnTo>
                    <a:pt x="1622425" y="796925"/>
                  </a:lnTo>
                  <a:lnTo>
                    <a:pt x="1622425" y="825500"/>
                  </a:lnTo>
                  <a:lnTo>
                    <a:pt x="1663700" y="825500"/>
                  </a:lnTo>
                  <a:lnTo>
                    <a:pt x="1663700" y="825500"/>
                  </a:lnTo>
                  <a:lnTo>
                    <a:pt x="1663700" y="850900"/>
                  </a:lnTo>
                  <a:lnTo>
                    <a:pt x="1685925" y="850900"/>
                  </a:lnTo>
                  <a:lnTo>
                    <a:pt x="1685925" y="876300"/>
                  </a:lnTo>
                  <a:lnTo>
                    <a:pt x="1784350" y="876300"/>
                  </a:lnTo>
                  <a:lnTo>
                    <a:pt x="1784350" y="904875"/>
                  </a:lnTo>
                  <a:lnTo>
                    <a:pt x="1835150" y="904875"/>
                  </a:lnTo>
                  <a:lnTo>
                    <a:pt x="1835150" y="920750"/>
                  </a:lnTo>
                  <a:lnTo>
                    <a:pt x="1889125" y="920750"/>
                  </a:lnTo>
                  <a:lnTo>
                    <a:pt x="1889125" y="939800"/>
                  </a:lnTo>
                  <a:lnTo>
                    <a:pt x="1917700" y="939800"/>
                  </a:lnTo>
                  <a:lnTo>
                    <a:pt x="1917700" y="962025"/>
                  </a:lnTo>
                </a:path>
              </a:pathLst>
            </a:custGeom>
            <a:noFill/>
            <a:ln w="28575">
              <a:solidFill>
                <a:schemeClr val="accent1"/>
              </a:solidFill>
              <a:miter lim="800000"/>
              <a:headEnd/>
              <a:tailEnd/>
            </a:ln>
          </p:spPr>
          <p:txBody>
            <a:bodyPr rtlCol="0" anchor="ctr"/>
            <a:lstStyle/>
            <a:p>
              <a:pPr algn="ctr"/>
              <a:endParaRPr lang="en-US" dirty="0"/>
            </a:p>
          </p:txBody>
        </p:sp>
      </p:grpSp>
      <p:grpSp>
        <p:nvGrpSpPr>
          <p:cNvPr id="80" name="Group 79">
            <a:extLst>
              <a:ext uri="{FF2B5EF4-FFF2-40B4-BE49-F238E27FC236}">
                <a16:creationId xmlns:a16="http://schemas.microsoft.com/office/drawing/2014/main" id="{19062891-63BE-6419-85E6-6D40AB5DDA6C}"/>
              </a:ext>
            </a:extLst>
          </p:cNvPr>
          <p:cNvGrpSpPr/>
          <p:nvPr/>
        </p:nvGrpSpPr>
        <p:grpSpPr>
          <a:xfrm>
            <a:off x="2000250" y="2355850"/>
            <a:ext cx="6340475" cy="2784475"/>
            <a:chOff x="2000250" y="2355850"/>
            <a:chExt cx="6340475" cy="2784475"/>
          </a:xfrm>
        </p:grpSpPr>
        <p:grpSp>
          <p:nvGrpSpPr>
            <p:cNvPr id="76" name="Group 75">
              <a:extLst>
                <a:ext uri="{FF2B5EF4-FFF2-40B4-BE49-F238E27FC236}">
                  <a16:creationId xmlns:a16="http://schemas.microsoft.com/office/drawing/2014/main" id="{D14A68D7-85F5-6FD6-97F6-B84112509E4A}"/>
                </a:ext>
              </a:extLst>
            </p:cNvPr>
            <p:cNvGrpSpPr/>
            <p:nvPr/>
          </p:nvGrpSpPr>
          <p:grpSpPr>
            <a:xfrm>
              <a:off x="2000250" y="2355850"/>
              <a:ext cx="2924175" cy="1593850"/>
              <a:chOff x="2000250" y="2355850"/>
              <a:chExt cx="2924175" cy="1593850"/>
            </a:xfrm>
          </p:grpSpPr>
          <p:sp>
            <p:nvSpPr>
              <p:cNvPr id="74" name="Freeform 73">
                <a:extLst>
                  <a:ext uri="{FF2B5EF4-FFF2-40B4-BE49-F238E27FC236}">
                    <a16:creationId xmlns:a16="http://schemas.microsoft.com/office/drawing/2014/main" id="{9E2B0EDF-C1E1-4091-6C9F-603EB1CA56E2}"/>
                  </a:ext>
                </a:extLst>
              </p:cNvPr>
              <p:cNvSpPr/>
              <p:nvPr/>
            </p:nvSpPr>
            <p:spPr bwMode="auto">
              <a:xfrm>
                <a:off x="2000250" y="2355850"/>
                <a:ext cx="1819275" cy="1063625"/>
              </a:xfrm>
              <a:custGeom>
                <a:avLst/>
                <a:gdLst>
                  <a:gd name="connsiteX0" fmla="*/ 0 w 1819275"/>
                  <a:gd name="connsiteY0" fmla="*/ 0 h 1063625"/>
                  <a:gd name="connsiteX1" fmla="*/ 152400 w 1819275"/>
                  <a:gd name="connsiteY1" fmla="*/ 0 h 1063625"/>
                  <a:gd name="connsiteX2" fmla="*/ 152400 w 1819275"/>
                  <a:gd name="connsiteY2" fmla="*/ 22225 h 1063625"/>
                  <a:gd name="connsiteX3" fmla="*/ 254000 w 1819275"/>
                  <a:gd name="connsiteY3" fmla="*/ 22225 h 1063625"/>
                  <a:gd name="connsiteX4" fmla="*/ 254000 w 1819275"/>
                  <a:gd name="connsiteY4" fmla="*/ 41275 h 1063625"/>
                  <a:gd name="connsiteX5" fmla="*/ 346075 w 1819275"/>
                  <a:gd name="connsiteY5" fmla="*/ 41275 h 1063625"/>
                  <a:gd name="connsiteX6" fmla="*/ 346075 w 1819275"/>
                  <a:gd name="connsiteY6" fmla="*/ 85725 h 1063625"/>
                  <a:gd name="connsiteX7" fmla="*/ 415925 w 1819275"/>
                  <a:gd name="connsiteY7" fmla="*/ 85725 h 1063625"/>
                  <a:gd name="connsiteX8" fmla="*/ 415925 w 1819275"/>
                  <a:gd name="connsiteY8" fmla="*/ 117475 h 1063625"/>
                  <a:gd name="connsiteX9" fmla="*/ 431800 w 1819275"/>
                  <a:gd name="connsiteY9" fmla="*/ 117475 h 1063625"/>
                  <a:gd name="connsiteX10" fmla="*/ 431800 w 1819275"/>
                  <a:gd name="connsiteY10" fmla="*/ 152400 h 1063625"/>
                  <a:gd name="connsiteX11" fmla="*/ 479425 w 1819275"/>
                  <a:gd name="connsiteY11" fmla="*/ 152400 h 1063625"/>
                  <a:gd name="connsiteX12" fmla="*/ 479425 w 1819275"/>
                  <a:gd name="connsiteY12" fmla="*/ 180975 h 1063625"/>
                  <a:gd name="connsiteX13" fmla="*/ 520700 w 1819275"/>
                  <a:gd name="connsiteY13" fmla="*/ 180975 h 1063625"/>
                  <a:gd name="connsiteX14" fmla="*/ 520700 w 1819275"/>
                  <a:gd name="connsiteY14" fmla="*/ 215900 h 1063625"/>
                  <a:gd name="connsiteX15" fmla="*/ 555625 w 1819275"/>
                  <a:gd name="connsiteY15" fmla="*/ 215900 h 1063625"/>
                  <a:gd name="connsiteX16" fmla="*/ 555625 w 1819275"/>
                  <a:gd name="connsiteY16" fmla="*/ 215900 h 1063625"/>
                  <a:gd name="connsiteX17" fmla="*/ 555625 w 1819275"/>
                  <a:gd name="connsiteY17" fmla="*/ 238125 h 1063625"/>
                  <a:gd name="connsiteX18" fmla="*/ 596900 w 1819275"/>
                  <a:gd name="connsiteY18" fmla="*/ 238125 h 1063625"/>
                  <a:gd name="connsiteX19" fmla="*/ 596900 w 1819275"/>
                  <a:gd name="connsiteY19" fmla="*/ 269875 h 1063625"/>
                  <a:gd name="connsiteX20" fmla="*/ 609600 w 1819275"/>
                  <a:gd name="connsiteY20" fmla="*/ 269875 h 1063625"/>
                  <a:gd name="connsiteX21" fmla="*/ 609600 w 1819275"/>
                  <a:gd name="connsiteY21" fmla="*/ 269875 h 1063625"/>
                  <a:gd name="connsiteX22" fmla="*/ 635000 w 1819275"/>
                  <a:gd name="connsiteY22" fmla="*/ 295275 h 1063625"/>
                  <a:gd name="connsiteX23" fmla="*/ 635000 w 1819275"/>
                  <a:gd name="connsiteY23" fmla="*/ 320675 h 1063625"/>
                  <a:gd name="connsiteX24" fmla="*/ 685800 w 1819275"/>
                  <a:gd name="connsiteY24" fmla="*/ 320675 h 1063625"/>
                  <a:gd name="connsiteX25" fmla="*/ 685800 w 1819275"/>
                  <a:gd name="connsiteY25" fmla="*/ 320675 h 1063625"/>
                  <a:gd name="connsiteX26" fmla="*/ 685800 w 1819275"/>
                  <a:gd name="connsiteY26" fmla="*/ 349250 h 1063625"/>
                  <a:gd name="connsiteX27" fmla="*/ 723900 w 1819275"/>
                  <a:gd name="connsiteY27" fmla="*/ 349250 h 1063625"/>
                  <a:gd name="connsiteX28" fmla="*/ 723900 w 1819275"/>
                  <a:gd name="connsiteY28" fmla="*/ 349250 h 1063625"/>
                  <a:gd name="connsiteX29" fmla="*/ 723900 w 1819275"/>
                  <a:gd name="connsiteY29" fmla="*/ 374650 h 1063625"/>
                  <a:gd name="connsiteX30" fmla="*/ 806450 w 1819275"/>
                  <a:gd name="connsiteY30" fmla="*/ 374650 h 1063625"/>
                  <a:gd name="connsiteX31" fmla="*/ 806450 w 1819275"/>
                  <a:gd name="connsiteY31" fmla="*/ 415925 h 1063625"/>
                  <a:gd name="connsiteX32" fmla="*/ 847725 w 1819275"/>
                  <a:gd name="connsiteY32" fmla="*/ 415925 h 1063625"/>
                  <a:gd name="connsiteX33" fmla="*/ 847725 w 1819275"/>
                  <a:gd name="connsiteY33" fmla="*/ 415925 h 1063625"/>
                  <a:gd name="connsiteX34" fmla="*/ 847725 w 1819275"/>
                  <a:gd name="connsiteY34" fmla="*/ 444500 h 1063625"/>
                  <a:gd name="connsiteX35" fmla="*/ 885825 w 1819275"/>
                  <a:gd name="connsiteY35" fmla="*/ 444500 h 1063625"/>
                  <a:gd name="connsiteX36" fmla="*/ 885825 w 1819275"/>
                  <a:gd name="connsiteY36" fmla="*/ 495300 h 1063625"/>
                  <a:gd name="connsiteX37" fmla="*/ 933450 w 1819275"/>
                  <a:gd name="connsiteY37" fmla="*/ 495300 h 1063625"/>
                  <a:gd name="connsiteX38" fmla="*/ 933450 w 1819275"/>
                  <a:gd name="connsiteY38" fmla="*/ 533400 h 1063625"/>
                  <a:gd name="connsiteX39" fmla="*/ 933450 w 1819275"/>
                  <a:gd name="connsiteY39" fmla="*/ 533400 h 1063625"/>
                  <a:gd name="connsiteX40" fmla="*/ 949325 w 1819275"/>
                  <a:gd name="connsiteY40" fmla="*/ 533400 h 1063625"/>
                  <a:gd name="connsiteX41" fmla="*/ 949325 w 1819275"/>
                  <a:gd name="connsiteY41" fmla="*/ 574675 h 1063625"/>
                  <a:gd name="connsiteX42" fmla="*/ 987425 w 1819275"/>
                  <a:gd name="connsiteY42" fmla="*/ 574675 h 1063625"/>
                  <a:gd name="connsiteX43" fmla="*/ 987425 w 1819275"/>
                  <a:gd name="connsiteY43" fmla="*/ 606425 h 1063625"/>
                  <a:gd name="connsiteX44" fmla="*/ 1016000 w 1819275"/>
                  <a:gd name="connsiteY44" fmla="*/ 606425 h 1063625"/>
                  <a:gd name="connsiteX45" fmla="*/ 1016000 w 1819275"/>
                  <a:gd name="connsiteY45" fmla="*/ 635000 h 1063625"/>
                  <a:gd name="connsiteX46" fmla="*/ 1054100 w 1819275"/>
                  <a:gd name="connsiteY46" fmla="*/ 635000 h 1063625"/>
                  <a:gd name="connsiteX47" fmla="*/ 1054100 w 1819275"/>
                  <a:gd name="connsiteY47" fmla="*/ 666750 h 1063625"/>
                  <a:gd name="connsiteX48" fmla="*/ 1108075 w 1819275"/>
                  <a:gd name="connsiteY48" fmla="*/ 666750 h 1063625"/>
                  <a:gd name="connsiteX49" fmla="*/ 1108075 w 1819275"/>
                  <a:gd name="connsiteY49" fmla="*/ 682625 h 1063625"/>
                  <a:gd name="connsiteX50" fmla="*/ 1187450 w 1819275"/>
                  <a:gd name="connsiteY50" fmla="*/ 682625 h 1063625"/>
                  <a:gd name="connsiteX51" fmla="*/ 1187450 w 1819275"/>
                  <a:gd name="connsiteY51" fmla="*/ 711200 h 1063625"/>
                  <a:gd name="connsiteX52" fmla="*/ 1203325 w 1819275"/>
                  <a:gd name="connsiteY52" fmla="*/ 711200 h 1063625"/>
                  <a:gd name="connsiteX53" fmla="*/ 1203325 w 1819275"/>
                  <a:gd name="connsiteY53" fmla="*/ 762000 h 1063625"/>
                  <a:gd name="connsiteX54" fmla="*/ 1241425 w 1819275"/>
                  <a:gd name="connsiteY54" fmla="*/ 762000 h 1063625"/>
                  <a:gd name="connsiteX55" fmla="*/ 1241425 w 1819275"/>
                  <a:gd name="connsiteY55" fmla="*/ 762000 h 1063625"/>
                  <a:gd name="connsiteX56" fmla="*/ 1241425 w 1819275"/>
                  <a:gd name="connsiteY56" fmla="*/ 784225 h 1063625"/>
                  <a:gd name="connsiteX57" fmla="*/ 1304925 w 1819275"/>
                  <a:gd name="connsiteY57" fmla="*/ 784225 h 1063625"/>
                  <a:gd name="connsiteX58" fmla="*/ 1304925 w 1819275"/>
                  <a:gd name="connsiteY58" fmla="*/ 812800 h 1063625"/>
                  <a:gd name="connsiteX59" fmla="*/ 1368425 w 1819275"/>
                  <a:gd name="connsiteY59" fmla="*/ 812800 h 1063625"/>
                  <a:gd name="connsiteX60" fmla="*/ 1368425 w 1819275"/>
                  <a:gd name="connsiteY60" fmla="*/ 847725 h 1063625"/>
                  <a:gd name="connsiteX61" fmla="*/ 1409700 w 1819275"/>
                  <a:gd name="connsiteY61" fmla="*/ 847725 h 1063625"/>
                  <a:gd name="connsiteX62" fmla="*/ 1409700 w 1819275"/>
                  <a:gd name="connsiteY62" fmla="*/ 866775 h 1063625"/>
                  <a:gd name="connsiteX63" fmla="*/ 1450975 w 1819275"/>
                  <a:gd name="connsiteY63" fmla="*/ 866775 h 1063625"/>
                  <a:gd name="connsiteX64" fmla="*/ 1450975 w 1819275"/>
                  <a:gd name="connsiteY64" fmla="*/ 866775 h 1063625"/>
                  <a:gd name="connsiteX65" fmla="*/ 1450975 w 1819275"/>
                  <a:gd name="connsiteY65" fmla="*/ 895350 h 1063625"/>
                  <a:gd name="connsiteX66" fmla="*/ 1485900 w 1819275"/>
                  <a:gd name="connsiteY66" fmla="*/ 895350 h 1063625"/>
                  <a:gd name="connsiteX67" fmla="*/ 1485900 w 1819275"/>
                  <a:gd name="connsiteY67" fmla="*/ 923925 h 1063625"/>
                  <a:gd name="connsiteX68" fmla="*/ 1527175 w 1819275"/>
                  <a:gd name="connsiteY68" fmla="*/ 923925 h 1063625"/>
                  <a:gd name="connsiteX69" fmla="*/ 1527175 w 1819275"/>
                  <a:gd name="connsiteY69" fmla="*/ 952500 h 1063625"/>
                  <a:gd name="connsiteX70" fmla="*/ 1587500 w 1819275"/>
                  <a:gd name="connsiteY70" fmla="*/ 952500 h 1063625"/>
                  <a:gd name="connsiteX71" fmla="*/ 1587500 w 1819275"/>
                  <a:gd name="connsiteY71" fmla="*/ 962025 h 1063625"/>
                  <a:gd name="connsiteX72" fmla="*/ 1587500 w 1819275"/>
                  <a:gd name="connsiteY72" fmla="*/ 962025 h 1063625"/>
                  <a:gd name="connsiteX73" fmla="*/ 1600200 w 1819275"/>
                  <a:gd name="connsiteY73" fmla="*/ 974725 h 1063625"/>
                  <a:gd name="connsiteX74" fmla="*/ 1654175 w 1819275"/>
                  <a:gd name="connsiteY74" fmla="*/ 974725 h 1063625"/>
                  <a:gd name="connsiteX75" fmla="*/ 1654175 w 1819275"/>
                  <a:gd name="connsiteY75" fmla="*/ 1012825 h 1063625"/>
                  <a:gd name="connsiteX76" fmla="*/ 1711325 w 1819275"/>
                  <a:gd name="connsiteY76" fmla="*/ 1012825 h 1063625"/>
                  <a:gd name="connsiteX77" fmla="*/ 1711325 w 1819275"/>
                  <a:gd name="connsiteY77" fmla="*/ 1035050 h 1063625"/>
                  <a:gd name="connsiteX78" fmla="*/ 1765300 w 1819275"/>
                  <a:gd name="connsiteY78" fmla="*/ 1035050 h 1063625"/>
                  <a:gd name="connsiteX79" fmla="*/ 1765300 w 1819275"/>
                  <a:gd name="connsiteY79" fmla="*/ 1063625 h 1063625"/>
                  <a:gd name="connsiteX80" fmla="*/ 1819275 w 1819275"/>
                  <a:gd name="connsiteY80" fmla="*/ 1063625 h 1063625"/>
                  <a:gd name="connsiteX0" fmla="*/ 0 w 1819275"/>
                  <a:gd name="connsiteY0" fmla="*/ 0 h 1063625"/>
                  <a:gd name="connsiteX1" fmla="*/ 152400 w 1819275"/>
                  <a:gd name="connsiteY1" fmla="*/ 0 h 1063625"/>
                  <a:gd name="connsiteX2" fmla="*/ 152400 w 1819275"/>
                  <a:gd name="connsiteY2" fmla="*/ 22225 h 1063625"/>
                  <a:gd name="connsiteX3" fmla="*/ 254000 w 1819275"/>
                  <a:gd name="connsiteY3" fmla="*/ 22225 h 1063625"/>
                  <a:gd name="connsiteX4" fmla="*/ 254000 w 1819275"/>
                  <a:gd name="connsiteY4" fmla="*/ 41275 h 1063625"/>
                  <a:gd name="connsiteX5" fmla="*/ 346075 w 1819275"/>
                  <a:gd name="connsiteY5" fmla="*/ 41275 h 1063625"/>
                  <a:gd name="connsiteX6" fmla="*/ 346075 w 1819275"/>
                  <a:gd name="connsiteY6" fmla="*/ 85725 h 1063625"/>
                  <a:gd name="connsiteX7" fmla="*/ 415925 w 1819275"/>
                  <a:gd name="connsiteY7" fmla="*/ 85725 h 1063625"/>
                  <a:gd name="connsiteX8" fmla="*/ 415925 w 1819275"/>
                  <a:gd name="connsiteY8" fmla="*/ 117475 h 1063625"/>
                  <a:gd name="connsiteX9" fmla="*/ 431800 w 1819275"/>
                  <a:gd name="connsiteY9" fmla="*/ 117475 h 1063625"/>
                  <a:gd name="connsiteX10" fmla="*/ 431800 w 1819275"/>
                  <a:gd name="connsiteY10" fmla="*/ 152400 h 1063625"/>
                  <a:gd name="connsiteX11" fmla="*/ 479425 w 1819275"/>
                  <a:gd name="connsiteY11" fmla="*/ 152400 h 1063625"/>
                  <a:gd name="connsiteX12" fmla="*/ 479425 w 1819275"/>
                  <a:gd name="connsiteY12" fmla="*/ 180975 h 1063625"/>
                  <a:gd name="connsiteX13" fmla="*/ 520700 w 1819275"/>
                  <a:gd name="connsiteY13" fmla="*/ 180975 h 1063625"/>
                  <a:gd name="connsiteX14" fmla="*/ 520700 w 1819275"/>
                  <a:gd name="connsiteY14" fmla="*/ 215900 h 1063625"/>
                  <a:gd name="connsiteX15" fmla="*/ 555625 w 1819275"/>
                  <a:gd name="connsiteY15" fmla="*/ 215900 h 1063625"/>
                  <a:gd name="connsiteX16" fmla="*/ 555625 w 1819275"/>
                  <a:gd name="connsiteY16" fmla="*/ 215900 h 1063625"/>
                  <a:gd name="connsiteX17" fmla="*/ 555625 w 1819275"/>
                  <a:gd name="connsiteY17" fmla="*/ 238125 h 1063625"/>
                  <a:gd name="connsiteX18" fmla="*/ 596900 w 1819275"/>
                  <a:gd name="connsiteY18" fmla="*/ 238125 h 1063625"/>
                  <a:gd name="connsiteX19" fmla="*/ 596900 w 1819275"/>
                  <a:gd name="connsiteY19" fmla="*/ 269875 h 1063625"/>
                  <a:gd name="connsiteX20" fmla="*/ 609600 w 1819275"/>
                  <a:gd name="connsiteY20" fmla="*/ 269875 h 1063625"/>
                  <a:gd name="connsiteX21" fmla="*/ 609600 w 1819275"/>
                  <a:gd name="connsiteY21" fmla="*/ 269875 h 1063625"/>
                  <a:gd name="connsiteX22" fmla="*/ 647700 w 1819275"/>
                  <a:gd name="connsiteY22" fmla="*/ 266700 h 1063625"/>
                  <a:gd name="connsiteX23" fmla="*/ 635000 w 1819275"/>
                  <a:gd name="connsiteY23" fmla="*/ 320675 h 1063625"/>
                  <a:gd name="connsiteX24" fmla="*/ 685800 w 1819275"/>
                  <a:gd name="connsiteY24" fmla="*/ 320675 h 1063625"/>
                  <a:gd name="connsiteX25" fmla="*/ 685800 w 1819275"/>
                  <a:gd name="connsiteY25" fmla="*/ 320675 h 1063625"/>
                  <a:gd name="connsiteX26" fmla="*/ 685800 w 1819275"/>
                  <a:gd name="connsiteY26" fmla="*/ 349250 h 1063625"/>
                  <a:gd name="connsiteX27" fmla="*/ 723900 w 1819275"/>
                  <a:gd name="connsiteY27" fmla="*/ 349250 h 1063625"/>
                  <a:gd name="connsiteX28" fmla="*/ 723900 w 1819275"/>
                  <a:gd name="connsiteY28" fmla="*/ 349250 h 1063625"/>
                  <a:gd name="connsiteX29" fmla="*/ 723900 w 1819275"/>
                  <a:gd name="connsiteY29" fmla="*/ 374650 h 1063625"/>
                  <a:gd name="connsiteX30" fmla="*/ 806450 w 1819275"/>
                  <a:gd name="connsiteY30" fmla="*/ 374650 h 1063625"/>
                  <a:gd name="connsiteX31" fmla="*/ 806450 w 1819275"/>
                  <a:gd name="connsiteY31" fmla="*/ 415925 h 1063625"/>
                  <a:gd name="connsiteX32" fmla="*/ 847725 w 1819275"/>
                  <a:gd name="connsiteY32" fmla="*/ 415925 h 1063625"/>
                  <a:gd name="connsiteX33" fmla="*/ 847725 w 1819275"/>
                  <a:gd name="connsiteY33" fmla="*/ 415925 h 1063625"/>
                  <a:gd name="connsiteX34" fmla="*/ 847725 w 1819275"/>
                  <a:gd name="connsiteY34" fmla="*/ 444500 h 1063625"/>
                  <a:gd name="connsiteX35" fmla="*/ 885825 w 1819275"/>
                  <a:gd name="connsiteY35" fmla="*/ 444500 h 1063625"/>
                  <a:gd name="connsiteX36" fmla="*/ 885825 w 1819275"/>
                  <a:gd name="connsiteY36" fmla="*/ 495300 h 1063625"/>
                  <a:gd name="connsiteX37" fmla="*/ 933450 w 1819275"/>
                  <a:gd name="connsiteY37" fmla="*/ 495300 h 1063625"/>
                  <a:gd name="connsiteX38" fmla="*/ 933450 w 1819275"/>
                  <a:gd name="connsiteY38" fmla="*/ 533400 h 1063625"/>
                  <a:gd name="connsiteX39" fmla="*/ 933450 w 1819275"/>
                  <a:gd name="connsiteY39" fmla="*/ 533400 h 1063625"/>
                  <a:gd name="connsiteX40" fmla="*/ 949325 w 1819275"/>
                  <a:gd name="connsiteY40" fmla="*/ 533400 h 1063625"/>
                  <a:gd name="connsiteX41" fmla="*/ 949325 w 1819275"/>
                  <a:gd name="connsiteY41" fmla="*/ 574675 h 1063625"/>
                  <a:gd name="connsiteX42" fmla="*/ 987425 w 1819275"/>
                  <a:gd name="connsiteY42" fmla="*/ 574675 h 1063625"/>
                  <a:gd name="connsiteX43" fmla="*/ 987425 w 1819275"/>
                  <a:gd name="connsiteY43" fmla="*/ 606425 h 1063625"/>
                  <a:gd name="connsiteX44" fmla="*/ 1016000 w 1819275"/>
                  <a:gd name="connsiteY44" fmla="*/ 606425 h 1063625"/>
                  <a:gd name="connsiteX45" fmla="*/ 1016000 w 1819275"/>
                  <a:gd name="connsiteY45" fmla="*/ 635000 h 1063625"/>
                  <a:gd name="connsiteX46" fmla="*/ 1054100 w 1819275"/>
                  <a:gd name="connsiteY46" fmla="*/ 635000 h 1063625"/>
                  <a:gd name="connsiteX47" fmla="*/ 1054100 w 1819275"/>
                  <a:gd name="connsiteY47" fmla="*/ 666750 h 1063625"/>
                  <a:gd name="connsiteX48" fmla="*/ 1108075 w 1819275"/>
                  <a:gd name="connsiteY48" fmla="*/ 666750 h 1063625"/>
                  <a:gd name="connsiteX49" fmla="*/ 1108075 w 1819275"/>
                  <a:gd name="connsiteY49" fmla="*/ 682625 h 1063625"/>
                  <a:gd name="connsiteX50" fmla="*/ 1187450 w 1819275"/>
                  <a:gd name="connsiteY50" fmla="*/ 682625 h 1063625"/>
                  <a:gd name="connsiteX51" fmla="*/ 1187450 w 1819275"/>
                  <a:gd name="connsiteY51" fmla="*/ 711200 h 1063625"/>
                  <a:gd name="connsiteX52" fmla="*/ 1203325 w 1819275"/>
                  <a:gd name="connsiteY52" fmla="*/ 711200 h 1063625"/>
                  <a:gd name="connsiteX53" fmla="*/ 1203325 w 1819275"/>
                  <a:gd name="connsiteY53" fmla="*/ 762000 h 1063625"/>
                  <a:gd name="connsiteX54" fmla="*/ 1241425 w 1819275"/>
                  <a:gd name="connsiteY54" fmla="*/ 762000 h 1063625"/>
                  <a:gd name="connsiteX55" fmla="*/ 1241425 w 1819275"/>
                  <a:gd name="connsiteY55" fmla="*/ 762000 h 1063625"/>
                  <a:gd name="connsiteX56" fmla="*/ 1241425 w 1819275"/>
                  <a:gd name="connsiteY56" fmla="*/ 784225 h 1063625"/>
                  <a:gd name="connsiteX57" fmla="*/ 1304925 w 1819275"/>
                  <a:gd name="connsiteY57" fmla="*/ 784225 h 1063625"/>
                  <a:gd name="connsiteX58" fmla="*/ 1304925 w 1819275"/>
                  <a:gd name="connsiteY58" fmla="*/ 812800 h 1063625"/>
                  <a:gd name="connsiteX59" fmla="*/ 1368425 w 1819275"/>
                  <a:gd name="connsiteY59" fmla="*/ 812800 h 1063625"/>
                  <a:gd name="connsiteX60" fmla="*/ 1368425 w 1819275"/>
                  <a:gd name="connsiteY60" fmla="*/ 847725 h 1063625"/>
                  <a:gd name="connsiteX61" fmla="*/ 1409700 w 1819275"/>
                  <a:gd name="connsiteY61" fmla="*/ 847725 h 1063625"/>
                  <a:gd name="connsiteX62" fmla="*/ 1409700 w 1819275"/>
                  <a:gd name="connsiteY62" fmla="*/ 866775 h 1063625"/>
                  <a:gd name="connsiteX63" fmla="*/ 1450975 w 1819275"/>
                  <a:gd name="connsiteY63" fmla="*/ 866775 h 1063625"/>
                  <a:gd name="connsiteX64" fmla="*/ 1450975 w 1819275"/>
                  <a:gd name="connsiteY64" fmla="*/ 866775 h 1063625"/>
                  <a:gd name="connsiteX65" fmla="*/ 1450975 w 1819275"/>
                  <a:gd name="connsiteY65" fmla="*/ 895350 h 1063625"/>
                  <a:gd name="connsiteX66" fmla="*/ 1485900 w 1819275"/>
                  <a:gd name="connsiteY66" fmla="*/ 895350 h 1063625"/>
                  <a:gd name="connsiteX67" fmla="*/ 1485900 w 1819275"/>
                  <a:gd name="connsiteY67" fmla="*/ 923925 h 1063625"/>
                  <a:gd name="connsiteX68" fmla="*/ 1527175 w 1819275"/>
                  <a:gd name="connsiteY68" fmla="*/ 923925 h 1063625"/>
                  <a:gd name="connsiteX69" fmla="*/ 1527175 w 1819275"/>
                  <a:gd name="connsiteY69" fmla="*/ 952500 h 1063625"/>
                  <a:gd name="connsiteX70" fmla="*/ 1587500 w 1819275"/>
                  <a:gd name="connsiteY70" fmla="*/ 952500 h 1063625"/>
                  <a:gd name="connsiteX71" fmla="*/ 1587500 w 1819275"/>
                  <a:gd name="connsiteY71" fmla="*/ 962025 h 1063625"/>
                  <a:gd name="connsiteX72" fmla="*/ 1587500 w 1819275"/>
                  <a:gd name="connsiteY72" fmla="*/ 962025 h 1063625"/>
                  <a:gd name="connsiteX73" fmla="*/ 1600200 w 1819275"/>
                  <a:gd name="connsiteY73" fmla="*/ 974725 h 1063625"/>
                  <a:gd name="connsiteX74" fmla="*/ 1654175 w 1819275"/>
                  <a:gd name="connsiteY74" fmla="*/ 974725 h 1063625"/>
                  <a:gd name="connsiteX75" fmla="*/ 1654175 w 1819275"/>
                  <a:gd name="connsiteY75" fmla="*/ 1012825 h 1063625"/>
                  <a:gd name="connsiteX76" fmla="*/ 1711325 w 1819275"/>
                  <a:gd name="connsiteY76" fmla="*/ 1012825 h 1063625"/>
                  <a:gd name="connsiteX77" fmla="*/ 1711325 w 1819275"/>
                  <a:gd name="connsiteY77" fmla="*/ 1035050 h 1063625"/>
                  <a:gd name="connsiteX78" fmla="*/ 1765300 w 1819275"/>
                  <a:gd name="connsiteY78" fmla="*/ 1035050 h 1063625"/>
                  <a:gd name="connsiteX79" fmla="*/ 1765300 w 1819275"/>
                  <a:gd name="connsiteY79" fmla="*/ 1063625 h 1063625"/>
                  <a:gd name="connsiteX80" fmla="*/ 1819275 w 1819275"/>
                  <a:gd name="connsiteY80" fmla="*/ 1063625 h 1063625"/>
                  <a:gd name="connsiteX0" fmla="*/ 0 w 1819275"/>
                  <a:gd name="connsiteY0" fmla="*/ 0 h 1063625"/>
                  <a:gd name="connsiteX1" fmla="*/ 152400 w 1819275"/>
                  <a:gd name="connsiteY1" fmla="*/ 0 h 1063625"/>
                  <a:gd name="connsiteX2" fmla="*/ 152400 w 1819275"/>
                  <a:gd name="connsiteY2" fmla="*/ 22225 h 1063625"/>
                  <a:gd name="connsiteX3" fmla="*/ 254000 w 1819275"/>
                  <a:gd name="connsiteY3" fmla="*/ 22225 h 1063625"/>
                  <a:gd name="connsiteX4" fmla="*/ 254000 w 1819275"/>
                  <a:gd name="connsiteY4" fmla="*/ 41275 h 1063625"/>
                  <a:gd name="connsiteX5" fmla="*/ 346075 w 1819275"/>
                  <a:gd name="connsiteY5" fmla="*/ 41275 h 1063625"/>
                  <a:gd name="connsiteX6" fmla="*/ 346075 w 1819275"/>
                  <a:gd name="connsiteY6" fmla="*/ 85725 h 1063625"/>
                  <a:gd name="connsiteX7" fmla="*/ 415925 w 1819275"/>
                  <a:gd name="connsiteY7" fmla="*/ 85725 h 1063625"/>
                  <a:gd name="connsiteX8" fmla="*/ 415925 w 1819275"/>
                  <a:gd name="connsiteY8" fmla="*/ 117475 h 1063625"/>
                  <a:gd name="connsiteX9" fmla="*/ 431800 w 1819275"/>
                  <a:gd name="connsiteY9" fmla="*/ 117475 h 1063625"/>
                  <a:gd name="connsiteX10" fmla="*/ 431800 w 1819275"/>
                  <a:gd name="connsiteY10" fmla="*/ 152400 h 1063625"/>
                  <a:gd name="connsiteX11" fmla="*/ 479425 w 1819275"/>
                  <a:gd name="connsiteY11" fmla="*/ 152400 h 1063625"/>
                  <a:gd name="connsiteX12" fmla="*/ 479425 w 1819275"/>
                  <a:gd name="connsiteY12" fmla="*/ 180975 h 1063625"/>
                  <a:gd name="connsiteX13" fmla="*/ 520700 w 1819275"/>
                  <a:gd name="connsiteY13" fmla="*/ 180975 h 1063625"/>
                  <a:gd name="connsiteX14" fmla="*/ 520700 w 1819275"/>
                  <a:gd name="connsiteY14" fmla="*/ 215900 h 1063625"/>
                  <a:gd name="connsiteX15" fmla="*/ 555625 w 1819275"/>
                  <a:gd name="connsiteY15" fmla="*/ 215900 h 1063625"/>
                  <a:gd name="connsiteX16" fmla="*/ 555625 w 1819275"/>
                  <a:gd name="connsiteY16" fmla="*/ 215900 h 1063625"/>
                  <a:gd name="connsiteX17" fmla="*/ 555625 w 1819275"/>
                  <a:gd name="connsiteY17" fmla="*/ 238125 h 1063625"/>
                  <a:gd name="connsiteX18" fmla="*/ 596900 w 1819275"/>
                  <a:gd name="connsiteY18" fmla="*/ 238125 h 1063625"/>
                  <a:gd name="connsiteX19" fmla="*/ 596900 w 1819275"/>
                  <a:gd name="connsiteY19" fmla="*/ 269875 h 1063625"/>
                  <a:gd name="connsiteX20" fmla="*/ 609600 w 1819275"/>
                  <a:gd name="connsiteY20" fmla="*/ 269875 h 1063625"/>
                  <a:gd name="connsiteX21" fmla="*/ 609600 w 1819275"/>
                  <a:gd name="connsiteY21" fmla="*/ 288925 h 1063625"/>
                  <a:gd name="connsiteX22" fmla="*/ 647700 w 1819275"/>
                  <a:gd name="connsiteY22" fmla="*/ 266700 h 1063625"/>
                  <a:gd name="connsiteX23" fmla="*/ 635000 w 1819275"/>
                  <a:gd name="connsiteY23" fmla="*/ 320675 h 1063625"/>
                  <a:gd name="connsiteX24" fmla="*/ 685800 w 1819275"/>
                  <a:gd name="connsiteY24" fmla="*/ 320675 h 1063625"/>
                  <a:gd name="connsiteX25" fmla="*/ 685800 w 1819275"/>
                  <a:gd name="connsiteY25" fmla="*/ 320675 h 1063625"/>
                  <a:gd name="connsiteX26" fmla="*/ 685800 w 1819275"/>
                  <a:gd name="connsiteY26" fmla="*/ 349250 h 1063625"/>
                  <a:gd name="connsiteX27" fmla="*/ 723900 w 1819275"/>
                  <a:gd name="connsiteY27" fmla="*/ 349250 h 1063625"/>
                  <a:gd name="connsiteX28" fmla="*/ 723900 w 1819275"/>
                  <a:gd name="connsiteY28" fmla="*/ 349250 h 1063625"/>
                  <a:gd name="connsiteX29" fmla="*/ 723900 w 1819275"/>
                  <a:gd name="connsiteY29" fmla="*/ 374650 h 1063625"/>
                  <a:gd name="connsiteX30" fmla="*/ 806450 w 1819275"/>
                  <a:gd name="connsiteY30" fmla="*/ 374650 h 1063625"/>
                  <a:gd name="connsiteX31" fmla="*/ 806450 w 1819275"/>
                  <a:gd name="connsiteY31" fmla="*/ 415925 h 1063625"/>
                  <a:gd name="connsiteX32" fmla="*/ 847725 w 1819275"/>
                  <a:gd name="connsiteY32" fmla="*/ 415925 h 1063625"/>
                  <a:gd name="connsiteX33" fmla="*/ 847725 w 1819275"/>
                  <a:gd name="connsiteY33" fmla="*/ 415925 h 1063625"/>
                  <a:gd name="connsiteX34" fmla="*/ 847725 w 1819275"/>
                  <a:gd name="connsiteY34" fmla="*/ 444500 h 1063625"/>
                  <a:gd name="connsiteX35" fmla="*/ 885825 w 1819275"/>
                  <a:gd name="connsiteY35" fmla="*/ 444500 h 1063625"/>
                  <a:gd name="connsiteX36" fmla="*/ 885825 w 1819275"/>
                  <a:gd name="connsiteY36" fmla="*/ 495300 h 1063625"/>
                  <a:gd name="connsiteX37" fmla="*/ 933450 w 1819275"/>
                  <a:gd name="connsiteY37" fmla="*/ 495300 h 1063625"/>
                  <a:gd name="connsiteX38" fmla="*/ 933450 w 1819275"/>
                  <a:gd name="connsiteY38" fmla="*/ 533400 h 1063625"/>
                  <a:gd name="connsiteX39" fmla="*/ 933450 w 1819275"/>
                  <a:gd name="connsiteY39" fmla="*/ 533400 h 1063625"/>
                  <a:gd name="connsiteX40" fmla="*/ 949325 w 1819275"/>
                  <a:gd name="connsiteY40" fmla="*/ 533400 h 1063625"/>
                  <a:gd name="connsiteX41" fmla="*/ 949325 w 1819275"/>
                  <a:gd name="connsiteY41" fmla="*/ 574675 h 1063625"/>
                  <a:gd name="connsiteX42" fmla="*/ 987425 w 1819275"/>
                  <a:gd name="connsiteY42" fmla="*/ 574675 h 1063625"/>
                  <a:gd name="connsiteX43" fmla="*/ 987425 w 1819275"/>
                  <a:gd name="connsiteY43" fmla="*/ 606425 h 1063625"/>
                  <a:gd name="connsiteX44" fmla="*/ 1016000 w 1819275"/>
                  <a:gd name="connsiteY44" fmla="*/ 606425 h 1063625"/>
                  <a:gd name="connsiteX45" fmla="*/ 1016000 w 1819275"/>
                  <a:gd name="connsiteY45" fmla="*/ 635000 h 1063625"/>
                  <a:gd name="connsiteX46" fmla="*/ 1054100 w 1819275"/>
                  <a:gd name="connsiteY46" fmla="*/ 635000 h 1063625"/>
                  <a:gd name="connsiteX47" fmla="*/ 1054100 w 1819275"/>
                  <a:gd name="connsiteY47" fmla="*/ 666750 h 1063625"/>
                  <a:gd name="connsiteX48" fmla="*/ 1108075 w 1819275"/>
                  <a:gd name="connsiteY48" fmla="*/ 666750 h 1063625"/>
                  <a:gd name="connsiteX49" fmla="*/ 1108075 w 1819275"/>
                  <a:gd name="connsiteY49" fmla="*/ 682625 h 1063625"/>
                  <a:gd name="connsiteX50" fmla="*/ 1187450 w 1819275"/>
                  <a:gd name="connsiteY50" fmla="*/ 682625 h 1063625"/>
                  <a:gd name="connsiteX51" fmla="*/ 1187450 w 1819275"/>
                  <a:gd name="connsiteY51" fmla="*/ 711200 h 1063625"/>
                  <a:gd name="connsiteX52" fmla="*/ 1203325 w 1819275"/>
                  <a:gd name="connsiteY52" fmla="*/ 711200 h 1063625"/>
                  <a:gd name="connsiteX53" fmla="*/ 1203325 w 1819275"/>
                  <a:gd name="connsiteY53" fmla="*/ 762000 h 1063625"/>
                  <a:gd name="connsiteX54" fmla="*/ 1241425 w 1819275"/>
                  <a:gd name="connsiteY54" fmla="*/ 762000 h 1063625"/>
                  <a:gd name="connsiteX55" fmla="*/ 1241425 w 1819275"/>
                  <a:gd name="connsiteY55" fmla="*/ 762000 h 1063625"/>
                  <a:gd name="connsiteX56" fmla="*/ 1241425 w 1819275"/>
                  <a:gd name="connsiteY56" fmla="*/ 784225 h 1063625"/>
                  <a:gd name="connsiteX57" fmla="*/ 1304925 w 1819275"/>
                  <a:gd name="connsiteY57" fmla="*/ 784225 h 1063625"/>
                  <a:gd name="connsiteX58" fmla="*/ 1304925 w 1819275"/>
                  <a:gd name="connsiteY58" fmla="*/ 812800 h 1063625"/>
                  <a:gd name="connsiteX59" fmla="*/ 1368425 w 1819275"/>
                  <a:gd name="connsiteY59" fmla="*/ 812800 h 1063625"/>
                  <a:gd name="connsiteX60" fmla="*/ 1368425 w 1819275"/>
                  <a:gd name="connsiteY60" fmla="*/ 847725 h 1063625"/>
                  <a:gd name="connsiteX61" fmla="*/ 1409700 w 1819275"/>
                  <a:gd name="connsiteY61" fmla="*/ 847725 h 1063625"/>
                  <a:gd name="connsiteX62" fmla="*/ 1409700 w 1819275"/>
                  <a:gd name="connsiteY62" fmla="*/ 866775 h 1063625"/>
                  <a:gd name="connsiteX63" fmla="*/ 1450975 w 1819275"/>
                  <a:gd name="connsiteY63" fmla="*/ 866775 h 1063625"/>
                  <a:gd name="connsiteX64" fmla="*/ 1450975 w 1819275"/>
                  <a:gd name="connsiteY64" fmla="*/ 866775 h 1063625"/>
                  <a:gd name="connsiteX65" fmla="*/ 1450975 w 1819275"/>
                  <a:gd name="connsiteY65" fmla="*/ 895350 h 1063625"/>
                  <a:gd name="connsiteX66" fmla="*/ 1485900 w 1819275"/>
                  <a:gd name="connsiteY66" fmla="*/ 895350 h 1063625"/>
                  <a:gd name="connsiteX67" fmla="*/ 1485900 w 1819275"/>
                  <a:gd name="connsiteY67" fmla="*/ 923925 h 1063625"/>
                  <a:gd name="connsiteX68" fmla="*/ 1527175 w 1819275"/>
                  <a:gd name="connsiteY68" fmla="*/ 923925 h 1063625"/>
                  <a:gd name="connsiteX69" fmla="*/ 1527175 w 1819275"/>
                  <a:gd name="connsiteY69" fmla="*/ 952500 h 1063625"/>
                  <a:gd name="connsiteX70" fmla="*/ 1587500 w 1819275"/>
                  <a:gd name="connsiteY70" fmla="*/ 952500 h 1063625"/>
                  <a:gd name="connsiteX71" fmla="*/ 1587500 w 1819275"/>
                  <a:gd name="connsiteY71" fmla="*/ 962025 h 1063625"/>
                  <a:gd name="connsiteX72" fmla="*/ 1587500 w 1819275"/>
                  <a:gd name="connsiteY72" fmla="*/ 962025 h 1063625"/>
                  <a:gd name="connsiteX73" fmla="*/ 1600200 w 1819275"/>
                  <a:gd name="connsiteY73" fmla="*/ 974725 h 1063625"/>
                  <a:gd name="connsiteX74" fmla="*/ 1654175 w 1819275"/>
                  <a:gd name="connsiteY74" fmla="*/ 974725 h 1063625"/>
                  <a:gd name="connsiteX75" fmla="*/ 1654175 w 1819275"/>
                  <a:gd name="connsiteY75" fmla="*/ 1012825 h 1063625"/>
                  <a:gd name="connsiteX76" fmla="*/ 1711325 w 1819275"/>
                  <a:gd name="connsiteY76" fmla="*/ 1012825 h 1063625"/>
                  <a:gd name="connsiteX77" fmla="*/ 1711325 w 1819275"/>
                  <a:gd name="connsiteY77" fmla="*/ 1035050 h 1063625"/>
                  <a:gd name="connsiteX78" fmla="*/ 1765300 w 1819275"/>
                  <a:gd name="connsiteY78" fmla="*/ 1035050 h 1063625"/>
                  <a:gd name="connsiteX79" fmla="*/ 1765300 w 1819275"/>
                  <a:gd name="connsiteY79" fmla="*/ 1063625 h 1063625"/>
                  <a:gd name="connsiteX80" fmla="*/ 1819275 w 1819275"/>
                  <a:gd name="connsiteY80" fmla="*/ 1063625 h 1063625"/>
                  <a:gd name="connsiteX0" fmla="*/ 0 w 1819275"/>
                  <a:gd name="connsiteY0" fmla="*/ 0 h 1063625"/>
                  <a:gd name="connsiteX1" fmla="*/ 152400 w 1819275"/>
                  <a:gd name="connsiteY1" fmla="*/ 0 h 1063625"/>
                  <a:gd name="connsiteX2" fmla="*/ 152400 w 1819275"/>
                  <a:gd name="connsiteY2" fmla="*/ 22225 h 1063625"/>
                  <a:gd name="connsiteX3" fmla="*/ 254000 w 1819275"/>
                  <a:gd name="connsiteY3" fmla="*/ 22225 h 1063625"/>
                  <a:gd name="connsiteX4" fmla="*/ 254000 w 1819275"/>
                  <a:gd name="connsiteY4" fmla="*/ 41275 h 1063625"/>
                  <a:gd name="connsiteX5" fmla="*/ 346075 w 1819275"/>
                  <a:gd name="connsiteY5" fmla="*/ 41275 h 1063625"/>
                  <a:gd name="connsiteX6" fmla="*/ 346075 w 1819275"/>
                  <a:gd name="connsiteY6" fmla="*/ 85725 h 1063625"/>
                  <a:gd name="connsiteX7" fmla="*/ 415925 w 1819275"/>
                  <a:gd name="connsiteY7" fmla="*/ 85725 h 1063625"/>
                  <a:gd name="connsiteX8" fmla="*/ 415925 w 1819275"/>
                  <a:gd name="connsiteY8" fmla="*/ 117475 h 1063625"/>
                  <a:gd name="connsiteX9" fmla="*/ 431800 w 1819275"/>
                  <a:gd name="connsiteY9" fmla="*/ 117475 h 1063625"/>
                  <a:gd name="connsiteX10" fmla="*/ 431800 w 1819275"/>
                  <a:gd name="connsiteY10" fmla="*/ 152400 h 1063625"/>
                  <a:gd name="connsiteX11" fmla="*/ 479425 w 1819275"/>
                  <a:gd name="connsiteY11" fmla="*/ 152400 h 1063625"/>
                  <a:gd name="connsiteX12" fmla="*/ 479425 w 1819275"/>
                  <a:gd name="connsiteY12" fmla="*/ 180975 h 1063625"/>
                  <a:gd name="connsiteX13" fmla="*/ 520700 w 1819275"/>
                  <a:gd name="connsiteY13" fmla="*/ 180975 h 1063625"/>
                  <a:gd name="connsiteX14" fmla="*/ 520700 w 1819275"/>
                  <a:gd name="connsiteY14" fmla="*/ 215900 h 1063625"/>
                  <a:gd name="connsiteX15" fmla="*/ 555625 w 1819275"/>
                  <a:gd name="connsiteY15" fmla="*/ 215900 h 1063625"/>
                  <a:gd name="connsiteX16" fmla="*/ 555625 w 1819275"/>
                  <a:gd name="connsiteY16" fmla="*/ 215900 h 1063625"/>
                  <a:gd name="connsiteX17" fmla="*/ 555625 w 1819275"/>
                  <a:gd name="connsiteY17" fmla="*/ 238125 h 1063625"/>
                  <a:gd name="connsiteX18" fmla="*/ 596900 w 1819275"/>
                  <a:gd name="connsiteY18" fmla="*/ 238125 h 1063625"/>
                  <a:gd name="connsiteX19" fmla="*/ 596900 w 1819275"/>
                  <a:gd name="connsiteY19" fmla="*/ 269875 h 1063625"/>
                  <a:gd name="connsiteX20" fmla="*/ 609600 w 1819275"/>
                  <a:gd name="connsiteY20" fmla="*/ 269875 h 1063625"/>
                  <a:gd name="connsiteX21" fmla="*/ 609600 w 1819275"/>
                  <a:gd name="connsiteY21" fmla="*/ 288925 h 1063625"/>
                  <a:gd name="connsiteX22" fmla="*/ 635000 w 1819275"/>
                  <a:gd name="connsiteY22" fmla="*/ 288925 h 1063625"/>
                  <a:gd name="connsiteX23" fmla="*/ 635000 w 1819275"/>
                  <a:gd name="connsiteY23" fmla="*/ 320675 h 1063625"/>
                  <a:gd name="connsiteX24" fmla="*/ 685800 w 1819275"/>
                  <a:gd name="connsiteY24" fmla="*/ 320675 h 1063625"/>
                  <a:gd name="connsiteX25" fmla="*/ 685800 w 1819275"/>
                  <a:gd name="connsiteY25" fmla="*/ 320675 h 1063625"/>
                  <a:gd name="connsiteX26" fmla="*/ 685800 w 1819275"/>
                  <a:gd name="connsiteY26" fmla="*/ 349250 h 1063625"/>
                  <a:gd name="connsiteX27" fmla="*/ 723900 w 1819275"/>
                  <a:gd name="connsiteY27" fmla="*/ 349250 h 1063625"/>
                  <a:gd name="connsiteX28" fmla="*/ 723900 w 1819275"/>
                  <a:gd name="connsiteY28" fmla="*/ 349250 h 1063625"/>
                  <a:gd name="connsiteX29" fmla="*/ 723900 w 1819275"/>
                  <a:gd name="connsiteY29" fmla="*/ 374650 h 1063625"/>
                  <a:gd name="connsiteX30" fmla="*/ 806450 w 1819275"/>
                  <a:gd name="connsiteY30" fmla="*/ 374650 h 1063625"/>
                  <a:gd name="connsiteX31" fmla="*/ 806450 w 1819275"/>
                  <a:gd name="connsiteY31" fmla="*/ 415925 h 1063625"/>
                  <a:gd name="connsiteX32" fmla="*/ 847725 w 1819275"/>
                  <a:gd name="connsiteY32" fmla="*/ 415925 h 1063625"/>
                  <a:gd name="connsiteX33" fmla="*/ 847725 w 1819275"/>
                  <a:gd name="connsiteY33" fmla="*/ 415925 h 1063625"/>
                  <a:gd name="connsiteX34" fmla="*/ 847725 w 1819275"/>
                  <a:gd name="connsiteY34" fmla="*/ 444500 h 1063625"/>
                  <a:gd name="connsiteX35" fmla="*/ 885825 w 1819275"/>
                  <a:gd name="connsiteY35" fmla="*/ 444500 h 1063625"/>
                  <a:gd name="connsiteX36" fmla="*/ 885825 w 1819275"/>
                  <a:gd name="connsiteY36" fmla="*/ 495300 h 1063625"/>
                  <a:gd name="connsiteX37" fmla="*/ 933450 w 1819275"/>
                  <a:gd name="connsiteY37" fmla="*/ 495300 h 1063625"/>
                  <a:gd name="connsiteX38" fmla="*/ 933450 w 1819275"/>
                  <a:gd name="connsiteY38" fmla="*/ 533400 h 1063625"/>
                  <a:gd name="connsiteX39" fmla="*/ 933450 w 1819275"/>
                  <a:gd name="connsiteY39" fmla="*/ 533400 h 1063625"/>
                  <a:gd name="connsiteX40" fmla="*/ 949325 w 1819275"/>
                  <a:gd name="connsiteY40" fmla="*/ 533400 h 1063625"/>
                  <a:gd name="connsiteX41" fmla="*/ 949325 w 1819275"/>
                  <a:gd name="connsiteY41" fmla="*/ 574675 h 1063625"/>
                  <a:gd name="connsiteX42" fmla="*/ 987425 w 1819275"/>
                  <a:gd name="connsiteY42" fmla="*/ 574675 h 1063625"/>
                  <a:gd name="connsiteX43" fmla="*/ 987425 w 1819275"/>
                  <a:gd name="connsiteY43" fmla="*/ 606425 h 1063625"/>
                  <a:gd name="connsiteX44" fmla="*/ 1016000 w 1819275"/>
                  <a:gd name="connsiteY44" fmla="*/ 606425 h 1063625"/>
                  <a:gd name="connsiteX45" fmla="*/ 1016000 w 1819275"/>
                  <a:gd name="connsiteY45" fmla="*/ 635000 h 1063625"/>
                  <a:gd name="connsiteX46" fmla="*/ 1054100 w 1819275"/>
                  <a:gd name="connsiteY46" fmla="*/ 635000 h 1063625"/>
                  <a:gd name="connsiteX47" fmla="*/ 1054100 w 1819275"/>
                  <a:gd name="connsiteY47" fmla="*/ 666750 h 1063625"/>
                  <a:gd name="connsiteX48" fmla="*/ 1108075 w 1819275"/>
                  <a:gd name="connsiteY48" fmla="*/ 666750 h 1063625"/>
                  <a:gd name="connsiteX49" fmla="*/ 1108075 w 1819275"/>
                  <a:gd name="connsiteY49" fmla="*/ 682625 h 1063625"/>
                  <a:gd name="connsiteX50" fmla="*/ 1187450 w 1819275"/>
                  <a:gd name="connsiteY50" fmla="*/ 682625 h 1063625"/>
                  <a:gd name="connsiteX51" fmla="*/ 1187450 w 1819275"/>
                  <a:gd name="connsiteY51" fmla="*/ 711200 h 1063625"/>
                  <a:gd name="connsiteX52" fmla="*/ 1203325 w 1819275"/>
                  <a:gd name="connsiteY52" fmla="*/ 711200 h 1063625"/>
                  <a:gd name="connsiteX53" fmla="*/ 1203325 w 1819275"/>
                  <a:gd name="connsiteY53" fmla="*/ 762000 h 1063625"/>
                  <a:gd name="connsiteX54" fmla="*/ 1241425 w 1819275"/>
                  <a:gd name="connsiteY54" fmla="*/ 762000 h 1063625"/>
                  <a:gd name="connsiteX55" fmla="*/ 1241425 w 1819275"/>
                  <a:gd name="connsiteY55" fmla="*/ 762000 h 1063625"/>
                  <a:gd name="connsiteX56" fmla="*/ 1241425 w 1819275"/>
                  <a:gd name="connsiteY56" fmla="*/ 784225 h 1063625"/>
                  <a:gd name="connsiteX57" fmla="*/ 1304925 w 1819275"/>
                  <a:gd name="connsiteY57" fmla="*/ 784225 h 1063625"/>
                  <a:gd name="connsiteX58" fmla="*/ 1304925 w 1819275"/>
                  <a:gd name="connsiteY58" fmla="*/ 812800 h 1063625"/>
                  <a:gd name="connsiteX59" fmla="*/ 1368425 w 1819275"/>
                  <a:gd name="connsiteY59" fmla="*/ 812800 h 1063625"/>
                  <a:gd name="connsiteX60" fmla="*/ 1368425 w 1819275"/>
                  <a:gd name="connsiteY60" fmla="*/ 847725 h 1063625"/>
                  <a:gd name="connsiteX61" fmla="*/ 1409700 w 1819275"/>
                  <a:gd name="connsiteY61" fmla="*/ 847725 h 1063625"/>
                  <a:gd name="connsiteX62" fmla="*/ 1409700 w 1819275"/>
                  <a:gd name="connsiteY62" fmla="*/ 866775 h 1063625"/>
                  <a:gd name="connsiteX63" fmla="*/ 1450975 w 1819275"/>
                  <a:gd name="connsiteY63" fmla="*/ 866775 h 1063625"/>
                  <a:gd name="connsiteX64" fmla="*/ 1450975 w 1819275"/>
                  <a:gd name="connsiteY64" fmla="*/ 866775 h 1063625"/>
                  <a:gd name="connsiteX65" fmla="*/ 1450975 w 1819275"/>
                  <a:gd name="connsiteY65" fmla="*/ 895350 h 1063625"/>
                  <a:gd name="connsiteX66" fmla="*/ 1485900 w 1819275"/>
                  <a:gd name="connsiteY66" fmla="*/ 895350 h 1063625"/>
                  <a:gd name="connsiteX67" fmla="*/ 1485900 w 1819275"/>
                  <a:gd name="connsiteY67" fmla="*/ 923925 h 1063625"/>
                  <a:gd name="connsiteX68" fmla="*/ 1527175 w 1819275"/>
                  <a:gd name="connsiteY68" fmla="*/ 923925 h 1063625"/>
                  <a:gd name="connsiteX69" fmla="*/ 1527175 w 1819275"/>
                  <a:gd name="connsiteY69" fmla="*/ 952500 h 1063625"/>
                  <a:gd name="connsiteX70" fmla="*/ 1587500 w 1819275"/>
                  <a:gd name="connsiteY70" fmla="*/ 952500 h 1063625"/>
                  <a:gd name="connsiteX71" fmla="*/ 1587500 w 1819275"/>
                  <a:gd name="connsiteY71" fmla="*/ 962025 h 1063625"/>
                  <a:gd name="connsiteX72" fmla="*/ 1587500 w 1819275"/>
                  <a:gd name="connsiteY72" fmla="*/ 962025 h 1063625"/>
                  <a:gd name="connsiteX73" fmla="*/ 1600200 w 1819275"/>
                  <a:gd name="connsiteY73" fmla="*/ 974725 h 1063625"/>
                  <a:gd name="connsiteX74" fmla="*/ 1654175 w 1819275"/>
                  <a:gd name="connsiteY74" fmla="*/ 974725 h 1063625"/>
                  <a:gd name="connsiteX75" fmla="*/ 1654175 w 1819275"/>
                  <a:gd name="connsiteY75" fmla="*/ 1012825 h 1063625"/>
                  <a:gd name="connsiteX76" fmla="*/ 1711325 w 1819275"/>
                  <a:gd name="connsiteY76" fmla="*/ 1012825 h 1063625"/>
                  <a:gd name="connsiteX77" fmla="*/ 1711325 w 1819275"/>
                  <a:gd name="connsiteY77" fmla="*/ 1035050 h 1063625"/>
                  <a:gd name="connsiteX78" fmla="*/ 1765300 w 1819275"/>
                  <a:gd name="connsiteY78" fmla="*/ 1035050 h 1063625"/>
                  <a:gd name="connsiteX79" fmla="*/ 1765300 w 1819275"/>
                  <a:gd name="connsiteY79" fmla="*/ 1063625 h 1063625"/>
                  <a:gd name="connsiteX80" fmla="*/ 1819275 w 1819275"/>
                  <a:gd name="connsiteY80" fmla="*/ 1063625 h 106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819275" h="1063625">
                    <a:moveTo>
                      <a:pt x="0" y="0"/>
                    </a:moveTo>
                    <a:lnTo>
                      <a:pt x="152400" y="0"/>
                    </a:lnTo>
                    <a:lnTo>
                      <a:pt x="152400" y="22225"/>
                    </a:lnTo>
                    <a:lnTo>
                      <a:pt x="254000" y="22225"/>
                    </a:lnTo>
                    <a:lnTo>
                      <a:pt x="254000" y="41275"/>
                    </a:lnTo>
                    <a:lnTo>
                      <a:pt x="346075" y="41275"/>
                    </a:lnTo>
                    <a:lnTo>
                      <a:pt x="346075" y="85725"/>
                    </a:lnTo>
                    <a:lnTo>
                      <a:pt x="415925" y="85725"/>
                    </a:lnTo>
                    <a:lnTo>
                      <a:pt x="415925" y="117475"/>
                    </a:lnTo>
                    <a:lnTo>
                      <a:pt x="431800" y="117475"/>
                    </a:lnTo>
                    <a:lnTo>
                      <a:pt x="431800" y="152400"/>
                    </a:lnTo>
                    <a:lnTo>
                      <a:pt x="479425" y="152400"/>
                    </a:lnTo>
                    <a:lnTo>
                      <a:pt x="479425" y="180975"/>
                    </a:lnTo>
                    <a:lnTo>
                      <a:pt x="520700" y="180975"/>
                    </a:lnTo>
                    <a:lnTo>
                      <a:pt x="520700" y="215900"/>
                    </a:lnTo>
                    <a:lnTo>
                      <a:pt x="555625" y="215900"/>
                    </a:lnTo>
                    <a:lnTo>
                      <a:pt x="555625" y="215900"/>
                    </a:lnTo>
                    <a:lnTo>
                      <a:pt x="555625" y="238125"/>
                    </a:lnTo>
                    <a:lnTo>
                      <a:pt x="596900" y="238125"/>
                    </a:lnTo>
                    <a:lnTo>
                      <a:pt x="596900" y="269875"/>
                    </a:lnTo>
                    <a:lnTo>
                      <a:pt x="609600" y="269875"/>
                    </a:lnTo>
                    <a:lnTo>
                      <a:pt x="609600" y="288925"/>
                    </a:lnTo>
                    <a:lnTo>
                      <a:pt x="635000" y="288925"/>
                    </a:lnTo>
                    <a:lnTo>
                      <a:pt x="635000" y="320675"/>
                    </a:lnTo>
                    <a:lnTo>
                      <a:pt x="685800" y="320675"/>
                    </a:lnTo>
                    <a:lnTo>
                      <a:pt x="685800" y="320675"/>
                    </a:lnTo>
                    <a:lnTo>
                      <a:pt x="685800" y="349250"/>
                    </a:lnTo>
                    <a:lnTo>
                      <a:pt x="723900" y="349250"/>
                    </a:lnTo>
                    <a:lnTo>
                      <a:pt x="723900" y="349250"/>
                    </a:lnTo>
                    <a:lnTo>
                      <a:pt x="723900" y="374650"/>
                    </a:lnTo>
                    <a:lnTo>
                      <a:pt x="806450" y="374650"/>
                    </a:lnTo>
                    <a:lnTo>
                      <a:pt x="806450" y="415925"/>
                    </a:lnTo>
                    <a:lnTo>
                      <a:pt x="847725" y="415925"/>
                    </a:lnTo>
                    <a:lnTo>
                      <a:pt x="847725" y="415925"/>
                    </a:lnTo>
                    <a:lnTo>
                      <a:pt x="847725" y="444500"/>
                    </a:lnTo>
                    <a:lnTo>
                      <a:pt x="885825" y="444500"/>
                    </a:lnTo>
                    <a:lnTo>
                      <a:pt x="885825" y="495300"/>
                    </a:lnTo>
                    <a:lnTo>
                      <a:pt x="933450" y="495300"/>
                    </a:lnTo>
                    <a:lnTo>
                      <a:pt x="933450" y="533400"/>
                    </a:lnTo>
                    <a:lnTo>
                      <a:pt x="933450" y="533400"/>
                    </a:lnTo>
                    <a:lnTo>
                      <a:pt x="949325" y="533400"/>
                    </a:lnTo>
                    <a:lnTo>
                      <a:pt x="949325" y="574675"/>
                    </a:lnTo>
                    <a:lnTo>
                      <a:pt x="987425" y="574675"/>
                    </a:lnTo>
                    <a:lnTo>
                      <a:pt x="987425" y="606425"/>
                    </a:lnTo>
                    <a:lnTo>
                      <a:pt x="1016000" y="606425"/>
                    </a:lnTo>
                    <a:lnTo>
                      <a:pt x="1016000" y="635000"/>
                    </a:lnTo>
                    <a:lnTo>
                      <a:pt x="1054100" y="635000"/>
                    </a:lnTo>
                    <a:lnTo>
                      <a:pt x="1054100" y="666750"/>
                    </a:lnTo>
                    <a:lnTo>
                      <a:pt x="1108075" y="666750"/>
                    </a:lnTo>
                    <a:lnTo>
                      <a:pt x="1108075" y="682625"/>
                    </a:lnTo>
                    <a:lnTo>
                      <a:pt x="1187450" y="682625"/>
                    </a:lnTo>
                    <a:lnTo>
                      <a:pt x="1187450" y="711200"/>
                    </a:lnTo>
                    <a:lnTo>
                      <a:pt x="1203325" y="711200"/>
                    </a:lnTo>
                    <a:lnTo>
                      <a:pt x="1203325" y="762000"/>
                    </a:lnTo>
                    <a:lnTo>
                      <a:pt x="1241425" y="762000"/>
                    </a:lnTo>
                    <a:lnTo>
                      <a:pt x="1241425" y="762000"/>
                    </a:lnTo>
                    <a:lnTo>
                      <a:pt x="1241425" y="784225"/>
                    </a:lnTo>
                    <a:lnTo>
                      <a:pt x="1304925" y="784225"/>
                    </a:lnTo>
                    <a:lnTo>
                      <a:pt x="1304925" y="812800"/>
                    </a:lnTo>
                    <a:lnTo>
                      <a:pt x="1368425" y="812800"/>
                    </a:lnTo>
                    <a:lnTo>
                      <a:pt x="1368425" y="847725"/>
                    </a:lnTo>
                    <a:lnTo>
                      <a:pt x="1409700" y="847725"/>
                    </a:lnTo>
                    <a:lnTo>
                      <a:pt x="1409700" y="866775"/>
                    </a:lnTo>
                    <a:lnTo>
                      <a:pt x="1450975" y="866775"/>
                    </a:lnTo>
                    <a:lnTo>
                      <a:pt x="1450975" y="866775"/>
                    </a:lnTo>
                    <a:lnTo>
                      <a:pt x="1450975" y="895350"/>
                    </a:lnTo>
                    <a:lnTo>
                      <a:pt x="1485900" y="895350"/>
                    </a:lnTo>
                    <a:lnTo>
                      <a:pt x="1485900" y="923925"/>
                    </a:lnTo>
                    <a:lnTo>
                      <a:pt x="1527175" y="923925"/>
                    </a:lnTo>
                    <a:lnTo>
                      <a:pt x="1527175" y="952500"/>
                    </a:lnTo>
                    <a:lnTo>
                      <a:pt x="1587500" y="952500"/>
                    </a:lnTo>
                    <a:lnTo>
                      <a:pt x="1587500" y="962025"/>
                    </a:lnTo>
                    <a:lnTo>
                      <a:pt x="1587500" y="962025"/>
                    </a:lnTo>
                    <a:lnTo>
                      <a:pt x="1600200" y="974725"/>
                    </a:lnTo>
                    <a:lnTo>
                      <a:pt x="1654175" y="974725"/>
                    </a:lnTo>
                    <a:lnTo>
                      <a:pt x="1654175" y="1012825"/>
                    </a:lnTo>
                    <a:lnTo>
                      <a:pt x="1711325" y="1012825"/>
                    </a:lnTo>
                    <a:lnTo>
                      <a:pt x="1711325" y="1035050"/>
                    </a:lnTo>
                    <a:lnTo>
                      <a:pt x="1765300" y="1035050"/>
                    </a:lnTo>
                    <a:lnTo>
                      <a:pt x="1765300" y="1063625"/>
                    </a:lnTo>
                    <a:lnTo>
                      <a:pt x="1819275" y="1063625"/>
                    </a:lnTo>
                  </a:path>
                </a:pathLst>
              </a:custGeom>
              <a:noFill/>
              <a:ln w="28575">
                <a:solidFill>
                  <a:schemeClr val="accent3"/>
                </a:solidFill>
                <a:miter lim="800000"/>
                <a:headEnd/>
                <a:tailEnd/>
              </a:ln>
            </p:spPr>
            <p:txBody>
              <a:bodyPr rtlCol="0" anchor="ctr"/>
              <a:lstStyle/>
              <a:p>
                <a:pPr algn="ctr"/>
                <a:endParaRPr lang="en-US" dirty="0"/>
              </a:p>
            </p:txBody>
          </p:sp>
          <p:sp>
            <p:nvSpPr>
              <p:cNvPr id="75" name="Freeform 74">
                <a:extLst>
                  <a:ext uri="{FF2B5EF4-FFF2-40B4-BE49-F238E27FC236}">
                    <a16:creationId xmlns:a16="http://schemas.microsoft.com/office/drawing/2014/main" id="{B232B210-D034-06C4-E5CB-2C2B4123DF91}"/>
                  </a:ext>
                </a:extLst>
              </p:cNvPr>
              <p:cNvSpPr/>
              <p:nvPr/>
            </p:nvSpPr>
            <p:spPr bwMode="auto">
              <a:xfrm>
                <a:off x="3800475" y="3422650"/>
                <a:ext cx="1123950" cy="527050"/>
              </a:xfrm>
              <a:custGeom>
                <a:avLst/>
                <a:gdLst>
                  <a:gd name="connsiteX0" fmla="*/ 0 w 1123950"/>
                  <a:gd name="connsiteY0" fmla="*/ 0 h 527050"/>
                  <a:gd name="connsiteX1" fmla="*/ 66675 w 1123950"/>
                  <a:gd name="connsiteY1" fmla="*/ 0 h 527050"/>
                  <a:gd name="connsiteX2" fmla="*/ 66675 w 1123950"/>
                  <a:gd name="connsiteY2" fmla="*/ 0 h 527050"/>
                  <a:gd name="connsiteX3" fmla="*/ 66675 w 1123950"/>
                  <a:gd name="connsiteY3" fmla="*/ 25400 h 527050"/>
                  <a:gd name="connsiteX4" fmla="*/ 101600 w 1123950"/>
                  <a:gd name="connsiteY4" fmla="*/ 25400 h 527050"/>
                  <a:gd name="connsiteX5" fmla="*/ 101600 w 1123950"/>
                  <a:gd name="connsiteY5" fmla="*/ 25400 h 527050"/>
                  <a:gd name="connsiteX6" fmla="*/ 101600 w 1123950"/>
                  <a:gd name="connsiteY6" fmla="*/ 53975 h 527050"/>
                  <a:gd name="connsiteX7" fmla="*/ 161925 w 1123950"/>
                  <a:gd name="connsiteY7" fmla="*/ 53975 h 527050"/>
                  <a:gd name="connsiteX8" fmla="*/ 161925 w 1123950"/>
                  <a:gd name="connsiteY8" fmla="*/ 82550 h 527050"/>
                  <a:gd name="connsiteX9" fmla="*/ 212725 w 1123950"/>
                  <a:gd name="connsiteY9" fmla="*/ 82550 h 527050"/>
                  <a:gd name="connsiteX10" fmla="*/ 212725 w 1123950"/>
                  <a:gd name="connsiteY10" fmla="*/ 123825 h 527050"/>
                  <a:gd name="connsiteX11" fmla="*/ 304800 w 1123950"/>
                  <a:gd name="connsiteY11" fmla="*/ 123825 h 527050"/>
                  <a:gd name="connsiteX12" fmla="*/ 304800 w 1123950"/>
                  <a:gd name="connsiteY12" fmla="*/ 139700 h 527050"/>
                  <a:gd name="connsiteX13" fmla="*/ 358775 w 1123950"/>
                  <a:gd name="connsiteY13" fmla="*/ 139700 h 527050"/>
                  <a:gd name="connsiteX14" fmla="*/ 358775 w 1123950"/>
                  <a:gd name="connsiteY14" fmla="*/ 171450 h 527050"/>
                  <a:gd name="connsiteX15" fmla="*/ 390525 w 1123950"/>
                  <a:gd name="connsiteY15" fmla="*/ 171450 h 527050"/>
                  <a:gd name="connsiteX16" fmla="*/ 390525 w 1123950"/>
                  <a:gd name="connsiteY16" fmla="*/ 206375 h 527050"/>
                  <a:gd name="connsiteX17" fmla="*/ 450850 w 1123950"/>
                  <a:gd name="connsiteY17" fmla="*/ 206375 h 527050"/>
                  <a:gd name="connsiteX18" fmla="*/ 450850 w 1123950"/>
                  <a:gd name="connsiteY18" fmla="*/ 247650 h 527050"/>
                  <a:gd name="connsiteX19" fmla="*/ 520700 w 1123950"/>
                  <a:gd name="connsiteY19" fmla="*/ 247650 h 527050"/>
                  <a:gd name="connsiteX20" fmla="*/ 520700 w 1123950"/>
                  <a:gd name="connsiteY20" fmla="*/ 276225 h 527050"/>
                  <a:gd name="connsiteX21" fmla="*/ 587375 w 1123950"/>
                  <a:gd name="connsiteY21" fmla="*/ 276225 h 527050"/>
                  <a:gd name="connsiteX22" fmla="*/ 587375 w 1123950"/>
                  <a:gd name="connsiteY22" fmla="*/ 298450 h 527050"/>
                  <a:gd name="connsiteX23" fmla="*/ 603250 w 1123950"/>
                  <a:gd name="connsiteY23" fmla="*/ 298450 h 527050"/>
                  <a:gd name="connsiteX24" fmla="*/ 603250 w 1123950"/>
                  <a:gd name="connsiteY24" fmla="*/ 339725 h 527050"/>
                  <a:gd name="connsiteX25" fmla="*/ 644525 w 1123950"/>
                  <a:gd name="connsiteY25" fmla="*/ 339725 h 527050"/>
                  <a:gd name="connsiteX26" fmla="*/ 644525 w 1123950"/>
                  <a:gd name="connsiteY26" fmla="*/ 349250 h 527050"/>
                  <a:gd name="connsiteX27" fmla="*/ 695325 w 1123950"/>
                  <a:gd name="connsiteY27" fmla="*/ 349250 h 527050"/>
                  <a:gd name="connsiteX28" fmla="*/ 695325 w 1123950"/>
                  <a:gd name="connsiteY28" fmla="*/ 387350 h 527050"/>
                  <a:gd name="connsiteX29" fmla="*/ 742950 w 1123950"/>
                  <a:gd name="connsiteY29" fmla="*/ 387350 h 527050"/>
                  <a:gd name="connsiteX30" fmla="*/ 742950 w 1123950"/>
                  <a:gd name="connsiteY30" fmla="*/ 419100 h 527050"/>
                  <a:gd name="connsiteX31" fmla="*/ 800100 w 1123950"/>
                  <a:gd name="connsiteY31" fmla="*/ 419100 h 527050"/>
                  <a:gd name="connsiteX32" fmla="*/ 800100 w 1123950"/>
                  <a:gd name="connsiteY32" fmla="*/ 419100 h 527050"/>
                  <a:gd name="connsiteX33" fmla="*/ 800100 w 1123950"/>
                  <a:gd name="connsiteY33" fmla="*/ 444500 h 527050"/>
                  <a:gd name="connsiteX34" fmla="*/ 863600 w 1123950"/>
                  <a:gd name="connsiteY34" fmla="*/ 444500 h 527050"/>
                  <a:gd name="connsiteX35" fmla="*/ 863600 w 1123950"/>
                  <a:gd name="connsiteY35" fmla="*/ 457200 h 527050"/>
                  <a:gd name="connsiteX36" fmla="*/ 901700 w 1123950"/>
                  <a:gd name="connsiteY36" fmla="*/ 457200 h 527050"/>
                  <a:gd name="connsiteX37" fmla="*/ 901700 w 1123950"/>
                  <a:gd name="connsiteY37" fmla="*/ 457200 h 527050"/>
                  <a:gd name="connsiteX38" fmla="*/ 901700 w 1123950"/>
                  <a:gd name="connsiteY38" fmla="*/ 457200 h 527050"/>
                  <a:gd name="connsiteX39" fmla="*/ 901700 w 1123950"/>
                  <a:gd name="connsiteY39" fmla="*/ 469900 h 527050"/>
                  <a:gd name="connsiteX40" fmla="*/ 968375 w 1123950"/>
                  <a:gd name="connsiteY40" fmla="*/ 469900 h 527050"/>
                  <a:gd name="connsiteX41" fmla="*/ 974725 w 1123950"/>
                  <a:gd name="connsiteY41" fmla="*/ 476250 h 527050"/>
                  <a:gd name="connsiteX42" fmla="*/ 1073150 w 1123950"/>
                  <a:gd name="connsiteY42" fmla="*/ 476250 h 527050"/>
                  <a:gd name="connsiteX43" fmla="*/ 1073150 w 1123950"/>
                  <a:gd name="connsiteY43" fmla="*/ 527050 h 527050"/>
                  <a:gd name="connsiteX44" fmla="*/ 1123950 w 1123950"/>
                  <a:gd name="connsiteY44" fmla="*/ 52705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23950" h="527050">
                    <a:moveTo>
                      <a:pt x="0" y="0"/>
                    </a:moveTo>
                    <a:lnTo>
                      <a:pt x="66675" y="0"/>
                    </a:lnTo>
                    <a:lnTo>
                      <a:pt x="66675" y="0"/>
                    </a:lnTo>
                    <a:lnTo>
                      <a:pt x="66675" y="25400"/>
                    </a:lnTo>
                    <a:lnTo>
                      <a:pt x="101600" y="25400"/>
                    </a:lnTo>
                    <a:lnTo>
                      <a:pt x="101600" y="25400"/>
                    </a:lnTo>
                    <a:lnTo>
                      <a:pt x="101600" y="53975"/>
                    </a:lnTo>
                    <a:lnTo>
                      <a:pt x="161925" y="53975"/>
                    </a:lnTo>
                    <a:lnTo>
                      <a:pt x="161925" y="82550"/>
                    </a:lnTo>
                    <a:lnTo>
                      <a:pt x="212725" y="82550"/>
                    </a:lnTo>
                    <a:lnTo>
                      <a:pt x="212725" y="123825"/>
                    </a:lnTo>
                    <a:lnTo>
                      <a:pt x="304800" y="123825"/>
                    </a:lnTo>
                    <a:lnTo>
                      <a:pt x="304800" y="139700"/>
                    </a:lnTo>
                    <a:lnTo>
                      <a:pt x="358775" y="139700"/>
                    </a:lnTo>
                    <a:lnTo>
                      <a:pt x="358775" y="171450"/>
                    </a:lnTo>
                    <a:lnTo>
                      <a:pt x="390525" y="171450"/>
                    </a:lnTo>
                    <a:lnTo>
                      <a:pt x="390525" y="206375"/>
                    </a:lnTo>
                    <a:lnTo>
                      <a:pt x="450850" y="206375"/>
                    </a:lnTo>
                    <a:lnTo>
                      <a:pt x="450850" y="247650"/>
                    </a:lnTo>
                    <a:lnTo>
                      <a:pt x="520700" y="247650"/>
                    </a:lnTo>
                    <a:lnTo>
                      <a:pt x="520700" y="276225"/>
                    </a:lnTo>
                    <a:lnTo>
                      <a:pt x="587375" y="276225"/>
                    </a:lnTo>
                    <a:lnTo>
                      <a:pt x="587375" y="298450"/>
                    </a:lnTo>
                    <a:lnTo>
                      <a:pt x="603250" y="298450"/>
                    </a:lnTo>
                    <a:lnTo>
                      <a:pt x="603250" y="339725"/>
                    </a:lnTo>
                    <a:lnTo>
                      <a:pt x="644525" y="339725"/>
                    </a:lnTo>
                    <a:lnTo>
                      <a:pt x="644525" y="349250"/>
                    </a:lnTo>
                    <a:lnTo>
                      <a:pt x="695325" y="349250"/>
                    </a:lnTo>
                    <a:lnTo>
                      <a:pt x="695325" y="387350"/>
                    </a:lnTo>
                    <a:lnTo>
                      <a:pt x="742950" y="387350"/>
                    </a:lnTo>
                    <a:lnTo>
                      <a:pt x="742950" y="419100"/>
                    </a:lnTo>
                    <a:lnTo>
                      <a:pt x="800100" y="419100"/>
                    </a:lnTo>
                    <a:lnTo>
                      <a:pt x="800100" y="419100"/>
                    </a:lnTo>
                    <a:lnTo>
                      <a:pt x="800100" y="444500"/>
                    </a:lnTo>
                    <a:lnTo>
                      <a:pt x="863600" y="444500"/>
                    </a:lnTo>
                    <a:lnTo>
                      <a:pt x="863600" y="457200"/>
                    </a:lnTo>
                    <a:lnTo>
                      <a:pt x="901700" y="457200"/>
                    </a:lnTo>
                    <a:lnTo>
                      <a:pt x="901700" y="457200"/>
                    </a:lnTo>
                    <a:lnTo>
                      <a:pt x="901700" y="457200"/>
                    </a:lnTo>
                    <a:lnTo>
                      <a:pt x="901700" y="469900"/>
                    </a:lnTo>
                    <a:lnTo>
                      <a:pt x="968375" y="469900"/>
                    </a:lnTo>
                    <a:lnTo>
                      <a:pt x="974725" y="476250"/>
                    </a:lnTo>
                    <a:lnTo>
                      <a:pt x="1073150" y="476250"/>
                    </a:lnTo>
                    <a:lnTo>
                      <a:pt x="1073150" y="527050"/>
                    </a:lnTo>
                    <a:lnTo>
                      <a:pt x="1123950" y="527050"/>
                    </a:lnTo>
                  </a:path>
                </a:pathLst>
              </a:custGeom>
              <a:noFill/>
              <a:ln w="28575">
                <a:solidFill>
                  <a:schemeClr val="accent3"/>
                </a:solidFill>
                <a:miter lim="800000"/>
                <a:headEnd/>
                <a:tailEnd/>
              </a:ln>
            </p:spPr>
            <p:txBody>
              <a:bodyPr rtlCol="0" anchor="ctr"/>
              <a:lstStyle/>
              <a:p>
                <a:pPr algn="ctr"/>
                <a:endParaRPr lang="en-US" dirty="0"/>
              </a:p>
            </p:txBody>
          </p:sp>
        </p:grpSp>
        <p:sp>
          <p:nvSpPr>
            <p:cNvPr id="77" name="Freeform 76">
              <a:extLst>
                <a:ext uri="{FF2B5EF4-FFF2-40B4-BE49-F238E27FC236}">
                  <a16:creationId xmlns:a16="http://schemas.microsoft.com/office/drawing/2014/main" id="{9A3017AA-140D-6000-0AE4-A5B597EA53C8}"/>
                </a:ext>
              </a:extLst>
            </p:cNvPr>
            <p:cNvSpPr/>
            <p:nvPr/>
          </p:nvSpPr>
          <p:spPr bwMode="auto">
            <a:xfrm>
              <a:off x="5372100" y="4156075"/>
              <a:ext cx="2968625" cy="984250"/>
            </a:xfrm>
            <a:custGeom>
              <a:avLst/>
              <a:gdLst>
                <a:gd name="connsiteX0" fmla="*/ 2968625 w 2968625"/>
                <a:gd name="connsiteY0" fmla="*/ 984250 h 984250"/>
                <a:gd name="connsiteX1" fmla="*/ 2600325 w 2968625"/>
                <a:gd name="connsiteY1" fmla="*/ 984250 h 984250"/>
                <a:gd name="connsiteX2" fmla="*/ 2600325 w 2968625"/>
                <a:gd name="connsiteY2" fmla="*/ 863600 h 984250"/>
                <a:gd name="connsiteX3" fmla="*/ 2581275 w 2968625"/>
                <a:gd name="connsiteY3" fmla="*/ 863600 h 984250"/>
                <a:gd name="connsiteX4" fmla="*/ 2581275 w 2968625"/>
                <a:gd name="connsiteY4" fmla="*/ 727075 h 984250"/>
                <a:gd name="connsiteX5" fmla="*/ 2016125 w 2968625"/>
                <a:gd name="connsiteY5" fmla="*/ 727075 h 984250"/>
                <a:gd name="connsiteX6" fmla="*/ 2016125 w 2968625"/>
                <a:gd name="connsiteY6" fmla="*/ 666750 h 984250"/>
                <a:gd name="connsiteX7" fmla="*/ 1851025 w 2968625"/>
                <a:gd name="connsiteY7" fmla="*/ 666750 h 984250"/>
                <a:gd name="connsiteX8" fmla="*/ 1851025 w 2968625"/>
                <a:gd name="connsiteY8" fmla="*/ 625475 h 984250"/>
                <a:gd name="connsiteX9" fmla="*/ 1530350 w 2968625"/>
                <a:gd name="connsiteY9" fmla="*/ 625475 h 984250"/>
                <a:gd name="connsiteX10" fmla="*/ 1530350 w 2968625"/>
                <a:gd name="connsiteY10" fmla="*/ 571500 h 984250"/>
                <a:gd name="connsiteX11" fmla="*/ 1387475 w 2968625"/>
                <a:gd name="connsiteY11" fmla="*/ 571500 h 984250"/>
                <a:gd name="connsiteX12" fmla="*/ 1387475 w 2968625"/>
                <a:gd name="connsiteY12" fmla="*/ 527050 h 984250"/>
                <a:gd name="connsiteX13" fmla="*/ 1317625 w 2968625"/>
                <a:gd name="connsiteY13" fmla="*/ 527050 h 984250"/>
                <a:gd name="connsiteX14" fmla="*/ 1317625 w 2968625"/>
                <a:gd name="connsiteY14" fmla="*/ 488950 h 984250"/>
                <a:gd name="connsiteX15" fmla="*/ 1279525 w 2968625"/>
                <a:gd name="connsiteY15" fmla="*/ 488950 h 984250"/>
                <a:gd name="connsiteX16" fmla="*/ 1279525 w 2968625"/>
                <a:gd name="connsiteY16" fmla="*/ 450850 h 984250"/>
                <a:gd name="connsiteX17" fmla="*/ 1079500 w 2968625"/>
                <a:gd name="connsiteY17" fmla="*/ 450850 h 984250"/>
                <a:gd name="connsiteX18" fmla="*/ 1079500 w 2968625"/>
                <a:gd name="connsiteY18" fmla="*/ 412750 h 984250"/>
                <a:gd name="connsiteX19" fmla="*/ 1035050 w 2968625"/>
                <a:gd name="connsiteY19" fmla="*/ 412750 h 984250"/>
                <a:gd name="connsiteX20" fmla="*/ 1035050 w 2968625"/>
                <a:gd name="connsiteY20" fmla="*/ 396875 h 984250"/>
                <a:gd name="connsiteX21" fmla="*/ 946150 w 2968625"/>
                <a:gd name="connsiteY21" fmla="*/ 396875 h 984250"/>
                <a:gd name="connsiteX22" fmla="*/ 946150 w 2968625"/>
                <a:gd name="connsiteY22" fmla="*/ 396875 h 984250"/>
                <a:gd name="connsiteX23" fmla="*/ 946150 w 2968625"/>
                <a:gd name="connsiteY23" fmla="*/ 374650 h 984250"/>
                <a:gd name="connsiteX24" fmla="*/ 860425 w 2968625"/>
                <a:gd name="connsiteY24" fmla="*/ 374650 h 984250"/>
                <a:gd name="connsiteX25" fmla="*/ 860425 w 2968625"/>
                <a:gd name="connsiteY25" fmla="*/ 374650 h 984250"/>
                <a:gd name="connsiteX26" fmla="*/ 860425 w 2968625"/>
                <a:gd name="connsiteY26" fmla="*/ 352425 h 984250"/>
                <a:gd name="connsiteX27" fmla="*/ 800100 w 2968625"/>
                <a:gd name="connsiteY27" fmla="*/ 352425 h 984250"/>
                <a:gd name="connsiteX28" fmla="*/ 800100 w 2968625"/>
                <a:gd name="connsiteY28" fmla="*/ 339725 h 984250"/>
                <a:gd name="connsiteX29" fmla="*/ 688975 w 2968625"/>
                <a:gd name="connsiteY29" fmla="*/ 339725 h 984250"/>
                <a:gd name="connsiteX30" fmla="*/ 688975 w 2968625"/>
                <a:gd name="connsiteY30" fmla="*/ 295275 h 984250"/>
                <a:gd name="connsiteX31" fmla="*/ 558800 w 2968625"/>
                <a:gd name="connsiteY31" fmla="*/ 295275 h 984250"/>
                <a:gd name="connsiteX32" fmla="*/ 558800 w 2968625"/>
                <a:gd name="connsiteY32" fmla="*/ 279400 h 984250"/>
                <a:gd name="connsiteX33" fmla="*/ 504825 w 2968625"/>
                <a:gd name="connsiteY33" fmla="*/ 279400 h 984250"/>
                <a:gd name="connsiteX34" fmla="*/ 504825 w 2968625"/>
                <a:gd name="connsiteY34" fmla="*/ 250825 h 984250"/>
                <a:gd name="connsiteX35" fmla="*/ 431800 w 2968625"/>
                <a:gd name="connsiteY35" fmla="*/ 250825 h 984250"/>
                <a:gd name="connsiteX36" fmla="*/ 431800 w 2968625"/>
                <a:gd name="connsiteY36" fmla="*/ 238125 h 984250"/>
                <a:gd name="connsiteX37" fmla="*/ 365125 w 2968625"/>
                <a:gd name="connsiteY37" fmla="*/ 238125 h 984250"/>
                <a:gd name="connsiteX38" fmla="*/ 365125 w 2968625"/>
                <a:gd name="connsiteY38" fmla="*/ 180975 h 984250"/>
                <a:gd name="connsiteX39" fmla="*/ 307975 w 2968625"/>
                <a:gd name="connsiteY39" fmla="*/ 180975 h 984250"/>
                <a:gd name="connsiteX40" fmla="*/ 307975 w 2968625"/>
                <a:gd name="connsiteY40" fmla="*/ 165100 h 984250"/>
                <a:gd name="connsiteX41" fmla="*/ 244475 w 2968625"/>
                <a:gd name="connsiteY41" fmla="*/ 165100 h 984250"/>
                <a:gd name="connsiteX42" fmla="*/ 244475 w 2968625"/>
                <a:gd name="connsiteY42" fmla="*/ 165100 h 984250"/>
                <a:gd name="connsiteX43" fmla="*/ 244475 w 2968625"/>
                <a:gd name="connsiteY43" fmla="*/ 136525 h 984250"/>
                <a:gd name="connsiteX44" fmla="*/ 193675 w 2968625"/>
                <a:gd name="connsiteY44" fmla="*/ 136525 h 984250"/>
                <a:gd name="connsiteX45" fmla="*/ 193675 w 2968625"/>
                <a:gd name="connsiteY45" fmla="*/ 88900 h 984250"/>
                <a:gd name="connsiteX46" fmla="*/ 152400 w 2968625"/>
                <a:gd name="connsiteY46" fmla="*/ 88900 h 984250"/>
                <a:gd name="connsiteX47" fmla="*/ 152400 w 2968625"/>
                <a:gd name="connsiteY47" fmla="*/ 53975 h 984250"/>
                <a:gd name="connsiteX48" fmla="*/ 92075 w 2968625"/>
                <a:gd name="connsiteY48" fmla="*/ 53975 h 984250"/>
                <a:gd name="connsiteX49" fmla="*/ 92075 w 2968625"/>
                <a:gd name="connsiteY49" fmla="*/ 53975 h 984250"/>
                <a:gd name="connsiteX50" fmla="*/ 92075 w 2968625"/>
                <a:gd name="connsiteY50" fmla="*/ 28575 h 984250"/>
                <a:gd name="connsiteX51" fmla="*/ 92075 w 2968625"/>
                <a:gd name="connsiteY51" fmla="*/ 28575 h 984250"/>
                <a:gd name="connsiteX52" fmla="*/ 63500 w 2968625"/>
                <a:gd name="connsiteY52" fmla="*/ 28575 h 984250"/>
                <a:gd name="connsiteX53" fmla="*/ 63500 w 2968625"/>
                <a:gd name="connsiteY53" fmla="*/ 0 h 984250"/>
                <a:gd name="connsiteX54" fmla="*/ 0 w 2968625"/>
                <a:gd name="connsiteY54" fmla="*/ 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968625" h="984250">
                  <a:moveTo>
                    <a:pt x="2968625" y="984250"/>
                  </a:moveTo>
                  <a:lnTo>
                    <a:pt x="2600325" y="984250"/>
                  </a:lnTo>
                  <a:lnTo>
                    <a:pt x="2600325" y="863600"/>
                  </a:lnTo>
                  <a:lnTo>
                    <a:pt x="2581275" y="863600"/>
                  </a:lnTo>
                  <a:lnTo>
                    <a:pt x="2581275" y="727075"/>
                  </a:lnTo>
                  <a:lnTo>
                    <a:pt x="2016125" y="727075"/>
                  </a:lnTo>
                  <a:lnTo>
                    <a:pt x="2016125" y="666750"/>
                  </a:lnTo>
                  <a:lnTo>
                    <a:pt x="1851025" y="666750"/>
                  </a:lnTo>
                  <a:lnTo>
                    <a:pt x="1851025" y="625475"/>
                  </a:lnTo>
                  <a:lnTo>
                    <a:pt x="1530350" y="625475"/>
                  </a:lnTo>
                  <a:lnTo>
                    <a:pt x="1530350" y="571500"/>
                  </a:lnTo>
                  <a:lnTo>
                    <a:pt x="1387475" y="571500"/>
                  </a:lnTo>
                  <a:lnTo>
                    <a:pt x="1387475" y="527050"/>
                  </a:lnTo>
                  <a:lnTo>
                    <a:pt x="1317625" y="527050"/>
                  </a:lnTo>
                  <a:lnTo>
                    <a:pt x="1317625" y="488950"/>
                  </a:lnTo>
                  <a:lnTo>
                    <a:pt x="1279525" y="488950"/>
                  </a:lnTo>
                  <a:lnTo>
                    <a:pt x="1279525" y="450850"/>
                  </a:lnTo>
                  <a:lnTo>
                    <a:pt x="1079500" y="450850"/>
                  </a:lnTo>
                  <a:lnTo>
                    <a:pt x="1079500" y="412750"/>
                  </a:lnTo>
                  <a:lnTo>
                    <a:pt x="1035050" y="412750"/>
                  </a:lnTo>
                  <a:lnTo>
                    <a:pt x="1035050" y="396875"/>
                  </a:lnTo>
                  <a:lnTo>
                    <a:pt x="946150" y="396875"/>
                  </a:lnTo>
                  <a:lnTo>
                    <a:pt x="946150" y="396875"/>
                  </a:lnTo>
                  <a:lnTo>
                    <a:pt x="946150" y="374650"/>
                  </a:lnTo>
                  <a:lnTo>
                    <a:pt x="860425" y="374650"/>
                  </a:lnTo>
                  <a:lnTo>
                    <a:pt x="860425" y="374650"/>
                  </a:lnTo>
                  <a:lnTo>
                    <a:pt x="860425" y="352425"/>
                  </a:lnTo>
                  <a:lnTo>
                    <a:pt x="800100" y="352425"/>
                  </a:lnTo>
                  <a:lnTo>
                    <a:pt x="800100" y="339725"/>
                  </a:lnTo>
                  <a:lnTo>
                    <a:pt x="688975" y="339725"/>
                  </a:lnTo>
                  <a:lnTo>
                    <a:pt x="688975" y="295275"/>
                  </a:lnTo>
                  <a:lnTo>
                    <a:pt x="558800" y="295275"/>
                  </a:lnTo>
                  <a:lnTo>
                    <a:pt x="558800" y="279400"/>
                  </a:lnTo>
                  <a:lnTo>
                    <a:pt x="504825" y="279400"/>
                  </a:lnTo>
                  <a:lnTo>
                    <a:pt x="504825" y="250825"/>
                  </a:lnTo>
                  <a:lnTo>
                    <a:pt x="431800" y="250825"/>
                  </a:lnTo>
                  <a:lnTo>
                    <a:pt x="431800" y="238125"/>
                  </a:lnTo>
                  <a:lnTo>
                    <a:pt x="365125" y="238125"/>
                  </a:lnTo>
                  <a:lnTo>
                    <a:pt x="365125" y="180975"/>
                  </a:lnTo>
                  <a:lnTo>
                    <a:pt x="307975" y="180975"/>
                  </a:lnTo>
                  <a:lnTo>
                    <a:pt x="307975" y="165100"/>
                  </a:lnTo>
                  <a:lnTo>
                    <a:pt x="244475" y="165100"/>
                  </a:lnTo>
                  <a:lnTo>
                    <a:pt x="244475" y="165100"/>
                  </a:lnTo>
                  <a:lnTo>
                    <a:pt x="244475" y="136525"/>
                  </a:lnTo>
                  <a:lnTo>
                    <a:pt x="193675" y="136525"/>
                  </a:lnTo>
                  <a:lnTo>
                    <a:pt x="193675" y="88900"/>
                  </a:lnTo>
                  <a:lnTo>
                    <a:pt x="152400" y="88900"/>
                  </a:lnTo>
                  <a:lnTo>
                    <a:pt x="152400" y="53975"/>
                  </a:lnTo>
                  <a:lnTo>
                    <a:pt x="92075" y="53975"/>
                  </a:lnTo>
                  <a:lnTo>
                    <a:pt x="92075" y="53975"/>
                  </a:lnTo>
                  <a:lnTo>
                    <a:pt x="92075" y="28575"/>
                  </a:lnTo>
                  <a:lnTo>
                    <a:pt x="92075" y="28575"/>
                  </a:lnTo>
                  <a:lnTo>
                    <a:pt x="63500" y="28575"/>
                  </a:lnTo>
                  <a:lnTo>
                    <a:pt x="635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8" name="Freeform 77">
              <a:extLst>
                <a:ext uri="{FF2B5EF4-FFF2-40B4-BE49-F238E27FC236}">
                  <a16:creationId xmlns:a16="http://schemas.microsoft.com/office/drawing/2014/main" id="{A68036A9-3AA9-4279-EB7A-37DF3292A778}"/>
                </a:ext>
              </a:extLst>
            </p:cNvPr>
            <p:cNvSpPr/>
            <p:nvPr/>
          </p:nvSpPr>
          <p:spPr bwMode="auto">
            <a:xfrm>
              <a:off x="4921250" y="3946525"/>
              <a:ext cx="196850" cy="95250"/>
            </a:xfrm>
            <a:custGeom>
              <a:avLst/>
              <a:gdLst>
                <a:gd name="connsiteX0" fmla="*/ 0 w 196850"/>
                <a:gd name="connsiteY0" fmla="*/ 0 h 95250"/>
                <a:gd name="connsiteX1" fmla="*/ 0 w 196850"/>
                <a:gd name="connsiteY1" fmla="*/ 50800 h 95250"/>
                <a:gd name="connsiteX2" fmla="*/ 53975 w 196850"/>
                <a:gd name="connsiteY2" fmla="*/ 50800 h 95250"/>
                <a:gd name="connsiteX3" fmla="*/ 53975 w 196850"/>
                <a:gd name="connsiteY3" fmla="*/ 63500 h 95250"/>
                <a:gd name="connsiteX4" fmla="*/ 111125 w 196850"/>
                <a:gd name="connsiteY4" fmla="*/ 63500 h 95250"/>
                <a:gd name="connsiteX5" fmla="*/ 111125 w 196850"/>
                <a:gd name="connsiteY5" fmla="*/ 63500 h 95250"/>
                <a:gd name="connsiteX6" fmla="*/ 111125 w 196850"/>
                <a:gd name="connsiteY6" fmla="*/ 95250 h 95250"/>
                <a:gd name="connsiteX7" fmla="*/ 196850 w 196850"/>
                <a:gd name="connsiteY7"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850" h="95250">
                  <a:moveTo>
                    <a:pt x="0" y="0"/>
                  </a:moveTo>
                  <a:lnTo>
                    <a:pt x="0" y="50800"/>
                  </a:lnTo>
                  <a:lnTo>
                    <a:pt x="53975" y="50800"/>
                  </a:lnTo>
                  <a:lnTo>
                    <a:pt x="53975" y="63500"/>
                  </a:lnTo>
                  <a:lnTo>
                    <a:pt x="111125" y="63500"/>
                  </a:lnTo>
                  <a:lnTo>
                    <a:pt x="111125" y="63500"/>
                  </a:lnTo>
                  <a:lnTo>
                    <a:pt x="111125" y="95250"/>
                  </a:lnTo>
                  <a:lnTo>
                    <a:pt x="196850" y="95250"/>
                  </a:lnTo>
                </a:path>
              </a:pathLst>
            </a:custGeom>
            <a:noFill/>
            <a:ln w="28575">
              <a:solidFill>
                <a:schemeClr val="accent3"/>
              </a:solidFill>
              <a:miter lim="800000"/>
              <a:headEnd/>
              <a:tailEnd/>
            </a:ln>
          </p:spPr>
          <p:txBody>
            <a:bodyPr rtlCol="0" anchor="ctr"/>
            <a:lstStyle/>
            <a:p>
              <a:pPr algn="ctr"/>
              <a:endParaRPr lang="en-US" dirty="0"/>
            </a:p>
          </p:txBody>
        </p:sp>
        <p:sp>
          <p:nvSpPr>
            <p:cNvPr id="79" name="Freeform 78">
              <a:extLst>
                <a:ext uri="{FF2B5EF4-FFF2-40B4-BE49-F238E27FC236}">
                  <a16:creationId xmlns:a16="http://schemas.microsoft.com/office/drawing/2014/main" id="{7EF21790-FF8B-4FA5-B15E-21D4C2C55347}"/>
                </a:ext>
              </a:extLst>
            </p:cNvPr>
            <p:cNvSpPr/>
            <p:nvPr/>
          </p:nvSpPr>
          <p:spPr bwMode="auto">
            <a:xfrm>
              <a:off x="5105400" y="4054475"/>
              <a:ext cx="285750" cy="92075"/>
            </a:xfrm>
            <a:custGeom>
              <a:avLst/>
              <a:gdLst>
                <a:gd name="connsiteX0" fmla="*/ 0 w 285750"/>
                <a:gd name="connsiteY0" fmla="*/ 0 h 92075"/>
                <a:gd name="connsiteX1" fmla="*/ 69850 w 285750"/>
                <a:gd name="connsiteY1" fmla="*/ 0 h 92075"/>
                <a:gd name="connsiteX2" fmla="*/ 69850 w 285750"/>
                <a:gd name="connsiteY2" fmla="*/ 60325 h 92075"/>
                <a:gd name="connsiteX3" fmla="*/ 215900 w 285750"/>
                <a:gd name="connsiteY3" fmla="*/ 60325 h 92075"/>
                <a:gd name="connsiteX4" fmla="*/ 215900 w 285750"/>
                <a:gd name="connsiteY4" fmla="*/ 92075 h 92075"/>
                <a:gd name="connsiteX5" fmla="*/ 285750 w 285750"/>
                <a:gd name="connsiteY5" fmla="*/ 92075 h 9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750" h="92075">
                  <a:moveTo>
                    <a:pt x="0" y="0"/>
                  </a:moveTo>
                  <a:lnTo>
                    <a:pt x="69850" y="0"/>
                  </a:lnTo>
                  <a:lnTo>
                    <a:pt x="69850" y="60325"/>
                  </a:lnTo>
                  <a:lnTo>
                    <a:pt x="215900" y="60325"/>
                  </a:lnTo>
                  <a:lnTo>
                    <a:pt x="215900" y="92075"/>
                  </a:lnTo>
                  <a:lnTo>
                    <a:pt x="285750" y="92075"/>
                  </a:lnTo>
                </a:path>
              </a:pathLst>
            </a:custGeom>
            <a:noFill/>
            <a:ln w="28575">
              <a:solidFill>
                <a:schemeClr val="accent3"/>
              </a:solidFill>
              <a:miter lim="800000"/>
              <a:headEnd/>
              <a:tailEnd/>
            </a:ln>
          </p:spPr>
          <p:txBody>
            <a:bodyPr rtlCol="0" anchor="ctr"/>
            <a:lstStyle/>
            <a:p>
              <a:pPr algn="ctr"/>
              <a:endParaRPr lang="en-US" dirty="0"/>
            </a:p>
          </p:txBody>
        </p:sp>
      </p:grpSp>
      <p:graphicFrame>
        <p:nvGraphicFramePr>
          <p:cNvPr id="81" name="Table 32">
            <a:extLst>
              <a:ext uri="{FF2B5EF4-FFF2-40B4-BE49-F238E27FC236}">
                <a16:creationId xmlns:a16="http://schemas.microsoft.com/office/drawing/2014/main" id="{0F371620-3533-6DAE-5B5C-7B4FC251E150}"/>
              </a:ext>
            </a:extLst>
          </p:cNvPr>
          <p:cNvGraphicFramePr>
            <a:graphicFrameLocks noGrp="1"/>
          </p:cNvGraphicFramePr>
          <p:nvPr>
            <p:extLst>
              <p:ext uri="{D42A27DB-BD31-4B8C-83A1-F6EECF244321}">
                <p14:modId xmlns:p14="http://schemas.microsoft.com/office/powerpoint/2010/main" val="2581188564"/>
              </p:ext>
            </p:extLst>
          </p:nvPr>
        </p:nvGraphicFramePr>
        <p:xfrm>
          <a:off x="7015207" y="1723697"/>
          <a:ext cx="4406711" cy="1584960"/>
        </p:xfrm>
        <a:graphic>
          <a:graphicData uri="http://schemas.openxmlformats.org/drawingml/2006/table">
            <a:tbl>
              <a:tblPr firstRow="1" bandRow="1">
                <a:tableStyleId>{2D5ABB26-0587-4C30-8999-92F81FD0307C}</a:tableStyleId>
              </a:tblPr>
              <a:tblGrid>
                <a:gridCol w="1264467">
                  <a:extLst>
                    <a:ext uri="{9D8B030D-6E8A-4147-A177-3AD203B41FA5}">
                      <a16:colId xmlns:a16="http://schemas.microsoft.com/office/drawing/2014/main" val="664156614"/>
                    </a:ext>
                  </a:extLst>
                </a:gridCol>
                <a:gridCol w="2177460">
                  <a:extLst>
                    <a:ext uri="{9D8B030D-6E8A-4147-A177-3AD203B41FA5}">
                      <a16:colId xmlns:a16="http://schemas.microsoft.com/office/drawing/2014/main" val="2465840782"/>
                    </a:ext>
                  </a:extLst>
                </a:gridCol>
                <a:gridCol w="964784">
                  <a:extLst>
                    <a:ext uri="{9D8B030D-6E8A-4147-A177-3AD203B41FA5}">
                      <a16:colId xmlns:a16="http://schemas.microsoft.com/office/drawing/2014/main" val="1100212243"/>
                    </a:ext>
                  </a:extLst>
                </a:gridCol>
              </a:tblGrid>
              <a:tr h="0">
                <a:tc>
                  <a:txBody>
                    <a:bodyPr/>
                    <a:lstStyle/>
                    <a:p>
                      <a:endParaRPr lang="en-US" sz="1600" dirty="0">
                        <a:solidFill>
                          <a:schemeClr val="bg1"/>
                        </a:solidFill>
                      </a:endParaRPr>
                    </a:p>
                  </a:txBody>
                  <a:tcPr anchor="b"/>
                </a:tc>
                <a:tc>
                  <a:txBody>
                    <a:bodyPr/>
                    <a:lstStyle/>
                    <a:p>
                      <a:pPr algn="ctr"/>
                      <a:r>
                        <a:rPr lang="en-US" sz="1600" b="1" baseline="30000" dirty="0">
                          <a:solidFill>
                            <a:schemeClr val="accent1"/>
                          </a:solidFill>
                        </a:rPr>
                        <a:t>177</a:t>
                      </a:r>
                      <a:r>
                        <a:rPr lang="en-US" sz="1600" b="1" dirty="0">
                          <a:solidFill>
                            <a:schemeClr val="accent1"/>
                          </a:solidFill>
                        </a:rPr>
                        <a:t>Lu-PSMA-617 + BSoC </a:t>
                      </a:r>
                      <a:r>
                        <a:rPr lang="en-US" sz="1600" b="1" dirty="0">
                          <a:solidFill>
                            <a:schemeClr val="bg1"/>
                          </a:solidFill>
                        </a:rPr>
                        <a:t>(n = 551)</a:t>
                      </a:r>
                    </a:p>
                  </a:txBody>
                  <a:tcPr anchor="ctr"/>
                </a:tc>
                <a:tc>
                  <a:txBody>
                    <a:bodyPr/>
                    <a:lstStyle/>
                    <a:p>
                      <a:pPr algn="ctr"/>
                      <a:r>
                        <a:rPr lang="en-US" sz="1600" b="1" dirty="0">
                          <a:solidFill>
                            <a:schemeClr val="accent3"/>
                          </a:solidFill>
                        </a:rPr>
                        <a:t>BSoC</a:t>
                      </a:r>
                    </a:p>
                    <a:p>
                      <a:pPr algn="ctr"/>
                      <a:r>
                        <a:rPr lang="en-US" sz="1600" b="1" i="0" dirty="0">
                          <a:solidFill>
                            <a:schemeClr val="bg1"/>
                          </a:solidFill>
                        </a:rPr>
                        <a:t>(n= 280)</a:t>
                      </a:r>
                    </a:p>
                  </a:txBody>
                  <a:tcPr anchor="ctr"/>
                </a:tc>
                <a:extLst>
                  <a:ext uri="{0D108BD9-81ED-4DB2-BD59-A6C34878D82A}">
                    <a16:rowId xmlns:a16="http://schemas.microsoft.com/office/drawing/2014/main" val="2630074978"/>
                  </a:ext>
                </a:extLst>
              </a:tr>
              <a:tr h="0">
                <a:tc>
                  <a:txBody>
                    <a:bodyPr/>
                    <a:lstStyle/>
                    <a:p>
                      <a:pPr algn="l"/>
                      <a:r>
                        <a:rPr lang="en-US" sz="1600" b="1" dirty="0">
                          <a:solidFill>
                            <a:schemeClr val="bg1"/>
                          </a:solidFill>
                        </a:rPr>
                        <a:t>Events, n</a:t>
                      </a:r>
                    </a:p>
                  </a:txBody>
                  <a:tcPr/>
                </a:tc>
                <a:tc>
                  <a:txBody>
                    <a:bodyPr/>
                    <a:lstStyle/>
                    <a:p>
                      <a:pPr algn="ctr"/>
                      <a:r>
                        <a:rPr lang="en-US" sz="1600" dirty="0">
                          <a:solidFill>
                            <a:schemeClr val="bg1"/>
                          </a:solidFill>
                        </a:rPr>
                        <a:t>343</a:t>
                      </a:r>
                    </a:p>
                  </a:txBody>
                  <a:tcPr/>
                </a:tc>
                <a:tc>
                  <a:txBody>
                    <a:bodyPr/>
                    <a:lstStyle/>
                    <a:p>
                      <a:pPr algn="ctr"/>
                      <a:r>
                        <a:rPr lang="en-US" sz="1600" dirty="0">
                          <a:solidFill>
                            <a:schemeClr val="bg1"/>
                          </a:solidFill>
                        </a:rPr>
                        <a:t>187</a:t>
                      </a:r>
                    </a:p>
                  </a:txBody>
                  <a:tcPr/>
                </a:tc>
                <a:extLst>
                  <a:ext uri="{0D108BD9-81ED-4DB2-BD59-A6C34878D82A}">
                    <a16:rowId xmlns:a16="http://schemas.microsoft.com/office/drawing/2014/main" val="1788294675"/>
                  </a:ext>
                </a:extLst>
              </a:tr>
              <a:tr h="0">
                <a:tc>
                  <a:txBody>
                    <a:bodyPr/>
                    <a:lstStyle/>
                    <a:p>
                      <a:pPr algn="l"/>
                      <a:r>
                        <a:rPr lang="en-US" sz="1600" b="1" dirty="0">
                          <a:solidFill>
                            <a:schemeClr val="bg1"/>
                          </a:solidFill>
                        </a:rPr>
                        <a:t>Median, mo</a:t>
                      </a:r>
                    </a:p>
                  </a:txBody>
                  <a:tcPr/>
                </a:tc>
                <a:tc>
                  <a:txBody>
                    <a:bodyPr/>
                    <a:lstStyle/>
                    <a:p>
                      <a:pPr algn="ctr"/>
                      <a:r>
                        <a:rPr lang="en-US" sz="1600" dirty="0">
                          <a:solidFill>
                            <a:schemeClr val="bg1"/>
                          </a:solidFill>
                        </a:rPr>
                        <a:t>15.3</a:t>
                      </a:r>
                    </a:p>
                  </a:txBody>
                  <a:tcPr/>
                </a:tc>
                <a:tc>
                  <a:txBody>
                    <a:bodyPr/>
                    <a:lstStyle/>
                    <a:p>
                      <a:pPr algn="ctr"/>
                      <a:r>
                        <a:rPr lang="en-US" sz="1600" dirty="0">
                          <a:solidFill>
                            <a:schemeClr val="bg1"/>
                          </a:solidFill>
                        </a:rPr>
                        <a:t>11.3</a:t>
                      </a:r>
                    </a:p>
                  </a:txBody>
                  <a:tcPr/>
                </a:tc>
                <a:extLst>
                  <a:ext uri="{0D108BD9-81ED-4DB2-BD59-A6C34878D82A}">
                    <a16:rowId xmlns:a16="http://schemas.microsoft.com/office/drawing/2014/main" val="3584536607"/>
                  </a:ext>
                </a:extLst>
              </a:tr>
              <a:tr h="0">
                <a:tc gridSpan="3">
                  <a:txBody>
                    <a:bodyPr/>
                    <a:lstStyle/>
                    <a:p>
                      <a:pPr algn="ctr"/>
                      <a:r>
                        <a:rPr lang="en-US" sz="1600" dirty="0">
                          <a:solidFill>
                            <a:schemeClr val="bg1"/>
                          </a:solidFill>
                        </a:rPr>
                        <a:t>HR: 0.62 (95% CI: 0.52-0.74; </a:t>
                      </a:r>
                      <a:r>
                        <a:rPr lang="en-US" sz="1600" i="1" dirty="0">
                          <a:solidFill>
                            <a:schemeClr val="bg1"/>
                          </a:solidFill>
                        </a:rPr>
                        <a:t>P</a:t>
                      </a:r>
                      <a:r>
                        <a:rPr lang="en-US" sz="1600" dirty="0">
                          <a:solidFill>
                            <a:schemeClr val="bg1"/>
                          </a:solidFill>
                        </a:rPr>
                        <a:t> &lt;.001)</a:t>
                      </a:r>
                    </a:p>
                  </a:txBody>
                  <a:tcPr/>
                </a:tc>
                <a:tc hMerge="1">
                  <a:txBody>
                    <a:bodyPr/>
                    <a:lstStyle/>
                    <a:p>
                      <a:pPr algn="ct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08231972"/>
                  </a:ext>
                </a:extLst>
              </a:tr>
            </a:tbl>
          </a:graphicData>
        </a:graphic>
      </p:graphicFrame>
    </p:spTree>
    <p:extLst>
      <p:ext uri="{BB962C8B-B14F-4D97-AF65-F5344CB8AC3E}">
        <p14:creationId xmlns:p14="http://schemas.microsoft.com/office/powerpoint/2010/main" val="496815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08F3B78A-0B0B-74C1-6DD0-5C19D7DC7DC6}"/>
              </a:ext>
            </a:extLst>
          </p:cNvPr>
          <p:cNvSpPr>
            <a:spLocks noGrp="1"/>
          </p:cNvSpPr>
          <p:nvPr>
            <p:ph type="title"/>
          </p:nvPr>
        </p:nvSpPr>
        <p:spPr/>
        <p:txBody>
          <a:bodyPr/>
          <a:lstStyle/>
          <a:p>
            <a:r>
              <a:rPr lang="en-US" noProof="0" dirty="0"/>
              <a:t>VISION: OS by Previous Treatments (Full Analysis Set)</a:t>
            </a:r>
          </a:p>
        </p:txBody>
      </p:sp>
      <p:sp>
        <p:nvSpPr>
          <p:cNvPr id="8" name="Content Placeholder 5">
            <a:extLst>
              <a:ext uri="{FF2B5EF4-FFF2-40B4-BE49-F238E27FC236}">
                <a16:creationId xmlns:a16="http://schemas.microsoft.com/office/drawing/2014/main" id="{BE405E95-CD3C-4118-B345-15213C63BCDF}"/>
              </a:ext>
            </a:extLst>
          </p:cNvPr>
          <p:cNvSpPr txBox="1">
            <a:spLocks/>
          </p:cNvSpPr>
          <p:nvPr/>
        </p:nvSpPr>
        <p:spPr>
          <a:xfrm>
            <a:off x="695222" y="5777316"/>
            <a:ext cx="7341306" cy="465743"/>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l" defTabSz="18288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002557"/>
              </a:solidFill>
              <a:effectLst/>
              <a:uLnTx/>
              <a:uFillTx/>
              <a:latin typeface="Arial" panose="020B0604020202020204"/>
              <a:ea typeface="+mn-ea"/>
              <a:cs typeface="+mn-cs"/>
            </a:endParaRPr>
          </a:p>
        </p:txBody>
      </p:sp>
      <p:graphicFrame>
        <p:nvGraphicFramePr>
          <p:cNvPr id="13" name="Group 3">
            <a:extLst>
              <a:ext uri="{FF2B5EF4-FFF2-40B4-BE49-F238E27FC236}">
                <a16:creationId xmlns:a16="http://schemas.microsoft.com/office/drawing/2014/main" id="{C8A9850D-F1EB-B825-7338-B4F625F345CC}"/>
              </a:ext>
            </a:extLst>
          </p:cNvPr>
          <p:cNvGraphicFramePr>
            <a:graphicFrameLocks/>
          </p:cNvGraphicFramePr>
          <p:nvPr>
            <p:extLst>
              <p:ext uri="{D42A27DB-BD31-4B8C-83A1-F6EECF244321}">
                <p14:modId xmlns:p14="http://schemas.microsoft.com/office/powerpoint/2010/main" val="2964688334"/>
              </p:ext>
            </p:extLst>
          </p:nvPr>
        </p:nvGraphicFramePr>
        <p:xfrm>
          <a:off x="733849" y="1243189"/>
          <a:ext cx="10469954" cy="4719322"/>
        </p:xfrm>
        <a:graphic>
          <a:graphicData uri="http://schemas.openxmlformats.org/drawingml/2006/table">
            <a:tbl>
              <a:tblPr/>
              <a:tblGrid>
                <a:gridCol w="1809189">
                  <a:extLst>
                    <a:ext uri="{9D8B030D-6E8A-4147-A177-3AD203B41FA5}">
                      <a16:colId xmlns:a16="http://schemas.microsoft.com/office/drawing/2014/main" val="20000"/>
                    </a:ext>
                  </a:extLst>
                </a:gridCol>
                <a:gridCol w="527841">
                  <a:extLst>
                    <a:ext uri="{9D8B030D-6E8A-4147-A177-3AD203B41FA5}">
                      <a16:colId xmlns:a16="http://schemas.microsoft.com/office/drawing/2014/main" val="1982686597"/>
                    </a:ext>
                  </a:extLst>
                </a:gridCol>
                <a:gridCol w="1836595">
                  <a:extLst>
                    <a:ext uri="{9D8B030D-6E8A-4147-A177-3AD203B41FA5}">
                      <a16:colId xmlns:a16="http://schemas.microsoft.com/office/drawing/2014/main" val="20001"/>
                    </a:ext>
                  </a:extLst>
                </a:gridCol>
                <a:gridCol w="1284871">
                  <a:extLst>
                    <a:ext uri="{9D8B030D-6E8A-4147-A177-3AD203B41FA5}">
                      <a16:colId xmlns:a16="http://schemas.microsoft.com/office/drawing/2014/main" val="20002"/>
                    </a:ext>
                  </a:extLst>
                </a:gridCol>
                <a:gridCol w="3175513">
                  <a:extLst>
                    <a:ext uri="{9D8B030D-6E8A-4147-A177-3AD203B41FA5}">
                      <a16:colId xmlns:a16="http://schemas.microsoft.com/office/drawing/2014/main" val="20003"/>
                    </a:ext>
                  </a:extLst>
                </a:gridCol>
                <a:gridCol w="1835945">
                  <a:extLst>
                    <a:ext uri="{9D8B030D-6E8A-4147-A177-3AD203B41FA5}">
                      <a16:colId xmlns:a16="http://schemas.microsoft.com/office/drawing/2014/main" val="1177069447"/>
                    </a:ext>
                  </a:extLst>
                </a:gridCol>
              </a:tblGrid>
              <a:tr h="4956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Prior Tx,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endParaRPr lang="en-GB" sz="1400" b="1" baseline="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algn="ctr"/>
                      <a:r>
                        <a:rPr lang="en-GB" sz="1400" b="1" baseline="30000" dirty="0">
                          <a:solidFill>
                            <a:schemeClr val="tx1"/>
                          </a:solidFill>
                          <a:latin typeface="+mj-lt"/>
                        </a:rPr>
                        <a:t>177</a:t>
                      </a:r>
                      <a:r>
                        <a:rPr lang="en-GB" sz="1400" b="1" baseline="0" dirty="0">
                          <a:solidFill>
                            <a:schemeClr val="tx1"/>
                          </a:solidFill>
                          <a:latin typeface="+mj-lt"/>
                        </a:rPr>
                        <a:t>Lu-PSMA-617 + BSoC </a:t>
                      </a:r>
                      <a:br>
                        <a:rPr lang="en-GB" sz="1400" b="1" baseline="0" dirty="0">
                          <a:solidFill>
                            <a:schemeClr val="tx1"/>
                          </a:solidFill>
                          <a:latin typeface="+mj-lt"/>
                        </a:rPr>
                      </a:br>
                      <a:r>
                        <a:rPr lang="en-GB" sz="1400" b="1" baseline="0" dirty="0">
                          <a:solidFill>
                            <a:schemeClr val="tx1"/>
                          </a:solidFill>
                          <a:latin typeface="+mj-lt"/>
                        </a:rPr>
                        <a:t>(n = 551)</a:t>
                      </a:r>
                      <a:endParaRPr lang="en-GB" sz="1400" b="1" baseline="0" dirty="0">
                        <a:solidFill>
                          <a:schemeClr val="tx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algn="ctr"/>
                      <a:r>
                        <a:rPr lang="en-US" sz="1400" b="1" dirty="0">
                          <a:solidFill>
                            <a:schemeClr val="tx1"/>
                          </a:solidFill>
                          <a:latin typeface="+mj-lt"/>
                        </a:rPr>
                        <a:t>BSoC Alone</a:t>
                      </a:r>
                    </a:p>
                    <a:p>
                      <a:pPr algn="ctr"/>
                      <a:r>
                        <a:rPr lang="en-US" sz="1400" b="1" dirty="0">
                          <a:solidFill>
                            <a:schemeClr val="tx1"/>
                          </a:solidFill>
                          <a:latin typeface="+mj-lt"/>
                        </a:rPr>
                        <a:t>(n = 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endParaRPr lang="en-US" sz="1400" dirty="0">
                        <a:solidFill>
                          <a:schemeClr val="bg1"/>
                        </a:solidFill>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algn="ctr"/>
                      <a:r>
                        <a:rPr lang="en-US" sz="1400" b="1" dirty="0">
                          <a:solidFill>
                            <a:schemeClr val="tx1"/>
                          </a:solidFill>
                          <a:latin typeface="+mj-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587">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endParaRPr lang="en-GB" sz="1400" b="1" baseline="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algn="ctr"/>
                      <a:endParaRPr lang="en-GB" sz="1400" b="1" baseline="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GB" sz="1400" b="1" kern="1200" baseline="0" dirty="0">
                        <a:solidFill>
                          <a:schemeClr val="bg1"/>
                        </a:solidFill>
                        <a:latin typeface="+mj-lt"/>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ARPIs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182/296 (61.5)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161/255 (63.1)</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83/130 (63.8)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104/150 (69.3)</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0.74 (0.57-0.97)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0.52 (0.41-0.67)</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Taxane regimens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j-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206/342 (60.2)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113/170 (66.5)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108/165 (65.5)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70/99 (70.7)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0.59 (0.46-0.75)</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0.73 (0.53-0.99)</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Nontaxane regimens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j-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299/485 (61.6)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44/66 (66.7)</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167/252 (66.3)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20/28 (71.4)</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0.61 (0.50-0.74)</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0.71 (0.42-1.23)</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00877727"/>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Immunotherapies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j-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255/414 (61.6)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88/137 (64.2)</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134/200 (67.0)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53/80 (66.3)</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0.58 (0.47-0.73)</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0.72 (0.51-1.01)</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4278519"/>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Bone health agents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cs typeface="Arial" panose="020B0604020202020204" pitchFamily="34" charset="0"/>
                        </a:rPr>
                        <a:t>66/99 (66.7)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277/452 (61.3)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43/57 (75.4)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144/223 (64.6)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0.54 (0.36-0.80)</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0.64 (0.52-0.79)</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32523627"/>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400" b="0" kern="1200" baseline="30000" dirty="0">
                          <a:solidFill>
                            <a:schemeClr val="bg1"/>
                          </a:solidFill>
                          <a:latin typeface="+mj-lt"/>
                        </a:rPr>
                        <a:t>223</a:t>
                      </a:r>
                      <a:r>
                        <a:rPr lang="en-GB" sz="1400" b="0" kern="1200" dirty="0">
                          <a:solidFill>
                            <a:schemeClr val="bg1"/>
                          </a:solidFill>
                          <a:latin typeface="+mj-lt"/>
                        </a:rPr>
                        <a:t>Ra</a:t>
                      </a:r>
                      <a:endParaRPr lang="en-GB" sz="1400" b="0" kern="1200" dirty="0">
                        <a:solidFill>
                          <a:schemeClr val="bg1"/>
                        </a:solidFill>
                        <a:latin typeface="+mj-lt"/>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cs typeface="Arial" panose="020B0604020202020204" pitchFamily="34" charset="0"/>
                        </a:rPr>
                        <a:t>59/97 (60.8)</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284/454 (62.6)</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31/48 (64.6) </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156/232 (67.2)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0.73 (0.47-1.13)</a:t>
                      </a:r>
                      <a:endParaRPr lang="en-GB" sz="1400" dirty="0">
                        <a:solidFill>
                          <a:schemeClr val="bg1"/>
                        </a:solidFill>
                        <a:latin typeface="+mj-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0.60 (0.49-0.73)</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3534576"/>
                  </a:ext>
                </a:extLst>
              </a:tr>
              <a:tr h="4956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PARP inhibitors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cs typeface="Arial" panose="020B0604020202020204" pitchFamily="34" charset="0"/>
                        </a:rPr>
                        <a:t>22/30 (73.3)</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321/521 (61.6)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11/16 (68.8)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176/264 (66.7) </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mj-lt"/>
                        </a:rPr>
                        <a:t>0.60 (0.28-1.28)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latin typeface="+mj-lt"/>
                        </a:rPr>
                        <a:t>0.62 (0.51-0.75)</a:t>
                      </a:r>
                      <a:endParaRPr lang="en-GB" sz="1400" dirty="0">
                        <a:solidFill>
                          <a:schemeClr val="bg1"/>
                        </a:solidFill>
                        <a:latin typeface="+mj-lt"/>
                        <a:cs typeface="Arial" panose="020B0604020202020204" pitchFamily="34" charset="0"/>
                      </a:endParaRP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3504367"/>
                  </a:ext>
                </a:extLst>
              </a:tr>
              <a:tr h="291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j-lt"/>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b="1" dirty="0">
                          <a:solidFill>
                            <a:schemeClr val="bg1"/>
                          </a:solidFill>
                          <a:latin typeface="+mj-lt"/>
                          <a:cs typeface="Arial" panose="020B0604020202020204" pitchFamily="34" charset="0"/>
                        </a:rPr>
                        <a:t>343/551 (62.3)</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mj-lt"/>
                          <a:cs typeface="Arial" panose="020B0604020202020204" pitchFamily="34" charset="0"/>
                        </a:rPr>
                        <a:t>187/280 (66.8)</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mj-lt"/>
                          <a:cs typeface="Arial" panose="020B0604020202020204" pitchFamily="34" charset="0"/>
                        </a:rPr>
                        <a:t>0.62 (0.52-0.74)</a:t>
                      </a:r>
                    </a:p>
                  </a:txBody>
                  <a:tcPr marL="51435" marR="51435" marT="25718" marB="2571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26754"/>
                  </a:ext>
                </a:extLst>
              </a:tr>
            </a:tbl>
          </a:graphicData>
        </a:graphic>
      </p:graphicFrame>
      <p:sp>
        <p:nvSpPr>
          <p:cNvPr id="19" name="TextBox 18">
            <a:extLst>
              <a:ext uri="{FF2B5EF4-FFF2-40B4-BE49-F238E27FC236}">
                <a16:creationId xmlns:a16="http://schemas.microsoft.com/office/drawing/2014/main" id="{90556306-E21C-9A3B-754E-F8E608FE00E8}"/>
              </a:ext>
            </a:extLst>
          </p:cNvPr>
          <p:cNvSpPr txBox="1"/>
          <p:nvPr/>
        </p:nvSpPr>
        <p:spPr>
          <a:xfrm>
            <a:off x="6117412" y="1358126"/>
            <a:ext cx="240289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effectLst/>
                <a:uLnTx/>
                <a:uFillTx/>
                <a:latin typeface="+mj-lt"/>
                <a:ea typeface="+mn-ea"/>
                <a:cs typeface="+mn-cs"/>
              </a:rPr>
              <a:t>Favors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30000" dirty="0">
                <a:ln>
                  <a:noFill/>
                </a:ln>
                <a:effectLst/>
                <a:uLnTx/>
                <a:uFillTx/>
                <a:latin typeface="+mj-lt"/>
                <a:ea typeface="+mn-ea"/>
                <a:cs typeface="+mn-cs"/>
              </a:rPr>
              <a:t>177</a:t>
            </a:r>
            <a:r>
              <a:rPr kumimoji="0" lang="en-US" sz="1400" b="1" i="0" u="none" strike="noStrike" kern="1200" cap="none" spc="0" normalizeH="0" baseline="0" dirty="0">
                <a:ln>
                  <a:noFill/>
                </a:ln>
                <a:effectLst/>
                <a:uLnTx/>
                <a:uFillTx/>
                <a:latin typeface="+mj-lt"/>
                <a:ea typeface="+mn-ea"/>
                <a:cs typeface="+mn-cs"/>
              </a:rPr>
              <a:t>Lu-PSMA-617</a:t>
            </a:r>
          </a:p>
        </p:txBody>
      </p:sp>
      <p:sp>
        <p:nvSpPr>
          <p:cNvPr id="20" name="TextBox 19">
            <a:extLst>
              <a:ext uri="{FF2B5EF4-FFF2-40B4-BE49-F238E27FC236}">
                <a16:creationId xmlns:a16="http://schemas.microsoft.com/office/drawing/2014/main" id="{0E51AAE4-D15D-9065-8681-372BCB567549}"/>
              </a:ext>
            </a:extLst>
          </p:cNvPr>
          <p:cNvSpPr txBox="1"/>
          <p:nvPr/>
        </p:nvSpPr>
        <p:spPr>
          <a:xfrm>
            <a:off x="8203938" y="1483303"/>
            <a:ext cx="22762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prstClr val="white"/>
                </a:solidFill>
                <a:effectLst/>
                <a:uLnTx/>
                <a:uFillTx/>
                <a:latin typeface="+mj-lt"/>
                <a:ea typeface="+mn-ea"/>
                <a:cs typeface="+mn-cs"/>
              </a:rPr>
              <a:t>Favors BSoC</a:t>
            </a:r>
          </a:p>
        </p:txBody>
      </p:sp>
      <p:cxnSp>
        <p:nvCxnSpPr>
          <p:cNvPr id="22" name="Straight Arrow Connector 21">
            <a:extLst>
              <a:ext uri="{FF2B5EF4-FFF2-40B4-BE49-F238E27FC236}">
                <a16:creationId xmlns:a16="http://schemas.microsoft.com/office/drawing/2014/main" id="{48E27D7E-97CF-C0E8-E750-B11AA93FEC4C}"/>
              </a:ext>
            </a:extLst>
          </p:cNvPr>
          <p:cNvCxnSpPr>
            <a:cxnSpLocks/>
          </p:cNvCxnSpPr>
          <p:nvPr/>
        </p:nvCxnSpPr>
        <p:spPr>
          <a:xfrm flipH="1" flipV="1">
            <a:off x="6601196" y="1986008"/>
            <a:ext cx="1435331" cy="0"/>
          </a:xfrm>
          <a:prstGeom prst="straightConnector1">
            <a:avLst/>
          </a:prstGeom>
          <a:ln>
            <a:solidFill>
              <a:schemeClr val="bg1"/>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0E7FA8D-64C6-FF8C-0D1F-C66FC2E19200}"/>
              </a:ext>
            </a:extLst>
          </p:cNvPr>
          <p:cNvCxnSpPr>
            <a:cxnSpLocks/>
          </p:cNvCxnSpPr>
          <p:nvPr/>
        </p:nvCxnSpPr>
        <p:spPr>
          <a:xfrm flipH="1">
            <a:off x="8299875" y="1986008"/>
            <a:ext cx="874778" cy="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5" name="Chart 14">
            <a:extLst>
              <a:ext uri="{FF2B5EF4-FFF2-40B4-BE49-F238E27FC236}">
                <a16:creationId xmlns:a16="http://schemas.microsoft.com/office/drawing/2014/main" id="{F6D6EC1D-589B-8E16-DF3F-F754B5821B61}"/>
              </a:ext>
            </a:extLst>
          </p:cNvPr>
          <p:cNvGraphicFramePr/>
          <p:nvPr>
            <p:extLst>
              <p:ext uri="{D42A27DB-BD31-4B8C-83A1-F6EECF244321}">
                <p14:modId xmlns:p14="http://schemas.microsoft.com/office/powerpoint/2010/main" val="1049377012"/>
              </p:ext>
            </p:extLst>
          </p:nvPr>
        </p:nvGraphicFramePr>
        <p:xfrm>
          <a:off x="4818183" y="2022394"/>
          <a:ext cx="4711618" cy="459009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Box 11">
            <a:extLst>
              <a:ext uri="{FF2B5EF4-FFF2-40B4-BE49-F238E27FC236}">
                <a16:creationId xmlns:a16="http://schemas.microsoft.com/office/drawing/2014/main" id="{B8985B08-3CA4-0125-D238-8A63A29D46D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Vaishampayan. ASCO 2022. Abstr 5001. </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407097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 4">
            <a:extLst>
              <a:ext uri="{FF2B5EF4-FFF2-40B4-BE49-F238E27FC236}">
                <a16:creationId xmlns:a16="http://schemas.microsoft.com/office/drawing/2014/main" id="{0999D423-3DF2-44B0-9D81-4F62585581BA}"/>
              </a:ext>
            </a:extLst>
          </p:cNvPr>
          <p:cNvGraphicFramePr>
            <a:graphicFrameLocks noGrp="1"/>
          </p:cNvGraphicFramePr>
          <p:nvPr>
            <p:extLst>
              <p:ext uri="{D42A27DB-BD31-4B8C-83A1-F6EECF244321}">
                <p14:modId xmlns:p14="http://schemas.microsoft.com/office/powerpoint/2010/main" val="2890930518"/>
              </p:ext>
            </p:extLst>
          </p:nvPr>
        </p:nvGraphicFramePr>
        <p:xfrm>
          <a:off x="508380" y="1604437"/>
          <a:ext cx="11259686" cy="2849888"/>
        </p:xfrm>
        <a:graphic>
          <a:graphicData uri="http://schemas.openxmlformats.org/drawingml/2006/table">
            <a:tbl>
              <a:tblPr firstRow="1" bandRow="1">
                <a:tableStyleId>{3B4B98B0-60AC-42C2-AFA5-B58CD77FA1E5}</a:tableStyleId>
              </a:tblPr>
              <a:tblGrid>
                <a:gridCol w="1619804">
                  <a:extLst>
                    <a:ext uri="{9D8B030D-6E8A-4147-A177-3AD203B41FA5}">
                      <a16:colId xmlns:a16="http://schemas.microsoft.com/office/drawing/2014/main" val="2318248446"/>
                    </a:ext>
                  </a:extLst>
                </a:gridCol>
                <a:gridCol w="491373">
                  <a:extLst>
                    <a:ext uri="{9D8B030D-6E8A-4147-A177-3AD203B41FA5}">
                      <a16:colId xmlns:a16="http://schemas.microsoft.com/office/drawing/2014/main" val="4186902480"/>
                    </a:ext>
                  </a:extLst>
                </a:gridCol>
                <a:gridCol w="1747106">
                  <a:extLst>
                    <a:ext uri="{9D8B030D-6E8A-4147-A177-3AD203B41FA5}">
                      <a16:colId xmlns:a16="http://schemas.microsoft.com/office/drawing/2014/main" val="2424583096"/>
                    </a:ext>
                  </a:extLst>
                </a:gridCol>
                <a:gridCol w="1965493">
                  <a:extLst>
                    <a:ext uri="{9D8B030D-6E8A-4147-A177-3AD203B41FA5}">
                      <a16:colId xmlns:a16="http://schemas.microsoft.com/office/drawing/2014/main" val="3592795796"/>
                    </a:ext>
                  </a:extLst>
                </a:gridCol>
                <a:gridCol w="2005354">
                  <a:extLst>
                    <a:ext uri="{9D8B030D-6E8A-4147-A177-3AD203B41FA5}">
                      <a16:colId xmlns:a16="http://schemas.microsoft.com/office/drawing/2014/main" val="3375467453"/>
                    </a:ext>
                  </a:extLst>
                </a:gridCol>
                <a:gridCol w="1690687">
                  <a:extLst>
                    <a:ext uri="{9D8B030D-6E8A-4147-A177-3AD203B41FA5}">
                      <a16:colId xmlns:a16="http://schemas.microsoft.com/office/drawing/2014/main" val="20005"/>
                    </a:ext>
                  </a:extLst>
                </a:gridCol>
                <a:gridCol w="1739869">
                  <a:extLst>
                    <a:ext uri="{9D8B030D-6E8A-4147-A177-3AD203B41FA5}">
                      <a16:colId xmlns:a16="http://schemas.microsoft.com/office/drawing/2014/main" val="1539298124"/>
                    </a:ext>
                  </a:extLst>
                </a:gridCol>
              </a:tblGrid>
              <a:tr h="464128">
                <a:tc>
                  <a:txBody>
                    <a:bodyPr/>
                    <a:lstStyle/>
                    <a:p>
                      <a:r>
                        <a:rPr lang="en-US" sz="1600" noProof="0" dirty="0">
                          <a:solidFill>
                            <a:schemeClr val="tx1"/>
                          </a:solidFill>
                          <a:latin typeface="+mj-lt"/>
                          <a:cs typeface="Arial" panose="020B0604020202020204" pitchFamily="34" charset="0"/>
                        </a:rPr>
                        <a:t>Concomitant Tx Received, n/N (%)</a:t>
                      </a:r>
                    </a:p>
                  </a:txBody>
                  <a:tcPr marL="51435" marR="51435" marT="25718" marB="25718" anchor="ctr">
                    <a:lnL>
                      <a:noFill/>
                    </a:lnL>
                    <a:lnR>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endParaRPr lang="en-US" sz="1600" noProof="0" dirty="0">
                        <a:solidFill>
                          <a:srgbClr val="002557"/>
                        </a:solidFill>
                        <a:latin typeface="Arial" panose="020B0604020202020204" pitchFamily="34" charset="0"/>
                        <a:cs typeface="Arial" panose="020B0604020202020204" pitchFamily="34" charset="0"/>
                      </a:endParaRP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b="1" baseline="30000" noProof="0" dirty="0">
                          <a:solidFill>
                            <a:schemeClr val="tx1"/>
                          </a:solidFill>
                          <a:latin typeface="+mn-lt"/>
                        </a:rPr>
                        <a:t>177</a:t>
                      </a:r>
                      <a:r>
                        <a:rPr lang="en-US" sz="1600" b="1" baseline="0" noProof="0" dirty="0">
                          <a:solidFill>
                            <a:schemeClr val="tx1"/>
                          </a:solidFill>
                          <a:latin typeface="+mn-lt"/>
                        </a:rPr>
                        <a:t>Lu-PSMA-617 + BSoC </a:t>
                      </a:r>
                      <a:br>
                        <a:rPr lang="en-US" sz="1600" b="1" baseline="0" noProof="0" dirty="0">
                          <a:solidFill>
                            <a:schemeClr val="tx1"/>
                          </a:solidFill>
                          <a:latin typeface="+mn-lt"/>
                        </a:rPr>
                      </a:br>
                      <a:r>
                        <a:rPr lang="en-US" sz="1600" b="1" baseline="0" noProof="0" dirty="0">
                          <a:solidFill>
                            <a:schemeClr val="tx1"/>
                          </a:solidFill>
                          <a:latin typeface="+mn-lt"/>
                        </a:rPr>
                        <a:t>(N = 385)</a:t>
                      </a:r>
                      <a:endParaRPr lang="en-US" sz="1600" b="1" baseline="0" noProof="0" dirty="0">
                        <a:solidFill>
                          <a:schemeClr val="tx1"/>
                        </a:solidFill>
                        <a:latin typeface="+mn-lt"/>
                        <a:cs typeface="Arial" panose="020B0604020202020204" pitchFamily="34" charset="0"/>
                      </a:endParaRP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noProof="0" dirty="0">
                          <a:solidFill>
                            <a:schemeClr val="tx1"/>
                          </a:solidFill>
                          <a:latin typeface="+mn-lt"/>
                        </a:rPr>
                        <a:t>BSoC Alone </a:t>
                      </a:r>
                      <a:br>
                        <a:rPr lang="en-US" sz="1600" b="1" noProof="0" dirty="0">
                          <a:solidFill>
                            <a:schemeClr val="tx1"/>
                          </a:solidFill>
                          <a:latin typeface="+mn-lt"/>
                        </a:rPr>
                      </a:br>
                      <a:r>
                        <a:rPr lang="en-US" sz="1600" b="1" noProof="0" dirty="0">
                          <a:solidFill>
                            <a:schemeClr val="tx1"/>
                          </a:solidFill>
                          <a:latin typeface="+mn-lt"/>
                        </a:rPr>
                        <a:t>(N = 196)</a:t>
                      </a:r>
                      <a:endParaRPr lang="en-US" sz="1600" b="1" noProof="0" dirty="0">
                        <a:solidFill>
                          <a:schemeClr val="tx1"/>
                        </a:solidFill>
                        <a:latin typeface="+mn-lt"/>
                        <a:cs typeface="Arial" panose="020B0604020202020204" pitchFamily="34" charset="0"/>
                      </a:endParaRP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noProof="0" dirty="0">
                          <a:solidFill>
                            <a:schemeClr val="tx1"/>
                          </a:solidFill>
                          <a:latin typeface="+mn-lt"/>
                          <a:cs typeface="Arial" panose="020B0604020202020204" pitchFamily="34" charset="0"/>
                        </a:rPr>
                        <a:t>Favors </a:t>
                      </a:r>
                      <a:br>
                        <a:rPr lang="en-US" sz="1600" noProof="0" dirty="0">
                          <a:solidFill>
                            <a:schemeClr val="tx1"/>
                          </a:solidFill>
                          <a:latin typeface="+mn-lt"/>
                          <a:cs typeface="Arial" panose="020B0604020202020204" pitchFamily="34" charset="0"/>
                        </a:rPr>
                      </a:br>
                      <a:r>
                        <a:rPr lang="en-US" sz="1600" baseline="30000" noProof="0" dirty="0">
                          <a:solidFill>
                            <a:schemeClr val="tx1"/>
                          </a:solidFill>
                          <a:latin typeface="+mn-lt"/>
                          <a:cs typeface="Arial" panose="020B0604020202020204" pitchFamily="34" charset="0"/>
                        </a:rPr>
                        <a:t>177</a:t>
                      </a:r>
                      <a:r>
                        <a:rPr lang="en-US" sz="1600" noProof="0" dirty="0">
                          <a:solidFill>
                            <a:schemeClr val="tx1"/>
                          </a:solidFill>
                          <a:latin typeface="+mn-lt"/>
                          <a:cs typeface="Arial" panose="020B0604020202020204" pitchFamily="34" charset="0"/>
                        </a:rPr>
                        <a:t>Lu-PSMA-617</a:t>
                      </a: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n-lt"/>
                          <a:ea typeface="+mn-ea"/>
                          <a:cs typeface="+mn-cs"/>
                        </a:rPr>
                        <a:t>Favors BSoC</a:t>
                      </a: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noProof="0" dirty="0">
                          <a:solidFill>
                            <a:schemeClr val="tx1"/>
                          </a:solidFill>
                          <a:latin typeface="+mn-lt"/>
                          <a:cs typeface="Arial" panose="020B0604020202020204" pitchFamily="34" charset="0"/>
                        </a:rPr>
                        <a:t>HR (95% CI)</a:t>
                      </a:r>
                    </a:p>
                  </a:txBody>
                  <a:tcPr marL="51435" marR="51435" marT="25718" marB="25718"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311275810"/>
                  </a:ext>
                </a:extLst>
              </a:tr>
              <a:tr h="26118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noProof="0" dirty="0">
                          <a:solidFill>
                            <a:schemeClr val="bg1"/>
                          </a:solidFill>
                          <a:latin typeface="+mn-lt"/>
                        </a:rPr>
                        <a:t>ARPIs</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marL="0" indent="88900" algn="ctr"/>
                      <a:r>
                        <a:rPr lang="en-US" sz="1600" b="0" noProof="0" dirty="0">
                          <a:solidFill>
                            <a:schemeClr val="bg1"/>
                          </a:solidFill>
                        </a:rPr>
                        <a:t>Yes</a:t>
                      </a:r>
                      <a:endParaRPr lang="en-US" sz="1600" b="0" noProof="0" dirty="0">
                        <a:solidFill>
                          <a:schemeClr val="bg1"/>
                        </a:solidFill>
                        <a:latin typeface="Arial" panose="020B0604020202020204" pitchFamily="34" charset="0"/>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cs typeface="Arial" panose="020B0604020202020204" pitchFamily="34" charset="0"/>
                        </a:rPr>
                        <a:t>166/289 (57.4)</a:t>
                      </a: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110/166 (66.3) </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0.55 (0.43-0.70)</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w="381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8074"/>
                  </a:ext>
                </a:extLst>
              </a:tr>
              <a:tr h="261189">
                <a:tc vMerge="1">
                  <a:txBody>
                    <a:bodyPr/>
                    <a:lstStyle/>
                    <a:p>
                      <a:pPr marL="0" indent="88900"/>
                      <a:endParaRPr lang="en-GB" sz="1400" b="0" dirty="0">
                        <a:solidFill>
                          <a:srgbClr val="002557"/>
                        </a:solidFill>
                        <a:latin typeface="Arial" panose="020B0604020202020204" pitchFamily="34" charset="0"/>
                        <a:cs typeface="Arial" panose="020B0604020202020204" pitchFamily="34" charset="0"/>
                      </a:endParaRPr>
                    </a:p>
                  </a:txBody>
                  <a:tcPr marL="51435" marR="51435" marT="25718" marB="25718">
                    <a:solidFill>
                      <a:srgbClr val="E9EBF5"/>
                    </a:solidFill>
                  </a:tcPr>
                </a:tc>
                <a:tc>
                  <a:txBody>
                    <a:bodyPr/>
                    <a:lstStyle/>
                    <a:p>
                      <a:pPr marL="0" indent="88900" algn="ctr"/>
                      <a:r>
                        <a:rPr lang="en-US" sz="1600" b="0" noProof="0" dirty="0">
                          <a:solidFill>
                            <a:schemeClr val="bg1"/>
                          </a:solidFill>
                          <a:latin typeface="+mn-lt"/>
                          <a:cs typeface="Arial" panose="020B0604020202020204" pitchFamily="34" charset="0"/>
                        </a:rPr>
                        <a:t>No</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cs typeface="Arial" panose="020B0604020202020204" pitchFamily="34" charset="0"/>
                        </a:rPr>
                        <a:t>177/262 (67.6)</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cs typeface="Arial" panose="020B0604020202020204" pitchFamily="34" charset="0"/>
                        </a:rPr>
                        <a:t>77/114 (67.5)</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0.70 (0.53-0.93)</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962308"/>
                  </a:ext>
                </a:extLst>
              </a:tr>
              <a:tr h="26118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noProof="0" dirty="0">
                          <a:solidFill>
                            <a:schemeClr val="bg1"/>
                          </a:solidFill>
                          <a:latin typeface="+mn-lt"/>
                        </a:rPr>
                        <a:t>Bone health agents</a:t>
                      </a:r>
                      <a:endParaRPr lang="en-US" sz="1600" b="0" kern="1200" noProof="0" dirty="0">
                        <a:solidFill>
                          <a:schemeClr val="bg1"/>
                        </a:solidFill>
                        <a:latin typeface="+mn-lt"/>
                        <a:ea typeface="+mn-ea"/>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indent="88900" algn="ctr"/>
                      <a:r>
                        <a:rPr lang="en-US" sz="1600" b="0" noProof="0" dirty="0">
                          <a:solidFill>
                            <a:schemeClr val="bg1"/>
                          </a:solidFill>
                          <a:latin typeface="+mn-lt"/>
                        </a:rPr>
                        <a:t>Yes</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cs typeface="Arial" panose="020B0604020202020204" pitchFamily="34" charset="0"/>
                        </a:rPr>
                        <a:t>152/240 (63.3)</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cs typeface="Arial" panose="020B0604020202020204" pitchFamily="34" charset="0"/>
                        </a:rPr>
                        <a:t>86/125 (68.8)</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rPr>
                        <a:t>0.59 (0.45-0.78)</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2137764"/>
                  </a:ext>
                </a:extLst>
              </a:tr>
              <a:tr h="26118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kern="1200" dirty="0">
                        <a:solidFill>
                          <a:srgbClr val="002557"/>
                        </a:solidFill>
                        <a:latin typeface="Arial" panose="020B0604020202020204" pitchFamily="34" charset="0"/>
                        <a:ea typeface="+mn-ea"/>
                        <a:cs typeface="Arial" panose="020B0604020202020204" pitchFamily="34" charset="0"/>
                      </a:endParaRPr>
                    </a:p>
                  </a:txBody>
                  <a:tcPr marL="51435" marR="51435" marT="25718" marB="25718">
                    <a:solidFill>
                      <a:srgbClr val="CFD5EA"/>
                    </a:solidFill>
                  </a:tcPr>
                </a:tc>
                <a:tc>
                  <a:txBody>
                    <a:bodyPr/>
                    <a:lstStyle/>
                    <a:p>
                      <a:pPr marL="0" indent="88900" algn="ctr"/>
                      <a:r>
                        <a:rPr lang="en-US" sz="1600" b="0" noProof="0" dirty="0">
                          <a:solidFill>
                            <a:schemeClr val="bg1"/>
                          </a:solidFill>
                          <a:latin typeface="+mn-lt"/>
                        </a:rPr>
                        <a:t>No</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rPr>
                        <a:t>191/311 (61.4)</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rPr>
                        <a:t>101/155 (65.2) </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rPr>
                        <a:t>0.64 (0.50-0.82)</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4401657"/>
                  </a:ext>
                </a:extLst>
              </a:tr>
              <a:tr h="261189">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noProof="0" dirty="0">
                          <a:solidFill>
                            <a:schemeClr val="bg1"/>
                          </a:solidFill>
                          <a:latin typeface="+mn-lt"/>
                          <a:ea typeface="+mn-ea"/>
                          <a:cs typeface="+mn-cs"/>
                        </a:rPr>
                        <a:t>Radiation therapy</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indent="92075" algn="ctr"/>
                      <a:r>
                        <a:rPr lang="en-US" sz="1600" b="0" noProof="0" dirty="0">
                          <a:solidFill>
                            <a:schemeClr val="bg1"/>
                          </a:solidFill>
                          <a:latin typeface="+mn-lt"/>
                        </a:rPr>
                        <a:t>Yes</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cs typeface="Arial" panose="020B0604020202020204" pitchFamily="34" charset="0"/>
                        </a:rPr>
                        <a:t>51/75 (68.0)</a:t>
                      </a: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22/31 (71.0) </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0.78 (0.46-1.32)</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4866714"/>
                  </a:ext>
                </a:extLst>
              </a:tr>
              <a:tr h="26118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kern="1200" dirty="0">
                        <a:solidFill>
                          <a:srgbClr val="002557"/>
                        </a:solidFill>
                        <a:latin typeface="Arial" panose="020B0604020202020204" pitchFamily="34" charset="0"/>
                        <a:ea typeface="+mn-ea"/>
                        <a:cs typeface="Arial" panose="020B0604020202020204" pitchFamily="34" charset="0"/>
                      </a:endParaRPr>
                    </a:p>
                  </a:txBody>
                  <a:tcPr marL="51435" marR="51435" marT="25718" marB="25718">
                    <a:solidFill>
                      <a:srgbClr val="E9EBF5"/>
                    </a:solidFill>
                  </a:tcPr>
                </a:tc>
                <a:tc>
                  <a:txBody>
                    <a:bodyPr/>
                    <a:lstStyle/>
                    <a:p>
                      <a:pPr marL="0" indent="92075" algn="ctr"/>
                      <a:r>
                        <a:rPr lang="en-US" sz="1600" b="0" noProof="0" dirty="0">
                          <a:solidFill>
                            <a:schemeClr val="bg1"/>
                          </a:solidFill>
                          <a:latin typeface="+mn-lt"/>
                        </a:rPr>
                        <a:t>No</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292/476 (61.3)</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165/249 (66.3) </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b="0" noProof="0" dirty="0">
                          <a:solidFill>
                            <a:schemeClr val="bg1"/>
                          </a:solidFill>
                          <a:latin typeface="+mn-lt"/>
                        </a:rPr>
                        <a:t>0.60 (0.49-0.73)</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01435500"/>
                  </a:ext>
                </a:extLst>
              </a:tr>
              <a:tr h="2611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noProof="0" dirty="0">
                          <a:solidFill>
                            <a:schemeClr val="bg1"/>
                          </a:solidFill>
                          <a:latin typeface="+mn-lt"/>
                        </a:rPr>
                        <a:t>All </a:t>
                      </a:r>
                      <a:r>
                        <a:rPr lang="en-US" sz="1600" b="0" kern="1200" noProof="0" dirty="0">
                          <a:solidFill>
                            <a:schemeClr val="bg1"/>
                          </a:solidFill>
                          <a:latin typeface="+mn-lt"/>
                        </a:rPr>
                        <a:t>patients</a:t>
                      </a: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92075"/>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cs typeface="Arial" panose="020B0604020202020204" pitchFamily="34" charset="0"/>
                        </a:rPr>
                        <a:t>343/551 (62.3)</a:t>
                      </a: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cs typeface="Arial" panose="020B0604020202020204" pitchFamily="34" charset="0"/>
                        </a:rPr>
                        <a:t>187/280 (66.8)</a:t>
                      </a: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noProof="0" dirty="0">
                        <a:solidFill>
                          <a:schemeClr val="bg1"/>
                        </a:solidFill>
                        <a:latin typeface="+mn-lt"/>
                        <a:cs typeface="Arial" panose="020B0604020202020204" pitchFamily="34" charset="0"/>
                      </a:endParaRP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noProof="0" dirty="0">
                          <a:solidFill>
                            <a:schemeClr val="bg1"/>
                          </a:solidFill>
                          <a:latin typeface="+mn-lt"/>
                          <a:cs typeface="Arial" panose="020B0604020202020204" pitchFamily="34" charset="0"/>
                        </a:rPr>
                        <a:t>0.62 (0.52-0.74)</a:t>
                      </a:r>
                    </a:p>
                  </a:txBody>
                  <a:tcPr marL="51435" marR="51435" marT="25718" marB="25718" anchor="ctr">
                    <a:lnL>
                      <a:noFill/>
                    </a:lnL>
                    <a:lnR>
                      <a:noFill/>
                    </a:lnR>
                    <a:lnT>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78708619"/>
                  </a:ext>
                </a:extLst>
              </a:tr>
            </a:tbl>
          </a:graphicData>
        </a:graphic>
      </p:graphicFrame>
      <p:sp>
        <p:nvSpPr>
          <p:cNvPr id="27" name="Title 1">
            <a:extLst>
              <a:ext uri="{FF2B5EF4-FFF2-40B4-BE49-F238E27FC236}">
                <a16:creationId xmlns:a16="http://schemas.microsoft.com/office/drawing/2014/main" id="{381363D1-1A3C-6199-35D2-8FA43FF8257F}"/>
              </a:ext>
            </a:extLst>
          </p:cNvPr>
          <p:cNvSpPr>
            <a:spLocks noGrp="1"/>
          </p:cNvSpPr>
          <p:nvPr>
            <p:ph type="title"/>
          </p:nvPr>
        </p:nvSpPr>
        <p:spPr/>
        <p:txBody>
          <a:bodyPr/>
          <a:lstStyle/>
          <a:p>
            <a:r>
              <a:rPr lang="en-US" noProof="0" dirty="0"/>
              <a:t>VISION: OS by Concomitant BSoC Treatment </a:t>
            </a:r>
            <a:br>
              <a:rPr lang="en-US" noProof="0" dirty="0"/>
            </a:br>
            <a:r>
              <a:rPr lang="en-US" noProof="0" dirty="0"/>
              <a:t>(Full Analysis</a:t>
            </a:r>
            <a:r>
              <a:rPr lang="en-US" dirty="0"/>
              <a:t> Set)</a:t>
            </a:r>
            <a:endParaRPr lang="en-US" noProof="0" dirty="0"/>
          </a:p>
        </p:txBody>
      </p:sp>
      <p:sp>
        <p:nvSpPr>
          <p:cNvPr id="8" name="Content Placeholder 5">
            <a:extLst>
              <a:ext uri="{FF2B5EF4-FFF2-40B4-BE49-F238E27FC236}">
                <a16:creationId xmlns:a16="http://schemas.microsoft.com/office/drawing/2014/main" id="{BE405E95-CD3C-4118-B345-15213C63BCDF}"/>
              </a:ext>
            </a:extLst>
          </p:cNvPr>
          <p:cNvSpPr txBox="1">
            <a:spLocks/>
          </p:cNvSpPr>
          <p:nvPr/>
        </p:nvSpPr>
        <p:spPr>
          <a:xfrm>
            <a:off x="616163" y="5667985"/>
            <a:ext cx="7341306" cy="465743"/>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l" defTabSz="18288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002557"/>
              </a:solidFill>
              <a:effectLst/>
              <a:uLnTx/>
              <a:uFillTx/>
              <a:latin typeface="Arial" panose="020B0604020202020204"/>
              <a:ea typeface="+mn-ea"/>
              <a:cs typeface="+mn-cs"/>
            </a:endParaRPr>
          </a:p>
        </p:txBody>
      </p:sp>
      <p:cxnSp>
        <p:nvCxnSpPr>
          <p:cNvPr id="21" name="Straight Arrow Connector 20">
            <a:extLst>
              <a:ext uri="{FF2B5EF4-FFF2-40B4-BE49-F238E27FC236}">
                <a16:creationId xmlns:a16="http://schemas.microsoft.com/office/drawing/2014/main" id="{7AE55C0B-66D6-4A16-BACF-A79871654D25}"/>
              </a:ext>
            </a:extLst>
          </p:cNvPr>
          <p:cNvCxnSpPr>
            <a:cxnSpLocks/>
          </p:cNvCxnSpPr>
          <p:nvPr/>
        </p:nvCxnSpPr>
        <p:spPr>
          <a:xfrm flipH="1">
            <a:off x="8743703" y="2330216"/>
            <a:ext cx="874778" cy="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4" name="Chart 13">
            <a:extLst>
              <a:ext uri="{FF2B5EF4-FFF2-40B4-BE49-F238E27FC236}">
                <a16:creationId xmlns:a16="http://schemas.microsoft.com/office/drawing/2014/main" id="{A98330D5-218F-4953-9E89-76740437AFE8}"/>
              </a:ext>
            </a:extLst>
          </p:cNvPr>
          <p:cNvGraphicFramePr/>
          <p:nvPr>
            <p:extLst>
              <p:ext uri="{D42A27DB-BD31-4B8C-83A1-F6EECF244321}">
                <p14:modId xmlns:p14="http://schemas.microsoft.com/office/powerpoint/2010/main" val="954430499"/>
              </p:ext>
            </p:extLst>
          </p:nvPr>
        </p:nvGraphicFramePr>
        <p:xfrm>
          <a:off x="5667640" y="2029950"/>
          <a:ext cx="4716524" cy="2798099"/>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Straight Arrow Connector 19">
            <a:extLst>
              <a:ext uri="{FF2B5EF4-FFF2-40B4-BE49-F238E27FC236}">
                <a16:creationId xmlns:a16="http://schemas.microsoft.com/office/drawing/2014/main" id="{42A58CE1-BD31-4E62-A3D0-823B56794189}"/>
              </a:ext>
            </a:extLst>
          </p:cNvPr>
          <p:cNvCxnSpPr>
            <a:cxnSpLocks/>
          </p:cNvCxnSpPr>
          <p:nvPr/>
        </p:nvCxnSpPr>
        <p:spPr>
          <a:xfrm flipH="1" flipV="1">
            <a:off x="6480728" y="2326143"/>
            <a:ext cx="1435331" cy="0"/>
          </a:xfrm>
          <a:prstGeom prst="straightConnector1">
            <a:avLst/>
          </a:prstGeom>
          <a:ln>
            <a:solidFill>
              <a:schemeClr val="bg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07537" y="5013239"/>
            <a:ext cx="10848083" cy="83099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GB"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OS benefits were consistent with </a:t>
            </a:r>
            <a:r>
              <a:rPr kumimoji="0" lang="en-GB" sz="2400" b="0" i="0" u="none" strike="noStrike" kern="1200" cap="none" spc="0" normalizeH="0" baseline="30000" noProof="0" dirty="0">
                <a:ln>
                  <a:noFill/>
                </a:ln>
                <a:solidFill>
                  <a:prstClr val="black"/>
                </a:solidFill>
                <a:effectLst/>
                <a:uLnTx/>
                <a:uFillTx/>
                <a:latin typeface="Calibri"/>
                <a:ea typeface="+mn-ea"/>
                <a:cs typeface="Arial" panose="020B0604020202020204" pitchFamily="34" charset="0"/>
              </a:rPr>
              <a:t>177</a:t>
            </a:r>
            <a:r>
              <a:rPr kumimoji="0" lang="en-GB"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Lu-PSMA-617, regardless of concomitant systemic and radiation therapy as part of SoC</a:t>
            </a:r>
          </a:p>
        </p:txBody>
      </p:sp>
      <p:sp>
        <p:nvSpPr>
          <p:cNvPr id="11" name="Text Box 11">
            <a:extLst>
              <a:ext uri="{FF2B5EF4-FFF2-40B4-BE49-F238E27FC236}">
                <a16:creationId xmlns:a16="http://schemas.microsoft.com/office/drawing/2014/main" id="{7A1D389B-590F-5ED2-4542-72F4F470A07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Vaishampayan. ASCO 2022. Abstr 5001. </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146264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C9D608-E7B5-4774-913A-B8F0F82D888B}"/>
              </a:ext>
            </a:extLst>
          </p:cNvPr>
          <p:cNvSpPr>
            <a:spLocks noGrp="1"/>
          </p:cNvSpPr>
          <p:nvPr>
            <p:ph type="title"/>
          </p:nvPr>
        </p:nvSpPr>
        <p:spPr/>
        <p:txBody>
          <a:bodyPr/>
          <a:lstStyle/>
          <a:p>
            <a:r>
              <a:rPr lang="en-GB" dirty="0"/>
              <a:t>Time to Worsening in Health-Related QoL and Pain</a:t>
            </a:r>
          </a:p>
        </p:txBody>
      </p:sp>
      <p:sp>
        <p:nvSpPr>
          <p:cNvPr id="13" name="Rectangle 12">
            <a:extLst>
              <a:ext uri="{FF2B5EF4-FFF2-40B4-BE49-F238E27FC236}">
                <a16:creationId xmlns:a16="http://schemas.microsoft.com/office/drawing/2014/main" id="{C2FB5AF3-28DC-4D1E-89E0-BD095BA5F00D}"/>
              </a:ext>
            </a:extLst>
          </p:cNvPr>
          <p:cNvSpPr/>
          <p:nvPr/>
        </p:nvSpPr>
        <p:spPr>
          <a:xfrm>
            <a:off x="3996608" y="2539879"/>
            <a:ext cx="2226168" cy="131445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HR: 0.46</a:t>
            </a:r>
            <a:r>
              <a:rPr lang="en-GB" sz="1400" b="0" kern="0" dirty="0">
                <a:solidFill>
                  <a:schemeClr val="bg1"/>
                </a:solidFill>
                <a:latin typeface="Calibri" panose="020F0502020204030204" pitchFamily="34" charset="0"/>
                <a:cs typeface="Calibri" panose="020F0502020204030204" pitchFamily="34" charset="0"/>
                <a:sym typeface="Arial"/>
              </a:rPr>
              <a:t> (</a:t>
            </a: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95% CI: 0.35-0.61;</a:t>
            </a:r>
          </a:p>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kumimoji="0" lang="en-GB" sz="1400" b="0"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P </a:t>
            </a:r>
            <a:r>
              <a:rPr kumimoji="0" lang="en-GB" sz="1400" b="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&lt;.001)</a:t>
            </a:r>
          </a:p>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Median EFS: 9.7 vs 2.4 mo</a:t>
            </a:r>
          </a:p>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endPar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endParaRPr>
          </a:p>
        </p:txBody>
      </p:sp>
      <p:sp>
        <p:nvSpPr>
          <p:cNvPr id="14" name="Rectangle 13">
            <a:extLst>
              <a:ext uri="{FF2B5EF4-FFF2-40B4-BE49-F238E27FC236}">
                <a16:creationId xmlns:a16="http://schemas.microsoft.com/office/drawing/2014/main" id="{245E444A-11C3-471C-921B-DD73FF84DED4}"/>
              </a:ext>
            </a:extLst>
          </p:cNvPr>
          <p:cNvSpPr/>
          <p:nvPr/>
        </p:nvSpPr>
        <p:spPr>
          <a:xfrm>
            <a:off x="9450925" y="2539879"/>
            <a:ext cx="2459722" cy="153272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lang="en-GB" sz="1400" b="0" kern="0" dirty="0">
                <a:solidFill>
                  <a:schemeClr val="bg1"/>
                </a:solidFill>
                <a:latin typeface="Calibri" panose="020F0502020204030204" pitchFamily="34" charset="0"/>
                <a:cs typeface="Calibri" panose="020F0502020204030204" pitchFamily="34" charset="0"/>
                <a:sym typeface="Arial"/>
              </a:rPr>
              <a:t>HR</a:t>
            </a: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 0.45 (95% CI: 0.33-0.60;</a:t>
            </a:r>
          </a:p>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lang="en-GB" sz="1400" b="0" i="1" kern="0" dirty="0">
                <a:solidFill>
                  <a:schemeClr val="bg1"/>
                </a:solidFill>
                <a:latin typeface="Calibri" panose="020F0502020204030204" pitchFamily="34" charset="0"/>
                <a:cs typeface="Calibri" panose="020F0502020204030204" pitchFamily="34" charset="0"/>
                <a:sym typeface="Arial"/>
              </a:rPr>
              <a:t>P</a:t>
            </a: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 &lt;.001)</a:t>
            </a:r>
          </a:p>
          <a:p>
            <a:pPr marL="0" marR="0" lvl="0" indent="0" algn="l" defTabSz="1219170" rtl="0" eaLnBrk="0" fontAlgn="base" latinLnBrk="0" hangingPunct="0">
              <a:lnSpc>
                <a:spcPct val="100000"/>
              </a:lnSpc>
              <a:spcBef>
                <a:spcPct val="0"/>
              </a:spcBef>
              <a:spcAft>
                <a:spcPct val="0"/>
              </a:spcAft>
              <a:buClr>
                <a:srgbClr val="000000"/>
              </a:buClr>
              <a:buSzTx/>
              <a:buFontTx/>
              <a:buNone/>
              <a:tabLst/>
              <a:defRPr/>
            </a:pP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Median </a:t>
            </a:r>
            <a:r>
              <a:rPr lang="en-GB" sz="1400" b="0" kern="0" dirty="0">
                <a:solidFill>
                  <a:schemeClr val="bg1"/>
                </a:solidFill>
                <a:latin typeface="Calibri" panose="020F0502020204030204" pitchFamily="34" charset="0"/>
                <a:cs typeface="Calibri" panose="020F0502020204030204" pitchFamily="34" charset="0"/>
                <a:sym typeface="Arial"/>
              </a:rPr>
              <a:t>EFS: </a:t>
            </a:r>
            <a:r>
              <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14.3 vs 2.9 mo</a:t>
            </a:r>
          </a:p>
        </p:txBody>
      </p:sp>
      <p:sp>
        <p:nvSpPr>
          <p:cNvPr id="17" name="Footer Placeholder 3">
            <a:extLst>
              <a:ext uri="{FF2B5EF4-FFF2-40B4-BE49-F238E27FC236}">
                <a16:creationId xmlns:a16="http://schemas.microsoft.com/office/drawing/2014/main" id="{2668343F-C444-4CDD-976C-FB8B56ABC782}"/>
              </a:ext>
            </a:extLst>
          </p:cNvPr>
          <p:cNvSpPr txBox="1">
            <a:spLocks/>
          </p:cNvSpPr>
          <p:nvPr/>
        </p:nvSpPr>
        <p:spPr>
          <a:xfrm>
            <a:off x="602299" y="5906593"/>
            <a:ext cx="8619022" cy="49160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189" rtl="0" eaLnBrk="0" fontAlgn="base" latinLnBrk="0" hangingPunct="0">
              <a:lnSpc>
                <a:spcPct val="100000"/>
              </a:lnSpc>
              <a:spcBef>
                <a:spcPts val="0"/>
              </a:spcBef>
              <a:spcAft>
                <a:spcPts val="0"/>
              </a:spcAft>
              <a:buClrTx/>
              <a:buSzTx/>
              <a:buFont typeface="Arial"/>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9" name="Content Placeholder 5">
            <a:extLst>
              <a:ext uri="{FF2B5EF4-FFF2-40B4-BE49-F238E27FC236}">
                <a16:creationId xmlns:a16="http://schemas.microsoft.com/office/drawing/2014/main" id="{AB523C1F-D572-4644-8299-6CC36E812ADE}"/>
              </a:ext>
            </a:extLst>
          </p:cNvPr>
          <p:cNvSpPr txBox="1">
            <a:spLocks/>
          </p:cNvSpPr>
          <p:nvPr/>
        </p:nvSpPr>
        <p:spPr>
          <a:xfrm>
            <a:off x="861108" y="1528916"/>
            <a:ext cx="5086244" cy="491601"/>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ctr" defTabSz="2438339" rtl="0" eaLnBrk="1" fontAlgn="base" latinLnBrk="0" hangingPunct="1">
              <a:lnSpc>
                <a:spcPct val="90000"/>
              </a:lnSpc>
              <a:spcBef>
                <a:spcPts val="1333"/>
              </a:spcBef>
              <a:spcAft>
                <a:spcPct val="0"/>
              </a:spcAft>
              <a:buClr>
                <a:srgbClr val="000000"/>
              </a:buClr>
              <a:buSzTx/>
              <a:buFont typeface="Arial" panose="020B0604020202020204" pitchFamily="34" charset="0"/>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Time to </a:t>
            </a:r>
            <a:r>
              <a:rPr lang="en-US" sz="1600" dirty="0">
                <a:solidFill>
                  <a:srgbClr val="000000"/>
                </a:solidFill>
                <a:latin typeface="Calibri" panose="020F0502020204030204" pitchFamily="34" charset="0"/>
                <a:cs typeface="Calibri" panose="020F0502020204030204" pitchFamily="34" charset="0"/>
                <a:sym typeface="Arial"/>
              </a:rPr>
              <a:t>First O</a:t>
            </a: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ccurrence of ≥10-Point </a:t>
            </a:r>
            <a:r>
              <a:rPr lang="en-US" sz="1600" dirty="0">
                <a:solidFill>
                  <a:srgbClr val="000000"/>
                </a:solidFill>
                <a:latin typeface="Calibri" panose="020F0502020204030204" pitchFamily="34" charset="0"/>
                <a:cs typeface="Calibri" panose="020F0502020204030204" pitchFamily="34" charset="0"/>
                <a:sym typeface="Arial"/>
              </a:rPr>
              <a:t>D</a:t>
            </a: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ecrease in </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b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FACT-P Total Score From Baseline</a:t>
            </a:r>
          </a:p>
        </p:txBody>
      </p:sp>
      <p:sp>
        <p:nvSpPr>
          <p:cNvPr id="20" name="Content Placeholder 5">
            <a:extLst>
              <a:ext uri="{FF2B5EF4-FFF2-40B4-BE49-F238E27FC236}">
                <a16:creationId xmlns:a16="http://schemas.microsoft.com/office/drawing/2014/main" id="{E62E6F19-8BF5-4FF1-9DE8-04DDDF3EE01D}"/>
              </a:ext>
            </a:extLst>
          </p:cNvPr>
          <p:cNvSpPr txBox="1">
            <a:spLocks/>
          </p:cNvSpPr>
          <p:nvPr/>
        </p:nvSpPr>
        <p:spPr>
          <a:xfrm>
            <a:off x="6790913" y="1490419"/>
            <a:ext cx="4798788" cy="491601"/>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ctr" defTabSz="2438339" rtl="0" eaLnBrk="1" fontAlgn="base" latinLnBrk="0" hangingPunct="1">
              <a:lnSpc>
                <a:spcPct val="90000"/>
              </a:lnSpc>
              <a:spcBef>
                <a:spcPts val="1333"/>
              </a:spcBef>
              <a:spcAft>
                <a:spcPct val="0"/>
              </a:spcAft>
              <a:buClr>
                <a:srgbClr val="000000"/>
              </a:buClr>
              <a:buSzTx/>
              <a:buFont typeface="Arial" panose="020B0604020202020204" pitchFamily="34" charset="0"/>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Time to First Occurrence of </a:t>
            </a:r>
            <a:r>
              <a:rPr kumimoji="0" lang="en-GB"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≥30% or ≥2-Point Increase in BPI-SF Pain Intensity </a:t>
            </a:r>
            <a:r>
              <a:rPr lang="en-GB" sz="1600" dirty="0">
                <a:solidFill>
                  <a:srgbClr val="000000"/>
                </a:solidFill>
                <a:latin typeface="Calibri" panose="020F0502020204030204" pitchFamily="34" charset="0"/>
                <a:cs typeface="Calibri" panose="020F0502020204030204" pitchFamily="34" charset="0"/>
                <a:sym typeface="Arial"/>
              </a:rPr>
              <a:t>F</a:t>
            </a:r>
            <a:r>
              <a:rPr kumimoji="0" lang="en-GB"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rom Baseline</a:t>
            </a:r>
            <a:endPar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1" name="Rectangle 20">
            <a:extLst>
              <a:ext uri="{FF2B5EF4-FFF2-40B4-BE49-F238E27FC236}">
                <a16:creationId xmlns:a16="http://schemas.microsoft.com/office/drawing/2014/main" id="{53163D42-A2BA-437D-B549-0873A81E76C4}"/>
              </a:ext>
            </a:extLst>
          </p:cNvPr>
          <p:cNvSpPr/>
          <p:nvPr/>
        </p:nvSpPr>
        <p:spPr>
          <a:xfrm>
            <a:off x="677254" y="5629168"/>
            <a:ext cx="5457872" cy="4485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24000" bIns="24000" rtlCol="0" anchor="ctr">
            <a:noAutofit/>
          </a:bodyPr>
          <a:lstStyle/>
          <a:p>
            <a:pPr marL="0" marR="0" lvl="0" indent="0" algn="ctr" defTabSz="1219170" rtl="0" eaLnBrk="0" fontAlgn="base" latinLnBrk="0" hangingPunct="0">
              <a:lnSpc>
                <a:spcPct val="100000"/>
              </a:lnSpc>
              <a:spcBef>
                <a:spcPct val="0"/>
              </a:spcBef>
              <a:spcAft>
                <a:spcPct val="0"/>
              </a:spcAft>
              <a:buClr>
                <a:srgbClr val="000000"/>
              </a:buClr>
              <a:buSzTx/>
              <a:buFontTx/>
              <a:buNone/>
              <a:tabLst/>
              <a:defRPr/>
            </a:pPr>
            <a:r>
              <a:rPr kumimoji="0" lang="en-US" sz="1400" b="0" i="0" u="none" strike="noStrike" kern="0" cap="none" spc="0" normalizeH="0" baseline="0" dirty="0">
                <a:ln>
                  <a:noFill/>
                </a:ln>
                <a:solidFill>
                  <a:srgbClr val="000000"/>
                </a:solidFill>
                <a:effectLst/>
                <a:uLnTx/>
                <a:uFillTx/>
                <a:latin typeface="Calibri" panose="020F0502020204030204" pitchFamily="34" charset="0"/>
                <a:cs typeface="Calibri" panose="020F0502020204030204" pitchFamily="34" charset="0"/>
                <a:sym typeface="Arial"/>
              </a:rPr>
              <a:t>Time to worsening of FACT-P total score favored </a:t>
            </a:r>
            <a:r>
              <a:rPr kumimoji="0" lang="en-US" sz="1400" b="0" i="0" u="none" strike="noStrike" kern="0" cap="none" spc="0" normalizeH="0" baseline="30000" dirty="0">
                <a:ln>
                  <a:noFill/>
                </a:ln>
                <a:solidFill>
                  <a:srgbClr val="000000"/>
                </a:solidFill>
                <a:effectLst/>
                <a:uLnTx/>
                <a:uFillTx/>
                <a:latin typeface="Calibri" panose="020F0502020204030204" pitchFamily="34" charset="0"/>
                <a:cs typeface="Calibri" panose="020F0502020204030204" pitchFamily="34" charset="0"/>
                <a:sym typeface="Arial"/>
              </a:rPr>
              <a:t>177</a:t>
            </a:r>
            <a:r>
              <a:rPr kumimoji="0" lang="en-US" sz="1400" b="0" i="0" u="none" strike="noStrike" kern="0" cap="none" spc="0" normalizeH="0" baseline="0" dirty="0">
                <a:ln>
                  <a:noFill/>
                </a:ln>
                <a:solidFill>
                  <a:srgbClr val="000000"/>
                </a:solidFill>
                <a:effectLst/>
                <a:uLnTx/>
                <a:uFillTx/>
                <a:latin typeface="Calibri" panose="020F0502020204030204" pitchFamily="34" charset="0"/>
                <a:cs typeface="Calibri" panose="020F0502020204030204" pitchFamily="34" charset="0"/>
                <a:sym typeface="Arial"/>
              </a:rPr>
              <a:t>Lu-PSMA-617</a:t>
            </a:r>
          </a:p>
        </p:txBody>
      </p:sp>
      <p:sp>
        <p:nvSpPr>
          <p:cNvPr id="23" name="Rectangle 22">
            <a:extLst>
              <a:ext uri="{FF2B5EF4-FFF2-40B4-BE49-F238E27FC236}">
                <a16:creationId xmlns:a16="http://schemas.microsoft.com/office/drawing/2014/main" id="{11266F91-1FFD-43FF-B526-23D228BE82AC}"/>
              </a:ext>
            </a:extLst>
          </p:cNvPr>
          <p:cNvSpPr/>
          <p:nvPr/>
        </p:nvSpPr>
        <p:spPr>
          <a:xfrm>
            <a:off x="6298111" y="5629168"/>
            <a:ext cx="5457869" cy="4485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24000" bIns="24000" rtlCol="0" anchor="ctr">
            <a:noAutofit/>
          </a:bodyPr>
          <a:lstStyle/>
          <a:p>
            <a:pPr marL="0" marR="0" lvl="0" indent="0" algn="ctr" defTabSz="1219170" rtl="0" eaLnBrk="0" fontAlgn="base" latinLnBrk="0" hangingPunct="0">
              <a:lnSpc>
                <a:spcPct val="100000"/>
              </a:lnSpc>
              <a:spcBef>
                <a:spcPct val="0"/>
              </a:spcBef>
              <a:spcAft>
                <a:spcPct val="0"/>
              </a:spcAft>
              <a:buClr>
                <a:srgbClr val="000000"/>
              </a:buClr>
              <a:buSzTx/>
              <a:buFontTx/>
              <a:buNone/>
              <a:tabLst/>
              <a:defRPr/>
            </a:pPr>
            <a:r>
              <a:rPr kumimoji="0" lang="en-US" sz="1400" b="0" i="0" u="none" strike="noStrike" kern="0" cap="none" spc="0" normalizeH="0" baseline="0" dirty="0">
                <a:ln>
                  <a:noFill/>
                </a:ln>
                <a:solidFill>
                  <a:srgbClr val="000000"/>
                </a:solidFill>
                <a:effectLst/>
                <a:uLnTx/>
                <a:uFillTx/>
                <a:latin typeface="Calibri" panose="020F0502020204030204" pitchFamily="34" charset="0"/>
                <a:cs typeface="Calibri" panose="020F0502020204030204" pitchFamily="34" charset="0"/>
                <a:sym typeface="Arial"/>
              </a:rPr>
              <a:t>Time to worsening or BPI-SF pain intensity favored </a:t>
            </a:r>
            <a:r>
              <a:rPr kumimoji="0" lang="en-US" sz="1400" b="0" i="0" u="none" strike="noStrike" kern="0" cap="none" spc="0" normalizeH="0" baseline="30000" dirty="0">
                <a:ln>
                  <a:noFill/>
                </a:ln>
                <a:solidFill>
                  <a:srgbClr val="000000"/>
                </a:solidFill>
                <a:effectLst/>
                <a:uLnTx/>
                <a:uFillTx/>
                <a:latin typeface="Calibri" panose="020F0502020204030204" pitchFamily="34" charset="0"/>
                <a:cs typeface="Calibri" panose="020F0502020204030204" pitchFamily="34" charset="0"/>
                <a:sym typeface="Arial"/>
              </a:rPr>
              <a:t>177</a:t>
            </a:r>
            <a:r>
              <a:rPr kumimoji="0" lang="en-US" sz="1400" b="0" i="0" u="none" strike="noStrike" kern="0" cap="none" spc="0" normalizeH="0" baseline="0" dirty="0">
                <a:ln>
                  <a:noFill/>
                </a:ln>
                <a:solidFill>
                  <a:srgbClr val="000000"/>
                </a:solidFill>
                <a:effectLst/>
                <a:uLnTx/>
                <a:uFillTx/>
                <a:latin typeface="Calibri" panose="020F0502020204030204" pitchFamily="34" charset="0"/>
                <a:cs typeface="Calibri" panose="020F0502020204030204" pitchFamily="34" charset="0"/>
                <a:sym typeface="Arial"/>
              </a:rPr>
              <a:t>Lu-PSMA-617</a:t>
            </a:r>
          </a:p>
        </p:txBody>
      </p:sp>
      <p:sp>
        <p:nvSpPr>
          <p:cNvPr id="24" name="Content Placeholder 5">
            <a:extLst>
              <a:ext uri="{FF2B5EF4-FFF2-40B4-BE49-F238E27FC236}">
                <a16:creationId xmlns:a16="http://schemas.microsoft.com/office/drawing/2014/main" id="{F0324749-A10E-4DAC-B081-CC9A97E045CE}"/>
              </a:ext>
            </a:extLst>
          </p:cNvPr>
          <p:cNvSpPr txBox="1">
            <a:spLocks/>
          </p:cNvSpPr>
          <p:nvPr/>
        </p:nvSpPr>
        <p:spPr>
          <a:xfrm>
            <a:off x="7205785" y="1997031"/>
            <a:ext cx="4087446" cy="291641"/>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ctr" defTabSz="2438339" rtl="0" eaLnBrk="1" fontAlgn="base" latinLnBrk="0" hangingPunct="1">
              <a:lnSpc>
                <a:spcPct val="90000"/>
              </a:lnSpc>
              <a:spcBef>
                <a:spcPts val="1333"/>
              </a:spcBef>
              <a:spcAft>
                <a:spcPct val="0"/>
              </a:spcAft>
              <a:buClr>
                <a:srgbClr val="000000"/>
              </a:buClr>
              <a:buSzTx/>
              <a:buFont typeface="Arial" panose="020B0604020202020204" pitchFamily="34" charset="0"/>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Imaging-Based PFS </a:t>
            </a:r>
            <a:r>
              <a:rPr lang="en-US" sz="1400" b="0" dirty="0">
                <a:solidFill>
                  <a:schemeClr val="bg1"/>
                </a:solidFill>
                <a:latin typeface="Calibri" panose="020F0502020204030204" pitchFamily="34" charset="0"/>
                <a:cs typeface="Calibri" panose="020F0502020204030204" pitchFamily="34" charset="0"/>
                <a:sym typeface="Arial"/>
              </a:rPr>
              <a:t>A</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nalysis Set (n = 581)</a:t>
            </a:r>
          </a:p>
        </p:txBody>
      </p:sp>
      <p:sp>
        <p:nvSpPr>
          <p:cNvPr id="25" name="Content Placeholder 5">
            <a:extLst>
              <a:ext uri="{FF2B5EF4-FFF2-40B4-BE49-F238E27FC236}">
                <a16:creationId xmlns:a16="http://schemas.microsoft.com/office/drawing/2014/main" id="{FD613390-629A-4172-B136-CE30C920650B}"/>
              </a:ext>
            </a:extLst>
          </p:cNvPr>
          <p:cNvSpPr txBox="1">
            <a:spLocks/>
          </p:cNvSpPr>
          <p:nvPr/>
        </p:nvSpPr>
        <p:spPr>
          <a:xfrm>
            <a:off x="1670378" y="1997031"/>
            <a:ext cx="3955833" cy="291641"/>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ctr" defTabSz="2438339" rtl="0" eaLnBrk="1" fontAlgn="base" latinLnBrk="0" hangingPunct="1">
              <a:lnSpc>
                <a:spcPct val="90000"/>
              </a:lnSpc>
              <a:spcBef>
                <a:spcPts val="1333"/>
              </a:spcBef>
              <a:spcAft>
                <a:spcPct val="0"/>
              </a:spcAft>
              <a:buClr>
                <a:srgbClr val="000000"/>
              </a:buClr>
              <a:buSzTx/>
              <a:buFont typeface="Arial" panose="020B0604020202020204" pitchFamily="34" charset="0"/>
              <a:buNone/>
              <a:tabLst/>
              <a:defRPr/>
            </a:pPr>
            <a:r>
              <a:rPr lang="en-US" sz="1400" b="0" dirty="0">
                <a:solidFill>
                  <a:schemeClr val="bg1"/>
                </a:solidFill>
                <a:latin typeface="Calibri" panose="020F0502020204030204" pitchFamily="34" charset="0"/>
                <a:cs typeface="Calibri" panose="020F0502020204030204" pitchFamily="34" charset="0"/>
                <a:sym typeface="Arial"/>
              </a:rPr>
              <a:t>Imaging-Based </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PFS </a:t>
            </a:r>
            <a:r>
              <a:rPr lang="en-US" sz="1400" b="0" dirty="0">
                <a:solidFill>
                  <a:schemeClr val="bg1"/>
                </a:solidFill>
                <a:latin typeface="Calibri" panose="020F0502020204030204" pitchFamily="34" charset="0"/>
                <a:cs typeface="Calibri" panose="020F0502020204030204" pitchFamily="34" charset="0"/>
                <a:sym typeface="Arial"/>
              </a:rPr>
              <a:t>A</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nalysis Set (n = 581)</a:t>
            </a:r>
          </a:p>
        </p:txBody>
      </p:sp>
      <p:grpSp>
        <p:nvGrpSpPr>
          <p:cNvPr id="4" name="Group 405">
            <a:extLst>
              <a:ext uri="{FF2B5EF4-FFF2-40B4-BE49-F238E27FC236}">
                <a16:creationId xmlns:a16="http://schemas.microsoft.com/office/drawing/2014/main" id="{67291492-8C53-DAEA-06CE-9B60C3DF291E}"/>
              </a:ext>
            </a:extLst>
          </p:cNvPr>
          <p:cNvGrpSpPr/>
          <p:nvPr/>
        </p:nvGrpSpPr>
        <p:grpSpPr>
          <a:xfrm>
            <a:off x="1735663" y="4661183"/>
            <a:ext cx="2500148" cy="369333"/>
            <a:chOff x="2388847" y="1558694"/>
            <a:chExt cx="3141385" cy="242688"/>
          </a:xfrm>
        </p:grpSpPr>
        <p:sp>
          <p:nvSpPr>
            <p:cNvPr id="5" name="Rectangle 37">
              <a:extLst>
                <a:ext uri="{FF2B5EF4-FFF2-40B4-BE49-F238E27FC236}">
                  <a16:creationId xmlns:a16="http://schemas.microsoft.com/office/drawing/2014/main" id="{B1FD929A-C983-D947-D042-ACEC9BDEDFBD}"/>
                </a:ext>
              </a:extLst>
            </p:cNvPr>
            <p:cNvSpPr>
              <a:spLocks noChangeArrowheads="1"/>
            </p:cNvSpPr>
            <p:nvPr/>
          </p:nvSpPr>
          <p:spPr bwMode="auto">
            <a:xfrm>
              <a:off x="2596149" y="1558694"/>
              <a:ext cx="2934083" cy="24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783">
                <a:defRPr/>
              </a:pPr>
              <a:r>
                <a:rPr lang="en-GB" sz="1200" b="0" baseline="30000" dirty="0">
                  <a:solidFill>
                    <a:srgbClr val="000000">
                      <a:lumMod val="50000"/>
                    </a:srgbClr>
                  </a:solidFill>
                  <a:latin typeface="Calibri" panose="020F0502020204030204" pitchFamily="34" charset="0"/>
                  <a:cs typeface="Calibri" panose="020F0502020204030204" pitchFamily="34" charset="0"/>
                </a:rPr>
                <a:t>177</a:t>
              </a:r>
              <a:r>
                <a:rPr lang="en-GB" sz="1200" b="0" dirty="0">
                  <a:solidFill>
                    <a:srgbClr val="000000">
                      <a:lumMod val="50000"/>
                    </a:srgbClr>
                  </a:solidFill>
                  <a:latin typeface="Calibri" panose="020F0502020204030204" pitchFamily="34" charset="0"/>
                  <a:cs typeface="Calibri" panose="020F0502020204030204" pitchFamily="34" charset="0"/>
                </a:rPr>
                <a:t>Lu-PSMA-617 + BSoC (n = 385)</a:t>
              </a:r>
              <a:br>
                <a:rPr lang="en-GB" sz="1200" b="0" dirty="0">
                  <a:solidFill>
                    <a:srgbClr val="000000">
                      <a:lumMod val="50000"/>
                    </a:srgbClr>
                  </a:solidFill>
                  <a:latin typeface="Calibri" panose="020F0502020204030204" pitchFamily="34" charset="0"/>
                  <a:cs typeface="Calibri" panose="020F0502020204030204" pitchFamily="34" charset="0"/>
                </a:rPr>
              </a:br>
              <a:r>
                <a:rPr lang="en-GB" sz="1200" b="0" dirty="0">
                  <a:solidFill>
                    <a:srgbClr val="000000">
                      <a:lumMod val="50000"/>
                    </a:srgbClr>
                  </a:solidFill>
                  <a:latin typeface="Calibri" panose="020F0502020204030204" pitchFamily="34" charset="0"/>
                  <a:cs typeface="Calibri" panose="020F0502020204030204" pitchFamily="34" charset="0"/>
                </a:rPr>
                <a:t>BSoC (n = 196)</a:t>
              </a:r>
              <a:endParaRPr lang="en-US" altLang="en-US" sz="1200" b="0" dirty="0">
                <a:solidFill>
                  <a:srgbClr val="000000"/>
                </a:solidFill>
                <a:latin typeface="Calibri" panose="020F0502020204030204" pitchFamily="34" charset="0"/>
                <a:cs typeface="Calibri" panose="020F0502020204030204" pitchFamily="34" charset="0"/>
              </a:endParaRPr>
            </a:p>
          </p:txBody>
        </p:sp>
        <p:sp>
          <p:nvSpPr>
            <p:cNvPr id="6" name="Line 57">
              <a:extLst>
                <a:ext uri="{FF2B5EF4-FFF2-40B4-BE49-F238E27FC236}">
                  <a16:creationId xmlns:a16="http://schemas.microsoft.com/office/drawing/2014/main" id="{21F7500D-D6B5-5511-56EB-209361CFF788}"/>
                </a:ext>
              </a:extLst>
            </p:cNvPr>
            <p:cNvSpPr>
              <a:spLocks noChangeShapeType="1"/>
            </p:cNvSpPr>
            <p:nvPr/>
          </p:nvSpPr>
          <p:spPr bwMode="auto">
            <a:xfrm>
              <a:off x="2388847" y="1612779"/>
              <a:ext cx="149360" cy="0"/>
            </a:xfrm>
            <a:prstGeom prst="line">
              <a:avLst/>
            </a:prstGeom>
            <a:noFill/>
            <a:ln w="28599" cap="sq">
              <a:solidFill>
                <a:schemeClr val="accent1"/>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Line 57">
              <a:extLst>
                <a:ext uri="{FF2B5EF4-FFF2-40B4-BE49-F238E27FC236}">
                  <a16:creationId xmlns:a16="http://schemas.microsoft.com/office/drawing/2014/main" id="{48DC964A-0868-5405-9542-D6FDD5E5B84A}"/>
                </a:ext>
              </a:extLst>
            </p:cNvPr>
            <p:cNvSpPr>
              <a:spLocks noChangeShapeType="1"/>
            </p:cNvSpPr>
            <p:nvPr/>
          </p:nvSpPr>
          <p:spPr bwMode="auto">
            <a:xfrm>
              <a:off x="2388847" y="1743261"/>
              <a:ext cx="149360" cy="0"/>
            </a:xfrm>
            <a:prstGeom prst="line">
              <a:avLst/>
            </a:prstGeom>
            <a:noFill/>
            <a:ln w="28599" cap="sq">
              <a:solidFill>
                <a:schemeClr val="accent3"/>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cxnSp>
        <p:nvCxnSpPr>
          <p:cNvPr id="12" name="Straight Connector 11">
            <a:extLst>
              <a:ext uri="{FF2B5EF4-FFF2-40B4-BE49-F238E27FC236}">
                <a16:creationId xmlns:a16="http://schemas.microsoft.com/office/drawing/2014/main" id="{72400ED7-4BDE-69B8-B107-7A159C1962FB}"/>
              </a:ext>
            </a:extLst>
          </p:cNvPr>
          <p:cNvCxnSpPr>
            <a:cxnSpLocks/>
          </p:cNvCxnSpPr>
          <p:nvPr/>
        </p:nvCxnSpPr>
        <p:spPr bwMode="auto">
          <a:xfrm>
            <a:off x="1639118" y="5087815"/>
            <a:ext cx="395669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A6F18CA-A98E-259E-9FD1-1C2D00A84257}"/>
              </a:ext>
            </a:extLst>
          </p:cNvPr>
          <p:cNvCxnSpPr>
            <a:cxnSpLocks/>
          </p:cNvCxnSpPr>
          <p:nvPr/>
        </p:nvCxnSpPr>
        <p:spPr bwMode="auto">
          <a:xfrm flipH="1">
            <a:off x="1570892" y="2387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0EE5D67-7602-5500-195F-CE0E48541F34}"/>
              </a:ext>
            </a:extLst>
          </p:cNvPr>
          <p:cNvCxnSpPr>
            <a:cxnSpLocks/>
          </p:cNvCxnSpPr>
          <p:nvPr/>
        </p:nvCxnSpPr>
        <p:spPr bwMode="auto">
          <a:xfrm flipH="1">
            <a:off x="1570892" y="29276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C47EFF3-089D-059D-E741-945BBAA415AA}"/>
              </a:ext>
            </a:extLst>
          </p:cNvPr>
          <p:cNvCxnSpPr>
            <a:cxnSpLocks/>
          </p:cNvCxnSpPr>
          <p:nvPr/>
        </p:nvCxnSpPr>
        <p:spPr bwMode="auto">
          <a:xfrm flipH="1">
            <a:off x="1570892" y="3467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BB096EF-372C-11C0-7ED9-29011098B8BD}"/>
              </a:ext>
            </a:extLst>
          </p:cNvPr>
          <p:cNvCxnSpPr>
            <a:cxnSpLocks/>
          </p:cNvCxnSpPr>
          <p:nvPr/>
        </p:nvCxnSpPr>
        <p:spPr bwMode="auto">
          <a:xfrm flipH="1">
            <a:off x="1570892" y="4007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4189FFD-45AE-E065-2046-394A2E81E4D4}"/>
              </a:ext>
            </a:extLst>
          </p:cNvPr>
          <p:cNvCxnSpPr>
            <a:cxnSpLocks/>
          </p:cNvCxnSpPr>
          <p:nvPr/>
        </p:nvCxnSpPr>
        <p:spPr bwMode="auto">
          <a:xfrm flipH="1">
            <a:off x="1570892" y="4547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4CA2FF6-2AE0-7F0E-5516-A9BA0C67ADFE}"/>
              </a:ext>
            </a:extLst>
          </p:cNvPr>
          <p:cNvCxnSpPr>
            <a:cxnSpLocks/>
          </p:cNvCxnSpPr>
          <p:nvPr/>
        </p:nvCxnSpPr>
        <p:spPr bwMode="auto">
          <a:xfrm flipH="1">
            <a:off x="1570892" y="50878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1577DED-0FAA-2D2B-E956-4EE9ECE32048}"/>
              </a:ext>
            </a:extLst>
          </p:cNvPr>
          <p:cNvCxnSpPr>
            <a:cxnSpLocks/>
          </p:cNvCxnSpPr>
          <p:nvPr/>
        </p:nvCxnSpPr>
        <p:spPr bwMode="auto">
          <a:xfrm>
            <a:off x="163911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CA6B30E-4842-BDE1-0189-857A23780207}"/>
              </a:ext>
            </a:extLst>
          </p:cNvPr>
          <p:cNvCxnSpPr>
            <a:cxnSpLocks/>
          </p:cNvCxnSpPr>
          <p:nvPr/>
        </p:nvCxnSpPr>
        <p:spPr bwMode="auto">
          <a:xfrm>
            <a:off x="181080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8DBE1BA-1C33-547B-2C58-E78CF29E8F72}"/>
              </a:ext>
            </a:extLst>
          </p:cNvPr>
          <p:cNvCxnSpPr>
            <a:cxnSpLocks/>
          </p:cNvCxnSpPr>
          <p:nvPr/>
        </p:nvCxnSpPr>
        <p:spPr bwMode="auto">
          <a:xfrm>
            <a:off x="198249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4B70034-BA94-0B81-6F70-0D776F0FD68E}"/>
              </a:ext>
            </a:extLst>
          </p:cNvPr>
          <p:cNvCxnSpPr>
            <a:cxnSpLocks/>
          </p:cNvCxnSpPr>
          <p:nvPr/>
        </p:nvCxnSpPr>
        <p:spPr bwMode="auto">
          <a:xfrm>
            <a:off x="215418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7EA98E4-AB21-92EA-B06C-B94780E3106D}"/>
              </a:ext>
            </a:extLst>
          </p:cNvPr>
          <p:cNvCxnSpPr>
            <a:cxnSpLocks/>
          </p:cNvCxnSpPr>
          <p:nvPr/>
        </p:nvCxnSpPr>
        <p:spPr bwMode="auto">
          <a:xfrm>
            <a:off x="232587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195F6B0-C10D-785F-A8F2-174D7A6A33E9}"/>
              </a:ext>
            </a:extLst>
          </p:cNvPr>
          <p:cNvCxnSpPr>
            <a:cxnSpLocks/>
          </p:cNvCxnSpPr>
          <p:nvPr/>
        </p:nvCxnSpPr>
        <p:spPr bwMode="auto">
          <a:xfrm>
            <a:off x="249756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0B06E23-5609-4E85-2F00-67B7CB4FF9EE}"/>
              </a:ext>
            </a:extLst>
          </p:cNvPr>
          <p:cNvCxnSpPr>
            <a:cxnSpLocks/>
          </p:cNvCxnSpPr>
          <p:nvPr/>
        </p:nvCxnSpPr>
        <p:spPr bwMode="auto">
          <a:xfrm>
            <a:off x="266925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BFCE0E2-8249-97EF-FA70-FE964F33D12F}"/>
              </a:ext>
            </a:extLst>
          </p:cNvPr>
          <p:cNvCxnSpPr>
            <a:cxnSpLocks/>
          </p:cNvCxnSpPr>
          <p:nvPr/>
        </p:nvCxnSpPr>
        <p:spPr bwMode="auto">
          <a:xfrm>
            <a:off x="284094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CF5146B-6BD6-AEE7-4372-166B31394D20}"/>
              </a:ext>
            </a:extLst>
          </p:cNvPr>
          <p:cNvCxnSpPr>
            <a:cxnSpLocks/>
          </p:cNvCxnSpPr>
          <p:nvPr/>
        </p:nvCxnSpPr>
        <p:spPr bwMode="auto">
          <a:xfrm>
            <a:off x="301263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DA63AEB-0510-6209-ADD2-ECB191F7E578}"/>
              </a:ext>
            </a:extLst>
          </p:cNvPr>
          <p:cNvCxnSpPr>
            <a:cxnSpLocks/>
          </p:cNvCxnSpPr>
          <p:nvPr/>
        </p:nvCxnSpPr>
        <p:spPr bwMode="auto">
          <a:xfrm>
            <a:off x="318432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F9CADEA-09EE-B566-C1F1-5785F95770EA}"/>
              </a:ext>
            </a:extLst>
          </p:cNvPr>
          <p:cNvCxnSpPr>
            <a:cxnSpLocks/>
          </p:cNvCxnSpPr>
          <p:nvPr/>
        </p:nvCxnSpPr>
        <p:spPr bwMode="auto">
          <a:xfrm>
            <a:off x="335601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BAFFDD2-6477-0D3F-4C8A-EF5B10A4A8A5}"/>
              </a:ext>
            </a:extLst>
          </p:cNvPr>
          <p:cNvCxnSpPr>
            <a:cxnSpLocks/>
          </p:cNvCxnSpPr>
          <p:nvPr/>
        </p:nvCxnSpPr>
        <p:spPr bwMode="auto">
          <a:xfrm>
            <a:off x="352770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1C70F23-0448-649C-2CA6-C3CE1FCC95C4}"/>
              </a:ext>
            </a:extLst>
          </p:cNvPr>
          <p:cNvCxnSpPr>
            <a:cxnSpLocks/>
          </p:cNvCxnSpPr>
          <p:nvPr/>
        </p:nvCxnSpPr>
        <p:spPr bwMode="auto">
          <a:xfrm>
            <a:off x="369939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E636F87-B506-9DF3-0CF7-ECA4981FFC77}"/>
              </a:ext>
            </a:extLst>
          </p:cNvPr>
          <p:cNvCxnSpPr>
            <a:cxnSpLocks/>
          </p:cNvCxnSpPr>
          <p:nvPr/>
        </p:nvCxnSpPr>
        <p:spPr bwMode="auto">
          <a:xfrm>
            <a:off x="387108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18A706A-6008-4BA1-3E73-C98E698A0EC5}"/>
              </a:ext>
            </a:extLst>
          </p:cNvPr>
          <p:cNvCxnSpPr>
            <a:cxnSpLocks/>
          </p:cNvCxnSpPr>
          <p:nvPr/>
        </p:nvCxnSpPr>
        <p:spPr bwMode="auto">
          <a:xfrm>
            <a:off x="404277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3C318F7-8428-A878-2506-89EF2CF0E73A}"/>
              </a:ext>
            </a:extLst>
          </p:cNvPr>
          <p:cNvCxnSpPr>
            <a:cxnSpLocks/>
          </p:cNvCxnSpPr>
          <p:nvPr/>
        </p:nvCxnSpPr>
        <p:spPr bwMode="auto">
          <a:xfrm>
            <a:off x="421446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4BDA543-758F-419B-FFB9-4862F8599109}"/>
              </a:ext>
            </a:extLst>
          </p:cNvPr>
          <p:cNvCxnSpPr>
            <a:cxnSpLocks/>
          </p:cNvCxnSpPr>
          <p:nvPr/>
        </p:nvCxnSpPr>
        <p:spPr bwMode="auto">
          <a:xfrm>
            <a:off x="438615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73CBFDD-4A32-D0B1-87FF-A6327046B076}"/>
              </a:ext>
            </a:extLst>
          </p:cNvPr>
          <p:cNvCxnSpPr>
            <a:cxnSpLocks/>
          </p:cNvCxnSpPr>
          <p:nvPr/>
        </p:nvCxnSpPr>
        <p:spPr bwMode="auto">
          <a:xfrm>
            <a:off x="455784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4F70809-5880-846A-6F65-F6FF4B7D3EBC}"/>
              </a:ext>
            </a:extLst>
          </p:cNvPr>
          <p:cNvCxnSpPr>
            <a:cxnSpLocks/>
          </p:cNvCxnSpPr>
          <p:nvPr/>
        </p:nvCxnSpPr>
        <p:spPr bwMode="auto">
          <a:xfrm>
            <a:off x="472953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B2E5210-4668-5CC2-2DD8-E207815CD5AA}"/>
              </a:ext>
            </a:extLst>
          </p:cNvPr>
          <p:cNvCxnSpPr>
            <a:cxnSpLocks/>
          </p:cNvCxnSpPr>
          <p:nvPr/>
        </p:nvCxnSpPr>
        <p:spPr bwMode="auto">
          <a:xfrm>
            <a:off x="490122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0F1A29A-7863-6B27-46C8-7ADE746C0EAD}"/>
              </a:ext>
            </a:extLst>
          </p:cNvPr>
          <p:cNvCxnSpPr>
            <a:cxnSpLocks/>
          </p:cNvCxnSpPr>
          <p:nvPr/>
        </p:nvCxnSpPr>
        <p:spPr bwMode="auto">
          <a:xfrm>
            <a:off x="507291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170641A-B311-43DA-5AE7-D272A55C5F9A}"/>
              </a:ext>
            </a:extLst>
          </p:cNvPr>
          <p:cNvCxnSpPr>
            <a:cxnSpLocks/>
          </p:cNvCxnSpPr>
          <p:nvPr/>
        </p:nvCxnSpPr>
        <p:spPr bwMode="auto">
          <a:xfrm>
            <a:off x="5244608"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1888473-0C57-60EC-398D-409A1F20317A}"/>
              </a:ext>
            </a:extLst>
          </p:cNvPr>
          <p:cNvCxnSpPr>
            <a:cxnSpLocks/>
          </p:cNvCxnSpPr>
          <p:nvPr/>
        </p:nvCxnSpPr>
        <p:spPr bwMode="auto">
          <a:xfrm>
            <a:off x="5587999"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6C8486A-46FD-CE92-C061-ABE5730619FB}"/>
              </a:ext>
            </a:extLst>
          </p:cNvPr>
          <p:cNvCxnSpPr>
            <a:cxnSpLocks/>
          </p:cNvCxnSpPr>
          <p:nvPr/>
        </p:nvCxnSpPr>
        <p:spPr bwMode="auto">
          <a:xfrm>
            <a:off x="5416298" y="5080743"/>
            <a:ext cx="0" cy="64008"/>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3562AC03-90B3-1318-E696-D14F5D29E291}"/>
              </a:ext>
            </a:extLst>
          </p:cNvPr>
          <p:cNvSpPr txBox="1"/>
          <p:nvPr/>
        </p:nvSpPr>
        <p:spPr bwMode="auto">
          <a:xfrm>
            <a:off x="1051238" y="2234209"/>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C9A120AC-B5F9-AE5F-5750-6041D76AFCD5}"/>
              </a:ext>
            </a:extLst>
          </p:cNvPr>
          <p:cNvSpPr txBox="1"/>
          <p:nvPr/>
        </p:nvSpPr>
        <p:spPr bwMode="auto">
          <a:xfrm>
            <a:off x="1051238" y="2770236"/>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B4ABA09B-D76E-68BF-E2C9-55D4444ADD63}"/>
              </a:ext>
            </a:extLst>
          </p:cNvPr>
          <p:cNvSpPr txBox="1"/>
          <p:nvPr/>
        </p:nvSpPr>
        <p:spPr bwMode="auto">
          <a:xfrm>
            <a:off x="1051238" y="3306263"/>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E30E9363-8A49-4792-23F9-4DF1C4726D3D}"/>
              </a:ext>
            </a:extLst>
          </p:cNvPr>
          <p:cNvSpPr txBox="1"/>
          <p:nvPr/>
        </p:nvSpPr>
        <p:spPr bwMode="auto">
          <a:xfrm>
            <a:off x="1051238" y="3842290"/>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2" name="TextBox 61">
            <a:extLst>
              <a:ext uri="{FF2B5EF4-FFF2-40B4-BE49-F238E27FC236}">
                <a16:creationId xmlns:a16="http://schemas.microsoft.com/office/drawing/2014/main" id="{0752DA90-C919-7C51-EBE2-6FBBCEFFCAAA}"/>
              </a:ext>
            </a:extLst>
          </p:cNvPr>
          <p:cNvSpPr txBox="1"/>
          <p:nvPr/>
        </p:nvSpPr>
        <p:spPr bwMode="auto">
          <a:xfrm>
            <a:off x="1051238" y="4378317"/>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1422F935-0A1F-5F4D-0860-74AEFA742703}"/>
              </a:ext>
            </a:extLst>
          </p:cNvPr>
          <p:cNvSpPr txBox="1"/>
          <p:nvPr/>
        </p:nvSpPr>
        <p:spPr bwMode="auto">
          <a:xfrm>
            <a:off x="1051238" y="4914344"/>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CE457B68-0DD1-BFBB-2D8B-EA4C0CD2FF97}"/>
              </a:ext>
            </a:extLst>
          </p:cNvPr>
          <p:cNvSpPr txBox="1"/>
          <p:nvPr/>
        </p:nvSpPr>
        <p:spPr bwMode="auto">
          <a:xfrm rot="16200000">
            <a:off x="-294566" y="3616645"/>
            <a:ext cx="27966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Event-Free Probability (%)</a:t>
            </a:r>
          </a:p>
        </p:txBody>
      </p:sp>
      <p:sp>
        <p:nvSpPr>
          <p:cNvPr id="65" name="TextBox 64">
            <a:extLst>
              <a:ext uri="{FF2B5EF4-FFF2-40B4-BE49-F238E27FC236}">
                <a16:creationId xmlns:a16="http://schemas.microsoft.com/office/drawing/2014/main" id="{C78857B8-DAE1-CA55-EEB5-630CF1B726F7}"/>
              </a:ext>
            </a:extLst>
          </p:cNvPr>
          <p:cNvSpPr txBox="1"/>
          <p:nvPr/>
        </p:nvSpPr>
        <p:spPr bwMode="auto">
          <a:xfrm>
            <a:off x="1631305" y="5274375"/>
            <a:ext cx="3956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66" name="TextBox 65">
            <a:extLst>
              <a:ext uri="{FF2B5EF4-FFF2-40B4-BE49-F238E27FC236}">
                <a16:creationId xmlns:a16="http://schemas.microsoft.com/office/drawing/2014/main" id="{3ECF6CAE-A79C-5932-2587-89F8AE35B9C1}"/>
              </a:ext>
            </a:extLst>
          </p:cNvPr>
          <p:cNvSpPr txBox="1"/>
          <p:nvPr/>
        </p:nvSpPr>
        <p:spPr bwMode="auto">
          <a:xfrm>
            <a:off x="5410979"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67" name="TextBox 66">
            <a:extLst>
              <a:ext uri="{FF2B5EF4-FFF2-40B4-BE49-F238E27FC236}">
                <a16:creationId xmlns:a16="http://schemas.microsoft.com/office/drawing/2014/main" id="{4A0671D3-6458-E167-06FE-15712D43A21F}"/>
              </a:ext>
            </a:extLst>
          </p:cNvPr>
          <p:cNvSpPr txBox="1"/>
          <p:nvPr/>
        </p:nvSpPr>
        <p:spPr bwMode="auto">
          <a:xfrm>
            <a:off x="1459521"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02BB9C3E-A82C-07C1-FEFF-DBBAFA3D39A9}"/>
              </a:ext>
            </a:extLst>
          </p:cNvPr>
          <p:cNvSpPr txBox="1"/>
          <p:nvPr/>
        </p:nvSpPr>
        <p:spPr bwMode="auto">
          <a:xfrm>
            <a:off x="163132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69" name="TextBox 68">
            <a:extLst>
              <a:ext uri="{FF2B5EF4-FFF2-40B4-BE49-F238E27FC236}">
                <a16:creationId xmlns:a16="http://schemas.microsoft.com/office/drawing/2014/main" id="{EF07A71A-4EAD-F021-A68C-ED1800A602DB}"/>
              </a:ext>
            </a:extLst>
          </p:cNvPr>
          <p:cNvSpPr txBox="1"/>
          <p:nvPr/>
        </p:nvSpPr>
        <p:spPr bwMode="auto">
          <a:xfrm>
            <a:off x="180312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70" name="TextBox 69">
            <a:extLst>
              <a:ext uri="{FF2B5EF4-FFF2-40B4-BE49-F238E27FC236}">
                <a16:creationId xmlns:a16="http://schemas.microsoft.com/office/drawing/2014/main" id="{E607D5EE-ADC5-D5F5-E51B-0A8CFBFB2BEB}"/>
              </a:ext>
            </a:extLst>
          </p:cNvPr>
          <p:cNvSpPr txBox="1"/>
          <p:nvPr/>
        </p:nvSpPr>
        <p:spPr bwMode="auto">
          <a:xfrm>
            <a:off x="1974930"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71" name="TextBox 70">
            <a:extLst>
              <a:ext uri="{FF2B5EF4-FFF2-40B4-BE49-F238E27FC236}">
                <a16:creationId xmlns:a16="http://schemas.microsoft.com/office/drawing/2014/main" id="{746F2510-A072-D17B-FC01-3D7BF4F3AF80}"/>
              </a:ext>
            </a:extLst>
          </p:cNvPr>
          <p:cNvSpPr txBox="1"/>
          <p:nvPr/>
        </p:nvSpPr>
        <p:spPr bwMode="auto">
          <a:xfrm>
            <a:off x="2146733"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72" name="TextBox 71">
            <a:extLst>
              <a:ext uri="{FF2B5EF4-FFF2-40B4-BE49-F238E27FC236}">
                <a16:creationId xmlns:a16="http://schemas.microsoft.com/office/drawing/2014/main" id="{1B5B335D-F9DF-6CC5-8F9B-A46E22E42A3C}"/>
              </a:ext>
            </a:extLst>
          </p:cNvPr>
          <p:cNvSpPr txBox="1"/>
          <p:nvPr/>
        </p:nvSpPr>
        <p:spPr bwMode="auto">
          <a:xfrm>
            <a:off x="2318536"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73" name="TextBox 72">
            <a:extLst>
              <a:ext uri="{FF2B5EF4-FFF2-40B4-BE49-F238E27FC236}">
                <a16:creationId xmlns:a16="http://schemas.microsoft.com/office/drawing/2014/main" id="{FB605436-921E-E3F6-5E72-1F3178E59EC1}"/>
              </a:ext>
            </a:extLst>
          </p:cNvPr>
          <p:cNvSpPr txBox="1"/>
          <p:nvPr/>
        </p:nvSpPr>
        <p:spPr bwMode="auto">
          <a:xfrm>
            <a:off x="2490339"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74" name="TextBox 73">
            <a:extLst>
              <a:ext uri="{FF2B5EF4-FFF2-40B4-BE49-F238E27FC236}">
                <a16:creationId xmlns:a16="http://schemas.microsoft.com/office/drawing/2014/main" id="{FE1E191C-3F4D-B036-60A5-F3A10BC749EA}"/>
              </a:ext>
            </a:extLst>
          </p:cNvPr>
          <p:cNvSpPr txBox="1"/>
          <p:nvPr/>
        </p:nvSpPr>
        <p:spPr bwMode="auto">
          <a:xfrm>
            <a:off x="2662142"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75" name="TextBox 74">
            <a:extLst>
              <a:ext uri="{FF2B5EF4-FFF2-40B4-BE49-F238E27FC236}">
                <a16:creationId xmlns:a16="http://schemas.microsoft.com/office/drawing/2014/main" id="{BB232BCC-9832-89F6-8C2D-A17A5AC0B3DD}"/>
              </a:ext>
            </a:extLst>
          </p:cNvPr>
          <p:cNvSpPr txBox="1"/>
          <p:nvPr/>
        </p:nvSpPr>
        <p:spPr bwMode="auto">
          <a:xfrm>
            <a:off x="2833945"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76" name="TextBox 75">
            <a:extLst>
              <a:ext uri="{FF2B5EF4-FFF2-40B4-BE49-F238E27FC236}">
                <a16:creationId xmlns:a16="http://schemas.microsoft.com/office/drawing/2014/main" id="{EF1D21B6-8546-AEEE-359B-8373BEC66507}"/>
              </a:ext>
            </a:extLst>
          </p:cNvPr>
          <p:cNvSpPr txBox="1"/>
          <p:nvPr/>
        </p:nvSpPr>
        <p:spPr bwMode="auto">
          <a:xfrm>
            <a:off x="3005748"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78" name="TextBox 77">
            <a:extLst>
              <a:ext uri="{FF2B5EF4-FFF2-40B4-BE49-F238E27FC236}">
                <a16:creationId xmlns:a16="http://schemas.microsoft.com/office/drawing/2014/main" id="{11D4C452-F5E4-75AA-A95B-840577F4D13F}"/>
              </a:ext>
            </a:extLst>
          </p:cNvPr>
          <p:cNvSpPr txBox="1"/>
          <p:nvPr/>
        </p:nvSpPr>
        <p:spPr bwMode="auto">
          <a:xfrm>
            <a:off x="3177551"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4D916180-4314-8D3B-BCCA-3E0AD21DCD1B}"/>
              </a:ext>
            </a:extLst>
          </p:cNvPr>
          <p:cNvSpPr txBox="1"/>
          <p:nvPr/>
        </p:nvSpPr>
        <p:spPr bwMode="auto">
          <a:xfrm>
            <a:off x="334935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80" name="TextBox 79">
            <a:extLst>
              <a:ext uri="{FF2B5EF4-FFF2-40B4-BE49-F238E27FC236}">
                <a16:creationId xmlns:a16="http://schemas.microsoft.com/office/drawing/2014/main" id="{D18AD923-C49B-7979-B5BA-9A308D7FFD18}"/>
              </a:ext>
            </a:extLst>
          </p:cNvPr>
          <p:cNvSpPr txBox="1"/>
          <p:nvPr/>
        </p:nvSpPr>
        <p:spPr bwMode="auto">
          <a:xfrm>
            <a:off x="352115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81" name="TextBox 80">
            <a:extLst>
              <a:ext uri="{FF2B5EF4-FFF2-40B4-BE49-F238E27FC236}">
                <a16:creationId xmlns:a16="http://schemas.microsoft.com/office/drawing/2014/main" id="{71D4F44E-8650-4EED-0B98-3D69CD9C7E73}"/>
              </a:ext>
            </a:extLst>
          </p:cNvPr>
          <p:cNvSpPr txBox="1"/>
          <p:nvPr/>
        </p:nvSpPr>
        <p:spPr bwMode="auto">
          <a:xfrm>
            <a:off x="3692960"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82" name="TextBox 81">
            <a:extLst>
              <a:ext uri="{FF2B5EF4-FFF2-40B4-BE49-F238E27FC236}">
                <a16:creationId xmlns:a16="http://schemas.microsoft.com/office/drawing/2014/main" id="{71FA42B6-1D21-44BA-9224-FAE5C7720693}"/>
              </a:ext>
            </a:extLst>
          </p:cNvPr>
          <p:cNvSpPr txBox="1"/>
          <p:nvPr/>
        </p:nvSpPr>
        <p:spPr bwMode="auto">
          <a:xfrm>
            <a:off x="3864763"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83" name="TextBox 82">
            <a:extLst>
              <a:ext uri="{FF2B5EF4-FFF2-40B4-BE49-F238E27FC236}">
                <a16:creationId xmlns:a16="http://schemas.microsoft.com/office/drawing/2014/main" id="{A5B99CFB-66E6-DB5A-480A-F82EBE81478F}"/>
              </a:ext>
            </a:extLst>
          </p:cNvPr>
          <p:cNvSpPr txBox="1"/>
          <p:nvPr/>
        </p:nvSpPr>
        <p:spPr bwMode="auto">
          <a:xfrm>
            <a:off x="4036566"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84" name="TextBox 83">
            <a:extLst>
              <a:ext uri="{FF2B5EF4-FFF2-40B4-BE49-F238E27FC236}">
                <a16:creationId xmlns:a16="http://schemas.microsoft.com/office/drawing/2014/main" id="{4D621281-CCF6-BB8A-91F8-A0880E8897A0}"/>
              </a:ext>
            </a:extLst>
          </p:cNvPr>
          <p:cNvSpPr txBox="1"/>
          <p:nvPr/>
        </p:nvSpPr>
        <p:spPr bwMode="auto">
          <a:xfrm>
            <a:off x="4208369"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85" name="TextBox 84">
            <a:extLst>
              <a:ext uri="{FF2B5EF4-FFF2-40B4-BE49-F238E27FC236}">
                <a16:creationId xmlns:a16="http://schemas.microsoft.com/office/drawing/2014/main" id="{AF4E36E3-90B1-1946-DC8F-5911F31666C6}"/>
              </a:ext>
            </a:extLst>
          </p:cNvPr>
          <p:cNvSpPr txBox="1"/>
          <p:nvPr/>
        </p:nvSpPr>
        <p:spPr bwMode="auto">
          <a:xfrm>
            <a:off x="4380172"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86" name="TextBox 85">
            <a:extLst>
              <a:ext uri="{FF2B5EF4-FFF2-40B4-BE49-F238E27FC236}">
                <a16:creationId xmlns:a16="http://schemas.microsoft.com/office/drawing/2014/main" id="{A187336D-3D68-0CDC-9D85-FD60022FD118}"/>
              </a:ext>
            </a:extLst>
          </p:cNvPr>
          <p:cNvSpPr txBox="1"/>
          <p:nvPr/>
        </p:nvSpPr>
        <p:spPr bwMode="auto">
          <a:xfrm>
            <a:off x="4551975"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87" name="TextBox 86">
            <a:extLst>
              <a:ext uri="{FF2B5EF4-FFF2-40B4-BE49-F238E27FC236}">
                <a16:creationId xmlns:a16="http://schemas.microsoft.com/office/drawing/2014/main" id="{32B6E743-D9C1-013C-BDE1-F0301B093ACC}"/>
              </a:ext>
            </a:extLst>
          </p:cNvPr>
          <p:cNvSpPr txBox="1"/>
          <p:nvPr/>
        </p:nvSpPr>
        <p:spPr bwMode="auto">
          <a:xfrm>
            <a:off x="4723778"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88" name="TextBox 87">
            <a:extLst>
              <a:ext uri="{FF2B5EF4-FFF2-40B4-BE49-F238E27FC236}">
                <a16:creationId xmlns:a16="http://schemas.microsoft.com/office/drawing/2014/main" id="{D2C9D9E7-4A59-C868-23D5-DA0A830E4864}"/>
              </a:ext>
            </a:extLst>
          </p:cNvPr>
          <p:cNvSpPr txBox="1"/>
          <p:nvPr/>
        </p:nvSpPr>
        <p:spPr bwMode="auto">
          <a:xfrm>
            <a:off x="4895581"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9" name="TextBox 88">
            <a:extLst>
              <a:ext uri="{FF2B5EF4-FFF2-40B4-BE49-F238E27FC236}">
                <a16:creationId xmlns:a16="http://schemas.microsoft.com/office/drawing/2014/main" id="{907B707B-C0F9-572D-15CA-5A89E4EE4B91}"/>
              </a:ext>
            </a:extLst>
          </p:cNvPr>
          <p:cNvSpPr txBox="1"/>
          <p:nvPr/>
        </p:nvSpPr>
        <p:spPr bwMode="auto">
          <a:xfrm>
            <a:off x="506738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90" name="TextBox 89">
            <a:extLst>
              <a:ext uri="{FF2B5EF4-FFF2-40B4-BE49-F238E27FC236}">
                <a16:creationId xmlns:a16="http://schemas.microsoft.com/office/drawing/2014/main" id="{570C14C2-0FAB-1988-8911-CAEDBFEAE870}"/>
              </a:ext>
            </a:extLst>
          </p:cNvPr>
          <p:cNvSpPr txBox="1"/>
          <p:nvPr/>
        </p:nvSpPr>
        <p:spPr bwMode="auto">
          <a:xfrm>
            <a:off x="523918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cxnSp>
        <p:nvCxnSpPr>
          <p:cNvPr id="121" name="Straight Connector 120">
            <a:extLst>
              <a:ext uri="{FF2B5EF4-FFF2-40B4-BE49-F238E27FC236}">
                <a16:creationId xmlns:a16="http://schemas.microsoft.com/office/drawing/2014/main" id="{4714758B-5AB1-FAD6-1787-4DEA0A9E02F9}"/>
              </a:ext>
            </a:extLst>
          </p:cNvPr>
          <p:cNvCxnSpPr>
            <a:cxnSpLocks/>
          </p:cNvCxnSpPr>
          <p:nvPr/>
        </p:nvCxnSpPr>
        <p:spPr bwMode="auto">
          <a:xfrm>
            <a:off x="7371021" y="5087815"/>
            <a:ext cx="3956696"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BFF1440-3B01-77FF-45AF-D69D34B0DA78}"/>
              </a:ext>
            </a:extLst>
          </p:cNvPr>
          <p:cNvCxnSpPr>
            <a:cxnSpLocks/>
          </p:cNvCxnSpPr>
          <p:nvPr/>
        </p:nvCxnSpPr>
        <p:spPr bwMode="auto">
          <a:xfrm flipH="1">
            <a:off x="7302795" y="2387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EE2F638-44C5-7111-B176-DF28DC4EF2EF}"/>
              </a:ext>
            </a:extLst>
          </p:cNvPr>
          <p:cNvCxnSpPr>
            <a:cxnSpLocks/>
          </p:cNvCxnSpPr>
          <p:nvPr/>
        </p:nvCxnSpPr>
        <p:spPr bwMode="auto">
          <a:xfrm flipH="1">
            <a:off x="7302795" y="29276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62227DC-AE83-6060-177E-4D88B9B86A59}"/>
              </a:ext>
            </a:extLst>
          </p:cNvPr>
          <p:cNvCxnSpPr>
            <a:cxnSpLocks/>
          </p:cNvCxnSpPr>
          <p:nvPr/>
        </p:nvCxnSpPr>
        <p:spPr bwMode="auto">
          <a:xfrm flipH="1">
            <a:off x="7302795" y="3467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8F46C0D-A900-8977-7DCF-705960A125BD}"/>
              </a:ext>
            </a:extLst>
          </p:cNvPr>
          <p:cNvCxnSpPr>
            <a:cxnSpLocks/>
          </p:cNvCxnSpPr>
          <p:nvPr/>
        </p:nvCxnSpPr>
        <p:spPr bwMode="auto">
          <a:xfrm flipH="1">
            <a:off x="7302795" y="4007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CE8DDCA-01AB-52AF-09B2-D4984A590753}"/>
              </a:ext>
            </a:extLst>
          </p:cNvPr>
          <p:cNvCxnSpPr>
            <a:cxnSpLocks/>
          </p:cNvCxnSpPr>
          <p:nvPr/>
        </p:nvCxnSpPr>
        <p:spPr bwMode="auto">
          <a:xfrm flipH="1">
            <a:off x="7302795" y="4547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64FF1A1-BC5D-0932-80B3-80ECE3ABCE65}"/>
              </a:ext>
            </a:extLst>
          </p:cNvPr>
          <p:cNvCxnSpPr>
            <a:cxnSpLocks/>
          </p:cNvCxnSpPr>
          <p:nvPr/>
        </p:nvCxnSpPr>
        <p:spPr bwMode="auto">
          <a:xfrm flipH="1">
            <a:off x="7302795" y="50878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709A278-A053-D469-9D9B-B100EEAD91DA}"/>
              </a:ext>
            </a:extLst>
          </p:cNvPr>
          <p:cNvCxnSpPr>
            <a:cxnSpLocks/>
          </p:cNvCxnSpPr>
          <p:nvPr/>
        </p:nvCxnSpPr>
        <p:spPr bwMode="auto">
          <a:xfrm>
            <a:off x="737102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CB6A092-3AFD-33EC-5CE6-0D91C612DB7A}"/>
              </a:ext>
            </a:extLst>
          </p:cNvPr>
          <p:cNvCxnSpPr>
            <a:cxnSpLocks/>
          </p:cNvCxnSpPr>
          <p:nvPr/>
        </p:nvCxnSpPr>
        <p:spPr bwMode="auto">
          <a:xfrm>
            <a:off x="754271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3DEFCA9-EE58-9D8D-DF99-DE55919CC9A3}"/>
              </a:ext>
            </a:extLst>
          </p:cNvPr>
          <p:cNvCxnSpPr>
            <a:cxnSpLocks/>
          </p:cNvCxnSpPr>
          <p:nvPr/>
        </p:nvCxnSpPr>
        <p:spPr bwMode="auto">
          <a:xfrm>
            <a:off x="771440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A0F2A0E-39E2-5B50-E56B-F13E4C13B73D}"/>
              </a:ext>
            </a:extLst>
          </p:cNvPr>
          <p:cNvCxnSpPr>
            <a:cxnSpLocks/>
          </p:cNvCxnSpPr>
          <p:nvPr/>
        </p:nvCxnSpPr>
        <p:spPr bwMode="auto">
          <a:xfrm>
            <a:off x="788609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2393B4C-E2FC-B5B1-4A59-4536178B376D}"/>
              </a:ext>
            </a:extLst>
          </p:cNvPr>
          <p:cNvCxnSpPr>
            <a:cxnSpLocks/>
          </p:cNvCxnSpPr>
          <p:nvPr/>
        </p:nvCxnSpPr>
        <p:spPr bwMode="auto">
          <a:xfrm>
            <a:off x="805778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C829F78-FEF5-8CE2-8FA1-C08258B1AF2B}"/>
              </a:ext>
            </a:extLst>
          </p:cNvPr>
          <p:cNvCxnSpPr>
            <a:cxnSpLocks/>
          </p:cNvCxnSpPr>
          <p:nvPr/>
        </p:nvCxnSpPr>
        <p:spPr bwMode="auto">
          <a:xfrm>
            <a:off x="822947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66D9D3A-DA1B-0FC9-DB1D-78DE88744246}"/>
              </a:ext>
            </a:extLst>
          </p:cNvPr>
          <p:cNvCxnSpPr>
            <a:cxnSpLocks/>
          </p:cNvCxnSpPr>
          <p:nvPr/>
        </p:nvCxnSpPr>
        <p:spPr bwMode="auto">
          <a:xfrm>
            <a:off x="840116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7671354-E383-4994-0FD3-4771FA47AA5F}"/>
              </a:ext>
            </a:extLst>
          </p:cNvPr>
          <p:cNvCxnSpPr>
            <a:cxnSpLocks/>
          </p:cNvCxnSpPr>
          <p:nvPr/>
        </p:nvCxnSpPr>
        <p:spPr bwMode="auto">
          <a:xfrm>
            <a:off x="857285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C0F73CA-AB22-5DC5-C593-C21DE0BCCAD5}"/>
              </a:ext>
            </a:extLst>
          </p:cNvPr>
          <p:cNvCxnSpPr>
            <a:cxnSpLocks/>
          </p:cNvCxnSpPr>
          <p:nvPr/>
        </p:nvCxnSpPr>
        <p:spPr bwMode="auto">
          <a:xfrm>
            <a:off x="874454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8C467AD-E152-7F17-0F3D-270387BF15F4}"/>
              </a:ext>
            </a:extLst>
          </p:cNvPr>
          <p:cNvCxnSpPr>
            <a:cxnSpLocks/>
          </p:cNvCxnSpPr>
          <p:nvPr/>
        </p:nvCxnSpPr>
        <p:spPr bwMode="auto">
          <a:xfrm>
            <a:off x="891623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5D2AAED-A3C3-63D8-C3AF-D53B60EFF50A}"/>
              </a:ext>
            </a:extLst>
          </p:cNvPr>
          <p:cNvCxnSpPr>
            <a:cxnSpLocks/>
          </p:cNvCxnSpPr>
          <p:nvPr/>
        </p:nvCxnSpPr>
        <p:spPr bwMode="auto">
          <a:xfrm>
            <a:off x="908792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A52ADEC-E207-09B3-32C4-219CDE70EFB7}"/>
              </a:ext>
            </a:extLst>
          </p:cNvPr>
          <p:cNvCxnSpPr>
            <a:cxnSpLocks/>
          </p:cNvCxnSpPr>
          <p:nvPr/>
        </p:nvCxnSpPr>
        <p:spPr bwMode="auto">
          <a:xfrm>
            <a:off x="925961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915E4CD-97DC-7FFC-2CE8-0F3379CB7874}"/>
              </a:ext>
            </a:extLst>
          </p:cNvPr>
          <p:cNvCxnSpPr>
            <a:cxnSpLocks/>
          </p:cNvCxnSpPr>
          <p:nvPr/>
        </p:nvCxnSpPr>
        <p:spPr bwMode="auto">
          <a:xfrm>
            <a:off x="943130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86C6AC1-B799-1E00-DCFF-903D2B35A7CB}"/>
              </a:ext>
            </a:extLst>
          </p:cNvPr>
          <p:cNvCxnSpPr>
            <a:cxnSpLocks/>
          </p:cNvCxnSpPr>
          <p:nvPr/>
        </p:nvCxnSpPr>
        <p:spPr bwMode="auto">
          <a:xfrm>
            <a:off x="960299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E8966B9-20A2-4887-F464-A9898DA05779}"/>
              </a:ext>
            </a:extLst>
          </p:cNvPr>
          <p:cNvCxnSpPr>
            <a:cxnSpLocks/>
          </p:cNvCxnSpPr>
          <p:nvPr/>
        </p:nvCxnSpPr>
        <p:spPr bwMode="auto">
          <a:xfrm>
            <a:off x="977468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1F20796-274C-C2D4-1A35-3DA4C1BD37A0}"/>
              </a:ext>
            </a:extLst>
          </p:cNvPr>
          <p:cNvCxnSpPr>
            <a:cxnSpLocks/>
          </p:cNvCxnSpPr>
          <p:nvPr/>
        </p:nvCxnSpPr>
        <p:spPr bwMode="auto">
          <a:xfrm>
            <a:off x="994637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268F6F7-A75F-396E-9390-F0560B798225}"/>
              </a:ext>
            </a:extLst>
          </p:cNvPr>
          <p:cNvCxnSpPr>
            <a:cxnSpLocks/>
          </p:cNvCxnSpPr>
          <p:nvPr/>
        </p:nvCxnSpPr>
        <p:spPr bwMode="auto">
          <a:xfrm>
            <a:off x="1011806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BD827DC-033F-6878-F50A-6E9A1A5E81E8}"/>
              </a:ext>
            </a:extLst>
          </p:cNvPr>
          <p:cNvCxnSpPr>
            <a:cxnSpLocks/>
          </p:cNvCxnSpPr>
          <p:nvPr/>
        </p:nvCxnSpPr>
        <p:spPr bwMode="auto">
          <a:xfrm>
            <a:off x="1028975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FB3E5B4-FF06-44E4-B7CF-3885AE497BAB}"/>
              </a:ext>
            </a:extLst>
          </p:cNvPr>
          <p:cNvCxnSpPr>
            <a:cxnSpLocks/>
          </p:cNvCxnSpPr>
          <p:nvPr/>
        </p:nvCxnSpPr>
        <p:spPr bwMode="auto">
          <a:xfrm>
            <a:off x="1046144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4ECFA41-C961-D3AE-AB33-E41BCF4655AF}"/>
              </a:ext>
            </a:extLst>
          </p:cNvPr>
          <p:cNvCxnSpPr>
            <a:cxnSpLocks/>
          </p:cNvCxnSpPr>
          <p:nvPr/>
        </p:nvCxnSpPr>
        <p:spPr bwMode="auto">
          <a:xfrm>
            <a:off x="1063313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70D3C91-DF97-8614-440E-4105BF8B794B}"/>
              </a:ext>
            </a:extLst>
          </p:cNvPr>
          <p:cNvCxnSpPr>
            <a:cxnSpLocks/>
          </p:cNvCxnSpPr>
          <p:nvPr/>
        </p:nvCxnSpPr>
        <p:spPr bwMode="auto">
          <a:xfrm>
            <a:off x="1080482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2C9AF2D-326C-5160-73B4-BB4BB2BCFB68}"/>
              </a:ext>
            </a:extLst>
          </p:cNvPr>
          <p:cNvCxnSpPr>
            <a:cxnSpLocks/>
          </p:cNvCxnSpPr>
          <p:nvPr/>
        </p:nvCxnSpPr>
        <p:spPr bwMode="auto">
          <a:xfrm>
            <a:off x="10976511"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C428838-22D5-4CAE-A902-E0DE59D18DF3}"/>
              </a:ext>
            </a:extLst>
          </p:cNvPr>
          <p:cNvCxnSpPr>
            <a:cxnSpLocks/>
          </p:cNvCxnSpPr>
          <p:nvPr/>
        </p:nvCxnSpPr>
        <p:spPr bwMode="auto">
          <a:xfrm>
            <a:off x="11319902" y="508074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E881210-F76D-091C-8CF8-A8B8F6E7E37B}"/>
              </a:ext>
            </a:extLst>
          </p:cNvPr>
          <p:cNvCxnSpPr>
            <a:cxnSpLocks/>
          </p:cNvCxnSpPr>
          <p:nvPr/>
        </p:nvCxnSpPr>
        <p:spPr bwMode="auto">
          <a:xfrm>
            <a:off x="11148201" y="508074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2" name="TextBox 151">
            <a:extLst>
              <a:ext uri="{FF2B5EF4-FFF2-40B4-BE49-F238E27FC236}">
                <a16:creationId xmlns:a16="http://schemas.microsoft.com/office/drawing/2014/main" id="{613D10CF-0E24-6BE9-69F4-8E54FA3BCE94}"/>
              </a:ext>
            </a:extLst>
          </p:cNvPr>
          <p:cNvSpPr txBox="1"/>
          <p:nvPr/>
        </p:nvSpPr>
        <p:spPr bwMode="auto">
          <a:xfrm>
            <a:off x="6783141" y="2234209"/>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3" name="TextBox 152">
            <a:extLst>
              <a:ext uri="{FF2B5EF4-FFF2-40B4-BE49-F238E27FC236}">
                <a16:creationId xmlns:a16="http://schemas.microsoft.com/office/drawing/2014/main" id="{B25518C2-CA18-7722-2131-5E8ED8FD9453}"/>
              </a:ext>
            </a:extLst>
          </p:cNvPr>
          <p:cNvSpPr txBox="1"/>
          <p:nvPr/>
        </p:nvSpPr>
        <p:spPr bwMode="auto">
          <a:xfrm>
            <a:off x="6783141" y="2770236"/>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4" name="TextBox 153">
            <a:extLst>
              <a:ext uri="{FF2B5EF4-FFF2-40B4-BE49-F238E27FC236}">
                <a16:creationId xmlns:a16="http://schemas.microsoft.com/office/drawing/2014/main" id="{0389B642-D2CD-3D11-F0D2-6056EEDCFB9A}"/>
              </a:ext>
            </a:extLst>
          </p:cNvPr>
          <p:cNvSpPr txBox="1"/>
          <p:nvPr/>
        </p:nvSpPr>
        <p:spPr bwMode="auto">
          <a:xfrm>
            <a:off x="6783141" y="3306263"/>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56" name="TextBox 155">
            <a:extLst>
              <a:ext uri="{FF2B5EF4-FFF2-40B4-BE49-F238E27FC236}">
                <a16:creationId xmlns:a16="http://schemas.microsoft.com/office/drawing/2014/main" id="{499201E3-3153-EEB0-56C5-9175F823D9CE}"/>
              </a:ext>
            </a:extLst>
          </p:cNvPr>
          <p:cNvSpPr txBox="1"/>
          <p:nvPr/>
        </p:nvSpPr>
        <p:spPr bwMode="auto">
          <a:xfrm>
            <a:off x="6783141" y="4378317"/>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57" name="TextBox 156">
            <a:extLst>
              <a:ext uri="{FF2B5EF4-FFF2-40B4-BE49-F238E27FC236}">
                <a16:creationId xmlns:a16="http://schemas.microsoft.com/office/drawing/2014/main" id="{A440BE16-7E6C-CA4F-514D-257E40326DE2}"/>
              </a:ext>
            </a:extLst>
          </p:cNvPr>
          <p:cNvSpPr txBox="1"/>
          <p:nvPr/>
        </p:nvSpPr>
        <p:spPr bwMode="auto">
          <a:xfrm>
            <a:off x="6783141" y="4914344"/>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8" name="TextBox 157">
            <a:extLst>
              <a:ext uri="{FF2B5EF4-FFF2-40B4-BE49-F238E27FC236}">
                <a16:creationId xmlns:a16="http://schemas.microsoft.com/office/drawing/2014/main" id="{4484D053-B745-1DDF-C4C5-75437A91C626}"/>
              </a:ext>
            </a:extLst>
          </p:cNvPr>
          <p:cNvSpPr txBox="1"/>
          <p:nvPr/>
        </p:nvSpPr>
        <p:spPr bwMode="auto">
          <a:xfrm rot="16200000">
            <a:off x="5437337" y="3616645"/>
            <a:ext cx="27966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Event-Free Probability (%)</a:t>
            </a:r>
          </a:p>
        </p:txBody>
      </p:sp>
      <p:sp>
        <p:nvSpPr>
          <p:cNvPr id="159" name="TextBox 158">
            <a:extLst>
              <a:ext uri="{FF2B5EF4-FFF2-40B4-BE49-F238E27FC236}">
                <a16:creationId xmlns:a16="http://schemas.microsoft.com/office/drawing/2014/main" id="{B05DE524-84D7-7790-17BC-C605326F97F8}"/>
              </a:ext>
            </a:extLst>
          </p:cNvPr>
          <p:cNvSpPr txBox="1"/>
          <p:nvPr/>
        </p:nvSpPr>
        <p:spPr bwMode="auto">
          <a:xfrm>
            <a:off x="7363208" y="5274375"/>
            <a:ext cx="3956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60" name="TextBox 159">
            <a:extLst>
              <a:ext uri="{FF2B5EF4-FFF2-40B4-BE49-F238E27FC236}">
                <a16:creationId xmlns:a16="http://schemas.microsoft.com/office/drawing/2014/main" id="{63411574-6947-09A0-E93F-DBBCB83A27AA}"/>
              </a:ext>
            </a:extLst>
          </p:cNvPr>
          <p:cNvSpPr txBox="1"/>
          <p:nvPr/>
        </p:nvSpPr>
        <p:spPr bwMode="auto">
          <a:xfrm>
            <a:off x="11142882"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161" name="TextBox 160">
            <a:extLst>
              <a:ext uri="{FF2B5EF4-FFF2-40B4-BE49-F238E27FC236}">
                <a16:creationId xmlns:a16="http://schemas.microsoft.com/office/drawing/2014/main" id="{BA4A0CF3-1498-8ACC-34EB-932AC6D09889}"/>
              </a:ext>
            </a:extLst>
          </p:cNvPr>
          <p:cNvSpPr txBox="1"/>
          <p:nvPr/>
        </p:nvSpPr>
        <p:spPr bwMode="auto">
          <a:xfrm>
            <a:off x="719142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2" name="TextBox 161">
            <a:extLst>
              <a:ext uri="{FF2B5EF4-FFF2-40B4-BE49-F238E27FC236}">
                <a16:creationId xmlns:a16="http://schemas.microsoft.com/office/drawing/2014/main" id="{64CC342E-CC66-F1A8-0551-6F6FE2594C86}"/>
              </a:ext>
            </a:extLst>
          </p:cNvPr>
          <p:cNvSpPr txBox="1"/>
          <p:nvPr/>
        </p:nvSpPr>
        <p:spPr bwMode="auto">
          <a:xfrm>
            <a:off x="736322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63" name="TextBox 162">
            <a:extLst>
              <a:ext uri="{FF2B5EF4-FFF2-40B4-BE49-F238E27FC236}">
                <a16:creationId xmlns:a16="http://schemas.microsoft.com/office/drawing/2014/main" id="{ECA92365-542C-B467-9378-9B02F67DB241}"/>
              </a:ext>
            </a:extLst>
          </p:cNvPr>
          <p:cNvSpPr txBox="1"/>
          <p:nvPr/>
        </p:nvSpPr>
        <p:spPr bwMode="auto">
          <a:xfrm>
            <a:off x="7535030"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64" name="TextBox 163">
            <a:extLst>
              <a:ext uri="{FF2B5EF4-FFF2-40B4-BE49-F238E27FC236}">
                <a16:creationId xmlns:a16="http://schemas.microsoft.com/office/drawing/2014/main" id="{C938C0C8-7FB0-256E-5990-600D5878A3A1}"/>
              </a:ext>
            </a:extLst>
          </p:cNvPr>
          <p:cNvSpPr txBox="1"/>
          <p:nvPr/>
        </p:nvSpPr>
        <p:spPr bwMode="auto">
          <a:xfrm>
            <a:off x="7706833"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65" name="TextBox 164">
            <a:extLst>
              <a:ext uri="{FF2B5EF4-FFF2-40B4-BE49-F238E27FC236}">
                <a16:creationId xmlns:a16="http://schemas.microsoft.com/office/drawing/2014/main" id="{2853397A-F254-9D61-EC41-FA5760079119}"/>
              </a:ext>
            </a:extLst>
          </p:cNvPr>
          <p:cNvSpPr txBox="1"/>
          <p:nvPr/>
        </p:nvSpPr>
        <p:spPr bwMode="auto">
          <a:xfrm>
            <a:off x="7878636"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66" name="TextBox 165">
            <a:extLst>
              <a:ext uri="{FF2B5EF4-FFF2-40B4-BE49-F238E27FC236}">
                <a16:creationId xmlns:a16="http://schemas.microsoft.com/office/drawing/2014/main" id="{07AAADC1-8E63-F6CD-CB7B-B62B54149E33}"/>
              </a:ext>
            </a:extLst>
          </p:cNvPr>
          <p:cNvSpPr txBox="1"/>
          <p:nvPr/>
        </p:nvSpPr>
        <p:spPr bwMode="auto">
          <a:xfrm>
            <a:off x="8050439"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67" name="TextBox 166">
            <a:extLst>
              <a:ext uri="{FF2B5EF4-FFF2-40B4-BE49-F238E27FC236}">
                <a16:creationId xmlns:a16="http://schemas.microsoft.com/office/drawing/2014/main" id="{B5713C8A-25F7-B383-19DB-44F1D9C3E1D1}"/>
              </a:ext>
            </a:extLst>
          </p:cNvPr>
          <p:cNvSpPr txBox="1"/>
          <p:nvPr/>
        </p:nvSpPr>
        <p:spPr bwMode="auto">
          <a:xfrm>
            <a:off x="8222242"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68" name="TextBox 167">
            <a:extLst>
              <a:ext uri="{FF2B5EF4-FFF2-40B4-BE49-F238E27FC236}">
                <a16:creationId xmlns:a16="http://schemas.microsoft.com/office/drawing/2014/main" id="{4BCF950F-B082-91C6-C03E-40225CB5BAE7}"/>
              </a:ext>
            </a:extLst>
          </p:cNvPr>
          <p:cNvSpPr txBox="1"/>
          <p:nvPr/>
        </p:nvSpPr>
        <p:spPr bwMode="auto">
          <a:xfrm>
            <a:off x="8394045"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69" name="TextBox 168">
            <a:extLst>
              <a:ext uri="{FF2B5EF4-FFF2-40B4-BE49-F238E27FC236}">
                <a16:creationId xmlns:a16="http://schemas.microsoft.com/office/drawing/2014/main" id="{F60C9CBC-3740-CB58-B942-6256D264BE74}"/>
              </a:ext>
            </a:extLst>
          </p:cNvPr>
          <p:cNvSpPr txBox="1"/>
          <p:nvPr/>
        </p:nvSpPr>
        <p:spPr bwMode="auto">
          <a:xfrm>
            <a:off x="8565848"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70" name="TextBox 169">
            <a:extLst>
              <a:ext uri="{FF2B5EF4-FFF2-40B4-BE49-F238E27FC236}">
                <a16:creationId xmlns:a16="http://schemas.microsoft.com/office/drawing/2014/main" id="{FE6E8B7E-4D86-39BA-5102-09CA69B67EE4}"/>
              </a:ext>
            </a:extLst>
          </p:cNvPr>
          <p:cNvSpPr txBox="1"/>
          <p:nvPr/>
        </p:nvSpPr>
        <p:spPr bwMode="auto">
          <a:xfrm>
            <a:off x="8737651"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71" name="TextBox 170">
            <a:extLst>
              <a:ext uri="{FF2B5EF4-FFF2-40B4-BE49-F238E27FC236}">
                <a16:creationId xmlns:a16="http://schemas.microsoft.com/office/drawing/2014/main" id="{A5A55F74-BA6A-DE6F-FBB5-8BCAAF992F56}"/>
              </a:ext>
            </a:extLst>
          </p:cNvPr>
          <p:cNvSpPr txBox="1"/>
          <p:nvPr/>
        </p:nvSpPr>
        <p:spPr bwMode="auto">
          <a:xfrm>
            <a:off x="890945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72" name="TextBox 171">
            <a:extLst>
              <a:ext uri="{FF2B5EF4-FFF2-40B4-BE49-F238E27FC236}">
                <a16:creationId xmlns:a16="http://schemas.microsoft.com/office/drawing/2014/main" id="{EFBEDFEF-3683-FF61-0496-66A57A12312E}"/>
              </a:ext>
            </a:extLst>
          </p:cNvPr>
          <p:cNvSpPr txBox="1"/>
          <p:nvPr/>
        </p:nvSpPr>
        <p:spPr bwMode="auto">
          <a:xfrm>
            <a:off x="908125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173" name="TextBox 172">
            <a:extLst>
              <a:ext uri="{FF2B5EF4-FFF2-40B4-BE49-F238E27FC236}">
                <a16:creationId xmlns:a16="http://schemas.microsoft.com/office/drawing/2014/main" id="{6FEE23A1-35DD-6290-DCE0-8D8CE50681F1}"/>
              </a:ext>
            </a:extLst>
          </p:cNvPr>
          <p:cNvSpPr txBox="1"/>
          <p:nvPr/>
        </p:nvSpPr>
        <p:spPr bwMode="auto">
          <a:xfrm>
            <a:off x="9253060"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74" name="TextBox 173">
            <a:extLst>
              <a:ext uri="{FF2B5EF4-FFF2-40B4-BE49-F238E27FC236}">
                <a16:creationId xmlns:a16="http://schemas.microsoft.com/office/drawing/2014/main" id="{38D4253C-B709-0783-5126-DBD842265FA6}"/>
              </a:ext>
            </a:extLst>
          </p:cNvPr>
          <p:cNvSpPr txBox="1"/>
          <p:nvPr/>
        </p:nvSpPr>
        <p:spPr bwMode="auto">
          <a:xfrm>
            <a:off x="9424863"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75" name="TextBox 174">
            <a:extLst>
              <a:ext uri="{FF2B5EF4-FFF2-40B4-BE49-F238E27FC236}">
                <a16:creationId xmlns:a16="http://schemas.microsoft.com/office/drawing/2014/main" id="{57C57D37-2543-0C2E-0300-5C23754DB8F6}"/>
              </a:ext>
            </a:extLst>
          </p:cNvPr>
          <p:cNvSpPr txBox="1"/>
          <p:nvPr/>
        </p:nvSpPr>
        <p:spPr bwMode="auto">
          <a:xfrm>
            <a:off x="9596666"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76" name="TextBox 175">
            <a:extLst>
              <a:ext uri="{FF2B5EF4-FFF2-40B4-BE49-F238E27FC236}">
                <a16:creationId xmlns:a16="http://schemas.microsoft.com/office/drawing/2014/main" id="{B95DB41B-5A06-3E7F-7D7E-BF445F777A91}"/>
              </a:ext>
            </a:extLst>
          </p:cNvPr>
          <p:cNvSpPr txBox="1"/>
          <p:nvPr/>
        </p:nvSpPr>
        <p:spPr bwMode="auto">
          <a:xfrm>
            <a:off x="9768469"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77" name="TextBox 176">
            <a:extLst>
              <a:ext uri="{FF2B5EF4-FFF2-40B4-BE49-F238E27FC236}">
                <a16:creationId xmlns:a16="http://schemas.microsoft.com/office/drawing/2014/main" id="{C625470D-850B-20CE-596B-C828FBB14906}"/>
              </a:ext>
            </a:extLst>
          </p:cNvPr>
          <p:cNvSpPr txBox="1"/>
          <p:nvPr/>
        </p:nvSpPr>
        <p:spPr bwMode="auto">
          <a:xfrm>
            <a:off x="9940272"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178" name="TextBox 177">
            <a:extLst>
              <a:ext uri="{FF2B5EF4-FFF2-40B4-BE49-F238E27FC236}">
                <a16:creationId xmlns:a16="http://schemas.microsoft.com/office/drawing/2014/main" id="{777CCD21-A25B-7D1E-EC3F-1F66B88CB701}"/>
              </a:ext>
            </a:extLst>
          </p:cNvPr>
          <p:cNvSpPr txBox="1"/>
          <p:nvPr/>
        </p:nvSpPr>
        <p:spPr bwMode="auto">
          <a:xfrm>
            <a:off x="10112075"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79" name="TextBox 178">
            <a:extLst>
              <a:ext uri="{FF2B5EF4-FFF2-40B4-BE49-F238E27FC236}">
                <a16:creationId xmlns:a16="http://schemas.microsoft.com/office/drawing/2014/main" id="{82537E02-AA27-7DA6-99FC-5B37180E1B98}"/>
              </a:ext>
            </a:extLst>
          </p:cNvPr>
          <p:cNvSpPr txBox="1"/>
          <p:nvPr/>
        </p:nvSpPr>
        <p:spPr bwMode="auto">
          <a:xfrm>
            <a:off x="10283878"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80" name="TextBox 179">
            <a:extLst>
              <a:ext uri="{FF2B5EF4-FFF2-40B4-BE49-F238E27FC236}">
                <a16:creationId xmlns:a16="http://schemas.microsoft.com/office/drawing/2014/main" id="{1E2DA69A-C6CE-B814-F0EE-D4CB8618377F}"/>
              </a:ext>
            </a:extLst>
          </p:cNvPr>
          <p:cNvSpPr txBox="1"/>
          <p:nvPr/>
        </p:nvSpPr>
        <p:spPr bwMode="auto">
          <a:xfrm>
            <a:off x="10455681"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81" name="TextBox 180">
            <a:extLst>
              <a:ext uri="{FF2B5EF4-FFF2-40B4-BE49-F238E27FC236}">
                <a16:creationId xmlns:a16="http://schemas.microsoft.com/office/drawing/2014/main" id="{160C28FA-1A93-FAC7-C8C0-58AFD80CE004}"/>
              </a:ext>
            </a:extLst>
          </p:cNvPr>
          <p:cNvSpPr txBox="1"/>
          <p:nvPr/>
        </p:nvSpPr>
        <p:spPr bwMode="auto">
          <a:xfrm>
            <a:off x="10627484"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82" name="TextBox 181">
            <a:extLst>
              <a:ext uri="{FF2B5EF4-FFF2-40B4-BE49-F238E27FC236}">
                <a16:creationId xmlns:a16="http://schemas.microsoft.com/office/drawing/2014/main" id="{83C22BDD-F487-C2B7-3406-1392FE28B832}"/>
              </a:ext>
            </a:extLst>
          </p:cNvPr>
          <p:cNvSpPr txBox="1"/>
          <p:nvPr/>
        </p:nvSpPr>
        <p:spPr bwMode="auto">
          <a:xfrm>
            <a:off x="10799287"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83" name="TextBox 182">
            <a:extLst>
              <a:ext uri="{FF2B5EF4-FFF2-40B4-BE49-F238E27FC236}">
                <a16:creationId xmlns:a16="http://schemas.microsoft.com/office/drawing/2014/main" id="{EBD50C81-F2D1-EF72-F20C-1603AEFEF367}"/>
              </a:ext>
            </a:extLst>
          </p:cNvPr>
          <p:cNvSpPr txBox="1"/>
          <p:nvPr/>
        </p:nvSpPr>
        <p:spPr bwMode="auto">
          <a:xfrm>
            <a:off x="10971090" y="5089484"/>
            <a:ext cx="369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grpSp>
        <p:nvGrpSpPr>
          <p:cNvPr id="212" name="Group 211">
            <a:extLst>
              <a:ext uri="{FF2B5EF4-FFF2-40B4-BE49-F238E27FC236}">
                <a16:creationId xmlns:a16="http://schemas.microsoft.com/office/drawing/2014/main" id="{D718CB01-AF25-345A-0389-B7CD78644B68}"/>
              </a:ext>
            </a:extLst>
          </p:cNvPr>
          <p:cNvGrpSpPr/>
          <p:nvPr/>
        </p:nvGrpSpPr>
        <p:grpSpPr>
          <a:xfrm>
            <a:off x="1625600" y="2387600"/>
            <a:ext cx="3867150" cy="2105025"/>
            <a:chOff x="1625600" y="2387600"/>
            <a:chExt cx="3867150" cy="2105025"/>
          </a:xfrm>
        </p:grpSpPr>
        <p:sp>
          <p:nvSpPr>
            <p:cNvPr id="210" name="Freeform 209">
              <a:extLst>
                <a:ext uri="{FF2B5EF4-FFF2-40B4-BE49-F238E27FC236}">
                  <a16:creationId xmlns:a16="http://schemas.microsoft.com/office/drawing/2014/main" id="{EB7487DE-5F65-42FA-907B-9840672A170B}"/>
                </a:ext>
              </a:extLst>
            </p:cNvPr>
            <p:cNvSpPr/>
            <p:nvPr/>
          </p:nvSpPr>
          <p:spPr bwMode="auto">
            <a:xfrm>
              <a:off x="3057525" y="3695700"/>
              <a:ext cx="2435225" cy="796925"/>
            </a:xfrm>
            <a:custGeom>
              <a:avLst/>
              <a:gdLst>
                <a:gd name="connsiteX0" fmla="*/ 2435225 w 2435225"/>
                <a:gd name="connsiteY0" fmla="*/ 796925 h 796925"/>
                <a:gd name="connsiteX1" fmla="*/ 1822450 w 2435225"/>
                <a:gd name="connsiteY1" fmla="*/ 796925 h 796925"/>
                <a:gd name="connsiteX2" fmla="*/ 1822450 w 2435225"/>
                <a:gd name="connsiteY2" fmla="*/ 720725 h 796925"/>
                <a:gd name="connsiteX3" fmla="*/ 1657350 w 2435225"/>
                <a:gd name="connsiteY3" fmla="*/ 720725 h 796925"/>
                <a:gd name="connsiteX4" fmla="*/ 1657350 w 2435225"/>
                <a:gd name="connsiteY4" fmla="*/ 647700 h 796925"/>
                <a:gd name="connsiteX5" fmla="*/ 1568450 w 2435225"/>
                <a:gd name="connsiteY5" fmla="*/ 647700 h 796925"/>
                <a:gd name="connsiteX6" fmla="*/ 1568450 w 2435225"/>
                <a:gd name="connsiteY6" fmla="*/ 590550 h 796925"/>
                <a:gd name="connsiteX7" fmla="*/ 1568450 w 2435225"/>
                <a:gd name="connsiteY7" fmla="*/ 590550 h 796925"/>
                <a:gd name="connsiteX8" fmla="*/ 1568450 w 2435225"/>
                <a:gd name="connsiteY8" fmla="*/ 552450 h 796925"/>
                <a:gd name="connsiteX9" fmla="*/ 1511300 w 2435225"/>
                <a:gd name="connsiteY9" fmla="*/ 552450 h 796925"/>
                <a:gd name="connsiteX10" fmla="*/ 1511300 w 2435225"/>
                <a:gd name="connsiteY10" fmla="*/ 514350 h 796925"/>
                <a:gd name="connsiteX11" fmla="*/ 1479550 w 2435225"/>
                <a:gd name="connsiteY11" fmla="*/ 514350 h 796925"/>
                <a:gd name="connsiteX12" fmla="*/ 1479550 w 2435225"/>
                <a:gd name="connsiteY12" fmla="*/ 501650 h 796925"/>
                <a:gd name="connsiteX13" fmla="*/ 1387475 w 2435225"/>
                <a:gd name="connsiteY13" fmla="*/ 501650 h 796925"/>
                <a:gd name="connsiteX14" fmla="*/ 1387475 w 2435225"/>
                <a:gd name="connsiteY14" fmla="*/ 463550 h 796925"/>
                <a:gd name="connsiteX15" fmla="*/ 1219200 w 2435225"/>
                <a:gd name="connsiteY15" fmla="*/ 463550 h 796925"/>
                <a:gd name="connsiteX16" fmla="*/ 1219200 w 2435225"/>
                <a:gd name="connsiteY16" fmla="*/ 434975 h 796925"/>
                <a:gd name="connsiteX17" fmla="*/ 1120775 w 2435225"/>
                <a:gd name="connsiteY17" fmla="*/ 434975 h 796925"/>
                <a:gd name="connsiteX18" fmla="*/ 1120775 w 2435225"/>
                <a:gd name="connsiteY18" fmla="*/ 374650 h 796925"/>
                <a:gd name="connsiteX19" fmla="*/ 1054100 w 2435225"/>
                <a:gd name="connsiteY19" fmla="*/ 374650 h 796925"/>
                <a:gd name="connsiteX20" fmla="*/ 1054100 w 2435225"/>
                <a:gd name="connsiteY20" fmla="*/ 339725 h 796925"/>
                <a:gd name="connsiteX21" fmla="*/ 812800 w 2435225"/>
                <a:gd name="connsiteY21" fmla="*/ 339725 h 796925"/>
                <a:gd name="connsiteX22" fmla="*/ 812800 w 2435225"/>
                <a:gd name="connsiteY22" fmla="*/ 314325 h 796925"/>
                <a:gd name="connsiteX23" fmla="*/ 733425 w 2435225"/>
                <a:gd name="connsiteY23" fmla="*/ 314325 h 796925"/>
                <a:gd name="connsiteX24" fmla="*/ 733425 w 2435225"/>
                <a:gd name="connsiteY24" fmla="*/ 285750 h 796925"/>
                <a:gd name="connsiteX25" fmla="*/ 685800 w 2435225"/>
                <a:gd name="connsiteY25" fmla="*/ 285750 h 796925"/>
                <a:gd name="connsiteX26" fmla="*/ 685800 w 2435225"/>
                <a:gd name="connsiteY26" fmla="*/ 285750 h 796925"/>
                <a:gd name="connsiteX27" fmla="*/ 685800 w 2435225"/>
                <a:gd name="connsiteY27" fmla="*/ 285750 h 796925"/>
                <a:gd name="connsiteX28" fmla="*/ 685800 w 2435225"/>
                <a:gd name="connsiteY28" fmla="*/ 260350 h 796925"/>
                <a:gd name="connsiteX29" fmla="*/ 644525 w 2435225"/>
                <a:gd name="connsiteY29" fmla="*/ 260350 h 796925"/>
                <a:gd name="connsiteX30" fmla="*/ 644525 w 2435225"/>
                <a:gd name="connsiteY30" fmla="*/ 247650 h 796925"/>
                <a:gd name="connsiteX31" fmla="*/ 565150 w 2435225"/>
                <a:gd name="connsiteY31" fmla="*/ 247650 h 796925"/>
                <a:gd name="connsiteX32" fmla="*/ 565150 w 2435225"/>
                <a:gd name="connsiteY32" fmla="*/ 174625 h 796925"/>
                <a:gd name="connsiteX33" fmla="*/ 530225 w 2435225"/>
                <a:gd name="connsiteY33" fmla="*/ 174625 h 796925"/>
                <a:gd name="connsiteX34" fmla="*/ 530225 w 2435225"/>
                <a:gd name="connsiteY34" fmla="*/ 133350 h 796925"/>
                <a:gd name="connsiteX35" fmla="*/ 530225 w 2435225"/>
                <a:gd name="connsiteY35" fmla="*/ 133350 h 796925"/>
                <a:gd name="connsiteX36" fmla="*/ 504825 w 2435225"/>
                <a:gd name="connsiteY36" fmla="*/ 133350 h 796925"/>
                <a:gd name="connsiteX37" fmla="*/ 504825 w 2435225"/>
                <a:gd name="connsiteY37" fmla="*/ 88900 h 796925"/>
                <a:gd name="connsiteX38" fmla="*/ 330200 w 2435225"/>
                <a:gd name="connsiteY38" fmla="*/ 88900 h 796925"/>
                <a:gd name="connsiteX39" fmla="*/ 330200 w 2435225"/>
                <a:gd name="connsiteY39" fmla="*/ 88900 h 796925"/>
                <a:gd name="connsiteX40" fmla="*/ 330200 w 2435225"/>
                <a:gd name="connsiteY40" fmla="*/ 60325 h 796925"/>
                <a:gd name="connsiteX41" fmla="*/ 247650 w 2435225"/>
                <a:gd name="connsiteY41" fmla="*/ 60325 h 796925"/>
                <a:gd name="connsiteX42" fmla="*/ 247650 w 2435225"/>
                <a:gd name="connsiteY42" fmla="*/ 60325 h 796925"/>
                <a:gd name="connsiteX43" fmla="*/ 247650 w 2435225"/>
                <a:gd name="connsiteY43" fmla="*/ 60325 h 796925"/>
                <a:gd name="connsiteX44" fmla="*/ 247650 w 2435225"/>
                <a:gd name="connsiteY44" fmla="*/ 60325 h 796925"/>
                <a:gd name="connsiteX45" fmla="*/ 247650 w 2435225"/>
                <a:gd name="connsiteY45" fmla="*/ 28575 h 796925"/>
                <a:gd name="connsiteX46" fmla="*/ 98425 w 2435225"/>
                <a:gd name="connsiteY46" fmla="*/ 28575 h 796925"/>
                <a:gd name="connsiteX47" fmla="*/ 98425 w 2435225"/>
                <a:gd name="connsiteY47" fmla="*/ 0 h 796925"/>
                <a:gd name="connsiteX48" fmla="*/ 0 w 2435225"/>
                <a:gd name="connsiteY48" fmla="*/ 0 h 79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435225" h="796925">
                  <a:moveTo>
                    <a:pt x="2435225" y="796925"/>
                  </a:moveTo>
                  <a:lnTo>
                    <a:pt x="1822450" y="796925"/>
                  </a:lnTo>
                  <a:lnTo>
                    <a:pt x="1822450" y="720725"/>
                  </a:lnTo>
                  <a:lnTo>
                    <a:pt x="1657350" y="720725"/>
                  </a:lnTo>
                  <a:lnTo>
                    <a:pt x="1657350" y="647700"/>
                  </a:lnTo>
                  <a:lnTo>
                    <a:pt x="1568450" y="647700"/>
                  </a:lnTo>
                  <a:lnTo>
                    <a:pt x="1568450" y="590550"/>
                  </a:lnTo>
                  <a:lnTo>
                    <a:pt x="1568450" y="590550"/>
                  </a:lnTo>
                  <a:lnTo>
                    <a:pt x="1568450" y="552450"/>
                  </a:lnTo>
                  <a:lnTo>
                    <a:pt x="1511300" y="552450"/>
                  </a:lnTo>
                  <a:lnTo>
                    <a:pt x="1511300" y="514350"/>
                  </a:lnTo>
                  <a:lnTo>
                    <a:pt x="1479550" y="514350"/>
                  </a:lnTo>
                  <a:lnTo>
                    <a:pt x="1479550" y="501650"/>
                  </a:lnTo>
                  <a:lnTo>
                    <a:pt x="1387475" y="501650"/>
                  </a:lnTo>
                  <a:lnTo>
                    <a:pt x="1387475" y="463550"/>
                  </a:lnTo>
                  <a:lnTo>
                    <a:pt x="1219200" y="463550"/>
                  </a:lnTo>
                  <a:lnTo>
                    <a:pt x="1219200" y="434975"/>
                  </a:lnTo>
                  <a:lnTo>
                    <a:pt x="1120775" y="434975"/>
                  </a:lnTo>
                  <a:lnTo>
                    <a:pt x="1120775" y="374650"/>
                  </a:lnTo>
                  <a:lnTo>
                    <a:pt x="1054100" y="374650"/>
                  </a:lnTo>
                  <a:lnTo>
                    <a:pt x="1054100" y="339725"/>
                  </a:lnTo>
                  <a:lnTo>
                    <a:pt x="812800" y="339725"/>
                  </a:lnTo>
                  <a:lnTo>
                    <a:pt x="812800" y="314325"/>
                  </a:lnTo>
                  <a:lnTo>
                    <a:pt x="733425" y="314325"/>
                  </a:lnTo>
                  <a:lnTo>
                    <a:pt x="733425" y="285750"/>
                  </a:lnTo>
                  <a:lnTo>
                    <a:pt x="685800" y="285750"/>
                  </a:lnTo>
                  <a:lnTo>
                    <a:pt x="685800" y="285750"/>
                  </a:lnTo>
                  <a:lnTo>
                    <a:pt x="685800" y="285750"/>
                  </a:lnTo>
                  <a:lnTo>
                    <a:pt x="685800" y="260350"/>
                  </a:lnTo>
                  <a:lnTo>
                    <a:pt x="644525" y="260350"/>
                  </a:lnTo>
                  <a:lnTo>
                    <a:pt x="644525" y="247650"/>
                  </a:lnTo>
                  <a:lnTo>
                    <a:pt x="565150" y="247650"/>
                  </a:lnTo>
                  <a:lnTo>
                    <a:pt x="565150" y="174625"/>
                  </a:lnTo>
                  <a:lnTo>
                    <a:pt x="530225" y="174625"/>
                  </a:lnTo>
                  <a:lnTo>
                    <a:pt x="530225" y="133350"/>
                  </a:lnTo>
                  <a:lnTo>
                    <a:pt x="530225" y="133350"/>
                  </a:lnTo>
                  <a:lnTo>
                    <a:pt x="504825" y="133350"/>
                  </a:lnTo>
                  <a:lnTo>
                    <a:pt x="504825" y="88900"/>
                  </a:lnTo>
                  <a:lnTo>
                    <a:pt x="330200" y="88900"/>
                  </a:lnTo>
                  <a:lnTo>
                    <a:pt x="330200" y="88900"/>
                  </a:lnTo>
                  <a:lnTo>
                    <a:pt x="330200" y="60325"/>
                  </a:lnTo>
                  <a:lnTo>
                    <a:pt x="247650" y="60325"/>
                  </a:lnTo>
                  <a:lnTo>
                    <a:pt x="247650" y="60325"/>
                  </a:lnTo>
                  <a:lnTo>
                    <a:pt x="247650" y="60325"/>
                  </a:lnTo>
                  <a:lnTo>
                    <a:pt x="247650" y="60325"/>
                  </a:lnTo>
                  <a:lnTo>
                    <a:pt x="247650" y="28575"/>
                  </a:lnTo>
                  <a:lnTo>
                    <a:pt x="98425" y="28575"/>
                  </a:lnTo>
                  <a:lnTo>
                    <a:pt x="984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11" name="Freeform 210">
              <a:extLst>
                <a:ext uri="{FF2B5EF4-FFF2-40B4-BE49-F238E27FC236}">
                  <a16:creationId xmlns:a16="http://schemas.microsoft.com/office/drawing/2014/main" id="{581ECA59-E826-3EFD-C3CF-7138CB1B04CF}"/>
                </a:ext>
              </a:extLst>
            </p:cNvPr>
            <p:cNvSpPr/>
            <p:nvPr/>
          </p:nvSpPr>
          <p:spPr bwMode="auto">
            <a:xfrm>
              <a:off x="1625600" y="2387600"/>
              <a:ext cx="1438275" cy="1314450"/>
            </a:xfrm>
            <a:custGeom>
              <a:avLst/>
              <a:gdLst>
                <a:gd name="connsiteX0" fmla="*/ 0 w 1438275"/>
                <a:gd name="connsiteY0" fmla="*/ 0 h 1314450"/>
                <a:gd name="connsiteX1" fmla="*/ 66675 w 1438275"/>
                <a:gd name="connsiteY1" fmla="*/ 0 h 1314450"/>
                <a:gd name="connsiteX2" fmla="*/ 66675 w 1438275"/>
                <a:gd name="connsiteY2" fmla="*/ 120650 h 1314450"/>
                <a:gd name="connsiteX3" fmla="*/ 66675 w 1438275"/>
                <a:gd name="connsiteY3" fmla="*/ 120650 h 1314450"/>
                <a:gd name="connsiteX4" fmla="*/ 66675 w 1438275"/>
                <a:gd name="connsiteY4" fmla="*/ 158750 h 1314450"/>
                <a:gd name="connsiteX5" fmla="*/ 98425 w 1438275"/>
                <a:gd name="connsiteY5" fmla="*/ 158750 h 1314450"/>
                <a:gd name="connsiteX6" fmla="*/ 98425 w 1438275"/>
                <a:gd name="connsiteY6" fmla="*/ 320675 h 1314450"/>
                <a:gd name="connsiteX7" fmla="*/ 104775 w 1438275"/>
                <a:gd name="connsiteY7" fmla="*/ 327025 h 1314450"/>
                <a:gd name="connsiteX8" fmla="*/ 104775 w 1438275"/>
                <a:gd name="connsiteY8" fmla="*/ 425450 h 1314450"/>
                <a:gd name="connsiteX9" fmla="*/ 133350 w 1438275"/>
                <a:gd name="connsiteY9" fmla="*/ 425450 h 1314450"/>
                <a:gd name="connsiteX10" fmla="*/ 133350 w 1438275"/>
                <a:gd name="connsiteY10" fmla="*/ 485775 h 1314450"/>
                <a:gd name="connsiteX11" fmla="*/ 171450 w 1438275"/>
                <a:gd name="connsiteY11" fmla="*/ 485775 h 1314450"/>
                <a:gd name="connsiteX12" fmla="*/ 171450 w 1438275"/>
                <a:gd name="connsiteY12" fmla="*/ 511175 h 1314450"/>
                <a:gd name="connsiteX13" fmla="*/ 187325 w 1438275"/>
                <a:gd name="connsiteY13" fmla="*/ 511175 h 1314450"/>
                <a:gd name="connsiteX14" fmla="*/ 187325 w 1438275"/>
                <a:gd name="connsiteY14" fmla="*/ 527050 h 1314450"/>
                <a:gd name="connsiteX15" fmla="*/ 282575 w 1438275"/>
                <a:gd name="connsiteY15" fmla="*/ 527050 h 1314450"/>
                <a:gd name="connsiteX16" fmla="*/ 282575 w 1438275"/>
                <a:gd name="connsiteY16" fmla="*/ 561975 h 1314450"/>
                <a:gd name="connsiteX17" fmla="*/ 314325 w 1438275"/>
                <a:gd name="connsiteY17" fmla="*/ 561975 h 1314450"/>
                <a:gd name="connsiteX18" fmla="*/ 314325 w 1438275"/>
                <a:gd name="connsiteY18" fmla="*/ 625475 h 1314450"/>
                <a:gd name="connsiteX19" fmla="*/ 349250 w 1438275"/>
                <a:gd name="connsiteY19" fmla="*/ 625475 h 1314450"/>
                <a:gd name="connsiteX20" fmla="*/ 349250 w 1438275"/>
                <a:gd name="connsiteY20" fmla="*/ 698500 h 1314450"/>
                <a:gd name="connsiteX21" fmla="*/ 377825 w 1438275"/>
                <a:gd name="connsiteY21" fmla="*/ 698500 h 1314450"/>
                <a:gd name="connsiteX22" fmla="*/ 377825 w 1438275"/>
                <a:gd name="connsiteY22" fmla="*/ 736600 h 1314450"/>
                <a:gd name="connsiteX23" fmla="*/ 447675 w 1438275"/>
                <a:gd name="connsiteY23" fmla="*/ 736600 h 1314450"/>
                <a:gd name="connsiteX24" fmla="*/ 447675 w 1438275"/>
                <a:gd name="connsiteY24" fmla="*/ 777875 h 1314450"/>
                <a:gd name="connsiteX25" fmla="*/ 561975 w 1438275"/>
                <a:gd name="connsiteY25" fmla="*/ 777875 h 1314450"/>
                <a:gd name="connsiteX26" fmla="*/ 561975 w 1438275"/>
                <a:gd name="connsiteY26" fmla="*/ 831850 h 1314450"/>
                <a:gd name="connsiteX27" fmla="*/ 561975 w 1438275"/>
                <a:gd name="connsiteY27" fmla="*/ 831850 h 1314450"/>
                <a:gd name="connsiteX28" fmla="*/ 561975 w 1438275"/>
                <a:gd name="connsiteY28" fmla="*/ 831850 h 1314450"/>
                <a:gd name="connsiteX29" fmla="*/ 590550 w 1438275"/>
                <a:gd name="connsiteY29" fmla="*/ 831850 h 1314450"/>
                <a:gd name="connsiteX30" fmla="*/ 590550 w 1438275"/>
                <a:gd name="connsiteY30" fmla="*/ 901700 h 1314450"/>
                <a:gd name="connsiteX31" fmla="*/ 609600 w 1438275"/>
                <a:gd name="connsiteY31" fmla="*/ 901700 h 1314450"/>
                <a:gd name="connsiteX32" fmla="*/ 609600 w 1438275"/>
                <a:gd name="connsiteY32" fmla="*/ 901700 h 1314450"/>
                <a:gd name="connsiteX33" fmla="*/ 609600 w 1438275"/>
                <a:gd name="connsiteY33" fmla="*/ 901700 h 1314450"/>
                <a:gd name="connsiteX34" fmla="*/ 609600 w 1438275"/>
                <a:gd name="connsiteY34" fmla="*/ 901700 h 1314450"/>
                <a:gd name="connsiteX35" fmla="*/ 609600 w 1438275"/>
                <a:gd name="connsiteY35" fmla="*/ 930275 h 1314450"/>
                <a:gd name="connsiteX36" fmla="*/ 771525 w 1438275"/>
                <a:gd name="connsiteY36" fmla="*/ 930275 h 1314450"/>
                <a:gd name="connsiteX37" fmla="*/ 771525 w 1438275"/>
                <a:gd name="connsiteY37" fmla="*/ 971550 h 1314450"/>
                <a:gd name="connsiteX38" fmla="*/ 806450 w 1438275"/>
                <a:gd name="connsiteY38" fmla="*/ 971550 h 1314450"/>
                <a:gd name="connsiteX39" fmla="*/ 806450 w 1438275"/>
                <a:gd name="connsiteY39" fmla="*/ 1003300 h 1314450"/>
                <a:gd name="connsiteX40" fmla="*/ 847725 w 1438275"/>
                <a:gd name="connsiteY40" fmla="*/ 1003300 h 1314450"/>
                <a:gd name="connsiteX41" fmla="*/ 847725 w 1438275"/>
                <a:gd name="connsiteY41" fmla="*/ 1038225 h 1314450"/>
                <a:gd name="connsiteX42" fmla="*/ 882650 w 1438275"/>
                <a:gd name="connsiteY42" fmla="*/ 1038225 h 1314450"/>
                <a:gd name="connsiteX43" fmla="*/ 882650 w 1438275"/>
                <a:gd name="connsiteY43" fmla="*/ 1076325 h 1314450"/>
                <a:gd name="connsiteX44" fmla="*/ 920750 w 1438275"/>
                <a:gd name="connsiteY44" fmla="*/ 1076325 h 1314450"/>
                <a:gd name="connsiteX45" fmla="*/ 920750 w 1438275"/>
                <a:gd name="connsiteY45" fmla="*/ 1089025 h 1314450"/>
                <a:gd name="connsiteX46" fmla="*/ 1038225 w 1438275"/>
                <a:gd name="connsiteY46" fmla="*/ 1089025 h 1314450"/>
                <a:gd name="connsiteX47" fmla="*/ 1038225 w 1438275"/>
                <a:gd name="connsiteY47" fmla="*/ 1123950 h 1314450"/>
                <a:gd name="connsiteX48" fmla="*/ 1069975 w 1438275"/>
                <a:gd name="connsiteY48" fmla="*/ 1123950 h 1314450"/>
                <a:gd name="connsiteX49" fmla="*/ 1069975 w 1438275"/>
                <a:gd name="connsiteY49" fmla="*/ 1149350 h 1314450"/>
                <a:gd name="connsiteX50" fmla="*/ 1149350 w 1438275"/>
                <a:gd name="connsiteY50" fmla="*/ 1149350 h 1314450"/>
                <a:gd name="connsiteX51" fmla="*/ 1149350 w 1438275"/>
                <a:gd name="connsiteY51" fmla="*/ 1184275 h 1314450"/>
                <a:gd name="connsiteX52" fmla="*/ 1184275 w 1438275"/>
                <a:gd name="connsiteY52" fmla="*/ 1184275 h 1314450"/>
                <a:gd name="connsiteX53" fmla="*/ 1184275 w 1438275"/>
                <a:gd name="connsiteY53" fmla="*/ 1184275 h 1314450"/>
                <a:gd name="connsiteX54" fmla="*/ 1184275 w 1438275"/>
                <a:gd name="connsiteY54" fmla="*/ 1212850 h 1314450"/>
                <a:gd name="connsiteX55" fmla="*/ 1282700 w 1438275"/>
                <a:gd name="connsiteY55" fmla="*/ 1212850 h 1314450"/>
                <a:gd name="connsiteX56" fmla="*/ 1282700 w 1438275"/>
                <a:gd name="connsiteY56" fmla="*/ 1244600 h 1314450"/>
                <a:gd name="connsiteX57" fmla="*/ 1320800 w 1438275"/>
                <a:gd name="connsiteY57" fmla="*/ 1244600 h 1314450"/>
                <a:gd name="connsiteX58" fmla="*/ 1320800 w 1438275"/>
                <a:gd name="connsiteY58" fmla="*/ 1289050 h 1314450"/>
                <a:gd name="connsiteX59" fmla="*/ 1438275 w 1438275"/>
                <a:gd name="connsiteY59" fmla="*/ 1289050 h 1314450"/>
                <a:gd name="connsiteX60" fmla="*/ 1438275 w 1438275"/>
                <a:gd name="connsiteY60" fmla="*/ 13144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438275" h="1314450">
                  <a:moveTo>
                    <a:pt x="0" y="0"/>
                  </a:moveTo>
                  <a:lnTo>
                    <a:pt x="66675" y="0"/>
                  </a:lnTo>
                  <a:lnTo>
                    <a:pt x="66675" y="120650"/>
                  </a:lnTo>
                  <a:lnTo>
                    <a:pt x="66675" y="120650"/>
                  </a:lnTo>
                  <a:lnTo>
                    <a:pt x="66675" y="158750"/>
                  </a:lnTo>
                  <a:lnTo>
                    <a:pt x="98425" y="158750"/>
                  </a:lnTo>
                  <a:lnTo>
                    <a:pt x="98425" y="320675"/>
                  </a:lnTo>
                  <a:lnTo>
                    <a:pt x="104775" y="327025"/>
                  </a:lnTo>
                  <a:lnTo>
                    <a:pt x="104775" y="425450"/>
                  </a:lnTo>
                  <a:lnTo>
                    <a:pt x="133350" y="425450"/>
                  </a:lnTo>
                  <a:lnTo>
                    <a:pt x="133350" y="485775"/>
                  </a:lnTo>
                  <a:lnTo>
                    <a:pt x="171450" y="485775"/>
                  </a:lnTo>
                  <a:lnTo>
                    <a:pt x="171450" y="511175"/>
                  </a:lnTo>
                  <a:lnTo>
                    <a:pt x="187325" y="511175"/>
                  </a:lnTo>
                  <a:lnTo>
                    <a:pt x="187325" y="527050"/>
                  </a:lnTo>
                  <a:lnTo>
                    <a:pt x="282575" y="527050"/>
                  </a:lnTo>
                  <a:lnTo>
                    <a:pt x="282575" y="561975"/>
                  </a:lnTo>
                  <a:lnTo>
                    <a:pt x="314325" y="561975"/>
                  </a:lnTo>
                  <a:lnTo>
                    <a:pt x="314325" y="625475"/>
                  </a:lnTo>
                  <a:lnTo>
                    <a:pt x="349250" y="625475"/>
                  </a:lnTo>
                  <a:lnTo>
                    <a:pt x="349250" y="698500"/>
                  </a:lnTo>
                  <a:lnTo>
                    <a:pt x="377825" y="698500"/>
                  </a:lnTo>
                  <a:lnTo>
                    <a:pt x="377825" y="736600"/>
                  </a:lnTo>
                  <a:lnTo>
                    <a:pt x="447675" y="736600"/>
                  </a:lnTo>
                  <a:lnTo>
                    <a:pt x="447675" y="777875"/>
                  </a:lnTo>
                  <a:lnTo>
                    <a:pt x="561975" y="777875"/>
                  </a:lnTo>
                  <a:lnTo>
                    <a:pt x="561975" y="831850"/>
                  </a:lnTo>
                  <a:lnTo>
                    <a:pt x="561975" y="831850"/>
                  </a:lnTo>
                  <a:lnTo>
                    <a:pt x="561975" y="831850"/>
                  </a:lnTo>
                  <a:lnTo>
                    <a:pt x="590550" y="831850"/>
                  </a:lnTo>
                  <a:lnTo>
                    <a:pt x="590550" y="901700"/>
                  </a:lnTo>
                  <a:lnTo>
                    <a:pt x="609600" y="901700"/>
                  </a:lnTo>
                  <a:lnTo>
                    <a:pt x="609600" y="901700"/>
                  </a:lnTo>
                  <a:lnTo>
                    <a:pt x="609600" y="901700"/>
                  </a:lnTo>
                  <a:lnTo>
                    <a:pt x="609600" y="901700"/>
                  </a:lnTo>
                  <a:lnTo>
                    <a:pt x="609600" y="930275"/>
                  </a:lnTo>
                  <a:lnTo>
                    <a:pt x="771525" y="930275"/>
                  </a:lnTo>
                  <a:lnTo>
                    <a:pt x="771525" y="971550"/>
                  </a:lnTo>
                  <a:lnTo>
                    <a:pt x="806450" y="971550"/>
                  </a:lnTo>
                  <a:lnTo>
                    <a:pt x="806450" y="1003300"/>
                  </a:lnTo>
                  <a:lnTo>
                    <a:pt x="847725" y="1003300"/>
                  </a:lnTo>
                  <a:lnTo>
                    <a:pt x="847725" y="1038225"/>
                  </a:lnTo>
                  <a:lnTo>
                    <a:pt x="882650" y="1038225"/>
                  </a:lnTo>
                  <a:lnTo>
                    <a:pt x="882650" y="1076325"/>
                  </a:lnTo>
                  <a:lnTo>
                    <a:pt x="920750" y="1076325"/>
                  </a:lnTo>
                  <a:lnTo>
                    <a:pt x="920750" y="1089025"/>
                  </a:lnTo>
                  <a:lnTo>
                    <a:pt x="1038225" y="1089025"/>
                  </a:lnTo>
                  <a:lnTo>
                    <a:pt x="1038225" y="1123950"/>
                  </a:lnTo>
                  <a:lnTo>
                    <a:pt x="1069975" y="1123950"/>
                  </a:lnTo>
                  <a:lnTo>
                    <a:pt x="1069975" y="1149350"/>
                  </a:lnTo>
                  <a:lnTo>
                    <a:pt x="1149350" y="1149350"/>
                  </a:lnTo>
                  <a:lnTo>
                    <a:pt x="1149350" y="1184275"/>
                  </a:lnTo>
                  <a:lnTo>
                    <a:pt x="1184275" y="1184275"/>
                  </a:lnTo>
                  <a:lnTo>
                    <a:pt x="1184275" y="1184275"/>
                  </a:lnTo>
                  <a:lnTo>
                    <a:pt x="1184275" y="1212850"/>
                  </a:lnTo>
                  <a:lnTo>
                    <a:pt x="1282700" y="1212850"/>
                  </a:lnTo>
                  <a:lnTo>
                    <a:pt x="1282700" y="1244600"/>
                  </a:lnTo>
                  <a:lnTo>
                    <a:pt x="1320800" y="1244600"/>
                  </a:lnTo>
                  <a:lnTo>
                    <a:pt x="1320800" y="1289050"/>
                  </a:lnTo>
                  <a:lnTo>
                    <a:pt x="1438275" y="1289050"/>
                  </a:lnTo>
                  <a:lnTo>
                    <a:pt x="1438275" y="1314450"/>
                  </a:lnTo>
                </a:path>
              </a:pathLst>
            </a:custGeom>
            <a:noFill/>
            <a:ln w="28575">
              <a:solidFill>
                <a:schemeClr val="accent1"/>
              </a:solidFill>
              <a:miter lim="800000"/>
              <a:headEnd/>
              <a:tailEnd/>
            </a:ln>
          </p:spPr>
          <p:txBody>
            <a:bodyPr rtlCol="0" anchor="ctr"/>
            <a:lstStyle/>
            <a:p>
              <a:pPr algn="ctr"/>
              <a:endParaRPr lang="en-US" dirty="0"/>
            </a:p>
          </p:txBody>
        </p:sp>
      </p:grpSp>
      <p:sp>
        <p:nvSpPr>
          <p:cNvPr id="213" name="Freeform 212">
            <a:extLst>
              <a:ext uri="{FF2B5EF4-FFF2-40B4-BE49-F238E27FC236}">
                <a16:creationId xmlns:a16="http://schemas.microsoft.com/office/drawing/2014/main" id="{5D66502C-CBA7-B32B-2780-BA8A95F870B2}"/>
              </a:ext>
            </a:extLst>
          </p:cNvPr>
          <p:cNvSpPr/>
          <p:nvPr/>
        </p:nvSpPr>
        <p:spPr bwMode="auto">
          <a:xfrm>
            <a:off x="1651000" y="2384425"/>
            <a:ext cx="3394075" cy="2698750"/>
          </a:xfrm>
          <a:custGeom>
            <a:avLst/>
            <a:gdLst>
              <a:gd name="connsiteX0" fmla="*/ 3394075 w 3394075"/>
              <a:gd name="connsiteY0" fmla="*/ 2698750 h 2698750"/>
              <a:gd name="connsiteX1" fmla="*/ 3394075 w 3394075"/>
              <a:gd name="connsiteY1" fmla="*/ 2298700 h 2698750"/>
              <a:gd name="connsiteX2" fmla="*/ 2235200 w 3394075"/>
              <a:gd name="connsiteY2" fmla="*/ 2298700 h 2698750"/>
              <a:gd name="connsiteX3" fmla="*/ 2235200 w 3394075"/>
              <a:gd name="connsiteY3" fmla="*/ 2190750 h 2698750"/>
              <a:gd name="connsiteX4" fmla="*/ 1971675 w 3394075"/>
              <a:gd name="connsiteY4" fmla="*/ 2190750 h 2698750"/>
              <a:gd name="connsiteX5" fmla="*/ 1971675 w 3394075"/>
              <a:gd name="connsiteY5" fmla="*/ 2076450 h 2698750"/>
              <a:gd name="connsiteX6" fmla="*/ 1263650 w 3394075"/>
              <a:gd name="connsiteY6" fmla="*/ 2076450 h 2698750"/>
              <a:gd name="connsiteX7" fmla="*/ 1263650 w 3394075"/>
              <a:gd name="connsiteY7" fmla="*/ 1997075 h 2698750"/>
              <a:gd name="connsiteX8" fmla="*/ 1085850 w 3394075"/>
              <a:gd name="connsiteY8" fmla="*/ 1997075 h 2698750"/>
              <a:gd name="connsiteX9" fmla="*/ 1085850 w 3394075"/>
              <a:gd name="connsiteY9" fmla="*/ 1933575 h 2698750"/>
              <a:gd name="connsiteX10" fmla="*/ 1057275 w 3394075"/>
              <a:gd name="connsiteY10" fmla="*/ 1933575 h 2698750"/>
              <a:gd name="connsiteX11" fmla="*/ 1057275 w 3394075"/>
              <a:gd name="connsiteY11" fmla="*/ 1866900 h 2698750"/>
              <a:gd name="connsiteX12" fmla="*/ 987425 w 3394075"/>
              <a:gd name="connsiteY12" fmla="*/ 1866900 h 2698750"/>
              <a:gd name="connsiteX13" fmla="*/ 987425 w 3394075"/>
              <a:gd name="connsiteY13" fmla="*/ 1816100 h 2698750"/>
              <a:gd name="connsiteX14" fmla="*/ 971550 w 3394075"/>
              <a:gd name="connsiteY14" fmla="*/ 1816100 h 2698750"/>
              <a:gd name="connsiteX15" fmla="*/ 971550 w 3394075"/>
              <a:gd name="connsiteY15" fmla="*/ 1755775 h 2698750"/>
              <a:gd name="connsiteX16" fmla="*/ 790575 w 3394075"/>
              <a:gd name="connsiteY16" fmla="*/ 1755775 h 2698750"/>
              <a:gd name="connsiteX17" fmla="*/ 790575 w 3394075"/>
              <a:gd name="connsiteY17" fmla="*/ 1714500 h 2698750"/>
              <a:gd name="connsiteX18" fmla="*/ 790575 w 3394075"/>
              <a:gd name="connsiteY18" fmla="*/ 1714500 h 2698750"/>
              <a:gd name="connsiteX19" fmla="*/ 790575 w 3394075"/>
              <a:gd name="connsiteY19" fmla="*/ 1714500 h 2698750"/>
              <a:gd name="connsiteX20" fmla="*/ 774700 w 3394075"/>
              <a:gd name="connsiteY20" fmla="*/ 1714500 h 2698750"/>
              <a:gd name="connsiteX21" fmla="*/ 774700 w 3394075"/>
              <a:gd name="connsiteY21" fmla="*/ 1673225 h 2698750"/>
              <a:gd name="connsiteX22" fmla="*/ 708025 w 3394075"/>
              <a:gd name="connsiteY22" fmla="*/ 1673225 h 2698750"/>
              <a:gd name="connsiteX23" fmla="*/ 708025 w 3394075"/>
              <a:gd name="connsiteY23" fmla="*/ 1619250 h 2698750"/>
              <a:gd name="connsiteX24" fmla="*/ 708025 w 3394075"/>
              <a:gd name="connsiteY24" fmla="*/ 1619250 h 2698750"/>
              <a:gd name="connsiteX25" fmla="*/ 708025 w 3394075"/>
              <a:gd name="connsiteY25" fmla="*/ 1590675 h 2698750"/>
              <a:gd name="connsiteX26" fmla="*/ 603250 w 3394075"/>
              <a:gd name="connsiteY26" fmla="*/ 1590675 h 2698750"/>
              <a:gd name="connsiteX27" fmla="*/ 603250 w 3394075"/>
              <a:gd name="connsiteY27" fmla="*/ 1558925 h 2698750"/>
              <a:gd name="connsiteX28" fmla="*/ 542925 w 3394075"/>
              <a:gd name="connsiteY28" fmla="*/ 1558925 h 2698750"/>
              <a:gd name="connsiteX29" fmla="*/ 542925 w 3394075"/>
              <a:gd name="connsiteY29" fmla="*/ 1501775 h 2698750"/>
              <a:gd name="connsiteX30" fmla="*/ 511175 w 3394075"/>
              <a:gd name="connsiteY30" fmla="*/ 1501775 h 2698750"/>
              <a:gd name="connsiteX31" fmla="*/ 511175 w 3394075"/>
              <a:gd name="connsiteY31" fmla="*/ 1447800 h 2698750"/>
              <a:gd name="connsiteX32" fmla="*/ 479425 w 3394075"/>
              <a:gd name="connsiteY32" fmla="*/ 1447800 h 2698750"/>
              <a:gd name="connsiteX33" fmla="*/ 479425 w 3394075"/>
              <a:gd name="connsiteY33" fmla="*/ 1393825 h 2698750"/>
              <a:gd name="connsiteX34" fmla="*/ 441325 w 3394075"/>
              <a:gd name="connsiteY34" fmla="*/ 1393825 h 2698750"/>
              <a:gd name="connsiteX35" fmla="*/ 441325 w 3394075"/>
              <a:gd name="connsiteY35" fmla="*/ 1355725 h 2698750"/>
              <a:gd name="connsiteX36" fmla="*/ 393700 w 3394075"/>
              <a:gd name="connsiteY36" fmla="*/ 1355725 h 2698750"/>
              <a:gd name="connsiteX37" fmla="*/ 393700 w 3394075"/>
              <a:gd name="connsiteY37" fmla="*/ 1285875 h 2698750"/>
              <a:gd name="connsiteX38" fmla="*/ 339725 w 3394075"/>
              <a:gd name="connsiteY38" fmla="*/ 1285875 h 2698750"/>
              <a:gd name="connsiteX39" fmla="*/ 339725 w 3394075"/>
              <a:gd name="connsiteY39" fmla="*/ 1187450 h 2698750"/>
              <a:gd name="connsiteX40" fmla="*/ 298450 w 3394075"/>
              <a:gd name="connsiteY40" fmla="*/ 1187450 h 2698750"/>
              <a:gd name="connsiteX41" fmla="*/ 298450 w 3394075"/>
              <a:gd name="connsiteY41" fmla="*/ 1063625 h 2698750"/>
              <a:gd name="connsiteX42" fmla="*/ 298450 w 3394075"/>
              <a:gd name="connsiteY42" fmla="*/ 1063625 h 2698750"/>
              <a:gd name="connsiteX43" fmla="*/ 269875 w 3394075"/>
              <a:gd name="connsiteY43" fmla="*/ 1063625 h 2698750"/>
              <a:gd name="connsiteX44" fmla="*/ 269875 w 3394075"/>
              <a:gd name="connsiteY44" fmla="*/ 936625 h 2698750"/>
              <a:gd name="connsiteX45" fmla="*/ 263525 w 3394075"/>
              <a:gd name="connsiteY45" fmla="*/ 936625 h 2698750"/>
              <a:gd name="connsiteX46" fmla="*/ 263525 w 3394075"/>
              <a:gd name="connsiteY46" fmla="*/ 873125 h 2698750"/>
              <a:gd name="connsiteX47" fmla="*/ 257175 w 3394075"/>
              <a:gd name="connsiteY47" fmla="*/ 873125 h 2698750"/>
              <a:gd name="connsiteX48" fmla="*/ 257175 w 3394075"/>
              <a:gd name="connsiteY48" fmla="*/ 815975 h 2698750"/>
              <a:gd name="connsiteX49" fmla="*/ 222250 w 3394075"/>
              <a:gd name="connsiteY49" fmla="*/ 815975 h 2698750"/>
              <a:gd name="connsiteX50" fmla="*/ 222250 w 3394075"/>
              <a:gd name="connsiteY50" fmla="*/ 746125 h 2698750"/>
              <a:gd name="connsiteX51" fmla="*/ 88900 w 3394075"/>
              <a:gd name="connsiteY51" fmla="*/ 746125 h 2698750"/>
              <a:gd name="connsiteX52" fmla="*/ 88900 w 3394075"/>
              <a:gd name="connsiteY52" fmla="*/ 685800 h 2698750"/>
              <a:gd name="connsiteX53" fmla="*/ 88900 w 3394075"/>
              <a:gd name="connsiteY53" fmla="*/ 685800 h 2698750"/>
              <a:gd name="connsiteX54" fmla="*/ 60325 w 3394075"/>
              <a:gd name="connsiteY54" fmla="*/ 685800 h 2698750"/>
              <a:gd name="connsiteX55" fmla="*/ 60325 w 3394075"/>
              <a:gd name="connsiteY55" fmla="*/ 523875 h 2698750"/>
              <a:gd name="connsiteX56" fmla="*/ 47625 w 3394075"/>
              <a:gd name="connsiteY56" fmla="*/ 523875 h 2698750"/>
              <a:gd name="connsiteX57" fmla="*/ 47625 w 3394075"/>
              <a:gd name="connsiteY57" fmla="*/ 403225 h 2698750"/>
              <a:gd name="connsiteX58" fmla="*/ 47625 w 3394075"/>
              <a:gd name="connsiteY58" fmla="*/ 403225 h 2698750"/>
              <a:gd name="connsiteX59" fmla="*/ 47625 w 3394075"/>
              <a:gd name="connsiteY59" fmla="*/ 403225 h 2698750"/>
              <a:gd name="connsiteX60" fmla="*/ 28575 w 3394075"/>
              <a:gd name="connsiteY60" fmla="*/ 403225 h 2698750"/>
              <a:gd name="connsiteX61" fmla="*/ 28575 w 3394075"/>
              <a:gd name="connsiteY61" fmla="*/ 142875 h 2698750"/>
              <a:gd name="connsiteX62" fmla="*/ 0 w 3394075"/>
              <a:gd name="connsiteY62" fmla="*/ 142875 h 2698750"/>
              <a:gd name="connsiteX63" fmla="*/ 0 w 3394075"/>
              <a:gd name="connsiteY63" fmla="*/ 0 h 269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94075" h="2698750">
                <a:moveTo>
                  <a:pt x="3394075" y="2698750"/>
                </a:moveTo>
                <a:lnTo>
                  <a:pt x="3394075" y="2298700"/>
                </a:lnTo>
                <a:lnTo>
                  <a:pt x="2235200" y="2298700"/>
                </a:lnTo>
                <a:lnTo>
                  <a:pt x="2235200" y="2190750"/>
                </a:lnTo>
                <a:lnTo>
                  <a:pt x="1971675" y="2190750"/>
                </a:lnTo>
                <a:lnTo>
                  <a:pt x="1971675" y="2076450"/>
                </a:lnTo>
                <a:lnTo>
                  <a:pt x="1263650" y="2076450"/>
                </a:lnTo>
                <a:lnTo>
                  <a:pt x="1263650" y="1997075"/>
                </a:lnTo>
                <a:lnTo>
                  <a:pt x="1085850" y="1997075"/>
                </a:lnTo>
                <a:lnTo>
                  <a:pt x="1085850" y="1933575"/>
                </a:lnTo>
                <a:lnTo>
                  <a:pt x="1057275" y="1933575"/>
                </a:lnTo>
                <a:lnTo>
                  <a:pt x="1057275" y="1866900"/>
                </a:lnTo>
                <a:lnTo>
                  <a:pt x="987425" y="1866900"/>
                </a:lnTo>
                <a:lnTo>
                  <a:pt x="987425" y="1816100"/>
                </a:lnTo>
                <a:lnTo>
                  <a:pt x="971550" y="1816100"/>
                </a:lnTo>
                <a:lnTo>
                  <a:pt x="971550" y="1755775"/>
                </a:lnTo>
                <a:lnTo>
                  <a:pt x="790575" y="1755775"/>
                </a:lnTo>
                <a:lnTo>
                  <a:pt x="790575" y="1714500"/>
                </a:lnTo>
                <a:lnTo>
                  <a:pt x="790575" y="1714500"/>
                </a:lnTo>
                <a:lnTo>
                  <a:pt x="790575" y="1714500"/>
                </a:lnTo>
                <a:lnTo>
                  <a:pt x="774700" y="1714500"/>
                </a:lnTo>
                <a:lnTo>
                  <a:pt x="774700" y="1673225"/>
                </a:lnTo>
                <a:lnTo>
                  <a:pt x="708025" y="1673225"/>
                </a:lnTo>
                <a:lnTo>
                  <a:pt x="708025" y="1619250"/>
                </a:lnTo>
                <a:lnTo>
                  <a:pt x="708025" y="1619250"/>
                </a:lnTo>
                <a:lnTo>
                  <a:pt x="708025" y="1590675"/>
                </a:lnTo>
                <a:lnTo>
                  <a:pt x="603250" y="1590675"/>
                </a:lnTo>
                <a:lnTo>
                  <a:pt x="603250" y="1558925"/>
                </a:lnTo>
                <a:lnTo>
                  <a:pt x="542925" y="1558925"/>
                </a:lnTo>
                <a:lnTo>
                  <a:pt x="542925" y="1501775"/>
                </a:lnTo>
                <a:lnTo>
                  <a:pt x="511175" y="1501775"/>
                </a:lnTo>
                <a:lnTo>
                  <a:pt x="511175" y="1447800"/>
                </a:lnTo>
                <a:lnTo>
                  <a:pt x="479425" y="1447800"/>
                </a:lnTo>
                <a:lnTo>
                  <a:pt x="479425" y="1393825"/>
                </a:lnTo>
                <a:lnTo>
                  <a:pt x="441325" y="1393825"/>
                </a:lnTo>
                <a:lnTo>
                  <a:pt x="441325" y="1355725"/>
                </a:lnTo>
                <a:lnTo>
                  <a:pt x="393700" y="1355725"/>
                </a:lnTo>
                <a:lnTo>
                  <a:pt x="393700" y="1285875"/>
                </a:lnTo>
                <a:lnTo>
                  <a:pt x="339725" y="1285875"/>
                </a:lnTo>
                <a:lnTo>
                  <a:pt x="339725" y="1187450"/>
                </a:lnTo>
                <a:lnTo>
                  <a:pt x="298450" y="1187450"/>
                </a:lnTo>
                <a:lnTo>
                  <a:pt x="298450" y="1063625"/>
                </a:lnTo>
                <a:lnTo>
                  <a:pt x="298450" y="1063625"/>
                </a:lnTo>
                <a:lnTo>
                  <a:pt x="269875" y="1063625"/>
                </a:lnTo>
                <a:lnTo>
                  <a:pt x="269875" y="936625"/>
                </a:lnTo>
                <a:lnTo>
                  <a:pt x="263525" y="936625"/>
                </a:lnTo>
                <a:lnTo>
                  <a:pt x="263525" y="873125"/>
                </a:lnTo>
                <a:lnTo>
                  <a:pt x="257175" y="873125"/>
                </a:lnTo>
                <a:lnTo>
                  <a:pt x="257175" y="815975"/>
                </a:lnTo>
                <a:lnTo>
                  <a:pt x="222250" y="815975"/>
                </a:lnTo>
                <a:lnTo>
                  <a:pt x="222250" y="746125"/>
                </a:lnTo>
                <a:lnTo>
                  <a:pt x="88900" y="746125"/>
                </a:lnTo>
                <a:lnTo>
                  <a:pt x="88900" y="685800"/>
                </a:lnTo>
                <a:lnTo>
                  <a:pt x="88900" y="685800"/>
                </a:lnTo>
                <a:lnTo>
                  <a:pt x="60325" y="685800"/>
                </a:lnTo>
                <a:lnTo>
                  <a:pt x="60325" y="523875"/>
                </a:lnTo>
                <a:lnTo>
                  <a:pt x="47625" y="523875"/>
                </a:lnTo>
                <a:lnTo>
                  <a:pt x="47625" y="403225"/>
                </a:lnTo>
                <a:lnTo>
                  <a:pt x="47625" y="403225"/>
                </a:lnTo>
                <a:lnTo>
                  <a:pt x="47625" y="403225"/>
                </a:lnTo>
                <a:lnTo>
                  <a:pt x="28575" y="403225"/>
                </a:lnTo>
                <a:lnTo>
                  <a:pt x="28575" y="142875"/>
                </a:lnTo>
                <a:lnTo>
                  <a:pt x="0" y="142875"/>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14" name="Group 405">
            <a:extLst>
              <a:ext uri="{FF2B5EF4-FFF2-40B4-BE49-F238E27FC236}">
                <a16:creationId xmlns:a16="http://schemas.microsoft.com/office/drawing/2014/main" id="{2930A43C-5CB9-BBEE-5A62-735E4D72E5DA}"/>
              </a:ext>
            </a:extLst>
          </p:cNvPr>
          <p:cNvGrpSpPr/>
          <p:nvPr/>
        </p:nvGrpSpPr>
        <p:grpSpPr>
          <a:xfrm>
            <a:off x="7471774" y="4659686"/>
            <a:ext cx="2500148" cy="369333"/>
            <a:chOff x="2388847" y="1558694"/>
            <a:chExt cx="3141385" cy="242688"/>
          </a:xfrm>
        </p:grpSpPr>
        <p:sp>
          <p:nvSpPr>
            <p:cNvPr id="215" name="Rectangle 37">
              <a:extLst>
                <a:ext uri="{FF2B5EF4-FFF2-40B4-BE49-F238E27FC236}">
                  <a16:creationId xmlns:a16="http://schemas.microsoft.com/office/drawing/2014/main" id="{CBBCBABE-1AEE-D115-85DC-C577A3A4E444}"/>
                </a:ext>
              </a:extLst>
            </p:cNvPr>
            <p:cNvSpPr>
              <a:spLocks noChangeArrowheads="1"/>
            </p:cNvSpPr>
            <p:nvPr/>
          </p:nvSpPr>
          <p:spPr bwMode="auto">
            <a:xfrm>
              <a:off x="2596149" y="1558694"/>
              <a:ext cx="2934083" cy="24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783">
                <a:defRPr/>
              </a:pPr>
              <a:r>
                <a:rPr lang="en-GB" sz="1200" b="0" baseline="30000" dirty="0">
                  <a:solidFill>
                    <a:srgbClr val="000000">
                      <a:lumMod val="50000"/>
                    </a:srgbClr>
                  </a:solidFill>
                  <a:latin typeface="Calibri" panose="020F0502020204030204" pitchFamily="34" charset="0"/>
                  <a:cs typeface="Calibri" panose="020F0502020204030204" pitchFamily="34" charset="0"/>
                </a:rPr>
                <a:t>177</a:t>
              </a:r>
              <a:r>
                <a:rPr lang="en-GB" sz="1200" b="0" dirty="0">
                  <a:solidFill>
                    <a:srgbClr val="000000">
                      <a:lumMod val="50000"/>
                    </a:srgbClr>
                  </a:solidFill>
                  <a:latin typeface="Calibri" panose="020F0502020204030204" pitchFamily="34" charset="0"/>
                  <a:cs typeface="Calibri" panose="020F0502020204030204" pitchFamily="34" charset="0"/>
                </a:rPr>
                <a:t>Lu-PSMA-617 + BSoC (n = 385)</a:t>
              </a:r>
              <a:br>
                <a:rPr lang="en-GB" sz="1200" b="0" dirty="0">
                  <a:solidFill>
                    <a:srgbClr val="000000">
                      <a:lumMod val="50000"/>
                    </a:srgbClr>
                  </a:solidFill>
                  <a:latin typeface="Calibri" panose="020F0502020204030204" pitchFamily="34" charset="0"/>
                  <a:cs typeface="Calibri" panose="020F0502020204030204" pitchFamily="34" charset="0"/>
                </a:rPr>
              </a:br>
              <a:r>
                <a:rPr lang="en-GB" sz="1200" b="0" dirty="0">
                  <a:solidFill>
                    <a:srgbClr val="000000">
                      <a:lumMod val="50000"/>
                    </a:srgbClr>
                  </a:solidFill>
                  <a:latin typeface="Calibri" panose="020F0502020204030204" pitchFamily="34" charset="0"/>
                  <a:cs typeface="Calibri" panose="020F0502020204030204" pitchFamily="34" charset="0"/>
                </a:rPr>
                <a:t>BSoC (n = 196)</a:t>
              </a:r>
              <a:endParaRPr lang="en-US" altLang="en-US" sz="1200" b="0" dirty="0">
                <a:solidFill>
                  <a:srgbClr val="000000"/>
                </a:solidFill>
                <a:latin typeface="Calibri" panose="020F0502020204030204" pitchFamily="34" charset="0"/>
                <a:cs typeface="Calibri" panose="020F0502020204030204" pitchFamily="34" charset="0"/>
              </a:endParaRPr>
            </a:p>
          </p:txBody>
        </p:sp>
        <p:sp>
          <p:nvSpPr>
            <p:cNvPr id="216" name="Line 57">
              <a:extLst>
                <a:ext uri="{FF2B5EF4-FFF2-40B4-BE49-F238E27FC236}">
                  <a16:creationId xmlns:a16="http://schemas.microsoft.com/office/drawing/2014/main" id="{52318F2C-5F96-0BFE-A711-04839414D181}"/>
                </a:ext>
              </a:extLst>
            </p:cNvPr>
            <p:cNvSpPr>
              <a:spLocks noChangeShapeType="1"/>
            </p:cNvSpPr>
            <p:nvPr/>
          </p:nvSpPr>
          <p:spPr bwMode="auto">
            <a:xfrm>
              <a:off x="2388847" y="1612779"/>
              <a:ext cx="149360" cy="0"/>
            </a:xfrm>
            <a:prstGeom prst="line">
              <a:avLst/>
            </a:prstGeom>
            <a:noFill/>
            <a:ln w="28599" cap="sq">
              <a:solidFill>
                <a:schemeClr val="accent1"/>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17" name="Line 57">
              <a:extLst>
                <a:ext uri="{FF2B5EF4-FFF2-40B4-BE49-F238E27FC236}">
                  <a16:creationId xmlns:a16="http://schemas.microsoft.com/office/drawing/2014/main" id="{4BF3523C-D324-5438-1023-FBB67A9CF3C1}"/>
                </a:ext>
              </a:extLst>
            </p:cNvPr>
            <p:cNvSpPr>
              <a:spLocks noChangeShapeType="1"/>
            </p:cNvSpPr>
            <p:nvPr/>
          </p:nvSpPr>
          <p:spPr bwMode="auto">
            <a:xfrm>
              <a:off x="2388847" y="1743261"/>
              <a:ext cx="149360" cy="0"/>
            </a:xfrm>
            <a:prstGeom prst="line">
              <a:avLst/>
            </a:prstGeom>
            <a:noFill/>
            <a:ln w="28599" cap="sq">
              <a:solidFill>
                <a:schemeClr val="accent3"/>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219" name="Freeform 218">
            <a:extLst>
              <a:ext uri="{FF2B5EF4-FFF2-40B4-BE49-F238E27FC236}">
                <a16:creationId xmlns:a16="http://schemas.microsoft.com/office/drawing/2014/main" id="{6F22F3EE-A8A2-3708-D024-18C8DB3C8EB6}"/>
              </a:ext>
            </a:extLst>
          </p:cNvPr>
          <p:cNvSpPr/>
          <p:nvPr/>
        </p:nvSpPr>
        <p:spPr bwMode="auto">
          <a:xfrm>
            <a:off x="7372350" y="2397125"/>
            <a:ext cx="2965450" cy="1854200"/>
          </a:xfrm>
          <a:custGeom>
            <a:avLst/>
            <a:gdLst>
              <a:gd name="connsiteX0" fmla="*/ 2965450 w 2965450"/>
              <a:gd name="connsiteY0" fmla="*/ 1854200 h 1854200"/>
              <a:gd name="connsiteX1" fmla="*/ 1089025 w 2965450"/>
              <a:gd name="connsiteY1" fmla="*/ 1854200 h 1854200"/>
              <a:gd name="connsiteX2" fmla="*/ 1089025 w 2965450"/>
              <a:gd name="connsiteY2" fmla="*/ 1746250 h 1854200"/>
              <a:gd name="connsiteX3" fmla="*/ 987425 w 2965450"/>
              <a:gd name="connsiteY3" fmla="*/ 1746250 h 1854200"/>
              <a:gd name="connsiteX4" fmla="*/ 987425 w 2965450"/>
              <a:gd name="connsiteY4" fmla="*/ 1663700 h 1854200"/>
              <a:gd name="connsiteX5" fmla="*/ 946150 w 2965450"/>
              <a:gd name="connsiteY5" fmla="*/ 1663700 h 1854200"/>
              <a:gd name="connsiteX6" fmla="*/ 946150 w 2965450"/>
              <a:gd name="connsiteY6" fmla="*/ 1606550 h 1854200"/>
              <a:gd name="connsiteX7" fmla="*/ 831850 w 2965450"/>
              <a:gd name="connsiteY7" fmla="*/ 1606550 h 1854200"/>
              <a:gd name="connsiteX8" fmla="*/ 831850 w 2965450"/>
              <a:gd name="connsiteY8" fmla="*/ 1549400 h 1854200"/>
              <a:gd name="connsiteX9" fmla="*/ 615950 w 2965450"/>
              <a:gd name="connsiteY9" fmla="*/ 1549400 h 1854200"/>
              <a:gd name="connsiteX10" fmla="*/ 615950 w 2965450"/>
              <a:gd name="connsiteY10" fmla="*/ 1508125 h 1854200"/>
              <a:gd name="connsiteX11" fmla="*/ 565150 w 2965450"/>
              <a:gd name="connsiteY11" fmla="*/ 1508125 h 1854200"/>
              <a:gd name="connsiteX12" fmla="*/ 565150 w 2965450"/>
              <a:gd name="connsiteY12" fmla="*/ 1457325 h 1854200"/>
              <a:gd name="connsiteX13" fmla="*/ 520700 w 2965450"/>
              <a:gd name="connsiteY13" fmla="*/ 1457325 h 1854200"/>
              <a:gd name="connsiteX14" fmla="*/ 520700 w 2965450"/>
              <a:gd name="connsiteY14" fmla="*/ 1419225 h 1854200"/>
              <a:gd name="connsiteX15" fmla="*/ 495300 w 2965450"/>
              <a:gd name="connsiteY15" fmla="*/ 1419225 h 1854200"/>
              <a:gd name="connsiteX16" fmla="*/ 495300 w 2965450"/>
              <a:gd name="connsiteY16" fmla="*/ 1228725 h 1854200"/>
              <a:gd name="connsiteX17" fmla="*/ 428625 w 2965450"/>
              <a:gd name="connsiteY17" fmla="*/ 1228725 h 1854200"/>
              <a:gd name="connsiteX18" fmla="*/ 428625 w 2965450"/>
              <a:gd name="connsiteY18" fmla="*/ 1187450 h 1854200"/>
              <a:gd name="connsiteX19" fmla="*/ 381000 w 2965450"/>
              <a:gd name="connsiteY19" fmla="*/ 1187450 h 1854200"/>
              <a:gd name="connsiteX20" fmla="*/ 381000 w 2965450"/>
              <a:gd name="connsiteY20" fmla="*/ 1146175 h 1854200"/>
              <a:gd name="connsiteX21" fmla="*/ 333375 w 2965450"/>
              <a:gd name="connsiteY21" fmla="*/ 1146175 h 1854200"/>
              <a:gd name="connsiteX22" fmla="*/ 333375 w 2965450"/>
              <a:gd name="connsiteY22" fmla="*/ 1069975 h 1854200"/>
              <a:gd name="connsiteX23" fmla="*/ 295275 w 2965450"/>
              <a:gd name="connsiteY23" fmla="*/ 1069975 h 1854200"/>
              <a:gd name="connsiteX24" fmla="*/ 295275 w 2965450"/>
              <a:gd name="connsiteY24" fmla="*/ 990600 h 1854200"/>
              <a:gd name="connsiteX25" fmla="*/ 269875 w 2965450"/>
              <a:gd name="connsiteY25" fmla="*/ 990600 h 1854200"/>
              <a:gd name="connsiteX26" fmla="*/ 269875 w 2965450"/>
              <a:gd name="connsiteY26" fmla="*/ 895350 h 1854200"/>
              <a:gd name="connsiteX27" fmla="*/ 269875 w 2965450"/>
              <a:gd name="connsiteY27" fmla="*/ 895350 h 1854200"/>
              <a:gd name="connsiteX28" fmla="*/ 225425 w 2965450"/>
              <a:gd name="connsiteY28" fmla="*/ 895350 h 1854200"/>
              <a:gd name="connsiteX29" fmla="*/ 225425 w 2965450"/>
              <a:gd name="connsiteY29" fmla="*/ 825500 h 1854200"/>
              <a:gd name="connsiteX30" fmla="*/ 111125 w 2965450"/>
              <a:gd name="connsiteY30" fmla="*/ 825500 h 1854200"/>
              <a:gd name="connsiteX31" fmla="*/ 111125 w 2965450"/>
              <a:gd name="connsiteY31" fmla="*/ 762000 h 1854200"/>
              <a:gd name="connsiteX32" fmla="*/ 111125 w 2965450"/>
              <a:gd name="connsiteY32" fmla="*/ 762000 h 1854200"/>
              <a:gd name="connsiteX33" fmla="*/ 111125 w 2965450"/>
              <a:gd name="connsiteY33" fmla="*/ 762000 h 1854200"/>
              <a:gd name="connsiteX34" fmla="*/ 82550 w 2965450"/>
              <a:gd name="connsiteY34" fmla="*/ 762000 h 1854200"/>
              <a:gd name="connsiteX35" fmla="*/ 82550 w 2965450"/>
              <a:gd name="connsiteY35" fmla="*/ 536575 h 1854200"/>
              <a:gd name="connsiteX36" fmla="*/ 82550 w 2965450"/>
              <a:gd name="connsiteY36" fmla="*/ 536575 h 1854200"/>
              <a:gd name="connsiteX37" fmla="*/ 57150 w 2965450"/>
              <a:gd name="connsiteY37" fmla="*/ 536575 h 1854200"/>
              <a:gd name="connsiteX38" fmla="*/ 57150 w 2965450"/>
              <a:gd name="connsiteY38" fmla="*/ 447675 h 1854200"/>
              <a:gd name="connsiteX39" fmla="*/ 47625 w 2965450"/>
              <a:gd name="connsiteY39" fmla="*/ 447675 h 1854200"/>
              <a:gd name="connsiteX40" fmla="*/ 47625 w 2965450"/>
              <a:gd name="connsiteY40" fmla="*/ 247650 h 1854200"/>
              <a:gd name="connsiteX41" fmla="*/ 31750 w 2965450"/>
              <a:gd name="connsiteY41" fmla="*/ 247650 h 1854200"/>
              <a:gd name="connsiteX42" fmla="*/ 31750 w 2965450"/>
              <a:gd name="connsiteY42" fmla="*/ 101600 h 1854200"/>
              <a:gd name="connsiteX43" fmla="*/ 0 w 2965450"/>
              <a:gd name="connsiteY43" fmla="*/ 101600 h 1854200"/>
              <a:gd name="connsiteX44" fmla="*/ 0 w 2965450"/>
              <a:gd name="connsiteY44" fmla="*/ 0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65450" h="1854200">
                <a:moveTo>
                  <a:pt x="2965450" y="1854200"/>
                </a:moveTo>
                <a:lnTo>
                  <a:pt x="1089025" y="1854200"/>
                </a:lnTo>
                <a:lnTo>
                  <a:pt x="1089025" y="1746250"/>
                </a:lnTo>
                <a:lnTo>
                  <a:pt x="987425" y="1746250"/>
                </a:lnTo>
                <a:lnTo>
                  <a:pt x="987425" y="1663700"/>
                </a:lnTo>
                <a:lnTo>
                  <a:pt x="946150" y="1663700"/>
                </a:lnTo>
                <a:lnTo>
                  <a:pt x="946150" y="1606550"/>
                </a:lnTo>
                <a:lnTo>
                  <a:pt x="831850" y="1606550"/>
                </a:lnTo>
                <a:lnTo>
                  <a:pt x="831850" y="1549400"/>
                </a:lnTo>
                <a:lnTo>
                  <a:pt x="615950" y="1549400"/>
                </a:lnTo>
                <a:lnTo>
                  <a:pt x="615950" y="1508125"/>
                </a:lnTo>
                <a:lnTo>
                  <a:pt x="565150" y="1508125"/>
                </a:lnTo>
                <a:lnTo>
                  <a:pt x="565150" y="1457325"/>
                </a:lnTo>
                <a:lnTo>
                  <a:pt x="520700" y="1457325"/>
                </a:lnTo>
                <a:lnTo>
                  <a:pt x="520700" y="1419225"/>
                </a:lnTo>
                <a:lnTo>
                  <a:pt x="495300" y="1419225"/>
                </a:lnTo>
                <a:lnTo>
                  <a:pt x="495300" y="1228725"/>
                </a:lnTo>
                <a:lnTo>
                  <a:pt x="428625" y="1228725"/>
                </a:lnTo>
                <a:lnTo>
                  <a:pt x="428625" y="1187450"/>
                </a:lnTo>
                <a:lnTo>
                  <a:pt x="381000" y="1187450"/>
                </a:lnTo>
                <a:lnTo>
                  <a:pt x="381000" y="1146175"/>
                </a:lnTo>
                <a:lnTo>
                  <a:pt x="333375" y="1146175"/>
                </a:lnTo>
                <a:lnTo>
                  <a:pt x="333375" y="1069975"/>
                </a:lnTo>
                <a:lnTo>
                  <a:pt x="295275" y="1069975"/>
                </a:lnTo>
                <a:lnTo>
                  <a:pt x="295275" y="990600"/>
                </a:lnTo>
                <a:lnTo>
                  <a:pt x="269875" y="990600"/>
                </a:lnTo>
                <a:lnTo>
                  <a:pt x="269875" y="895350"/>
                </a:lnTo>
                <a:lnTo>
                  <a:pt x="269875" y="895350"/>
                </a:lnTo>
                <a:lnTo>
                  <a:pt x="225425" y="895350"/>
                </a:lnTo>
                <a:lnTo>
                  <a:pt x="225425" y="825500"/>
                </a:lnTo>
                <a:lnTo>
                  <a:pt x="111125" y="825500"/>
                </a:lnTo>
                <a:lnTo>
                  <a:pt x="111125" y="762000"/>
                </a:lnTo>
                <a:lnTo>
                  <a:pt x="111125" y="762000"/>
                </a:lnTo>
                <a:lnTo>
                  <a:pt x="111125" y="762000"/>
                </a:lnTo>
                <a:lnTo>
                  <a:pt x="82550" y="762000"/>
                </a:lnTo>
                <a:lnTo>
                  <a:pt x="82550" y="536575"/>
                </a:lnTo>
                <a:lnTo>
                  <a:pt x="82550" y="536575"/>
                </a:lnTo>
                <a:lnTo>
                  <a:pt x="57150" y="536575"/>
                </a:lnTo>
                <a:lnTo>
                  <a:pt x="57150" y="447675"/>
                </a:lnTo>
                <a:lnTo>
                  <a:pt x="47625" y="447675"/>
                </a:lnTo>
                <a:lnTo>
                  <a:pt x="47625" y="247650"/>
                </a:lnTo>
                <a:lnTo>
                  <a:pt x="31750" y="247650"/>
                </a:lnTo>
                <a:lnTo>
                  <a:pt x="31750" y="101600"/>
                </a:lnTo>
                <a:lnTo>
                  <a:pt x="0" y="10160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18" name="Freeform 217">
            <a:extLst>
              <a:ext uri="{FF2B5EF4-FFF2-40B4-BE49-F238E27FC236}">
                <a16:creationId xmlns:a16="http://schemas.microsoft.com/office/drawing/2014/main" id="{98573435-70CE-996C-84B7-93557D91E690}"/>
              </a:ext>
            </a:extLst>
          </p:cNvPr>
          <p:cNvSpPr/>
          <p:nvPr/>
        </p:nvSpPr>
        <p:spPr bwMode="auto">
          <a:xfrm>
            <a:off x="7366000" y="2393950"/>
            <a:ext cx="3873500" cy="1495425"/>
          </a:xfrm>
          <a:custGeom>
            <a:avLst/>
            <a:gdLst>
              <a:gd name="connsiteX0" fmla="*/ 3873500 w 3873500"/>
              <a:gd name="connsiteY0" fmla="*/ 1495425 h 1495425"/>
              <a:gd name="connsiteX1" fmla="*/ 2657475 w 3873500"/>
              <a:gd name="connsiteY1" fmla="*/ 1495425 h 1495425"/>
              <a:gd name="connsiteX2" fmla="*/ 2657475 w 3873500"/>
              <a:gd name="connsiteY2" fmla="*/ 1447800 h 1495425"/>
              <a:gd name="connsiteX3" fmla="*/ 2571750 w 3873500"/>
              <a:gd name="connsiteY3" fmla="*/ 1447800 h 1495425"/>
              <a:gd name="connsiteX4" fmla="*/ 2571750 w 3873500"/>
              <a:gd name="connsiteY4" fmla="*/ 1397000 h 1495425"/>
              <a:gd name="connsiteX5" fmla="*/ 2492375 w 3873500"/>
              <a:gd name="connsiteY5" fmla="*/ 1397000 h 1495425"/>
              <a:gd name="connsiteX6" fmla="*/ 2492375 w 3873500"/>
              <a:gd name="connsiteY6" fmla="*/ 1365250 h 1495425"/>
              <a:gd name="connsiteX7" fmla="*/ 2451100 w 3873500"/>
              <a:gd name="connsiteY7" fmla="*/ 1365250 h 1495425"/>
              <a:gd name="connsiteX8" fmla="*/ 2451100 w 3873500"/>
              <a:gd name="connsiteY8" fmla="*/ 1320800 h 1495425"/>
              <a:gd name="connsiteX9" fmla="*/ 2232025 w 3873500"/>
              <a:gd name="connsiteY9" fmla="*/ 1320800 h 1495425"/>
              <a:gd name="connsiteX10" fmla="*/ 2232025 w 3873500"/>
              <a:gd name="connsiteY10" fmla="*/ 1298575 h 1495425"/>
              <a:gd name="connsiteX11" fmla="*/ 2111375 w 3873500"/>
              <a:gd name="connsiteY11" fmla="*/ 1298575 h 1495425"/>
              <a:gd name="connsiteX12" fmla="*/ 2111375 w 3873500"/>
              <a:gd name="connsiteY12" fmla="*/ 1263650 h 1495425"/>
              <a:gd name="connsiteX13" fmla="*/ 1981200 w 3873500"/>
              <a:gd name="connsiteY13" fmla="*/ 1263650 h 1495425"/>
              <a:gd name="connsiteX14" fmla="*/ 1981200 w 3873500"/>
              <a:gd name="connsiteY14" fmla="*/ 1219200 h 1495425"/>
              <a:gd name="connsiteX15" fmla="*/ 1981200 w 3873500"/>
              <a:gd name="connsiteY15" fmla="*/ 1219200 h 1495425"/>
              <a:gd name="connsiteX16" fmla="*/ 1946275 w 3873500"/>
              <a:gd name="connsiteY16" fmla="*/ 1219200 h 1495425"/>
              <a:gd name="connsiteX17" fmla="*/ 1946275 w 3873500"/>
              <a:gd name="connsiteY17" fmla="*/ 1187450 h 1495425"/>
              <a:gd name="connsiteX18" fmla="*/ 1536700 w 3873500"/>
              <a:gd name="connsiteY18" fmla="*/ 1187450 h 1495425"/>
              <a:gd name="connsiteX19" fmla="*/ 1536700 w 3873500"/>
              <a:gd name="connsiteY19" fmla="*/ 1139825 h 1495425"/>
              <a:gd name="connsiteX20" fmla="*/ 1504950 w 3873500"/>
              <a:gd name="connsiteY20" fmla="*/ 1139825 h 1495425"/>
              <a:gd name="connsiteX21" fmla="*/ 1504950 w 3873500"/>
              <a:gd name="connsiteY21" fmla="*/ 1085850 h 1495425"/>
              <a:gd name="connsiteX22" fmla="*/ 1349375 w 3873500"/>
              <a:gd name="connsiteY22" fmla="*/ 1085850 h 1495425"/>
              <a:gd name="connsiteX23" fmla="*/ 1349375 w 3873500"/>
              <a:gd name="connsiteY23" fmla="*/ 1047750 h 1495425"/>
              <a:gd name="connsiteX24" fmla="*/ 1247775 w 3873500"/>
              <a:gd name="connsiteY24" fmla="*/ 1047750 h 1495425"/>
              <a:gd name="connsiteX25" fmla="*/ 1247775 w 3873500"/>
              <a:gd name="connsiteY25" fmla="*/ 1000125 h 1495425"/>
              <a:gd name="connsiteX26" fmla="*/ 1073150 w 3873500"/>
              <a:gd name="connsiteY26" fmla="*/ 1000125 h 1495425"/>
              <a:gd name="connsiteX27" fmla="*/ 1073150 w 3873500"/>
              <a:gd name="connsiteY27" fmla="*/ 974725 h 1495425"/>
              <a:gd name="connsiteX28" fmla="*/ 965200 w 3873500"/>
              <a:gd name="connsiteY28" fmla="*/ 974725 h 1495425"/>
              <a:gd name="connsiteX29" fmla="*/ 965200 w 3873500"/>
              <a:gd name="connsiteY29" fmla="*/ 946150 h 1495425"/>
              <a:gd name="connsiteX30" fmla="*/ 838200 w 3873500"/>
              <a:gd name="connsiteY30" fmla="*/ 946150 h 1495425"/>
              <a:gd name="connsiteX31" fmla="*/ 838200 w 3873500"/>
              <a:gd name="connsiteY31" fmla="*/ 908050 h 1495425"/>
              <a:gd name="connsiteX32" fmla="*/ 784225 w 3873500"/>
              <a:gd name="connsiteY32" fmla="*/ 908050 h 1495425"/>
              <a:gd name="connsiteX33" fmla="*/ 784225 w 3873500"/>
              <a:gd name="connsiteY33" fmla="*/ 863600 h 1495425"/>
              <a:gd name="connsiteX34" fmla="*/ 746125 w 3873500"/>
              <a:gd name="connsiteY34" fmla="*/ 863600 h 1495425"/>
              <a:gd name="connsiteX35" fmla="*/ 746125 w 3873500"/>
              <a:gd name="connsiteY35" fmla="*/ 815975 h 1495425"/>
              <a:gd name="connsiteX36" fmla="*/ 641350 w 3873500"/>
              <a:gd name="connsiteY36" fmla="*/ 815975 h 1495425"/>
              <a:gd name="connsiteX37" fmla="*/ 641350 w 3873500"/>
              <a:gd name="connsiteY37" fmla="*/ 815975 h 1495425"/>
              <a:gd name="connsiteX38" fmla="*/ 584200 w 3873500"/>
              <a:gd name="connsiteY38" fmla="*/ 815975 h 1495425"/>
              <a:gd name="connsiteX39" fmla="*/ 584200 w 3873500"/>
              <a:gd name="connsiteY39" fmla="*/ 755650 h 1495425"/>
              <a:gd name="connsiteX40" fmla="*/ 555625 w 3873500"/>
              <a:gd name="connsiteY40" fmla="*/ 755650 h 1495425"/>
              <a:gd name="connsiteX41" fmla="*/ 555625 w 3873500"/>
              <a:gd name="connsiteY41" fmla="*/ 711200 h 1495425"/>
              <a:gd name="connsiteX42" fmla="*/ 514350 w 3873500"/>
              <a:gd name="connsiteY42" fmla="*/ 711200 h 1495425"/>
              <a:gd name="connsiteX43" fmla="*/ 514350 w 3873500"/>
              <a:gd name="connsiteY43" fmla="*/ 673100 h 1495425"/>
              <a:gd name="connsiteX44" fmla="*/ 387350 w 3873500"/>
              <a:gd name="connsiteY44" fmla="*/ 673100 h 1495425"/>
              <a:gd name="connsiteX45" fmla="*/ 387350 w 3873500"/>
              <a:gd name="connsiteY45" fmla="*/ 619125 h 1495425"/>
              <a:gd name="connsiteX46" fmla="*/ 339725 w 3873500"/>
              <a:gd name="connsiteY46" fmla="*/ 619125 h 1495425"/>
              <a:gd name="connsiteX47" fmla="*/ 339725 w 3873500"/>
              <a:gd name="connsiteY47" fmla="*/ 539750 h 1495425"/>
              <a:gd name="connsiteX48" fmla="*/ 311150 w 3873500"/>
              <a:gd name="connsiteY48" fmla="*/ 539750 h 1495425"/>
              <a:gd name="connsiteX49" fmla="*/ 301625 w 3873500"/>
              <a:gd name="connsiteY49" fmla="*/ 539750 h 1495425"/>
              <a:gd name="connsiteX50" fmla="*/ 301625 w 3873500"/>
              <a:gd name="connsiteY50" fmla="*/ 482600 h 1495425"/>
              <a:gd name="connsiteX51" fmla="*/ 263525 w 3873500"/>
              <a:gd name="connsiteY51" fmla="*/ 482600 h 1495425"/>
              <a:gd name="connsiteX52" fmla="*/ 263525 w 3873500"/>
              <a:gd name="connsiteY52" fmla="*/ 457200 h 1495425"/>
              <a:gd name="connsiteX53" fmla="*/ 184150 w 3873500"/>
              <a:gd name="connsiteY53" fmla="*/ 457200 h 1495425"/>
              <a:gd name="connsiteX54" fmla="*/ 184150 w 3873500"/>
              <a:gd name="connsiteY54" fmla="*/ 441325 h 1495425"/>
              <a:gd name="connsiteX55" fmla="*/ 130175 w 3873500"/>
              <a:gd name="connsiteY55" fmla="*/ 441325 h 1495425"/>
              <a:gd name="connsiteX56" fmla="*/ 130175 w 3873500"/>
              <a:gd name="connsiteY56" fmla="*/ 396875 h 1495425"/>
              <a:gd name="connsiteX57" fmla="*/ 130175 w 3873500"/>
              <a:gd name="connsiteY57" fmla="*/ 396875 h 1495425"/>
              <a:gd name="connsiteX58" fmla="*/ 101600 w 3873500"/>
              <a:gd name="connsiteY58" fmla="*/ 396875 h 1495425"/>
              <a:gd name="connsiteX59" fmla="*/ 101600 w 3873500"/>
              <a:gd name="connsiteY59" fmla="*/ 323850 h 1495425"/>
              <a:gd name="connsiteX60" fmla="*/ 85725 w 3873500"/>
              <a:gd name="connsiteY60" fmla="*/ 323850 h 1495425"/>
              <a:gd name="connsiteX61" fmla="*/ 85725 w 3873500"/>
              <a:gd name="connsiteY61" fmla="*/ 146050 h 1495425"/>
              <a:gd name="connsiteX62" fmla="*/ 57150 w 3873500"/>
              <a:gd name="connsiteY62" fmla="*/ 146050 h 1495425"/>
              <a:gd name="connsiteX63" fmla="*/ 57150 w 3873500"/>
              <a:gd name="connsiteY63" fmla="*/ 53975 h 1495425"/>
              <a:gd name="connsiteX64" fmla="*/ 41275 w 3873500"/>
              <a:gd name="connsiteY64" fmla="*/ 53975 h 1495425"/>
              <a:gd name="connsiteX65" fmla="*/ 41275 w 3873500"/>
              <a:gd name="connsiteY65" fmla="*/ 0 h 1495425"/>
              <a:gd name="connsiteX66" fmla="*/ 0 w 3873500"/>
              <a:gd name="connsiteY66" fmla="*/ 0 h 149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873500" h="1495425">
                <a:moveTo>
                  <a:pt x="3873500" y="1495425"/>
                </a:moveTo>
                <a:lnTo>
                  <a:pt x="2657475" y="1495425"/>
                </a:lnTo>
                <a:lnTo>
                  <a:pt x="2657475" y="1447800"/>
                </a:lnTo>
                <a:lnTo>
                  <a:pt x="2571750" y="1447800"/>
                </a:lnTo>
                <a:lnTo>
                  <a:pt x="2571750" y="1397000"/>
                </a:lnTo>
                <a:lnTo>
                  <a:pt x="2492375" y="1397000"/>
                </a:lnTo>
                <a:lnTo>
                  <a:pt x="2492375" y="1365250"/>
                </a:lnTo>
                <a:lnTo>
                  <a:pt x="2451100" y="1365250"/>
                </a:lnTo>
                <a:lnTo>
                  <a:pt x="2451100" y="1320800"/>
                </a:lnTo>
                <a:lnTo>
                  <a:pt x="2232025" y="1320800"/>
                </a:lnTo>
                <a:lnTo>
                  <a:pt x="2232025" y="1298575"/>
                </a:lnTo>
                <a:lnTo>
                  <a:pt x="2111375" y="1298575"/>
                </a:lnTo>
                <a:lnTo>
                  <a:pt x="2111375" y="1263650"/>
                </a:lnTo>
                <a:lnTo>
                  <a:pt x="1981200" y="1263650"/>
                </a:lnTo>
                <a:lnTo>
                  <a:pt x="1981200" y="1219200"/>
                </a:lnTo>
                <a:lnTo>
                  <a:pt x="1981200" y="1219200"/>
                </a:lnTo>
                <a:lnTo>
                  <a:pt x="1946275" y="1219200"/>
                </a:lnTo>
                <a:lnTo>
                  <a:pt x="1946275" y="1187450"/>
                </a:lnTo>
                <a:lnTo>
                  <a:pt x="1536700" y="1187450"/>
                </a:lnTo>
                <a:lnTo>
                  <a:pt x="1536700" y="1139825"/>
                </a:lnTo>
                <a:lnTo>
                  <a:pt x="1504950" y="1139825"/>
                </a:lnTo>
                <a:lnTo>
                  <a:pt x="1504950" y="1085850"/>
                </a:lnTo>
                <a:lnTo>
                  <a:pt x="1349375" y="1085850"/>
                </a:lnTo>
                <a:lnTo>
                  <a:pt x="1349375" y="1047750"/>
                </a:lnTo>
                <a:lnTo>
                  <a:pt x="1247775" y="1047750"/>
                </a:lnTo>
                <a:lnTo>
                  <a:pt x="1247775" y="1000125"/>
                </a:lnTo>
                <a:lnTo>
                  <a:pt x="1073150" y="1000125"/>
                </a:lnTo>
                <a:lnTo>
                  <a:pt x="1073150" y="974725"/>
                </a:lnTo>
                <a:lnTo>
                  <a:pt x="965200" y="974725"/>
                </a:lnTo>
                <a:lnTo>
                  <a:pt x="965200" y="946150"/>
                </a:lnTo>
                <a:lnTo>
                  <a:pt x="838200" y="946150"/>
                </a:lnTo>
                <a:lnTo>
                  <a:pt x="838200" y="908050"/>
                </a:lnTo>
                <a:lnTo>
                  <a:pt x="784225" y="908050"/>
                </a:lnTo>
                <a:lnTo>
                  <a:pt x="784225" y="863600"/>
                </a:lnTo>
                <a:lnTo>
                  <a:pt x="746125" y="863600"/>
                </a:lnTo>
                <a:lnTo>
                  <a:pt x="746125" y="815975"/>
                </a:lnTo>
                <a:lnTo>
                  <a:pt x="641350" y="815975"/>
                </a:lnTo>
                <a:lnTo>
                  <a:pt x="641350" y="815975"/>
                </a:lnTo>
                <a:lnTo>
                  <a:pt x="584200" y="815975"/>
                </a:lnTo>
                <a:lnTo>
                  <a:pt x="584200" y="755650"/>
                </a:lnTo>
                <a:lnTo>
                  <a:pt x="555625" y="755650"/>
                </a:lnTo>
                <a:lnTo>
                  <a:pt x="555625" y="711200"/>
                </a:lnTo>
                <a:lnTo>
                  <a:pt x="514350" y="711200"/>
                </a:lnTo>
                <a:lnTo>
                  <a:pt x="514350" y="673100"/>
                </a:lnTo>
                <a:lnTo>
                  <a:pt x="387350" y="673100"/>
                </a:lnTo>
                <a:lnTo>
                  <a:pt x="387350" y="619125"/>
                </a:lnTo>
                <a:lnTo>
                  <a:pt x="339725" y="619125"/>
                </a:lnTo>
                <a:lnTo>
                  <a:pt x="339725" y="539750"/>
                </a:lnTo>
                <a:lnTo>
                  <a:pt x="311150" y="539750"/>
                </a:lnTo>
                <a:lnTo>
                  <a:pt x="301625" y="539750"/>
                </a:lnTo>
                <a:lnTo>
                  <a:pt x="301625" y="482600"/>
                </a:lnTo>
                <a:lnTo>
                  <a:pt x="263525" y="482600"/>
                </a:lnTo>
                <a:lnTo>
                  <a:pt x="263525" y="457200"/>
                </a:lnTo>
                <a:lnTo>
                  <a:pt x="184150" y="457200"/>
                </a:lnTo>
                <a:lnTo>
                  <a:pt x="184150" y="441325"/>
                </a:lnTo>
                <a:lnTo>
                  <a:pt x="130175" y="441325"/>
                </a:lnTo>
                <a:lnTo>
                  <a:pt x="130175" y="396875"/>
                </a:lnTo>
                <a:lnTo>
                  <a:pt x="130175" y="396875"/>
                </a:lnTo>
                <a:lnTo>
                  <a:pt x="101600" y="396875"/>
                </a:lnTo>
                <a:lnTo>
                  <a:pt x="101600" y="323850"/>
                </a:lnTo>
                <a:lnTo>
                  <a:pt x="85725" y="323850"/>
                </a:lnTo>
                <a:lnTo>
                  <a:pt x="85725" y="146050"/>
                </a:lnTo>
                <a:lnTo>
                  <a:pt x="57150" y="146050"/>
                </a:lnTo>
                <a:lnTo>
                  <a:pt x="57150" y="53975"/>
                </a:lnTo>
                <a:lnTo>
                  <a:pt x="41275" y="53975"/>
                </a:lnTo>
                <a:lnTo>
                  <a:pt x="41275"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20" name="Straight Connector 119">
            <a:extLst>
              <a:ext uri="{FF2B5EF4-FFF2-40B4-BE49-F238E27FC236}">
                <a16:creationId xmlns:a16="http://schemas.microsoft.com/office/drawing/2014/main" id="{EF04B014-64E9-F4ED-46DB-B64425F4C416}"/>
              </a:ext>
            </a:extLst>
          </p:cNvPr>
          <p:cNvCxnSpPr>
            <a:cxnSpLocks/>
          </p:cNvCxnSpPr>
          <p:nvPr/>
        </p:nvCxnSpPr>
        <p:spPr bwMode="auto">
          <a:xfrm flipV="1">
            <a:off x="7371021" y="2379772"/>
            <a:ext cx="0" cy="2715858"/>
          </a:xfrm>
          <a:prstGeom prst="line">
            <a:avLst/>
          </a:prstGeom>
          <a:noFill/>
          <a:ln w="28575" cap="flat" cmpd="sng" algn="ctr">
            <a:solidFill>
              <a:schemeClr val="bg1"/>
            </a:solidFill>
            <a:prstDash val="solid"/>
            <a:round/>
            <a:headEnd type="none" w="med" len="med"/>
            <a:tailEnd type="none" w="med" len="med"/>
          </a:ln>
          <a:effectLst/>
        </p:spPr>
      </p:cxnSp>
      <p:sp>
        <p:nvSpPr>
          <p:cNvPr id="155" name="TextBox 154">
            <a:extLst>
              <a:ext uri="{FF2B5EF4-FFF2-40B4-BE49-F238E27FC236}">
                <a16:creationId xmlns:a16="http://schemas.microsoft.com/office/drawing/2014/main" id="{C44CDD25-7B1D-EB9B-446B-D467536470CC}"/>
              </a:ext>
            </a:extLst>
          </p:cNvPr>
          <p:cNvSpPr txBox="1"/>
          <p:nvPr/>
        </p:nvSpPr>
        <p:spPr bwMode="auto">
          <a:xfrm>
            <a:off x="6783141" y="3842290"/>
            <a:ext cx="580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cxnSp>
        <p:nvCxnSpPr>
          <p:cNvPr id="10" name="Straight Connector 9">
            <a:extLst>
              <a:ext uri="{FF2B5EF4-FFF2-40B4-BE49-F238E27FC236}">
                <a16:creationId xmlns:a16="http://schemas.microsoft.com/office/drawing/2014/main" id="{D2902EA7-B27B-18AA-9359-337F6D2F5936}"/>
              </a:ext>
            </a:extLst>
          </p:cNvPr>
          <p:cNvCxnSpPr>
            <a:cxnSpLocks/>
          </p:cNvCxnSpPr>
          <p:nvPr/>
        </p:nvCxnSpPr>
        <p:spPr bwMode="auto">
          <a:xfrm flipV="1">
            <a:off x="1639118" y="2379772"/>
            <a:ext cx="0" cy="2715858"/>
          </a:xfrm>
          <a:prstGeom prst="line">
            <a:avLst/>
          </a:prstGeom>
          <a:noFill/>
          <a:ln w="28575" cap="flat" cmpd="sng" algn="ctr">
            <a:solidFill>
              <a:schemeClr val="bg1"/>
            </a:solidFill>
            <a:prstDash val="solid"/>
            <a:round/>
            <a:headEnd type="none" w="med" len="med"/>
            <a:tailEnd type="none" w="med" len="med"/>
          </a:ln>
          <a:effectLst/>
        </p:spPr>
      </p:cxnSp>
      <p:sp>
        <p:nvSpPr>
          <p:cNvPr id="208" name="Text Box 11">
            <a:extLst>
              <a:ext uri="{FF2B5EF4-FFF2-40B4-BE49-F238E27FC236}">
                <a16:creationId xmlns:a16="http://schemas.microsoft.com/office/drawing/2014/main" id="{2B72CEBD-128E-7886-7CC4-E7390E89C8D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Fizazi</a:t>
            </a:r>
            <a:r>
              <a:rPr lang="de-DE" altLang="fr-FR" sz="1200" b="0" dirty="0">
                <a:solidFill>
                  <a:schemeClr val="bg2"/>
                </a:solidFill>
                <a:latin typeface="+mn-lt"/>
                <a:ea typeface="ヒラギノ角ゴ Pro W3" charset="-128"/>
              </a:rPr>
              <a:t>. ESMO 2021. Abstr576MO.</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1080942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a:extLst>
              <a:ext uri="{FF2B5EF4-FFF2-40B4-BE49-F238E27FC236}">
                <a16:creationId xmlns:a16="http://schemas.microsoft.com/office/drawing/2014/main" id="{E4EA8091-2E1D-85B9-ADF0-8B8BF6760EF0}"/>
              </a:ext>
            </a:extLst>
          </p:cNvPr>
          <p:cNvSpPr txBox="1"/>
          <p:nvPr/>
        </p:nvSpPr>
        <p:spPr bwMode="auto">
          <a:xfrm>
            <a:off x="1656718" y="5728261"/>
            <a:ext cx="21702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dirty="0">
                <a:solidFill>
                  <a:schemeClr val="bg1"/>
                </a:solidFill>
                <a:latin typeface="Calibri" panose="020F0502020204030204" pitchFamily="34" charset="0"/>
              </a:rPr>
            </a:br>
            <a:r>
              <a:rPr lang="en-US" sz="1200" b="0" baseline="30000" dirty="0">
                <a:solidFill>
                  <a:schemeClr val="accent1"/>
                </a:solidFill>
                <a:latin typeface="Calibri" panose="020F0502020204030204" pitchFamily="34" charset="0"/>
              </a:rPr>
              <a:t>177</a:t>
            </a:r>
            <a:r>
              <a:rPr lang="en-US" sz="1200" b="0" dirty="0">
                <a:solidFill>
                  <a:schemeClr val="accent1"/>
                </a:solidFill>
                <a:latin typeface="Calibri" panose="020F0502020204030204" pitchFamily="34" charset="0"/>
              </a:rPr>
              <a:t>Lu-PSMA-617 + BSoC</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BSoC</a:t>
            </a:r>
          </a:p>
        </p:txBody>
      </p:sp>
      <p:sp>
        <p:nvSpPr>
          <p:cNvPr id="3" name="Title 2">
            <a:extLst>
              <a:ext uri="{FF2B5EF4-FFF2-40B4-BE49-F238E27FC236}">
                <a16:creationId xmlns:a16="http://schemas.microsoft.com/office/drawing/2014/main" id="{918C74DC-ABC2-42BB-8D0E-E0BA0E8A241E}"/>
              </a:ext>
            </a:extLst>
          </p:cNvPr>
          <p:cNvSpPr>
            <a:spLocks noGrp="1"/>
          </p:cNvSpPr>
          <p:nvPr>
            <p:ph type="title"/>
          </p:nvPr>
        </p:nvSpPr>
        <p:spPr/>
        <p:txBody>
          <a:bodyPr/>
          <a:lstStyle/>
          <a:p>
            <a:r>
              <a:rPr lang="en-GB" dirty="0"/>
              <a:t>VISION: Time to First Symptomatic Skeletal Event</a:t>
            </a:r>
          </a:p>
        </p:txBody>
      </p:sp>
      <p:sp>
        <p:nvSpPr>
          <p:cNvPr id="4" name="Content Placeholder 3">
            <a:extLst>
              <a:ext uri="{FF2B5EF4-FFF2-40B4-BE49-F238E27FC236}">
                <a16:creationId xmlns:a16="http://schemas.microsoft.com/office/drawing/2014/main" id="{218CCD41-C35B-F661-FA20-E392F8A0AC1A}"/>
              </a:ext>
            </a:extLst>
          </p:cNvPr>
          <p:cNvSpPr>
            <a:spLocks noGrp="1"/>
          </p:cNvSpPr>
          <p:nvPr>
            <p:ph idx="1"/>
          </p:nvPr>
        </p:nvSpPr>
        <p:spPr>
          <a:xfrm>
            <a:off x="604674" y="1407444"/>
            <a:ext cx="10877529" cy="423688"/>
          </a:xfrm>
        </p:spPr>
        <p:txBody>
          <a:bodyPr/>
          <a:lstStyle/>
          <a:p>
            <a:r>
              <a:rPr lang="en-GB" sz="2600" kern="0" baseline="30000" dirty="0">
                <a:solidFill>
                  <a:schemeClr val="bg1"/>
                </a:solidFill>
                <a:cs typeface="Calibri" panose="020F0502020204030204" pitchFamily="34" charset="0"/>
                <a:sym typeface="Arial"/>
              </a:rPr>
              <a:t>177</a:t>
            </a:r>
            <a:r>
              <a:rPr lang="en-GB" sz="2600" kern="0" dirty="0">
                <a:solidFill>
                  <a:schemeClr val="bg1"/>
                </a:solidFill>
                <a:cs typeface="Calibri" panose="020F0502020204030204" pitchFamily="34" charset="0"/>
                <a:sym typeface="Arial"/>
              </a:rPr>
              <a:t>Lu-PSMA-617 extended the time to symptomatic skeletal events</a:t>
            </a:r>
            <a:endParaRPr lang="en-GB" sz="2600" kern="0" baseline="30000" dirty="0">
              <a:solidFill>
                <a:schemeClr val="bg1"/>
              </a:solidFill>
              <a:cs typeface="Calibri" panose="020F0502020204030204" pitchFamily="34" charset="0"/>
              <a:sym typeface="Arial"/>
            </a:endParaRPr>
          </a:p>
          <a:p>
            <a:endParaRPr lang="en-US" sz="2600" dirty="0"/>
          </a:p>
        </p:txBody>
      </p:sp>
      <p:sp>
        <p:nvSpPr>
          <p:cNvPr id="17" name="Footer Placeholder 3">
            <a:extLst>
              <a:ext uri="{FF2B5EF4-FFF2-40B4-BE49-F238E27FC236}">
                <a16:creationId xmlns:a16="http://schemas.microsoft.com/office/drawing/2014/main" id="{7C214334-EDE4-4B42-89ED-C2C57213B1AF}"/>
              </a:ext>
            </a:extLst>
          </p:cNvPr>
          <p:cNvSpPr txBox="1">
            <a:spLocks/>
          </p:cNvSpPr>
          <p:nvPr/>
        </p:nvSpPr>
        <p:spPr>
          <a:xfrm>
            <a:off x="431749" y="6148475"/>
            <a:ext cx="8634631" cy="24923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189" rtl="0" eaLnBrk="0" fontAlgn="base" latinLnBrk="0" hangingPunct="0">
              <a:lnSpc>
                <a:spcPct val="100000"/>
              </a:lnSpc>
              <a:spcBef>
                <a:spcPts val="0"/>
              </a:spcBef>
              <a:spcAft>
                <a:spcPts val="0"/>
              </a:spcAft>
              <a:buClrTx/>
              <a:buSzTx/>
              <a:buFont typeface="Arial"/>
              <a:buNone/>
              <a:tabLst/>
              <a:defRPr/>
            </a:pPr>
            <a:endParaRPr kumimoji="0" lang="en-US" sz="933" b="0" i="0" u="none" strike="noStrike" kern="1200" cap="none" spc="0" normalizeH="0" baseline="0" noProof="0" dirty="0">
              <a:ln>
                <a:noFill/>
              </a:ln>
              <a:solidFill>
                <a:srgbClr val="8795A0">
                  <a:lumMod val="50000"/>
                </a:srgbClr>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8BC4CE38-0B12-E330-70F0-3D7F648956BD}"/>
              </a:ext>
            </a:extLst>
          </p:cNvPr>
          <p:cNvSpPr/>
          <p:nvPr/>
        </p:nvSpPr>
        <p:spPr>
          <a:xfrm>
            <a:off x="7316728" y="2412753"/>
            <a:ext cx="2918163" cy="14593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1219170">
              <a:buClr>
                <a:srgbClr val="000000"/>
              </a:buClr>
              <a:defRPr/>
            </a:pPr>
            <a:r>
              <a:rPr lang="en-GB" sz="1600" b="0" kern="0" dirty="0">
                <a:solidFill>
                  <a:schemeClr val="bg1"/>
                </a:solidFill>
                <a:latin typeface="Calibri" panose="020F0502020204030204" pitchFamily="34" charset="0"/>
                <a:cs typeface="Calibri" panose="020F0502020204030204" pitchFamily="34" charset="0"/>
                <a:sym typeface="Arial"/>
              </a:rPr>
              <a:t>HR: 0.50 (95% CI: 0.40-0.62;</a:t>
            </a:r>
          </a:p>
          <a:p>
            <a:pPr lvl="0" defTabSz="1219170">
              <a:buClr>
                <a:srgbClr val="000000"/>
              </a:buClr>
              <a:defRPr/>
            </a:pPr>
            <a:r>
              <a:rPr lang="en-GB" sz="1600" b="0" i="1" kern="0" dirty="0">
                <a:solidFill>
                  <a:schemeClr val="bg1"/>
                </a:solidFill>
                <a:latin typeface="Calibri" panose="020F0502020204030204" pitchFamily="34" charset="0"/>
                <a:cs typeface="Calibri" panose="020F0502020204030204" pitchFamily="34" charset="0"/>
                <a:sym typeface="Arial"/>
              </a:rPr>
              <a:t>P</a:t>
            </a:r>
            <a:r>
              <a:rPr lang="en-GB" sz="1600" b="0" kern="0" dirty="0">
                <a:solidFill>
                  <a:schemeClr val="bg1"/>
                </a:solidFill>
                <a:latin typeface="Calibri" panose="020F0502020204030204" pitchFamily="34" charset="0"/>
                <a:cs typeface="Calibri" panose="020F0502020204030204" pitchFamily="34" charset="0"/>
                <a:sym typeface="Arial"/>
              </a:rPr>
              <a:t> &lt;.001)</a:t>
            </a:r>
            <a:br>
              <a:rPr lang="en-GB" sz="1600" b="0" kern="0" dirty="0">
                <a:solidFill>
                  <a:schemeClr val="bg1"/>
                </a:solidFill>
                <a:latin typeface="Calibri" panose="020F0502020204030204" pitchFamily="34" charset="0"/>
                <a:cs typeface="Calibri" panose="020F0502020204030204" pitchFamily="34" charset="0"/>
                <a:sym typeface="Arial"/>
              </a:rPr>
            </a:br>
            <a:r>
              <a:rPr lang="en-GB" sz="1600" b="0" kern="0" dirty="0">
                <a:solidFill>
                  <a:schemeClr val="bg1"/>
                </a:solidFill>
                <a:latin typeface="Calibri" panose="020F0502020204030204" pitchFamily="34" charset="0"/>
                <a:cs typeface="Calibri" panose="020F0502020204030204" pitchFamily="34" charset="0"/>
                <a:sym typeface="Arial"/>
              </a:rPr>
              <a:t>Median EFS: 11.5 vs 6.8 mo</a:t>
            </a:r>
          </a:p>
        </p:txBody>
      </p:sp>
      <p:sp>
        <p:nvSpPr>
          <p:cNvPr id="9" name="Content Placeholder 5">
            <a:extLst>
              <a:ext uri="{FF2B5EF4-FFF2-40B4-BE49-F238E27FC236}">
                <a16:creationId xmlns:a16="http://schemas.microsoft.com/office/drawing/2014/main" id="{20E74559-9410-1B7C-1C2F-86E06FFDA671}"/>
              </a:ext>
            </a:extLst>
          </p:cNvPr>
          <p:cNvSpPr txBox="1">
            <a:spLocks/>
          </p:cNvSpPr>
          <p:nvPr/>
        </p:nvSpPr>
        <p:spPr>
          <a:xfrm>
            <a:off x="3406775" y="1932961"/>
            <a:ext cx="6037151" cy="291641"/>
          </a:xfrm>
          <a:prstGeom prst="rect">
            <a:avLst/>
          </a:prstGeom>
        </p:spPr>
        <p:txBody>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tx2"/>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tx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1" indent="0" algn="ctr" defTabSz="2438339" rtl="0" eaLnBrk="1" fontAlgn="base" latinLnBrk="0" hangingPunct="1">
              <a:lnSpc>
                <a:spcPct val="90000"/>
              </a:lnSpc>
              <a:spcBef>
                <a:spcPts val="1333"/>
              </a:spcBef>
              <a:spcAft>
                <a:spcPct val="0"/>
              </a:spcAft>
              <a:buClr>
                <a:srgbClr val="000000"/>
              </a:buClr>
              <a:buSzTx/>
              <a:buFont typeface="Arial" panose="020B0604020202020204" pitchFamily="34" charset="0"/>
              <a:buNone/>
              <a:tabLst/>
              <a:defRPr/>
            </a:pPr>
            <a:r>
              <a:rPr lang="en-US" sz="1600" b="0" dirty="0">
                <a:solidFill>
                  <a:schemeClr val="bg1"/>
                </a:solidFill>
                <a:latin typeface="Calibri" panose="020F0502020204030204" pitchFamily="34" charset="0"/>
                <a:cs typeface="Calibri" panose="020F0502020204030204" pitchFamily="34" charset="0"/>
                <a:sym typeface="Arial"/>
              </a:rPr>
              <a:t>Imaging-Based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PFS </a:t>
            </a:r>
            <a:r>
              <a:rPr lang="en-US" sz="1600" b="0" dirty="0">
                <a:solidFill>
                  <a:schemeClr val="bg1"/>
                </a:solidFill>
                <a:latin typeface="Calibri" panose="020F0502020204030204" pitchFamily="34" charset="0"/>
                <a:cs typeface="Calibri" panose="020F0502020204030204" pitchFamily="34" charset="0"/>
                <a:sym typeface="Arial"/>
              </a:rPr>
              <a:t>A</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nalysis Set (n = 581)</a:t>
            </a:r>
          </a:p>
        </p:txBody>
      </p:sp>
      <p:grpSp>
        <p:nvGrpSpPr>
          <p:cNvPr id="12" name="Group 405">
            <a:extLst>
              <a:ext uri="{FF2B5EF4-FFF2-40B4-BE49-F238E27FC236}">
                <a16:creationId xmlns:a16="http://schemas.microsoft.com/office/drawing/2014/main" id="{3508869B-AB74-96ED-0D38-1CD97358F9BC}"/>
              </a:ext>
            </a:extLst>
          </p:cNvPr>
          <p:cNvGrpSpPr/>
          <p:nvPr/>
        </p:nvGrpSpPr>
        <p:grpSpPr>
          <a:xfrm>
            <a:off x="3546825" y="4763397"/>
            <a:ext cx="3839340" cy="430888"/>
            <a:chOff x="2388847" y="1558694"/>
            <a:chExt cx="3141385" cy="233853"/>
          </a:xfrm>
        </p:grpSpPr>
        <p:sp>
          <p:nvSpPr>
            <p:cNvPr id="13" name="Rectangle 37">
              <a:extLst>
                <a:ext uri="{FF2B5EF4-FFF2-40B4-BE49-F238E27FC236}">
                  <a16:creationId xmlns:a16="http://schemas.microsoft.com/office/drawing/2014/main" id="{1CB2A1F6-2A8C-89ED-6386-D25A1FFB4B99}"/>
                </a:ext>
              </a:extLst>
            </p:cNvPr>
            <p:cNvSpPr>
              <a:spLocks noChangeArrowheads="1"/>
            </p:cNvSpPr>
            <p:nvPr/>
          </p:nvSpPr>
          <p:spPr bwMode="auto">
            <a:xfrm>
              <a:off x="2596149" y="1558694"/>
              <a:ext cx="2934083" cy="23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783">
                <a:defRPr/>
              </a:pPr>
              <a:r>
                <a:rPr lang="en-GB" sz="1400" b="0" baseline="30000" dirty="0">
                  <a:solidFill>
                    <a:srgbClr val="000000">
                      <a:lumMod val="50000"/>
                    </a:srgbClr>
                  </a:solidFill>
                  <a:latin typeface="Calibri" panose="020F0502020204030204" pitchFamily="34" charset="0"/>
                  <a:cs typeface="Calibri" panose="020F0502020204030204" pitchFamily="34" charset="0"/>
                </a:rPr>
                <a:t>177</a:t>
              </a:r>
              <a:r>
                <a:rPr lang="en-GB" sz="1400" b="0" dirty="0">
                  <a:solidFill>
                    <a:srgbClr val="000000">
                      <a:lumMod val="50000"/>
                    </a:srgbClr>
                  </a:solidFill>
                  <a:latin typeface="Calibri" panose="020F0502020204030204" pitchFamily="34" charset="0"/>
                  <a:cs typeface="Calibri" panose="020F0502020204030204" pitchFamily="34" charset="0"/>
                </a:rPr>
                <a:t>Lu-PSMA-617 + BSoC (n = 385)</a:t>
              </a:r>
              <a:br>
                <a:rPr lang="en-GB" sz="1400" b="0" dirty="0">
                  <a:solidFill>
                    <a:srgbClr val="000000">
                      <a:lumMod val="50000"/>
                    </a:srgbClr>
                  </a:solidFill>
                  <a:latin typeface="Calibri" panose="020F0502020204030204" pitchFamily="34" charset="0"/>
                  <a:cs typeface="Calibri" panose="020F0502020204030204" pitchFamily="34" charset="0"/>
                </a:rPr>
              </a:br>
              <a:r>
                <a:rPr lang="en-GB" sz="1400" b="0" dirty="0">
                  <a:solidFill>
                    <a:srgbClr val="000000">
                      <a:lumMod val="50000"/>
                    </a:srgbClr>
                  </a:solidFill>
                  <a:latin typeface="Calibri" panose="020F0502020204030204" pitchFamily="34" charset="0"/>
                  <a:cs typeface="Calibri" panose="020F0502020204030204" pitchFamily="34" charset="0"/>
                </a:rPr>
                <a:t>BSoC (n = 196)</a:t>
              </a:r>
              <a:endParaRPr lang="en-US" altLang="en-US" sz="1400" b="0" dirty="0">
                <a:solidFill>
                  <a:srgbClr val="000000"/>
                </a:solidFill>
                <a:latin typeface="Calibri" panose="020F0502020204030204" pitchFamily="34" charset="0"/>
                <a:cs typeface="Calibri" panose="020F0502020204030204" pitchFamily="34" charset="0"/>
              </a:endParaRPr>
            </a:p>
          </p:txBody>
        </p:sp>
        <p:sp>
          <p:nvSpPr>
            <p:cNvPr id="14" name="Line 57">
              <a:extLst>
                <a:ext uri="{FF2B5EF4-FFF2-40B4-BE49-F238E27FC236}">
                  <a16:creationId xmlns:a16="http://schemas.microsoft.com/office/drawing/2014/main" id="{D93C0362-4F56-97E9-3593-0AC7BB78D74B}"/>
                </a:ext>
              </a:extLst>
            </p:cNvPr>
            <p:cNvSpPr>
              <a:spLocks noChangeShapeType="1"/>
            </p:cNvSpPr>
            <p:nvPr/>
          </p:nvSpPr>
          <p:spPr bwMode="auto">
            <a:xfrm>
              <a:off x="2388847" y="1612779"/>
              <a:ext cx="149360" cy="0"/>
            </a:xfrm>
            <a:prstGeom prst="line">
              <a:avLst/>
            </a:prstGeom>
            <a:noFill/>
            <a:ln w="28599" cap="sq">
              <a:solidFill>
                <a:schemeClr val="accent1"/>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5" name="Line 57">
              <a:extLst>
                <a:ext uri="{FF2B5EF4-FFF2-40B4-BE49-F238E27FC236}">
                  <a16:creationId xmlns:a16="http://schemas.microsoft.com/office/drawing/2014/main" id="{E5F81CDA-8046-6078-96BE-75D9ABBB9E7E}"/>
                </a:ext>
              </a:extLst>
            </p:cNvPr>
            <p:cNvSpPr>
              <a:spLocks noChangeShapeType="1"/>
            </p:cNvSpPr>
            <p:nvPr/>
          </p:nvSpPr>
          <p:spPr bwMode="auto">
            <a:xfrm>
              <a:off x="2388847" y="1743261"/>
              <a:ext cx="149360" cy="0"/>
            </a:xfrm>
            <a:prstGeom prst="line">
              <a:avLst/>
            </a:prstGeom>
            <a:noFill/>
            <a:ln w="28599" cap="sq">
              <a:solidFill>
                <a:schemeClr val="accent3"/>
              </a:solidFill>
              <a:prstDash val="solid"/>
              <a:round/>
            </a:ln>
            <a:extLst>
              <a:ext uri="{909E8E84-426E-40DD-AFC4-6F175D3DCCD1}">
                <a14:hiddenFill xmlns:a14="http://schemas.microsoft.com/office/drawing/2010/main">
                  <a:noFill/>
                </a14:hiddenFill>
              </a:ext>
            </a:ex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cxnSp>
        <p:nvCxnSpPr>
          <p:cNvPr id="16" name="Straight Connector 15">
            <a:extLst>
              <a:ext uri="{FF2B5EF4-FFF2-40B4-BE49-F238E27FC236}">
                <a16:creationId xmlns:a16="http://schemas.microsoft.com/office/drawing/2014/main" id="{B8D5AE90-0C49-037A-FC42-100C90FB90E1}"/>
              </a:ext>
            </a:extLst>
          </p:cNvPr>
          <p:cNvCxnSpPr>
            <a:cxnSpLocks/>
          </p:cNvCxnSpPr>
          <p:nvPr/>
        </p:nvCxnSpPr>
        <p:spPr bwMode="auto">
          <a:xfrm>
            <a:off x="3398566" y="5279934"/>
            <a:ext cx="607608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213C424-C008-E61C-1970-EC8AB51BB692}"/>
              </a:ext>
            </a:extLst>
          </p:cNvPr>
          <p:cNvCxnSpPr>
            <a:cxnSpLocks/>
          </p:cNvCxnSpPr>
          <p:nvPr/>
        </p:nvCxnSpPr>
        <p:spPr bwMode="auto">
          <a:xfrm flipH="1">
            <a:off x="3326163" y="20106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25B4519-15FD-AFE0-9EC7-531ACD7BEA12}"/>
              </a:ext>
            </a:extLst>
          </p:cNvPr>
          <p:cNvCxnSpPr>
            <a:cxnSpLocks/>
          </p:cNvCxnSpPr>
          <p:nvPr/>
        </p:nvCxnSpPr>
        <p:spPr bwMode="auto">
          <a:xfrm flipH="1">
            <a:off x="3326163" y="26645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D6D6645-62AE-2D82-005D-C777A1BEA4C3}"/>
              </a:ext>
            </a:extLst>
          </p:cNvPr>
          <p:cNvCxnSpPr>
            <a:cxnSpLocks/>
          </p:cNvCxnSpPr>
          <p:nvPr/>
        </p:nvCxnSpPr>
        <p:spPr bwMode="auto">
          <a:xfrm flipH="1">
            <a:off x="3326163" y="33183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5BC520F-596C-E76C-BE00-EF1FEAEB3164}"/>
              </a:ext>
            </a:extLst>
          </p:cNvPr>
          <p:cNvCxnSpPr>
            <a:cxnSpLocks/>
          </p:cNvCxnSpPr>
          <p:nvPr/>
        </p:nvCxnSpPr>
        <p:spPr bwMode="auto">
          <a:xfrm flipH="1">
            <a:off x="3326163" y="397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7A351FC-2EBE-CE42-627D-C11D73E39A1D}"/>
              </a:ext>
            </a:extLst>
          </p:cNvPr>
          <p:cNvCxnSpPr>
            <a:cxnSpLocks/>
          </p:cNvCxnSpPr>
          <p:nvPr/>
        </p:nvCxnSpPr>
        <p:spPr bwMode="auto">
          <a:xfrm flipH="1">
            <a:off x="3326163" y="4626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A1324ED-5A9B-5A13-C808-5D84FF8021C8}"/>
              </a:ext>
            </a:extLst>
          </p:cNvPr>
          <p:cNvCxnSpPr>
            <a:cxnSpLocks/>
          </p:cNvCxnSpPr>
          <p:nvPr/>
        </p:nvCxnSpPr>
        <p:spPr bwMode="auto">
          <a:xfrm flipH="1">
            <a:off x="3326163" y="52799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4869D86-DBFC-3AA9-E56C-FF5A88596C4C}"/>
              </a:ext>
            </a:extLst>
          </p:cNvPr>
          <p:cNvCxnSpPr>
            <a:cxnSpLocks/>
          </p:cNvCxnSpPr>
          <p:nvPr/>
        </p:nvCxnSpPr>
        <p:spPr bwMode="auto">
          <a:xfrm>
            <a:off x="3398566"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37BAF34-B6C3-D988-1CC8-60FE22C9CB6A}"/>
              </a:ext>
            </a:extLst>
          </p:cNvPr>
          <p:cNvCxnSpPr>
            <a:cxnSpLocks/>
          </p:cNvCxnSpPr>
          <p:nvPr/>
        </p:nvCxnSpPr>
        <p:spPr bwMode="auto">
          <a:xfrm>
            <a:off x="3662221"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2C52DD5-932F-4DF5-60C2-514CCEEE3822}"/>
              </a:ext>
            </a:extLst>
          </p:cNvPr>
          <p:cNvCxnSpPr>
            <a:cxnSpLocks/>
          </p:cNvCxnSpPr>
          <p:nvPr/>
        </p:nvCxnSpPr>
        <p:spPr bwMode="auto">
          <a:xfrm>
            <a:off x="3925876"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4FFB76B-0BCC-82B6-0049-431FD5DABE1E}"/>
              </a:ext>
            </a:extLst>
          </p:cNvPr>
          <p:cNvCxnSpPr>
            <a:cxnSpLocks/>
          </p:cNvCxnSpPr>
          <p:nvPr/>
        </p:nvCxnSpPr>
        <p:spPr bwMode="auto">
          <a:xfrm>
            <a:off x="4189531"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264D238-9915-A347-CA97-D368FB765100}"/>
              </a:ext>
            </a:extLst>
          </p:cNvPr>
          <p:cNvCxnSpPr>
            <a:cxnSpLocks/>
          </p:cNvCxnSpPr>
          <p:nvPr/>
        </p:nvCxnSpPr>
        <p:spPr bwMode="auto">
          <a:xfrm>
            <a:off x="445318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A6107AD-42A2-9AD2-2579-76E5BECEE01D}"/>
              </a:ext>
            </a:extLst>
          </p:cNvPr>
          <p:cNvCxnSpPr>
            <a:cxnSpLocks/>
          </p:cNvCxnSpPr>
          <p:nvPr/>
        </p:nvCxnSpPr>
        <p:spPr bwMode="auto">
          <a:xfrm>
            <a:off x="4716840"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3841292-0976-341C-95CF-63B86E572420}"/>
              </a:ext>
            </a:extLst>
          </p:cNvPr>
          <p:cNvCxnSpPr>
            <a:cxnSpLocks/>
          </p:cNvCxnSpPr>
          <p:nvPr/>
        </p:nvCxnSpPr>
        <p:spPr bwMode="auto">
          <a:xfrm>
            <a:off x="498049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B12AA51-4E9E-5A5E-FB1D-C62A62CEC786}"/>
              </a:ext>
            </a:extLst>
          </p:cNvPr>
          <p:cNvCxnSpPr>
            <a:cxnSpLocks/>
          </p:cNvCxnSpPr>
          <p:nvPr/>
        </p:nvCxnSpPr>
        <p:spPr bwMode="auto">
          <a:xfrm>
            <a:off x="5244150"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A67150C-D731-F8C3-DF34-B7D4F608C70B}"/>
              </a:ext>
            </a:extLst>
          </p:cNvPr>
          <p:cNvCxnSpPr>
            <a:cxnSpLocks/>
          </p:cNvCxnSpPr>
          <p:nvPr/>
        </p:nvCxnSpPr>
        <p:spPr bwMode="auto">
          <a:xfrm>
            <a:off x="550780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12C23D1-FC36-9B8E-17A4-FB5CB3823FD9}"/>
              </a:ext>
            </a:extLst>
          </p:cNvPr>
          <p:cNvCxnSpPr>
            <a:cxnSpLocks/>
          </p:cNvCxnSpPr>
          <p:nvPr/>
        </p:nvCxnSpPr>
        <p:spPr bwMode="auto">
          <a:xfrm>
            <a:off x="5771460"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CBD875E-618D-7E90-B5A3-B08FC8B86F50}"/>
              </a:ext>
            </a:extLst>
          </p:cNvPr>
          <p:cNvCxnSpPr>
            <a:cxnSpLocks/>
          </p:cNvCxnSpPr>
          <p:nvPr/>
        </p:nvCxnSpPr>
        <p:spPr bwMode="auto">
          <a:xfrm>
            <a:off x="603511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4D57A0B-F69A-0AAA-B4F4-C42CC82D5AEA}"/>
              </a:ext>
            </a:extLst>
          </p:cNvPr>
          <p:cNvCxnSpPr>
            <a:cxnSpLocks/>
          </p:cNvCxnSpPr>
          <p:nvPr/>
        </p:nvCxnSpPr>
        <p:spPr bwMode="auto">
          <a:xfrm>
            <a:off x="6298770"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FD55785-4312-AF4F-E2C0-AC706AAEE475}"/>
              </a:ext>
            </a:extLst>
          </p:cNvPr>
          <p:cNvCxnSpPr>
            <a:cxnSpLocks/>
          </p:cNvCxnSpPr>
          <p:nvPr/>
        </p:nvCxnSpPr>
        <p:spPr bwMode="auto">
          <a:xfrm>
            <a:off x="656242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029865C-5C5D-F85E-6523-A9E762D00827}"/>
              </a:ext>
            </a:extLst>
          </p:cNvPr>
          <p:cNvCxnSpPr>
            <a:cxnSpLocks/>
          </p:cNvCxnSpPr>
          <p:nvPr/>
        </p:nvCxnSpPr>
        <p:spPr bwMode="auto">
          <a:xfrm>
            <a:off x="6826080"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711F35B-23F8-2D3A-6701-0557C48CE57A}"/>
              </a:ext>
            </a:extLst>
          </p:cNvPr>
          <p:cNvCxnSpPr>
            <a:cxnSpLocks/>
          </p:cNvCxnSpPr>
          <p:nvPr/>
        </p:nvCxnSpPr>
        <p:spPr bwMode="auto">
          <a:xfrm>
            <a:off x="7089735"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980FF48-54F9-3A7C-662A-046B5EE63145}"/>
              </a:ext>
            </a:extLst>
          </p:cNvPr>
          <p:cNvCxnSpPr>
            <a:cxnSpLocks/>
          </p:cNvCxnSpPr>
          <p:nvPr/>
        </p:nvCxnSpPr>
        <p:spPr bwMode="auto">
          <a:xfrm>
            <a:off x="7353389"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9410C25-3FCF-35AD-C0E9-5C622F31377C}"/>
              </a:ext>
            </a:extLst>
          </p:cNvPr>
          <p:cNvCxnSpPr>
            <a:cxnSpLocks/>
          </p:cNvCxnSpPr>
          <p:nvPr/>
        </p:nvCxnSpPr>
        <p:spPr bwMode="auto">
          <a:xfrm>
            <a:off x="7617044"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900109A-A051-E29B-B405-FF7F0E545B46}"/>
              </a:ext>
            </a:extLst>
          </p:cNvPr>
          <p:cNvCxnSpPr>
            <a:cxnSpLocks/>
          </p:cNvCxnSpPr>
          <p:nvPr/>
        </p:nvCxnSpPr>
        <p:spPr bwMode="auto">
          <a:xfrm>
            <a:off x="7880699"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432E524-2DF6-0C78-7D9A-6B6900391A2D}"/>
              </a:ext>
            </a:extLst>
          </p:cNvPr>
          <p:cNvCxnSpPr>
            <a:cxnSpLocks/>
          </p:cNvCxnSpPr>
          <p:nvPr/>
        </p:nvCxnSpPr>
        <p:spPr bwMode="auto">
          <a:xfrm>
            <a:off x="8144354"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8EB5A4-EEEA-14C6-FC9F-AD7AD9D739D6}"/>
              </a:ext>
            </a:extLst>
          </p:cNvPr>
          <p:cNvCxnSpPr>
            <a:cxnSpLocks/>
          </p:cNvCxnSpPr>
          <p:nvPr/>
        </p:nvCxnSpPr>
        <p:spPr bwMode="auto">
          <a:xfrm>
            <a:off x="8408009"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F1625D2-5EB3-971F-813E-FBA36F670D34}"/>
              </a:ext>
            </a:extLst>
          </p:cNvPr>
          <p:cNvCxnSpPr>
            <a:cxnSpLocks/>
          </p:cNvCxnSpPr>
          <p:nvPr/>
        </p:nvCxnSpPr>
        <p:spPr bwMode="auto">
          <a:xfrm>
            <a:off x="8671664"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A36DD2B-D8E9-F257-CA51-4649DE5F8ABE}"/>
              </a:ext>
            </a:extLst>
          </p:cNvPr>
          <p:cNvCxnSpPr>
            <a:cxnSpLocks/>
          </p:cNvCxnSpPr>
          <p:nvPr/>
        </p:nvCxnSpPr>
        <p:spPr bwMode="auto">
          <a:xfrm>
            <a:off x="8935319"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137125E-C374-FE89-69FD-A8D336799BA5}"/>
              </a:ext>
            </a:extLst>
          </p:cNvPr>
          <p:cNvCxnSpPr>
            <a:cxnSpLocks/>
          </p:cNvCxnSpPr>
          <p:nvPr/>
        </p:nvCxnSpPr>
        <p:spPr bwMode="auto">
          <a:xfrm>
            <a:off x="9462646" y="5271371"/>
            <a:ext cx="0" cy="77497"/>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C1EBFD5-843A-504A-5D47-04F2B263F427}"/>
              </a:ext>
            </a:extLst>
          </p:cNvPr>
          <p:cNvCxnSpPr>
            <a:cxnSpLocks/>
          </p:cNvCxnSpPr>
          <p:nvPr/>
        </p:nvCxnSpPr>
        <p:spPr bwMode="auto">
          <a:xfrm>
            <a:off x="9198974" y="5271371"/>
            <a:ext cx="0" cy="77497"/>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C010749F-EFB4-D804-B00F-A33F1B7ECDE8}"/>
              </a:ext>
            </a:extLst>
          </p:cNvPr>
          <p:cNvSpPr txBox="1"/>
          <p:nvPr/>
        </p:nvSpPr>
        <p:spPr bwMode="auto">
          <a:xfrm>
            <a:off x="2871257" y="1850418"/>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6C7622F9-A395-3313-2F4D-7408623935DF}"/>
              </a:ext>
            </a:extLst>
          </p:cNvPr>
          <p:cNvSpPr txBox="1"/>
          <p:nvPr/>
        </p:nvSpPr>
        <p:spPr bwMode="auto">
          <a:xfrm>
            <a:off x="2871257" y="2522497"/>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D226AB1D-4009-E679-B6A8-295BFD438301}"/>
              </a:ext>
            </a:extLst>
          </p:cNvPr>
          <p:cNvSpPr txBox="1"/>
          <p:nvPr/>
        </p:nvSpPr>
        <p:spPr bwMode="auto">
          <a:xfrm>
            <a:off x="2871257" y="3171487"/>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E9695A01-D943-3575-8452-B00B2ACCA0D6}"/>
              </a:ext>
            </a:extLst>
          </p:cNvPr>
          <p:cNvSpPr txBox="1"/>
          <p:nvPr/>
        </p:nvSpPr>
        <p:spPr bwMode="auto">
          <a:xfrm>
            <a:off x="2871257" y="3820477"/>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11F24C2E-3550-9FE2-02A3-65B12AD03536}"/>
              </a:ext>
            </a:extLst>
          </p:cNvPr>
          <p:cNvSpPr txBox="1"/>
          <p:nvPr/>
        </p:nvSpPr>
        <p:spPr bwMode="auto">
          <a:xfrm>
            <a:off x="2871257" y="4469467"/>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F592DDF9-3A01-7F7F-85E4-4AA714F31FE1}"/>
              </a:ext>
            </a:extLst>
          </p:cNvPr>
          <p:cNvSpPr txBox="1"/>
          <p:nvPr/>
        </p:nvSpPr>
        <p:spPr bwMode="auto">
          <a:xfrm>
            <a:off x="2871257" y="5118457"/>
            <a:ext cx="515310"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956FECB2-B40C-6D8D-9CFF-669AC4BA36E6}"/>
              </a:ext>
            </a:extLst>
          </p:cNvPr>
          <p:cNvSpPr txBox="1"/>
          <p:nvPr/>
        </p:nvSpPr>
        <p:spPr bwMode="auto">
          <a:xfrm rot="16200000">
            <a:off x="1142827" y="3534401"/>
            <a:ext cx="33860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Event-Free Probability (%)</a:t>
            </a:r>
          </a:p>
        </p:txBody>
      </p:sp>
      <p:sp>
        <p:nvSpPr>
          <p:cNvPr id="55" name="TextBox 54">
            <a:extLst>
              <a:ext uri="{FF2B5EF4-FFF2-40B4-BE49-F238E27FC236}">
                <a16:creationId xmlns:a16="http://schemas.microsoft.com/office/drawing/2014/main" id="{234C509A-2CA2-AA01-F83C-FAA29E4D3B8A}"/>
              </a:ext>
            </a:extLst>
          </p:cNvPr>
          <p:cNvSpPr txBox="1"/>
          <p:nvPr/>
        </p:nvSpPr>
        <p:spPr bwMode="auto">
          <a:xfrm>
            <a:off x="3386568" y="5578791"/>
            <a:ext cx="6076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56" name="TextBox 55">
            <a:extLst>
              <a:ext uri="{FF2B5EF4-FFF2-40B4-BE49-F238E27FC236}">
                <a16:creationId xmlns:a16="http://schemas.microsoft.com/office/drawing/2014/main" id="{192734E0-A64A-975A-1186-E9A719A6DE94}"/>
              </a:ext>
            </a:extLst>
          </p:cNvPr>
          <p:cNvSpPr txBox="1"/>
          <p:nvPr/>
        </p:nvSpPr>
        <p:spPr bwMode="auto">
          <a:xfrm>
            <a:off x="9190806"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57" name="TextBox 56">
            <a:extLst>
              <a:ext uri="{FF2B5EF4-FFF2-40B4-BE49-F238E27FC236}">
                <a16:creationId xmlns:a16="http://schemas.microsoft.com/office/drawing/2014/main" id="{6FF00223-C788-499F-104B-7EED7F35B5B9}"/>
              </a:ext>
            </a:extLst>
          </p:cNvPr>
          <p:cNvSpPr txBox="1"/>
          <p:nvPr/>
        </p:nvSpPr>
        <p:spPr bwMode="auto">
          <a:xfrm>
            <a:off x="3122769"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B4FB7D87-EABD-8263-468B-A15DD87BB625}"/>
              </a:ext>
            </a:extLst>
          </p:cNvPr>
          <p:cNvSpPr txBox="1"/>
          <p:nvPr/>
        </p:nvSpPr>
        <p:spPr bwMode="auto">
          <a:xfrm>
            <a:off x="3386597"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9" name="TextBox 58">
            <a:extLst>
              <a:ext uri="{FF2B5EF4-FFF2-40B4-BE49-F238E27FC236}">
                <a16:creationId xmlns:a16="http://schemas.microsoft.com/office/drawing/2014/main" id="{EC11BC56-CDEA-5A16-C982-423021DDE0AE}"/>
              </a:ext>
            </a:extLst>
          </p:cNvPr>
          <p:cNvSpPr txBox="1"/>
          <p:nvPr/>
        </p:nvSpPr>
        <p:spPr bwMode="auto">
          <a:xfrm>
            <a:off x="3650425"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0" name="TextBox 59">
            <a:extLst>
              <a:ext uri="{FF2B5EF4-FFF2-40B4-BE49-F238E27FC236}">
                <a16:creationId xmlns:a16="http://schemas.microsoft.com/office/drawing/2014/main" id="{7646E093-705B-DEB8-B8D3-E7223CBB139E}"/>
              </a:ext>
            </a:extLst>
          </p:cNvPr>
          <p:cNvSpPr txBox="1"/>
          <p:nvPr/>
        </p:nvSpPr>
        <p:spPr bwMode="auto">
          <a:xfrm>
            <a:off x="3914254"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EB6CB39F-8764-FE2D-17EB-E109A548897F}"/>
              </a:ext>
            </a:extLst>
          </p:cNvPr>
          <p:cNvSpPr txBox="1"/>
          <p:nvPr/>
        </p:nvSpPr>
        <p:spPr bwMode="auto">
          <a:xfrm>
            <a:off x="4178082"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2" name="TextBox 61">
            <a:extLst>
              <a:ext uri="{FF2B5EF4-FFF2-40B4-BE49-F238E27FC236}">
                <a16:creationId xmlns:a16="http://schemas.microsoft.com/office/drawing/2014/main" id="{CAB02314-4BAD-98B2-951B-3D368BCF8253}"/>
              </a:ext>
            </a:extLst>
          </p:cNvPr>
          <p:cNvSpPr txBox="1"/>
          <p:nvPr/>
        </p:nvSpPr>
        <p:spPr bwMode="auto">
          <a:xfrm>
            <a:off x="4441911"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63" name="TextBox 62">
            <a:extLst>
              <a:ext uri="{FF2B5EF4-FFF2-40B4-BE49-F238E27FC236}">
                <a16:creationId xmlns:a16="http://schemas.microsoft.com/office/drawing/2014/main" id="{043B4FE5-1854-1B2D-6E63-DDCE108DF859}"/>
              </a:ext>
            </a:extLst>
          </p:cNvPr>
          <p:cNvSpPr txBox="1"/>
          <p:nvPr/>
        </p:nvSpPr>
        <p:spPr bwMode="auto">
          <a:xfrm>
            <a:off x="4705739"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4" name="TextBox 63">
            <a:extLst>
              <a:ext uri="{FF2B5EF4-FFF2-40B4-BE49-F238E27FC236}">
                <a16:creationId xmlns:a16="http://schemas.microsoft.com/office/drawing/2014/main" id="{E0294E29-4A0F-5488-3F9F-6BC7214A23B6}"/>
              </a:ext>
            </a:extLst>
          </p:cNvPr>
          <p:cNvSpPr txBox="1"/>
          <p:nvPr/>
        </p:nvSpPr>
        <p:spPr bwMode="auto">
          <a:xfrm>
            <a:off x="4969568"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65" name="TextBox 64">
            <a:extLst>
              <a:ext uri="{FF2B5EF4-FFF2-40B4-BE49-F238E27FC236}">
                <a16:creationId xmlns:a16="http://schemas.microsoft.com/office/drawing/2014/main" id="{3D5B1464-F665-8171-8C92-2C32FA293F68}"/>
              </a:ext>
            </a:extLst>
          </p:cNvPr>
          <p:cNvSpPr txBox="1"/>
          <p:nvPr/>
        </p:nvSpPr>
        <p:spPr bwMode="auto">
          <a:xfrm>
            <a:off x="5233396"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6" name="TextBox 65">
            <a:extLst>
              <a:ext uri="{FF2B5EF4-FFF2-40B4-BE49-F238E27FC236}">
                <a16:creationId xmlns:a16="http://schemas.microsoft.com/office/drawing/2014/main" id="{41663537-3D6B-16F5-522F-44B07094071E}"/>
              </a:ext>
            </a:extLst>
          </p:cNvPr>
          <p:cNvSpPr txBox="1"/>
          <p:nvPr/>
        </p:nvSpPr>
        <p:spPr bwMode="auto">
          <a:xfrm>
            <a:off x="5497224"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7" name="TextBox 66">
            <a:extLst>
              <a:ext uri="{FF2B5EF4-FFF2-40B4-BE49-F238E27FC236}">
                <a16:creationId xmlns:a16="http://schemas.microsoft.com/office/drawing/2014/main" id="{819A3D21-A038-3BE0-F9E6-9DA966007B35}"/>
              </a:ext>
            </a:extLst>
          </p:cNvPr>
          <p:cNvSpPr txBox="1"/>
          <p:nvPr/>
        </p:nvSpPr>
        <p:spPr bwMode="auto">
          <a:xfrm>
            <a:off x="5761053"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8" name="TextBox 67">
            <a:extLst>
              <a:ext uri="{FF2B5EF4-FFF2-40B4-BE49-F238E27FC236}">
                <a16:creationId xmlns:a16="http://schemas.microsoft.com/office/drawing/2014/main" id="{F5324461-E52F-BCF3-E77B-3B1C243D7A60}"/>
              </a:ext>
            </a:extLst>
          </p:cNvPr>
          <p:cNvSpPr txBox="1"/>
          <p:nvPr/>
        </p:nvSpPr>
        <p:spPr bwMode="auto">
          <a:xfrm>
            <a:off x="6024881"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69" name="TextBox 68">
            <a:extLst>
              <a:ext uri="{FF2B5EF4-FFF2-40B4-BE49-F238E27FC236}">
                <a16:creationId xmlns:a16="http://schemas.microsoft.com/office/drawing/2014/main" id="{B0ECA5C0-1820-2183-E0AC-8EC06C86AC5E}"/>
              </a:ext>
            </a:extLst>
          </p:cNvPr>
          <p:cNvSpPr txBox="1"/>
          <p:nvPr/>
        </p:nvSpPr>
        <p:spPr bwMode="auto">
          <a:xfrm>
            <a:off x="6288710"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0" name="TextBox 69">
            <a:extLst>
              <a:ext uri="{FF2B5EF4-FFF2-40B4-BE49-F238E27FC236}">
                <a16:creationId xmlns:a16="http://schemas.microsoft.com/office/drawing/2014/main" id="{571F537E-7303-F69B-9CAB-F0DD4AF415A9}"/>
              </a:ext>
            </a:extLst>
          </p:cNvPr>
          <p:cNvSpPr txBox="1"/>
          <p:nvPr/>
        </p:nvSpPr>
        <p:spPr bwMode="auto">
          <a:xfrm>
            <a:off x="6552538"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71" name="TextBox 70">
            <a:extLst>
              <a:ext uri="{FF2B5EF4-FFF2-40B4-BE49-F238E27FC236}">
                <a16:creationId xmlns:a16="http://schemas.microsoft.com/office/drawing/2014/main" id="{87338F25-4FC8-7C56-02F0-0B18FE6A6E8A}"/>
              </a:ext>
            </a:extLst>
          </p:cNvPr>
          <p:cNvSpPr txBox="1"/>
          <p:nvPr/>
        </p:nvSpPr>
        <p:spPr bwMode="auto">
          <a:xfrm>
            <a:off x="6816367"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2" name="TextBox 71">
            <a:extLst>
              <a:ext uri="{FF2B5EF4-FFF2-40B4-BE49-F238E27FC236}">
                <a16:creationId xmlns:a16="http://schemas.microsoft.com/office/drawing/2014/main" id="{A6D3AFDA-03DC-DD96-09FC-DA65FB243106}"/>
              </a:ext>
            </a:extLst>
          </p:cNvPr>
          <p:cNvSpPr txBox="1"/>
          <p:nvPr/>
        </p:nvSpPr>
        <p:spPr bwMode="auto">
          <a:xfrm>
            <a:off x="7080195"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3" name="TextBox 72">
            <a:extLst>
              <a:ext uri="{FF2B5EF4-FFF2-40B4-BE49-F238E27FC236}">
                <a16:creationId xmlns:a16="http://schemas.microsoft.com/office/drawing/2014/main" id="{1C7B131A-4635-F939-FB1F-CEF9CB906A97}"/>
              </a:ext>
            </a:extLst>
          </p:cNvPr>
          <p:cNvSpPr txBox="1"/>
          <p:nvPr/>
        </p:nvSpPr>
        <p:spPr bwMode="auto">
          <a:xfrm>
            <a:off x="7344024"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4" name="TextBox 73">
            <a:extLst>
              <a:ext uri="{FF2B5EF4-FFF2-40B4-BE49-F238E27FC236}">
                <a16:creationId xmlns:a16="http://schemas.microsoft.com/office/drawing/2014/main" id="{9382749F-31CE-18AC-37A3-6C85DB655F1C}"/>
              </a:ext>
            </a:extLst>
          </p:cNvPr>
          <p:cNvSpPr txBox="1"/>
          <p:nvPr/>
        </p:nvSpPr>
        <p:spPr bwMode="auto">
          <a:xfrm>
            <a:off x="7607852"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75" name="TextBox 74">
            <a:extLst>
              <a:ext uri="{FF2B5EF4-FFF2-40B4-BE49-F238E27FC236}">
                <a16:creationId xmlns:a16="http://schemas.microsoft.com/office/drawing/2014/main" id="{2A2410AC-1436-DFE7-B36C-E4CA6BF360C6}"/>
              </a:ext>
            </a:extLst>
          </p:cNvPr>
          <p:cNvSpPr txBox="1"/>
          <p:nvPr/>
        </p:nvSpPr>
        <p:spPr bwMode="auto">
          <a:xfrm>
            <a:off x="7871680"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6" name="TextBox 75">
            <a:extLst>
              <a:ext uri="{FF2B5EF4-FFF2-40B4-BE49-F238E27FC236}">
                <a16:creationId xmlns:a16="http://schemas.microsoft.com/office/drawing/2014/main" id="{BDF56591-C0A8-63A5-E9C5-93556620762D}"/>
              </a:ext>
            </a:extLst>
          </p:cNvPr>
          <p:cNvSpPr txBox="1"/>
          <p:nvPr/>
        </p:nvSpPr>
        <p:spPr bwMode="auto">
          <a:xfrm>
            <a:off x="8135509"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77" name="TextBox 76">
            <a:extLst>
              <a:ext uri="{FF2B5EF4-FFF2-40B4-BE49-F238E27FC236}">
                <a16:creationId xmlns:a16="http://schemas.microsoft.com/office/drawing/2014/main" id="{4D21DFED-40C7-A245-B57A-DE6A34444894}"/>
              </a:ext>
            </a:extLst>
          </p:cNvPr>
          <p:cNvSpPr txBox="1"/>
          <p:nvPr/>
        </p:nvSpPr>
        <p:spPr bwMode="auto">
          <a:xfrm>
            <a:off x="8399337"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287DDAEF-8DDF-A3DB-C428-2591BFD199D7}"/>
              </a:ext>
            </a:extLst>
          </p:cNvPr>
          <p:cNvSpPr txBox="1"/>
          <p:nvPr/>
        </p:nvSpPr>
        <p:spPr bwMode="auto">
          <a:xfrm>
            <a:off x="8663166"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9" name="TextBox 78">
            <a:extLst>
              <a:ext uri="{FF2B5EF4-FFF2-40B4-BE49-F238E27FC236}">
                <a16:creationId xmlns:a16="http://schemas.microsoft.com/office/drawing/2014/main" id="{CD7199CA-B22C-47A2-F800-2229116EBD7B}"/>
              </a:ext>
            </a:extLst>
          </p:cNvPr>
          <p:cNvSpPr txBox="1"/>
          <p:nvPr/>
        </p:nvSpPr>
        <p:spPr bwMode="auto">
          <a:xfrm>
            <a:off x="8926994" y="5281954"/>
            <a:ext cx="567677"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80" name="TextBox 79">
            <a:extLst>
              <a:ext uri="{FF2B5EF4-FFF2-40B4-BE49-F238E27FC236}">
                <a16:creationId xmlns:a16="http://schemas.microsoft.com/office/drawing/2014/main" id="{2375AA02-2E56-564F-493A-294C4E904104}"/>
              </a:ext>
            </a:extLst>
          </p:cNvPr>
          <p:cNvSpPr txBox="1"/>
          <p:nvPr/>
        </p:nvSpPr>
        <p:spPr bwMode="auto">
          <a:xfrm>
            <a:off x="9178806"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p>
        </p:txBody>
      </p:sp>
      <p:sp>
        <p:nvSpPr>
          <p:cNvPr id="81" name="TextBox 80">
            <a:extLst>
              <a:ext uri="{FF2B5EF4-FFF2-40B4-BE49-F238E27FC236}">
                <a16:creationId xmlns:a16="http://schemas.microsoft.com/office/drawing/2014/main" id="{06FBD119-8A7B-1430-59EE-022F70609BE1}"/>
              </a:ext>
            </a:extLst>
          </p:cNvPr>
          <p:cNvSpPr txBox="1"/>
          <p:nvPr/>
        </p:nvSpPr>
        <p:spPr bwMode="auto">
          <a:xfrm>
            <a:off x="3110769"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385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196</a:t>
            </a:r>
          </a:p>
        </p:txBody>
      </p:sp>
      <p:sp>
        <p:nvSpPr>
          <p:cNvPr id="82" name="TextBox 81">
            <a:extLst>
              <a:ext uri="{FF2B5EF4-FFF2-40B4-BE49-F238E27FC236}">
                <a16:creationId xmlns:a16="http://schemas.microsoft.com/office/drawing/2014/main" id="{ECB09F0F-5524-C8BE-5524-72D5010F90C1}"/>
              </a:ext>
            </a:extLst>
          </p:cNvPr>
          <p:cNvSpPr txBox="1"/>
          <p:nvPr/>
        </p:nvSpPr>
        <p:spPr bwMode="auto">
          <a:xfrm>
            <a:off x="3374597"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374</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165</a:t>
            </a:r>
          </a:p>
        </p:txBody>
      </p:sp>
      <p:sp>
        <p:nvSpPr>
          <p:cNvPr id="83" name="TextBox 82">
            <a:extLst>
              <a:ext uri="{FF2B5EF4-FFF2-40B4-BE49-F238E27FC236}">
                <a16:creationId xmlns:a16="http://schemas.microsoft.com/office/drawing/2014/main" id="{944B9345-A6F1-2577-6F1C-F9DF47C98C65}"/>
              </a:ext>
            </a:extLst>
          </p:cNvPr>
          <p:cNvSpPr txBox="1"/>
          <p:nvPr/>
        </p:nvSpPr>
        <p:spPr bwMode="auto">
          <a:xfrm>
            <a:off x="3638426"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363</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141</a:t>
            </a:r>
          </a:p>
        </p:txBody>
      </p:sp>
      <p:sp>
        <p:nvSpPr>
          <p:cNvPr id="84" name="TextBox 83">
            <a:extLst>
              <a:ext uri="{FF2B5EF4-FFF2-40B4-BE49-F238E27FC236}">
                <a16:creationId xmlns:a16="http://schemas.microsoft.com/office/drawing/2014/main" id="{855FD7E8-5916-AD2F-1EEB-DB892AD400AC}"/>
              </a:ext>
            </a:extLst>
          </p:cNvPr>
          <p:cNvSpPr txBox="1"/>
          <p:nvPr/>
        </p:nvSpPr>
        <p:spPr bwMode="auto">
          <a:xfrm>
            <a:off x="3902254"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350</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119</a:t>
            </a:r>
          </a:p>
        </p:txBody>
      </p:sp>
      <p:sp>
        <p:nvSpPr>
          <p:cNvPr id="85" name="TextBox 84">
            <a:extLst>
              <a:ext uri="{FF2B5EF4-FFF2-40B4-BE49-F238E27FC236}">
                <a16:creationId xmlns:a16="http://schemas.microsoft.com/office/drawing/2014/main" id="{FC8274C3-CA86-DCAF-A095-D4E20CC59050}"/>
              </a:ext>
            </a:extLst>
          </p:cNvPr>
          <p:cNvSpPr txBox="1"/>
          <p:nvPr/>
        </p:nvSpPr>
        <p:spPr bwMode="auto">
          <a:xfrm>
            <a:off x="4166083"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329</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104</a:t>
            </a:r>
          </a:p>
        </p:txBody>
      </p:sp>
      <p:sp>
        <p:nvSpPr>
          <p:cNvPr id="86" name="TextBox 85">
            <a:extLst>
              <a:ext uri="{FF2B5EF4-FFF2-40B4-BE49-F238E27FC236}">
                <a16:creationId xmlns:a16="http://schemas.microsoft.com/office/drawing/2014/main" id="{8E7848E6-A926-DC8A-8834-D93D68E5A30C}"/>
              </a:ext>
            </a:extLst>
          </p:cNvPr>
          <p:cNvSpPr txBox="1"/>
          <p:nvPr/>
        </p:nvSpPr>
        <p:spPr bwMode="auto">
          <a:xfrm>
            <a:off x="4429911"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307</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90</a:t>
            </a:r>
          </a:p>
        </p:txBody>
      </p:sp>
      <p:sp>
        <p:nvSpPr>
          <p:cNvPr id="87" name="TextBox 86">
            <a:extLst>
              <a:ext uri="{FF2B5EF4-FFF2-40B4-BE49-F238E27FC236}">
                <a16:creationId xmlns:a16="http://schemas.microsoft.com/office/drawing/2014/main" id="{9AD96C35-A2B9-6A84-A93A-6D462BD0A255}"/>
              </a:ext>
            </a:extLst>
          </p:cNvPr>
          <p:cNvSpPr txBox="1"/>
          <p:nvPr/>
        </p:nvSpPr>
        <p:spPr bwMode="auto">
          <a:xfrm>
            <a:off x="4693740"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290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75</a:t>
            </a:r>
          </a:p>
        </p:txBody>
      </p:sp>
      <p:sp>
        <p:nvSpPr>
          <p:cNvPr id="88" name="TextBox 87">
            <a:extLst>
              <a:ext uri="{FF2B5EF4-FFF2-40B4-BE49-F238E27FC236}">
                <a16:creationId xmlns:a16="http://schemas.microsoft.com/office/drawing/2014/main" id="{D177941E-6C96-F255-DF95-33E356184BAA}"/>
              </a:ext>
            </a:extLst>
          </p:cNvPr>
          <p:cNvSpPr txBox="1"/>
          <p:nvPr/>
        </p:nvSpPr>
        <p:spPr bwMode="auto">
          <a:xfrm>
            <a:off x="4957568"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264</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66</a:t>
            </a:r>
          </a:p>
        </p:txBody>
      </p:sp>
      <p:sp>
        <p:nvSpPr>
          <p:cNvPr id="89" name="TextBox 88">
            <a:extLst>
              <a:ext uri="{FF2B5EF4-FFF2-40B4-BE49-F238E27FC236}">
                <a16:creationId xmlns:a16="http://schemas.microsoft.com/office/drawing/2014/main" id="{1110584A-833E-7CFB-920F-9CF140250578}"/>
              </a:ext>
            </a:extLst>
          </p:cNvPr>
          <p:cNvSpPr txBox="1"/>
          <p:nvPr/>
        </p:nvSpPr>
        <p:spPr bwMode="auto">
          <a:xfrm>
            <a:off x="5221397"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240</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61</a:t>
            </a:r>
          </a:p>
        </p:txBody>
      </p:sp>
      <p:sp>
        <p:nvSpPr>
          <p:cNvPr id="90" name="TextBox 89">
            <a:extLst>
              <a:ext uri="{FF2B5EF4-FFF2-40B4-BE49-F238E27FC236}">
                <a16:creationId xmlns:a16="http://schemas.microsoft.com/office/drawing/2014/main" id="{BBFE043A-3AD0-3E25-CEC2-D1298013A6FC}"/>
              </a:ext>
            </a:extLst>
          </p:cNvPr>
          <p:cNvSpPr txBox="1"/>
          <p:nvPr/>
        </p:nvSpPr>
        <p:spPr bwMode="auto">
          <a:xfrm>
            <a:off x="5485225"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217</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54</a:t>
            </a:r>
          </a:p>
        </p:txBody>
      </p:sp>
      <p:sp>
        <p:nvSpPr>
          <p:cNvPr id="91" name="TextBox 90">
            <a:extLst>
              <a:ext uri="{FF2B5EF4-FFF2-40B4-BE49-F238E27FC236}">
                <a16:creationId xmlns:a16="http://schemas.microsoft.com/office/drawing/2014/main" id="{1BD196AE-22E6-772F-532C-9F0ED0E1E0C3}"/>
              </a:ext>
            </a:extLst>
          </p:cNvPr>
          <p:cNvSpPr txBox="1"/>
          <p:nvPr/>
        </p:nvSpPr>
        <p:spPr bwMode="auto">
          <a:xfrm>
            <a:off x="5749053"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189</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48</a:t>
            </a:r>
          </a:p>
        </p:txBody>
      </p:sp>
      <p:sp>
        <p:nvSpPr>
          <p:cNvPr id="92" name="TextBox 91">
            <a:extLst>
              <a:ext uri="{FF2B5EF4-FFF2-40B4-BE49-F238E27FC236}">
                <a16:creationId xmlns:a16="http://schemas.microsoft.com/office/drawing/2014/main" id="{AD9230BD-71BD-8FDC-48B3-6EB10D0C2916}"/>
              </a:ext>
            </a:extLst>
          </p:cNvPr>
          <p:cNvSpPr txBox="1"/>
          <p:nvPr/>
        </p:nvSpPr>
        <p:spPr bwMode="auto">
          <a:xfrm>
            <a:off x="6012882"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173</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41</a:t>
            </a:r>
          </a:p>
        </p:txBody>
      </p:sp>
      <p:sp>
        <p:nvSpPr>
          <p:cNvPr id="93" name="TextBox 92">
            <a:extLst>
              <a:ext uri="{FF2B5EF4-FFF2-40B4-BE49-F238E27FC236}">
                <a16:creationId xmlns:a16="http://schemas.microsoft.com/office/drawing/2014/main" id="{2BEB4B1E-36B3-4513-36B0-4036399A7F48}"/>
              </a:ext>
            </a:extLst>
          </p:cNvPr>
          <p:cNvSpPr txBox="1"/>
          <p:nvPr/>
        </p:nvSpPr>
        <p:spPr bwMode="auto">
          <a:xfrm>
            <a:off x="6276710"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153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36</a:t>
            </a:r>
          </a:p>
        </p:txBody>
      </p:sp>
      <p:sp>
        <p:nvSpPr>
          <p:cNvPr id="94" name="TextBox 93">
            <a:extLst>
              <a:ext uri="{FF2B5EF4-FFF2-40B4-BE49-F238E27FC236}">
                <a16:creationId xmlns:a16="http://schemas.microsoft.com/office/drawing/2014/main" id="{D87B134E-34D8-DF6A-A6A5-037204E05423}"/>
              </a:ext>
            </a:extLst>
          </p:cNvPr>
          <p:cNvSpPr txBox="1"/>
          <p:nvPr/>
        </p:nvSpPr>
        <p:spPr bwMode="auto">
          <a:xfrm>
            <a:off x="6540539"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141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33</a:t>
            </a:r>
          </a:p>
        </p:txBody>
      </p:sp>
      <p:sp>
        <p:nvSpPr>
          <p:cNvPr id="95" name="TextBox 94">
            <a:extLst>
              <a:ext uri="{FF2B5EF4-FFF2-40B4-BE49-F238E27FC236}">
                <a16:creationId xmlns:a16="http://schemas.microsoft.com/office/drawing/2014/main" id="{C7FD44B3-FAB9-2A2A-367D-8B547D333C7A}"/>
              </a:ext>
            </a:extLst>
          </p:cNvPr>
          <p:cNvSpPr txBox="1"/>
          <p:nvPr/>
        </p:nvSpPr>
        <p:spPr bwMode="auto">
          <a:xfrm>
            <a:off x="6804367"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117</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29</a:t>
            </a:r>
          </a:p>
        </p:txBody>
      </p:sp>
      <p:sp>
        <p:nvSpPr>
          <p:cNvPr id="96" name="TextBox 95">
            <a:extLst>
              <a:ext uri="{FF2B5EF4-FFF2-40B4-BE49-F238E27FC236}">
                <a16:creationId xmlns:a16="http://schemas.microsoft.com/office/drawing/2014/main" id="{00B2B236-DA88-5813-3DC1-313D5A00419D}"/>
              </a:ext>
            </a:extLst>
          </p:cNvPr>
          <p:cNvSpPr txBox="1"/>
          <p:nvPr/>
        </p:nvSpPr>
        <p:spPr bwMode="auto">
          <a:xfrm>
            <a:off x="7068196"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90</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24</a:t>
            </a:r>
          </a:p>
        </p:txBody>
      </p:sp>
      <p:sp>
        <p:nvSpPr>
          <p:cNvPr id="97" name="TextBox 96">
            <a:extLst>
              <a:ext uri="{FF2B5EF4-FFF2-40B4-BE49-F238E27FC236}">
                <a16:creationId xmlns:a16="http://schemas.microsoft.com/office/drawing/2014/main" id="{519903A8-84EE-4B79-0789-DCF6BF089308}"/>
              </a:ext>
            </a:extLst>
          </p:cNvPr>
          <p:cNvSpPr txBox="1"/>
          <p:nvPr/>
        </p:nvSpPr>
        <p:spPr bwMode="auto">
          <a:xfrm>
            <a:off x="7332024"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73</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15</a:t>
            </a:r>
          </a:p>
        </p:txBody>
      </p:sp>
      <p:sp>
        <p:nvSpPr>
          <p:cNvPr id="98" name="TextBox 97">
            <a:extLst>
              <a:ext uri="{FF2B5EF4-FFF2-40B4-BE49-F238E27FC236}">
                <a16:creationId xmlns:a16="http://schemas.microsoft.com/office/drawing/2014/main" id="{765F288E-B5CA-7D8B-8471-3AB4F89BAFFE}"/>
              </a:ext>
            </a:extLst>
          </p:cNvPr>
          <p:cNvSpPr txBox="1"/>
          <p:nvPr/>
        </p:nvSpPr>
        <p:spPr bwMode="auto">
          <a:xfrm>
            <a:off x="7595852"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57</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10</a:t>
            </a:r>
          </a:p>
        </p:txBody>
      </p:sp>
      <p:sp>
        <p:nvSpPr>
          <p:cNvPr id="99" name="TextBox 98">
            <a:extLst>
              <a:ext uri="{FF2B5EF4-FFF2-40B4-BE49-F238E27FC236}">
                <a16:creationId xmlns:a16="http://schemas.microsoft.com/office/drawing/2014/main" id="{02B774E0-F25A-DCA3-D93B-6537290B34D7}"/>
              </a:ext>
            </a:extLst>
          </p:cNvPr>
          <p:cNvSpPr txBox="1"/>
          <p:nvPr/>
        </p:nvSpPr>
        <p:spPr bwMode="auto">
          <a:xfrm>
            <a:off x="7859681"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34</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6</a:t>
            </a:r>
          </a:p>
        </p:txBody>
      </p:sp>
      <p:sp>
        <p:nvSpPr>
          <p:cNvPr id="100" name="TextBox 99">
            <a:extLst>
              <a:ext uri="{FF2B5EF4-FFF2-40B4-BE49-F238E27FC236}">
                <a16:creationId xmlns:a16="http://schemas.microsoft.com/office/drawing/2014/main" id="{3804665B-FEE6-9126-50C6-B1D295F2BFFB}"/>
              </a:ext>
            </a:extLst>
          </p:cNvPr>
          <p:cNvSpPr txBox="1"/>
          <p:nvPr/>
        </p:nvSpPr>
        <p:spPr bwMode="auto">
          <a:xfrm>
            <a:off x="8123509"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25</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101" name="TextBox 100">
            <a:extLst>
              <a:ext uri="{FF2B5EF4-FFF2-40B4-BE49-F238E27FC236}">
                <a16:creationId xmlns:a16="http://schemas.microsoft.com/office/drawing/2014/main" id="{4D6534BE-498D-E286-CE2A-1E33D82B420F}"/>
              </a:ext>
            </a:extLst>
          </p:cNvPr>
          <p:cNvSpPr txBox="1"/>
          <p:nvPr/>
        </p:nvSpPr>
        <p:spPr bwMode="auto">
          <a:xfrm>
            <a:off x="8387338"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12</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2</a:t>
            </a:r>
          </a:p>
        </p:txBody>
      </p:sp>
      <p:sp>
        <p:nvSpPr>
          <p:cNvPr id="102" name="TextBox 101">
            <a:extLst>
              <a:ext uri="{FF2B5EF4-FFF2-40B4-BE49-F238E27FC236}">
                <a16:creationId xmlns:a16="http://schemas.microsoft.com/office/drawing/2014/main" id="{2ED27ECC-B325-02B6-AE40-20A05FF0AC4B}"/>
              </a:ext>
            </a:extLst>
          </p:cNvPr>
          <p:cNvSpPr txBox="1"/>
          <p:nvPr/>
        </p:nvSpPr>
        <p:spPr bwMode="auto">
          <a:xfrm>
            <a:off x="8651166"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0</a:t>
            </a:r>
          </a:p>
        </p:txBody>
      </p:sp>
      <p:sp>
        <p:nvSpPr>
          <p:cNvPr id="103" name="TextBox 102">
            <a:extLst>
              <a:ext uri="{FF2B5EF4-FFF2-40B4-BE49-F238E27FC236}">
                <a16:creationId xmlns:a16="http://schemas.microsoft.com/office/drawing/2014/main" id="{31640819-8B3B-3809-F09C-1C34519D8EFF}"/>
              </a:ext>
            </a:extLst>
          </p:cNvPr>
          <p:cNvSpPr txBox="1"/>
          <p:nvPr/>
        </p:nvSpPr>
        <p:spPr bwMode="auto">
          <a:xfrm>
            <a:off x="8914995" y="5912927"/>
            <a:ext cx="5676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p>
        </p:txBody>
      </p:sp>
      <p:cxnSp>
        <p:nvCxnSpPr>
          <p:cNvPr id="109" name="Straight Connector 108">
            <a:extLst>
              <a:ext uri="{FF2B5EF4-FFF2-40B4-BE49-F238E27FC236}">
                <a16:creationId xmlns:a16="http://schemas.microsoft.com/office/drawing/2014/main" id="{B212F0A5-C12E-F68E-758F-407EF32132DA}"/>
              </a:ext>
            </a:extLst>
          </p:cNvPr>
          <p:cNvCxnSpPr>
            <a:cxnSpLocks/>
          </p:cNvCxnSpPr>
          <p:nvPr/>
        </p:nvCxnSpPr>
        <p:spPr bwMode="auto">
          <a:xfrm flipV="1">
            <a:off x="3398566" y="2001194"/>
            <a:ext cx="0" cy="3288201"/>
          </a:xfrm>
          <a:prstGeom prst="line">
            <a:avLst/>
          </a:prstGeom>
          <a:noFill/>
          <a:ln w="28575" cap="flat" cmpd="sng" algn="ctr">
            <a:solidFill>
              <a:schemeClr val="bg1"/>
            </a:solidFill>
            <a:prstDash val="solid"/>
            <a:round/>
            <a:headEnd type="none" w="med" len="med"/>
            <a:tailEnd type="none" w="med" len="med"/>
          </a:ln>
          <a:effectLst/>
        </p:spPr>
      </p:cxnSp>
      <p:grpSp>
        <p:nvGrpSpPr>
          <p:cNvPr id="115" name="Group 114">
            <a:extLst>
              <a:ext uri="{FF2B5EF4-FFF2-40B4-BE49-F238E27FC236}">
                <a16:creationId xmlns:a16="http://schemas.microsoft.com/office/drawing/2014/main" id="{3FF490FF-83D3-F3A5-1146-03F0A7DF94CC}"/>
              </a:ext>
            </a:extLst>
          </p:cNvPr>
          <p:cNvGrpSpPr/>
          <p:nvPr/>
        </p:nvGrpSpPr>
        <p:grpSpPr>
          <a:xfrm>
            <a:off x="3400425" y="2012950"/>
            <a:ext cx="5972175" cy="3041650"/>
            <a:chOff x="3400425" y="2012950"/>
            <a:chExt cx="5972175" cy="3041650"/>
          </a:xfrm>
        </p:grpSpPr>
        <p:sp>
          <p:nvSpPr>
            <p:cNvPr id="113" name="Freeform 112">
              <a:extLst>
                <a:ext uri="{FF2B5EF4-FFF2-40B4-BE49-F238E27FC236}">
                  <a16:creationId xmlns:a16="http://schemas.microsoft.com/office/drawing/2014/main" id="{DD1F57D9-9CA8-E5F6-4597-23E8362AB067}"/>
                </a:ext>
              </a:extLst>
            </p:cNvPr>
            <p:cNvSpPr/>
            <p:nvPr/>
          </p:nvSpPr>
          <p:spPr bwMode="auto">
            <a:xfrm>
              <a:off x="5235575" y="2889250"/>
              <a:ext cx="4137025" cy="2165350"/>
            </a:xfrm>
            <a:custGeom>
              <a:avLst/>
              <a:gdLst>
                <a:gd name="connsiteX0" fmla="*/ 4137025 w 4137025"/>
                <a:gd name="connsiteY0" fmla="*/ 2165350 h 2165350"/>
                <a:gd name="connsiteX1" fmla="*/ 3797300 w 4137025"/>
                <a:gd name="connsiteY1" fmla="*/ 2165350 h 2165350"/>
                <a:gd name="connsiteX2" fmla="*/ 3797300 w 4137025"/>
                <a:gd name="connsiteY2" fmla="*/ 2095500 h 2165350"/>
                <a:gd name="connsiteX3" fmla="*/ 3768725 w 4137025"/>
                <a:gd name="connsiteY3" fmla="*/ 2095500 h 2165350"/>
                <a:gd name="connsiteX4" fmla="*/ 3768725 w 4137025"/>
                <a:gd name="connsiteY4" fmla="*/ 2025650 h 2165350"/>
                <a:gd name="connsiteX5" fmla="*/ 3616325 w 4137025"/>
                <a:gd name="connsiteY5" fmla="*/ 2025650 h 2165350"/>
                <a:gd name="connsiteX6" fmla="*/ 3616325 w 4137025"/>
                <a:gd name="connsiteY6" fmla="*/ 1958975 h 2165350"/>
                <a:gd name="connsiteX7" fmla="*/ 3565525 w 4137025"/>
                <a:gd name="connsiteY7" fmla="*/ 1958975 h 2165350"/>
                <a:gd name="connsiteX8" fmla="*/ 3565525 w 4137025"/>
                <a:gd name="connsiteY8" fmla="*/ 1892300 h 2165350"/>
                <a:gd name="connsiteX9" fmla="*/ 3536950 w 4137025"/>
                <a:gd name="connsiteY9" fmla="*/ 1892300 h 2165350"/>
                <a:gd name="connsiteX10" fmla="*/ 3536950 w 4137025"/>
                <a:gd name="connsiteY10" fmla="*/ 1851025 h 2165350"/>
                <a:gd name="connsiteX11" fmla="*/ 3403600 w 4137025"/>
                <a:gd name="connsiteY11" fmla="*/ 1851025 h 2165350"/>
                <a:gd name="connsiteX12" fmla="*/ 3403600 w 4137025"/>
                <a:gd name="connsiteY12" fmla="*/ 1822450 h 2165350"/>
                <a:gd name="connsiteX13" fmla="*/ 3349625 w 4137025"/>
                <a:gd name="connsiteY13" fmla="*/ 1822450 h 2165350"/>
                <a:gd name="connsiteX14" fmla="*/ 3349625 w 4137025"/>
                <a:gd name="connsiteY14" fmla="*/ 1778000 h 2165350"/>
                <a:gd name="connsiteX15" fmla="*/ 3251200 w 4137025"/>
                <a:gd name="connsiteY15" fmla="*/ 1778000 h 2165350"/>
                <a:gd name="connsiteX16" fmla="*/ 3251200 w 4137025"/>
                <a:gd name="connsiteY16" fmla="*/ 1749425 h 2165350"/>
                <a:gd name="connsiteX17" fmla="*/ 3203575 w 4137025"/>
                <a:gd name="connsiteY17" fmla="*/ 1749425 h 2165350"/>
                <a:gd name="connsiteX18" fmla="*/ 3203575 w 4137025"/>
                <a:gd name="connsiteY18" fmla="*/ 1708150 h 2165350"/>
                <a:gd name="connsiteX19" fmla="*/ 3159125 w 4137025"/>
                <a:gd name="connsiteY19" fmla="*/ 1708150 h 2165350"/>
                <a:gd name="connsiteX20" fmla="*/ 3159125 w 4137025"/>
                <a:gd name="connsiteY20" fmla="*/ 1679575 h 2165350"/>
                <a:gd name="connsiteX21" fmla="*/ 3114675 w 4137025"/>
                <a:gd name="connsiteY21" fmla="*/ 1679575 h 2165350"/>
                <a:gd name="connsiteX22" fmla="*/ 3114675 w 4137025"/>
                <a:gd name="connsiteY22" fmla="*/ 1635125 h 2165350"/>
                <a:gd name="connsiteX23" fmla="*/ 2984500 w 4137025"/>
                <a:gd name="connsiteY23" fmla="*/ 1635125 h 2165350"/>
                <a:gd name="connsiteX24" fmla="*/ 2984500 w 4137025"/>
                <a:gd name="connsiteY24" fmla="*/ 1568450 h 2165350"/>
                <a:gd name="connsiteX25" fmla="*/ 2940050 w 4137025"/>
                <a:gd name="connsiteY25" fmla="*/ 1568450 h 2165350"/>
                <a:gd name="connsiteX26" fmla="*/ 2940050 w 4137025"/>
                <a:gd name="connsiteY26" fmla="*/ 1536700 h 2165350"/>
                <a:gd name="connsiteX27" fmla="*/ 2854325 w 4137025"/>
                <a:gd name="connsiteY27" fmla="*/ 1536700 h 2165350"/>
                <a:gd name="connsiteX28" fmla="*/ 2854325 w 4137025"/>
                <a:gd name="connsiteY28" fmla="*/ 1508125 h 2165350"/>
                <a:gd name="connsiteX29" fmla="*/ 2790825 w 4137025"/>
                <a:gd name="connsiteY29" fmla="*/ 1508125 h 2165350"/>
                <a:gd name="connsiteX30" fmla="*/ 2790825 w 4137025"/>
                <a:gd name="connsiteY30" fmla="*/ 1473200 h 2165350"/>
                <a:gd name="connsiteX31" fmla="*/ 2689225 w 4137025"/>
                <a:gd name="connsiteY31" fmla="*/ 1473200 h 2165350"/>
                <a:gd name="connsiteX32" fmla="*/ 2689225 w 4137025"/>
                <a:gd name="connsiteY32" fmla="*/ 1441450 h 2165350"/>
                <a:gd name="connsiteX33" fmla="*/ 2641600 w 4137025"/>
                <a:gd name="connsiteY33" fmla="*/ 1441450 h 2165350"/>
                <a:gd name="connsiteX34" fmla="*/ 2641600 w 4137025"/>
                <a:gd name="connsiteY34" fmla="*/ 1406525 h 2165350"/>
                <a:gd name="connsiteX35" fmla="*/ 2571750 w 4137025"/>
                <a:gd name="connsiteY35" fmla="*/ 1406525 h 2165350"/>
                <a:gd name="connsiteX36" fmla="*/ 2571750 w 4137025"/>
                <a:gd name="connsiteY36" fmla="*/ 1365250 h 2165350"/>
                <a:gd name="connsiteX37" fmla="*/ 2447925 w 4137025"/>
                <a:gd name="connsiteY37" fmla="*/ 1365250 h 2165350"/>
                <a:gd name="connsiteX38" fmla="*/ 2447925 w 4137025"/>
                <a:gd name="connsiteY38" fmla="*/ 1365250 h 2165350"/>
                <a:gd name="connsiteX39" fmla="*/ 2425700 w 4137025"/>
                <a:gd name="connsiteY39" fmla="*/ 1343025 h 2165350"/>
                <a:gd name="connsiteX40" fmla="*/ 2425700 w 4137025"/>
                <a:gd name="connsiteY40" fmla="*/ 1308100 h 2165350"/>
                <a:gd name="connsiteX41" fmla="*/ 2343150 w 4137025"/>
                <a:gd name="connsiteY41" fmla="*/ 1308100 h 2165350"/>
                <a:gd name="connsiteX42" fmla="*/ 2343150 w 4137025"/>
                <a:gd name="connsiteY42" fmla="*/ 1276350 h 2165350"/>
                <a:gd name="connsiteX43" fmla="*/ 2225675 w 4137025"/>
                <a:gd name="connsiteY43" fmla="*/ 1276350 h 2165350"/>
                <a:gd name="connsiteX44" fmla="*/ 2225675 w 4137025"/>
                <a:gd name="connsiteY44" fmla="*/ 1241425 h 2165350"/>
                <a:gd name="connsiteX45" fmla="*/ 2159000 w 4137025"/>
                <a:gd name="connsiteY45" fmla="*/ 1241425 h 2165350"/>
                <a:gd name="connsiteX46" fmla="*/ 2159000 w 4137025"/>
                <a:gd name="connsiteY46" fmla="*/ 1206500 h 2165350"/>
                <a:gd name="connsiteX47" fmla="*/ 2124075 w 4137025"/>
                <a:gd name="connsiteY47" fmla="*/ 1206500 h 2165350"/>
                <a:gd name="connsiteX48" fmla="*/ 2124075 w 4137025"/>
                <a:gd name="connsiteY48" fmla="*/ 1162050 h 2165350"/>
                <a:gd name="connsiteX49" fmla="*/ 2070100 w 4137025"/>
                <a:gd name="connsiteY49" fmla="*/ 1162050 h 2165350"/>
                <a:gd name="connsiteX50" fmla="*/ 2070100 w 4137025"/>
                <a:gd name="connsiteY50" fmla="*/ 1120775 h 2165350"/>
                <a:gd name="connsiteX51" fmla="*/ 2019300 w 4137025"/>
                <a:gd name="connsiteY51" fmla="*/ 1120775 h 2165350"/>
                <a:gd name="connsiteX52" fmla="*/ 2019300 w 4137025"/>
                <a:gd name="connsiteY52" fmla="*/ 1089025 h 2165350"/>
                <a:gd name="connsiteX53" fmla="*/ 1962150 w 4137025"/>
                <a:gd name="connsiteY53" fmla="*/ 1089025 h 2165350"/>
                <a:gd name="connsiteX54" fmla="*/ 1962150 w 4137025"/>
                <a:gd name="connsiteY54" fmla="*/ 1089025 h 2165350"/>
                <a:gd name="connsiteX55" fmla="*/ 1962150 w 4137025"/>
                <a:gd name="connsiteY55" fmla="*/ 1060450 h 2165350"/>
                <a:gd name="connsiteX56" fmla="*/ 1898650 w 4137025"/>
                <a:gd name="connsiteY56" fmla="*/ 1060450 h 2165350"/>
                <a:gd name="connsiteX57" fmla="*/ 1898650 w 4137025"/>
                <a:gd name="connsiteY57" fmla="*/ 1025525 h 2165350"/>
                <a:gd name="connsiteX58" fmla="*/ 1844675 w 4137025"/>
                <a:gd name="connsiteY58" fmla="*/ 1025525 h 2165350"/>
                <a:gd name="connsiteX59" fmla="*/ 1844675 w 4137025"/>
                <a:gd name="connsiteY59" fmla="*/ 990600 h 2165350"/>
                <a:gd name="connsiteX60" fmla="*/ 1768475 w 4137025"/>
                <a:gd name="connsiteY60" fmla="*/ 990600 h 2165350"/>
                <a:gd name="connsiteX61" fmla="*/ 1768475 w 4137025"/>
                <a:gd name="connsiteY61" fmla="*/ 949325 h 2165350"/>
                <a:gd name="connsiteX62" fmla="*/ 1673225 w 4137025"/>
                <a:gd name="connsiteY62" fmla="*/ 949325 h 2165350"/>
                <a:gd name="connsiteX63" fmla="*/ 1673225 w 4137025"/>
                <a:gd name="connsiteY63" fmla="*/ 917575 h 2165350"/>
                <a:gd name="connsiteX64" fmla="*/ 1625600 w 4137025"/>
                <a:gd name="connsiteY64" fmla="*/ 917575 h 2165350"/>
                <a:gd name="connsiteX65" fmla="*/ 1625600 w 4137025"/>
                <a:gd name="connsiteY65" fmla="*/ 873125 h 2165350"/>
                <a:gd name="connsiteX66" fmla="*/ 1581150 w 4137025"/>
                <a:gd name="connsiteY66" fmla="*/ 873125 h 2165350"/>
                <a:gd name="connsiteX67" fmla="*/ 1581150 w 4137025"/>
                <a:gd name="connsiteY67" fmla="*/ 857250 h 2165350"/>
                <a:gd name="connsiteX68" fmla="*/ 1447800 w 4137025"/>
                <a:gd name="connsiteY68" fmla="*/ 857250 h 2165350"/>
                <a:gd name="connsiteX69" fmla="*/ 1447800 w 4137025"/>
                <a:gd name="connsiteY69" fmla="*/ 838200 h 2165350"/>
                <a:gd name="connsiteX70" fmla="*/ 1368425 w 4137025"/>
                <a:gd name="connsiteY70" fmla="*/ 838200 h 2165350"/>
                <a:gd name="connsiteX71" fmla="*/ 1368425 w 4137025"/>
                <a:gd name="connsiteY71" fmla="*/ 803275 h 2165350"/>
                <a:gd name="connsiteX72" fmla="*/ 1308100 w 4137025"/>
                <a:gd name="connsiteY72" fmla="*/ 803275 h 2165350"/>
                <a:gd name="connsiteX73" fmla="*/ 1308100 w 4137025"/>
                <a:gd name="connsiteY73" fmla="*/ 803275 h 2165350"/>
                <a:gd name="connsiteX74" fmla="*/ 1308100 w 4137025"/>
                <a:gd name="connsiteY74" fmla="*/ 803275 h 2165350"/>
                <a:gd name="connsiteX75" fmla="*/ 1308100 w 4137025"/>
                <a:gd name="connsiteY75" fmla="*/ 774700 h 2165350"/>
                <a:gd name="connsiteX76" fmla="*/ 1203325 w 4137025"/>
                <a:gd name="connsiteY76" fmla="*/ 774700 h 2165350"/>
                <a:gd name="connsiteX77" fmla="*/ 1203325 w 4137025"/>
                <a:gd name="connsiteY77" fmla="*/ 742950 h 2165350"/>
                <a:gd name="connsiteX78" fmla="*/ 1155700 w 4137025"/>
                <a:gd name="connsiteY78" fmla="*/ 742950 h 2165350"/>
                <a:gd name="connsiteX79" fmla="*/ 1155700 w 4137025"/>
                <a:gd name="connsiteY79" fmla="*/ 701675 h 2165350"/>
                <a:gd name="connsiteX80" fmla="*/ 1095375 w 4137025"/>
                <a:gd name="connsiteY80" fmla="*/ 701675 h 2165350"/>
                <a:gd name="connsiteX81" fmla="*/ 1095375 w 4137025"/>
                <a:gd name="connsiteY81" fmla="*/ 673100 h 2165350"/>
                <a:gd name="connsiteX82" fmla="*/ 1009650 w 4137025"/>
                <a:gd name="connsiteY82" fmla="*/ 673100 h 2165350"/>
                <a:gd name="connsiteX83" fmla="*/ 1009650 w 4137025"/>
                <a:gd name="connsiteY83" fmla="*/ 663575 h 2165350"/>
                <a:gd name="connsiteX84" fmla="*/ 958850 w 4137025"/>
                <a:gd name="connsiteY84" fmla="*/ 663575 h 2165350"/>
                <a:gd name="connsiteX85" fmla="*/ 958850 w 4137025"/>
                <a:gd name="connsiteY85" fmla="*/ 663575 h 2165350"/>
                <a:gd name="connsiteX86" fmla="*/ 958850 w 4137025"/>
                <a:gd name="connsiteY86" fmla="*/ 635000 h 2165350"/>
                <a:gd name="connsiteX87" fmla="*/ 923925 w 4137025"/>
                <a:gd name="connsiteY87" fmla="*/ 635000 h 2165350"/>
                <a:gd name="connsiteX88" fmla="*/ 923925 w 4137025"/>
                <a:gd name="connsiteY88" fmla="*/ 587375 h 2165350"/>
                <a:gd name="connsiteX89" fmla="*/ 866775 w 4137025"/>
                <a:gd name="connsiteY89" fmla="*/ 587375 h 2165350"/>
                <a:gd name="connsiteX90" fmla="*/ 866775 w 4137025"/>
                <a:gd name="connsiteY90" fmla="*/ 558800 h 2165350"/>
                <a:gd name="connsiteX91" fmla="*/ 831850 w 4137025"/>
                <a:gd name="connsiteY91" fmla="*/ 558800 h 2165350"/>
                <a:gd name="connsiteX92" fmla="*/ 831850 w 4137025"/>
                <a:gd name="connsiteY92" fmla="*/ 558800 h 2165350"/>
                <a:gd name="connsiteX93" fmla="*/ 831850 w 4137025"/>
                <a:gd name="connsiteY93" fmla="*/ 530225 h 2165350"/>
                <a:gd name="connsiteX94" fmla="*/ 790575 w 4137025"/>
                <a:gd name="connsiteY94" fmla="*/ 530225 h 2165350"/>
                <a:gd name="connsiteX95" fmla="*/ 790575 w 4137025"/>
                <a:gd name="connsiteY95" fmla="*/ 504825 h 2165350"/>
                <a:gd name="connsiteX96" fmla="*/ 736600 w 4137025"/>
                <a:gd name="connsiteY96" fmla="*/ 504825 h 2165350"/>
                <a:gd name="connsiteX97" fmla="*/ 736600 w 4137025"/>
                <a:gd name="connsiteY97" fmla="*/ 469900 h 2165350"/>
                <a:gd name="connsiteX98" fmla="*/ 701675 w 4137025"/>
                <a:gd name="connsiteY98" fmla="*/ 469900 h 2165350"/>
                <a:gd name="connsiteX99" fmla="*/ 701675 w 4137025"/>
                <a:gd name="connsiteY99" fmla="*/ 441325 h 2165350"/>
                <a:gd name="connsiteX100" fmla="*/ 660400 w 4137025"/>
                <a:gd name="connsiteY100" fmla="*/ 441325 h 2165350"/>
                <a:gd name="connsiteX101" fmla="*/ 660400 w 4137025"/>
                <a:gd name="connsiteY101" fmla="*/ 409575 h 2165350"/>
                <a:gd name="connsiteX102" fmla="*/ 590550 w 4137025"/>
                <a:gd name="connsiteY102" fmla="*/ 409575 h 2165350"/>
                <a:gd name="connsiteX103" fmla="*/ 590550 w 4137025"/>
                <a:gd name="connsiteY103" fmla="*/ 377825 h 2165350"/>
                <a:gd name="connsiteX104" fmla="*/ 565150 w 4137025"/>
                <a:gd name="connsiteY104" fmla="*/ 377825 h 2165350"/>
                <a:gd name="connsiteX105" fmla="*/ 565150 w 4137025"/>
                <a:gd name="connsiteY105" fmla="*/ 333375 h 2165350"/>
                <a:gd name="connsiteX106" fmla="*/ 498475 w 4137025"/>
                <a:gd name="connsiteY106" fmla="*/ 333375 h 2165350"/>
                <a:gd name="connsiteX107" fmla="*/ 498475 w 4137025"/>
                <a:gd name="connsiteY107" fmla="*/ 295275 h 2165350"/>
                <a:gd name="connsiteX108" fmla="*/ 425450 w 4137025"/>
                <a:gd name="connsiteY108" fmla="*/ 295275 h 2165350"/>
                <a:gd name="connsiteX109" fmla="*/ 425450 w 4137025"/>
                <a:gd name="connsiteY109" fmla="*/ 263525 h 2165350"/>
                <a:gd name="connsiteX110" fmla="*/ 361950 w 4137025"/>
                <a:gd name="connsiteY110" fmla="*/ 263525 h 2165350"/>
                <a:gd name="connsiteX111" fmla="*/ 361950 w 4137025"/>
                <a:gd name="connsiteY111" fmla="*/ 215900 h 2165350"/>
                <a:gd name="connsiteX112" fmla="*/ 339725 w 4137025"/>
                <a:gd name="connsiteY112" fmla="*/ 215900 h 2165350"/>
                <a:gd name="connsiteX113" fmla="*/ 339725 w 4137025"/>
                <a:gd name="connsiteY113" fmla="*/ 190500 h 2165350"/>
                <a:gd name="connsiteX114" fmla="*/ 250825 w 4137025"/>
                <a:gd name="connsiteY114" fmla="*/ 190500 h 2165350"/>
                <a:gd name="connsiteX115" fmla="*/ 250825 w 4137025"/>
                <a:gd name="connsiteY115" fmla="*/ 161925 h 2165350"/>
                <a:gd name="connsiteX116" fmla="*/ 209550 w 4137025"/>
                <a:gd name="connsiteY116" fmla="*/ 161925 h 2165350"/>
                <a:gd name="connsiteX117" fmla="*/ 209550 w 4137025"/>
                <a:gd name="connsiteY117" fmla="*/ 120650 h 2165350"/>
                <a:gd name="connsiteX118" fmla="*/ 209550 w 4137025"/>
                <a:gd name="connsiteY118" fmla="*/ 120650 h 2165350"/>
                <a:gd name="connsiteX119" fmla="*/ 209550 w 4137025"/>
                <a:gd name="connsiteY119" fmla="*/ 76200 h 2165350"/>
                <a:gd name="connsiteX120" fmla="*/ 142875 w 4137025"/>
                <a:gd name="connsiteY120" fmla="*/ 76200 h 2165350"/>
                <a:gd name="connsiteX121" fmla="*/ 142875 w 4137025"/>
                <a:gd name="connsiteY121" fmla="*/ 50800 h 2165350"/>
                <a:gd name="connsiteX122" fmla="*/ 92075 w 4137025"/>
                <a:gd name="connsiteY122" fmla="*/ 50800 h 2165350"/>
                <a:gd name="connsiteX123" fmla="*/ 92075 w 4137025"/>
                <a:gd name="connsiteY123" fmla="*/ 50800 h 2165350"/>
                <a:gd name="connsiteX124" fmla="*/ 92075 w 4137025"/>
                <a:gd name="connsiteY124" fmla="*/ 31750 h 2165350"/>
                <a:gd name="connsiteX125" fmla="*/ 57150 w 4137025"/>
                <a:gd name="connsiteY125" fmla="*/ 31750 h 2165350"/>
                <a:gd name="connsiteX126" fmla="*/ 57150 w 4137025"/>
                <a:gd name="connsiteY126" fmla="*/ 0 h 2165350"/>
                <a:gd name="connsiteX127" fmla="*/ 0 w 4137025"/>
                <a:gd name="connsiteY127" fmla="*/ 0 h 2165350"/>
                <a:gd name="connsiteX0" fmla="*/ 4137025 w 4137025"/>
                <a:gd name="connsiteY0" fmla="*/ 2165350 h 2165350"/>
                <a:gd name="connsiteX1" fmla="*/ 3797300 w 4137025"/>
                <a:gd name="connsiteY1" fmla="*/ 2165350 h 2165350"/>
                <a:gd name="connsiteX2" fmla="*/ 3797300 w 4137025"/>
                <a:gd name="connsiteY2" fmla="*/ 2095500 h 2165350"/>
                <a:gd name="connsiteX3" fmla="*/ 3768725 w 4137025"/>
                <a:gd name="connsiteY3" fmla="*/ 2095500 h 2165350"/>
                <a:gd name="connsiteX4" fmla="*/ 3768725 w 4137025"/>
                <a:gd name="connsiteY4" fmla="*/ 2025650 h 2165350"/>
                <a:gd name="connsiteX5" fmla="*/ 3616325 w 4137025"/>
                <a:gd name="connsiteY5" fmla="*/ 2025650 h 2165350"/>
                <a:gd name="connsiteX6" fmla="*/ 3616325 w 4137025"/>
                <a:gd name="connsiteY6" fmla="*/ 1958975 h 2165350"/>
                <a:gd name="connsiteX7" fmla="*/ 3565525 w 4137025"/>
                <a:gd name="connsiteY7" fmla="*/ 1958975 h 2165350"/>
                <a:gd name="connsiteX8" fmla="*/ 3565525 w 4137025"/>
                <a:gd name="connsiteY8" fmla="*/ 1892300 h 2165350"/>
                <a:gd name="connsiteX9" fmla="*/ 3536950 w 4137025"/>
                <a:gd name="connsiteY9" fmla="*/ 1892300 h 2165350"/>
                <a:gd name="connsiteX10" fmla="*/ 3536950 w 4137025"/>
                <a:gd name="connsiteY10" fmla="*/ 1851025 h 2165350"/>
                <a:gd name="connsiteX11" fmla="*/ 3403600 w 4137025"/>
                <a:gd name="connsiteY11" fmla="*/ 1851025 h 2165350"/>
                <a:gd name="connsiteX12" fmla="*/ 3403600 w 4137025"/>
                <a:gd name="connsiteY12" fmla="*/ 1822450 h 2165350"/>
                <a:gd name="connsiteX13" fmla="*/ 3349625 w 4137025"/>
                <a:gd name="connsiteY13" fmla="*/ 1822450 h 2165350"/>
                <a:gd name="connsiteX14" fmla="*/ 3349625 w 4137025"/>
                <a:gd name="connsiteY14" fmla="*/ 1778000 h 2165350"/>
                <a:gd name="connsiteX15" fmla="*/ 3251200 w 4137025"/>
                <a:gd name="connsiteY15" fmla="*/ 1778000 h 2165350"/>
                <a:gd name="connsiteX16" fmla="*/ 3251200 w 4137025"/>
                <a:gd name="connsiteY16" fmla="*/ 1749425 h 2165350"/>
                <a:gd name="connsiteX17" fmla="*/ 3203575 w 4137025"/>
                <a:gd name="connsiteY17" fmla="*/ 1749425 h 2165350"/>
                <a:gd name="connsiteX18" fmla="*/ 3203575 w 4137025"/>
                <a:gd name="connsiteY18" fmla="*/ 1708150 h 2165350"/>
                <a:gd name="connsiteX19" fmla="*/ 3159125 w 4137025"/>
                <a:gd name="connsiteY19" fmla="*/ 1708150 h 2165350"/>
                <a:gd name="connsiteX20" fmla="*/ 3159125 w 4137025"/>
                <a:gd name="connsiteY20" fmla="*/ 1679575 h 2165350"/>
                <a:gd name="connsiteX21" fmla="*/ 3114675 w 4137025"/>
                <a:gd name="connsiteY21" fmla="*/ 1679575 h 2165350"/>
                <a:gd name="connsiteX22" fmla="*/ 3114675 w 4137025"/>
                <a:gd name="connsiteY22" fmla="*/ 1635125 h 2165350"/>
                <a:gd name="connsiteX23" fmla="*/ 2984500 w 4137025"/>
                <a:gd name="connsiteY23" fmla="*/ 1635125 h 2165350"/>
                <a:gd name="connsiteX24" fmla="*/ 2984500 w 4137025"/>
                <a:gd name="connsiteY24" fmla="*/ 1568450 h 2165350"/>
                <a:gd name="connsiteX25" fmla="*/ 2940050 w 4137025"/>
                <a:gd name="connsiteY25" fmla="*/ 1568450 h 2165350"/>
                <a:gd name="connsiteX26" fmla="*/ 2940050 w 4137025"/>
                <a:gd name="connsiteY26" fmla="*/ 1536700 h 2165350"/>
                <a:gd name="connsiteX27" fmla="*/ 2854325 w 4137025"/>
                <a:gd name="connsiteY27" fmla="*/ 1536700 h 2165350"/>
                <a:gd name="connsiteX28" fmla="*/ 2854325 w 4137025"/>
                <a:gd name="connsiteY28" fmla="*/ 1508125 h 2165350"/>
                <a:gd name="connsiteX29" fmla="*/ 2790825 w 4137025"/>
                <a:gd name="connsiteY29" fmla="*/ 1508125 h 2165350"/>
                <a:gd name="connsiteX30" fmla="*/ 2790825 w 4137025"/>
                <a:gd name="connsiteY30" fmla="*/ 1473200 h 2165350"/>
                <a:gd name="connsiteX31" fmla="*/ 2689225 w 4137025"/>
                <a:gd name="connsiteY31" fmla="*/ 1473200 h 2165350"/>
                <a:gd name="connsiteX32" fmla="*/ 2689225 w 4137025"/>
                <a:gd name="connsiteY32" fmla="*/ 1441450 h 2165350"/>
                <a:gd name="connsiteX33" fmla="*/ 2641600 w 4137025"/>
                <a:gd name="connsiteY33" fmla="*/ 1441450 h 2165350"/>
                <a:gd name="connsiteX34" fmla="*/ 2641600 w 4137025"/>
                <a:gd name="connsiteY34" fmla="*/ 1406525 h 2165350"/>
                <a:gd name="connsiteX35" fmla="*/ 2571750 w 4137025"/>
                <a:gd name="connsiteY35" fmla="*/ 1406525 h 2165350"/>
                <a:gd name="connsiteX36" fmla="*/ 2571750 w 4137025"/>
                <a:gd name="connsiteY36" fmla="*/ 1365250 h 2165350"/>
                <a:gd name="connsiteX37" fmla="*/ 2447925 w 4137025"/>
                <a:gd name="connsiteY37" fmla="*/ 1365250 h 2165350"/>
                <a:gd name="connsiteX38" fmla="*/ 2447925 w 4137025"/>
                <a:gd name="connsiteY38" fmla="*/ 1365250 h 2165350"/>
                <a:gd name="connsiteX39" fmla="*/ 2425700 w 4137025"/>
                <a:gd name="connsiteY39" fmla="*/ 1343025 h 2165350"/>
                <a:gd name="connsiteX40" fmla="*/ 2425700 w 4137025"/>
                <a:gd name="connsiteY40" fmla="*/ 1308100 h 2165350"/>
                <a:gd name="connsiteX41" fmla="*/ 2343150 w 4137025"/>
                <a:gd name="connsiteY41" fmla="*/ 1308100 h 2165350"/>
                <a:gd name="connsiteX42" fmla="*/ 2343150 w 4137025"/>
                <a:gd name="connsiteY42" fmla="*/ 1276350 h 2165350"/>
                <a:gd name="connsiteX43" fmla="*/ 2225675 w 4137025"/>
                <a:gd name="connsiteY43" fmla="*/ 1276350 h 2165350"/>
                <a:gd name="connsiteX44" fmla="*/ 2225675 w 4137025"/>
                <a:gd name="connsiteY44" fmla="*/ 1241425 h 2165350"/>
                <a:gd name="connsiteX45" fmla="*/ 2159000 w 4137025"/>
                <a:gd name="connsiteY45" fmla="*/ 1241425 h 2165350"/>
                <a:gd name="connsiteX46" fmla="*/ 2159000 w 4137025"/>
                <a:gd name="connsiteY46" fmla="*/ 1206500 h 2165350"/>
                <a:gd name="connsiteX47" fmla="*/ 2124075 w 4137025"/>
                <a:gd name="connsiteY47" fmla="*/ 1206500 h 2165350"/>
                <a:gd name="connsiteX48" fmla="*/ 2124075 w 4137025"/>
                <a:gd name="connsiteY48" fmla="*/ 1162050 h 2165350"/>
                <a:gd name="connsiteX49" fmla="*/ 2070100 w 4137025"/>
                <a:gd name="connsiteY49" fmla="*/ 1162050 h 2165350"/>
                <a:gd name="connsiteX50" fmla="*/ 2070100 w 4137025"/>
                <a:gd name="connsiteY50" fmla="*/ 1120775 h 2165350"/>
                <a:gd name="connsiteX51" fmla="*/ 2019300 w 4137025"/>
                <a:gd name="connsiteY51" fmla="*/ 1120775 h 2165350"/>
                <a:gd name="connsiteX52" fmla="*/ 2019300 w 4137025"/>
                <a:gd name="connsiteY52" fmla="*/ 1089025 h 2165350"/>
                <a:gd name="connsiteX53" fmla="*/ 1962150 w 4137025"/>
                <a:gd name="connsiteY53" fmla="*/ 1089025 h 2165350"/>
                <a:gd name="connsiteX54" fmla="*/ 1962150 w 4137025"/>
                <a:gd name="connsiteY54" fmla="*/ 1089025 h 2165350"/>
                <a:gd name="connsiteX55" fmla="*/ 1962150 w 4137025"/>
                <a:gd name="connsiteY55" fmla="*/ 1060450 h 2165350"/>
                <a:gd name="connsiteX56" fmla="*/ 1898650 w 4137025"/>
                <a:gd name="connsiteY56" fmla="*/ 1060450 h 2165350"/>
                <a:gd name="connsiteX57" fmla="*/ 1898650 w 4137025"/>
                <a:gd name="connsiteY57" fmla="*/ 1025525 h 2165350"/>
                <a:gd name="connsiteX58" fmla="*/ 1844675 w 4137025"/>
                <a:gd name="connsiteY58" fmla="*/ 1025525 h 2165350"/>
                <a:gd name="connsiteX59" fmla="*/ 1844675 w 4137025"/>
                <a:gd name="connsiteY59" fmla="*/ 990600 h 2165350"/>
                <a:gd name="connsiteX60" fmla="*/ 1768475 w 4137025"/>
                <a:gd name="connsiteY60" fmla="*/ 990600 h 2165350"/>
                <a:gd name="connsiteX61" fmla="*/ 1768475 w 4137025"/>
                <a:gd name="connsiteY61" fmla="*/ 949325 h 2165350"/>
                <a:gd name="connsiteX62" fmla="*/ 1673225 w 4137025"/>
                <a:gd name="connsiteY62" fmla="*/ 949325 h 2165350"/>
                <a:gd name="connsiteX63" fmla="*/ 1673225 w 4137025"/>
                <a:gd name="connsiteY63" fmla="*/ 917575 h 2165350"/>
                <a:gd name="connsiteX64" fmla="*/ 1625600 w 4137025"/>
                <a:gd name="connsiteY64" fmla="*/ 917575 h 2165350"/>
                <a:gd name="connsiteX65" fmla="*/ 1625600 w 4137025"/>
                <a:gd name="connsiteY65" fmla="*/ 873125 h 2165350"/>
                <a:gd name="connsiteX66" fmla="*/ 1581150 w 4137025"/>
                <a:gd name="connsiteY66" fmla="*/ 873125 h 2165350"/>
                <a:gd name="connsiteX67" fmla="*/ 1581150 w 4137025"/>
                <a:gd name="connsiteY67" fmla="*/ 857250 h 2165350"/>
                <a:gd name="connsiteX68" fmla="*/ 1447800 w 4137025"/>
                <a:gd name="connsiteY68" fmla="*/ 857250 h 2165350"/>
                <a:gd name="connsiteX69" fmla="*/ 1447800 w 4137025"/>
                <a:gd name="connsiteY69" fmla="*/ 838200 h 2165350"/>
                <a:gd name="connsiteX70" fmla="*/ 1368425 w 4137025"/>
                <a:gd name="connsiteY70" fmla="*/ 838200 h 2165350"/>
                <a:gd name="connsiteX71" fmla="*/ 1368425 w 4137025"/>
                <a:gd name="connsiteY71" fmla="*/ 803275 h 2165350"/>
                <a:gd name="connsiteX72" fmla="*/ 1308100 w 4137025"/>
                <a:gd name="connsiteY72" fmla="*/ 803275 h 2165350"/>
                <a:gd name="connsiteX73" fmla="*/ 1308100 w 4137025"/>
                <a:gd name="connsiteY73" fmla="*/ 803275 h 2165350"/>
                <a:gd name="connsiteX74" fmla="*/ 1308100 w 4137025"/>
                <a:gd name="connsiteY74" fmla="*/ 803275 h 2165350"/>
                <a:gd name="connsiteX75" fmla="*/ 1308100 w 4137025"/>
                <a:gd name="connsiteY75" fmla="*/ 774700 h 2165350"/>
                <a:gd name="connsiteX76" fmla="*/ 1203325 w 4137025"/>
                <a:gd name="connsiteY76" fmla="*/ 774700 h 2165350"/>
                <a:gd name="connsiteX77" fmla="*/ 1203325 w 4137025"/>
                <a:gd name="connsiteY77" fmla="*/ 742950 h 2165350"/>
                <a:gd name="connsiteX78" fmla="*/ 1155700 w 4137025"/>
                <a:gd name="connsiteY78" fmla="*/ 742950 h 2165350"/>
                <a:gd name="connsiteX79" fmla="*/ 1155700 w 4137025"/>
                <a:gd name="connsiteY79" fmla="*/ 701675 h 2165350"/>
                <a:gd name="connsiteX80" fmla="*/ 1095375 w 4137025"/>
                <a:gd name="connsiteY80" fmla="*/ 701675 h 2165350"/>
                <a:gd name="connsiteX81" fmla="*/ 1095375 w 4137025"/>
                <a:gd name="connsiteY81" fmla="*/ 673100 h 2165350"/>
                <a:gd name="connsiteX82" fmla="*/ 1009650 w 4137025"/>
                <a:gd name="connsiteY82" fmla="*/ 673100 h 2165350"/>
                <a:gd name="connsiteX83" fmla="*/ 1009650 w 4137025"/>
                <a:gd name="connsiteY83" fmla="*/ 663575 h 2165350"/>
                <a:gd name="connsiteX84" fmla="*/ 958850 w 4137025"/>
                <a:gd name="connsiteY84" fmla="*/ 663575 h 2165350"/>
                <a:gd name="connsiteX85" fmla="*/ 958850 w 4137025"/>
                <a:gd name="connsiteY85" fmla="*/ 663575 h 2165350"/>
                <a:gd name="connsiteX86" fmla="*/ 958850 w 4137025"/>
                <a:gd name="connsiteY86" fmla="*/ 635000 h 2165350"/>
                <a:gd name="connsiteX87" fmla="*/ 923925 w 4137025"/>
                <a:gd name="connsiteY87" fmla="*/ 635000 h 2165350"/>
                <a:gd name="connsiteX88" fmla="*/ 923925 w 4137025"/>
                <a:gd name="connsiteY88" fmla="*/ 587375 h 2165350"/>
                <a:gd name="connsiteX89" fmla="*/ 866775 w 4137025"/>
                <a:gd name="connsiteY89" fmla="*/ 587375 h 2165350"/>
                <a:gd name="connsiteX90" fmla="*/ 866775 w 4137025"/>
                <a:gd name="connsiteY90" fmla="*/ 558800 h 2165350"/>
                <a:gd name="connsiteX91" fmla="*/ 831850 w 4137025"/>
                <a:gd name="connsiteY91" fmla="*/ 558800 h 2165350"/>
                <a:gd name="connsiteX92" fmla="*/ 831850 w 4137025"/>
                <a:gd name="connsiteY92" fmla="*/ 558800 h 2165350"/>
                <a:gd name="connsiteX93" fmla="*/ 831850 w 4137025"/>
                <a:gd name="connsiteY93" fmla="*/ 530225 h 2165350"/>
                <a:gd name="connsiteX94" fmla="*/ 790575 w 4137025"/>
                <a:gd name="connsiteY94" fmla="*/ 530225 h 2165350"/>
                <a:gd name="connsiteX95" fmla="*/ 790575 w 4137025"/>
                <a:gd name="connsiteY95" fmla="*/ 504825 h 2165350"/>
                <a:gd name="connsiteX96" fmla="*/ 736600 w 4137025"/>
                <a:gd name="connsiteY96" fmla="*/ 504825 h 2165350"/>
                <a:gd name="connsiteX97" fmla="*/ 736600 w 4137025"/>
                <a:gd name="connsiteY97" fmla="*/ 469900 h 2165350"/>
                <a:gd name="connsiteX98" fmla="*/ 701675 w 4137025"/>
                <a:gd name="connsiteY98" fmla="*/ 469900 h 2165350"/>
                <a:gd name="connsiteX99" fmla="*/ 701675 w 4137025"/>
                <a:gd name="connsiteY99" fmla="*/ 441325 h 2165350"/>
                <a:gd name="connsiteX100" fmla="*/ 660400 w 4137025"/>
                <a:gd name="connsiteY100" fmla="*/ 441325 h 2165350"/>
                <a:gd name="connsiteX101" fmla="*/ 660400 w 4137025"/>
                <a:gd name="connsiteY101" fmla="*/ 409575 h 2165350"/>
                <a:gd name="connsiteX102" fmla="*/ 590550 w 4137025"/>
                <a:gd name="connsiteY102" fmla="*/ 409575 h 2165350"/>
                <a:gd name="connsiteX103" fmla="*/ 590550 w 4137025"/>
                <a:gd name="connsiteY103" fmla="*/ 377825 h 2165350"/>
                <a:gd name="connsiteX104" fmla="*/ 565150 w 4137025"/>
                <a:gd name="connsiteY104" fmla="*/ 377825 h 2165350"/>
                <a:gd name="connsiteX105" fmla="*/ 565150 w 4137025"/>
                <a:gd name="connsiteY105" fmla="*/ 333375 h 2165350"/>
                <a:gd name="connsiteX106" fmla="*/ 498475 w 4137025"/>
                <a:gd name="connsiteY106" fmla="*/ 333375 h 2165350"/>
                <a:gd name="connsiteX107" fmla="*/ 498475 w 4137025"/>
                <a:gd name="connsiteY107" fmla="*/ 295275 h 2165350"/>
                <a:gd name="connsiteX108" fmla="*/ 425450 w 4137025"/>
                <a:gd name="connsiteY108" fmla="*/ 295275 h 2165350"/>
                <a:gd name="connsiteX109" fmla="*/ 425450 w 4137025"/>
                <a:gd name="connsiteY109" fmla="*/ 263525 h 2165350"/>
                <a:gd name="connsiteX110" fmla="*/ 361950 w 4137025"/>
                <a:gd name="connsiteY110" fmla="*/ 263525 h 2165350"/>
                <a:gd name="connsiteX111" fmla="*/ 361950 w 4137025"/>
                <a:gd name="connsiteY111" fmla="*/ 215900 h 2165350"/>
                <a:gd name="connsiteX112" fmla="*/ 339725 w 4137025"/>
                <a:gd name="connsiteY112" fmla="*/ 215900 h 2165350"/>
                <a:gd name="connsiteX113" fmla="*/ 339725 w 4137025"/>
                <a:gd name="connsiteY113" fmla="*/ 190500 h 2165350"/>
                <a:gd name="connsiteX114" fmla="*/ 250825 w 4137025"/>
                <a:gd name="connsiteY114" fmla="*/ 190500 h 2165350"/>
                <a:gd name="connsiteX115" fmla="*/ 250825 w 4137025"/>
                <a:gd name="connsiteY115" fmla="*/ 161925 h 2165350"/>
                <a:gd name="connsiteX116" fmla="*/ 209550 w 4137025"/>
                <a:gd name="connsiteY116" fmla="*/ 161925 h 2165350"/>
                <a:gd name="connsiteX117" fmla="*/ 209550 w 4137025"/>
                <a:gd name="connsiteY117" fmla="*/ 120650 h 2165350"/>
                <a:gd name="connsiteX118" fmla="*/ 209550 w 4137025"/>
                <a:gd name="connsiteY118" fmla="*/ 120650 h 2165350"/>
                <a:gd name="connsiteX119" fmla="*/ 187325 w 4137025"/>
                <a:gd name="connsiteY119" fmla="*/ 98425 h 2165350"/>
                <a:gd name="connsiteX120" fmla="*/ 142875 w 4137025"/>
                <a:gd name="connsiteY120" fmla="*/ 76200 h 2165350"/>
                <a:gd name="connsiteX121" fmla="*/ 142875 w 4137025"/>
                <a:gd name="connsiteY121" fmla="*/ 50800 h 2165350"/>
                <a:gd name="connsiteX122" fmla="*/ 92075 w 4137025"/>
                <a:gd name="connsiteY122" fmla="*/ 50800 h 2165350"/>
                <a:gd name="connsiteX123" fmla="*/ 92075 w 4137025"/>
                <a:gd name="connsiteY123" fmla="*/ 50800 h 2165350"/>
                <a:gd name="connsiteX124" fmla="*/ 92075 w 4137025"/>
                <a:gd name="connsiteY124" fmla="*/ 31750 h 2165350"/>
                <a:gd name="connsiteX125" fmla="*/ 57150 w 4137025"/>
                <a:gd name="connsiteY125" fmla="*/ 31750 h 2165350"/>
                <a:gd name="connsiteX126" fmla="*/ 57150 w 4137025"/>
                <a:gd name="connsiteY126" fmla="*/ 0 h 2165350"/>
                <a:gd name="connsiteX127" fmla="*/ 0 w 4137025"/>
                <a:gd name="connsiteY127" fmla="*/ 0 h 2165350"/>
                <a:gd name="connsiteX0" fmla="*/ 4137025 w 4137025"/>
                <a:gd name="connsiteY0" fmla="*/ 2165350 h 2165350"/>
                <a:gd name="connsiteX1" fmla="*/ 3797300 w 4137025"/>
                <a:gd name="connsiteY1" fmla="*/ 2165350 h 2165350"/>
                <a:gd name="connsiteX2" fmla="*/ 3797300 w 4137025"/>
                <a:gd name="connsiteY2" fmla="*/ 2095500 h 2165350"/>
                <a:gd name="connsiteX3" fmla="*/ 3768725 w 4137025"/>
                <a:gd name="connsiteY3" fmla="*/ 2095500 h 2165350"/>
                <a:gd name="connsiteX4" fmla="*/ 3768725 w 4137025"/>
                <a:gd name="connsiteY4" fmla="*/ 2025650 h 2165350"/>
                <a:gd name="connsiteX5" fmla="*/ 3616325 w 4137025"/>
                <a:gd name="connsiteY5" fmla="*/ 2025650 h 2165350"/>
                <a:gd name="connsiteX6" fmla="*/ 3616325 w 4137025"/>
                <a:gd name="connsiteY6" fmla="*/ 1958975 h 2165350"/>
                <a:gd name="connsiteX7" fmla="*/ 3565525 w 4137025"/>
                <a:gd name="connsiteY7" fmla="*/ 1958975 h 2165350"/>
                <a:gd name="connsiteX8" fmla="*/ 3565525 w 4137025"/>
                <a:gd name="connsiteY8" fmla="*/ 1892300 h 2165350"/>
                <a:gd name="connsiteX9" fmla="*/ 3536950 w 4137025"/>
                <a:gd name="connsiteY9" fmla="*/ 1892300 h 2165350"/>
                <a:gd name="connsiteX10" fmla="*/ 3536950 w 4137025"/>
                <a:gd name="connsiteY10" fmla="*/ 1851025 h 2165350"/>
                <a:gd name="connsiteX11" fmla="*/ 3403600 w 4137025"/>
                <a:gd name="connsiteY11" fmla="*/ 1851025 h 2165350"/>
                <a:gd name="connsiteX12" fmla="*/ 3403600 w 4137025"/>
                <a:gd name="connsiteY12" fmla="*/ 1822450 h 2165350"/>
                <a:gd name="connsiteX13" fmla="*/ 3349625 w 4137025"/>
                <a:gd name="connsiteY13" fmla="*/ 1822450 h 2165350"/>
                <a:gd name="connsiteX14" fmla="*/ 3349625 w 4137025"/>
                <a:gd name="connsiteY14" fmla="*/ 1778000 h 2165350"/>
                <a:gd name="connsiteX15" fmla="*/ 3251200 w 4137025"/>
                <a:gd name="connsiteY15" fmla="*/ 1778000 h 2165350"/>
                <a:gd name="connsiteX16" fmla="*/ 3251200 w 4137025"/>
                <a:gd name="connsiteY16" fmla="*/ 1749425 h 2165350"/>
                <a:gd name="connsiteX17" fmla="*/ 3203575 w 4137025"/>
                <a:gd name="connsiteY17" fmla="*/ 1749425 h 2165350"/>
                <a:gd name="connsiteX18" fmla="*/ 3203575 w 4137025"/>
                <a:gd name="connsiteY18" fmla="*/ 1708150 h 2165350"/>
                <a:gd name="connsiteX19" fmla="*/ 3159125 w 4137025"/>
                <a:gd name="connsiteY19" fmla="*/ 1708150 h 2165350"/>
                <a:gd name="connsiteX20" fmla="*/ 3159125 w 4137025"/>
                <a:gd name="connsiteY20" fmla="*/ 1679575 h 2165350"/>
                <a:gd name="connsiteX21" fmla="*/ 3114675 w 4137025"/>
                <a:gd name="connsiteY21" fmla="*/ 1679575 h 2165350"/>
                <a:gd name="connsiteX22" fmla="*/ 3114675 w 4137025"/>
                <a:gd name="connsiteY22" fmla="*/ 1635125 h 2165350"/>
                <a:gd name="connsiteX23" fmla="*/ 2984500 w 4137025"/>
                <a:gd name="connsiteY23" fmla="*/ 1635125 h 2165350"/>
                <a:gd name="connsiteX24" fmla="*/ 2984500 w 4137025"/>
                <a:gd name="connsiteY24" fmla="*/ 1568450 h 2165350"/>
                <a:gd name="connsiteX25" fmla="*/ 2940050 w 4137025"/>
                <a:gd name="connsiteY25" fmla="*/ 1568450 h 2165350"/>
                <a:gd name="connsiteX26" fmla="*/ 2940050 w 4137025"/>
                <a:gd name="connsiteY26" fmla="*/ 1536700 h 2165350"/>
                <a:gd name="connsiteX27" fmla="*/ 2854325 w 4137025"/>
                <a:gd name="connsiteY27" fmla="*/ 1536700 h 2165350"/>
                <a:gd name="connsiteX28" fmla="*/ 2854325 w 4137025"/>
                <a:gd name="connsiteY28" fmla="*/ 1508125 h 2165350"/>
                <a:gd name="connsiteX29" fmla="*/ 2790825 w 4137025"/>
                <a:gd name="connsiteY29" fmla="*/ 1508125 h 2165350"/>
                <a:gd name="connsiteX30" fmla="*/ 2790825 w 4137025"/>
                <a:gd name="connsiteY30" fmla="*/ 1473200 h 2165350"/>
                <a:gd name="connsiteX31" fmla="*/ 2689225 w 4137025"/>
                <a:gd name="connsiteY31" fmla="*/ 1473200 h 2165350"/>
                <a:gd name="connsiteX32" fmla="*/ 2689225 w 4137025"/>
                <a:gd name="connsiteY32" fmla="*/ 1441450 h 2165350"/>
                <a:gd name="connsiteX33" fmla="*/ 2641600 w 4137025"/>
                <a:gd name="connsiteY33" fmla="*/ 1441450 h 2165350"/>
                <a:gd name="connsiteX34" fmla="*/ 2641600 w 4137025"/>
                <a:gd name="connsiteY34" fmla="*/ 1406525 h 2165350"/>
                <a:gd name="connsiteX35" fmla="*/ 2571750 w 4137025"/>
                <a:gd name="connsiteY35" fmla="*/ 1406525 h 2165350"/>
                <a:gd name="connsiteX36" fmla="*/ 2571750 w 4137025"/>
                <a:gd name="connsiteY36" fmla="*/ 1365250 h 2165350"/>
                <a:gd name="connsiteX37" fmla="*/ 2447925 w 4137025"/>
                <a:gd name="connsiteY37" fmla="*/ 1365250 h 2165350"/>
                <a:gd name="connsiteX38" fmla="*/ 2447925 w 4137025"/>
                <a:gd name="connsiteY38" fmla="*/ 1365250 h 2165350"/>
                <a:gd name="connsiteX39" fmla="*/ 2425700 w 4137025"/>
                <a:gd name="connsiteY39" fmla="*/ 1343025 h 2165350"/>
                <a:gd name="connsiteX40" fmla="*/ 2425700 w 4137025"/>
                <a:gd name="connsiteY40" fmla="*/ 1308100 h 2165350"/>
                <a:gd name="connsiteX41" fmla="*/ 2343150 w 4137025"/>
                <a:gd name="connsiteY41" fmla="*/ 1308100 h 2165350"/>
                <a:gd name="connsiteX42" fmla="*/ 2343150 w 4137025"/>
                <a:gd name="connsiteY42" fmla="*/ 1276350 h 2165350"/>
                <a:gd name="connsiteX43" fmla="*/ 2225675 w 4137025"/>
                <a:gd name="connsiteY43" fmla="*/ 1276350 h 2165350"/>
                <a:gd name="connsiteX44" fmla="*/ 2225675 w 4137025"/>
                <a:gd name="connsiteY44" fmla="*/ 1241425 h 2165350"/>
                <a:gd name="connsiteX45" fmla="*/ 2159000 w 4137025"/>
                <a:gd name="connsiteY45" fmla="*/ 1241425 h 2165350"/>
                <a:gd name="connsiteX46" fmla="*/ 2159000 w 4137025"/>
                <a:gd name="connsiteY46" fmla="*/ 1206500 h 2165350"/>
                <a:gd name="connsiteX47" fmla="*/ 2124075 w 4137025"/>
                <a:gd name="connsiteY47" fmla="*/ 1206500 h 2165350"/>
                <a:gd name="connsiteX48" fmla="*/ 2124075 w 4137025"/>
                <a:gd name="connsiteY48" fmla="*/ 1162050 h 2165350"/>
                <a:gd name="connsiteX49" fmla="*/ 2070100 w 4137025"/>
                <a:gd name="connsiteY49" fmla="*/ 1162050 h 2165350"/>
                <a:gd name="connsiteX50" fmla="*/ 2070100 w 4137025"/>
                <a:gd name="connsiteY50" fmla="*/ 1120775 h 2165350"/>
                <a:gd name="connsiteX51" fmla="*/ 2019300 w 4137025"/>
                <a:gd name="connsiteY51" fmla="*/ 1120775 h 2165350"/>
                <a:gd name="connsiteX52" fmla="*/ 2019300 w 4137025"/>
                <a:gd name="connsiteY52" fmla="*/ 1089025 h 2165350"/>
                <a:gd name="connsiteX53" fmla="*/ 1962150 w 4137025"/>
                <a:gd name="connsiteY53" fmla="*/ 1089025 h 2165350"/>
                <a:gd name="connsiteX54" fmla="*/ 1962150 w 4137025"/>
                <a:gd name="connsiteY54" fmla="*/ 1089025 h 2165350"/>
                <a:gd name="connsiteX55" fmla="*/ 1962150 w 4137025"/>
                <a:gd name="connsiteY55" fmla="*/ 1060450 h 2165350"/>
                <a:gd name="connsiteX56" fmla="*/ 1898650 w 4137025"/>
                <a:gd name="connsiteY56" fmla="*/ 1060450 h 2165350"/>
                <a:gd name="connsiteX57" fmla="*/ 1898650 w 4137025"/>
                <a:gd name="connsiteY57" fmla="*/ 1025525 h 2165350"/>
                <a:gd name="connsiteX58" fmla="*/ 1844675 w 4137025"/>
                <a:gd name="connsiteY58" fmla="*/ 1025525 h 2165350"/>
                <a:gd name="connsiteX59" fmla="*/ 1844675 w 4137025"/>
                <a:gd name="connsiteY59" fmla="*/ 990600 h 2165350"/>
                <a:gd name="connsiteX60" fmla="*/ 1768475 w 4137025"/>
                <a:gd name="connsiteY60" fmla="*/ 990600 h 2165350"/>
                <a:gd name="connsiteX61" fmla="*/ 1768475 w 4137025"/>
                <a:gd name="connsiteY61" fmla="*/ 949325 h 2165350"/>
                <a:gd name="connsiteX62" fmla="*/ 1673225 w 4137025"/>
                <a:gd name="connsiteY62" fmla="*/ 949325 h 2165350"/>
                <a:gd name="connsiteX63" fmla="*/ 1673225 w 4137025"/>
                <a:gd name="connsiteY63" fmla="*/ 917575 h 2165350"/>
                <a:gd name="connsiteX64" fmla="*/ 1625600 w 4137025"/>
                <a:gd name="connsiteY64" fmla="*/ 917575 h 2165350"/>
                <a:gd name="connsiteX65" fmla="*/ 1625600 w 4137025"/>
                <a:gd name="connsiteY65" fmla="*/ 873125 h 2165350"/>
                <a:gd name="connsiteX66" fmla="*/ 1581150 w 4137025"/>
                <a:gd name="connsiteY66" fmla="*/ 873125 h 2165350"/>
                <a:gd name="connsiteX67" fmla="*/ 1581150 w 4137025"/>
                <a:gd name="connsiteY67" fmla="*/ 857250 h 2165350"/>
                <a:gd name="connsiteX68" fmla="*/ 1447800 w 4137025"/>
                <a:gd name="connsiteY68" fmla="*/ 857250 h 2165350"/>
                <a:gd name="connsiteX69" fmla="*/ 1447800 w 4137025"/>
                <a:gd name="connsiteY69" fmla="*/ 838200 h 2165350"/>
                <a:gd name="connsiteX70" fmla="*/ 1368425 w 4137025"/>
                <a:gd name="connsiteY70" fmla="*/ 838200 h 2165350"/>
                <a:gd name="connsiteX71" fmla="*/ 1368425 w 4137025"/>
                <a:gd name="connsiteY71" fmla="*/ 803275 h 2165350"/>
                <a:gd name="connsiteX72" fmla="*/ 1308100 w 4137025"/>
                <a:gd name="connsiteY72" fmla="*/ 803275 h 2165350"/>
                <a:gd name="connsiteX73" fmla="*/ 1308100 w 4137025"/>
                <a:gd name="connsiteY73" fmla="*/ 803275 h 2165350"/>
                <a:gd name="connsiteX74" fmla="*/ 1308100 w 4137025"/>
                <a:gd name="connsiteY74" fmla="*/ 803275 h 2165350"/>
                <a:gd name="connsiteX75" fmla="*/ 1308100 w 4137025"/>
                <a:gd name="connsiteY75" fmla="*/ 774700 h 2165350"/>
                <a:gd name="connsiteX76" fmla="*/ 1203325 w 4137025"/>
                <a:gd name="connsiteY76" fmla="*/ 774700 h 2165350"/>
                <a:gd name="connsiteX77" fmla="*/ 1203325 w 4137025"/>
                <a:gd name="connsiteY77" fmla="*/ 742950 h 2165350"/>
                <a:gd name="connsiteX78" fmla="*/ 1155700 w 4137025"/>
                <a:gd name="connsiteY78" fmla="*/ 742950 h 2165350"/>
                <a:gd name="connsiteX79" fmla="*/ 1155700 w 4137025"/>
                <a:gd name="connsiteY79" fmla="*/ 701675 h 2165350"/>
                <a:gd name="connsiteX80" fmla="*/ 1095375 w 4137025"/>
                <a:gd name="connsiteY80" fmla="*/ 701675 h 2165350"/>
                <a:gd name="connsiteX81" fmla="*/ 1095375 w 4137025"/>
                <a:gd name="connsiteY81" fmla="*/ 673100 h 2165350"/>
                <a:gd name="connsiteX82" fmla="*/ 1009650 w 4137025"/>
                <a:gd name="connsiteY82" fmla="*/ 673100 h 2165350"/>
                <a:gd name="connsiteX83" fmla="*/ 1009650 w 4137025"/>
                <a:gd name="connsiteY83" fmla="*/ 663575 h 2165350"/>
                <a:gd name="connsiteX84" fmla="*/ 958850 w 4137025"/>
                <a:gd name="connsiteY84" fmla="*/ 663575 h 2165350"/>
                <a:gd name="connsiteX85" fmla="*/ 958850 w 4137025"/>
                <a:gd name="connsiteY85" fmla="*/ 663575 h 2165350"/>
                <a:gd name="connsiteX86" fmla="*/ 958850 w 4137025"/>
                <a:gd name="connsiteY86" fmla="*/ 635000 h 2165350"/>
                <a:gd name="connsiteX87" fmla="*/ 923925 w 4137025"/>
                <a:gd name="connsiteY87" fmla="*/ 635000 h 2165350"/>
                <a:gd name="connsiteX88" fmla="*/ 923925 w 4137025"/>
                <a:gd name="connsiteY88" fmla="*/ 587375 h 2165350"/>
                <a:gd name="connsiteX89" fmla="*/ 866775 w 4137025"/>
                <a:gd name="connsiteY89" fmla="*/ 587375 h 2165350"/>
                <a:gd name="connsiteX90" fmla="*/ 866775 w 4137025"/>
                <a:gd name="connsiteY90" fmla="*/ 558800 h 2165350"/>
                <a:gd name="connsiteX91" fmla="*/ 831850 w 4137025"/>
                <a:gd name="connsiteY91" fmla="*/ 558800 h 2165350"/>
                <a:gd name="connsiteX92" fmla="*/ 831850 w 4137025"/>
                <a:gd name="connsiteY92" fmla="*/ 558800 h 2165350"/>
                <a:gd name="connsiteX93" fmla="*/ 831850 w 4137025"/>
                <a:gd name="connsiteY93" fmla="*/ 530225 h 2165350"/>
                <a:gd name="connsiteX94" fmla="*/ 790575 w 4137025"/>
                <a:gd name="connsiteY94" fmla="*/ 530225 h 2165350"/>
                <a:gd name="connsiteX95" fmla="*/ 790575 w 4137025"/>
                <a:gd name="connsiteY95" fmla="*/ 504825 h 2165350"/>
                <a:gd name="connsiteX96" fmla="*/ 736600 w 4137025"/>
                <a:gd name="connsiteY96" fmla="*/ 504825 h 2165350"/>
                <a:gd name="connsiteX97" fmla="*/ 736600 w 4137025"/>
                <a:gd name="connsiteY97" fmla="*/ 469900 h 2165350"/>
                <a:gd name="connsiteX98" fmla="*/ 701675 w 4137025"/>
                <a:gd name="connsiteY98" fmla="*/ 469900 h 2165350"/>
                <a:gd name="connsiteX99" fmla="*/ 701675 w 4137025"/>
                <a:gd name="connsiteY99" fmla="*/ 441325 h 2165350"/>
                <a:gd name="connsiteX100" fmla="*/ 660400 w 4137025"/>
                <a:gd name="connsiteY100" fmla="*/ 441325 h 2165350"/>
                <a:gd name="connsiteX101" fmla="*/ 660400 w 4137025"/>
                <a:gd name="connsiteY101" fmla="*/ 409575 h 2165350"/>
                <a:gd name="connsiteX102" fmla="*/ 590550 w 4137025"/>
                <a:gd name="connsiteY102" fmla="*/ 409575 h 2165350"/>
                <a:gd name="connsiteX103" fmla="*/ 590550 w 4137025"/>
                <a:gd name="connsiteY103" fmla="*/ 377825 h 2165350"/>
                <a:gd name="connsiteX104" fmla="*/ 565150 w 4137025"/>
                <a:gd name="connsiteY104" fmla="*/ 377825 h 2165350"/>
                <a:gd name="connsiteX105" fmla="*/ 565150 w 4137025"/>
                <a:gd name="connsiteY105" fmla="*/ 333375 h 2165350"/>
                <a:gd name="connsiteX106" fmla="*/ 498475 w 4137025"/>
                <a:gd name="connsiteY106" fmla="*/ 333375 h 2165350"/>
                <a:gd name="connsiteX107" fmla="*/ 498475 w 4137025"/>
                <a:gd name="connsiteY107" fmla="*/ 295275 h 2165350"/>
                <a:gd name="connsiteX108" fmla="*/ 425450 w 4137025"/>
                <a:gd name="connsiteY108" fmla="*/ 295275 h 2165350"/>
                <a:gd name="connsiteX109" fmla="*/ 425450 w 4137025"/>
                <a:gd name="connsiteY109" fmla="*/ 263525 h 2165350"/>
                <a:gd name="connsiteX110" fmla="*/ 361950 w 4137025"/>
                <a:gd name="connsiteY110" fmla="*/ 263525 h 2165350"/>
                <a:gd name="connsiteX111" fmla="*/ 361950 w 4137025"/>
                <a:gd name="connsiteY111" fmla="*/ 215900 h 2165350"/>
                <a:gd name="connsiteX112" fmla="*/ 339725 w 4137025"/>
                <a:gd name="connsiteY112" fmla="*/ 215900 h 2165350"/>
                <a:gd name="connsiteX113" fmla="*/ 339725 w 4137025"/>
                <a:gd name="connsiteY113" fmla="*/ 190500 h 2165350"/>
                <a:gd name="connsiteX114" fmla="*/ 250825 w 4137025"/>
                <a:gd name="connsiteY114" fmla="*/ 190500 h 2165350"/>
                <a:gd name="connsiteX115" fmla="*/ 250825 w 4137025"/>
                <a:gd name="connsiteY115" fmla="*/ 161925 h 2165350"/>
                <a:gd name="connsiteX116" fmla="*/ 209550 w 4137025"/>
                <a:gd name="connsiteY116" fmla="*/ 161925 h 2165350"/>
                <a:gd name="connsiteX117" fmla="*/ 209550 w 4137025"/>
                <a:gd name="connsiteY117" fmla="*/ 120650 h 2165350"/>
                <a:gd name="connsiteX118" fmla="*/ 180975 w 4137025"/>
                <a:gd name="connsiteY118" fmla="*/ 117475 h 2165350"/>
                <a:gd name="connsiteX119" fmla="*/ 187325 w 4137025"/>
                <a:gd name="connsiteY119" fmla="*/ 98425 h 2165350"/>
                <a:gd name="connsiteX120" fmla="*/ 142875 w 4137025"/>
                <a:gd name="connsiteY120" fmla="*/ 76200 h 2165350"/>
                <a:gd name="connsiteX121" fmla="*/ 142875 w 4137025"/>
                <a:gd name="connsiteY121" fmla="*/ 50800 h 2165350"/>
                <a:gd name="connsiteX122" fmla="*/ 92075 w 4137025"/>
                <a:gd name="connsiteY122" fmla="*/ 50800 h 2165350"/>
                <a:gd name="connsiteX123" fmla="*/ 92075 w 4137025"/>
                <a:gd name="connsiteY123" fmla="*/ 50800 h 2165350"/>
                <a:gd name="connsiteX124" fmla="*/ 92075 w 4137025"/>
                <a:gd name="connsiteY124" fmla="*/ 31750 h 2165350"/>
                <a:gd name="connsiteX125" fmla="*/ 57150 w 4137025"/>
                <a:gd name="connsiteY125" fmla="*/ 31750 h 2165350"/>
                <a:gd name="connsiteX126" fmla="*/ 57150 w 4137025"/>
                <a:gd name="connsiteY126" fmla="*/ 0 h 2165350"/>
                <a:gd name="connsiteX127" fmla="*/ 0 w 4137025"/>
                <a:gd name="connsiteY127" fmla="*/ 0 h 2165350"/>
                <a:gd name="connsiteX0" fmla="*/ 4137025 w 4137025"/>
                <a:gd name="connsiteY0" fmla="*/ 2165350 h 2165350"/>
                <a:gd name="connsiteX1" fmla="*/ 3797300 w 4137025"/>
                <a:gd name="connsiteY1" fmla="*/ 2165350 h 2165350"/>
                <a:gd name="connsiteX2" fmla="*/ 3797300 w 4137025"/>
                <a:gd name="connsiteY2" fmla="*/ 2095500 h 2165350"/>
                <a:gd name="connsiteX3" fmla="*/ 3768725 w 4137025"/>
                <a:gd name="connsiteY3" fmla="*/ 2095500 h 2165350"/>
                <a:gd name="connsiteX4" fmla="*/ 3768725 w 4137025"/>
                <a:gd name="connsiteY4" fmla="*/ 2025650 h 2165350"/>
                <a:gd name="connsiteX5" fmla="*/ 3616325 w 4137025"/>
                <a:gd name="connsiteY5" fmla="*/ 2025650 h 2165350"/>
                <a:gd name="connsiteX6" fmla="*/ 3616325 w 4137025"/>
                <a:gd name="connsiteY6" fmla="*/ 1958975 h 2165350"/>
                <a:gd name="connsiteX7" fmla="*/ 3565525 w 4137025"/>
                <a:gd name="connsiteY7" fmla="*/ 1958975 h 2165350"/>
                <a:gd name="connsiteX8" fmla="*/ 3565525 w 4137025"/>
                <a:gd name="connsiteY8" fmla="*/ 1892300 h 2165350"/>
                <a:gd name="connsiteX9" fmla="*/ 3536950 w 4137025"/>
                <a:gd name="connsiteY9" fmla="*/ 1892300 h 2165350"/>
                <a:gd name="connsiteX10" fmla="*/ 3536950 w 4137025"/>
                <a:gd name="connsiteY10" fmla="*/ 1851025 h 2165350"/>
                <a:gd name="connsiteX11" fmla="*/ 3403600 w 4137025"/>
                <a:gd name="connsiteY11" fmla="*/ 1851025 h 2165350"/>
                <a:gd name="connsiteX12" fmla="*/ 3403600 w 4137025"/>
                <a:gd name="connsiteY12" fmla="*/ 1822450 h 2165350"/>
                <a:gd name="connsiteX13" fmla="*/ 3349625 w 4137025"/>
                <a:gd name="connsiteY13" fmla="*/ 1822450 h 2165350"/>
                <a:gd name="connsiteX14" fmla="*/ 3349625 w 4137025"/>
                <a:gd name="connsiteY14" fmla="*/ 1778000 h 2165350"/>
                <a:gd name="connsiteX15" fmla="*/ 3251200 w 4137025"/>
                <a:gd name="connsiteY15" fmla="*/ 1778000 h 2165350"/>
                <a:gd name="connsiteX16" fmla="*/ 3251200 w 4137025"/>
                <a:gd name="connsiteY16" fmla="*/ 1749425 h 2165350"/>
                <a:gd name="connsiteX17" fmla="*/ 3203575 w 4137025"/>
                <a:gd name="connsiteY17" fmla="*/ 1749425 h 2165350"/>
                <a:gd name="connsiteX18" fmla="*/ 3203575 w 4137025"/>
                <a:gd name="connsiteY18" fmla="*/ 1708150 h 2165350"/>
                <a:gd name="connsiteX19" fmla="*/ 3159125 w 4137025"/>
                <a:gd name="connsiteY19" fmla="*/ 1708150 h 2165350"/>
                <a:gd name="connsiteX20" fmla="*/ 3159125 w 4137025"/>
                <a:gd name="connsiteY20" fmla="*/ 1679575 h 2165350"/>
                <a:gd name="connsiteX21" fmla="*/ 3114675 w 4137025"/>
                <a:gd name="connsiteY21" fmla="*/ 1679575 h 2165350"/>
                <a:gd name="connsiteX22" fmla="*/ 3114675 w 4137025"/>
                <a:gd name="connsiteY22" fmla="*/ 1635125 h 2165350"/>
                <a:gd name="connsiteX23" fmla="*/ 2984500 w 4137025"/>
                <a:gd name="connsiteY23" fmla="*/ 1635125 h 2165350"/>
                <a:gd name="connsiteX24" fmla="*/ 2984500 w 4137025"/>
                <a:gd name="connsiteY24" fmla="*/ 1568450 h 2165350"/>
                <a:gd name="connsiteX25" fmla="*/ 2940050 w 4137025"/>
                <a:gd name="connsiteY25" fmla="*/ 1568450 h 2165350"/>
                <a:gd name="connsiteX26" fmla="*/ 2940050 w 4137025"/>
                <a:gd name="connsiteY26" fmla="*/ 1536700 h 2165350"/>
                <a:gd name="connsiteX27" fmla="*/ 2854325 w 4137025"/>
                <a:gd name="connsiteY27" fmla="*/ 1536700 h 2165350"/>
                <a:gd name="connsiteX28" fmla="*/ 2854325 w 4137025"/>
                <a:gd name="connsiteY28" fmla="*/ 1508125 h 2165350"/>
                <a:gd name="connsiteX29" fmla="*/ 2790825 w 4137025"/>
                <a:gd name="connsiteY29" fmla="*/ 1508125 h 2165350"/>
                <a:gd name="connsiteX30" fmla="*/ 2790825 w 4137025"/>
                <a:gd name="connsiteY30" fmla="*/ 1473200 h 2165350"/>
                <a:gd name="connsiteX31" fmla="*/ 2689225 w 4137025"/>
                <a:gd name="connsiteY31" fmla="*/ 1473200 h 2165350"/>
                <a:gd name="connsiteX32" fmla="*/ 2689225 w 4137025"/>
                <a:gd name="connsiteY32" fmla="*/ 1441450 h 2165350"/>
                <a:gd name="connsiteX33" fmla="*/ 2641600 w 4137025"/>
                <a:gd name="connsiteY33" fmla="*/ 1441450 h 2165350"/>
                <a:gd name="connsiteX34" fmla="*/ 2641600 w 4137025"/>
                <a:gd name="connsiteY34" fmla="*/ 1406525 h 2165350"/>
                <a:gd name="connsiteX35" fmla="*/ 2571750 w 4137025"/>
                <a:gd name="connsiteY35" fmla="*/ 1406525 h 2165350"/>
                <a:gd name="connsiteX36" fmla="*/ 2571750 w 4137025"/>
                <a:gd name="connsiteY36" fmla="*/ 1365250 h 2165350"/>
                <a:gd name="connsiteX37" fmla="*/ 2447925 w 4137025"/>
                <a:gd name="connsiteY37" fmla="*/ 1365250 h 2165350"/>
                <a:gd name="connsiteX38" fmla="*/ 2447925 w 4137025"/>
                <a:gd name="connsiteY38" fmla="*/ 1365250 h 2165350"/>
                <a:gd name="connsiteX39" fmla="*/ 2425700 w 4137025"/>
                <a:gd name="connsiteY39" fmla="*/ 1343025 h 2165350"/>
                <a:gd name="connsiteX40" fmla="*/ 2425700 w 4137025"/>
                <a:gd name="connsiteY40" fmla="*/ 1308100 h 2165350"/>
                <a:gd name="connsiteX41" fmla="*/ 2343150 w 4137025"/>
                <a:gd name="connsiteY41" fmla="*/ 1308100 h 2165350"/>
                <a:gd name="connsiteX42" fmla="*/ 2343150 w 4137025"/>
                <a:gd name="connsiteY42" fmla="*/ 1276350 h 2165350"/>
                <a:gd name="connsiteX43" fmla="*/ 2225675 w 4137025"/>
                <a:gd name="connsiteY43" fmla="*/ 1276350 h 2165350"/>
                <a:gd name="connsiteX44" fmla="*/ 2225675 w 4137025"/>
                <a:gd name="connsiteY44" fmla="*/ 1241425 h 2165350"/>
                <a:gd name="connsiteX45" fmla="*/ 2159000 w 4137025"/>
                <a:gd name="connsiteY45" fmla="*/ 1241425 h 2165350"/>
                <a:gd name="connsiteX46" fmla="*/ 2159000 w 4137025"/>
                <a:gd name="connsiteY46" fmla="*/ 1206500 h 2165350"/>
                <a:gd name="connsiteX47" fmla="*/ 2124075 w 4137025"/>
                <a:gd name="connsiteY47" fmla="*/ 1206500 h 2165350"/>
                <a:gd name="connsiteX48" fmla="*/ 2124075 w 4137025"/>
                <a:gd name="connsiteY48" fmla="*/ 1162050 h 2165350"/>
                <a:gd name="connsiteX49" fmla="*/ 2070100 w 4137025"/>
                <a:gd name="connsiteY49" fmla="*/ 1162050 h 2165350"/>
                <a:gd name="connsiteX50" fmla="*/ 2070100 w 4137025"/>
                <a:gd name="connsiteY50" fmla="*/ 1120775 h 2165350"/>
                <a:gd name="connsiteX51" fmla="*/ 2019300 w 4137025"/>
                <a:gd name="connsiteY51" fmla="*/ 1120775 h 2165350"/>
                <a:gd name="connsiteX52" fmla="*/ 2019300 w 4137025"/>
                <a:gd name="connsiteY52" fmla="*/ 1089025 h 2165350"/>
                <a:gd name="connsiteX53" fmla="*/ 1962150 w 4137025"/>
                <a:gd name="connsiteY53" fmla="*/ 1089025 h 2165350"/>
                <a:gd name="connsiteX54" fmla="*/ 1962150 w 4137025"/>
                <a:gd name="connsiteY54" fmla="*/ 1089025 h 2165350"/>
                <a:gd name="connsiteX55" fmla="*/ 1962150 w 4137025"/>
                <a:gd name="connsiteY55" fmla="*/ 1060450 h 2165350"/>
                <a:gd name="connsiteX56" fmla="*/ 1898650 w 4137025"/>
                <a:gd name="connsiteY56" fmla="*/ 1060450 h 2165350"/>
                <a:gd name="connsiteX57" fmla="*/ 1898650 w 4137025"/>
                <a:gd name="connsiteY57" fmla="*/ 1025525 h 2165350"/>
                <a:gd name="connsiteX58" fmla="*/ 1844675 w 4137025"/>
                <a:gd name="connsiteY58" fmla="*/ 1025525 h 2165350"/>
                <a:gd name="connsiteX59" fmla="*/ 1844675 w 4137025"/>
                <a:gd name="connsiteY59" fmla="*/ 990600 h 2165350"/>
                <a:gd name="connsiteX60" fmla="*/ 1768475 w 4137025"/>
                <a:gd name="connsiteY60" fmla="*/ 990600 h 2165350"/>
                <a:gd name="connsiteX61" fmla="*/ 1768475 w 4137025"/>
                <a:gd name="connsiteY61" fmla="*/ 949325 h 2165350"/>
                <a:gd name="connsiteX62" fmla="*/ 1673225 w 4137025"/>
                <a:gd name="connsiteY62" fmla="*/ 949325 h 2165350"/>
                <a:gd name="connsiteX63" fmla="*/ 1673225 w 4137025"/>
                <a:gd name="connsiteY63" fmla="*/ 917575 h 2165350"/>
                <a:gd name="connsiteX64" fmla="*/ 1625600 w 4137025"/>
                <a:gd name="connsiteY64" fmla="*/ 917575 h 2165350"/>
                <a:gd name="connsiteX65" fmla="*/ 1625600 w 4137025"/>
                <a:gd name="connsiteY65" fmla="*/ 873125 h 2165350"/>
                <a:gd name="connsiteX66" fmla="*/ 1581150 w 4137025"/>
                <a:gd name="connsiteY66" fmla="*/ 873125 h 2165350"/>
                <a:gd name="connsiteX67" fmla="*/ 1581150 w 4137025"/>
                <a:gd name="connsiteY67" fmla="*/ 857250 h 2165350"/>
                <a:gd name="connsiteX68" fmla="*/ 1447800 w 4137025"/>
                <a:gd name="connsiteY68" fmla="*/ 857250 h 2165350"/>
                <a:gd name="connsiteX69" fmla="*/ 1447800 w 4137025"/>
                <a:gd name="connsiteY69" fmla="*/ 838200 h 2165350"/>
                <a:gd name="connsiteX70" fmla="*/ 1368425 w 4137025"/>
                <a:gd name="connsiteY70" fmla="*/ 838200 h 2165350"/>
                <a:gd name="connsiteX71" fmla="*/ 1368425 w 4137025"/>
                <a:gd name="connsiteY71" fmla="*/ 803275 h 2165350"/>
                <a:gd name="connsiteX72" fmla="*/ 1308100 w 4137025"/>
                <a:gd name="connsiteY72" fmla="*/ 803275 h 2165350"/>
                <a:gd name="connsiteX73" fmla="*/ 1308100 w 4137025"/>
                <a:gd name="connsiteY73" fmla="*/ 803275 h 2165350"/>
                <a:gd name="connsiteX74" fmla="*/ 1308100 w 4137025"/>
                <a:gd name="connsiteY74" fmla="*/ 803275 h 2165350"/>
                <a:gd name="connsiteX75" fmla="*/ 1308100 w 4137025"/>
                <a:gd name="connsiteY75" fmla="*/ 774700 h 2165350"/>
                <a:gd name="connsiteX76" fmla="*/ 1203325 w 4137025"/>
                <a:gd name="connsiteY76" fmla="*/ 774700 h 2165350"/>
                <a:gd name="connsiteX77" fmla="*/ 1203325 w 4137025"/>
                <a:gd name="connsiteY77" fmla="*/ 742950 h 2165350"/>
                <a:gd name="connsiteX78" fmla="*/ 1155700 w 4137025"/>
                <a:gd name="connsiteY78" fmla="*/ 742950 h 2165350"/>
                <a:gd name="connsiteX79" fmla="*/ 1155700 w 4137025"/>
                <a:gd name="connsiteY79" fmla="*/ 701675 h 2165350"/>
                <a:gd name="connsiteX80" fmla="*/ 1095375 w 4137025"/>
                <a:gd name="connsiteY80" fmla="*/ 701675 h 2165350"/>
                <a:gd name="connsiteX81" fmla="*/ 1095375 w 4137025"/>
                <a:gd name="connsiteY81" fmla="*/ 673100 h 2165350"/>
                <a:gd name="connsiteX82" fmla="*/ 1009650 w 4137025"/>
                <a:gd name="connsiteY82" fmla="*/ 673100 h 2165350"/>
                <a:gd name="connsiteX83" fmla="*/ 1009650 w 4137025"/>
                <a:gd name="connsiteY83" fmla="*/ 663575 h 2165350"/>
                <a:gd name="connsiteX84" fmla="*/ 958850 w 4137025"/>
                <a:gd name="connsiteY84" fmla="*/ 663575 h 2165350"/>
                <a:gd name="connsiteX85" fmla="*/ 958850 w 4137025"/>
                <a:gd name="connsiteY85" fmla="*/ 663575 h 2165350"/>
                <a:gd name="connsiteX86" fmla="*/ 958850 w 4137025"/>
                <a:gd name="connsiteY86" fmla="*/ 635000 h 2165350"/>
                <a:gd name="connsiteX87" fmla="*/ 923925 w 4137025"/>
                <a:gd name="connsiteY87" fmla="*/ 635000 h 2165350"/>
                <a:gd name="connsiteX88" fmla="*/ 923925 w 4137025"/>
                <a:gd name="connsiteY88" fmla="*/ 587375 h 2165350"/>
                <a:gd name="connsiteX89" fmla="*/ 866775 w 4137025"/>
                <a:gd name="connsiteY89" fmla="*/ 587375 h 2165350"/>
                <a:gd name="connsiteX90" fmla="*/ 866775 w 4137025"/>
                <a:gd name="connsiteY90" fmla="*/ 558800 h 2165350"/>
                <a:gd name="connsiteX91" fmla="*/ 831850 w 4137025"/>
                <a:gd name="connsiteY91" fmla="*/ 558800 h 2165350"/>
                <a:gd name="connsiteX92" fmla="*/ 831850 w 4137025"/>
                <a:gd name="connsiteY92" fmla="*/ 558800 h 2165350"/>
                <a:gd name="connsiteX93" fmla="*/ 831850 w 4137025"/>
                <a:gd name="connsiteY93" fmla="*/ 530225 h 2165350"/>
                <a:gd name="connsiteX94" fmla="*/ 790575 w 4137025"/>
                <a:gd name="connsiteY94" fmla="*/ 530225 h 2165350"/>
                <a:gd name="connsiteX95" fmla="*/ 790575 w 4137025"/>
                <a:gd name="connsiteY95" fmla="*/ 504825 h 2165350"/>
                <a:gd name="connsiteX96" fmla="*/ 736600 w 4137025"/>
                <a:gd name="connsiteY96" fmla="*/ 504825 h 2165350"/>
                <a:gd name="connsiteX97" fmla="*/ 736600 w 4137025"/>
                <a:gd name="connsiteY97" fmla="*/ 469900 h 2165350"/>
                <a:gd name="connsiteX98" fmla="*/ 701675 w 4137025"/>
                <a:gd name="connsiteY98" fmla="*/ 469900 h 2165350"/>
                <a:gd name="connsiteX99" fmla="*/ 701675 w 4137025"/>
                <a:gd name="connsiteY99" fmla="*/ 441325 h 2165350"/>
                <a:gd name="connsiteX100" fmla="*/ 660400 w 4137025"/>
                <a:gd name="connsiteY100" fmla="*/ 441325 h 2165350"/>
                <a:gd name="connsiteX101" fmla="*/ 660400 w 4137025"/>
                <a:gd name="connsiteY101" fmla="*/ 409575 h 2165350"/>
                <a:gd name="connsiteX102" fmla="*/ 590550 w 4137025"/>
                <a:gd name="connsiteY102" fmla="*/ 409575 h 2165350"/>
                <a:gd name="connsiteX103" fmla="*/ 590550 w 4137025"/>
                <a:gd name="connsiteY103" fmla="*/ 377825 h 2165350"/>
                <a:gd name="connsiteX104" fmla="*/ 565150 w 4137025"/>
                <a:gd name="connsiteY104" fmla="*/ 377825 h 2165350"/>
                <a:gd name="connsiteX105" fmla="*/ 565150 w 4137025"/>
                <a:gd name="connsiteY105" fmla="*/ 333375 h 2165350"/>
                <a:gd name="connsiteX106" fmla="*/ 498475 w 4137025"/>
                <a:gd name="connsiteY106" fmla="*/ 333375 h 2165350"/>
                <a:gd name="connsiteX107" fmla="*/ 498475 w 4137025"/>
                <a:gd name="connsiteY107" fmla="*/ 295275 h 2165350"/>
                <a:gd name="connsiteX108" fmla="*/ 425450 w 4137025"/>
                <a:gd name="connsiteY108" fmla="*/ 295275 h 2165350"/>
                <a:gd name="connsiteX109" fmla="*/ 425450 w 4137025"/>
                <a:gd name="connsiteY109" fmla="*/ 263525 h 2165350"/>
                <a:gd name="connsiteX110" fmla="*/ 361950 w 4137025"/>
                <a:gd name="connsiteY110" fmla="*/ 263525 h 2165350"/>
                <a:gd name="connsiteX111" fmla="*/ 361950 w 4137025"/>
                <a:gd name="connsiteY111" fmla="*/ 215900 h 2165350"/>
                <a:gd name="connsiteX112" fmla="*/ 339725 w 4137025"/>
                <a:gd name="connsiteY112" fmla="*/ 215900 h 2165350"/>
                <a:gd name="connsiteX113" fmla="*/ 339725 w 4137025"/>
                <a:gd name="connsiteY113" fmla="*/ 190500 h 2165350"/>
                <a:gd name="connsiteX114" fmla="*/ 250825 w 4137025"/>
                <a:gd name="connsiteY114" fmla="*/ 190500 h 2165350"/>
                <a:gd name="connsiteX115" fmla="*/ 250825 w 4137025"/>
                <a:gd name="connsiteY115" fmla="*/ 161925 h 2165350"/>
                <a:gd name="connsiteX116" fmla="*/ 209550 w 4137025"/>
                <a:gd name="connsiteY116" fmla="*/ 161925 h 2165350"/>
                <a:gd name="connsiteX117" fmla="*/ 209550 w 4137025"/>
                <a:gd name="connsiteY117" fmla="*/ 120650 h 2165350"/>
                <a:gd name="connsiteX118" fmla="*/ 180975 w 4137025"/>
                <a:gd name="connsiteY118" fmla="*/ 117475 h 2165350"/>
                <a:gd name="connsiteX119" fmla="*/ 174625 w 4137025"/>
                <a:gd name="connsiteY119" fmla="*/ 79375 h 2165350"/>
                <a:gd name="connsiteX120" fmla="*/ 142875 w 4137025"/>
                <a:gd name="connsiteY120" fmla="*/ 76200 h 2165350"/>
                <a:gd name="connsiteX121" fmla="*/ 142875 w 4137025"/>
                <a:gd name="connsiteY121" fmla="*/ 50800 h 2165350"/>
                <a:gd name="connsiteX122" fmla="*/ 92075 w 4137025"/>
                <a:gd name="connsiteY122" fmla="*/ 50800 h 2165350"/>
                <a:gd name="connsiteX123" fmla="*/ 92075 w 4137025"/>
                <a:gd name="connsiteY123" fmla="*/ 50800 h 2165350"/>
                <a:gd name="connsiteX124" fmla="*/ 92075 w 4137025"/>
                <a:gd name="connsiteY124" fmla="*/ 31750 h 2165350"/>
                <a:gd name="connsiteX125" fmla="*/ 57150 w 4137025"/>
                <a:gd name="connsiteY125" fmla="*/ 31750 h 2165350"/>
                <a:gd name="connsiteX126" fmla="*/ 57150 w 4137025"/>
                <a:gd name="connsiteY126" fmla="*/ 0 h 2165350"/>
                <a:gd name="connsiteX127" fmla="*/ 0 w 4137025"/>
                <a:gd name="connsiteY127" fmla="*/ 0 h 2165350"/>
                <a:gd name="connsiteX0" fmla="*/ 4137025 w 4137025"/>
                <a:gd name="connsiteY0" fmla="*/ 2165350 h 2165350"/>
                <a:gd name="connsiteX1" fmla="*/ 3797300 w 4137025"/>
                <a:gd name="connsiteY1" fmla="*/ 2165350 h 2165350"/>
                <a:gd name="connsiteX2" fmla="*/ 3797300 w 4137025"/>
                <a:gd name="connsiteY2" fmla="*/ 2095500 h 2165350"/>
                <a:gd name="connsiteX3" fmla="*/ 3768725 w 4137025"/>
                <a:gd name="connsiteY3" fmla="*/ 2095500 h 2165350"/>
                <a:gd name="connsiteX4" fmla="*/ 3768725 w 4137025"/>
                <a:gd name="connsiteY4" fmla="*/ 2025650 h 2165350"/>
                <a:gd name="connsiteX5" fmla="*/ 3616325 w 4137025"/>
                <a:gd name="connsiteY5" fmla="*/ 2025650 h 2165350"/>
                <a:gd name="connsiteX6" fmla="*/ 3616325 w 4137025"/>
                <a:gd name="connsiteY6" fmla="*/ 1958975 h 2165350"/>
                <a:gd name="connsiteX7" fmla="*/ 3565525 w 4137025"/>
                <a:gd name="connsiteY7" fmla="*/ 1958975 h 2165350"/>
                <a:gd name="connsiteX8" fmla="*/ 3565525 w 4137025"/>
                <a:gd name="connsiteY8" fmla="*/ 1892300 h 2165350"/>
                <a:gd name="connsiteX9" fmla="*/ 3536950 w 4137025"/>
                <a:gd name="connsiteY9" fmla="*/ 1892300 h 2165350"/>
                <a:gd name="connsiteX10" fmla="*/ 3536950 w 4137025"/>
                <a:gd name="connsiteY10" fmla="*/ 1851025 h 2165350"/>
                <a:gd name="connsiteX11" fmla="*/ 3403600 w 4137025"/>
                <a:gd name="connsiteY11" fmla="*/ 1851025 h 2165350"/>
                <a:gd name="connsiteX12" fmla="*/ 3403600 w 4137025"/>
                <a:gd name="connsiteY12" fmla="*/ 1822450 h 2165350"/>
                <a:gd name="connsiteX13" fmla="*/ 3349625 w 4137025"/>
                <a:gd name="connsiteY13" fmla="*/ 1822450 h 2165350"/>
                <a:gd name="connsiteX14" fmla="*/ 3349625 w 4137025"/>
                <a:gd name="connsiteY14" fmla="*/ 1778000 h 2165350"/>
                <a:gd name="connsiteX15" fmla="*/ 3251200 w 4137025"/>
                <a:gd name="connsiteY15" fmla="*/ 1778000 h 2165350"/>
                <a:gd name="connsiteX16" fmla="*/ 3251200 w 4137025"/>
                <a:gd name="connsiteY16" fmla="*/ 1749425 h 2165350"/>
                <a:gd name="connsiteX17" fmla="*/ 3203575 w 4137025"/>
                <a:gd name="connsiteY17" fmla="*/ 1749425 h 2165350"/>
                <a:gd name="connsiteX18" fmla="*/ 3203575 w 4137025"/>
                <a:gd name="connsiteY18" fmla="*/ 1708150 h 2165350"/>
                <a:gd name="connsiteX19" fmla="*/ 3159125 w 4137025"/>
                <a:gd name="connsiteY19" fmla="*/ 1708150 h 2165350"/>
                <a:gd name="connsiteX20" fmla="*/ 3159125 w 4137025"/>
                <a:gd name="connsiteY20" fmla="*/ 1679575 h 2165350"/>
                <a:gd name="connsiteX21" fmla="*/ 3114675 w 4137025"/>
                <a:gd name="connsiteY21" fmla="*/ 1679575 h 2165350"/>
                <a:gd name="connsiteX22" fmla="*/ 3114675 w 4137025"/>
                <a:gd name="connsiteY22" fmla="*/ 1635125 h 2165350"/>
                <a:gd name="connsiteX23" fmla="*/ 2984500 w 4137025"/>
                <a:gd name="connsiteY23" fmla="*/ 1635125 h 2165350"/>
                <a:gd name="connsiteX24" fmla="*/ 2984500 w 4137025"/>
                <a:gd name="connsiteY24" fmla="*/ 1568450 h 2165350"/>
                <a:gd name="connsiteX25" fmla="*/ 2940050 w 4137025"/>
                <a:gd name="connsiteY25" fmla="*/ 1568450 h 2165350"/>
                <a:gd name="connsiteX26" fmla="*/ 2940050 w 4137025"/>
                <a:gd name="connsiteY26" fmla="*/ 1536700 h 2165350"/>
                <a:gd name="connsiteX27" fmla="*/ 2854325 w 4137025"/>
                <a:gd name="connsiteY27" fmla="*/ 1536700 h 2165350"/>
                <a:gd name="connsiteX28" fmla="*/ 2854325 w 4137025"/>
                <a:gd name="connsiteY28" fmla="*/ 1508125 h 2165350"/>
                <a:gd name="connsiteX29" fmla="*/ 2790825 w 4137025"/>
                <a:gd name="connsiteY29" fmla="*/ 1508125 h 2165350"/>
                <a:gd name="connsiteX30" fmla="*/ 2790825 w 4137025"/>
                <a:gd name="connsiteY30" fmla="*/ 1473200 h 2165350"/>
                <a:gd name="connsiteX31" fmla="*/ 2689225 w 4137025"/>
                <a:gd name="connsiteY31" fmla="*/ 1473200 h 2165350"/>
                <a:gd name="connsiteX32" fmla="*/ 2689225 w 4137025"/>
                <a:gd name="connsiteY32" fmla="*/ 1441450 h 2165350"/>
                <a:gd name="connsiteX33" fmla="*/ 2641600 w 4137025"/>
                <a:gd name="connsiteY33" fmla="*/ 1441450 h 2165350"/>
                <a:gd name="connsiteX34" fmla="*/ 2641600 w 4137025"/>
                <a:gd name="connsiteY34" fmla="*/ 1406525 h 2165350"/>
                <a:gd name="connsiteX35" fmla="*/ 2571750 w 4137025"/>
                <a:gd name="connsiteY35" fmla="*/ 1406525 h 2165350"/>
                <a:gd name="connsiteX36" fmla="*/ 2571750 w 4137025"/>
                <a:gd name="connsiteY36" fmla="*/ 1365250 h 2165350"/>
                <a:gd name="connsiteX37" fmla="*/ 2447925 w 4137025"/>
                <a:gd name="connsiteY37" fmla="*/ 1365250 h 2165350"/>
                <a:gd name="connsiteX38" fmla="*/ 2447925 w 4137025"/>
                <a:gd name="connsiteY38" fmla="*/ 1365250 h 2165350"/>
                <a:gd name="connsiteX39" fmla="*/ 2425700 w 4137025"/>
                <a:gd name="connsiteY39" fmla="*/ 1343025 h 2165350"/>
                <a:gd name="connsiteX40" fmla="*/ 2425700 w 4137025"/>
                <a:gd name="connsiteY40" fmla="*/ 1308100 h 2165350"/>
                <a:gd name="connsiteX41" fmla="*/ 2343150 w 4137025"/>
                <a:gd name="connsiteY41" fmla="*/ 1308100 h 2165350"/>
                <a:gd name="connsiteX42" fmla="*/ 2343150 w 4137025"/>
                <a:gd name="connsiteY42" fmla="*/ 1276350 h 2165350"/>
                <a:gd name="connsiteX43" fmla="*/ 2225675 w 4137025"/>
                <a:gd name="connsiteY43" fmla="*/ 1276350 h 2165350"/>
                <a:gd name="connsiteX44" fmla="*/ 2225675 w 4137025"/>
                <a:gd name="connsiteY44" fmla="*/ 1241425 h 2165350"/>
                <a:gd name="connsiteX45" fmla="*/ 2159000 w 4137025"/>
                <a:gd name="connsiteY45" fmla="*/ 1241425 h 2165350"/>
                <a:gd name="connsiteX46" fmla="*/ 2159000 w 4137025"/>
                <a:gd name="connsiteY46" fmla="*/ 1206500 h 2165350"/>
                <a:gd name="connsiteX47" fmla="*/ 2124075 w 4137025"/>
                <a:gd name="connsiteY47" fmla="*/ 1206500 h 2165350"/>
                <a:gd name="connsiteX48" fmla="*/ 2124075 w 4137025"/>
                <a:gd name="connsiteY48" fmla="*/ 1162050 h 2165350"/>
                <a:gd name="connsiteX49" fmla="*/ 2070100 w 4137025"/>
                <a:gd name="connsiteY49" fmla="*/ 1162050 h 2165350"/>
                <a:gd name="connsiteX50" fmla="*/ 2070100 w 4137025"/>
                <a:gd name="connsiteY50" fmla="*/ 1120775 h 2165350"/>
                <a:gd name="connsiteX51" fmla="*/ 2019300 w 4137025"/>
                <a:gd name="connsiteY51" fmla="*/ 1120775 h 2165350"/>
                <a:gd name="connsiteX52" fmla="*/ 2019300 w 4137025"/>
                <a:gd name="connsiteY52" fmla="*/ 1089025 h 2165350"/>
                <a:gd name="connsiteX53" fmla="*/ 1962150 w 4137025"/>
                <a:gd name="connsiteY53" fmla="*/ 1089025 h 2165350"/>
                <a:gd name="connsiteX54" fmla="*/ 1962150 w 4137025"/>
                <a:gd name="connsiteY54" fmla="*/ 1089025 h 2165350"/>
                <a:gd name="connsiteX55" fmla="*/ 1962150 w 4137025"/>
                <a:gd name="connsiteY55" fmla="*/ 1060450 h 2165350"/>
                <a:gd name="connsiteX56" fmla="*/ 1898650 w 4137025"/>
                <a:gd name="connsiteY56" fmla="*/ 1060450 h 2165350"/>
                <a:gd name="connsiteX57" fmla="*/ 1898650 w 4137025"/>
                <a:gd name="connsiteY57" fmla="*/ 1025525 h 2165350"/>
                <a:gd name="connsiteX58" fmla="*/ 1844675 w 4137025"/>
                <a:gd name="connsiteY58" fmla="*/ 1025525 h 2165350"/>
                <a:gd name="connsiteX59" fmla="*/ 1844675 w 4137025"/>
                <a:gd name="connsiteY59" fmla="*/ 990600 h 2165350"/>
                <a:gd name="connsiteX60" fmla="*/ 1768475 w 4137025"/>
                <a:gd name="connsiteY60" fmla="*/ 990600 h 2165350"/>
                <a:gd name="connsiteX61" fmla="*/ 1768475 w 4137025"/>
                <a:gd name="connsiteY61" fmla="*/ 949325 h 2165350"/>
                <a:gd name="connsiteX62" fmla="*/ 1673225 w 4137025"/>
                <a:gd name="connsiteY62" fmla="*/ 949325 h 2165350"/>
                <a:gd name="connsiteX63" fmla="*/ 1673225 w 4137025"/>
                <a:gd name="connsiteY63" fmla="*/ 917575 h 2165350"/>
                <a:gd name="connsiteX64" fmla="*/ 1625600 w 4137025"/>
                <a:gd name="connsiteY64" fmla="*/ 917575 h 2165350"/>
                <a:gd name="connsiteX65" fmla="*/ 1625600 w 4137025"/>
                <a:gd name="connsiteY65" fmla="*/ 873125 h 2165350"/>
                <a:gd name="connsiteX66" fmla="*/ 1581150 w 4137025"/>
                <a:gd name="connsiteY66" fmla="*/ 873125 h 2165350"/>
                <a:gd name="connsiteX67" fmla="*/ 1581150 w 4137025"/>
                <a:gd name="connsiteY67" fmla="*/ 857250 h 2165350"/>
                <a:gd name="connsiteX68" fmla="*/ 1447800 w 4137025"/>
                <a:gd name="connsiteY68" fmla="*/ 857250 h 2165350"/>
                <a:gd name="connsiteX69" fmla="*/ 1447800 w 4137025"/>
                <a:gd name="connsiteY69" fmla="*/ 838200 h 2165350"/>
                <a:gd name="connsiteX70" fmla="*/ 1368425 w 4137025"/>
                <a:gd name="connsiteY70" fmla="*/ 838200 h 2165350"/>
                <a:gd name="connsiteX71" fmla="*/ 1368425 w 4137025"/>
                <a:gd name="connsiteY71" fmla="*/ 803275 h 2165350"/>
                <a:gd name="connsiteX72" fmla="*/ 1308100 w 4137025"/>
                <a:gd name="connsiteY72" fmla="*/ 803275 h 2165350"/>
                <a:gd name="connsiteX73" fmla="*/ 1308100 w 4137025"/>
                <a:gd name="connsiteY73" fmla="*/ 803275 h 2165350"/>
                <a:gd name="connsiteX74" fmla="*/ 1308100 w 4137025"/>
                <a:gd name="connsiteY74" fmla="*/ 803275 h 2165350"/>
                <a:gd name="connsiteX75" fmla="*/ 1308100 w 4137025"/>
                <a:gd name="connsiteY75" fmla="*/ 774700 h 2165350"/>
                <a:gd name="connsiteX76" fmla="*/ 1203325 w 4137025"/>
                <a:gd name="connsiteY76" fmla="*/ 774700 h 2165350"/>
                <a:gd name="connsiteX77" fmla="*/ 1203325 w 4137025"/>
                <a:gd name="connsiteY77" fmla="*/ 742950 h 2165350"/>
                <a:gd name="connsiteX78" fmla="*/ 1155700 w 4137025"/>
                <a:gd name="connsiteY78" fmla="*/ 742950 h 2165350"/>
                <a:gd name="connsiteX79" fmla="*/ 1155700 w 4137025"/>
                <a:gd name="connsiteY79" fmla="*/ 701675 h 2165350"/>
                <a:gd name="connsiteX80" fmla="*/ 1095375 w 4137025"/>
                <a:gd name="connsiteY80" fmla="*/ 701675 h 2165350"/>
                <a:gd name="connsiteX81" fmla="*/ 1095375 w 4137025"/>
                <a:gd name="connsiteY81" fmla="*/ 673100 h 2165350"/>
                <a:gd name="connsiteX82" fmla="*/ 1009650 w 4137025"/>
                <a:gd name="connsiteY82" fmla="*/ 673100 h 2165350"/>
                <a:gd name="connsiteX83" fmla="*/ 1009650 w 4137025"/>
                <a:gd name="connsiteY83" fmla="*/ 663575 h 2165350"/>
                <a:gd name="connsiteX84" fmla="*/ 958850 w 4137025"/>
                <a:gd name="connsiteY84" fmla="*/ 663575 h 2165350"/>
                <a:gd name="connsiteX85" fmla="*/ 958850 w 4137025"/>
                <a:gd name="connsiteY85" fmla="*/ 663575 h 2165350"/>
                <a:gd name="connsiteX86" fmla="*/ 958850 w 4137025"/>
                <a:gd name="connsiteY86" fmla="*/ 635000 h 2165350"/>
                <a:gd name="connsiteX87" fmla="*/ 923925 w 4137025"/>
                <a:gd name="connsiteY87" fmla="*/ 635000 h 2165350"/>
                <a:gd name="connsiteX88" fmla="*/ 923925 w 4137025"/>
                <a:gd name="connsiteY88" fmla="*/ 587375 h 2165350"/>
                <a:gd name="connsiteX89" fmla="*/ 866775 w 4137025"/>
                <a:gd name="connsiteY89" fmla="*/ 587375 h 2165350"/>
                <a:gd name="connsiteX90" fmla="*/ 866775 w 4137025"/>
                <a:gd name="connsiteY90" fmla="*/ 558800 h 2165350"/>
                <a:gd name="connsiteX91" fmla="*/ 831850 w 4137025"/>
                <a:gd name="connsiteY91" fmla="*/ 558800 h 2165350"/>
                <a:gd name="connsiteX92" fmla="*/ 831850 w 4137025"/>
                <a:gd name="connsiteY92" fmla="*/ 558800 h 2165350"/>
                <a:gd name="connsiteX93" fmla="*/ 831850 w 4137025"/>
                <a:gd name="connsiteY93" fmla="*/ 530225 h 2165350"/>
                <a:gd name="connsiteX94" fmla="*/ 790575 w 4137025"/>
                <a:gd name="connsiteY94" fmla="*/ 530225 h 2165350"/>
                <a:gd name="connsiteX95" fmla="*/ 790575 w 4137025"/>
                <a:gd name="connsiteY95" fmla="*/ 504825 h 2165350"/>
                <a:gd name="connsiteX96" fmla="*/ 736600 w 4137025"/>
                <a:gd name="connsiteY96" fmla="*/ 504825 h 2165350"/>
                <a:gd name="connsiteX97" fmla="*/ 736600 w 4137025"/>
                <a:gd name="connsiteY97" fmla="*/ 469900 h 2165350"/>
                <a:gd name="connsiteX98" fmla="*/ 701675 w 4137025"/>
                <a:gd name="connsiteY98" fmla="*/ 469900 h 2165350"/>
                <a:gd name="connsiteX99" fmla="*/ 701675 w 4137025"/>
                <a:gd name="connsiteY99" fmla="*/ 441325 h 2165350"/>
                <a:gd name="connsiteX100" fmla="*/ 660400 w 4137025"/>
                <a:gd name="connsiteY100" fmla="*/ 441325 h 2165350"/>
                <a:gd name="connsiteX101" fmla="*/ 660400 w 4137025"/>
                <a:gd name="connsiteY101" fmla="*/ 409575 h 2165350"/>
                <a:gd name="connsiteX102" fmla="*/ 590550 w 4137025"/>
                <a:gd name="connsiteY102" fmla="*/ 409575 h 2165350"/>
                <a:gd name="connsiteX103" fmla="*/ 590550 w 4137025"/>
                <a:gd name="connsiteY103" fmla="*/ 377825 h 2165350"/>
                <a:gd name="connsiteX104" fmla="*/ 565150 w 4137025"/>
                <a:gd name="connsiteY104" fmla="*/ 377825 h 2165350"/>
                <a:gd name="connsiteX105" fmla="*/ 565150 w 4137025"/>
                <a:gd name="connsiteY105" fmla="*/ 333375 h 2165350"/>
                <a:gd name="connsiteX106" fmla="*/ 498475 w 4137025"/>
                <a:gd name="connsiteY106" fmla="*/ 333375 h 2165350"/>
                <a:gd name="connsiteX107" fmla="*/ 498475 w 4137025"/>
                <a:gd name="connsiteY107" fmla="*/ 295275 h 2165350"/>
                <a:gd name="connsiteX108" fmla="*/ 425450 w 4137025"/>
                <a:gd name="connsiteY108" fmla="*/ 295275 h 2165350"/>
                <a:gd name="connsiteX109" fmla="*/ 425450 w 4137025"/>
                <a:gd name="connsiteY109" fmla="*/ 263525 h 2165350"/>
                <a:gd name="connsiteX110" fmla="*/ 361950 w 4137025"/>
                <a:gd name="connsiteY110" fmla="*/ 263525 h 2165350"/>
                <a:gd name="connsiteX111" fmla="*/ 361950 w 4137025"/>
                <a:gd name="connsiteY111" fmla="*/ 215900 h 2165350"/>
                <a:gd name="connsiteX112" fmla="*/ 339725 w 4137025"/>
                <a:gd name="connsiteY112" fmla="*/ 215900 h 2165350"/>
                <a:gd name="connsiteX113" fmla="*/ 339725 w 4137025"/>
                <a:gd name="connsiteY113" fmla="*/ 190500 h 2165350"/>
                <a:gd name="connsiteX114" fmla="*/ 250825 w 4137025"/>
                <a:gd name="connsiteY114" fmla="*/ 190500 h 2165350"/>
                <a:gd name="connsiteX115" fmla="*/ 250825 w 4137025"/>
                <a:gd name="connsiteY115" fmla="*/ 161925 h 2165350"/>
                <a:gd name="connsiteX116" fmla="*/ 209550 w 4137025"/>
                <a:gd name="connsiteY116" fmla="*/ 161925 h 2165350"/>
                <a:gd name="connsiteX117" fmla="*/ 209550 w 4137025"/>
                <a:gd name="connsiteY117" fmla="*/ 120650 h 2165350"/>
                <a:gd name="connsiteX118" fmla="*/ 180975 w 4137025"/>
                <a:gd name="connsiteY118" fmla="*/ 111125 h 2165350"/>
                <a:gd name="connsiteX119" fmla="*/ 174625 w 4137025"/>
                <a:gd name="connsiteY119" fmla="*/ 79375 h 2165350"/>
                <a:gd name="connsiteX120" fmla="*/ 142875 w 4137025"/>
                <a:gd name="connsiteY120" fmla="*/ 76200 h 2165350"/>
                <a:gd name="connsiteX121" fmla="*/ 142875 w 4137025"/>
                <a:gd name="connsiteY121" fmla="*/ 50800 h 2165350"/>
                <a:gd name="connsiteX122" fmla="*/ 92075 w 4137025"/>
                <a:gd name="connsiteY122" fmla="*/ 50800 h 2165350"/>
                <a:gd name="connsiteX123" fmla="*/ 92075 w 4137025"/>
                <a:gd name="connsiteY123" fmla="*/ 50800 h 2165350"/>
                <a:gd name="connsiteX124" fmla="*/ 92075 w 4137025"/>
                <a:gd name="connsiteY124" fmla="*/ 31750 h 2165350"/>
                <a:gd name="connsiteX125" fmla="*/ 57150 w 4137025"/>
                <a:gd name="connsiteY125" fmla="*/ 31750 h 2165350"/>
                <a:gd name="connsiteX126" fmla="*/ 57150 w 4137025"/>
                <a:gd name="connsiteY126" fmla="*/ 0 h 2165350"/>
                <a:gd name="connsiteX127" fmla="*/ 0 w 4137025"/>
                <a:gd name="connsiteY127" fmla="*/ 0 h 216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137025" h="2165350">
                  <a:moveTo>
                    <a:pt x="4137025" y="2165350"/>
                  </a:moveTo>
                  <a:lnTo>
                    <a:pt x="3797300" y="2165350"/>
                  </a:lnTo>
                  <a:lnTo>
                    <a:pt x="3797300" y="2095500"/>
                  </a:lnTo>
                  <a:lnTo>
                    <a:pt x="3768725" y="2095500"/>
                  </a:lnTo>
                  <a:lnTo>
                    <a:pt x="3768725" y="2025650"/>
                  </a:lnTo>
                  <a:lnTo>
                    <a:pt x="3616325" y="2025650"/>
                  </a:lnTo>
                  <a:lnTo>
                    <a:pt x="3616325" y="1958975"/>
                  </a:lnTo>
                  <a:lnTo>
                    <a:pt x="3565525" y="1958975"/>
                  </a:lnTo>
                  <a:lnTo>
                    <a:pt x="3565525" y="1892300"/>
                  </a:lnTo>
                  <a:lnTo>
                    <a:pt x="3536950" y="1892300"/>
                  </a:lnTo>
                  <a:lnTo>
                    <a:pt x="3536950" y="1851025"/>
                  </a:lnTo>
                  <a:lnTo>
                    <a:pt x="3403600" y="1851025"/>
                  </a:lnTo>
                  <a:lnTo>
                    <a:pt x="3403600" y="1822450"/>
                  </a:lnTo>
                  <a:lnTo>
                    <a:pt x="3349625" y="1822450"/>
                  </a:lnTo>
                  <a:lnTo>
                    <a:pt x="3349625" y="1778000"/>
                  </a:lnTo>
                  <a:lnTo>
                    <a:pt x="3251200" y="1778000"/>
                  </a:lnTo>
                  <a:lnTo>
                    <a:pt x="3251200" y="1749425"/>
                  </a:lnTo>
                  <a:lnTo>
                    <a:pt x="3203575" y="1749425"/>
                  </a:lnTo>
                  <a:lnTo>
                    <a:pt x="3203575" y="1708150"/>
                  </a:lnTo>
                  <a:lnTo>
                    <a:pt x="3159125" y="1708150"/>
                  </a:lnTo>
                  <a:lnTo>
                    <a:pt x="3159125" y="1679575"/>
                  </a:lnTo>
                  <a:lnTo>
                    <a:pt x="3114675" y="1679575"/>
                  </a:lnTo>
                  <a:lnTo>
                    <a:pt x="3114675" y="1635125"/>
                  </a:lnTo>
                  <a:lnTo>
                    <a:pt x="2984500" y="1635125"/>
                  </a:lnTo>
                  <a:lnTo>
                    <a:pt x="2984500" y="1568450"/>
                  </a:lnTo>
                  <a:lnTo>
                    <a:pt x="2940050" y="1568450"/>
                  </a:lnTo>
                  <a:lnTo>
                    <a:pt x="2940050" y="1536700"/>
                  </a:lnTo>
                  <a:lnTo>
                    <a:pt x="2854325" y="1536700"/>
                  </a:lnTo>
                  <a:lnTo>
                    <a:pt x="2854325" y="1508125"/>
                  </a:lnTo>
                  <a:lnTo>
                    <a:pt x="2790825" y="1508125"/>
                  </a:lnTo>
                  <a:lnTo>
                    <a:pt x="2790825" y="1473200"/>
                  </a:lnTo>
                  <a:lnTo>
                    <a:pt x="2689225" y="1473200"/>
                  </a:lnTo>
                  <a:lnTo>
                    <a:pt x="2689225" y="1441450"/>
                  </a:lnTo>
                  <a:lnTo>
                    <a:pt x="2641600" y="1441450"/>
                  </a:lnTo>
                  <a:lnTo>
                    <a:pt x="2641600" y="1406525"/>
                  </a:lnTo>
                  <a:lnTo>
                    <a:pt x="2571750" y="1406525"/>
                  </a:lnTo>
                  <a:lnTo>
                    <a:pt x="2571750" y="1365250"/>
                  </a:lnTo>
                  <a:lnTo>
                    <a:pt x="2447925" y="1365250"/>
                  </a:lnTo>
                  <a:lnTo>
                    <a:pt x="2447925" y="1365250"/>
                  </a:lnTo>
                  <a:lnTo>
                    <a:pt x="2425700" y="1343025"/>
                  </a:lnTo>
                  <a:lnTo>
                    <a:pt x="2425700" y="1308100"/>
                  </a:lnTo>
                  <a:lnTo>
                    <a:pt x="2343150" y="1308100"/>
                  </a:lnTo>
                  <a:lnTo>
                    <a:pt x="2343150" y="1276350"/>
                  </a:lnTo>
                  <a:lnTo>
                    <a:pt x="2225675" y="1276350"/>
                  </a:lnTo>
                  <a:lnTo>
                    <a:pt x="2225675" y="1241425"/>
                  </a:lnTo>
                  <a:lnTo>
                    <a:pt x="2159000" y="1241425"/>
                  </a:lnTo>
                  <a:lnTo>
                    <a:pt x="2159000" y="1206500"/>
                  </a:lnTo>
                  <a:lnTo>
                    <a:pt x="2124075" y="1206500"/>
                  </a:lnTo>
                  <a:lnTo>
                    <a:pt x="2124075" y="1162050"/>
                  </a:lnTo>
                  <a:lnTo>
                    <a:pt x="2070100" y="1162050"/>
                  </a:lnTo>
                  <a:lnTo>
                    <a:pt x="2070100" y="1120775"/>
                  </a:lnTo>
                  <a:lnTo>
                    <a:pt x="2019300" y="1120775"/>
                  </a:lnTo>
                  <a:lnTo>
                    <a:pt x="2019300" y="1089025"/>
                  </a:lnTo>
                  <a:lnTo>
                    <a:pt x="1962150" y="1089025"/>
                  </a:lnTo>
                  <a:lnTo>
                    <a:pt x="1962150" y="1089025"/>
                  </a:lnTo>
                  <a:lnTo>
                    <a:pt x="1962150" y="1060450"/>
                  </a:lnTo>
                  <a:lnTo>
                    <a:pt x="1898650" y="1060450"/>
                  </a:lnTo>
                  <a:lnTo>
                    <a:pt x="1898650" y="1025525"/>
                  </a:lnTo>
                  <a:lnTo>
                    <a:pt x="1844675" y="1025525"/>
                  </a:lnTo>
                  <a:lnTo>
                    <a:pt x="1844675" y="990600"/>
                  </a:lnTo>
                  <a:lnTo>
                    <a:pt x="1768475" y="990600"/>
                  </a:lnTo>
                  <a:lnTo>
                    <a:pt x="1768475" y="949325"/>
                  </a:lnTo>
                  <a:lnTo>
                    <a:pt x="1673225" y="949325"/>
                  </a:lnTo>
                  <a:lnTo>
                    <a:pt x="1673225" y="917575"/>
                  </a:lnTo>
                  <a:lnTo>
                    <a:pt x="1625600" y="917575"/>
                  </a:lnTo>
                  <a:lnTo>
                    <a:pt x="1625600" y="873125"/>
                  </a:lnTo>
                  <a:lnTo>
                    <a:pt x="1581150" y="873125"/>
                  </a:lnTo>
                  <a:lnTo>
                    <a:pt x="1581150" y="857250"/>
                  </a:lnTo>
                  <a:lnTo>
                    <a:pt x="1447800" y="857250"/>
                  </a:lnTo>
                  <a:lnTo>
                    <a:pt x="1447800" y="838200"/>
                  </a:lnTo>
                  <a:lnTo>
                    <a:pt x="1368425" y="838200"/>
                  </a:lnTo>
                  <a:lnTo>
                    <a:pt x="1368425" y="803275"/>
                  </a:lnTo>
                  <a:lnTo>
                    <a:pt x="1308100" y="803275"/>
                  </a:lnTo>
                  <a:lnTo>
                    <a:pt x="1308100" y="803275"/>
                  </a:lnTo>
                  <a:lnTo>
                    <a:pt x="1308100" y="803275"/>
                  </a:lnTo>
                  <a:lnTo>
                    <a:pt x="1308100" y="774700"/>
                  </a:lnTo>
                  <a:lnTo>
                    <a:pt x="1203325" y="774700"/>
                  </a:lnTo>
                  <a:lnTo>
                    <a:pt x="1203325" y="742950"/>
                  </a:lnTo>
                  <a:lnTo>
                    <a:pt x="1155700" y="742950"/>
                  </a:lnTo>
                  <a:lnTo>
                    <a:pt x="1155700" y="701675"/>
                  </a:lnTo>
                  <a:lnTo>
                    <a:pt x="1095375" y="701675"/>
                  </a:lnTo>
                  <a:lnTo>
                    <a:pt x="1095375" y="673100"/>
                  </a:lnTo>
                  <a:lnTo>
                    <a:pt x="1009650" y="673100"/>
                  </a:lnTo>
                  <a:lnTo>
                    <a:pt x="1009650" y="663575"/>
                  </a:lnTo>
                  <a:lnTo>
                    <a:pt x="958850" y="663575"/>
                  </a:lnTo>
                  <a:lnTo>
                    <a:pt x="958850" y="663575"/>
                  </a:lnTo>
                  <a:lnTo>
                    <a:pt x="958850" y="635000"/>
                  </a:lnTo>
                  <a:lnTo>
                    <a:pt x="923925" y="635000"/>
                  </a:lnTo>
                  <a:lnTo>
                    <a:pt x="923925" y="587375"/>
                  </a:lnTo>
                  <a:lnTo>
                    <a:pt x="866775" y="587375"/>
                  </a:lnTo>
                  <a:lnTo>
                    <a:pt x="866775" y="558800"/>
                  </a:lnTo>
                  <a:lnTo>
                    <a:pt x="831850" y="558800"/>
                  </a:lnTo>
                  <a:lnTo>
                    <a:pt x="831850" y="558800"/>
                  </a:lnTo>
                  <a:lnTo>
                    <a:pt x="831850" y="530225"/>
                  </a:lnTo>
                  <a:lnTo>
                    <a:pt x="790575" y="530225"/>
                  </a:lnTo>
                  <a:lnTo>
                    <a:pt x="790575" y="504825"/>
                  </a:lnTo>
                  <a:lnTo>
                    <a:pt x="736600" y="504825"/>
                  </a:lnTo>
                  <a:lnTo>
                    <a:pt x="736600" y="469900"/>
                  </a:lnTo>
                  <a:lnTo>
                    <a:pt x="701675" y="469900"/>
                  </a:lnTo>
                  <a:lnTo>
                    <a:pt x="701675" y="441325"/>
                  </a:lnTo>
                  <a:lnTo>
                    <a:pt x="660400" y="441325"/>
                  </a:lnTo>
                  <a:lnTo>
                    <a:pt x="660400" y="409575"/>
                  </a:lnTo>
                  <a:lnTo>
                    <a:pt x="590550" y="409575"/>
                  </a:lnTo>
                  <a:lnTo>
                    <a:pt x="590550" y="377825"/>
                  </a:lnTo>
                  <a:lnTo>
                    <a:pt x="565150" y="377825"/>
                  </a:lnTo>
                  <a:lnTo>
                    <a:pt x="565150" y="333375"/>
                  </a:lnTo>
                  <a:lnTo>
                    <a:pt x="498475" y="333375"/>
                  </a:lnTo>
                  <a:lnTo>
                    <a:pt x="498475" y="295275"/>
                  </a:lnTo>
                  <a:lnTo>
                    <a:pt x="425450" y="295275"/>
                  </a:lnTo>
                  <a:lnTo>
                    <a:pt x="425450" y="263525"/>
                  </a:lnTo>
                  <a:lnTo>
                    <a:pt x="361950" y="263525"/>
                  </a:lnTo>
                  <a:lnTo>
                    <a:pt x="361950" y="215900"/>
                  </a:lnTo>
                  <a:lnTo>
                    <a:pt x="339725" y="215900"/>
                  </a:lnTo>
                  <a:lnTo>
                    <a:pt x="339725" y="190500"/>
                  </a:lnTo>
                  <a:lnTo>
                    <a:pt x="250825" y="190500"/>
                  </a:lnTo>
                  <a:lnTo>
                    <a:pt x="250825" y="161925"/>
                  </a:lnTo>
                  <a:lnTo>
                    <a:pt x="209550" y="161925"/>
                  </a:lnTo>
                  <a:lnTo>
                    <a:pt x="209550" y="120650"/>
                  </a:lnTo>
                  <a:lnTo>
                    <a:pt x="180975" y="111125"/>
                  </a:lnTo>
                  <a:lnTo>
                    <a:pt x="174625" y="79375"/>
                  </a:lnTo>
                  <a:lnTo>
                    <a:pt x="142875" y="76200"/>
                  </a:lnTo>
                  <a:lnTo>
                    <a:pt x="142875" y="50800"/>
                  </a:lnTo>
                  <a:lnTo>
                    <a:pt x="92075" y="50800"/>
                  </a:lnTo>
                  <a:lnTo>
                    <a:pt x="92075" y="50800"/>
                  </a:lnTo>
                  <a:lnTo>
                    <a:pt x="92075" y="31750"/>
                  </a:lnTo>
                  <a:lnTo>
                    <a:pt x="57150" y="31750"/>
                  </a:lnTo>
                  <a:lnTo>
                    <a:pt x="571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4" name="Freeform 113">
              <a:extLst>
                <a:ext uri="{FF2B5EF4-FFF2-40B4-BE49-F238E27FC236}">
                  <a16:creationId xmlns:a16="http://schemas.microsoft.com/office/drawing/2014/main" id="{512FE8DA-4461-3B62-A799-000A762553D8}"/>
                </a:ext>
              </a:extLst>
            </p:cNvPr>
            <p:cNvSpPr/>
            <p:nvPr/>
          </p:nvSpPr>
          <p:spPr bwMode="auto">
            <a:xfrm>
              <a:off x="3400425" y="2012950"/>
              <a:ext cx="1841500" cy="873125"/>
            </a:xfrm>
            <a:custGeom>
              <a:avLst/>
              <a:gdLst>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31850 w 1841500"/>
                <a:gd name="connsiteY33" fmla="*/ 292100 h 873125"/>
                <a:gd name="connsiteX34" fmla="*/ 831850 w 1841500"/>
                <a:gd name="connsiteY34" fmla="*/ 292100 h 873125"/>
                <a:gd name="connsiteX35" fmla="*/ 831850 w 1841500"/>
                <a:gd name="connsiteY35" fmla="*/ 317500 h 873125"/>
                <a:gd name="connsiteX36" fmla="*/ 911225 w 1841500"/>
                <a:gd name="connsiteY36" fmla="*/ 317500 h 873125"/>
                <a:gd name="connsiteX37" fmla="*/ 911225 w 1841500"/>
                <a:gd name="connsiteY37" fmla="*/ 349250 h 873125"/>
                <a:gd name="connsiteX38" fmla="*/ 965200 w 1841500"/>
                <a:gd name="connsiteY38" fmla="*/ 349250 h 873125"/>
                <a:gd name="connsiteX39" fmla="*/ 965200 w 1841500"/>
                <a:gd name="connsiteY39" fmla="*/ 384175 h 873125"/>
                <a:gd name="connsiteX40" fmla="*/ 996950 w 1841500"/>
                <a:gd name="connsiteY40" fmla="*/ 384175 h 873125"/>
                <a:gd name="connsiteX41" fmla="*/ 996950 w 1841500"/>
                <a:gd name="connsiteY41" fmla="*/ 422275 h 873125"/>
                <a:gd name="connsiteX42" fmla="*/ 1038225 w 1841500"/>
                <a:gd name="connsiteY42" fmla="*/ 422275 h 873125"/>
                <a:gd name="connsiteX43" fmla="*/ 1038225 w 1841500"/>
                <a:gd name="connsiteY43" fmla="*/ 422275 h 873125"/>
                <a:gd name="connsiteX44" fmla="*/ 1038225 w 1841500"/>
                <a:gd name="connsiteY44" fmla="*/ 441325 h 873125"/>
                <a:gd name="connsiteX45" fmla="*/ 1117600 w 1841500"/>
                <a:gd name="connsiteY45" fmla="*/ 441325 h 873125"/>
                <a:gd name="connsiteX46" fmla="*/ 1117600 w 1841500"/>
                <a:gd name="connsiteY46" fmla="*/ 479425 h 873125"/>
                <a:gd name="connsiteX47" fmla="*/ 1171575 w 1841500"/>
                <a:gd name="connsiteY47" fmla="*/ 479425 h 873125"/>
                <a:gd name="connsiteX48" fmla="*/ 1171575 w 1841500"/>
                <a:gd name="connsiteY48" fmla="*/ 508000 h 873125"/>
                <a:gd name="connsiteX49" fmla="*/ 1231900 w 1841500"/>
                <a:gd name="connsiteY49" fmla="*/ 508000 h 873125"/>
                <a:gd name="connsiteX50" fmla="*/ 1231900 w 1841500"/>
                <a:gd name="connsiteY50" fmla="*/ 539750 h 873125"/>
                <a:gd name="connsiteX51" fmla="*/ 1282700 w 1841500"/>
                <a:gd name="connsiteY51" fmla="*/ 539750 h 873125"/>
                <a:gd name="connsiteX52" fmla="*/ 1282700 w 1841500"/>
                <a:gd name="connsiteY52" fmla="*/ 568325 h 873125"/>
                <a:gd name="connsiteX53" fmla="*/ 1339850 w 1841500"/>
                <a:gd name="connsiteY53" fmla="*/ 568325 h 873125"/>
                <a:gd name="connsiteX54" fmla="*/ 1339850 w 1841500"/>
                <a:gd name="connsiteY54" fmla="*/ 603250 h 873125"/>
                <a:gd name="connsiteX55" fmla="*/ 1397000 w 1841500"/>
                <a:gd name="connsiteY55" fmla="*/ 603250 h 873125"/>
                <a:gd name="connsiteX56" fmla="*/ 1397000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38175 h 873125"/>
                <a:gd name="connsiteX60" fmla="*/ 1489075 w 1841500"/>
                <a:gd name="connsiteY60" fmla="*/ 666750 h 873125"/>
                <a:gd name="connsiteX61" fmla="*/ 1546225 w 1841500"/>
                <a:gd name="connsiteY61" fmla="*/ 666750 h 873125"/>
                <a:gd name="connsiteX62" fmla="*/ 1546225 w 1841500"/>
                <a:gd name="connsiteY62" fmla="*/ 666750 h 873125"/>
                <a:gd name="connsiteX63" fmla="*/ 1546225 w 1841500"/>
                <a:gd name="connsiteY63" fmla="*/ 695325 h 873125"/>
                <a:gd name="connsiteX64" fmla="*/ 1603375 w 1841500"/>
                <a:gd name="connsiteY64" fmla="*/ 695325 h 873125"/>
                <a:gd name="connsiteX65" fmla="*/ 160337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30250 h 873125"/>
                <a:gd name="connsiteX69" fmla="*/ 1647825 w 1841500"/>
                <a:gd name="connsiteY69" fmla="*/ 758825 h 873125"/>
                <a:gd name="connsiteX70" fmla="*/ 1724025 w 1841500"/>
                <a:gd name="connsiteY70" fmla="*/ 758825 h 873125"/>
                <a:gd name="connsiteX71" fmla="*/ 1724025 w 1841500"/>
                <a:gd name="connsiteY71" fmla="*/ 790575 h 873125"/>
                <a:gd name="connsiteX72" fmla="*/ 1778000 w 1841500"/>
                <a:gd name="connsiteY72" fmla="*/ 790575 h 873125"/>
                <a:gd name="connsiteX73" fmla="*/ 1778000 w 1841500"/>
                <a:gd name="connsiteY73" fmla="*/ 819150 h 873125"/>
                <a:gd name="connsiteX74" fmla="*/ 1822450 w 1841500"/>
                <a:gd name="connsiteY74" fmla="*/ 819150 h 873125"/>
                <a:gd name="connsiteX75" fmla="*/ 1822450 w 1841500"/>
                <a:gd name="connsiteY75" fmla="*/ 854075 h 873125"/>
                <a:gd name="connsiteX76" fmla="*/ 1822450 w 1841500"/>
                <a:gd name="connsiteY76" fmla="*/ 854075 h 873125"/>
                <a:gd name="connsiteX77" fmla="*/ 1841500 w 1841500"/>
                <a:gd name="connsiteY77"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31850 w 1841500"/>
                <a:gd name="connsiteY33" fmla="*/ 292100 h 873125"/>
                <a:gd name="connsiteX34" fmla="*/ 809625 w 1841500"/>
                <a:gd name="connsiteY34" fmla="*/ 298450 h 873125"/>
                <a:gd name="connsiteX35" fmla="*/ 831850 w 1841500"/>
                <a:gd name="connsiteY35" fmla="*/ 317500 h 873125"/>
                <a:gd name="connsiteX36" fmla="*/ 911225 w 1841500"/>
                <a:gd name="connsiteY36" fmla="*/ 317500 h 873125"/>
                <a:gd name="connsiteX37" fmla="*/ 911225 w 1841500"/>
                <a:gd name="connsiteY37" fmla="*/ 349250 h 873125"/>
                <a:gd name="connsiteX38" fmla="*/ 965200 w 1841500"/>
                <a:gd name="connsiteY38" fmla="*/ 349250 h 873125"/>
                <a:gd name="connsiteX39" fmla="*/ 965200 w 1841500"/>
                <a:gd name="connsiteY39" fmla="*/ 384175 h 873125"/>
                <a:gd name="connsiteX40" fmla="*/ 996950 w 1841500"/>
                <a:gd name="connsiteY40" fmla="*/ 384175 h 873125"/>
                <a:gd name="connsiteX41" fmla="*/ 996950 w 1841500"/>
                <a:gd name="connsiteY41" fmla="*/ 422275 h 873125"/>
                <a:gd name="connsiteX42" fmla="*/ 1038225 w 1841500"/>
                <a:gd name="connsiteY42" fmla="*/ 422275 h 873125"/>
                <a:gd name="connsiteX43" fmla="*/ 1038225 w 1841500"/>
                <a:gd name="connsiteY43" fmla="*/ 422275 h 873125"/>
                <a:gd name="connsiteX44" fmla="*/ 1038225 w 1841500"/>
                <a:gd name="connsiteY44" fmla="*/ 441325 h 873125"/>
                <a:gd name="connsiteX45" fmla="*/ 1117600 w 1841500"/>
                <a:gd name="connsiteY45" fmla="*/ 441325 h 873125"/>
                <a:gd name="connsiteX46" fmla="*/ 1117600 w 1841500"/>
                <a:gd name="connsiteY46" fmla="*/ 479425 h 873125"/>
                <a:gd name="connsiteX47" fmla="*/ 1171575 w 1841500"/>
                <a:gd name="connsiteY47" fmla="*/ 479425 h 873125"/>
                <a:gd name="connsiteX48" fmla="*/ 1171575 w 1841500"/>
                <a:gd name="connsiteY48" fmla="*/ 508000 h 873125"/>
                <a:gd name="connsiteX49" fmla="*/ 1231900 w 1841500"/>
                <a:gd name="connsiteY49" fmla="*/ 508000 h 873125"/>
                <a:gd name="connsiteX50" fmla="*/ 1231900 w 1841500"/>
                <a:gd name="connsiteY50" fmla="*/ 539750 h 873125"/>
                <a:gd name="connsiteX51" fmla="*/ 1282700 w 1841500"/>
                <a:gd name="connsiteY51" fmla="*/ 539750 h 873125"/>
                <a:gd name="connsiteX52" fmla="*/ 1282700 w 1841500"/>
                <a:gd name="connsiteY52" fmla="*/ 568325 h 873125"/>
                <a:gd name="connsiteX53" fmla="*/ 1339850 w 1841500"/>
                <a:gd name="connsiteY53" fmla="*/ 568325 h 873125"/>
                <a:gd name="connsiteX54" fmla="*/ 1339850 w 1841500"/>
                <a:gd name="connsiteY54" fmla="*/ 603250 h 873125"/>
                <a:gd name="connsiteX55" fmla="*/ 1397000 w 1841500"/>
                <a:gd name="connsiteY55" fmla="*/ 603250 h 873125"/>
                <a:gd name="connsiteX56" fmla="*/ 1397000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38175 h 873125"/>
                <a:gd name="connsiteX60" fmla="*/ 1489075 w 1841500"/>
                <a:gd name="connsiteY60" fmla="*/ 666750 h 873125"/>
                <a:gd name="connsiteX61" fmla="*/ 1546225 w 1841500"/>
                <a:gd name="connsiteY61" fmla="*/ 666750 h 873125"/>
                <a:gd name="connsiteX62" fmla="*/ 1546225 w 1841500"/>
                <a:gd name="connsiteY62" fmla="*/ 666750 h 873125"/>
                <a:gd name="connsiteX63" fmla="*/ 1546225 w 1841500"/>
                <a:gd name="connsiteY63" fmla="*/ 695325 h 873125"/>
                <a:gd name="connsiteX64" fmla="*/ 1603375 w 1841500"/>
                <a:gd name="connsiteY64" fmla="*/ 695325 h 873125"/>
                <a:gd name="connsiteX65" fmla="*/ 160337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30250 h 873125"/>
                <a:gd name="connsiteX69" fmla="*/ 1647825 w 1841500"/>
                <a:gd name="connsiteY69" fmla="*/ 758825 h 873125"/>
                <a:gd name="connsiteX70" fmla="*/ 1724025 w 1841500"/>
                <a:gd name="connsiteY70" fmla="*/ 758825 h 873125"/>
                <a:gd name="connsiteX71" fmla="*/ 1724025 w 1841500"/>
                <a:gd name="connsiteY71" fmla="*/ 790575 h 873125"/>
                <a:gd name="connsiteX72" fmla="*/ 1778000 w 1841500"/>
                <a:gd name="connsiteY72" fmla="*/ 790575 h 873125"/>
                <a:gd name="connsiteX73" fmla="*/ 1778000 w 1841500"/>
                <a:gd name="connsiteY73" fmla="*/ 819150 h 873125"/>
                <a:gd name="connsiteX74" fmla="*/ 1822450 w 1841500"/>
                <a:gd name="connsiteY74" fmla="*/ 819150 h 873125"/>
                <a:gd name="connsiteX75" fmla="*/ 1822450 w 1841500"/>
                <a:gd name="connsiteY75" fmla="*/ 854075 h 873125"/>
                <a:gd name="connsiteX76" fmla="*/ 1822450 w 1841500"/>
                <a:gd name="connsiteY76" fmla="*/ 854075 h 873125"/>
                <a:gd name="connsiteX77" fmla="*/ 1841500 w 1841500"/>
                <a:gd name="connsiteY77"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31850 w 1841500"/>
                <a:gd name="connsiteY33" fmla="*/ 292100 h 873125"/>
                <a:gd name="connsiteX34" fmla="*/ 866775 w 1841500"/>
                <a:gd name="connsiteY34" fmla="*/ 307975 h 873125"/>
                <a:gd name="connsiteX35" fmla="*/ 831850 w 1841500"/>
                <a:gd name="connsiteY35" fmla="*/ 317500 h 873125"/>
                <a:gd name="connsiteX36" fmla="*/ 911225 w 1841500"/>
                <a:gd name="connsiteY36" fmla="*/ 317500 h 873125"/>
                <a:gd name="connsiteX37" fmla="*/ 911225 w 1841500"/>
                <a:gd name="connsiteY37" fmla="*/ 349250 h 873125"/>
                <a:gd name="connsiteX38" fmla="*/ 965200 w 1841500"/>
                <a:gd name="connsiteY38" fmla="*/ 349250 h 873125"/>
                <a:gd name="connsiteX39" fmla="*/ 965200 w 1841500"/>
                <a:gd name="connsiteY39" fmla="*/ 384175 h 873125"/>
                <a:gd name="connsiteX40" fmla="*/ 996950 w 1841500"/>
                <a:gd name="connsiteY40" fmla="*/ 384175 h 873125"/>
                <a:gd name="connsiteX41" fmla="*/ 996950 w 1841500"/>
                <a:gd name="connsiteY41" fmla="*/ 422275 h 873125"/>
                <a:gd name="connsiteX42" fmla="*/ 1038225 w 1841500"/>
                <a:gd name="connsiteY42" fmla="*/ 422275 h 873125"/>
                <a:gd name="connsiteX43" fmla="*/ 1038225 w 1841500"/>
                <a:gd name="connsiteY43" fmla="*/ 422275 h 873125"/>
                <a:gd name="connsiteX44" fmla="*/ 1038225 w 1841500"/>
                <a:gd name="connsiteY44" fmla="*/ 441325 h 873125"/>
                <a:gd name="connsiteX45" fmla="*/ 1117600 w 1841500"/>
                <a:gd name="connsiteY45" fmla="*/ 441325 h 873125"/>
                <a:gd name="connsiteX46" fmla="*/ 1117600 w 1841500"/>
                <a:gd name="connsiteY46" fmla="*/ 479425 h 873125"/>
                <a:gd name="connsiteX47" fmla="*/ 1171575 w 1841500"/>
                <a:gd name="connsiteY47" fmla="*/ 479425 h 873125"/>
                <a:gd name="connsiteX48" fmla="*/ 1171575 w 1841500"/>
                <a:gd name="connsiteY48" fmla="*/ 508000 h 873125"/>
                <a:gd name="connsiteX49" fmla="*/ 1231900 w 1841500"/>
                <a:gd name="connsiteY49" fmla="*/ 508000 h 873125"/>
                <a:gd name="connsiteX50" fmla="*/ 1231900 w 1841500"/>
                <a:gd name="connsiteY50" fmla="*/ 539750 h 873125"/>
                <a:gd name="connsiteX51" fmla="*/ 1282700 w 1841500"/>
                <a:gd name="connsiteY51" fmla="*/ 539750 h 873125"/>
                <a:gd name="connsiteX52" fmla="*/ 1282700 w 1841500"/>
                <a:gd name="connsiteY52" fmla="*/ 568325 h 873125"/>
                <a:gd name="connsiteX53" fmla="*/ 1339850 w 1841500"/>
                <a:gd name="connsiteY53" fmla="*/ 568325 h 873125"/>
                <a:gd name="connsiteX54" fmla="*/ 1339850 w 1841500"/>
                <a:gd name="connsiteY54" fmla="*/ 603250 h 873125"/>
                <a:gd name="connsiteX55" fmla="*/ 1397000 w 1841500"/>
                <a:gd name="connsiteY55" fmla="*/ 603250 h 873125"/>
                <a:gd name="connsiteX56" fmla="*/ 1397000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38175 h 873125"/>
                <a:gd name="connsiteX60" fmla="*/ 1489075 w 1841500"/>
                <a:gd name="connsiteY60" fmla="*/ 666750 h 873125"/>
                <a:gd name="connsiteX61" fmla="*/ 1546225 w 1841500"/>
                <a:gd name="connsiteY61" fmla="*/ 666750 h 873125"/>
                <a:gd name="connsiteX62" fmla="*/ 1546225 w 1841500"/>
                <a:gd name="connsiteY62" fmla="*/ 666750 h 873125"/>
                <a:gd name="connsiteX63" fmla="*/ 1546225 w 1841500"/>
                <a:gd name="connsiteY63" fmla="*/ 695325 h 873125"/>
                <a:gd name="connsiteX64" fmla="*/ 1603375 w 1841500"/>
                <a:gd name="connsiteY64" fmla="*/ 695325 h 873125"/>
                <a:gd name="connsiteX65" fmla="*/ 160337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30250 h 873125"/>
                <a:gd name="connsiteX69" fmla="*/ 1647825 w 1841500"/>
                <a:gd name="connsiteY69" fmla="*/ 758825 h 873125"/>
                <a:gd name="connsiteX70" fmla="*/ 1724025 w 1841500"/>
                <a:gd name="connsiteY70" fmla="*/ 758825 h 873125"/>
                <a:gd name="connsiteX71" fmla="*/ 1724025 w 1841500"/>
                <a:gd name="connsiteY71" fmla="*/ 790575 h 873125"/>
                <a:gd name="connsiteX72" fmla="*/ 1778000 w 1841500"/>
                <a:gd name="connsiteY72" fmla="*/ 790575 h 873125"/>
                <a:gd name="connsiteX73" fmla="*/ 1778000 w 1841500"/>
                <a:gd name="connsiteY73" fmla="*/ 819150 h 873125"/>
                <a:gd name="connsiteX74" fmla="*/ 1822450 w 1841500"/>
                <a:gd name="connsiteY74" fmla="*/ 819150 h 873125"/>
                <a:gd name="connsiteX75" fmla="*/ 1822450 w 1841500"/>
                <a:gd name="connsiteY75" fmla="*/ 854075 h 873125"/>
                <a:gd name="connsiteX76" fmla="*/ 1822450 w 1841500"/>
                <a:gd name="connsiteY76" fmla="*/ 854075 h 873125"/>
                <a:gd name="connsiteX77" fmla="*/ 1841500 w 1841500"/>
                <a:gd name="connsiteY77"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03275 w 1841500"/>
                <a:gd name="connsiteY33" fmla="*/ 295275 h 873125"/>
                <a:gd name="connsiteX34" fmla="*/ 866775 w 1841500"/>
                <a:gd name="connsiteY34" fmla="*/ 307975 h 873125"/>
                <a:gd name="connsiteX35" fmla="*/ 831850 w 1841500"/>
                <a:gd name="connsiteY35" fmla="*/ 317500 h 873125"/>
                <a:gd name="connsiteX36" fmla="*/ 911225 w 1841500"/>
                <a:gd name="connsiteY36" fmla="*/ 317500 h 873125"/>
                <a:gd name="connsiteX37" fmla="*/ 911225 w 1841500"/>
                <a:gd name="connsiteY37" fmla="*/ 349250 h 873125"/>
                <a:gd name="connsiteX38" fmla="*/ 965200 w 1841500"/>
                <a:gd name="connsiteY38" fmla="*/ 349250 h 873125"/>
                <a:gd name="connsiteX39" fmla="*/ 965200 w 1841500"/>
                <a:gd name="connsiteY39" fmla="*/ 384175 h 873125"/>
                <a:gd name="connsiteX40" fmla="*/ 996950 w 1841500"/>
                <a:gd name="connsiteY40" fmla="*/ 384175 h 873125"/>
                <a:gd name="connsiteX41" fmla="*/ 996950 w 1841500"/>
                <a:gd name="connsiteY41" fmla="*/ 422275 h 873125"/>
                <a:gd name="connsiteX42" fmla="*/ 1038225 w 1841500"/>
                <a:gd name="connsiteY42" fmla="*/ 422275 h 873125"/>
                <a:gd name="connsiteX43" fmla="*/ 1038225 w 1841500"/>
                <a:gd name="connsiteY43" fmla="*/ 422275 h 873125"/>
                <a:gd name="connsiteX44" fmla="*/ 1038225 w 1841500"/>
                <a:gd name="connsiteY44" fmla="*/ 441325 h 873125"/>
                <a:gd name="connsiteX45" fmla="*/ 1117600 w 1841500"/>
                <a:gd name="connsiteY45" fmla="*/ 441325 h 873125"/>
                <a:gd name="connsiteX46" fmla="*/ 1117600 w 1841500"/>
                <a:gd name="connsiteY46" fmla="*/ 479425 h 873125"/>
                <a:gd name="connsiteX47" fmla="*/ 1171575 w 1841500"/>
                <a:gd name="connsiteY47" fmla="*/ 479425 h 873125"/>
                <a:gd name="connsiteX48" fmla="*/ 1171575 w 1841500"/>
                <a:gd name="connsiteY48" fmla="*/ 508000 h 873125"/>
                <a:gd name="connsiteX49" fmla="*/ 1231900 w 1841500"/>
                <a:gd name="connsiteY49" fmla="*/ 508000 h 873125"/>
                <a:gd name="connsiteX50" fmla="*/ 1231900 w 1841500"/>
                <a:gd name="connsiteY50" fmla="*/ 539750 h 873125"/>
                <a:gd name="connsiteX51" fmla="*/ 1282700 w 1841500"/>
                <a:gd name="connsiteY51" fmla="*/ 539750 h 873125"/>
                <a:gd name="connsiteX52" fmla="*/ 1282700 w 1841500"/>
                <a:gd name="connsiteY52" fmla="*/ 568325 h 873125"/>
                <a:gd name="connsiteX53" fmla="*/ 1339850 w 1841500"/>
                <a:gd name="connsiteY53" fmla="*/ 568325 h 873125"/>
                <a:gd name="connsiteX54" fmla="*/ 1339850 w 1841500"/>
                <a:gd name="connsiteY54" fmla="*/ 603250 h 873125"/>
                <a:gd name="connsiteX55" fmla="*/ 1397000 w 1841500"/>
                <a:gd name="connsiteY55" fmla="*/ 603250 h 873125"/>
                <a:gd name="connsiteX56" fmla="*/ 1397000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38175 h 873125"/>
                <a:gd name="connsiteX60" fmla="*/ 1489075 w 1841500"/>
                <a:gd name="connsiteY60" fmla="*/ 666750 h 873125"/>
                <a:gd name="connsiteX61" fmla="*/ 1546225 w 1841500"/>
                <a:gd name="connsiteY61" fmla="*/ 666750 h 873125"/>
                <a:gd name="connsiteX62" fmla="*/ 1546225 w 1841500"/>
                <a:gd name="connsiteY62" fmla="*/ 666750 h 873125"/>
                <a:gd name="connsiteX63" fmla="*/ 1546225 w 1841500"/>
                <a:gd name="connsiteY63" fmla="*/ 695325 h 873125"/>
                <a:gd name="connsiteX64" fmla="*/ 1603375 w 1841500"/>
                <a:gd name="connsiteY64" fmla="*/ 695325 h 873125"/>
                <a:gd name="connsiteX65" fmla="*/ 160337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30250 h 873125"/>
                <a:gd name="connsiteX69" fmla="*/ 1647825 w 1841500"/>
                <a:gd name="connsiteY69" fmla="*/ 758825 h 873125"/>
                <a:gd name="connsiteX70" fmla="*/ 1724025 w 1841500"/>
                <a:gd name="connsiteY70" fmla="*/ 758825 h 873125"/>
                <a:gd name="connsiteX71" fmla="*/ 1724025 w 1841500"/>
                <a:gd name="connsiteY71" fmla="*/ 790575 h 873125"/>
                <a:gd name="connsiteX72" fmla="*/ 1778000 w 1841500"/>
                <a:gd name="connsiteY72" fmla="*/ 790575 h 873125"/>
                <a:gd name="connsiteX73" fmla="*/ 1778000 w 1841500"/>
                <a:gd name="connsiteY73" fmla="*/ 819150 h 873125"/>
                <a:gd name="connsiteX74" fmla="*/ 1822450 w 1841500"/>
                <a:gd name="connsiteY74" fmla="*/ 819150 h 873125"/>
                <a:gd name="connsiteX75" fmla="*/ 1822450 w 1841500"/>
                <a:gd name="connsiteY75" fmla="*/ 854075 h 873125"/>
                <a:gd name="connsiteX76" fmla="*/ 1822450 w 1841500"/>
                <a:gd name="connsiteY76" fmla="*/ 854075 h 873125"/>
                <a:gd name="connsiteX77" fmla="*/ 1841500 w 1841500"/>
                <a:gd name="connsiteY77"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03275 w 1841500"/>
                <a:gd name="connsiteY33" fmla="*/ 295275 h 873125"/>
                <a:gd name="connsiteX34" fmla="*/ 885825 w 1841500"/>
                <a:gd name="connsiteY34" fmla="*/ 288925 h 873125"/>
                <a:gd name="connsiteX35" fmla="*/ 831850 w 1841500"/>
                <a:gd name="connsiteY35" fmla="*/ 317500 h 873125"/>
                <a:gd name="connsiteX36" fmla="*/ 911225 w 1841500"/>
                <a:gd name="connsiteY36" fmla="*/ 317500 h 873125"/>
                <a:gd name="connsiteX37" fmla="*/ 911225 w 1841500"/>
                <a:gd name="connsiteY37" fmla="*/ 349250 h 873125"/>
                <a:gd name="connsiteX38" fmla="*/ 965200 w 1841500"/>
                <a:gd name="connsiteY38" fmla="*/ 349250 h 873125"/>
                <a:gd name="connsiteX39" fmla="*/ 965200 w 1841500"/>
                <a:gd name="connsiteY39" fmla="*/ 384175 h 873125"/>
                <a:gd name="connsiteX40" fmla="*/ 996950 w 1841500"/>
                <a:gd name="connsiteY40" fmla="*/ 384175 h 873125"/>
                <a:gd name="connsiteX41" fmla="*/ 996950 w 1841500"/>
                <a:gd name="connsiteY41" fmla="*/ 422275 h 873125"/>
                <a:gd name="connsiteX42" fmla="*/ 1038225 w 1841500"/>
                <a:gd name="connsiteY42" fmla="*/ 422275 h 873125"/>
                <a:gd name="connsiteX43" fmla="*/ 1038225 w 1841500"/>
                <a:gd name="connsiteY43" fmla="*/ 422275 h 873125"/>
                <a:gd name="connsiteX44" fmla="*/ 1038225 w 1841500"/>
                <a:gd name="connsiteY44" fmla="*/ 441325 h 873125"/>
                <a:gd name="connsiteX45" fmla="*/ 1117600 w 1841500"/>
                <a:gd name="connsiteY45" fmla="*/ 441325 h 873125"/>
                <a:gd name="connsiteX46" fmla="*/ 1117600 w 1841500"/>
                <a:gd name="connsiteY46" fmla="*/ 479425 h 873125"/>
                <a:gd name="connsiteX47" fmla="*/ 1171575 w 1841500"/>
                <a:gd name="connsiteY47" fmla="*/ 479425 h 873125"/>
                <a:gd name="connsiteX48" fmla="*/ 1171575 w 1841500"/>
                <a:gd name="connsiteY48" fmla="*/ 508000 h 873125"/>
                <a:gd name="connsiteX49" fmla="*/ 1231900 w 1841500"/>
                <a:gd name="connsiteY49" fmla="*/ 508000 h 873125"/>
                <a:gd name="connsiteX50" fmla="*/ 1231900 w 1841500"/>
                <a:gd name="connsiteY50" fmla="*/ 539750 h 873125"/>
                <a:gd name="connsiteX51" fmla="*/ 1282700 w 1841500"/>
                <a:gd name="connsiteY51" fmla="*/ 539750 h 873125"/>
                <a:gd name="connsiteX52" fmla="*/ 1282700 w 1841500"/>
                <a:gd name="connsiteY52" fmla="*/ 568325 h 873125"/>
                <a:gd name="connsiteX53" fmla="*/ 1339850 w 1841500"/>
                <a:gd name="connsiteY53" fmla="*/ 568325 h 873125"/>
                <a:gd name="connsiteX54" fmla="*/ 1339850 w 1841500"/>
                <a:gd name="connsiteY54" fmla="*/ 603250 h 873125"/>
                <a:gd name="connsiteX55" fmla="*/ 1397000 w 1841500"/>
                <a:gd name="connsiteY55" fmla="*/ 603250 h 873125"/>
                <a:gd name="connsiteX56" fmla="*/ 1397000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38175 h 873125"/>
                <a:gd name="connsiteX60" fmla="*/ 1489075 w 1841500"/>
                <a:gd name="connsiteY60" fmla="*/ 666750 h 873125"/>
                <a:gd name="connsiteX61" fmla="*/ 1546225 w 1841500"/>
                <a:gd name="connsiteY61" fmla="*/ 666750 h 873125"/>
                <a:gd name="connsiteX62" fmla="*/ 1546225 w 1841500"/>
                <a:gd name="connsiteY62" fmla="*/ 666750 h 873125"/>
                <a:gd name="connsiteX63" fmla="*/ 1546225 w 1841500"/>
                <a:gd name="connsiteY63" fmla="*/ 695325 h 873125"/>
                <a:gd name="connsiteX64" fmla="*/ 1603375 w 1841500"/>
                <a:gd name="connsiteY64" fmla="*/ 695325 h 873125"/>
                <a:gd name="connsiteX65" fmla="*/ 160337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30250 h 873125"/>
                <a:gd name="connsiteX69" fmla="*/ 1647825 w 1841500"/>
                <a:gd name="connsiteY69" fmla="*/ 758825 h 873125"/>
                <a:gd name="connsiteX70" fmla="*/ 1724025 w 1841500"/>
                <a:gd name="connsiteY70" fmla="*/ 758825 h 873125"/>
                <a:gd name="connsiteX71" fmla="*/ 1724025 w 1841500"/>
                <a:gd name="connsiteY71" fmla="*/ 790575 h 873125"/>
                <a:gd name="connsiteX72" fmla="*/ 1778000 w 1841500"/>
                <a:gd name="connsiteY72" fmla="*/ 790575 h 873125"/>
                <a:gd name="connsiteX73" fmla="*/ 1778000 w 1841500"/>
                <a:gd name="connsiteY73" fmla="*/ 819150 h 873125"/>
                <a:gd name="connsiteX74" fmla="*/ 1822450 w 1841500"/>
                <a:gd name="connsiteY74" fmla="*/ 819150 h 873125"/>
                <a:gd name="connsiteX75" fmla="*/ 1822450 w 1841500"/>
                <a:gd name="connsiteY75" fmla="*/ 854075 h 873125"/>
                <a:gd name="connsiteX76" fmla="*/ 1822450 w 1841500"/>
                <a:gd name="connsiteY76" fmla="*/ 854075 h 873125"/>
                <a:gd name="connsiteX77" fmla="*/ 1841500 w 1841500"/>
                <a:gd name="connsiteY77"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803275 w 1841500"/>
                <a:gd name="connsiteY33" fmla="*/ 295275 h 873125"/>
                <a:gd name="connsiteX34" fmla="*/ 831850 w 1841500"/>
                <a:gd name="connsiteY34" fmla="*/ 317500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784225 w 1841500"/>
                <a:gd name="connsiteY33" fmla="*/ 396875 h 873125"/>
                <a:gd name="connsiteX34" fmla="*/ 831850 w 1841500"/>
                <a:gd name="connsiteY34" fmla="*/ 317500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31850 w 1841500"/>
                <a:gd name="connsiteY32" fmla="*/ 292100 h 873125"/>
                <a:gd name="connsiteX33" fmla="*/ 784225 w 1841500"/>
                <a:gd name="connsiteY33" fmla="*/ 396875 h 873125"/>
                <a:gd name="connsiteX34" fmla="*/ 860425 w 1841500"/>
                <a:gd name="connsiteY34" fmla="*/ 425450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15975 w 1841500"/>
                <a:gd name="connsiteY32" fmla="*/ 282575 h 873125"/>
                <a:gd name="connsiteX33" fmla="*/ 784225 w 1841500"/>
                <a:gd name="connsiteY33" fmla="*/ 396875 h 873125"/>
                <a:gd name="connsiteX34" fmla="*/ 860425 w 1841500"/>
                <a:gd name="connsiteY34" fmla="*/ 425450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15975 w 1841500"/>
                <a:gd name="connsiteY32" fmla="*/ 282575 h 873125"/>
                <a:gd name="connsiteX33" fmla="*/ 854075 w 1841500"/>
                <a:gd name="connsiteY33" fmla="*/ 292100 h 873125"/>
                <a:gd name="connsiteX34" fmla="*/ 860425 w 1841500"/>
                <a:gd name="connsiteY34" fmla="*/ 425450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 name="connsiteX0" fmla="*/ 0 w 1841500"/>
                <a:gd name="connsiteY0" fmla="*/ 0 h 873125"/>
                <a:gd name="connsiteX1" fmla="*/ 66675 w 1841500"/>
                <a:gd name="connsiteY1" fmla="*/ 0 h 873125"/>
                <a:gd name="connsiteX2" fmla="*/ 66675 w 1841500"/>
                <a:gd name="connsiteY2" fmla="*/ 38100 h 873125"/>
                <a:gd name="connsiteX3" fmla="*/ 177800 w 1841500"/>
                <a:gd name="connsiteY3" fmla="*/ 38100 h 873125"/>
                <a:gd name="connsiteX4" fmla="*/ 177800 w 1841500"/>
                <a:gd name="connsiteY4" fmla="*/ 69850 h 873125"/>
                <a:gd name="connsiteX5" fmla="*/ 241300 w 1841500"/>
                <a:gd name="connsiteY5" fmla="*/ 69850 h 873125"/>
                <a:gd name="connsiteX6" fmla="*/ 241300 w 1841500"/>
                <a:gd name="connsiteY6" fmla="*/ 85725 h 873125"/>
                <a:gd name="connsiteX7" fmla="*/ 298450 w 1841500"/>
                <a:gd name="connsiteY7" fmla="*/ 85725 h 873125"/>
                <a:gd name="connsiteX8" fmla="*/ 298450 w 1841500"/>
                <a:gd name="connsiteY8" fmla="*/ 85725 h 873125"/>
                <a:gd name="connsiteX9" fmla="*/ 298450 w 1841500"/>
                <a:gd name="connsiteY9" fmla="*/ 85725 h 873125"/>
                <a:gd name="connsiteX10" fmla="*/ 298450 w 1841500"/>
                <a:gd name="connsiteY10" fmla="*/ 85725 h 873125"/>
                <a:gd name="connsiteX11" fmla="*/ 298450 w 1841500"/>
                <a:gd name="connsiteY11" fmla="*/ 114300 h 873125"/>
                <a:gd name="connsiteX12" fmla="*/ 377825 w 1841500"/>
                <a:gd name="connsiteY12" fmla="*/ 114300 h 873125"/>
                <a:gd name="connsiteX13" fmla="*/ 377825 w 1841500"/>
                <a:gd name="connsiteY13" fmla="*/ 133350 h 873125"/>
                <a:gd name="connsiteX14" fmla="*/ 450850 w 1841500"/>
                <a:gd name="connsiteY14" fmla="*/ 133350 h 873125"/>
                <a:gd name="connsiteX15" fmla="*/ 450850 w 1841500"/>
                <a:gd name="connsiteY15" fmla="*/ 161925 h 873125"/>
                <a:gd name="connsiteX16" fmla="*/ 517525 w 1841500"/>
                <a:gd name="connsiteY16" fmla="*/ 161925 h 873125"/>
                <a:gd name="connsiteX17" fmla="*/ 517525 w 1841500"/>
                <a:gd name="connsiteY17" fmla="*/ 180975 h 873125"/>
                <a:gd name="connsiteX18" fmla="*/ 571500 w 1841500"/>
                <a:gd name="connsiteY18" fmla="*/ 180975 h 873125"/>
                <a:gd name="connsiteX19" fmla="*/ 571500 w 1841500"/>
                <a:gd name="connsiteY19" fmla="*/ 206375 h 873125"/>
                <a:gd name="connsiteX20" fmla="*/ 619125 w 1841500"/>
                <a:gd name="connsiteY20" fmla="*/ 206375 h 873125"/>
                <a:gd name="connsiteX21" fmla="*/ 619125 w 1841500"/>
                <a:gd name="connsiteY21" fmla="*/ 206375 h 873125"/>
                <a:gd name="connsiteX22" fmla="*/ 619125 w 1841500"/>
                <a:gd name="connsiteY22" fmla="*/ 206375 h 873125"/>
                <a:gd name="connsiteX23" fmla="*/ 619125 w 1841500"/>
                <a:gd name="connsiteY23" fmla="*/ 206375 h 873125"/>
                <a:gd name="connsiteX24" fmla="*/ 619125 w 1841500"/>
                <a:gd name="connsiteY24" fmla="*/ 225425 h 873125"/>
                <a:gd name="connsiteX25" fmla="*/ 704850 w 1841500"/>
                <a:gd name="connsiteY25" fmla="*/ 225425 h 873125"/>
                <a:gd name="connsiteX26" fmla="*/ 704850 w 1841500"/>
                <a:gd name="connsiteY26" fmla="*/ 238125 h 873125"/>
                <a:gd name="connsiteX27" fmla="*/ 742950 w 1841500"/>
                <a:gd name="connsiteY27" fmla="*/ 238125 h 873125"/>
                <a:gd name="connsiteX28" fmla="*/ 742950 w 1841500"/>
                <a:gd name="connsiteY28" fmla="*/ 238125 h 873125"/>
                <a:gd name="connsiteX29" fmla="*/ 742950 w 1841500"/>
                <a:gd name="connsiteY29" fmla="*/ 266700 h 873125"/>
                <a:gd name="connsiteX30" fmla="*/ 806450 w 1841500"/>
                <a:gd name="connsiteY30" fmla="*/ 266700 h 873125"/>
                <a:gd name="connsiteX31" fmla="*/ 806450 w 1841500"/>
                <a:gd name="connsiteY31" fmla="*/ 266700 h 873125"/>
                <a:gd name="connsiteX32" fmla="*/ 815975 w 1841500"/>
                <a:gd name="connsiteY32" fmla="*/ 282575 h 873125"/>
                <a:gd name="connsiteX33" fmla="*/ 854075 w 1841500"/>
                <a:gd name="connsiteY33" fmla="*/ 292100 h 873125"/>
                <a:gd name="connsiteX34" fmla="*/ 854075 w 1841500"/>
                <a:gd name="connsiteY34" fmla="*/ 320675 h 873125"/>
                <a:gd name="connsiteX35" fmla="*/ 911225 w 1841500"/>
                <a:gd name="connsiteY35" fmla="*/ 317500 h 873125"/>
                <a:gd name="connsiteX36" fmla="*/ 911225 w 1841500"/>
                <a:gd name="connsiteY36" fmla="*/ 349250 h 873125"/>
                <a:gd name="connsiteX37" fmla="*/ 965200 w 1841500"/>
                <a:gd name="connsiteY37" fmla="*/ 349250 h 873125"/>
                <a:gd name="connsiteX38" fmla="*/ 965200 w 1841500"/>
                <a:gd name="connsiteY38" fmla="*/ 384175 h 873125"/>
                <a:gd name="connsiteX39" fmla="*/ 996950 w 1841500"/>
                <a:gd name="connsiteY39" fmla="*/ 384175 h 873125"/>
                <a:gd name="connsiteX40" fmla="*/ 996950 w 1841500"/>
                <a:gd name="connsiteY40" fmla="*/ 422275 h 873125"/>
                <a:gd name="connsiteX41" fmla="*/ 1038225 w 1841500"/>
                <a:gd name="connsiteY41" fmla="*/ 422275 h 873125"/>
                <a:gd name="connsiteX42" fmla="*/ 1038225 w 1841500"/>
                <a:gd name="connsiteY42" fmla="*/ 422275 h 873125"/>
                <a:gd name="connsiteX43" fmla="*/ 1038225 w 1841500"/>
                <a:gd name="connsiteY43" fmla="*/ 441325 h 873125"/>
                <a:gd name="connsiteX44" fmla="*/ 1117600 w 1841500"/>
                <a:gd name="connsiteY44" fmla="*/ 441325 h 873125"/>
                <a:gd name="connsiteX45" fmla="*/ 1117600 w 1841500"/>
                <a:gd name="connsiteY45" fmla="*/ 479425 h 873125"/>
                <a:gd name="connsiteX46" fmla="*/ 1171575 w 1841500"/>
                <a:gd name="connsiteY46" fmla="*/ 479425 h 873125"/>
                <a:gd name="connsiteX47" fmla="*/ 1171575 w 1841500"/>
                <a:gd name="connsiteY47" fmla="*/ 508000 h 873125"/>
                <a:gd name="connsiteX48" fmla="*/ 1231900 w 1841500"/>
                <a:gd name="connsiteY48" fmla="*/ 508000 h 873125"/>
                <a:gd name="connsiteX49" fmla="*/ 1231900 w 1841500"/>
                <a:gd name="connsiteY49" fmla="*/ 539750 h 873125"/>
                <a:gd name="connsiteX50" fmla="*/ 1282700 w 1841500"/>
                <a:gd name="connsiteY50" fmla="*/ 539750 h 873125"/>
                <a:gd name="connsiteX51" fmla="*/ 1282700 w 1841500"/>
                <a:gd name="connsiteY51" fmla="*/ 568325 h 873125"/>
                <a:gd name="connsiteX52" fmla="*/ 1339850 w 1841500"/>
                <a:gd name="connsiteY52" fmla="*/ 568325 h 873125"/>
                <a:gd name="connsiteX53" fmla="*/ 1339850 w 1841500"/>
                <a:gd name="connsiteY53" fmla="*/ 603250 h 873125"/>
                <a:gd name="connsiteX54" fmla="*/ 1397000 w 1841500"/>
                <a:gd name="connsiteY54" fmla="*/ 603250 h 873125"/>
                <a:gd name="connsiteX55" fmla="*/ 1397000 w 1841500"/>
                <a:gd name="connsiteY55" fmla="*/ 638175 h 873125"/>
                <a:gd name="connsiteX56" fmla="*/ 1489075 w 1841500"/>
                <a:gd name="connsiteY56" fmla="*/ 638175 h 873125"/>
                <a:gd name="connsiteX57" fmla="*/ 1489075 w 1841500"/>
                <a:gd name="connsiteY57" fmla="*/ 638175 h 873125"/>
                <a:gd name="connsiteX58" fmla="*/ 1489075 w 1841500"/>
                <a:gd name="connsiteY58" fmla="*/ 638175 h 873125"/>
                <a:gd name="connsiteX59" fmla="*/ 1489075 w 1841500"/>
                <a:gd name="connsiteY59" fmla="*/ 666750 h 873125"/>
                <a:gd name="connsiteX60" fmla="*/ 1546225 w 1841500"/>
                <a:gd name="connsiteY60" fmla="*/ 666750 h 873125"/>
                <a:gd name="connsiteX61" fmla="*/ 1546225 w 1841500"/>
                <a:gd name="connsiteY61" fmla="*/ 666750 h 873125"/>
                <a:gd name="connsiteX62" fmla="*/ 1546225 w 1841500"/>
                <a:gd name="connsiteY62" fmla="*/ 695325 h 873125"/>
                <a:gd name="connsiteX63" fmla="*/ 1603375 w 1841500"/>
                <a:gd name="connsiteY63" fmla="*/ 695325 h 873125"/>
                <a:gd name="connsiteX64" fmla="*/ 1603375 w 1841500"/>
                <a:gd name="connsiteY64" fmla="*/ 730250 h 873125"/>
                <a:gd name="connsiteX65" fmla="*/ 1647825 w 1841500"/>
                <a:gd name="connsiteY65" fmla="*/ 730250 h 873125"/>
                <a:gd name="connsiteX66" fmla="*/ 1647825 w 1841500"/>
                <a:gd name="connsiteY66" fmla="*/ 730250 h 873125"/>
                <a:gd name="connsiteX67" fmla="*/ 1647825 w 1841500"/>
                <a:gd name="connsiteY67" fmla="*/ 730250 h 873125"/>
                <a:gd name="connsiteX68" fmla="*/ 1647825 w 1841500"/>
                <a:gd name="connsiteY68" fmla="*/ 758825 h 873125"/>
                <a:gd name="connsiteX69" fmla="*/ 1724025 w 1841500"/>
                <a:gd name="connsiteY69" fmla="*/ 758825 h 873125"/>
                <a:gd name="connsiteX70" fmla="*/ 1724025 w 1841500"/>
                <a:gd name="connsiteY70" fmla="*/ 790575 h 873125"/>
                <a:gd name="connsiteX71" fmla="*/ 1778000 w 1841500"/>
                <a:gd name="connsiteY71" fmla="*/ 790575 h 873125"/>
                <a:gd name="connsiteX72" fmla="*/ 1778000 w 1841500"/>
                <a:gd name="connsiteY72" fmla="*/ 819150 h 873125"/>
                <a:gd name="connsiteX73" fmla="*/ 1822450 w 1841500"/>
                <a:gd name="connsiteY73" fmla="*/ 819150 h 873125"/>
                <a:gd name="connsiteX74" fmla="*/ 1822450 w 1841500"/>
                <a:gd name="connsiteY74" fmla="*/ 854075 h 873125"/>
                <a:gd name="connsiteX75" fmla="*/ 1822450 w 1841500"/>
                <a:gd name="connsiteY75" fmla="*/ 854075 h 873125"/>
                <a:gd name="connsiteX76" fmla="*/ 1841500 w 1841500"/>
                <a:gd name="connsiteY76" fmla="*/ 87312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841500" h="873125">
                  <a:moveTo>
                    <a:pt x="0" y="0"/>
                  </a:moveTo>
                  <a:lnTo>
                    <a:pt x="66675" y="0"/>
                  </a:lnTo>
                  <a:lnTo>
                    <a:pt x="66675" y="38100"/>
                  </a:lnTo>
                  <a:lnTo>
                    <a:pt x="177800" y="38100"/>
                  </a:lnTo>
                  <a:lnTo>
                    <a:pt x="177800" y="69850"/>
                  </a:lnTo>
                  <a:lnTo>
                    <a:pt x="241300" y="69850"/>
                  </a:lnTo>
                  <a:lnTo>
                    <a:pt x="241300" y="85725"/>
                  </a:lnTo>
                  <a:lnTo>
                    <a:pt x="298450" y="85725"/>
                  </a:lnTo>
                  <a:lnTo>
                    <a:pt x="298450" y="85725"/>
                  </a:lnTo>
                  <a:lnTo>
                    <a:pt x="298450" y="85725"/>
                  </a:lnTo>
                  <a:lnTo>
                    <a:pt x="298450" y="85725"/>
                  </a:lnTo>
                  <a:lnTo>
                    <a:pt x="298450" y="114300"/>
                  </a:lnTo>
                  <a:lnTo>
                    <a:pt x="377825" y="114300"/>
                  </a:lnTo>
                  <a:lnTo>
                    <a:pt x="377825" y="133350"/>
                  </a:lnTo>
                  <a:lnTo>
                    <a:pt x="450850" y="133350"/>
                  </a:lnTo>
                  <a:lnTo>
                    <a:pt x="450850" y="161925"/>
                  </a:lnTo>
                  <a:lnTo>
                    <a:pt x="517525" y="161925"/>
                  </a:lnTo>
                  <a:lnTo>
                    <a:pt x="517525" y="180975"/>
                  </a:lnTo>
                  <a:lnTo>
                    <a:pt x="571500" y="180975"/>
                  </a:lnTo>
                  <a:lnTo>
                    <a:pt x="571500" y="206375"/>
                  </a:lnTo>
                  <a:lnTo>
                    <a:pt x="619125" y="206375"/>
                  </a:lnTo>
                  <a:lnTo>
                    <a:pt x="619125" y="206375"/>
                  </a:lnTo>
                  <a:lnTo>
                    <a:pt x="619125" y="206375"/>
                  </a:lnTo>
                  <a:lnTo>
                    <a:pt x="619125" y="206375"/>
                  </a:lnTo>
                  <a:lnTo>
                    <a:pt x="619125" y="225425"/>
                  </a:lnTo>
                  <a:lnTo>
                    <a:pt x="704850" y="225425"/>
                  </a:lnTo>
                  <a:lnTo>
                    <a:pt x="704850" y="238125"/>
                  </a:lnTo>
                  <a:lnTo>
                    <a:pt x="742950" y="238125"/>
                  </a:lnTo>
                  <a:lnTo>
                    <a:pt x="742950" y="238125"/>
                  </a:lnTo>
                  <a:lnTo>
                    <a:pt x="742950" y="266700"/>
                  </a:lnTo>
                  <a:lnTo>
                    <a:pt x="806450" y="266700"/>
                  </a:lnTo>
                  <a:lnTo>
                    <a:pt x="806450" y="266700"/>
                  </a:lnTo>
                  <a:lnTo>
                    <a:pt x="815975" y="282575"/>
                  </a:lnTo>
                  <a:lnTo>
                    <a:pt x="854075" y="292100"/>
                  </a:lnTo>
                  <a:lnTo>
                    <a:pt x="854075" y="320675"/>
                  </a:lnTo>
                  <a:lnTo>
                    <a:pt x="911225" y="317500"/>
                  </a:lnTo>
                  <a:lnTo>
                    <a:pt x="911225" y="349250"/>
                  </a:lnTo>
                  <a:lnTo>
                    <a:pt x="965200" y="349250"/>
                  </a:lnTo>
                  <a:lnTo>
                    <a:pt x="965200" y="384175"/>
                  </a:lnTo>
                  <a:lnTo>
                    <a:pt x="996950" y="384175"/>
                  </a:lnTo>
                  <a:lnTo>
                    <a:pt x="996950" y="422275"/>
                  </a:lnTo>
                  <a:lnTo>
                    <a:pt x="1038225" y="422275"/>
                  </a:lnTo>
                  <a:lnTo>
                    <a:pt x="1038225" y="422275"/>
                  </a:lnTo>
                  <a:lnTo>
                    <a:pt x="1038225" y="441325"/>
                  </a:lnTo>
                  <a:lnTo>
                    <a:pt x="1117600" y="441325"/>
                  </a:lnTo>
                  <a:lnTo>
                    <a:pt x="1117600" y="479425"/>
                  </a:lnTo>
                  <a:lnTo>
                    <a:pt x="1171575" y="479425"/>
                  </a:lnTo>
                  <a:lnTo>
                    <a:pt x="1171575" y="508000"/>
                  </a:lnTo>
                  <a:lnTo>
                    <a:pt x="1231900" y="508000"/>
                  </a:lnTo>
                  <a:lnTo>
                    <a:pt x="1231900" y="539750"/>
                  </a:lnTo>
                  <a:lnTo>
                    <a:pt x="1282700" y="539750"/>
                  </a:lnTo>
                  <a:lnTo>
                    <a:pt x="1282700" y="568325"/>
                  </a:lnTo>
                  <a:lnTo>
                    <a:pt x="1339850" y="568325"/>
                  </a:lnTo>
                  <a:lnTo>
                    <a:pt x="1339850" y="603250"/>
                  </a:lnTo>
                  <a:lnTo>
                    <a:pt x="1397000" y="603250"/>
                  </a:lnTo>
                  <a:lnTo>
                    <a:pt x="1397000" y="638175"/>
                  </a:lnTo>
                  <a:lnTo>
                    <a:pt x="1489075" y="638175"/>
                  </a:lnTo>
                  <a:lnTo>
                    <a:pt x="1489075" y="638175"/>
                  </a:lnTo>
                  <a:lnTo>
                    <a:pt x="1489075" y="638175"/>
                  </a:lnTo>
                  <a:lnTo>
                    <a:pt x="1489075" y="666750"/>
                  </a:lnTo>
                  <a:lnTo>
                    <a:pt x="1546225" y="666750"/>
                  </a:lnTo>
                  <a:lnTo>
                    <a:pt x="1546225" y="666750"/>
                  </a:lnTo>
                  <a:lnTo>
                    <a:pt x="1546225" y="695325"/>
                  </a:lnTo>
                  <a:lnTo>
                    <a:pt x="1603375" y="695325"/>
                  </a:lnTo>
                  <a:lnTo>
                    <a:pt x="1603375" y="730250"/>
                  </a:lnTo>
                  <a:lnTo>
                    <a:pt x="1647825" y="730250"/>
                  </a:lnTo>
                  <a:lnTo>
                    <a:pt x="1647825" y="730250"/>
                  </a:lnTo>
                  <a:lnTo>
                    <a:pt x="1647825" y="730250"/>
                  </a:lnTo>
                  <a:lnTo>
                    <a:pt x="1647825" y="758825"/>
                  </a:lnTo>
                  <a:lnTo>
                    <a:pt x="1724025" y="758825"/>
                  </a:lnTo>
                  <a:lnTo>
                    <a:pt x="1724025" y="790575"/>
                  </a:lnTo>
                  <a:lnTo>
                    <a:pt x="1778000" y="790575"/>
                  </a:lnTo>
                  <a:lnTo>
                    <a:pt x="1778000" y="819150"/>
                  </a:lnTo>
                  <a:lnTo>
                    <a:pt x="1822450" y="819150"/>
                  </a:lnTo>
                  <a:lnTo>
                    <a:pt x="1822450" y="854075"/>
                  </a:lnTo>
                  <a:lnTo>
                    <a:pt x="1822450" y="854075"/>
                  </a:lnTo>
                  <a:lnTo>
                    <a:pt x="1841500" y="873125"/>
                  </a:lnTo>
                </a:path>
              </a:pathLst>
            </a:custGeom>
            <a:noFill/>
            <a:ln w="28575">
              <a:solidFill>
                <a:schemeClr val="accent1"/>
              </a:solidFill>
              <a:miter lim="800000"/>
              <a:headEnd/>
              <a:tailEnd/>
            </a:ln>
          </p:spPr>
          <p:txBody>
            <a:bodyPr rtlCol="0" anchor="ctr"/>
            <a:lstStyle/>
            <a:p>
              <a:pPr algn="ctr"/>
              <a:endParaRPr lang="en-US" dirty="0"/>
            </a:p>
          </p:txBody>
        </p:sp>
      </p:grpSp>
      <p:sp>
        <p:nvSpPr>
          <p:cNvPr id="116" name="Freeform 115">
            <a:extLst>
              <a:ext uri="{FF2B5EF4-FFF2-40B4-BE49-F238E27FC236}">
                <a16:creationId xmlns:a16="http://schemas.microsoft.com/office/drawing/2014/main" id="{8DD46942-2B8B-1D89-F838-4C4B9C83297A}"/>
              </a:ext>
            </a:extLst>
          </p:cNvPr>
          <p:cNvSpPr/>
          <p:nvPr/>
        </p:nvSpPr>
        <p:spPr bwMode="auto">
          <a:xfrm>
            <a:off x="3406775" y="2022475"/>
            <a:ext cx="5486400" cy="3248025"/>
          </a:xfrm>
          <a:custGeom>
            <a:avLst/>
            <a:gdLst>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87350 w 5486400"/>
              <a:gd name="connsiteY165" fmla="*/ 377825 h 3248025"/>
              <a:gd name="connsiteX166" fmla="*/ 355600 w 5486400"/>
              <a:gd name="connsiteY166" fmla="*/ 377825 h 3248025"/>
              <a:gd name="connsiteX167" fmla="*/ 317500 w 5486400"/>
              <a:gd name="connsiteY167" fmla="*/ 3397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87350 w 5486400"/>
              <a:gd name="connsiteY165" fmla="*/ 377825 h 3248025"/>
              <a:gd name="connsiteX166" fmla="*/ 355600 w 5486400"/>
              <a:gd name="connsiteY166" fmla="*/ 377825 h 3248025"/>
              <a:gd name="connsiteX167" fmla="*/ 320675 w 5486400"/>
              <a:gd name="connsiteY167" fmla="*/ 3270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87350 w 5486400"/>
              <a:gd name="connsiteY165" fmla="*/ 377825 h 3248025"/>
              <a:gd name="connsiteX166" fmla="*/ 358775 w 5486400"/>
              <a:gd name="connsiteY166" fmla="*/ 349250 h 3248025"/>
              <a:gd name="connsiteX167" fmla="*/ 320675 w 5486400"/>
              <a:gd name="connsiteY167" fmla="*/ 3270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46075 w 5486400"/>
              <a:gd name="connsiteY165" fmla="*/ 371475 h 3248025"/>
              <a:gd name="connsiteX166" fmla="*/ 358775 w 5486400"/>
              <a:gd name="connsiteY166" fmla="*/ 349250 h 3248025"/>
              <a:gd name="connsiteX167" fmla="*/ 320675 w 5486400"/>
              <a:gd name="connsiteY167" fmla="*/ 3270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8775 w 5486400"/>
              <a:gd name="connsiteY166" fmla="*/ 349250 h 3248025"/>
              <a:gd name="connsiteX167" fmla="*/ 320675 w 5486400"/>
              <a:gd name="connsiteY167" fmla="*/ 3270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20675 w 5486400"/>
              <a:gd name="connsiteY167" fmla="*/ 3270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7500 w 5486400"/>
              <a:gd name="connsiteY168" fmla="*/ 282575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282575 w 5486400"/>
              <a:gd name="connsiteY169" fmla="*/ 282575 h 3248025"/>
              <a:gd name="connsiteX170" fmla="*/ 282575 w 5486400"/>
              <a:gd name="connsiteY170" fmla="*/ 238125 h 3248025"/>
              <a:gd name="connsiteX171" fmla="*/ 238125 w 5486400"/>
              <a:gd name="connsiteY171" fmla="*/ 238125 h 3248025"/>
              <a:gd name="connsiteX172" fmla="*/ 238125 w 5486400"/>
              <a:gd name="connsiteY172" fmla="*/ 193675 h 3248025"/>
              <a:gd name="connsiteX173" fmla="*/ 196850 w 5486400"/>
              <a:gd name="connsiteY173" fmla="*/ 193675 h 3248025"/>
              <a:gd name="connsiteX174" fmla="*/ 196850 w 5486400"/>
              <a:gd name="connsiteY174" fmla="*/ 117475 h 3248025"/>
              <a:gd name="connsiteX175" fmla="*/ 152400 w 5486400"/>
              <a:gd name="connsiteY175" fmla="*/ 117475 h 3248025"/>
              <a:gd name="connsiteX176" fmla="*/ 152400 w 5486400"/>
              <a:gd name="connsiteY176" fmla="*/ 57150 h 3248025"/>
              <a:gd name="connsiteX177" fmla="*/ 82550 w 5486400"/>
              <a:gd name="connsiteY177" fmla="*/ 57150 h 3248025"/>
              <a:gd name="connsiteX178" fmla="*/ 82550 w 5486400"/>
              <a:gd name="connsiteY178" fmla="*/ 0 h 3248025"/>
              <a:gd name="connsiteX179" fmla="*/ 0 w 5486400"/>
              <a:gd name="connsiteY179"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282575 w 5486400"/>
              <a:gd name="connsiteY169" fmla="*/ 282575 h 3248025"/>
              <a:gd name="connsiteX170" fmla="*/ 292100 w 5486400"/>
              <a:gd name="connsiteY170" fmla="*/ 301625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282575 w 5486400"/>
              <a:gd name="connsiteY169" fmla="*/ 282575 h 3248025"/>
              <a:gd name="connsiteX170" fmla="*/ 263525 w 5486400"/>
              <a:gd name="connsiteY170" fmla="*/ 27305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333375 w 5486400"/>
              <a:gd name="connsiteY169" fmla="*/ 285750 h 3248025"/>
              <a:gd name="connsiteX170" fmla="*/ 263525 w 5486400"/>
              <a:gd name="connsiteY170" fmla="*/ 27305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333375 w 5486400"/>
              <a:gd name="connsiteY169" fmla="*/ 285750 h 3248025"/>
              <a:gd name="connsiteX170" fmla="*/ 292100 w 5486400"/>
              <a:gd name="connsiteY170" fmla="*/ 2921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333375 w 5486400"/>
              <a:gd name="connsiteY169" fmla="*/ 285750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39725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52425 w 5486400"/>
              <a:gd name="connsiteY166" fmla="*/ 381000 h 3248025"/>
              <a:gd name="connsiteX167" fmla="*/ 346075 w 5486400"/>
              <a:gd name="connsiteY167" fmla="*/ 327025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96875 w 5486400"/>
              <a:gd name="connsiteY165" fmla="*/ 381000 h 3248025"/>
              <a:gd name="connsiteX166" fmla="*/ 342900 w 5486400"/>
              <a:gd name="connsiteY166" fmla="*/ 374650 h 3248025"/>
              <a:gd name="connsiteX167" fmla="*/ 346075 w 5486400"/>
              <a:gd name="connsiteY167" fmla="*/ 327025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6075 w 5486400"/>
              <a:gd name="connsiteY167" fmla="*/ 327025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76300 w 5486400"/>
              <a:gd name="connsiteY145" fmla="*/ 84455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44550 w 5486400"/>
              <a:gd name="connsiteY145" fmla="*/ 85090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57250 w 5486400"/>
              <a:gd name="connsiteY145" fmla="*/ 850900 h 3248025"/>
              <a:gd name="connsiteX146" fmla="*/ 860425 w 5486400"/>
              <a:gd name="connsiteY146" fmla="*/ 82867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57250 w 5486400"/>
              <a:gd name="connsiteY145" fmla="*/ 850900 h 3248025"/>
              <a:gd name="connsiteX146" fmla="*/ 850900 w 5486400"/>
              <a:gd name="connsiteY146" fmla="*/ 831850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6300 w 5486400"/>
              <a:gd name="connsiteY144" fmla="*/ 844550 h 3248025"/>
              <a:gd name="connsiteX145" fmla="*/ 841375 w 5486400"/>
              <a:gd name="connsiteY145" fmla="*/ 844550 h 3248025"/>
              <a:gd name="connsiteX146" fmla="*/ 850900 w 5486400"/>
              <a:gd name="connsiteY146" fmla="*/ 831850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9475 w 5486400"/>
              <a:gd name="connsiteY144" fmla="*/ 844550 h 3248025"/>
              <a:gd name="connsiteX145" fmla="*/ 841375 w 5486400"/>
              <a:gd name="connsiteY145" fmla="*/ 844550 h 3248025"/>
              <a:gd name="connsiteX146" fmla="*/ 850900 w 5486400"/>
              <a:gd name="connsiteY146" fmla="*/ 831850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9475 w 5486400"/>
              <a:gd name="connsiteY144" fmla="*/ 844550 h 3248025"/>
              <a:gd name="connsiteX145" fmla="*/ 841375 w 5486400"/>
              <a:gd name="connsiteY145" fmla="*/ 844550 h 3248025"/>
              <a:gd name="connsiteX146" fmla="*/ 844550 w 5486400"/>
              <a:gd name="connsiteY146" fmla="*/ 822325 h 3248025"/>
              <a:gd name="connsiteX147" fmla="*/ 806450 w 5486400"/>
              <a:gd name="connsiteY147" fmla="*/ 82867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9475 w 5486400"/>
              <a:gd name="connsiteY144" fmla="*/ 844550 h 3248025"/>
              <a:gd name="connsiteX145" fmla="*/ 841375 w 5486400"/>
              <a:gd name="connsiteY145" fmla="*/ 844550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76300 w 5486400"/>
              <a:gd name="connsiteY143" fmla="*/ 86677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901700 w 5486400"/>
              <a:gd name="connsiteY143" fmla="*/ 86677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85825 h 3248025"/>
              <a:gd name="connsiteX143" fmla="*/ 869950 w 5486400"/>
              <a:gd name="connsiteY143" fmla="*/ 87312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904875 w 5486400"/>
              <a:gd name="connsiteY142" fmla="*/ 863600 h 3248025"/>
              <a:gd name="connsiteX143" fmla="*/ 869950 w 5486400"/>
              <a:gd name="connsiteY143" fmla="*/ 87312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904875 w 5486400"/>
              <a:gd name="connsiteY142" fmla="*/ 863600 h 3248025"/>
              <a:gd name="connsiteX143" fmla="*/ 885825 w 5486400"/>
              <a:gd name="connsiteY143" fmla="*/ 86677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 name="connsiteX0" fmla="*/ 5486400 w 5486400"/>
              <a:gd name="connsiteY0" fmla="*/ 3248025 h 3248025"/>
              <a:gd name="connsiteX1" fmla="*/ 5486400 w 5486400"/>
              <a:gd name="connsiteY1" fmla="*/ 3194050 h 3248025"/>
              <a:gd name="connsiteX2" fmla="*/ 5260975 w 5486400"/>
              <a:gd name="connsiteY2" fmla="*/ 3194050 h 3248025"/>
              <a:gd name="connsiteX3" fmla="*/ 5260975 w 5486400"/>
              <a:gd name="connsiteY3" fmla="*/ 3140075 h 3248025"/>
              <a:gd name="connsiteX4" fmla="*/ 4997450 w 5486400"/>
              <a:gd name="connsiteY4" fmla="*/ 3140075 h 3248025"/>
              <a:gd name="connsiteX5" fmla="*/ 4997450 w 5486400"/>
              <a:gd name="connsiteY5" fmla="*/ 3098800 h 3248025"/>
              <a:gd name="connsiteX6" fmla="*/ 4943475 w 5486400"/>
              <a:gd name="connsiteY6" fmla="*/ 3098800 h 3248025"/>
              <a:gd name="connsiteX7" fmla="*/ 4943475 w 5486400"/>
              <a:gd name="connsiteY7" fmla="*/ 3060700 h 3248025"/>
              <a:gd name="connsiteX8" fmla="*/ 4737100 w 5486400"/>
              <a:gd name="connsiteY8" fmla="*/ 3060700 h 3248025"/>
              <a:gd name="connsiteX9" fmla="*/ 4737100 w 5486400"/>
              <a:gd name="connsiteY9" fmla="*/ 3022600 h 3248025"/>
              <a:gd name="connsiteX10" fmla="*/ 4600575 w 5486400"/>
              <a:gd name="connsiteY10" fmla="*/ 3022600 h 3248025"/>
              <a:gd name="connsiteX11" fmla="*/ 4600575 w 5486400"/>
              <a:gd name="connsiteY11" fmla="*/ 2987675 h 3248025"/>
              <a:gd name="connsiteX12" fmla="*/ 4559300 w 5486400"/>
              <a:gd name="connsiteY12" fmla="*/ 2987675 h 3248025"/>
              <a:gd name="connsiteX13" fmla="*/ 4559300 w 5486400"/>
              <a:gd name="connsiteY13" fmla="*/ 2911475 h 3248025"/>
              <a:gd name="connsiteX14" fmla="*/ 4391025 w 5486400"/>
              <a:gd name="connsiteY14" fmla="*/ 2911475 h 3248025"/>
              <a:gd name="connsiteX15" fmla="*/ 4391025 w 5486400"/>
              <a:gd name="connsiteY15" fmla="*/ 2819400 h 3248025"/>
              <a:gd name="connsiteX16" fmla="*/ 4200525 w 5486400"/>
              <a:gd name="connsiteY16" fmla="*/ 2819400 h 3248025"/>
              <a:gd name="connsiteX17" fmla="*/ 4200525 w 5486400"/>
              <a:gd name="connsiteY17" fmla="*/ 2730500 h 3248025"/>
              <a:gd name="connsiteX18" fmla="*/ 4143375 w 5486400"/>
              <a:gd name="connsiteY18" fmla="*/ 2730500 h 3248025"/>
              <a:gd name="connsiteX19" fmla="*/ 4143375 w 5486400"/>
              <a:gd name="connsiteY19" fmla="*/ 2701925 h 3248025"/>
              <a:gd name="connsiteX20" fmla="*/ 4029075 w 5486400"/>
              <a:gd name="connsiteY20" fmla="*/ 2701925 h 3248025"/>
              <a:gd name="connsiteX21" fmla="*/ 4029075 w 5486400"/>
              <a:gd name="connsiteY21" fmla="*/ 2667000 h 3248025"/>
              <a:gd name="connsiteX22" fmla="*/ 4000500 w 5486400"/>
              <a:gd name="connsiteY22" fmla="*/ 2667000 h 3248025"/>
              <a:gd name="connsiteX23" fmla="*/ 4000500 w 5486400"/>
              <a:gd name="connsiteY23" fmla="*/ 2619375 h 3248025"/>
              <a:gd name="connsiteX24" fmla="*/ 3952875 w 5486400"/>
              <a:gd name="connsiteY24" fmla="*/ 2619375 h 3248025"/>
              <a:gd name="connsiteX25" fmla="*/ 3952875 w 5486400"/>
              <a:gd name="connsiteY25" fmla="*/ 2584450 h 3248025"/>
              <a:gd name="connsiteX26" fmla="*/ 3952875 w 5486400"/>
              <a:gd name="connsiteY26" fmla="*/ 2584450 h 3248025"/>
              <a:gd name="connsiteX27" fmla="*/ 3952875 w 5486400"/>
              <a:gd name="connsiteY27" fmla="*/ 2584450 h 3248025"/>
              <a:gd name="connsiteX28" fmla="*/ 3937000 w 5486400"/>
              <a:gd name="connsiteY28" fmla="*/ 2584450 h 3248025"/>
              <a:gd name="connsiteX29" fmla="*/ 3937000 w 5486400"/>
              <a:gd name="connsiteY29" fmla="*/ 2555875 h 3248025"/>
              <a:gd name="connsiteX30" fmla="*/ 3886200 w 5486400"/>
              <a:gd name="connsiteY30" fmla="*/ 2555875 h 3248025"/>
              <a:gd name="connsiteX31" fmla="*/ 3886200 w 5486400"/>
              <a:gd name="connsiteY31" fmla="*/ 2495550 h 3248025"/>
              <a:gd name="connsiteX32" fmla="*/ 3781425 w 5486400"/>
              <a:gd name="connsiteY32" fmla="*/ 2495550 h 3248025"/>
              <a:gd name="connsiteX33" fmla="*/ 3781425 w 5486400"/>
              <a:gd name="connsiteY33" fmla="*/ 2466975 h 3248025"/>
              <a:gd name="connsiteX34" fmla="*/ 3736975 w 5486400"/>
              <a:gd name="connsiteY34" fmla="*/ 2466975 h 3248025"/>
              <a:gd name="connsiteX35" fmla="*/ 3736975 w 5486400"/>
              <a:gd name="connsiteY35" fmla="*/ 2438400 h 3248025"/>
              <a:gd name="connsiteX36" fmla="*/ 3571875 w 5486400"/>
              <a:gd name="connsiteY36" fmla="*/ 2438400 h 3248025"/>
              <a:gd name="connsiteX37" fmla="*/ 3571875 w 5486400"/>
              <a:gd name="connsiteY37" fmla="*/ 2400300 h 3248025"/>
              <a:gd name="connsiteX38" fmla="*/ 3571875 w 5486400"/>
              <a:gd name="connsiteY38" fmla="*/ 2400300 h 3248025"/>
              <a:gd name="connsiteX39" fmla="*/ 3540125 w 5486400"/>
              <a:gd name="connsiteY39" fmla="*/ 2400300 h 3248025"/>
              <a:gd name="connsiteX40" fmla="*/ 3540125 w 5486400"/>
              <a:gd name="connsiteY40" fmla="*/ 2355850 h 3248025"/>
              <a:gd name="connsiteX41" fmla="*/ 3419475 w 5486400"/>
              <a:gd name="connsiteY41" fmla="*/ 2355850 h 3248025"/>
              <a:gd name="connsiteX42" fmla="*/ 3419475 w 5486400"/>
              <a:gd name="connsiteY42" fmla="*/ 2327275 h 3248025"/>
              <a:gd name="connsiteX43" fmla="*/ 3270250 w 5486400"/>
              <a:gd name="connsiteY43" fmla="*/ 2327275 h 3248025"/>
              <a:gd name="connsiteX44" fmla="*/ 3270250 w 5486400"/>
              <a:gd name="connsiteY44" fmla="*/ 2273300 h 3248025"/>
              <a:gd name="connsiteX45" fmla="*/ 3209925 w 5486400"/>
              <a:gd name="connsiteY45" fmla="*/ 2273300 h 3248025"/>
              <a:gd name="connsiteX46" fmla="*/ 3209925 w 5486400"/>
              <a:gd name="connsiteY46" fmla="*/ 2235200 h 3248025"/>
              <a:gd name="connsiteX47" fmla="*/ 3016250 w 5486400"/>
              <a:gd name="connsiteY47" fmla="*/ 2235200 h 3248025"/>
              <a:gd name="connsiteX48" fmla="*/ 3016250 w 5486400"/>
              <a:gd name="connsiteY48" fmla="*/ 2235200 h 3248025"/>
              <a:gd name="connsiteX49" fmla="*/ 3016250 w 5486400"/>
              <a:gd name="connsiteY49" fmla="*/ 2235200 h 3248025"/>
              <a:gd name="connsiteX50" fmla="*/ 3016250 w 5486400"/>
              <a:gd name="connsiteY50" fmla="*/ 2235200 h 3248025"/>
              <a:gd name="connsiteX51" fmla="*/ 3016250 w 5486400"/>
              <a:gd name="connsiteY51" fmla="*/ 2206625 h 3248025"/>
              <a:gd name="connsiteX52" fmla="*/ 2832100 w 5486400"/>
              <a:gd name="connsiteY52" fmla="*/ 2206625 h 3248025"/>
              <a:gd name="connsiteX53" fmla="*/ 2832100 w 5486400"/>
              <a:gd name="connsiteY53" fmla="*/ 2206625 h 3248025"/>
              <a:gd name="connsiteX54" fmla="*/ 2832100 w 5486400"/>
              <a:gd name="connsiteY54" fmla="*/ 2187575 h 3248025"/>
              <a:gd name="connsiteX55" fmla="*/ 2794000 w 5486400"/>
              <a:gd name="connsiteY55" fmla="*/ 2187575 h 3248025"/>
              <a:gd name="connsiteX56" fmla="*/ 2794000 w 5486400"/>
              <a:gd name="connsiteY56" fmla="*/ 2155825 h 3248025"/>
              <a:gd name="connsiteX57" fmla="*/ 2749550 w 5486400"/>
              <a:gd name="connsiteY57" fmla="*/ 2155825 h 3248025"/>
              <a:gd name="connsiteX58" fmla="*/ 2749550 w 5486400"/>
              <a:gd name="connsiteY58" fmla="*/ 2114550 h 3248025"/>
              <a:gd name="connsiteX59" fmla="*/ 2682875 w 5486400"/>
              <a:gd name="connsiteY59" fmla="*/ 2114550 h 3248025"/>
              <a:gd name="connsiteX60" fmla="*/ 2682875 w 5486400"/>
              <a:gd name="connsiteY60" fmla="*/ 2076450 h 3248025"/>
              <a:gd name="connsiteX61" fmla="*/ 2682875 w 5486400"/>
              <a:gd name="connsiteY61" fmla="*/ 2076450 h 3248025"/>
              <a:gd name="connsiteX62" fmla="*/ 2682875 w 5486400"/>
              <a:gd name="connsiteY62" fmla="*/ 2076450 h 3248025"/>
              <a:gd name="connsiteX63" fmla="*/ 2654300 w 5486400"/>
              <a:gd name="connsiteY63" fmla="*/ 2076450 h 3248025"/>
              <a:gd name="connsiteX64" fmla="*/ 2654300 w 5486400"/>
              <a:gd name="connsiteY64" fmla="*/ 2035175 h 3248025"/>
              <a:gd name="connsiteX65" fmla="*/ 2578100 w 5486400"/>
              <a:gd name="connsiteY65" fmla="*/ 2035175 h 3248025"/>
              <a:gd name="connsiteX66" fmla="*/ 2578100 w 5486400"/>
              <a:gd name="connsiteY66" fmla="*/ 2035175 h 3248025"/>
              <a:gd name="connsiteX67" fmla="*/ 2578100 w 5486400"/>
              <a:gd name="connsiteY67" fmla="*/ 2006600 h 3248025"/>
              <a:gd name="connsiteX68" fmla="*/ 2501900 w 5486400"/>
              <a:gd name="connsiteY68" fmla="*/ 2006600 h 3248025"/>
              <a:gd name="connsiteX69" fmla="*/ 2501900 w 5486400"/>
              <a:gd name="connsiteY69" fmla="*/ 1978025 h 3248025"/>
              <a:gd name="connsiteX70" fmla="*/ 2432050 w 5486400"/>
              <a:gd name="connsiteY70" fmla="*/ 1978025 h 3248025"/>
              <a:gd name="connsiteX71" fmla="*/ 2432050 w 5486400"/>
              <a:gd name="connsiteY71" fmla="*/ 1978025 h 3248025"/>
              <a:gd name="connsiteX72" fmla="*/ 2432050 w 5486400"/>
              <a:gd name="connsiteY72" fmla="*/ 1978025 h 3248025"/>
              <a:gd name="connsiteX73" fmla="*/ 2432050 w 5486400"/>
              <a:gd name="connsiteY73" fmla="*/ 1978025 h 3248025"/>
              <a:gd name="connsiteX74" fmla="*/ 2416175 w 5486400"/>
              <a:gd name="connsiteY74" fmla="*/ 1962150 h 3248025"/>
              <a:gd name="connsiteX75" fmla="*/ 2416175 w 5486400"/>
              <a:gd name="connsiteY75" fmla="*/ 1933575 h 3248025"/>
              <a:gd name="connsiteX76" fmla="*/ 2374900 w 5486400"/>
              <a:gd name="connsiteY76" fmla="*/ 1933575 h 3248025"/>
              <a:gd name="connsiteX77" fmla="*/ 2374900 w 5486400"/>
              <a:gd name="connsiteY77" fmla="*/ 1905000 h 3248025"/>
              <a:gd name="connsiteX78" fmla="*/ 2241550 w 5486400"/>
              <a:gd name="connsiteY78" fmla="*/ 1905000 h 3248025"/>
              <a:gd name="connsiteX79" fmla="*/ 2241550 w 5486400"/>
              <a:gd name="connsiteY79" fmla="*/ 1863725 h 3248025"/>
              <a:gd name="connsiteX80" fmla="*/ 2193925 w 5486400"/>
              <a:gd name="connsiteY80" fmla="*/ 1863725 h 3248025"/>
              <a:gd name="connsiteX81" fmla="*/ 2193925 w 5486400"/>
              <a:gd name="connsiteY81" fmla="*/ 1816100 h 3248025"/>
              <a:gd name="connsiteX82" fmla="*/ 2162175 w 5486400"/>
              <a:gd name="connsiteY82" fmla="*/ 1816100 h 3248025"/>
              <a:gd name="connsiteX83" fmla="*/ 2162175 w 5486400"/>
              <a:gd name="connsiteY83" fmla="*/ 1790700 h 3248025"/>
              <a:gd name="connsiteX84" fmla="*/ 2105025 w 5486400"/>
              <a:gd name="connsiteY84" fmla="*/ 1790700 h 3248025"/>
              <a:gd name="connsiteX85" fmla="*/ 2105025 w 5486400"/>
              <a:gd name="connsiteY85" fmla="*/ 1758950 h 3248025"/>
              <a:gd name="connsiteX86" fmla="*/ 1968500 w 5486400"/>
              <a:gd name="connsiteY86" fmla="*/ 1758950 h 3248025"/>
              <a:gd name="connsiteX87" fmla="*/ 1968500 w 5486400"/>
              <a:gd name="connsiteY87" fmla="*/ 1758950 h 3248025"/>
              <a:gd name="connsiteX88" fmla="*/ 1968500 w 5486400"/>
              <a:gd name="connsiteY88" fmla="*/ 1736725 h 3248025"/>
              <a:gd name="connsiteX89" fmla="*/ 1920875 w 5486400"/>
              <a:gd name="connsiteY89" fmla="*/ 1736725 h 3248025"/>
              <a:gd name="connsiteX90" fmla="*/ 1920875 w 5486400"/>
              <a:gd name="connsiteY90" fmla="*/ 1689100 h 3248025"/>
              <a:gd name="connsiteX91" fmla="*/ 1844675 w 5486400"/>
              <a:gd name="connsiteY91" fmla="*/ 1689100 h 3248025"/>
              <a:gd name="connsiteX92" fmla="*/ 1844675 w 5486400"/>
              <a:gd name="connsiteY92" fmla="*/ 1689100 h 3248025"/>
              <a:gd name="connsiteX93" fmla="*/ 1844675 w 5486400"/>
              <a:gd name="connsiteY93" fmla="*/ 1670050 h 3248025"/>
              <a:gd name="connsiteX94" fmla="*/ 1816100 w 5486400"/>
              <a:gd name="connsiteY94" fmla="*/ 1670050 h 3248025"/>
              <a:gd name="connsiteX95" fmla="*/ 1816100 w 5486400"/>
              <a:gd name="connsiteY95" fmla="*/ 1638300 h 3248025"/>
              <a:gd name="connsiteX96" fmla="*/ 1781175 w 5486400"/>
              <a:gd name="connsiteY96" fmla="*/ 1638300 h 3248025"/>
              <a:gd name="connsiteX97" fmla="*/ 1781175 w 5486400"/>
              <a:gd name="connsiteY97" fmla="*/ 1600200 h 3248025"/>
              <a:gd name="connsiteX98" fmla="*/ 1651000 w 5486400"/>
              <a:gd name="connsiteY98" fmla="*/ 1600200 h 3248025"/>
              <a:gd name="connsiteX99" fmla="*/ 1651000 w 5486400"/>
              <a:gd name="connsiteY99" fmla="*/ 1568450 h 3248025"/>
              <a:gd name="connsiteX100" fmla="*/ 1651000 w 5486400"/>
              <a:gd name="connsiteY100" fmla="*/ 1568450 h 3248025"/>
              <a:gd name="connsiteX101" fmla="*/ 1622425 w 5486400"/>
              <a:gd name="connsiteY101" fmla="*/ 1568450 h 3248025"/>
              <a:gd name="connsiteX102" fmla="*/ 1622425 w 5486400"/>
              <a:gd name="connsiteY102" fmla="*/ 1527175 h 3248025"/>
              <a:gd name="connsiteX103" fmla="*/ 1571625 w 5486400"/>
              <a:gd name="connsiteY103" fmla="*/ 1527175 h 3248025"/>
              <a:gd name="connsiteX104" fmla="*/ 1571625 w 5486400"/>
              <a:gd name="connsiteY104" fmla="*/ 1527175 h 3248025"/>
              <a:gd name="connsiteX105" fmla="*/ 1571625 w 5486400"/>
              <a:gd name="connsiteY105" fmla="*/ 1501775 h 3248025"/>
              <a:gd name="connsiteX106" fmla="*/ 1530350 w 5486400"/>
              <a:gd name="connsiteY106" fmla="*/ 1501775 h 3248025"/>
              <a:gd name="connsiteX107" fmla="*/ 1530350 w 5486400"/>
              <a:gd name="connsiteY107" fmla="*/ 1463675 h 3248025"/>
              <a:gd name="connsiteX108" fmla="*/ 1530350 w 5486400"/>
              <a:gd name="connsiteY108" fmla="*/ 1463675 h 3248025"/>
              <a:gd name="connsiteX109" fmla="*/ 1504950 w 5486400"/>
              <a:gd name="connsiteY109" fmla="*/ 1463675 h 3248025"/>
              <a:gd name="connsiteX110" fmla="*/ 1504950 w 5486400"/>
              <a:gd name="connsiteY110" fmla="*/ 1425575 h 3248025"/>
              <a:gd name="connsiteX111" fmla="*/ 1454150 w 5486400"/>
              <a:gd name="connsiteY111" fmla="*/ 1425575 h 3248025"/>
              <a:gd name="connsiteX112" fmla="*/ 1454150 w 5486400"/>
              <a:gd name="connsiteY112" fmla="*/ 1368425 h 3248025"/>
              <a:gd name="connsiteX113" fmla="*/ 1365250 w 5486400"/>
              <a:gd name="connsiteY113" fmla="*/ 1368425 h 3248025"/>
              <a:gd name="connsiteX114" fmla="*/ 1365250 w 5486400"/>
              <a:gd name="connsiteY114" fmla="*/ 1336675 h 3248025"/>
              <a:gd name="connsiteX115" fmla="*/ 1336675 w 5486400"/>
              <a:gd name="connsiteY115" fmla="*/ 1336675 h 3248025"/>
              <a:gd name="connsiteX116" fmla="*/ 1336675 w 5486400"/>
              <a:gd name="connsiteY116" fmla="*/ 1270000 h 3248025"/>
              <a:gd name="connsiteX117" fmla="*/ 1301750 w 5486400"/>
              <a:gd name="connsiteY117" fmla="*/ 1270000 h 3248025"/>
              <a:gd name="connsiteX118" fmla="*/ 1301750 w 5486400"/>
              <a:gd name="connsiteY118" fmla="*/ 1238250 h 3248025"/>
              <a:gd name="connsiteX119" fmla="*/ 1174750 w 5486400"/>
              <a:gd name="connsiteY119" fmla="*/ 1238250 h 3248025"/>
              <a:gd name="connsiteX120" fmla="*/ 1174750 w 5486400"/>
              <a:gd name="connsiteY120" fmla="*/ 1206500 h 3248025"/>
              <a:gd name="connsiteX121" fmla="*/ 1133475 w 5486400"/>
              <a:gd name="connsiteY121" fmla="*/ 1206500 h 3248025"/>
              <a:gd name="connsiteX122" fmla="*/ 1133475 w 5486400"/>
              <a:gd name="connsiteY122" fmla="*/ 1165225 h 3248025"/>
              <a:gd name="connsiteX123" fmla="*/ 1092200 w 5486400"/>
              <a:gd name="connsiteY123" fmla="*/ 1165225 h 3248025"/>
              <a:gd name="connsiteX124" fmla="*/ 1092200 w 5486400"/>
              <a:gd name="connsiteY124" fmla="*/ 1127125 h 3248025"/>
              <a:gd name="connsiteX125" fmla="*/ 1063625 w 5486400"/>
              <a:gd name="connsiteY125" fmla="*/ 1127125 h 3248025"/>
              <a:gd name="connsiteX126" fmla="*/ 1063625 w 5486400"/>
              <a:gd name="connsiteY126" fmla="*/ 1073150 h 3248025"/>
              <a:gd name="connsiteX127" fmla="*/ 1063625 w 5486400"/>
              <a:gd name="connsiteY127" fmla="*/ 1073150 h 3248025"/>
              <a:gd name="connsiteX128" fmla="*/ 1044575 w 5486400"/>
              <a:gd name="connsiteY128" fmla="*/ 1073150 h 3248025"/>
              <a:gd name="connsiteX129" fmla="*/ 1044575 w 5486400"/>
              <a:gd name="connsiteY129" fmla="*/ 1009650 h 3248025"/>
              <a:gd name="connsiteX130" fmla="*/ 1044575 w 5486400"/>
              <a:gd name="connsiteY130" fmla="*/ 1009650 h 3248025"/>
              <a:gd name="connsiteX131" fmla="*/ 1044575 w 5486400"/>
              <a:gd name="connsiteY131" fmla="*/ 1009650 h 3248025"/>
              <a:gd name="connsiteX132" fmla="*/ 1044575 w 5486400"/>
              <a:gd name="connsiteY132" fmla="*/ 1009650 h 3248025"/>
              <a:gd name="connsiteX133" fmla="*/ 1044575 w 5486400"/>
              <a:gd name="connsiteY133" fmla="*/ 1009650 h 3248025"/>
              <a:gd name="connsiteX134" fmla="*/ 1044575 w 5486400"/>
              <a:gd name="connsiteY134" fmla="*/ 1009650 h 3248025"/>
              <a:gd name="connsiteX135" fmla="*/ 1022350 w 5486400"/>
              <a:gd name="connsiteY135" fmla="*/ 1009650 h 3248025"/>
              <a:gd name="connsiteX136" fmla="*/ 1022350 w 5486400"/>
              <a:gd name="connsiteY136" fmla="*/ 958850 h 3248025"/>
              <a:gd name="connsiteX137" fmla="*/ 968375 w 5486400"/>
              <a:gd name="connsiteY137" fmla="*/ 958850 h 3248025"/>
              <a:gd name="connsiteX138" fmla="*/ 968375 w 5486400"/>
              <a:gd name="connsiteY138" fmla="*/ 914400 h 3248025"/>
              <a:gd name="connsiteX139" fmla="*/ 917575 w 5486400"/>
              <a:gd name="connsiteY139" fmla="*/ 914400 h 3248025"/>
              <a:gd name="connsiteX140" fmla="*/ 917575 w 5486400"/>
              <a:gd name="connsiteY140" fmla="*/ 885825 h 3248025"/>
              <a:gd name="connsiteX141" fmla="*/ 895350 w 5486400"/>
              <a:gd name="connsiteY141" fmla="*/ 885825 h 3248025"/>
              <a:gd name="connsiteX142" fmla="*/ 895350 w 5486400"/>
              <a:gd name="connsiteY142" fmla="*/ 866775 h 3248025"/>
              <a:gd name="connsiteX143" fmla="*/ 885825 w 5486400"/>
              <a:gd name="connsiteY143" fmla="*/ 866775 h 3248025"/>
              <a:gd name="connsiteX144" fmla="*/ 879475 w 5486400"/>
              <a:gd name="connsiteY144" fmla="*/ 844550 h 3248025"/>
              <a:gd name="connsiteX145" fmla="*/ 844550 w 5486400"/>
              <a:gd name="connsiteY145" fmla="*/ 847725 h 3248025"/>
              <a:gd name="connsiteX146" fmla="*/ 844550 w 5486400"/>
              <a:gd name="connsiteY146" fmla="*/ 822325 h 3248025"/>
              <a:gd name="connsiteX147" fmla="*/ 809625 w 5486400"/>
              <a:gd name="connsiteY147" fmla="*/ 822325 h 3248025"/>
              <a:gd name="connsiteX148" fmla="*/ 806450 w 5486400"/>
              <a:gd name="connsiteY148" fmla="*/ 771525 h 3248025"/>
              <a:gd name="connsiteX149" fmla="*/ 708025 w 5486400"/>
              <a:gd name="connsiteY149" fmla="*/ 771525 h 3248025"/>
              <a:gd name="connsiteX150" fmla="*/ 708025 w 5486400"/>
              <a:gd name="connsiteY150" fmla="*/ 733425 h 3248025"/>
              <a:gd name="connsiteX151" fmla="*/ 708025 w 5486400"/>
              <a:gd name="connsiteY151" fmla="*/ 733425 h 3248025"/>
              <a:gd name="connsiteX152" fmla="*/ 692150 w 5486400"/>
              <a:gd name="connsiteY152" fmla="*/ 733425 h 3248025"/>
              <a:gd name="connsiteX153" fmla="*/ 692150 w 5486400"/>
              <a:gd name="connsiteY153" fmla="*/ 692150 h 3248025"/>
              <a:gd name="connsiteX154" fmla="*/ 635000 w 5486400"/>
              <a:gd name="connsiteY154" fmla="*/ 692150 h 3248025"/>
              <a:gd name="connsiteX155" fmla="*/ 635000 w 5486400"/>
              <a:gd name="connsiteY155" fmla="*/ 660400 h 3248025"/>
              <a:gd name="connsiteX156" fmla="*/ 574675 w 5486400"/>
              <a:gd name="connsiteY156" fmla="*/ 660400 h 3248025"/>
              <a:gd name="connsiteX157" fmla="*/ 574675 w 5486400"/>
              <a:gd name="connsiteY157" fmla="*/ 587375 h 3248025"/>
              <a:gd name="connsiteX158" fmla="*/ 533400 w 5486400"/>
              <a:gd name="connsiteY158" fmla="*/ 587375 h 3248025"/>
              <a:gd name="connsiteX159" fmla="*/ 533400 w 5486400"/>
              <a:gd name="connsiteY159" fmla="*/ 533400 h 3248025"/>
              <a:gd name="connsiteX160" fmla="*/ 492125 w 5486400"/>
              <a:gd name="connsiteY160" fmla="*/ 533400 h 3248025"/>
              <a:gd name="connsiteX161" fmla="*/ 492125 w 5486400"/>
              <a:gd name="connsiteY161" fmla="*/ 488950 h 3248025"/>
              <a:gd name="connsiteX162" fmla="*/ 447675 w 5486400"/>
              <a:gd name="connsiteY162" fmla="*/ 488950 h 3248025"/>
              <a:gd name="connsiteX163" fmla="*/ 447675 w 5486400"/>
              <a:gd name="connsiteY163" fmla="*/ 425450 h 3248025"/>
              <a:gd name="connsiteX164" fmla="*/ 387350 w 5486400"/>
              <a:gd name="connsiteY164" fmla="*/ 425450 h 3248025"/>
              <a:gd name="connsiteX165" fmla="*/ 371475 w 5486400"/>
              <a:gd name="connsiteY165" fmla="*/ 374650 h 3248025"/>
              <a:gd name="connsiteX166" fmla="*/ 342900 w 5486400"/>
              <a:gd name="connsiteY166" fmla="*/ 374650 h 3248025"/>
              <a:gd name="connsiteX167" fmla="*/ 342900 w 5486400"/>
              <a:gd name="connsiteY167" fmla="*/ 330200 h 3248025"/>
              <a:gd name="connsiteX168" fmla="*/ 314325 w 5486400"/>
              <a:gd name="connsiteY168" fmla="*/ 330200 h 3248025"/>
              <a:gd name="connsiteX169" fmla="*/ 314325 w 5486400"/>
              <a:gd name="connsiteY169" fmla="*/ 282575 h 3248025"/>
              <a:gd name="connsiteX170" fmla="*/ 279400 w 5486400"/>
              <a:gd name="connsiteY170" fmla="*/ 279400 h 3248025"/>
              <a:gd name="connsiteX171" fmla="*/ 282575 w 5486400"/>
              <a:gd name="connsiteY171" fmla="*/ 238125 h 3248025"/>
              <a:gd name="connsiteX172" fmla="*/ 238125 w 5486400"/>
              <a:gd name="connsiteY172" fmla="*/ 238125 h 3248025"/>
              <a:gd name="connsiteX173" fmla="*/ 238125 w 5486400"/>
              <a:gd name="connsiteY173" fmla="*/ 193675 h 3248025"/>
              <a:gd name="connsiteX174" fmla="*/ 196850 w 5486400"/>
              <a:gd name="connsiteY174" fmla="*/ 193675 h 3248025"/>
              <a:gd name="connsiteX175" fmla="*/ 196850 w 5486400"/>
              <a:gd name="connsiteY175" fmla="*/ 117475 h 3248025"/>
              <a:gd name="connsiteX176" fmla="*/ 152400 w 5486400"/>
              <a:gd name="connsiteY176" fmla="*/ 117475 h 3248025"/>
              <a:gd name="connsiteX177" fmla="*/ 152400 w 5486400"/>
              <a:gd name="connsiteY177" fmla="*/ 57150 h 3248025"/>
              <a:gd name="connsiteX178" fmla="*/ 82550 w 5486400"/>
              <a:gd name="connsiteY178" fmla="*/ 57150 h 3248025"/>
              <a:gd name="connsiteX179" fmla="*/ 82550 w 5486400"/>
              <a:gd name="connsiteY179" fmla="*/ 0 h 3248025"/>
              <a:gd name="connsiteX180" fmla="*/ 0 w 5486400"/>
              <a:gd name="connsiteY180" fmla="*/ 0 h 324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5486400" h="3248025">
                <a:moveTo>
                  <a:pt x="5486400" y="3248025"/>
                </a:moveTo>
                <a:lnTo>
                  <a:pt x="5486400" y="3194050"/>
                </a:lnTo>
                <a:lnTo>
                  <a:pt x="5260975" y="3194050"/>
                </a:lnTo>
                <a:lnTo>
                  <a:pt x="5260975" y="3140075"/>
                </a:lnTo>
                <a:lnTo>
                  <a:pt x="4997450" y="3140075"/>
                </a:lnTo>
                <a:lnTo>
                  <a:pt x="4997450" y="3098800"/>
                </a:lnTo>
                <a:lnTo>
                  <a:pt x="4943475" y="3098800"/>
                </a:lnTo>
                <a:lnTo>
                  <a:pt x="4943475" y="3060700"/>
                </a:lnTo>
                <a:lnTo>
                  <a:pt x="4737100" y="3060700"/>
                </a:lnTo>
                <a:lnTo>
                  <a:pt x="4737100" y="3022600"/>
                </a:lnTo>
                <a:lnTo>
                  <a:pt x="4600575" y="3022600"/>
                </a:lnTo>
                <a:lnTo>
                  <a:pt x="4600575" y="2987675"/>
                </a:lnTo>
                <a:lnTo>
                  <a:pt x="4559300" y="2987675"/>
                </a:lnTo>
                <a:lnTo>
                  <a:pt x="4559300" y="2911475"/>
                </a:lnTo>
                <a:lnTo>
                  <a:pt x="4391025" y="2911475"/>
                </a:lnTo>
                <a:lnTo>
                  <a:pt x="4391025" y="2819400"/>
                </a:lnTo>
                <a:lnTo>
                  <a:pt x="4200525" y="2819400"/>
                </a:lnTo>
                <a:lnTo>
                  <a:pt x="4200525" y="2730500"/>
                </a:lnTo>
                <a:lnTo>
                  <a:pt x="4143375" y="2730500"/>
                </a:lnTo>
                <a:lnTo>
                  <a:pt x="4143375" y="2701925"/>
                </a:lnTo>
                <a:lnTo>
                  <a:pt x="4029075" y="2701925"/>
                </a:lnTo>
                <a:lnTo>
                  <a:pt x="4029075" y="2667000"/>
                </a:lnTo>
                <a:lnTo>
                  <a:pt x="4000500" y="2667000"/>
                </a:lnTo>
                <a:lnTo>
                  <a:pt x="4000500" y="2619375"/>
                </a:lnTo>
                <a:lnTo>
                  <a:pt x="3952875" y="2619375"/>
                </a:lnTo>
                <a:lnTo>
                  <a:pt x="3952875" y="2584450"/>
                </a:lnTo>
                <a:lnTo>
                  <a:pt x="3952875" y="2584450"/>
                </a:lnTo>
                <a:lnTo>
                  <a:pt x="3952875" y="2584450"/>
                </a:lnTo>
                <a:lnTo>
                  <a:pt x="3937000" y="2584450"/>
                </a:lnTo>
                <a:lnTo>
                  <a:pt x="3937000" y="2555875"/>
                </a:lnTo>
                <a:lnTo>
                  <a:pt x="3886200" y="2555875"/>
                </a:lnTo>
                <a:lnTo>
                  <a:pt x="3886200" y="2495550"/>
                </a:lnTo>
                <a:lnTo>
                  <a:pt x="3781425" y="2495550"/>
                </a:lnTo>
                <a:lnTo>
                  <a:pt x="3781425" y="2466975"/>
                </a:lnTo>
                <a:lnTo>
                  <a:pt x="3736975" y="2466975"/>
                </a:lnTo>
                <a:lnTo>
                  <a:pt x="3736975" y="2438400"/>
                </a:lnTo>
                <a:lnTo>
                  <a:pt x="3571875" y="2438400"/>
                </a:lnTo>
                <a:lnTo>
                  <a:pt x="3571875" y="2400300"/>
                </a:lnTo>
                <a:lnTo>
                  <a:pt x="3571875" y="2400300"/>
                </a:lnTo>
                <a:lnTo>
                  <a:pt x="3540125" y="2400300"/>
                </a:lnTo>
                <a:lnTo>
                  <a:pt x="3540125" y="2355850"/>
                </a:lnTo>
                <a:lnTo>
                  <a:pt x="3419475" y="2355850"/>
                </a:lnTo>
                <a:lnTo>
                  <a:pt x="3419475" y="2327275"/>
                </a:lnTo>
                <a:lnTo>
                  <a:pt x="3270250" y="2327275"/>
                </a:lnTo>
                <a:lnTo>
                  <a:pt x="3270250" y="2273300"/>
                </a:lnTo>
                <a:lnTo>
                  <a:pt x="3209925" y="2273300"/>
                </a:lnTo>
                <a:lnTo>
                  <a:pt x="3209925" y="2235200"/>
                </a:lnTo>
                <a:lnTo>
                  <a:pt x="3016250" y="2235200"/>
                </a:lnTo>
                <a:lnTo>
                  <a:pt x="3016250" y="2235200"/>
                </a:lnTo>
                <a:lnTo>
                  <a:pt x="3016250" y="2235200"/>
                </a:lnTo>
                <a:lnTo>
                  <a:pt x="3016250" y="2235200"/>
                </a:lnTo>
                <a:lnTo>
                  <a:pt x="3016250" y="2206625"/>
                </a:lnTo>
                <a:lnTo>
                  <a:pt x="2832100" y="2206625"/>
                </a:lnTo>
                <a:lnTo>
                  <a:pt x="2832100" y="2206625"/>
                </a:lnTo>
                <a:lnTo>
                  <a:pt x="2832100" y="2187575"/>
                </a:lnTo>
                <a:lnTo>
                  <a:pt x="2794000" y="2187575"/>
                </a:lnTo>
                <a:lnTo>
                  <a:pt x="2794000" y="2155825"/>
                </a:lnTo>
                <a:lnTo>
                  <a:pt x="2749550" y="2155825"/>
                </a:lnTo>
                <a:lnTo>
                  <a:pt x="2749550" y="2114550"/>
                </a:lnTo>
                <a:lnTo>
                  <a:pt x="2682875" y="2114550"/>
                </a:lnTo>
                <a:lnTo>
                  <a:pt x="2682875" y="2076450"/>
                </a:lnTo>
                <a:lnTo>
                  <a:pt x="2682875" y="2076450"/>
                </a:lnTo>
                <a:lnTo>
                  <a:pt x="2682875" y="2076450"/>
                </a:lnTo>
                <a:lnTo>
                  <a:pt x="2654300" y="2076450"/>
                </a:lnTo>
                <a:lnTo>
                  <a:pt x="2654300" y="2035175"/>
                </a:lnTo>
                <a:lnTo>
                  <a:pt x="2578100" y="2035175"/>
                </a:lnTo>
                <a:lnTo>
                  <a:pt x="2578100" y="2035175"/>
                </a:lnTo>
                <a:lnTo>
                  <a:pt x="2578100" y="2006600"/>
                </a:lnTo>
                <a:lnTo>
                  <a:pt x="2501900" y="2006600"/>
                </a:lnTo>
                <a:lnTo>
                  <a:pt x="2501900" y="1978025"/>
                </a:lnTo>
                <a:lnTo>
                  <a:pt x="2432050" y="1978025"/>
                </a:lnTo>
                <a:lnTo>
                  <a:pt x="2432050" y="1978025"/>
                </a:lnTo>
                <a:lnTo>
                  <a:pt x="2432050" y="1978025"/>
                </a:lnTo>
                <a:lnTo>
                  <a:pt x="2432050" y="1978025"/>
                </a:lnTo>
                <a:lnTo>
                  <a:pt x="2416175" y="1962150"/>
                </a:lnTo>
                <a:lnTo>
                  <a:pt x="2416175" y="1933575"/>
                </a:lnTo>
                <a:lnTo>
                  <a:pt x="2374900" y="1933575"/>
                </a:lnTo>
                <a:lnTo>
                  <a:pt x="2374900" y="1905000"/>
                </a:lnTo>
                <a:lnTo>
                  <a:pt x="2241550" y="1905000"/>
                </a:lnTo>
                <a:lnTo>
                  <a:pt x="2241550" y="1863725"/>
                </a:lnTo>
                <a:lnTo>
                  <a:pt x="2193925" y="1863725"/>
                </a:lnTo>
                <a:lnTo>
                  <a:pt x="2193925" y="1816100"/>
                </a:lnTo>
                <a:lnTo>
                  <a:pt x="2162175" y="1816100"/>
                </a:lnTo>
                <a:lnTo>
                  <a:pt x="2162175" y="1790700"/>
                </a:lnTo>
                <a:lnTo>
                  <a:pt x="2105025" y="1790700"/>
                </a:lnTo>
                <a:lnTo>
                  <a:pt x="2105025" y="1758950"/>
                </a:lnTo>
                <a:lnTo>
                  <a:pt x="1968500" y="1758950"/>
                </a:lnTo>
                <a:lnTo>
                  <a:pt x="1968500" y="1758950"/>
                </a:lnTo>
                <a:lnTo>
                  <a:pt x="1968500" y="1736725"/>
                </a:lnTo>
                <a:lnTo>
                  <a:pt x="1920875" y="1736725"/>
                </a:lnTo>
                <a:lnTo>
                  <a:pt x="1920875" y="1689100"/>
                </a:lnTo>
                <a:lnTo>
                  <a:pt x="1844675" y="1689100"/>
                </a:lnTo>
                <a:lnTo>
                  <a:pt x="1844675" y="1689100"/>
                </a:lnTo>
                <a:lnTo>
                  <a:pt x="1844675" y="1670050"/>
                </a:lnTo>
                <a:lnTo>
                  <a:pt x="1816100" y="1670050"/>
                </a:lnTo>
                <a:lnTo>
                  <a:pt x="1816100" y="1638300"/>
                </a:lnTo>
                <a:lnTo>
                  <a:pt x="1781175" y="1638300"/>
                </a:lnTo>
                <a:lnTo>
                  <a:pt x="1781175" y="1600200"/>
                </a:lnTo>
                <a:lnTo>
                  <a:pt x="1651000" y="1600200"/>
                </a:lnTo>
                <a:lnTo>
                  <a:pt x="1651000" y="1568450"/>
                </a:lnTo>
                <a:lnTo>
                  <a:pt x="1651000" y="1568450"/>
                </a:lnTo>
                <a:lnTo>
                  <a:pt x="1622425" y="1568450"/>
                </a:lnTo>
                <a:lnTo>
                  <a:pt x="1622425" y="1527175"/>
                </a:lnTo>
                <a:lnTo>
                  <a:pt x="1571625" y="1527175"/>
                </a:lnTo>
                <a:lnTo>
                  <a:pt x="1571625" y="1527175"/>
                </a:lnTo>
                <a:lnTo>
                  <a:pt x="1571625" y="1501775"/>
                </a:lnTo>
                <a:lnTo>
                  <a:pt x="1530350" y="1501775"/>
                </a:lnTo>
                <a:lnTo>
                  <a:pt x="1530350" y="1463675"/>
                </a:lnTo>
                <a:lnTo>
                  <a:pt x="1530350" y="1463675"/>
                </a:lnTo>
                <a:lnTo>
                  <a:pt x="1504950" y="1463675"/>
                </a:lnTo>
                <a:lnTo>
                  <a:pt x="1504950" y="1425575"/>
                </a:lnTo>
                <a:lnTo>
                  <a:pt x="1454150" y="1425575"/>
                </a:lnTo>
                <a:lnTo>
                  <a:pt x="1454150" y="1368425"/>
                </a:lnTo>
                <a:lnTo>
                  <a:pt x="1365250" y="1368425"/>
                </a:lnTo>
                <a:lnTo>
                  <a:pt x="1365250" y="1336675"/>
                </a:lnTo>
                <a:lnTo>
                  <a:pt x="1336675" y="1336675"/>
                </a:lnTo>
                <a:lnTo>
                  <a:pt x="1336675" y="1270000"/>
                </a:lnTo>
                <a:lnTo>
                  <a:pt x="1301750" y="1270000"/>
                </a:lnTo>
                <a:lnTo>
                  <a:pt x="1301750" y="1238250"/>
                </a:lnTo>
                <a:lnTo>
                  <a:pt x="1174750" y="1238250"/>
                </a:lnTo>
                <a:lnTo>
                  <a:pt x="1174750" y="1206500"/>
                </a:lnTo>
                <a:lnTo>
                  <a:pt x="1133475" y="1206500"/>
                </a:lnTo>
                <a:lnTo>
                  <a:pt x="1133475" y="1165225"/>
                </a:lnTo>
                <a:lnTo>
                  <a:pt x="1092200" y="1165225"/>
                </a:lnTo>
                <a:lnTo>
                  <a:pt x="1092200" y="1127125"/>
                </a:lnTo>
                <a:lnTo>
                  <a:pt x="1063625" y="1127125"/>
                </a:lnTo>
                <a:lnTo>
                  <a:pt x="1063625" y="1073150"/>
                </a:lnTo>
                <a:lnTo>
                  <a:pt x="1063625" y="1073150"/>
                </a:lnTo>
                <a:lnTo>
                  <a:pt x="1044575" y="1073150"/>
                </a:lnTo>
                <a:lnTo>
                  <a:pt x="1044575" y="1009650"/>
                </a:lnTo>
                <a:lnTo>
                  <a:pt x="1044575" y="1009650"/>
                </a:lnTo>
                <a:lnTo>
                  <a:pt x="1044575" y="1009650"/>
                </a:lnTo>
                <a:lnTo>
                  <a:pt x="1044575" y="1009650"/>
                </a:lnTo>
                <a:lnTo>
                  <a:pt x="1044575" y="1009650"/>
                </a:lnTo>
                <a:lnTo>
                  <a:pt x="1044575" y="1009650"/>
                </a:lnTo>
                <a:lnTo>
                  <a:pt x="1022350" y="1009650"/>
                </a:lnTo>
                <a:lnTo>
                  <a:pt x="1022350" y="958850"/>
                </a:lnTo>
                <a:lnTo>
                  <a:pt x="968375" y="958850"/>
                </a:lnTo>
                <a:lnTo>
                  <a:pt x="968375" y="914400"/>
                </a:lnTo>
                <a:lnTo>
                  <a:pt x="917575" y="914400"/>
                </a:lnTo>
                <a:lnTo>
                  <a:pt x="917575" y="885825"/>
                </a:lnTo>
                <a:lnTo>
                  <a:pt x="895350" y="885825"/>
                </a:lnTo>
                <a:lnTo>
                  <a:pt x="895350" y="866775"/>
                </a:lnTo>
                <a:lnTo>
                  <a:pt x="885825" y="866775"/>
                </a:lnTo>
                <a:lnTo>
                  <a:pt x="879475" y="844550"/>
                </a:lnTo>
                <a:lnTo>
                  <a:pt x="844550" y="847725"/>
                </a:lnTo>
                <a:lnTo>
                  <a:pt x="844550" y="822325"/>
                </a:lnTo>
                <a:lnTo>
                  <a:pt x="809625" y="822325"/>
                </a:lnTo>
                <a:lnTo>
                  <a:pt x="806450" y="771525"/>
                </a:lnTo>
                <a:lnTo>
                  <a:pt x="708025" y="771525"/>
                </a:lnTo>
                <a:lnTo>
                  <a:pt x="708025" y="733425"/>
                </a:lnTo>
                <a:lnTo>
                  <a:pt x="708025" y="733425"/>
                </a:lnTo>
                <a:lnTo>
                  <a:pt x="692150" y="733425"/>
                </a:lnTo>
                <a:lnTo>
                  <a:pt x="692150" y="692150"/>
                </a:lnTo>
                <a:lnTo>
                  <a:pt x="635000" y="692150"/>
                </a:lnTo>
                <a:lnTo>
                  <a:pt x="635000" y="660400"/>
                </a:lnTo>
                <a:lnTo>
                  <a:pt x="574675" y="660400"/>
                </a:lnTo>
                <a:lnTo>
                  <a:pt x="574675" y="587375"/>
                </a:lnTo>
                <a:lnTo>
                  <a:pt x="533400" y="587375"/>
                </a:lnTo>
                <a:lnTo>
                  <a:pt x="533400" y="533400"/>
                </a:lnTo>
                <a:lnTo>
                  <a:pt x="492125" y="533400"/>
                </a:lnTo>
                <a:lnTo>
                  <a:pt x="492125" y="488950"/>
                </a:lnTo>
                <a:lnTo>
                  <a:pt x="447675" y="488950"/>
                </a:lnTo>
                <a:lnTo>
                  <a:pt x="447675" y="425450"/>
                </a:lnTo>
                <a:lnTo>
                  <a:pt x="387350" y="425450"/>
                </a:lnTo>
                <a:lnTo>
                  <a:pt x="371475" y="374650"/>
                </a:lnTo>
                <a:lnTo>
                  <a:pt x="342900" y="374650"/>
                </a:lnTo>
                <a:lnTo>
                  <a:pt x="342900" y="330200"/>
                </a:lnTo>
                <a:lnTo>
                  <a:pt x="314325" y="330200"/>
                </a:lnTo>
                <a:lnTo>
                  <a:pt x="314325" y="282575"/>
                </a:lnTo>
                <a:lnTo>
                  <a:pt x="279400" y="279400"/>
                </a:lnTo>
                <a:lnTo>
                  <a:pt x="282575" y="238125"/>
                </a:lnTo>
                <a:lnTo>
                  <a:pt x="238125" y="238125"/>
                </a:lnTo>
                <a:lnTo>
                  <a:pt x="238125" y="193675"/>
                </a:lnTo>
                <a:lnTo>
                  <a:pt x="196850" y="193675"/>
                </a:lnTo>
                <a:lnTo>
                  <a:pt x="196850" y="117475"/>
                </a:lnTo>
                <a:lnTo>
                  <a:pt x="152400" y="117475"/>
                </a:lnTo>
                <a:lnTo>
                  <a:pt x="152400" y="57150"/>
                </a:lnTo>
                <a:lnTo>
                  <a:pt x="82550" y="57150"/>
                </a:lnTo>
                <a:lnTo>
                  <a:pt x="825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5" name="Text Box 11">
            <a:extLst>
              <a:ext uri="{FF2B5EF4-FFF2-40B4-BE49-F238E27FC236}">
                <a16:creationId xmlns:a16="http://schemas.microsoft.com/office/drawing/2014/main" id="{9A2EEEAA-1AFE-31CB-14BA-9A72B0931DA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mn-lt"/>
                <a:ea typeface="ヒラギノ角ゴ Pro W3" charset="-128"/>
              </a:rPr>
              <a:t>Fizazi</a:t>
            </a:r>
            <a:r>
              <a:rPr lang="de-DE" altLang="fr-FR" sz="1200" b="0" dirty="0">
                <a:solidFill>
                  <a:schemeClr val="bg2"/>
                </a:solidFill>
                <a:latin typeface="+mn-lt"/>
                <a:ea typeface="ヒラギノ角ゴ Pro W3" charset="-128"/>
              </a:rPr>
              <a:t>. ESMO 2021. Abstr576MO.</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1669777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3169A224-3D49-EF40-BC52-6CE72BBB7387}"/>
              </a:ext>
            </a:extLst>
          </p:cNvPr>
          <p:cNvSpPr>
            <a:spLocks noGrp="1"/>
          </p:cNvSpPr>
          <p:nvPr>
            <p:ph type="title"/>
          </p:nvPr>
        </p:nvSpPr>
        <p:spPr/>
        <p:txBody>
          <a:bodyPr/>
          <a:lstStyle/>
          <a:p>
            <a:r>
              <a:rPr lang="en-US" altLang="en-US" dirty="0"/>
              <a:t>VISION: Safety</a:t>
            </a:r>
          </a:p>
        </p:txBody>
      </p:sp>
      <p:graphicFrame>
        <p:nvGraphicFramePr>
          <p:cNvPr id="4" name="Table 3">
            <a:extLst>
              <a:ext uri="{FF2B5EF4-FFF2-40B4-BE49-F238E27FC236}">
                <a16:creationId xmlns:a16="http://schemas.microsoft.com/office/drawing/2014/main" id="{3D1D5798-BFAD-4E44-B230-6161F64E096E}"/>
              </a:ext>
            </a:extLst>
          </p:cNvPr>
          <p:cNvGraphicFramePr>
            <a:graphicFrameLocks noGrp="1"/>
          </p:cNvGraphicFramePr>
          <p:nvPr>
            <p:extLst>
              <p:ext uri="{D42A27DB-BD31-4B8C-83A1-F6EECF244321}">
                <p14:modId xmlns:p14="http://schemas.microsoft.com/office/powerpoint/2010/main" val="2035241970"/>
              </p:ext>
            </p:extLst>
          </p:nvPr>
        </p:nvGraphicFramePr>
        <p:xfrm>
          <a:off x="719137" y="1604299"/>
          <a:ext cx="10787063" cy="3991388"/>
        </p:xfrm>
        <a:graphic>
          <a:graphicData uri="http://schemas.openxmlformats.org/drawingml/2006/table">
            <a:tbl>
              <a:tblPr/>
              <a:tblGrid>
                <a:gridCol w="3176315">
                  <a:extLst>
                    <a:ext uri="{9D8B030D-6E8A-4147-A177-3AD203B41FA5}">
                      <a16:colId xmlns:a16="http://schemas.microsoft.com/office/drawing/2014/main" val="20000"/>
                    </a:ext>
                  </a:extLst>
                </a:gridCol>
                <a:gridCol w="1982411">
                  <a:extLst>
                    <a:ext uri="{9D8B030D-6E8A-4147-A177-3AD203B41FA5}">
                      <a16:colId xmlns:a16="http://schemas.microsoft.com/office/drawing/2014/main" val="829971918"/>
                    </a:ext>
                  </a:extLst>
                </a:gridCol>
                <a:gridCol w="2278293">
                  <a:extLst>
                    <a:ext uri="{9D8B030D-6E8A-4147-A177-3AD203B41FA5}">
                      <a16:colId xmlns:a16="http://schemas.microsoft.com/office/drawing/2014/main" val="950452571"/>
                    </a:ext>
                  </a:extLst>
                </a:gridCol>
                <a:gridCol w="1878852">
                  <a:extLst>
                    <a:ext uri="{9D8B030D-6E8A-4147-A177-3AD203B41FA5}">
                      <a16:colId xmlns:a16="http://schemas.microsoft.com/office/drawing/2014/main" val="20001"/>
                    </a:ext>
                  </a:extLst>
                </a:gridCol>
                <a:gridCol w="1471192">
                  <a:extLst>
                    <a:ext uri="{9D8B030D-6E8A-4147-A177-3AD203B41FA5}">
                      <a16:colId xmlns:a16="http://schemas.microsoft.com/office/drawing/2014/main" val="20002"/>
                    </a:ext>
                  </a:extLst>
                </a:gridCol>
              </a:tblGrid>
              <a:tr h="287544">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defRPr/>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Adverse Event, n (%)</a:t>
                      </a:r>
                    </a:p>
                  </a:txBody>
                  <a:tcPr marL="121899" marR="121899" marT="45630" marB="45630" anchor="ctr" horzOverflow="overflow">
                    <a:lnL>
                      <a:noFill/>
                    </a:lnL>
                    <a:lnR>
                      <a:noFill/>
                    </a:lnR>
                    <a:lnT>
                      <a:noFill/>
                    </a:lnT>
                    <a:lnB>
                      <a:noFill/>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3000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177</a:t>
                      </a: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Lu-PSMA-617 + BSoC </a:t>
                      </a:r>
                      <a:r>
                        <a:rPr lang="en-US" altLang="en-US" sz="1600" b="1" dirty="0">
                          <a:solidFill>
                            <a:schemeClr val="tx1"/>
                          </a:solidFill>
                          <a:latin typeface="Calibri" panose="020F0502020204030204" pitchFamily="34" charset="0"/>
                          <a:cs typeface="Calibri" panose="020F0502020204030204" pitchFamily="34" charset="0"/>
                        </a:rPr>
                        <a:t>(n = 529)</a:t>
                      </a:r>
                      <a:endPar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a:noFill/>
                    </a:lnL>
                    <a:lnR>
                      <a:noFill/>
                    </a:lnR>
                    <a:lnT>
                      <a:noFill/>
                    </a:lnT>
                    <a:lnB>
                      <a:noFill/>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endParaRPr kumimoji="0" lang="en-US" altLang="en-US" sz="14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a:noFill/>
                    </a:lnL>
                    <a:lnR>
                      <a:noFill/>
                    </a:lnR>
                    <a:lnT>
                      <a:noFill/>
                    </a:lnT>
                    <a:lnB>
                      <a:noFill/>
                    </a:lnB>
                    <a:lnTlToBr>
                      <a:noFill/>
                    </a:lnTlToBr>
                    <a:lnBlToTr>
                      <a:noFill/>
                    </a:lnBlToTr>
                    <a:solidFill>
                      <a:srgbClr val="7030A0"/>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BSoC Alone </a:t>
                      </a:r>
                      <a:r>
                        <a:rPr lang="en-US" altLang="en-US" sz="1600" b="1" dirty="0">
                          <a:solidFill>
                            <a:schemeClr val="tx1"/>
                          </a:solidFill>
                          <a:latin typeface="Calibri" panose="020F0502020204030204" pitchFamily="34" charset="0"/>
                          <a:cs typeface="Calibri" panose="020F0502020204030204" pitchFamily="34" charset="0"/>
                        </a:rPr>
                        <a:t>(n = 205)</a:t>
                      </a:r>
                      <a:endPar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a:noFill/>
                    </a:lnL>
                    <a:lnR>
                      <a:noFill/>
                    </a:lnR>
                    <a:lnT>
                      <a:noFill/>
                    </a:lnT>
                    <a:lnB>
                      <a:noFill/>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endParaRPr kumimoji="0" lang="en-US" altLang="en-US" sz="14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2" marR="121882" marT="45662" marB="45662" anchor="ctr" horzOverflow="overflow">
                    <a:lnL>
                      <a:noFill/>
                    </a:lnL>
                    <a:lnR>
                      <a:noFill/>
                    </a:lnR>
                    <a:lnT>
                      <a:noFill/>
                    </a:lnT>
                    <a:lnB>
                      <a:noFill/>
                    </a:lnB>
                    <a:lnTlToBr>
                      <a:noFill/>
                    </a:lnTlToBr>
                    <a:lnBlToTr>
                      <a:noFill/>
                    </a:lnBlToTr>
                    <a:solidFill>
                      <a:srgbClr val="7030A0"/>
                    </a:solidFill>
                  </a:tcPr>
                </a:tc>
                <a:extLst>
                  <a:ext uri="{0D108BD9-81ED-4DB2-BD59-A6C34878D82A}">
                    <a16:rowId xmlns:a16="http://schemas.microsoft.com/office/drawing/2014/main" val="2692053545"/>
                  </a:ext>
                </a:extLst>
              </a:tr>
              <a:tr h="287544">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defRPr/>
                      </a:pPr>
                      <a:endParaRPr kumimoji="0" lang="en-US" altLang="en-US" sz="14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99" marR="121899" marT="45630" marB="45630" anchor="ctr" horzOverflow="overflow">
                    <a:lnL>
                      <a:noFill/>
                    </a:lnL>
                    <a:lnR>
                      <a:noFill/>
                    </a:lnR>
                    <a:lnT>
                      <a:noFill/>
                    </a:lnT>
                    <a:lnB>
                      <a:noFill/>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Any Grade</a:t>
                      </a:r>
                    </a:p>
                  </a:txBody>
                  <a:tcPr marL="121882" marR="121882" marT="45662" marB="45662"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Grades 3-5</a:t>
                      </a:r>
                    </a:p>
                  </a:txBody>
                  <a:tcPr marL="121882" marR="121882" marT="45662" marB="45662"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Any Grade</a:t>
                      </a:r>
                    </a:p>
                  </a:txBody>
                  <a:tcPr marL="121882" marR="121882" marT="45662" marB="45662"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Grades 3-5</a:t>
                      </a:r>
                    </a:p>
                  </a:txBody>
                  <a:tcPr marL="121882" marR="121882" marT="45662" marB="45662" anchor="ctr" horzOverflow="overflow">
                    <a:lnL>
                      <a:noFill/>
                    </a:lnL>
                    <a:lnR>
                      <a:noFill/>
                    </a:lnR>
                    <a:lnT>
                      <a:noFill/>
                    </a:lnT>
                    <a:lnB>
                      <a:noFill/>
                    </a:lnB>
                    <a:lnTlToBr>
                      <a:noFill/>
                    </a:lnTlToBr>
                    <a:lnBlToTr>
                      <a:noFill/>
                    </a:lnBlToTr>
                    <a:solidFill>
                      <a:schemeClr val="accent3"/>
                    </a:solidFill>
                  </a:tcPr>
                </a:tc>
                <a:extLst>
                  <a:ext uri="{0D108BD9-81ED-4DB2-BD59-A6C34878D82A}">
                    <a16:rowId xmlns:a16="http://schemas.microsoft.com/office/drawing/2014/main" val="10000"/>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altLang="en-US" sz="1600" b="0" i="0" u="none" strike="noStrike" kern="1200" cap="none" normalizeH="0" baseline="0" dirty="0">
                          <a:ln>
                            <a:noFill/>
                          </a:ln>
                          <a:solidFill>
                            <a:schemeClr val="bg1"/>
                          </a:solidFill>
                          <a:effectLst/>
                          <a:latin typeface="Calibri" panose="020F0502020204030204" pitchFamily="34" charset="0"/>
                          <a:ea typeface="MS PGothic" panose="020B0600070205080204" pitchFamily="34" charset="-128"/>
                          <a:cs typeface="Calibri" panose="020F0502020204030204" pitchFamily="34" charset="0"/>
                        </a:rPr>
                        <a:t>Fatigue*</a:t>
                      </a: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cs typeface="Calibri" panose="020F0502020204030204" pitchFamily="34" charset="0"/>
                        </a:rPr>
                        <a:t>260 (49.1)</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cs typeface="Calibri" panose="020F0502020204030204" pitchFamily="34" charset="0"/>
                        </a:rPr>
                        <a:t>37 (7.0)</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cs typeface="Calibri" panose="020F0502020204030204" pitchFamily="34" charset="0"/>
                        </a:rPr>
                        <a:t>60 (29.3)</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cs typeface="Calibri" panose="020F0502020204030204" pitchFamily="34" charset="0"/>
                        </a:rPr>
                        <a:t>5 (2.4)</a:t>
                      </a:r>
                    </a:p>
                  </a:txBody>
                  <a:tcPr marL="121899" marR="121899" marT="45630" marB="45630"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0002"/>
                  </a:ext>
                </a:extLst>
              </a:tr>
              <a:tr h="1124269">
                <a:tc>
                  <a:txBody>
                    <a:bodyPr/>
                    <a:lstStyle>
                      <a:lvl1pPr>
                        <a:lnSpc>
                          <a:spcPct val="90000"/>
                        </a:lnSpc>
                        <a:spcBef>
                          <a:spcPts val="1000"/>
                        </a:spcBef>
                        <a:spcAft>
                          <a:spcPts val="700"/>
                        </a:spcAft>
                        <a:buClr>
                          <a:srgbClr val="FEFDDE"/>
                        </a:buClr>
                        <a:buFont typeface="Wingdings" panose="05000000000000000000" pitchFamily="2" charset="2"/>
                        <a:defRPr sz="22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Bone marrow suppression</a:t>
                      </a:r>
                      <a:endPar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Lymphopenia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Thrombocytopenia</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lvl1pPr>
                        <a:lnSpc>
                          <a:spcPct val="90000"/>
                        </a:lnSpc>
                        <a:spcBef>
                          <a:spcPts val="1000"/>
                        </a:spcBef>
                        <a:spcAft>
                          <a:spcPts val="700"/>
                        </a:spcAft>
                        <a:buClr>
                          <a:srgbClr val="FEFDDE"/>
                        </a:buClr>
                        <a:buFont typeface="Wingdings" panose="05000000000000000000" pitchFamily="2" charset="2"/>
                        <a:defRPr sz="22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251 (47.4)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66 (12.5)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75 (14.2)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168 (31.8)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91 (17.2)</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124 (23.4)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13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41 (7.8)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68 (12.9)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42 (7.9)</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lvl1pPr>
                        <a:lnSpc>
                          <a:spcPct val="90000"/>
                        </a:lnSpc>
                        <a:spcBef>
                          <a:spcPts val="1000"/>
                        </a:spcBef>
                        <a:spcAft>
                          <a:spcPts val="700"/>
                        </a:spcAft>
                        <a:buClr>
                          <a:srgbClr val="FEFDDE"/>
                        </a:buClr>
                        <a:buFont typeface="Wingdings" panose="05000000000000000000" pitchFamily="2" charset="2"/>
                        <a:defRPr sz="22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sz="16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36 (17.6)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8 (3.9)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27 (13.2)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9 (4.4)</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14 (6.8)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 (0.5)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 (0.5)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10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(1.0)</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Dry mouth</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endPar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208 (39.3)</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 (0)</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(1.0)</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899" marR="121899" marT="45630" marB="45630"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071658836"/>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Nausea and vomiting</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208 (39.3)</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8 (1.5)</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35 (17.1)</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 (0.5)</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4026689227"/>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Renal effects</a:t>
                      </a:r>
                      <a:endPar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46 (8.7)</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18 (3.4)</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12 (5.9)</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 (2.9)</a:t>
                      </a:r>
                    </a:p>
                  </a:txBody>
                  <a:tcPr marL="121899" marR="121899" marT="45630" marB="45630"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0005"/>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Second primary malignancies</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11 (2.1)</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 (0.8)</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(1.0)</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 (0.5)</a:t>
                      </a:r>
                    </a:p>
                  </a:txBody>
                  <a:tcPr marL="121899" marR="121899" marT="45630" marB="45630"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91828262"/>
                  </a:ext>
                </a:extLst>
              </a:tr>
              <a:tr h="2874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Arial"/>
                        <a:buNone/>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Intracranial hemorrhage</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7 (1.3)</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5 (0.9)</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 (1.5)</a:t>
                      </a:r>
                    </a:p>
                  </a:txBody>
                  <a:tcPr marL="121899" marR="121899" marT="45630" marB="45630"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(1.0)</a:t>
                      </a:r>
                    </a:p>
                  </a:txBody>
                  <a:tcPr marL="121899" marR="121899" marT="45630" marB="45630"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013334439"/>
                  </a:ext>
                </a:extLst>
              </a:tr>
            </a:tbl>
          </a:graphicData>
        </a:graphic>
      </p:graphicFrame>
      <p:sp>
        <p:nvSpPr>
          <p:cNvPr id="6" name="Text Box 11">
            <a:extLst>
              <a:ext uri="{FF2B5EF4-FFF2-40B4-BE49-F238E27FC236}">
                <a16:creationId xmlns:a16="http://schemas.microsoft.com/office/drawing/2014/main" id="{F7C8B82A-3A0E-360F-5DD4-0E4F7DF9528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err="1">
                <a:solidFill>
                  <a:schemeClr val="bg2"/>
                </a:solidFill>
                <a:latin typeface="Calibri" panose="020F0502020204030204" pitchFamily="34" charset="0"/>
                <a:ea typeface="ヒラギノ角ゴ Pro W3" charset="-128"/>
                <a:cs typeface="Calibri" panose="020F0502020204030204" pitchFamily="34" charset="0"/>
              </a:rPr>
              <a:t>Sartor</a:t>
            </a:r>
            <a:r>
              <a:rPr lang="de-DE" altLang="fr-FR" sz="1200" b="0" dirty="0">
                <a:solidFill>
                  <a:schemeClr val="bg2"/>
                </a:solidFill>
                <a:latin typeface="Calibri" panose="020F0502020204030204" pitchFamily="34" charset="0"/>
                <a:ea typeface="ヒラギノ角ゴ Pro W3" charset="-128"/>
                <a:cs typeface="Calibri" panose="020F0502020204030204" pitchFamily="34" charset="0"/>
              </a:rPr>
              <a:t>. NEJM. 2021;385:1091.</a:t>
            </a:r>
          </a:p>
        </p:txBody>
      </p:sp>
      <p:sp>
        <p:nvSpPr>
          <p:cNvPr id="7" name="Text Box 30">
            <a:extLst>
              <a:ext uri="{FF2B5EF4-FFF2-40B4-BE49-F238E27FC236}">
                <a16:creationId xmlns:a16="http://schemas.microsoft.com/office/drawing/2014/main" id="{D60E05FA-A0BC-D902-9EF2-1FD3C9B7FE95}"/>
              </a:ext>
            </a:extLst>
          </p:cNvPr>
          <p:cNvSpPr txBox="1">
            <a:spLocks noChangeArrowheads="1"/>
          </p:cNvSpPr>
          <p:nvPr/>
        </p:nvSpPr>
        <p:spPr bwMode="auto">
          <a:xfrm>
            <a:off x="727077" y="5594806"/>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*Fatigue is defined as including fatigue, asthenia, malaise, lethargy, cachexia, and decreased activity.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Dry mouth is defined as including dry mouth, aptyalism, lip dry, and dry throat.</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66578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B906CC30-4285-B3D6-0521-15AC1FC14F41}"/>
              </a:ext>
            </a:extLst>
          </p:cNvPr>
          <p:cNvSpPr>
            <a:spLocks noGrp="1"/>
          </p:cNvSpPr>
          <p:nvPr>
            <p:ph type="title"/>
          </p:nvPr>
        </p:nvSpPr>
        <p:spPr/>
        <p:txBody>
          <a:bodyPr/>
          <a:lstStyle/>
          <a:p>
            <a:r>
              <a:rPr lang="en-US" baseline="30000" dirty="0"/>
              <a:t>177</a:t>
            </a:r>
            <a:r>
              <a:rPr lang="en-US" dirty="0"/>
              <a:t>Lu-PSMA-617 Treatment in Men With mCRPC Not Meeting VISION Criteria: Outcomes</a:t>
            </a:r>
            <a:endParaRPr lang="en-IN" baseline="30000" dirty="0"/>
          </a:p>
        </p:txBody>
      </p:sp>
      <p:sp>
        <p:nvSpPr>
          <p:cNvPr id="168" name="Content Placeholder 4">
            <a:extLst>
              <a:ext uri="{FF2B5EF4-FFF2-40B4-BE49-F238E27FC236}">
                <a16:creationId xmlns:a16="http://schemas.microsoft.com/office/drawing/2014/main" id="{30ECB3C1-9AD1-77FC-A50A-3ACEB538E5AF}"/>
              </a:ext>
            </a:extLst>
          </p:cNvPr>
          <p:cNvSpPr>
            <a:spLocks noGrp="1"/>
          </p:cNvSpPr>
          <p:nvPr>
            <p:ph idx="1"/>
          </p:nvPr>
        </p:nvSpPr>
        <p:spPr>
          <a:xfrm>
            <a:off x="604675" y="4783145"/>
            <a:ext cx="6944149" cy="563705"/>
          </a:xfrm>
        </p:spPr>
        <p:txBody>
          <a:bodyPr/>
          <a:lstStyle/>
          <a:p>
            <a:r>
              <a:rPr lang="en-US" sz="2000" dirty="0"/>
              <a:t>VISION-PET-SF patients had worse outcomes compared with VISION-PET-E patients</a:t>
            </a:r>
          </a:p>
        </p:txBody>
      </p:sp>
      <p:sp>
        <p:nvSpPr>
          <p:cNvPr id="97" name="TextBox 96">
            <a:extLst>
              <a:ext uri="{FF2B5EF4-FFF2-40B4-BE49-F238E27FC236}">
                <a16:creationId xmlns:a16="http://schemas.microsoft.com/office/drawing/2014/main" id="{99E201E9-102B-A46B-7480-DBBFEE16F96D}"/>
              </a:ext>
            </a:extLst>
          </p:cNvPr>
          <p:cNvSpPr txBox="1"/>
          <p:nvPr/>
        </p:nvSpPr>
        <p:spPr bwMode="auto">
          <a:xfrm>
            <a:off x="10350099" y="4589252"/>
            <a:ext cx="13735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1.4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0.89-2.3)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Log-rank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.16</a:t>
            </a:r>
          </a:p>
        </p:txBody>
      </p:sp>
      <p:grpSp>
        <p:nvGrpSpPr>
          <p:cNvPr id="30" name="Group 29">
            <a:extLst>
              <a:ext uri="{FF2B5EF4-FFF2-40B4-BE49-F238E27FC236}">
                <a16:creationId xmlns:a16="http://schemas.microsoft.com/office/drawing/2014/main" id="{C1C32412-4DF9-6DC2-7E95-F1454CE9395E}"/>
              </a:ext>
            </a:extLst>
          </p:cNvPr>
          <p:cNvGrpSpPr/>
          <p:nvPr/>
        </p:nvGrpSpPr>
        <p:grpSpPr>
          <a:xfrm>
            <a:off x="7595412" y="3742953"/>
            <a:ext cx="3313984" cy="2719313"/>
            <a:chOff x="8500992" y="3737670"/>
            <a:chExt cx="3313984" cy="2719313"/>
          </a:xfrm>
        </p:grpSpPr>
        <p:grpSp>
          <p:nvGrpSpPr>
            <p:cNvPr id="166" name="Group 165">
              <a:extLst>
                <a:ext uri="{FF2B5EF4-FFF2-40B4-BE49-F238E27FC236}">
                  <a16:creationId xmlns:a16="http://schemas.microsoft.com/office/drawing/2014/main" id="{47087FE8-2089-0D2D-C429-82F38DFDCC3A}"/>
                </a:ext>
              </a:extLst>
            </p:cNvPr>
            <p:cNvGrpSpPr/>
            <p:nvPr/>
          </p:nvGrpSpPr>
          <p:grpSpPr>
            <a:xfrm>
              <a:off x="9302267" y="3815477"/>
              <a:ext cx="2294813" cy="1706131"/>
              <a:chOff x="9348911" y="2356395"/>
              <a:chExt cx="2294813" cy="1706131"/>
            </a:xfrm>
          </p:grpSpPr>
          <p:sp>
            <p:nvSpPr>
              <p:cNvPr id="136" name="TextBox 135">
                <a:extLst>
                  <a:ext uri="{FF2B5EF4-FFF2-40B4-BE49-F238E27FC236}">
                    <a16:creationId xmlns:a16="http://schemas.microsoft.com/office/drawing/2014/main" id="{317F03F7-7AAB-C8F4-CE69-577CCEF85978}"/>
                  </a:ext>
                </a:extLst>
              </p:cNvPr>
              <p:cNvSpPr txBox="1"/>
              <p:nvPr/>
            </p:nvSpPr>
            <p:spPr bwMode="auto">
              <a:xfrm>
                <a:off x="9348911" y="235639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E8BC6543-C214-132D-A0B8-7E08779CD1F4}"/>
                  </a:ext>
                </a:extLst>
              </p:cNvPr>
              <p:cNvSpPr txBox="1"/>
              <p:nvPr/>
            </p:nvSpPr>
            <p:spPr bwMode="auto">
              <a:xfrm>
                <a:off x="9730362" y="266417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9C0DF503-227D-39B9-ADC5-FF2282080367}"/>
                  </a:ext>
                </a:extLst>
              </p:cNvPr>
              <p:cNvSpPr txBox="1"/>
              <p:nvPr/>
            </p:nvSpPr>
            <p:spPr bwMode="auto">
              <a:xfrm>
                <a:off x="9803750" y="271851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6699A34F-80A0-8231-2448-ADCA23A1DF26}"/>
                  </a:ext>
                </a:extLst>
              </p:cNvPr>
              <p:cNvSpPr txBox="1"/>
              <p:nvPr/>
            </p:nvSpPr>
            <p:spPr bwMode="auto">
              <a:xfrm>
                <a:off x="9874514" y="276086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EC078060-94E9-353C-F510-05559CCDB12A}"/>
                  </a:ext>
                </a:extLst>
              </p:cNvPr>
              <p:cNvSpPr txBox="1"/>
              <p:nvPr/>
            </p:nvSpPr>
            <p:spPr bwMode="auto">
              <a:xfrm>
                <a:off x="9899006" y="2776541"/>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F5880642-499C-EC1E-6CC2-784677404E44}"/>
                  </a:ext>
                </a:extLst>
              </p:cNvPr>
              <p:cNvSpPr txBox="1"/>
              <p:nvPr/>
            </p:nvSpPr>
            <p:spPr bwMode="auto">
              <a:xfrm>
                <a:off x="9911604" y="280683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6D70166E-C412-4C50-5575-C2B121E0437E}"/>
                  </a:ext>
                </a:extLst>
              </p:cNvPr>
              <p:cNvSpPr txBox="1"/>
              <p:nvPr/>
            </p:nvSpPr>
            <p:spPr bwMode="auto">
              <a:xfrm>
                <a:off x="10055082" y="294977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07057925-C470-8586-A2F3-2F3A6BFB98DA}"/>
                  </a:ext>
                </a:extLst>
              </p:cNvPr>
              <p:cNvSpPr txBox="1"/>
              <p:nvPr/>
            </p:nvSpPr>
            <p:spPr bwMode="auto">
              <a:xfrm>
                <a:off x="10128392" y="2978381"/>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EFFBEAAE-DCD6-4677-0DC7-1673C4727F37}"/>
                  </a:ext>
                </a:extLst>
              </p:cNvPr>
              <p:cNvSpPr txBox="1"/>
              <p:nvPr/>
            </p:nvSpPr>
            <p:spPr bwMode="auto">
              <a:xfrm>
                <a:off x="10271563" y="307246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015B873E-8DB2-2CB2-E463-AF5B2E98C4D8}"/>
                  </a:ext>
                </a:extLst>
              </p:cNvPr>
              <p:cNvSpPr txBox="1"/>
              <p:nvPr/>
            </p:nvSpPr>
            <p:spPr bwMode="auto">
              <a:xfrm>
                <a:off x="10423963" y="322486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C79A902A-FD8B-D23A-A45B-34528332B6F1}"/>
                  </a:ext>
                </a:extLst>
              </p:cNvPr>
              <p:cNvSpPr txBox="1"/>
              <p:nvPr/>
            </p:nvSpPr>
            <p:spPr bwMode="auto">
              <a:xfrm>
                <a:off x="10309997" y="311152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DC01B7BD-2A48-5B8C-1379-C9302CFBBA7F}"/>
                  </a:ext>
                </a:extLst>
              </p:cNvPr>
              <p:cNvSpPr txBox="1"/>
              <p:nvPr/>
            </p:nvSpPr>
            <p:spPr bwMode="auto">
              <a:xfrm>
                <a:off x="10338757" y="313023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678A5115-C958-B205-2770-5805BFDF24B6}"/>
                  </a:ext>
                </a:extLst>
              </p:cNvPr>
              <p:cNvSpPr txBox="1"/>
              <p:nvPr/>
            </p:nvSpPr>
            <p:spPr bwMode="auto">
              <a:xfrm>
                <a:off x="10697949" y="341969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8627728A-819D-4C84-6FC4-DE17C7711A32}"/>
                  </a:ext>
                </a:extLst>
              </p:cNvPr>
              <p:cNvSpPr txBox="1"/>
              <p:nvPr/>
            </p:nvSpPr>
            <p:spPr bwMode="auto">
              <a:xfrm>
                <a:off x="10666195" y="338786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EF1292A7-55E0-5AEC-2391-7235C394331F}"/>
                  </a:ext>
                </a:extLst>
              </p:cNvPr>
              <p:cNvSpPr txBox="1"/>
              <p:nvPr/>
            </p:nvSpPr>
            <p:spPr bwMode="auto">
              <a:xfrm>
                <a:off x="10646559" y="337652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847734A0-E62C-D2B0-88D8-B0E7AA0533F6}"/>
                  </a:ext>
                </a:extLst>
              </p:cNvPr>
              <p:cNvSpPr txBox="1"/>
              <p:nvPr/>
            </p:nvSpPr>
            <p:spPr bwMode="auto">
              <a:xfrm>
                <a:off x="10759060" y="342575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FE5DC0E7-7B7B-5AC3-9517-0981E7ACB5DB}"/>
                  </a:ext>
                </a:extLst>
              </p:cNvPr>
              <p:cNvSpPr txBox="1"/>
              <p:nvPr/>
            </p:nvSpPr>
            <p:spPr bwMode="auto">
              <a:xfrm>
                <a:off x="10792841" y="344124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CC50230F-3D03-3A87-4BCB-5F38334D5BFC}"/>
                  </a:ext>
                </a:extLst>
              </p:cNvPr>
              <p:cNvSpPr txBox="1"/>
              <p:nvPr/>
            </p:nvSpPr>
            <p:spPr bwMode="auto">
              <a:xfrm>
                <a:off x="10899489" y="350410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C7965CBB-68BD-848C-1900-6DC1A2937229}"/>
                  </a:ext>
                </a:extLst>
              </p:cNvPr>
              <p:cNvSpPr txBox="1"/>
              <p:nvPr/>
            </p:nvSpPr>
            <p:spPr bwMode="auto">
              <a:xfrm>
                <a:off x="10917732" y="351866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5" name="TextBox 154">
                <a:extLst>
                  <a:ext uri="{FF2B5EF4-FFF2-40B4-BE49-F238E27FC236}">
                    <a16:creationId xmlns:a16="http://schemas.microsoft.com/office/drawing/2014/main" id="{6D7C9713-41F1-08C3-96B1-C32F7142F067}"/>
                  </a:ext>
                </a:extLst>
              </p:cNvPr>
              <p:cNvSpPr txBox="1"/>
              <p:nvPr/>
            </p:nvSpPr>
            <p:spPr bwMode="auto">
              <a:xfrm>
                <a:off x="11392187" y="374531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6" name="TextBox 155">
                <a:extLst>
                  <a:ext uri="{FF2B5EF4-FFF2-40B4-BE49-F238E27FC236}">
                    <a16:creationId xmlns:a16="http://schemas.microsoft.com/office/drawing/2014/main" id="{80B7BCA4-8D82-6DB8-E766-4E29FE30B94C}"/>
                  </a:ext>
                </a:extLst>
              </p:cNvPr>
              <p:cNvSpPr txBox="1"/>
              <p:nvPr/>
            </p:nvSpPr>
            <p:spPr bwMode="auto">
              <a:xfrm>
                <a:off x="11481155" y="374902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7" name="TextBox 156">
                <a:extLst>
                  <a:ext uri="{FF2B5EF4-FFF2-40B4-BE49-F238E27FC236}">
                    <a16:creationId xmlns:a16="http://schemas.microsoft.com/office/drawing/2014/main" id="{20D5438C-8F7B-AF15-18BF-6649F043BC08}"/>
                  </a:ext>
                </a:extLst>
              </p:cNvPr>
              <p:cNvSpPr txBox="1"/>
              <p:nvPr/>
            </p:nvSpPr>
            <p:spPr bwMode="auto">
              <a:xfrm>
                <a:off x="10986355" y="356262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8" name="TextBox 157">
                <a:extLst>
                  <a:ext uri="{FF2B5EF4-FFF2-40B4-BE49-F238E27FC236}">
                    <a16:creationId xmlns:a16="http://schemas.microsoft.com/office/drawing/2014/main" id="{D676982A-63EC-9687-C959-E431B657D6D4}"/>
                  </a:ext>
                </a:extLst>
              </p:cNvPr>
              <p:cNvSpPr txBox="1"/>
              <p:nvPr/>
            </p:nvSpPr>
            <p:spPr bwMode="auto">
              <a:xfrm>
                <a:off x="11088463" y="3595131"/>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9" name="TextBox 158">
                <a:extLst>
                  <a:ext uri="{FF2B5EF4-FFF2-40B4-BE49-F238E27FC236}">
                    <a16:creationId xmlns:a16="http://schemas.microsoft.com/office/drawing/2014/main" id="{75B4CB1A-8D84-1D5D-4AA3-F966FB4A752D}"/>
                  </a:ext>
                </a:extLst>
              </p:cNvPr>
              <p:cNvSpPr txBox="1"/>
              <p:nvPr/>
            </p:nvSpPr>
            <p:spPr bwMode="auto">
              <a:xfrm>
                <a:off x="11170229" y="363285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0" name="TextBox 159">
                <a:extLst>
                  <a:ext uri="{FF2B5EF4-FFF2-40B4-BE49-F238E27FC236}">
                    <a16:creationId xmlns:a16="http://schemas.microsoft.com/office/drawing/2014/main" id="{5F87D9E1-57D2-66AF-DE13-FA4F02FB34B2}"/>
                  </a:ext>
                </a:extLst>
              </p:cNvPr>
              <p:cNvSpPr txBox="1"/>
              <p:nvPr/>
            </p:nvSpPr>
            <p:spPr bwMode="auto">
              <a:xfrm>
                <a:off x="11223704" y="366323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1" name="TextBox 160">
                <a:extLst>
                  <a:ext uri="{FF2B5EF4-FFF2-40B4-BE49-F238E27FC236}">
                    <a16:creationId xmlns:a16="http://schemas.microsoft.com/office/drawing/2014/main" id="{1DAED6DA-CE19-E1E7-D268-94D1ABC7C9C9}"/>
                  </a:ext>
                </a:extLst>
              </p:cNvPr>
              <p:cNvSpPr txBox="1"/>
              <p:nvPr/>
            </p:nvSpPr>
            <p:spPr bwMode="auto">
              <a:xfrm>
                <a:off x="11274500" y="3693618"/>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2" name="TextBox 161">
                <a:extLst>
                  <a:ext uri="{FF2B5EF4-FFF2-40B4-BE49-F238E27FC236}">
                    <a16:creationId xmlns:a16="http://schemas.microsoft.com/office/drawing/2014/main" id="{3CF0F0FA-FEA9-109B-C757-2B070192B4ED}"/>
                  </a:ext>
                </a:extLst>
              </p:cNvPr>
              <p:cNvSpPr txBox="1"/>
              <p:nvPr/>
            </p:nvSpPr>
            <p:spPr bwMode="auto">
              <a:xfrm>
                <a:off x="11293531" y="3696656"/>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3" name="TextBox 162">
                <a:extLst>
                  <a:ext uri="{FF2B5EF4-FFF2-40B4-BE49-F238E27FC236}">
                    <a16:creationId xmlns:a16="http://schemas.microsoft.com/office/drawing/2014/main" id="{D29F12BA-F4F5-B134-729F-FD2A21E33BCD}"/>
                  </a:ext>
                </a:extLst>
              </p:cNvPr>
              <p:cNvSpPr txBox="1"/>
              <p:nvPr/>
            </p:nvSpPr>
            <p:spPr bwMode="auto">
              <a:xfrm>
                <a:off x="11314504" y="370304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4" name="TextBox 163">
                <a:extLst>
                  <a:ext uri="{FF2B5EF4-FFF2-40B4-BE49-F238E27FC236}">
                    <a16:creationId xmlns:a16="http://schemas.microsoft.com/office/drawing/2014/main" id="{C936750D-81BC-54A0-C88D-1B2C328C907B}"/>
                  </a:ext>
                </a:extLst>
              </p:cNvPr>
              <p:cNvSpPr txBox="1"/>
              <p:nvPr/>
            </p:nvSpPr>
            <p:spPr bwMode="auto">
              <a:xfrm>
                <a:off x="11423306" y="375117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5" name="TextBox 164">
                <a:extLst>
                  <a:ext uri="{FF2B5EF4-FFF2-40B4-BE49-F238E27FC236}">
                    <a16:creationId xmlns:a16="http://schemas.microsoft.com/office/drawing/2014/main" id="{DFE3DC1F-286D-5E67-D4AF-A80540D5FF35}"/>
                  </a:ext>
                </a:extLst>
              </p:cNvPr>
              <p:cNvSpPr txBox="1"/>
              <p:nvPr/>
            </p:nvSpPr>
            <p:spPr bwMode="auto">
              <a:xfrm>
                <a:off x="11435042" y="375474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cxnSp>
          <p:nvCxnSpPr>
            <p:cNvPr id="58" name="Straight Connector 57">
              <a:extLst>
                <a:ext uri="{FF2B5EF4-FFF2-40B4-BE49-F238E27FC236}">
                  <a16:creationId xmlns:a16="http://schemas.microsoft.com/office/drawing/2014/main" id="{95694535-A512-AE64-6BE3-18269A922DCF}"/>
                </a:ext>
              </a:extLst>
            </p:cNvPr>
            <p:cNvCxnSpPr>
              <a:cxnSpLocks/>
            </p:cNvCxnSpPr>
            <p:nvPr/>
          </p:nvCxnSpPr>
          <p:spPr bwMode="auto">
            <a:xfrm>
              <a:off x="9158789" y="5833858"/>
              <a:ext cx="235771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50EDE5C-9B36-2ACB-E76A-C6693412316B}"/>
                </a:ext>
              </a:extLst>
            </p:cNvPr>
            <p:cNvCxnSpPr>
              <a:cxnSpLocks/>
            </p:cNvCxnSpPr>
            <p:nvPr/>
          </p:nvCxnSpPr>
          <p:spPr bwMode="auto">
            <a:xfrm flipV="1">
              <a:off x="9163271" y="3900247"/>
              <a:ext cx="0" cy="1933611"/>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D272B15-33FE-0239-F83D-940433064C0A}"/>
                </a:ext>
              </a:extLst>
            </p:cNvPr>
            <p:cNvCxnSpPr>
              <a:cxnSpLocks/>
            </p:cNvCxnSpPr>
            <p:nvPr/>
          </p:nvCxnSpPr>
          <p:spPr bwMode="auto">
            <a:xfrm>
              <a:off x="9163271"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98BAC8E-A7DF-DFE7-62E3-9B308C454C3B}"/>
                </a:ext>
              </a:extLst>
            </p:cNvPr>
            <p:cNvCxnSpPr>
              <a:cxnSpLocks/>
            </p:cNvCxnSpPr>
            <p:nvPr/>
          </p:nvCxnSpPr>
          <p:spPr bwMode="auto">
            <a:xfrm>
              <a:off x="9632365"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1C198DF-2868-19BD-F95B-B701B48E4466}"/>
                </a:ext>
              </a:extLst>
            </p:cNvPr>
            <p:cNvCxnSpPr>
              <a:cxnSpLocks/>
            </p:cNvCxnSpPr>
            <p:nvPr/>
          </p:nvCxnSpPr>
          <p:spPr bwMode="auto">
            <a:xfrm>
              <a:off x="10127572"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B1F240D-0020-3C11-5368-CE6FE5918EAF}"/>
                </a:ext>
              </a:extLst>
            </p:cNvPr>
            <p:cNvCxnSpPr>
              <a:cxnSpLocks/>
            </p:cNvCxnSpPr>
            <p:nvPr/>
          </p:nvCxnSpPr>
          <p:spPr bwMode="auto">
            <a:xfrm>
              <a:off x="10605374"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4B00973-6FCA-6C7F-A049-8CB23CAC4DC6}"/>
                </a:ext>
              </a:extLst>
            </p:cNvPr>
            <p:cNvCxnSpPr>
              <a:cxnSpLocks/>
            </p:cNvCxnSpPr>
            <p:nvPr/>
          </p:nvCxnSpPr>
          <p:spPr bwMode="auto">
            <a:xfrm>
              <a:off x="11064578"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4F42339-4D3A-8803-42EE-3893FF2D729E}"/>
                </a:ext>
              </a:extLst>
            </p:cNvPr>
            <p:cNvCxnSpPr>
              <a:cxnSpLocks/>
            </p:cNvCxnSpPr>
            <p:nvPr/>
          </p:nvCxnSpPr>
          <p:spPr bwMode="auto">
            <a:xfrm>
              <a:off x="11507541" y="58338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8382B33-F616-408A-292F-BCC09967790E}"/>
                </a:ext>
              </a:extLst>
            </p:cNvPr>
            <p:cNvCxnSpPr>
              <a:cxnSpLocks/>
            </p:cNvCxnSpPr>
            <p:nvPr/>
          </p:nvCxnSpPr>
          <p:spPr bwMode="auto">
            <a:xfrm flipH="1">
              <a:off x="9105001" y="39092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588ECCA-4316-5361-3186-857641C1B322}"/>
                </a:ext>
              </a:extLst>
            </p:cNvPr>
            <p:cNvCxnSpPr>
              <a:cxnSpLocks/>
            </p:cNvCxnSpPr>
            <p:nvPr/>
          </p:nvCxnSpPr>
          <p:spPr bwMode="auto">
            <a:xfrm flipH="1">
              <a:off x="9105001" y="42941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3B0810A-AFCB-B67F-94E7-D6EDD11FD21E}"/>
                </a:ext>
              </a:extLst>
            </p:cNvPr>
            <p:cNvCxnSpPr>
              <a:cxnSpLocks/>
            </p:cNvCxnSpPr>
            <p:nvPr/>
          </p:nvCxnSpPr>
          <p:spPr bwMode="auto">
            <a:xfrm flipH="1">
              <a:off x="9105001" y="4679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19B0178-F418-2FD8-AFE2-6966D1AAB4E3}"/>
                </a:ext>
              </a:extLst>
            </p:cNvPr>
            <p:cNvCxnSpPr>
              <a:cxnSpLocks/>
            </p:cNvCxnSpPr>
            <p:nvPr/>
          </p:nvCxnSpPr>
          <p:spPr bwMode="auto">
            <a:xfrm flipH="1">
              <a:off x="9105001" y="50639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73B84D1-D187-ED12-62E6-804E10087EFD}"/>
                </a:ext>
              </a:extLst>
            </p:cNvPr>
            <p:cNvCxnSpPr>
              <a:cxnSpLocks/>
            </p:cNvCxnSpPr>
            <p:nvPr/>
          </p:nvCxnSpPr>
          <p:spPr bwMode="auto">
            <a:xfrm flipH="1">
              <a:off x="9105001" y="54489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3E4F4D7-A31B-1961-4F84-F86CEEF411C5}"/>
                </a:ext>
              </a:extLst>
            </p:cNvPr>
            <p:cNvCxnSpPr>
              <a:cxnSpLocks/>
            </p:cNvCxnSpPr>
            <p:nvPr/>
          </p:nvCxnSpPr>
          <p:spPr bwMode="auto">
            <a:xfrm flipH="1">
              <a:off x="9105001" y="5833858"/>
              <a:ext cx="64008"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B92CD91B-F422-7F08-5867-34895A0FCA30}"/>
                </a:ext>
              </a:extLst>
            </p:cNvPr>
            <p:cNvSpPr txBox="1"/>
            <p:nvPr/>
          </p:nvSpPr>
          <p:spPr bwMode="auto">
            <a:xfrm rot="16200000">
              <a:off x="7719110" y="4682128"/>
              <a:ext cx="1933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a:t>
              </a:r>
            </a:p>
          </p:txBody>
        </p:sp>
        <p:sp>
          <p:nvSpPr>
            <p:cNvPr id="74" name="TextBox 73">
              <a:extLst>
                <a:ext uri="{FF2B5EF4-FFF2-40B4-BE49-F238E27FC236}">
                  <a16:creationId xmlns:a16="http://schemas.microsoft.com/office/drawing/2014/main" id="{3972E25A-FF75-EA55-E987-4856C433EF90}"/>
                </a:ext>
              </a:extLst>
            </p:cNvPr>
            <p:cNvSpPr txBox="1"/>
            <p:nvPr/>
          </p:nvSpPr>
          <p:spPr bwMode="auto">
            <a:xfrm>
              <a:off x="11242432"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75" name="TextBox 74">
              <a:extLst>
                <a:ext uri="{FF2B5EF4-FFF2-40B4-BE49-F238E27FC236}">
                  <a16:creationId xmlns:a16="http://schemas.microsoft.com/office/drawing/2014/main" id="{00311222-C552-BB70-FA63-DEB98D2B6532}"/>
                </a:ext>
              </a:extLst>
            </p:cNvPr>
            <p:cNvSpPr txBox="1"/>
            <p:nvPr/>
          </p:nvSpPr>
          <p:spPr bwMode="auto">
            <a:xfrm>
              <a:off x="8891214"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6" name="TextBox 75">
              <a:extLst>
                <a:ext uri="{FF2B5EF4-FFF2-40B4-BE49-F238E27FC236}">
                  <a16:creationId xmlns:a16="http://schemas.microsoft.com/office/drawing/2014/main" id="{9CD42745-DAC3-9714-3935-E8332C0232BC}"/>
                </a:ext>
              </a:extLst>
            </p:cNvPr>
            <p:cNvSpPr txBox="1"/>
            <p:nvPr/>
          </p:nvSpPr>
          <p:spPr bwMode="auto">
            <a:xfrm>
              <a:off x="9370170"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77" name="TextBox 76">
              <a:extLst>
                <a:ext uri="{FF2B5EF4-FFF2-40B4-BE49-F238E27FC236}">
                  <a16:creationId xmlns:a16="http://schemas.microsoft.com/office/drawing/2014/main" id="{516A9DA6-BAEF-48CA-3068-64ECFF0BB169}"/>
                </a:ext>
              </a:extLst>
            </p:cNvPr>
            <p:cNvSpPr txBox="1"/>
            <p:nvPr/>
          </p:nvSpPr>
          <p:spPr bwMode="auto">
            <a:xfrm>
              <a:off x="9849125"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8" name="TextBox 77">
              <a:extLst>
                <a:ext uri="{FF2B5EF4-FFF2-40B4-BE49-F238E27FC236}">
                  <a16:creationId xmlns:a16="http://schemas.microsoft.com/office/drawing/2014/main" id="{92AFA540-2A20-308A-06AD-917543B09D8F}"/>
                </a:ext>
              </a:extLst>
            </p:cNvPr>
            <p:cNvSpPr txBox="1"/>
            <p:nvPr/>
          </p:nvSpPr>
          <p:spPr bwMode="auto">
            <a:xfrm>
              <a:off x="10362920"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9" name="TextBox 78">
              <a:extLst>
                <a:ext uri="{FF2B5EF4-FFF2-40B4-BE49-F238E27FC236}">
                  <a16:creationId xmlns:a16="http://schemas.microsoft.com/office/drawing/2014/main" id="{9EA348D5-A073-2952-9B59-3850E2C21CCE}"/>
                </a:ext>
              </a:extLst>
            </p:cNvPr>
            <p:cNvSpPr txBox="1"/>
            <p:nvPr/>
          </p:nvSpPr>
          <p:spPr bwMode="auto">
            <a:xfrm>
              <a:off x="10798336" y="587286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413607C6-7FC4-7F47-81EE-E3F79E5AECC1}"/>
                </a:ext>
              </a:extLst>
            </p:cNvPr>
            <p:cNvSpPr txBox="1"/>
            <p:nvPr/>
          </p:nvSpPr>
          <p:spPr bwMode="auto">
            <a:xfrm>
              <a:off x="8655555" y="3737670"/>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2" name="TextBox 81">
              <a:extLst>
                <a:ext uri="{FF2B5EF4-FFF2-40B4-BE49-F238E27FC236}">
                  <a16:creationId xmlns:a16="http://schemas.microsoft.com/office/drawing/2014/main" id="{A5BEC7BD-3419-7966-B5DA-B8C0E66CE579}"/>
                </a:ext>
              </a:extLst>
            </p:cNvPr>
            <p:cNvSpPr txBox="1"/>
            <p:nvPr/>
          </p:nvSpPr>
          <p:spPr bwMode="auto">
            <a:xfrm>
              <a:off x="8655555" y="4123254"/>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83" name="TextBox 82">
              <a:extLst>
                <a:ext uri="{FF2B5EF4-FFF2-40B4-BE49-F238E27FC236}">
                  <a16:creationId xmlns:a16="http://schemas.microsoft.com/office/drawing/2014/main" id="{9D323F55-CC73-0963-32B1-309D2D840E5C}"/>
                </a:ext>
              </a:extLst>
            </p:cNvPr>
            <p:cNvSpPr txBox="1"/>
            <p:nvPr/>
          </p:nvSpPr>
          <p:spPr bwMode="auto">
            <a:xfrm>
              <a:off x="8655555" y="4508838"/>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84" name="TextBox 83">
              <a:extLst>
                <a:ext uri="{FF2B5EF4-FFF2-40B4-BE49-F238E27FC236}">
                  <a16:creationId xmlns:a16="http://schemas.microsoft.com/office/drawing/2014/main" id="{0F66BAAA-FACE-0C22-3892-43DBB7FA5549}"/>
                </a:ext>
              </a:extLst>
            </p:cNvPr>
            <p:cNvSpPr txBox="1"/>
            <p:nvPr/>
          </p:nvSpPr>
          <p:spPr bwMode="auto">
            <a:xfrm>
              <a:off x="8655555" y="4894422"/>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85" name="TextBox 84">
              <a:extLst>
                <a:ext uri="{FF2B5EF4-FFF2-40B4-BE49-F238E27FC236}">
                  <a16:creationId xmlns:a16="http://schemas.microsoft.com/office/drawing/2014/main" id="{8A44E4D6-80E9-B947-FC9D-B42FFC724369}"/>
                </a:ext>
              </a:extLst>
            </p:cNvPr>
            <p:cNvSpPr txBox="1"/>
            <p:nvPr/>
          </p:nvSpPr>
          <p:spPr bwMode="auto">
            <a:xfrm>
              <a:off x="8655555" y="5280006"/>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86" name="TextBox 85">
              <a:extLst>
                <a:ext uri="{FF2B5EF4-FFF2-40B4-BE49-F238E27FC236}">
                  <a16:creationId xmlns:a16="http://schemas.microsoft.com/office/drawing/2014/main" id="{4E080D01-8D5E-17E3-FCE5-8496F4C391AE}"/>
                </a:ext>
              </a:extLst>
            </p:cNvPr>
            <p:cNvSpPr txBox="1"/>
            <p:nvPr/>
          </p:nvSpPr>
          <p:spPr bwMode="auto">
            <a:xfrm>
              <a:off x="8655555" y="5665590"/>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1F055400-333C-28E7-7FCA-5A45403A50CE}"/>
                </a:ext>
              </a:extLst>
            </p:cNvPr>
            <p:cNvSpPr txBox="1"/>
            <p:nvPr/>
          </p:nvSpPr>
          <p:spPr bwMode="auto">
            <a:xfrm>
              <a:off x="10221239" y="3929908"/>
              <a:ext cx="15937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VISION-PET-E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VISION-PET-SF</a:t>
              </a:r>
            </a:p>
          </p:txBody>
        </p:sp>
        <p:cxnSp>
          <p:nvCxnSpPr>
            <p:cNvPr id="89" name="Straight Connector 88">
              <a:extLst>
                <a:ext uri="{FF2B5EF4-FFF2-40B4-BE49-F238E27FC236}">
                  <a16:creationId xmlns:a16="http://schemas.microsoft.com/office/drawing/2014/main" id="{CC6B8D8E-E3FD-855E-D12A-72A4C6FE452A}"/>
                </a:ext>
              </a:extLst>
            </p:cNvPr>
            <p:cNvCxnSpPr>
              <a:cxnSpLocks/>
            </p:cNvCxnSpPr>
            <p:nvPr/>
          </p:nvCxnSpPr>
          <p:spPr bwMode="auto">
            <a:xfrm flipH="1">
              <a:off x="10090311" y="4076224"/>
              <a:ext cx="161408"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9309096-6595-5378-3908-B4D994F9CDD5}"/>
                </a:ext>
              </a:extLst>
            </p:cNvPr>
            <p:cNvCxnSpPr>
              <a:cxnSpLocks/>
            </p:cNvCxnSpPr>
            <p:nvPr/>
          </p:nvCxnSpPr>
          <p:spPr bwMode="auto">
            <a:xfrm flipH="1">
              <a:off x="10090311" y="4327234"/>
              <a:ext cx="161408" cy="0"/>
            </a:xfrm>
            <a:prstGeom prst="line">
              <a:avLst/>
            </a:prstGeom>
            <a:noFill/>
            <a:ln w="28575" cap="flat" cmpd="sng" algn="ctr">
              <a:solidFill>
                <a:schemeClr val="accent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D0551372-B7AD-C18F-AD18-415BDBD725E7}"/>
                </a:ext>
              </a:extLst>
            </p:cNvPr>
            <p:cNvSpPr txBox="1"/>
            <p:nvPr/>
          </p:nvSpPr>
          <p:spPr bwMode="auto">
            <a:xfrm>
              <a:off x="9185773" y="6087651"/>
              <a:ext cx="2330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92" name="TextBox 91">
              <a:extLst>
                <a:ext uri="{FF2B5EF4-FFF2-40B4-BE49-F238E27FC236}">
                  <a16:creationId xmlns:a16="http://schemas.microsoft.com/office/drawing/2014/main" id="{693D3AE7-D819-B219-8107-AD030B634573}"/>
                </a:ext>
              </a:extLst>
            </p:cNvPr>
            <p:cNvSpPr txBox="1"/>
            <p:nvPr/>
          </p:nvSpPr>
          <p:spPr bwMode="auto">
            <a:xfrm>
              <a:off x="10359483" y="4470834"/>
              <a:ext cx="941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14.2 mo</a:t>
              </a:r>
            </a:p>
          </p:txBody>
        </p:sp>
        <p:sp>
          <p:nvSpPr>
            <p:cNvPr id="93" name="TextBox 92">
              <a:extLst>
                <a:ext uri="{FF2B5EF4-FFF2-40B4-BE49-F238E27FC236}">
                  <a16:creationId xmlns:a16="http://schemas.microsoft.com/office/drawing/2014/main" id="{557AA9CE-502D-CF0A-1F9E-756BAA073530}"/>
                </a:ext>
              </a:extLst>
            </p:cNvPr>
            <p:cNvSpPr txBox="1"/>
            <p:nvPr/>
          </p:nvSpPr>
          <p:spPr bwMode="auto">
            <a:xfrm>
              <a:off x="9338008" y="4878782"/>
              <a:ext cx="941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9.6 mo</a:t>
              </a:r>
            </a:p>
          </p:txBody>
        </p:sp>
        <p:sp>
          <p:nvSpPr>
            <p:cNvPr id="129" name="TextBox 128">
              <a:extLst>
                <a:ext uri="{FF2B5EF4-FFF2-40B4-BE49-F238E27FC236}">
                  <a16:creationId xmlns:a16="http://schemas.microsoft.com/office/drawing/2014/main" id="{D7F20D9E-3369-23BA-0395-0833FE73B88C}"/>
                </a:ext>
              </a:extLst>
            </p:cNvPr>
            <p:cNvSpPr txBox="1"/>
            <p:nvPr/>
          </p:nvSpPr>
          <p:spPr bwMode="auto">
            <a:xfrm>
              <a:off x="9369586" y="389144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D9D7B033-F48E-0F1E-7B24-7B641BC48747}"/>
                </a:ext>
              </a:extLst>
            </p:cNvPr>
            <p:cNvSpPr txBox="1"/>
            <p:nvPr/>
          </p:nvSpPr>
          <p:spPr bwMode="auto">
            <a:xfrm>
              <a:off x="9388666" y="3891441"/>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BFC9E71A-ED65-860B-18E8-C52A6D12BFED}"/>
                </a:ext>
              </a:extLst>
            </p:cNvPr>
            <p:cNvSpPr txBox="1"/>
            <p:nvPr/>
          </p:nvSpPr>
          <p:spPr bwMode="auto">
            <a:xfrm>
              <a:off x="9437293" y="3960828"/>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F05F54EC-5AFB-03B3-B80B-DEDD0C81D033}"/>
                </a:ext>
              </a:extLst>
            </p:cNvPr>
            <p:cNvSpPr txBox="1"/>
            <p:nvPr/>
          </p:nvSpPr>
          <p:spPr bwMode="auto">
            <a:xfrm>
              <a:off x="10299280" y="495689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0722B54B-2BB6-CBA3-E2BF-403DC6A6AA3B}"/>
                </a:ext>
              </a:extLst>
            </p:cNvPr>
            <p:cNvSpPr txBox="1"/>
            <p:nvPr/>
          </p:nvSpPr>
          <p:spPr bwMode="auto">
            <a:xfrm>
              <a:off x="10873247" y="5149964"/>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5" name="Freeform 134">
              <a:extLst>
                <a:ext uri="{FF2B5EF4-FFF2-40B4-BE49-F238E27FC236}">
                  <a16:creationId xmlns:a16="http://schemas.microsoft.com/office/drawing/2014/main" id="{32A31F27-9D30-7E33-6020-10E9F30F1779}"/>
                </a:ext>
              </a:extLst>
            </p:cNvPr>
            <p:cNvSpPr/>
            <p:nvPr/>
          </p:nvSpPr>
          <p:spPr bwMode="auto">
            <a:xfrm>
              <a:off x="9183081" y="3907007"/>
              <a:ext cx="2368550" cy="1473200"/>
            </a:xfrm>
            <a:custGeom>
              <a:avLst/>
              <a:gdLst>
                <a:gd name="connsiteX0" fmla="*/ 0 w 2368550"/>
                <a:gd name="connsiteY0" fmla="*/ 0 h 1473200"/>
                <a:gd name="connsiteX1" fmla="*/ 136525 w 2368550"/>
                <a:gd name="connsiteY1" fmla="*/ 0 h 1473200"/>
                <a:gd name="connsiteX2" fmla="*/ 136525 w 2368550"/>
                <a:gd name="connsiteY2" fmla="*/ 31750 h 1473200"/>
                <a:gd name="connsiteX3" fmla="*/ 136525 w 2368550"/>
                <a:gd name="connsiteY3" fmla="*/ 31750 h 1473200"/>
                <a:gd name="connsiteX4" fmla="*/ 184150 w 2368550"/>
                <a:gd name="connsiteY4" fmla="*/ 73025 h 1473200"/>
                <a:gd name="connsiteX5" fmla="*/ 222250 w 2368550"/>
                <a:gd name="connsiteY5" fmla="*/ 79375 h 1473200"/>
                <a:gd name="connsiteX6" fmla="*/ 244475 w 2368550"/>
                <a:gd name="connsiteY6" fmla="*/ 120650 h 1473200"/>
                <a:gd name="connsiteX7" fmla="*/ 241300 w 2368550"/>
                <a:gd name="connsiteY7" fmla="*/ 139700 h 1473200"/>
                <a:gd name="connsiteX8" fmla="*/ 317500 w 2368550"/>
                <a:gd name="connsiteY8" fmla="*/ 139700 h 1473200"/>
                <a:gd name="connsiteX9" fmla="*/ 339725 w 2368550"/>
                <a:gd name="connsiteY9" fmla="*/ 193675 h 1473200"/>
                <a:gd name="connsiteX10" fmla="*/ 377825 w 2368550"/>
                <a:gd name="connsiteY10" fmla="*/ 193675 h 1473200"/>
                <a:gd name="connsiteX11" fmla="*/ 396875 w 2368550"/>
                <a:gd name="connsiteY11" fmla="*/ 234950 h 1473200"/>
                <a:gd name="connsiteX12" fmla="*/ 428625 w 2368550"/>
                <a:gd name="connsiteY12" fmla="*/ 231775 h 1473200"/>
                <a:gd name="connsiteX13" fmla="*/ 434975 w 2368550"/>
                <a:gd name="connsiteY13" fmla="*/ 260350 h 1473200"/>
                <a:gd name="connsiteX14" fmla="*/ 473075 w 2368550"/>
                <a:gd name="connsiteY14" fmla="*/ 257175 h 1473200"/>
                <a:gd name="connsiteX15" fmla="*/ 492125 w 2368550"/>
                <a:gd name="connsiteY15" fmla="*/ 292100 h 1473200"/>
                <a:gd name="connsiteX16" fmla="*/ 511175 w 2368550"/>
                <a:gd name="connsiteY16" fmla="*/ 292100 h 1473200"/>
                <a:gd name="connsiteX17" fmla="*/ 520700 w 2368550"/>
                <a:gd name="connsiteY17" fmla="*/ 307975 h 1473200"/>
                <a:gd name="connsiteX18" fmla="*/ 539750 w 2368550"/>
                <a:gd name="connsiteY18" fmla="*/ 304800 h 1473200"/>
                <a:gd name="connsiteX19" fmla="*/ 539750 w 2368550"/>
                <a:gd name="connsiteY19" fmla="*/ 304800 h 1473200"/>
                <a:gd name="connsiteX20" fmla="*/ 561975 w 2368550"/>
                <a:gd name="connsiteY20" fmla="*/ 330200 h 1473200"/>
                <a:gd name="connsiteX21" fmla="*/ 574675 w 2368550"/>
                <a:gd name="connsiteY21" fmla="*/ 371475 h 1473200"/>
                <a:gd name="connsiteX22" fmla="*/ 606425 w 2368550"/>
                <a:gd name="connsiteY22" fmla="*/ 377825 h 1473200"/>
                <a:gd name="connsiteX23" fmla="*/ 631825 w 2368550"/>
                <a:gd name="connsiteY23" fmla="*/ 425450 h 1473200"/>
                <a:gd name="connsiteX24" fmla="*/ 688975 w 2368550"/>
                <a:gd name="connsiteY24" fmla="*/ 434975 h 1473200"/>
                <a:gd name="connsiteX25" fmla="*/ 736600 w 2368550"/>
                <a:gd name="connsiteY25" fmla="*/ 501650 h 1473200"/>
                <a:gd name="connsiteX26" fmla="*/ 803275 w 2368550"/>
                <a:gd name="connsiteY26" fmla="*/ 577850 h 1473200"/>
                <a:gd name="connsiteX27" fmla="*/ 847725 w 2368550"/>
                <a:gd name="connsiteY27" fmla="*/ 622300 h 1473200"/>
                <a:gd name="connsiteX28" fmla="*/ 882650 w 2368550"/>
                <a:gd name="connsiteY28" fmla="*/ 666750 h 1473200"/>
                <a:gd name="connsiteX29" fmla="*/ 946150 w 2368550"/>
                <a:gd name="connsiteY29" fmla="*/ 666750 h 1473200"/>
                <a:gd name="connsiteX30" fmla="*/ 946150 w 2368550"/>
                <a:gd name="connsiteY30" fmla="*/ 695325 h 1473200"/>
                <a:gd name="connsiteX31" fmla="*/ 1003300 w 2368550"/>
                <a:gd name="connsiteY31" fmla="*/ 701675 h 1473200"/>
                <a:gd name="connsiteX32" fmla="*/ 1009650 w 2368550"/>
                <a:gd name="connsiteY32" fmla="*/ 736600 h 1473200"/>
                <a:gd name="connsiteX33" fmla="*/ 1057275 w 2368550"/>
                <a:gd name="connsiteY33" fmla="*/ 739775 h 1473200"/>
                <a:gd name="connsiteX34" fmla="*/ 1057275 w 2368550"/>
                <a:gd name="connsiteY34" fmla="*/ 739775 h 1473200"/>
                <a:gd name="connsiteX35" fmla="*/ 1069975 w 2368550"/>
                <a:gd name="connsiteY35" fmla="*/ 762000 h 1473200"/>
                <a:gd name="connsiteX36" fmla="*/ 1095375 w 2368550"/>
                <a:gd name="connsiteY36" fmla="*/ 771525 h 1473200"/>
                <a:gd name="connsiteX37" fmla="*/ 1139825 w 2368550"/>
                <a:gd name="connsiteY37" fmla="*/ 796925 h 1473200"/>
                <a:gd name="connsiteX38" fmla="*/ 1155700 w 2368550"/>
                <a:gd name="connsiteY38" fmla="*/ 838200 h 1473200"/>
                <a:gd name="connsiteX39" fmla="*/ 1187450 w 2368550"/>
                <a:gd name="connsiteY39" fmla="*/ 854075 h 1473200"/>
                <a:gd name="connsiteX40" fmla="*/ 1190625 w 2368550"/>
                <a:gd name="connsiteY40" fmla="*/ 873125 h 1473200"/>
                <a:gd name="connsiteX41" fmla="*/ 1219200 w 2368550"/>
                <a:gd name="connsiteY41" fmla="*/ 876300 h 1473200"/>
                <a:gd name="connsiteX42" fmla="*/ 1273175 w 2368550"/>
                <a:gd name="connsiteY42" fmla="*/ 946150 h 1473200"/>
                <a:gd name="connsiteX43" fmla="*/ 1314450 w 2368550"/>
                <a:gd name="connsiteY43" fmla="*/ 949325 h 1473200"/>
                <a:gd name="connsiteX44" fmla="*/ 1377950 w 2368550"/>
                <a:gd name="connsiteY44" fmla="*/ 1028700 h 1473200"/>
                <a:gd name="connsiteX45" fmla="*/ 1412875 w 2368550"/>
                <a:gd name="connsiteY45" fmla="*/ 1031875 h 1473200"/>
                <a:gd name="connsiteX46" fmla="*/ 1422400 w 2368550"/>
                <a:gd name="connsiteY46" fmla="*/ 1044575 h 1473200"/>
                <a:gd name="connsiteX47" fmla="*/ 1422400 w 2368550"/>
                <a:gd name="connsiteY47" fmla="*/ 1044575 h 1473200"/>
                <a:gd name="connsiteX48" fmla="*/ 1466850 w 2368550"/>
                <a:gd name="connsiteY48" fmla="*/ 1069975 h 1473200"/>
                <a:gd name="connsiteX49" fmla="*/ 1539875 w 2368550"/>
                <a:gd name="connsiteY49" fmla="*/ 1123950 h 1473200"/>
                <a:gd name="connsiteX50" fmla="*/ 1577975 w 2368550"/>
                <a:gd name="connsiteY50" fmla="*/ 1133475 h 1473200"/>
                <a:gd name="connsiteX51" fmla="*/ 1631950 w 2368550"/>
                <a:gd name="connsiteY51" fmla="*/ 1139825 h 1473200"/>
                <a:gd name="connsiteX52" fmla="*/ 1682750 w 2368550"/>
                <a:gd name="connsiteY52" fmla="*/ 1203325 h 1473200"/>
                <a:gd name="connsiteX53" fmla="*/ 1714500 w 2368550"/>
                <a:gd name="connsiteY53" fmla="*/ 1212850 h 1473200"/>
                <a:gd name="connsiteX54" fmla="*/ 1749425 w 2368550"/>
                <a:gd name="connsiteY54" fmla="*/ 1225550 h 1473200"/>
                <a:gd name="connsiteX55" fmla="*/ 1778000 w 2368550"/>
                <a:gd name="connsiteY55" fmla="*/ 1225550 h 1473200"/>
                <a:gd name="connsiteX56" fmla="*/ 1809750 w 2368550"/>
                <a:gd name="connsiteY56" fmla="*/ 1266825 h 1473200"/>
                <a:gd name="connsiteX57" fmla="*/ 1870075 w 2368550"/>
                <a:gd name="connsiteY57" fmla="*/ 1270000 h 1473200"/>
                <a:gd name="connsiteX58" fmla="*/ 1876425 w 2368550"/>
                <a:gd name="connsiteY58" fmla="*/ 1279525 h 1473200"/>
                <a:gd name="connsiteX59" fmla="*/ 1889125 w 2368550"/>
                <a:gd name="connsiteY59" fmla="*/ 1282700 h 1473200"/>
                <a:gd name="connsiteX60" fmla="*/ 1908175 w 2368550"/>
                <a:gd name="connsiteY60" fmla="*/ 1304925 h 1473200"/>
                <a:gd name="connsiteX61" fmla="*/ 1939925 w 2368550"/>
                <a:gd name="connsiteY61" fmla="*/ 1301750 h 1473200"/>
                <a:gd name="connsiteX62" fmla="*/ 1984375 w 2368550"/>
                <a:gd name="connsiteY62" fmla="*/ 1339850 h 1473200"/>
                <a:gd name="connsiteX63" fmla="*/ 2047875 w 2368550"/>
                <a:gd name="connsiteY63" fmla="*/ 1352550 h 1473200"/>
                <a:gd name="connsiteX64" fmla="*/ 2073275 w 2368550"/>
                <a:gd name="connsiteY64" fmla="*/ 1374775 h 1473200"/>
                <a:gd name="connsiteX65" fmla="*/ 2073275 w 2368550"/>
                <a:gd name="connsiteY65" fmla="*/ 1374775 h 1473200"/>
                <a:gd name="connsiteX66" fmla="*/ 2117725 w 2368550"/>
                <a:gd name="connsiteY66" fmla="*/ 1412875 h 1473200"/>
                <a:gd name="connsiteX67" fmla="*/ 2203450 w 2368550"/>
                <a:gd name="connsiteY67" fmla="*/ 1419225 h 1473200"/>
                <a:gd name="connsiteX68" fmla="*/ 2222500 w 2368550"/>
                <a:gd name="connsiteY68" fmla="*/ 1460500 h 1473200"/>
                <a:gd name="connsiteX69" fmla="*/ 2368550 w 2368550"/>
                <a:gd name="connsiteY69" fmla="*/ 1473200 h 147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68550" h="1473200">
                  <a:moveTo>
                    <a:pt x="0" y="0"/>
                  </a:moveTo>
                  <a:lnTo>
                    <a:pt x="136525" y="0"/>
                  </a:lnTo>
                  <a:lnTo>
                    <a:pt x="136525" y="31750"/>
                  </a:lnTo>
                  <a:lnTo>
                    <a:pt x="136525" y="31750"/>
                  </a:lnTo>
                  <a:lnTo>
                    <a:pt x="184150" y="73025"/>
                  </a:lnTo>
                  <a:lnTo>
                    <a:pt x="222250" y="79375"/>
                  </a:lnTo>
                  <a:lnTo>
                    <a:pt x="244475" y="120650"/>
                  </a:lnTo>
                  <a:lnTo>
                    <a:pt x="241300" y="139700"/>
                  </a:lnTo>
                  <a:lnTo>
                    <a:pt x="317500" y="139700"/>
                  </a:lnTo>
                  <a:lnTo>
                    <a:pt x="339725" y="193675"/>
                  </a:lnTo>
                  <a:lnTo>
                    <a:pt x="377825" y="193675"/>
                  </a:lnTo>
                  <a:lnTo>
                    <a:pt x="396875" y="234950"/>
                  </a:lnTo>
                  <a:lnTo>
                    <a:pt x="428625" y="231775"/>
                  </a:lnTo>
                  <a:lnTo>
                    <a:pt x="434975" y="260350"/>
                  </a:lnTo>
                  <a:lnTo>
                    <a:pt x="473075" y="257175"/>
                  </a:lnTo>
                  <a:lnTo>
                    <a:pt x="492125" y="292100"/>
                  </a:lnTo>
                  <a:lnTo>
                    <a:pt x="511175" y="292100"/>
                  </a:lnTo>
                  <a:lnTo>
                    <a:pt x="520700" y="307975"/>
                  </a:lnTo>
                  <a:lnTo>
                    <a:pt x="539750" y="304800"/>
                  </a:lnTo>
                  <a:lnTo>
                    <a:pt x="539750" y="304800"/>
                  </a:lnTo>
                  <a:lnTo>
                    <a:pt x="561975" y="330200"/>
                  </a:lnTo>
                  <a:lnTo>
                    <a:pt x="574675" y="371475"/>
                  </a:lnTo>
                  <a:lnTo>
                    <a:pt x="606425" y="377825"/>
                  </a:lnTo>
                  <a:lnTo>
                    <a:pt x="631825" y="425450"/>
                  </a:lnTo>
                  <a:lnTo>
                    <a:pt x="688975" y="434975"/>
                  </a:lnTo>
                  <a:lnTo>
                    <a:pt x="736600" y="501650"/>
                  </a:lnTo>
                  <a:lnTo>
                    <a:pt x="803275" y="577850"/>
                  </a:lnTo>
                  <a:lnTo>
                    <a:pt x="847725" y="622300"/>
                  </a:lnTo>
                  <a:lnTo>
                    <a:pt x="882650" y="666750"/>
                  </a:lnTo>
                  <a:lnTo>
                    <a:pt x="946150" y="666750"/>
                  </a:lnTo>
                  <a:lnTo>
                    <a:pt x="946150" y="695325"/>
                  </a:lnTo>
                  <a:lnTo>
                    <a:pt x="1003300" y="701675"/>
                  </a:lnTo>
                  <a:lnTo>
                    <a:pt x="1009650" y="736600"/>
                  </a:lnTo>
                  <a:lnTo>
                    <a:pt x="1057275" y="739775"/>
                  </a:lnTo>
                  <a:lnTo>
                    <a:pt x="1057275" y="739775"/>
                  </a:lnTo>
                  <a:lnTo>
                    <a:pt x="1069975" y="762000"/>
                  </a:lnTo>
                  <a:lnTo>
                    <a:pt x="1095375" y="771525"/>
                  </a:lnTo>
                  <a:lnTo>
                    <a:pt x="1139825" y="796925"/>
                  </a:lnTo>
                  <a:lnTo>
                    <a:pt x="1155700" y="838200"/>
                  </a:lnTo>
                  <a:lnTo>
                    <a:pt x="1187450" y="854075"/>
                  </a:lnTo>
                  <a:lnTo>
                    <a:pt x="1190625" y="873125"/>
                  </a:lnTo>
                  <a:lnTo>
                    <a:pt x="1219200" y="876300"/>
                  </a:lnTo>
                  <a:lnTo>
                    <a:pt x="1273175" y="946150"/>
                  </a:lnTo>
                  <a:lnTo>
                    <a:pt x="1314450" y="949325"/>
                  </a:lnTo>
                  <a:lnTo>
                    <a:pt x="1377950" y="1028700"/>
                  </a:lnTo>
                  <a:lnTo>
                    <a:pt x="1412875" y="1031875"/>
                  </a:lnTo>
                  <a:lnTo>
                    <a:pt x="1422400" y="1044575"/>
                  </a:lnTo>
                  <a:lnTo>
                    <a:pt x="1422400" y="1044575"/>
                  </a:lnTo>
                  <a:lnTo>
                    <a:pt x="1466850" y="1069975"/>
                  </a:lnTo>
                  <a:lnTo>
                    <a:pt x="1539875" y="1123950"/>
                  </a:lnTo>
                  <a:lnTo>
                    <a:pt x="1577975" y="1133475"/>
                  </a:lnTo>
                  <a:lnTo>
                    <a:pt x="1631950" y="1139825"/>
                  </a:lnTo>
                  <a:lnTo>
                    <a:pt x="1682750" y="1203325"/>
                  </a:lnTo>
                  <a:lnTo>
                    <a:pt x="1714500" y="1212850"/>
                  </a:lnTo>
                  <a:lnTo>
                    <a:pt x="1749425" y="1225550"/>
                  </a:lnTo>
                  <a:lnTo>
                    <a:pt x="1778000" y="1225550"/>
                  </a:lnTo>
                  <a:lnTo>
                    <a:pt x="1809750" y="1266825"/>
                  </a:lnTo>
                  <a:lnTo>
                    <a:pt x="1870075" y="1270000"/>
                  </a:lnTo>
                  <a:lnTo>
                    <a:pt x="1876425" y="1279525"/>
                  </a:lnTo>
                  <a:lnTo>
                    <a:pt x="1889125" y="1282700"/>
                  </a:lnTo>
                  <a:lnTo>
                    <a:pt x="1908175" y="1304925"/>
                  </a:lnTo>
                  <a:lnTo>
                    <a:pt x="1939925" y="1301750"/>
                  </a:lnTo>
                  <a:lnTo>
                    <a:pt x="1984375" y="1339850"/>
                  </a:lnTo>
                  <a:lnTo>
                    <a:pt x="2047875" y="1352550"/>
                  </a:lnTo>
                  <a:lnTo>
                    <a:pt x="2073275" y="1374775"/>
                  </a:lnTo>
                  <a:lnTo>
                    <a:pt x="2073275" y="1374775"/>
                  </a:lnTo>
                  <a:lnTo>
                    <a:pt x="2117725" y="1412875"/>
                  </a:lnTo>
                  <a:lnTo>
                    <a:pt x="2203450" y="1419225"/>
                  </a:lnTo>
                  <a:lnTo>
                    <a:pt x="2222500" y="1460500"/>
                  </a:lnTo>
                  <a:lnTo>
                    <a:pt x="2368550" y="1473200"/>
                  </a:lnTo>
                </a:path>
              </a:pathLst>
            </a:custGeom>
            <a:noFill/>
            <a:ln w="28575">
              <a:solidFill>
                <a:schemeClr val="accent3"/>
              </a:solidFill>
              <a:miter lim="800000"/>
              <a:headEnd/>
              <a:tailEnd/>
            </a:ln>
          </p:spPr>
          <p:txBody>
            <a:bodyPr rtlCol="0" anchor="ctr"/>
            <a:lstStyle/>
            <a:p>
              <a:pPr algn="ctr"/>
              <a:endParaRPr lang="en-US" dirty="0"/>
            </a:p>
          </p:txBody>
        </p:sp>
        <p:sp>
          <p:nvSpPr>
            <p:cNvPr id="128" name="Freeform 127">
              <a:extLst>
                <a:ext uri="{FF2B5EF4-FFF2-40B4-BE49-F238E27FC236}">
                  <a16:creationId xmlns:a16="http://schemas.microsoft.com/office/drawing/2014/main" id="{FE02B0E1-F673-041F-F554-9EC6ED0832EB}"/>
                </a:ext>
              </a:extLst>
            </p:cNvPr>
            <p:cNvSpPr/>
            <p:nvPr/>
          </p:nvSpPr>
          <p:spPr bwMode="auto">
            <a:xfrm>
              <a:off x="9170381" y="3903832"/>
              <a:ext cx="2381250" cy="1552575"/>
            </a:xfrm>
            <a:custGeom>
              <a:avLst/>
              <a:gdLst>
                <a:gd name="connsiteX0" fmla="*/ 2381250 w 2381250"/>
                <a:gd name="connsiteY0" fmla="*/ 1552575 h 1552575"/>
                <a:gd name="connsiteX1" fmla="*/ 2209800 w 2381250"/>
                <a:gd name="connsiteY1" fmla="*/ 1552575 h 1552575"/>
                <a:gd name="connsiteX2" fmla="*/ 2209800 w 2381250"/>
                <a:gd name="connsiteY2" fmla="*/ 1403350 h 1552575"/>
                <a:gd name="connsiteX3" fmla="*/ 1330325 w 2381250"/>
                <a:gd name="connsiteY3" fmla="*/ 1403350 h 1552575"/>
                <a:gd name="connsiteX4" fmla="*/ 1330325 w 2381250"/>
                <a:gd name="connsiteY4" fmla="*/ 1304925 h 1552575"/>
                <a:gd name="connsiteX5" fmla="*/ 1289050 w 2381250"/>
                <a:gd name="connsiteY5" fmla="*/ 1304925 h 1552575"/>
                <a:gd name="connsiteX6" fmla="*/ 1289050 w 2381250"/>
                <a:gd name="connsiteY6" fmla="*/ 1216025 h 1552575"/>
                <a:gd name="connsiteX7" fmla="*/ 1066800 w 2381250"/>
                <a:gd name="connsiteY7" fmla="*/ 1216025 h 1552575"/>
                <a:gd name="connsiteX8" fmla="*/ 1066800 w 2381250"/>
                <a:gd name="connsiteY8" fmla="*/ 1133475 h 1552575"/>
                <a:gd name="connsiteX9" fmla="*/ 1050925 w 2381250"/>
                <a:gd name="connsiteY9" fmla="*/ 1133475 h 1552575"/>
                <a:gd name="connsiteX10" fmla="*/ 1050925 w 2381250"/>
                <a:gd name="connsiteY10" fmla="*/ 1054100 h 1552575"/>
                <a:gd name="connsiteX11" fmla="*/ 1019175 w 2381250"/>
                <a:gd name="connsiteY11" fmla="*/ 1054100 h 1552575"/>
                <a:gd name="connsiteX12" fmla="*/ 920750 w 2381250"/>
                <a:gd name="connsiteY12" fmla="*/ 1054100 h 1552575"/>
                <a:gd name="connsiteX13" fmla="*/ 920750 w 2381250"/>
                <a:gd name="connsiteY13" fmla="*/ 962025 h 1552575"/>
                <a:gd name="connsiteX14" fmla="*/ 866775 w 2381250"/>
                <a:gd name="connsiteY14" fmla="*/ 962025 h 1552575"/>
                <a:gd name="connsiteX15" fmla="*/ 866775 w 2381250"/>
                <a:gd name="connsiteY15" fmla="*/ 882650 h 1552575"/>
                <a:gd name="connsiteX16" fmla="*/ 815975 w 2381250"/>
                <a:gd name="connsiteY16" fmla="*/ 882650 h 1552575"/>
                <a:gd name="connsiteX17" fmla="*/ 815975 w 2381250"/>
                <a:gd name="connsiteY17" fmla="*/ 800100 h 1552575"/>
                <a:gd name="connsiteX18" fmla="*/ 790575 w 2381250"/>
                <a:gd name="connsiteY18" fmla="*/ 800100 h 1552575"/>
                <a:gd name="connsiteX19" fmla="*/ 790575 w 2381250"/>
                <a:gd name="connsiteY19" fmla="*/ 717550 h 1552575"/>
                <a:gd name="connsiteX20" fmla="*/ 485775 w 2381250"/>
                <a:gd name="connsiteY20" fmla="*/ 717550 h 1552575"/>
                <a:gd name="connsiteX21" fmla="*/ 485775 w 2381250"/>
                <a:gd name="connsiteY21" fmla="*/ 635000 h 1552575"/>
                <a:gd name="connsiteX22" fmla="*/ 454025 w 2381250"/>
                <a:gd name="connsiteY22" fmla="*/ 635000 h 1552575"/>
                <a:gd name="connsiteX23" fmla="*/ 454025 w 2381250"/>
                <a:gd name="connsiteY23" fmla="*/ 549275 h 1552575"/>
                <a:gd name="connsiteX24" fmla="*/ 438150 w 2381250"/>
                <a:gd name="connsiteY24" fmla="*/ 549275 h 1552575"/>
                <a:gd name="connsiteX25" fmla="*/ 438150 w 2381250"/>
                <a:gd name="connsiteY25" fmla="*/ 473075 h 1552575"/>
                <a:gd name="connsiteX26" fmla="*/ 422275 w 2381250"/>
                <a:gd name="connsiteY26" fmla="*/ 473075 h 1552575"/>
                <a:gd name="connsiteX27" fmla="*/ 422275 w 2381250"/>
                <a:gd name="connsiteY27" fmla="*/ 298450 h 1552575"/>
                <a:gd name="connsiteX28" fmla="*/ 422275 w 2381250"/>
                <a:gd name="connsiteY28" fmla="*/ 298450 h 1552575"/>
                <a:gd name="connsiteX29" fmla="*/ 422275 w 2381250"/>
                <a:gd name="connsiteY29" fmla="*/ 298450 h 1552575"/>
                <a:gd name="connsiteX30" fmla="*/ 422275 w 2381250"/>
                <a:gd name="connsiteY30" fmla="*/ 298450 h 1552575"/>
                <a:gd name="connsiteX31" fmla="*/ 396875 w 2381250"/>
                <a:gd name="connsiteY31" fmla="*/ 298450 h 1552575"/>
                <a:gd name="connsiteX32" fmla="*/ 396875 w 2381250"/>
                <a:gd name="connsiteY32" fmla="*/ 219075 h 1552575"/>
                <a:gd name="connsiteX33" fmla="*/ 317500 w 2381250"/>
                <a:gd name="connsiteY33" fmla="*/ 219075 h 1552575"/>
                <a:gd name="connsiteX34" fmla="*/ 317500 w 2381250"/>
                <a:gd name="connsiteY34" fmla="*/ 146050 h 1552575"/>
                <a:gd name="connsiteX35" fmla="*/ 257175 w 2381250"/>
                <a:gd name="connsiteY35" fmla="*/ 146050 h 1552575"/>
                <a:gd name="connsiteX36" fmla="*/ 257175 w 2381250"/>
                <a:gd name="connsiteY36" fmla="*/ 73025 h 1552575"/>
                <a:gd name="connsiteX37" fmla="*/ 136525 w 2381250"/>
                <a:gd name="connsiteY37" fmla="*/ 73025 h 1552575"/>
                <a:gd name="connsiteX38" fmla="*/ 136525 w 2381250"/>
                <a:gd name="connsiteY38" fmla="*/ 0 h 1552575"/>
                <a:gd name="connsiteX39" fmla="*/ 0 w 2381250"/>
                <a:gd name="connsiteY39"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81250" h="1552575">
                  <a:moveTo>
                    <a:pt x="2381250" y="1552575"/>
                  </a:moveTo>
                  <a:lnTo>
                    <a:pt x="2209800" y="1552575"/>
                  </a:lnTo>
                  <a:lnTo>
                    <a:pt x="2209800" y="1403350"/>
                  </a:lnTo>
                  <a:lnTo>
                    <a:pt x="1330325" y="1403350"/>
                  </a:lnTo>
                  <a:lnTo>
                    <a:pt x="1330325" y="1304925"/>
                  </a:lnTo>
                  <a:lnTo>
                    <a:pt x="1289050" y="1304925"/>
                  </a:lnTo>
                  <a:lnTo>
                    <a:pt x="1289050" y="1216025"/>
                  </a:lnTo>
                  <a:lnTo>
                    <a:pt x="1066800" y="1216025"/>
                  </a:lnTo>
                  <a:lnTo>
                    <a:pt x="1066800" y="1133475"/>
                  </a:lnTo>
                  <a:lnTo>
                    <a:pt x="1050925" y="1133475"/>
                  </a:lnTo>
                  <a:lnTo>
                    <a:pt x="1050925" y="1054100"/>
                  </a:lnTo>
                  <a:lnTo>
                    <a:pt x="1019175" y="1054100"/>
                  </a:lnTo>
                  <a:lnTo>
                    <a:pt x="920750" y="1054100"/>
                  </a:lnTo>
                  <a:lnTo>
                    <a:pt x="920750" y="962025"/>
                  </a:lnTo>
                  <a:lnTo>
                    <a:pt x="866775" y="962025"/>
                  </a:lnTo>
                  <a:lnTo>
                    <a:pt x="866775" y="882650"/>
                  </a:lnTo>
                  <a:lnTo>
                    <a:pt x="815975" y="882650"/>
                  </a:lnTo>
                  <a:lnTo>
                    <a:pt x="815975" y="800100"/>
                  </a:lnTo>
                  <a:lnTo>
                    <a:pt x="790575" y="800100"/>
                  </a:lnTo>
                  <a:lnTo>
                    <a:pt x="790575" y="717550"/>
                  </a:lnTo>
                  <a:lnTo>
                    <a:pt x="485775" y="717550"/>
                  </a:lnTo>
                  <a:lnTo>
                    <a:pt x="485775" y="635000"/>
                  </a:lnTo>
                  <a:lnTo>
                    <a:pt x="454025" y="635000"/>
                  </a:lnTo>
                  <a:lnTo>
                    <a:pt x="454025" y="549275"/>
                  </a:lnTo>
                  <a:lnTo>
                    <a:pt x="438150" y="549275"/>
                  </a:lnTo>
                  <a:lnTo>
                    <a:pt x="438150" y="473075"/>
                  </a:lnTo>
                  <a:lnTo>
                    <a:pt x="422275" y="473075"/>
                  </a:lnTo>
                  <a:lnTo>
                    <a:pt x="422275" y="298450"/>
                  </a:lnTo>
                  <a:lnTo>
                    <a:pt x="422275" y="298450"/>
                  </a:lnTo>
                  <a:lnTo>
                    <a:pt x="422275" y="298450"/>
                  </a:lnTo>
                  <a:lnTo>
                    <a:pt x="422275" y="298450"/>
                  </a:lnTo>
                  <a:lnTo>
                    <a:pt x="396875" y="298450"/>
                  </a:lnTo>
                  <a:lnTo>
                    <a:pt x="396875" y="219075"/>
                  </a:lnTo>
                  <a:lnTo>
                    <a:pt x="317500" y="219075"/>
                  </a:lnTo>
                  <a:lnTo>
                    <a:pt x="317500" y="146050"/>
                  </a:lnTo>
                  <a:lnTo>
                    <a:pt x="257175" y="146050"/>
                  </a:lnTo>
                  <a:lnTo>
                    <a:pt x="257175" y="73025"/>
                  </a:lnTo>
                  <a:lnTo>
                    <a:pt x="136525" y="73025"/>
                  </a:lnTo>
                  <a:lnTo>
                    <a:pt x="136525"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96" name="TextBox 95">
            <a:extLst>
              <a:ext uri="{FF2B5EF4-FFF2-40B4-BE49-F238E27FC236}">
                <a16:creationId xmlns:a16="http://schemas.microsoft.com/office/drawing/2014/main" id="{0AED2E4B-BA56-88D8-C544-5E9B77B2CD0D}"/>
              </a:ext>
            </a:extLst>
          </p:cNvPr>
          <p:cNvSpPr txBox="1"/>
          <p:nvPr/>
        </p:nvSpPr>
        <p:spPr bwMode="auto">
          <a:xfrm>
            <a:off x="10404206" y="1988938"/>
            <a:ext cx="1304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1.6 (</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1.1-2.5)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Log-rank </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.023</a:t>
            </a:r>
          </a:p>
        </p:txBody>
      </p:sp>
      <p:grpSp>
        <p:nvGrpSpPr>
          <p:cNvPr id="22" name="Group 21">
            <a:extLst>
              <a:ext uri="{FF2B5EF4-FFF2-40B4-BE49-F238E27FC236}">
                <a16:creationId xmlns:a16="http://schemas.microsoft.com/office/drawing/2014/main" id="{65DBC82C-4874-4724-86A3-83091B6E20A7}"/>
              </a:ext>
            </a:extLst>
          </p:cNvPr>
          <p:cNvGrpSpPr/>
          <p:nvPr/>
        </p:nvGrpSpPr>
        <p:grpSpPr>
          <a:xfrm>
            <a:off x="7595413" y="1095396"/>
            <a:ext cx="3313985" cy="2719313"/>
            <a:chOff x="8500991" y="1096799"/>
            <a:chExt cx="3313985" cy="2719313"/>
          </a:xfrm>
        </p:grpSpPr>
        <p:sp>
          <p:nvSpPr>
            <p:cNvPr id="12" name="Rectangle: Rounded Corners 14">
              <a:extLst>
                <a:ext uri="{FF2B5EF4-FFF2-40B4-BE49-F238E27FC236}">
                  <a16:creationId xmlns:a16="http://schemas.microsoft.com/office/drawing/2014/main" id="{820CCB73-5333-43D1-8B7C-552250E99C38}"/>
                </a:ext>
              </a:extLst>
            </p:cNvPr>
            <p:cNvSpPr/>
            <p:nvPr/>
          </p:nvSpPr>
          <p:spPr>
            <a:xfrm>
              <a:off x="9950994" y="3036642"/>
              <a:ext cx="901403" cy="2992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5" name="Straight Connector 4">
              <a:extLst>
                <a:ext uri="{FF2B5EF4-FFF2-40B4-BE49-F238E27FC236}">
                  <a16:creationId xmlns:a16="http://schemas.microsoft.com/office/drawing/2014/main" id="{4EF49CF5-4953-7101-0FEA-DCA29400C25F}"/>
                </a:ext>
              </a:extLst>
            </p:cNvPr>
            <p:cNvCxnSpPr>
              <a:cxnSpLocks/>
            </p:cNvCxnSpPr>
            <p:nvPr/>
          </p:nvCxnSpPr>
          <p:spPr bwMode="auto">
            <a:xfrm>
              <a:off x="9158788" y="3192987"/>
              <a:ext cx="235771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E093BAA-65B7-C0D8-FCBD-AE1200692EA5}"/>
                </a:ext>
              </a:extLst>
            </p:cNvPr>
            <p:cNvCxnSpPr>
              <a:cxnSpLocks/>
            </p:cNvCxnSpPr>
            <p:nvPr/>
          </p:nvCxnSpPr>
          <p:spPr bwMode="auto">
            <a:xfrm flipV="1">
              <a:off x="9163270" y="1259376"/>
              <a:ext cx="0" cy="19336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5469677-2432-FA8A-A891-2807A9143131}"/>
                </a:ext>
              </a:extLst>
            </p:cNvPr>
            <p:cNvCxnSpPr>
              <a:cxnSpLocks/>
            </p:cNvCxnSpPr>
            <p:nvPr/>
          </p:nvCxnSpPr>
          <p:spPr bwMode="auto">
            <a:xfrm>
              <a:off x="9163270"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9C143F2-157C-4D8A-4B20-1299ED981F6E}"/>
                </a:ext>
              </a:extLst>
            </p:cNvPr>
            <p:cNvCxnSpPr>
              <a:cxnSpLocks/>
            </p:cNvCxnSpPr>
            <p:nvPr/>
          </p:nvCxnSpPr>
          <p:spPr bwMode="auto">
            <a:xfrm>
              <a:off x="9553982"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371FF85-7F6F-DB93-CE5D-9133A70B7E63}"/>
                </a:ext>
              </a:extLst>
            </p:cNvPr>
            <p:cNvCxnSpPr>
              <a:cxnSpLocks/>
            </p:cNvCxnSpPr>
            <p:nvPr/>
          </p:nvCxnSpPr>
          <p:spPr bwMode="auto">
            <a:xfrm>
              <a:off x="9944694"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B7303C7-51E2-3004-05BA-85CF42FB9B8C}"/>
                </a:ext>
              </a:extLst>
            </p:cNvPr>
            <p:cNvCxnSpPr>
              <a:cxnSpLocks/>
            </p:cNvCxnSpPr>
            <p:nvPr/>
          </p:nvCxnSpPr>
          <p:spPr bwMode="auto">
            <a:xfrm>
              <a:off x="10335406"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372581A-D49F-061F-4997-1B96378B2BF2}"/>
                </a:ext>
              </a:extLst>
            </p:cNvPr>
            <p:cNvCxnSpPr>
              <a:cxnSpLocks/>
            </p:cNvCxnSpPr>
            <p:nvPr/>
          </p:nvCxnSpPr>
          <p:spPr bwMode="auto">
            <a:xfrm>
              <a:off x="10726118"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7F5CAE8-63B8-12C3-7D8E-B75D856ADC54}"/>
                </a:ext>
              </a:extLst>
            </p:cNvPr>
            <p:cNvCxnSpPr>
              <a:cxnSpLocks/>
            </p:cNvCxnSpPr>
            <p:nvPr/>
          </p:nvCxnSpPr>
          <p:spPr bwMode="auto">
            <a:xfrm>
              <a:off x="11116830"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1F710E6-F9CA-99EC-FC0B-27DE603A773B}"/>
                </a:ext>
              </a:extLst>
            </p:cNvPr>
            <p:cNvCxnSpPr>
              <a:cxnSpLocks/>
            </p:cNvCxnSpPr>
            <p:nvPr/>
          </p:nvCxnSpPr>
          <p:spPr bwMode="auto">
            <a:xfrm>
              <a:off x="11507540" y="3192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9CF9CFF-F490-99D7-6F40-0E851A4F622C}"/>
                </a:ext>
              </a:extLst>
            </p:cNvPr>
            <p:cNvCxnSpPr>
              <a:cxnSpLocks/>
            </p:cNvCxnSpPr>
            <p:nvPr/>
          </p:nvCxnSpPr>
          <p:spPr bwMode="auto">
            <a:xfrm flipH="1">
              <a:off x="9105000" y="1268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B8C83D9-8975-1421-DA34-169E38C27162}"/>
                </a:ext>
              </a:extLst>
            </p:cNvPr>
            <p:cNvCxnSpPr>
              <a:cxnSpLocks/>
            </p:cNvCxnSpPr>
            <p:nvPr/>
          </p:nvCxnSpPr>
          <p:spPr bwMode="auto">
            <a:xfrm flipH="1">
              <a:off x="9105000" y="16532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687B7C4-1190-566C-08BF-F29A8EDD0812}"/>
                </a:ext>
              </a:extLst>
            </p:cNvPr>
            <p:cNvCxnSpPr>
              <a:cxnSpLocks/>
            </p:cNvCxnSpPr>
            <p:nvPr/>
          </p:nvCxnSpPr>
          <p:spPr bwMode="auto">
            <a:xfrm flipH="1">
              <a:off x="9105000" y="2038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8833433-EF2B-FC2A-235C-AB64C003B5FD}"/>
                </a:ext>
              </a:extLst>
            </p:cNvPr>
            <p:cNvCxnSpPr>
              <a:cxnSpLocks/>
            </p:cNvCxnSpPr>
            <p:nvPr/>
          </p:nvCxnSpPr>
          <p:spPr bwMode="auto">
            <a:xfrm flipH="1">
              <a:off x="9105000" y="24231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DAAF934-EE4E-6648-977A-4C1045DE7A5C}"/>
                </a:ext>
              </a:extLst>
            </p:cNvPr>
            <p:cNvCxnSpPr>
              <a:cxnSpLocks/>
            </p:cNvCxnSpPr>
            <p:nvPr/>
          </p:nvCxnSpPr>
          <p:spPr bwMode="auto">
            <a:xfrm flipH="1">
              <a:off x="9105000" y="2808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E12EF1A-27CF-E5E9-DF4B-C69B4690E5EE}"/>
                </a:ext>
              </a:extLst>
            </p:cNvPr>
            <p:cNvCxnSpPr>
              <a:cxnSpLocks/>
            </p:cNvCxnSpPr>
            <p:nvPr/>
          </p:nvCxnSpPr>
          <p:spPr bwMode="auto">
            <a:xfrm flipH="1">
              <a:off x="9105000" y="3192987"/>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E2A5B687-3198-982F-DD83-5A0DBB729D66}"/>
                </a:ext>
              </a:extLst>
            </p:cNvPr>
            <p:cNvSpPr txBox="1"/>
            <p:nvPr/>
          </p:nvSpPr>
          <p:spPr bwMode="auto">
            <a:xfrm>
              <a:off x="9167741" y="3446780"/>
              <a:ext cx="2339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9" name="TextBox 38">
              <a:extLst>
                <a:ext uri="{FF2B5EF4-FFF2-40B4-BE49-F238E27FC236}">
                  <a16:creationId xmlns:a16="http://schemas.microsoft.com/office/drawing/2014/main" id="{06B43604-B910-3D61-C317-A42ABD218257}"/>
                </a:ext>
              </a:extLst>
            </p:cNvPr>
            <p:cNvSpPr txBox="1"/>
            <p:nvPr/>
          </p:nvSpPr>
          <p:spPr bwMode="auto">
            <a:xfrm rot="16200000">
              <a:off x="7719109" y="2041257"/>
              <a:ext cx="1933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PSA-PFS</a:t>
              </a:r>
            </a:p>
          </p:txBody>
        </p:sp>
        <p:sp>
          <p:nvSpPr>
            <p:cNvPr id="40" name="TextBox 39">
              <a:extLst>
                <a:ext uri="{FF2B5EF4-FFF2-40B4-BE49-F238E27FC236}">
                  <a16:creationId xmlns:a16="http://schemas.microsoft.com/office/drawing/2014/main" id="{EF0B9B37-F2E5-96E9-B85B-E857D0BC9AAF}"/>
                </a:ext>
              </a:extLst>
            </p:cNvPr>
            <p:cNvSpPr txBox="1"/>
            <p:nvPr/>
          </p:nvSpPr>
          <p:spPr bwMode="auto">
            <a:xfrm>
              <a:off x="11242431"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AB12FAF8-6891-1DCE-101B-BF0D41AA356C}"/>
                </a:ext>
              </a:extLst>
            </p:cNvPr>
            <p:cNvSpPr txBox="1"/>
            <p:nvPr/>
          </p:nvSpPr>
          <p:spPr bwMode="auto">
            <a:xfrm>
              <a:off x="889121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6D642135-C145-D276-0126-63938929AD32}"/>
                </a:ext>
              </a:extLst>
            </p:cNvPr>
            <p:cNvSpPr txBox="1"/>
            <p:nvPr/>
          </p:nvSpPr>
          <p:spPr bwMode="auto">
            <a:xfrm>
              <a:off x="928308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43" name="TextBox 42">
              <a:extLst>
                <a:ext uri="{FF2B5EF4-FFF2-40B4-BE49-F238E27FC236}">
                  <a16:creationId xmlns:a16="http://schemas.microsoft.com/office/drawing/2014/main" id="{0B0A5FE9-368F-0BA9-BA27-541CE488EDF3}"/>
                </a:ext>
              </a:extLst>
            </p:cNvPr>
            <p:cNvSpPr txBox="1"/>
            <p:nvPr/>
          </p:nvSpPr>
          <p:spPr bwMode="auto">
            <a:xfrm>
              <a:off x="967495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4" name="TextBox 43">
              <a:extLst>
                <a:ext uri="{FF2B5EF4-FFF2-40B4-BE49-F238E27FC236}">
                  <a16:creationId xmlns:a16="http://schemas.microsoft.com/office/drawing/2014/main" id="{FEF93B62-CF32-DAB4-3EC7-32B40C1DB675}"/>
                </a:ext>
              </a:extLst>
            </p:cNvPr>
            <p:cNvSpPr txBox="1"/>
            <p:nvPr/>
          </p:nvSpPr>
          <p:spPr bwMode="auto">
            <a:xfrm>
              <a:off x="1006682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5" name="TextBox 44">
              <a:extLst>
                <a:ext uri="{FF2B5EF4-FFF2-40B4-BE49-F238E27FC236}">
                  <a16:creationId xmlns:a16="http://schemas.microsoft.com/office/drawing/2014/main" id="{F1198BAD-515E-9CFB-9DBA-B97DA399F5D8}"/>
                </a:ext>
              </a:extLst>
            </p:cNvPr>
            <p:cNvSpPr txBox="1"/>
            <p:nvPr/>
          </p:nvSpPr>
          <p:spPr bwMode="auto">
            <a:xfrm>
              <a:off x="1045869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46" name="TextBox 45">
              <a:extLst>
                <a:ext uri="{FF2B5EF4-FFF2-40B4-BE49-F238E27FC236}">
                  <a16:creationId xmlns:a16="http://schemas.microsoft.com/office/drawing/2014/main" id="{C295C20D-A404-A5AB-251E-9EB4A3C89DF2}"/>
                </a:ext>
              </a:extLst>
            </p:cNvPr>
            <p:cNvSpPr txBox="1"/>
            <p:nvPr/>
          </p:nvSpPr>
          <p:spPr bwMode="auto">
            <a:xfrm>
              <a:off x="10850563" y="323199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7" name="TextBox 46">
              <a:extLst>
                <a:ext uri="{FF2B5EF4-FFF2-40B4-BE49-F238E27FC236}">
                  <a16:creationId xmlns:a16="http://schemas.microsoft.com/office/drawing/2014/main" id="{A9488096-9231-4E1A-DB8D-E539B1803460}"/>
                </a:ext>
              </a:extLst>
            </p:cNvPr>
            <p:cNvSpPr txBox="1"/>
            <p:nvPr/>
          </p:nvSpPr>
          <p:spPr bwMode="auto">
            <a:xfrm>
              <a:off x="8655554" y="1096799"/>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38A56A8B-1B75-351F-49AF-27C0712F9D11}"/>
                </a:ext>
              </a:extLst>
            </p:cNvPr>
            <p:cNvSpPr txBox="1"/>
            <p:nvPr/>
          </p:nvSpPr>
          <p:spPr bwMode="auto">
            <a:xfrm>
              <a:off x="8655554" y="1482383"/>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49" name="TextBox 48">
              <a:extLst>
                <a:ext uri="{FF2B5EF4-FFF2-40B4-BE49-F238E27FC236}">
                  <a16:creationId xmlns:a16="http://schemas.microsoft.com/office/drawing/2014/main" id="{672B851C-7B9B-E1D4-2AA4-1A90A5618ABD}"/>
                </a:ext>
              </a:extLst>
            </p:cNvPr>
            <p:cNvSpPr txBox="1"/>
            <p:nvPr/>
          </p:nvSpPr>
          <p:spPr bwMode="auto">
            <a:xfrm>
              <a:off x="8655554" y="1867967"/>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50" name="TextBox 49">
              <a:extLst>
                <a:ext uri="{FF2B5EF4-FFF2-40B4-BE49-F238E27FC236}">
                  <a16:creationId xmlns:a16="http://schemas.microsoft.com/office/drawing/2014/main" id="{90D44ED0-D7C5-97CB-3144-70D57A5F8D15}"/>
                </a:ext>
              </a:extLst>
            </p:cNvPr>
            <p:cNvSpPr txBox="1"/>
            <p:nvPr/>
          </p:nvSpPr>
          <p:spPr bwMode="auto">
            <a:xfrm>
              <a:off x="8655554" y="2253551"/>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51" name="TextBox 50">
              <a:extLst>
                <a:ext uri="{FF2B5EF4-FFF2-40B4-BE49-F238E27FC236}">
                  <a16:creationId xmlns:a16="http://schemas.microsoft.com/office/drawing/2014/main" id="{27D6D019-81C2-3E9B-D979-BF3380C10626}"/>
                </a:ext>
              </a:extLst>
            </p:cNvPr>
            <p:cNvSpPr txBox="1"/>
            <p:nvPr/>
          </p:nvSpPr>
          <p:spPr bwMode="auto">
            <a:xfrm>
              <a:off x="8655554" y="2639135"/>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52" name="TextBox 51">
              <a:extLst>
                <a:ext uri="{FF2B5EF4-FFF2-40B4-BE49-F238E27FC236}">
                  <a16:creationId xmlns:a16="http://schemas.microsoft.com/office/drawing/2014/main" id="{51AFDABE-C8AA-F8F8-9BE9-4113D1A0C497}"/>
                </a:ext>
              </a:extLst>
            </p:cNvPr>
            <p:cNvSpPr txBox="1"/>
            <p:nvPr/>
          </p:nvSpPr>
          <p:spPr bwMode="auto">
            <a:xfrm>
              <a:off x="8655554" y="3024719"/>
              <a:ext cx="530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84E4E242-71E5-DE4E-F919-251B29FCABF2}"/>
                </a:ext>
              </a:extLst>
            </p:cNvPr>
            <p:cNvSpPr txBox="1"/>
            <p:nvPr/>
          </p:nvSpPr>
          <p:spPr bwMode="auto">
            <a:xfrm>
              <a:off x="10121480" y="1289037"/>
              <a:ext cx="1693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VISION-PET-E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VISION-PET-SF</a:t>
              </a:r>
            </a:p>
          </p:txBody>
        </p:sp>
        <p:cxnSp>
          <p:nvCxnSpPr>
            <p:cNvPr id="56" name="Straight Connector 55">
              <a:extLst>
                <a:ext uri="{FF2B5EF4-FFF2-40B4-BE49-F238E27FC236}">
                  <a16:creationId xmlns:a16="http://schemas.microsoft.com/office/drawing/2014/main" id="{EC265F09-AE39-BBA7-AFF0-53AAC872EFA1}"/>
                </a:ext>
              </a:extLst>
            </p:cNvPr>
            <p:cNvCxnSpPr>
              <a:cxnSpLocks/>
            </p:cNvCxnSpPr>
            <p:nvPr/>
          </p:nvCxnSpPr>
          <p:spPr bwMode="auto">
            <a:xfrm flipH="1">
              <a:off x="9985535" y="1435353"/>
              <a:ext cx="161408" cy="0"/>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7F5E63A-6659-CF96-5FF1-E38417457F0C}"/>
                </a:ext>
              </a:extLst>
            </p:cNvPr>
            <p:cNvCxnSpPr>
              <a:cxnSpLocks/>
            </p:cNvCxnSpPr>
            <p:nvPr/>
          </p:nvCxnSpPr>
          <p:spPr bwMode="auto">
            <a:xfrm flipH="1">
              <a:off x="9985535" y="1686363"/>
              <a:ext cx="161408" cy="0"/>
            </a:xfrm>
            <a:prstGeom prst="line">
              <a:avLst/>
            </a:prstGeom>
            <a:noFill/>
            <a:ln w="28575" cap="flat" cmpd="sng" algn="ctr">
              <a:solidFill>
                <a:schemeClr val="accent1"/>
              </a:solidFill>
              <a:prstDash val="solid"/>
              <a:round/>
              <a:headEnd type="none" w="med" len="med"/>
              <a:tailEnd type="none" w="med" len="med"/>
            </a:ln>
            <a:effectLst/>
          </p:spPr>
        </p:cxnSp>
        <p:sp>
          <p:nvSpPr>
            <p:cNvPr id="94" name="TextBox 93">
              <a:extLst>
                <a:ext uri="{FF2B5EF4-FFF2-40B4-BE49-F238E27FC236}">
                  <a16:creationId xmlns:a16="http://schemas.microsoft.com/office/drawing/2014/main" id="{0AC2283B-130C-9D91-4840-22A03AFF5722}"/>
                </a:ext>
              </a:extLst>
            </p:cNvPr>
            <p:cNvSpPr txBox="1"/>
            <p:nvPr/>
          </p:nvSpPr>
          <p:spPr bwMode="auto">
            <a:xfrm>
              <a:off x="10097804" y="1951341"/>
              <a:ext cx="941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4.1 mo</a:t>
              </a:r>
            </a:p>
          </p:txBody>
        </p:sp>
        <p:sp>
          <p:nvSpPr>
            <p:cNvPr id="95" name="TextBox 94">
              <a:extLst>
                <a:ext uri="{FF2B5EF4-FFF2-40B4-BE49-F238E27FC236}">
                  <a16:creationId xmlns:a16="http://schemas.microsoft.com/office/drawing/2014/main" id="{31F63398-1E73-1E91-3D74-87E0FC08FC69}"/>
                </a:ext>
              </a:extLst>
            </p:cNvPr>
            <p:cNvSpPr txBox="1"/>
            <p:nvPr/>
          </p:nvSpPr>
          <p:spPr bwMode="auto">
            <a:xfrm>
              <a:off x="10688630" y="2893438"/>
              <a:ext cx="941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2.1 mo</a:t>
              </a:r>
            </a:p>
          </p:txBody>
        </p:sp>
        <p:grpSp>
          <p:nvGrpSpPr>
            <p:cNvPr id="107" name="Group 106">
              <a:extLst>
                <a:ext uri="{FF2B5EF4-FFF2-40B4-BE49-F238E27FC236}">
                  <a16:creationId xmlns:a16="http://schemas.microsoft.com/office/drawing/2014/main" id="{4BC818F0-4EC5-616B-C0ED-9EF1A8D83072}"/>
                </a:ext>
              </a:extLst>
            </p:cNvPr>
            <p:cNvGrpSpPr/>
            <p:nvPr/>
          </p:nvGrpSpPr>
          <p:grpSpPr>
            <a:xfrm>
              <a:off x="9165275" y="1270639"/>
              <a:ext cx="2349130" cy="1583940"/>
              <a:chOff x="6075595" y="2452428"/>
              <a:chExt cx="2349130" cy="1583940"/>
            </a:xfrm>
          </p:grpSpPr>
          <p:sp>
            <p:nvSpPr>
              <p:cNvPr id="103" name="Freeform 102">
                <a:extLst>
                  <a:ext uri="{FF2B5EF4-FFF2-40B4-BE49-F238E27FC236}">
                    <a16:creationId xmlns:a16="http://schemas.microsoft.com/office/drawing/2014/main" id="{9995AB70-EA3F-D98B-2DFD-1B5A380297E4}"/>
                  </a:ext>
                </a:extLst>
              </p:cNvPr>
              <p:cNvSpPr/>
              <p:nvPr/>
            </p:nvSpPr>
            <p:spPr bwMode="auto">
              <a:xfrm>
                <a:off x="6075595" y="2452428"/>
                <a:ext cx="1878537" cy="1503595"/>
              </a:xfrm>
              <a:custGeom>
                <a:avLst/>
                <a:gdLst>
                  <a:gd name="connsiteX0" fmla="*/ 0 w 1878537"/>
                  <a:gd name="connsiteY0" fmla="*/ 0 h 1503595"/>
                  <a:gd name="connsiteX1" fmla="*/ 149212 w 1878537"/>
                  <a:gd name="connsiteY1" fmla="*/ 0 h 1503595"/>
                  <a:gd name="connsiteX2" fmla="*/ 149212 w 1878537"/>
                  <a:gd name="connsiteY2" fmla="*/ 26782 h 1503595"/>
                  <a:gd name="connsiteX3" fmla="*/ 183645 w 1878537"/>
                  <a:gd name="connsiteY3" fmla="*/ 26782 h 1503595"/>
                  <a:gd name="connsiteX4" fmla="*/ 183645 w 1878537"/>
                  <a:gd name="connsiteY4" fmla="*/ 65041 h 1503595"/>
                  <a:gd name="connsiteX5" fmla="*/ 271642 w 1878537"/>
                  <a:gd name="connsiteY5" fmla="*/ 65041 h 1503595"/>
                  <a:gd name="connsiteX6" fmla="*/ 271642 w 1878537"/>
                  <a:gd name="connsiteY6" fmla="*/ 195123 h 1503595"/>
                  <a:gd name="connsiteX7" fmla="*/ 286946 w 1878537"/>
                  <a:gd name="connsiteY7" fmla="*/ 195123 h 1503595"/>
                  <a:gd name="connsiteX8" fmla="*/ 286946 w 1878537"/>
                  <a:gd name="connsiteY8" fmla="*/ 275468 h 1503595"/>
                  <a:gd name="connsiteX9" fmla="*/ 306076 w 1878537"/>
                  <a:gd name="connsiteY9" fmla="*/ 294598 h 1503595"/>
                  <a:gd name="connsiteX10" fmla="*/ 306076 w 1878537"/>
                  <a:gd name="connsiteY10" fmla="*/ 363465 h 1503595"/>
                  <a:gd name="connsiteX11" fmla="*/ 355813 w 1878537"/>
                  <a:gd name="connsiteY11" fmla="*/ 363465 h 1503595"/>
                  <a:gd name="connsiteX12" fmla="*/ 355813 w 1878537"/>
                  <a:gd name="connsiteY12" fmla="*/ 428506 h 1503595"/>
                  <a:gd name="connsiteX13" fmla="*/ 401724 w 1878537"/>
                  <a:gd name="connsiteY13" fmla="*/ 428506 h 1503595"/>
                  <a:gd name="connsiteX14" fmla="*/ 401724 w 1878537"/>
                  <a:gd name="connsiteY14" fmla="*/ 489721 h 1503595"/>
                  <a:gd name="connsiteX15" fmla="*/ 459113 w 1878537"/>
                  <a:gd name="connsiteY15" fmla="*/ 489721 h 1503595"/>
                  <a:gd name="connsiteX16" fmla="*/ 459113 w 1878537"/>
                  <a:gd name="connsiteY16" fmla="*/ 508851 h 1503595"/>
                  <a:gd name="connsiteX17" fmla="*/ 459113 w 1878537"/>
                  <a:gd name="connsiteY17" fmla="*/ 508851 h 1503595"/>
                  <a:gd name="connsiteX18" fmla="*/ 459113 w 1878537"/>
                  <a:gd name="connsiteY18" fmla="*/ 570066 h 1503595"/>
                  <a:gd name="connsiteX19" fmla="*/ 547110 w 1878537"/>
                  <a:gd name="connsiteY19" fmla="*/ 570066 h 1503595"/>
                  <a:gd name="connsiteX20" fmla="*/ 547110 w 1878537"/>
                  <a:gd name="connsiteY20" fmla="*/ 631281 h 1503595"/>
                  <a:gd name="connsiteX21" fmla="*/ 612151 w 1878537"/>
                  <a:gd name="connsiteY21" fmla="*/ 631281 h 1503595"/>
                  <a:gd name="connsiteX22" fmla="*/ 612151 w 1878537"/>
                  <a:gd name="connsiteY22" fmla="*/ 665714 h 1503595"/>
                  <a:gd name="connsiteX23" fmla="*/ 638932 w 1878537"/>
                  <a:gd name="connsiteY23" fmla="*/ 665714 h 1503595"/>
                  <a:gd name="connsiteX24" fmla="*/ 638932 w 1878537"/>
                  <a:gd name="connsiteY24" fmla="*/ 734581 h 1503595"/>
                  <a:gd name="connsiteX25" fmla="*/ 688669 w 1878537"/>
                  <a:gd name="connsiteY25" fmla="*/ 734581 h 1503595"/>
                  <a:gd name="connsiteX26" fmla="*/ 688669 w 1878537"/>
                  <a:gd name="connsiteY26" fmla="*/ 761363 h 1503595"/>
                  <a:gd name="connsiteX27" fmla="*/ 730755 w 1878537"/>
                  <a:gd name="connsiteY27" fmla="*/ 761363 h 1503595"/>
                  <a:gd name="connsiteX28" fmla="*/ 730755 w 1878537"/>
                  <a:gd name="connsiteY28" fmla="*/ 807274 h 1503595"/>
                  <a:gd name="connsiteX29" fmla="*/ 780492 w 1878537"/>
                  <a:gd name="connsiteY29" fmla="*/ 807274 h 1503595"/>
                  <a:gd name="connsiteX30" fmla="*/ 780492 w 1878537"/>
                  <a:gd name="connsiteY30" fmla="*/ 853185 h 1503595"/>
                  <a:gd name="connsiteX31" fmla="*/ 814926 w 1878537"/>
                  <a:gd name="connsiteY31" fmla="*/ 853185 h 1503595"/>
                  <a:gd name="connsiteX32" fmla="*/ 814926 w 1878537"/>
                  <a:gd name="connsiteY32" fmla="*/ 899097 h 1503595"/>
                  <a:gd name="connsiteX33" fmla="*/ 899096 w 1878537"/>
                  <a:gd name="connsiteY33" fmla="*/ 933530 h 1503595"/>
                  <a:gd name="connsiteX34" fmla="*/ 956485 w 1878537"/>
                  <a:gd name="connsiteY34" fmla="*/ 941182 h 1503595"/>
                  <a:gd name="connsiteX35" fmla="*/ 975615 w 1878537"/>
                  <a:gd name="connsiteY35" fmla="*/ 971790 h 1503595"/>
                  <a:gd name="connsiteX36" fmla="*/ 1025352 w 1878537"/>
                  <a:gd name="connsiteY36" fmla="*/ 971790 h 1503595"/>
                  <a:gd name="connsiteX37" fmla="*/ 1025352 w 1878537"/>
                  <a:gd name="connsiteY37" fmla="*/ 1010049 h 1503595"/>
                  <a:gd name="connsiteX38" fmla="*/ 1094219 w 1878537"/>
                  <a:gd name="connsiteY38" fmla="*/ 1010049 h 1503595"/>
                  <a:gd name="connsiteX39" fmla="*/ 1094219 w 1878537"/>
                  <a:gd name="connsiteY39" fmla="*/ 1052134 h 1503595"/>
                  <a:gd name="connsiteX40" fmla="*/ 1128653 w 1878537"/>
                  <a:gd name="connsiteY40" fmla="*/ 1052134 h 1503595"/>
                  <a:gd name="connsiteX41" fmla="*/ 1128653 w 1878537"/>
                  <a:gd name="connsiteY41" fmla="*/ 1071264 h 1503595"/>
                  <a:gd name="connsiteX42" fmla="*/ 1186042 w 1878537"/>
                  <a:gd name="connsiteY42" fmla="*/ 1086568 h 1503595"/>
                  <a:gd name="connsiteX43" fmla="*/ 1208997 w 1878537"/>
                  <a:gd name="connsiteY43" fmla="*/ 1113349 h 1503595"/>
                  <a:gd name="connsiteX44" fmla="*/ 1274038 w 1878537"/>
                  <a:gd name="connsiteY44" fmla="*/ 1132479 h 1503595"/>
                  <a:gd name="connsiteX45" fmla="*/ 1293168 w 1878537"/>
                  <a:gd name="connsiteY45" fmla="*/ 1170739 h 1503595"/>
                  <a:gd name="connsiteX46" fmla="*/ 1323776 w 1878537"/>
                  <a:gd name="connsiteY46" fmla="*/ 1189868 h 1503595"/>
                  <a:gd name="connsiteX47" fmla="*/ 1381165 w 1878537"/>
                  <a:gd name="connsiteY47" fmla="*/ 1189868 h 1503595"/>
                  <a:gd name="connsiteX48" fmla="*/ 1381165 w 1878537"/>
                  <a:gd name="connsiteY48" fmla="*/ 1212824 h 1503595"/>
                  <a:gd name="connsiteX49" fmla="*/ 1419424 w 1878537"/>
                  <a:gd name="connsiteY49" fmla="*/ 1212824 h 1503595"/>
                  <a:gd name="connsiteX50" fmla="*/ 1419424 w 1878537"/>
                  <a:gd name="connsiteY50" fmla="*/ 1254909 h 1503595"/>
                  <a:gd name="connsiteX51" fmla="*/ 1465336 w 1878537"/>
                  <a:gd name="connsiteY51" fmla="*/ 1274039 h 1503595"/>
                  <a:gd name="connsiteX52" fmla="*/ 1515073 w 1878537"/>
                  <a:gd name="connsiteY52" fmla="*/ 1281691 h 1503595"/>
                  <a:gd name="connsiteX53" fmla="*/ 1515073 w 1878537"/>
                  <a:gd name="connsiteY53" fmla="*/ 1281691 h 1503595"/>
                  <a:gd name="connsiteX54" fmla="*/ 1515073 w 1878537"/>
                  <a:gd name="connsiteY54" fmla="*/ 1312298 h 1503595"/>
                  <a:gd name="connsiteX55" fmla="*/ 1515073 w 1878537"/>
                  <a:gd name="connsiteY55" fmla="*/ 1312298 h 1503595"/>
                  <a:gd name="connsiteX56" fmla="*/ 1515073 w 1878537"/>
                  <a:gd name="connsiteY56" fmla="*/ 1312298 h 1503595"/>
                  <a:gd name="connsiteX57" fmla="*/ 1515073 w 1878537"/>
                  <a:gd name="connsiteY57" fmla="*/ 1312298 h 1503595"/>
                  <a:gd name="connsiteX58" fmla="*/ 1518899 w 1878537"/>
                  <a:gd name="connsiteY58" fmla="*/ 1335254 h 1503595"/>
                  <a:gd name="connsiteX59" fmla="*/ 1633677 w 1878537"/>
                  <a:gd name="connsiteY59" fmla="*/ 1350558 h 1503595"/>
                  <a:gd name="connsiteX60" fmla="*/ 1664284 w 1878537"/>
                  <a:gd name="connsiteY60" fmla="*/ 1384991 h 1503595"/>
                  <a:gd name="connsiteX61" fmla="*/ 1679588 w 1878537"/>
                  <a:gd name="connsiteY61" fmla="*/ 1384991 h 1503595"/>
                  <a:gd name="connsiteX62" fmla="*/ 1694892 w 1878537"/>
                  <a:gd name="connsiteY62" fmla="*/ 1407947 h 1503595"/>
                  <a:gd name="connsiteX63" fmla="*/ 1733151 w 1878537"/>
                  <a:gd name="connsiteY63" fmla="*/ 1407947 h 1503595"/>
                  <a:gd name="connsiteX64" fmla="*/ 1752281 w 1878537"/>
                  <a:gd name="connsiteY64" fmla="*/ 1430903 h 1503595"/>
                  <a:gd name="connsiteX65" fmla="*/ 1775237 w 1878537"/>
                  <a:gd name="connsiteY65" fmla="*/ 1438554 h 1503595"/>
                  <a:gd name="connsiteX66" fmla="*/ 1775237 w 1878537"/>
                  <a:gd name="connsiteY66" fmla="*/ 1438554 h 1503595"/>
                  <a:gd name="connsiteX67" fmla="*/ 1817322 w 1878537"/>
                  <a:gd name="connsiteY67" fmla="*/ 1465336 h 1503595"/>
                  <a:gd name="connsiteX68" fmla="*/ 1836452 w 1878537"/>
                  <a:gd name="connsiteY68" fmla="*/ 1499769 h 1503595"/>
                  <a:gd name="connsiteX69" fmla="*/ 1878537 w 1878537"/>
                  <a:gd name="connsiteY69" fmla="*/ 1503595 h 1503595"/>
                  <a:gd name="connsiteX0" fmla="*/ 0 w 1878537"/>
                  <a:gd name="connsiteY0" fmla="*/ 0 h 1503595"/>
                  <a:gd name="connsiteX1" fmla="*/ 149212 w 1878537"/>
                  <a:gd name="connsiteY1" fmla="*/ 0 h 1503595"/>
                  <a:gd name="connsiteX2" fmla="*/ 149212 w 1878537"/>
                  <a:gd name="connsiteY2" fmla="*/ 26782 h 1503595"/>
                  <a:gd name="connsiteX3" fmla="*/ 183645 w 1878537"/>
                  <a:gd name="connsiteY3" fmla="*/ 26782 h 1503595"/>
                  <a:gd name="connsiteX4" fmla="*/ 183645 w 1878537"/>
                  <a:gd name="connsiteY4" fmla="*/ 65041 h 1503595"/>
                  <a:gd name="connsiteX5" fmla="*/ 271642 w 1878537"/>
                  <a:gd name="connsiteY5" fmla="*/ 65041 h 1503595"/>
                  <a:gd name="connsiteX6" fmla="*/ 271642 w 1878537"/>
                  <a:gd name="connsiteY6" fmla="*/ 195123 h 1503595"/>
                  <a:gd name="connsiteX7" fmla="*/ 286946 w 1878537"/>
                  <a:gd name="connsiteY7" fmla="*/ 195123 h 1503595"/>
                  <a:gd name="connsiteX8" fmla="*/ 286946 w 1878537"/>
                  <a:gd name="connsiteY8" fmla="*/ 275468 h 1503595"/>
                  <a:gd name="connsiteX9" fmla="*/ 306076 w 1878537"/>
                  <a:gd name="connsiteY9" fmla="*/ 294598 h 1503595"/>
                  <a:gd name="connsiteX10" fmla="*/ 306076 w 1878537"/>
                  <a:gd name="connsiteY10" fmla="*/ 363465 h 1503595"/>
                  <a:gd name="connsiteX11" fmla="*/ 355813 w 1878537"/>
                  <a:gd name="connsiteY11" fmla="*/ 363465 h 1503595"/>
                  <a:gd name="connsiteX12" fmla="*/ 355813 w 1878537"/>
                  <a:gd name="connsiteY12" fmla="*/ 428506 h 1503595"/>
                  <a:gd name="connsiteX13" fmla="*/ 401724 w 1878537"/>
                  <a:gd name="connsiteY13" fmla="*/ 428506 h 1503595"/>
                  <a:gd name="connsiteX14" fmla="*/ 401724 w 1878537"/>
                  <a:gd name="connsiteY14" fmla="*/ 489721 h 1503595"/>
                  <a:gd name="connsiteX15" fmla="*/ 459113 w 1878537"/>
                  <a:gd name="connsiteY15" fmla="*/ 489721 h 1503595"/>
                  <a:gd name="connsiteX16" fmla="*/ 459113 w 1878537"/>
                  <a:gd name="connsiteY16" fmla="*/ 508851 h 1503595"/>
                  <a:gd name="connsiteX17" fmla="*/ 459113 w 1878537"/>
                  <a:gd name="connsiteY17" fmla="*/ 508851 h 1503595"/>
                  <a:gd name="connsiteX18" fmla="*/ 489721 w 1878537"/>
                  <a:gd name="connsiteY18" fmla="*/ 554762 h 1503595"/>
                  <a:gd name="connsiteX19" fmla="*/ 547110 w 1878537"/>
                  <a:gd name="connsiteY19" fmla="*/ 570066 h 1503595"/>
                  <a:gd name="connsiteX20" fmla="*/ 547110 w 1878537"/>
                  <a:gd name="connsiteY20" fmla="*/ 631281 h 1503595"/>
                  <a:gd name="connsiteX21" fmla="*/ 612151 w 1878537"/>
                  <a:gd name="connsiteY21" fmla="*/ 631281 h 1503595"/>
                  <a:gd name="connsiteX22" fmla="*/ 612151 w 1878537"/>
                  <a:gd name="connsiteY22" fmla="*/ 665714 h 1503595"/>
                  <a:gd name="connsiteX23" fmla="*/ 638932 w 1878537"/>
                  <a:gd name="connsiteY23" fmla="*/ 665714 h 1503595"/>
                  <a:gd name="connsiteX24" fmla="*/ 638932 w 1878537"/>
                  <a:gd name="connsiteY24" fmla="*/ 734581 h 1503595"/>
                  <a:gd name="connsiteX25" fmla="*/ 688669 w 1878537"/>
                  <a:gd name="connsiteY25" fmla="*/ 734581 h 1503595"/>
                  <a:gd name="connsiteX26" fmla="*/ 688669 w 1878537"/>
                  <a:gd name="connsiteY26" fmla="*/ 761363 h 1503595"/>
                  <a:gd name="connsiteX27" fmla="*/ 730755 w 1878537"/>
                  <a:gd name="connsiteY27" fmla="*/ 761363 h 1503595"/>
                  <a:gd name="connsiteX28" fmla="*/ 730755 w 1878537"/>
                  <a:gd name="connsiteY28" fmla="*/ 807274 h 1503595"/>
                  <a:gd name="connsiteX29" fmla="*/ 780492 w 1878537"/>
                  <a:gd name="connsiteY29" fmla="*/ 807274 h 1503595"/>
                  <a:gd name="connsiteX30" fmla="*/ 780492 w 1878537"/>
                  <a:gd name="connsiteY30" fmla="*/ 853185 h 1503595"/>
                  <a:gd name="connsiteX31" fmla="*/ 814926 w 1878537"/>
                  <a:gd name="connsiteY31" fmla="*/ 853185 h 1503595"/>
                  <a:gd name="connsiteX32" fmla="*/ 814926 w 1878537"/>
                  <a:gd name="connsiteY32" fmla="*/ 899097 h 1503595"/>
                  <a:gd name="connsiteX33" fmla="*/ 899096 w 1878537"/>
                  <a:gd name="connsiteY33" fmla="*/ 933530 h 1503595"/>
                  <a:gd name="connsiteX34" fmla="*/ 956485 w 1878537"/>
                  <a:gd name="connsiteY34" fmla="*/ 941182 h 1503595"/>
                  <a:gd name="connsiteX35" fmla="*/ 975615 w 1878537"/>
                  <a:gd name="connsiteY35" fmla="*/ 971790 h 1503595"/>
                  <a:gd name="connsiteX36" fmla="*/ 1025352 w 1878537"/>
                  <a:gd name="connsiteY36" fmla="*/ 971790 h 1503595"/>
                  <a:gd name="connsiteX37" fmla="*/ 1025352 w 1878537"/>
                  <a:gd name="connsiteY37" fmla="*/ 1010049 h 1503595"/>
                  <a:gd name="connsiteX38" fmla="*/ 1094219 w 1878537"/>
                  <a:gd name="connsiteY38" fmla="*/ 1010049 h 1503595"/>
                  <a:gd name="connsiteX39" fmla="*/ 1094219 w 1878537"/>
                  <a:gd name="connsiteY39" fmla="*/ 1052134 h 1503595"/>
                  <a:gd name="connsiteX40" fmla="*/ 1128653 w 1878537"/>
                  <a:gd name="connsiteY40" fmla="*/ 1052134 h 1503595"/>
                  <a:gd name="connsiteX41" fmla="*/ 1128653 w 1878537"/>
                  <a:gd name="connsiteY41" fmla="*/ 1071264 h 1503595"/>
                  <a:gd name="connsiteX42" fmla="*/ 1186042 w 1878537"/>
                  <a:gd name="connsiteY42" fmla="*/ 1086568 h 1503595"/>
                  <a:gd name="connsiteX43" fmla="*/ 1208997 w 1878537"/>
                  <a:gd name="connsiteY43" fmla="*/ 1113349 h 1503595"/>
                  <a:gd name="connsiteX44" fmla="*/ 1274038 w 1878537"/>
                  <a:gd name="connsiteY44" fmla="*/ 1132479 h 1503595"/>
                  <a:gd name="connsiteX45" fmla="*/ 1293168 w 1878537"/>
                  <a:gd name="connsiteY45" fmla="*/ 1170739 h 1503595"/>
                  <a:gd name="connsiteX46" fmla="*/ 1323776 w 1878537"/>
                  <a:gd name="connsiteY46" fmla="*/ 1189868 h 1503595"/>
                  <a:gd name="connsiteX47" fmla="*/ 1381165 w 1878537"/>
                  <a:gd name="connsiteY47" fmla="*/ 1189868 h 1503595"/>
                  <a:gd name="connsiteX48" fmla="*/ 1381165 w 1878537"/>
                  <a:gd name="connsiteY48" fmla="*/ 1212824 h 1503595"/>
                  <a:gd name="connsiteX49" fmla="*/ 1419424 w 1878537"/>
                  <a:gd name="connsiteY49" fmla="*/ 1212824 h 1503595"/>
                  <a:gd name="connsiteX50" fmla="*/ 1419424 w 1878537"/>
                  <a:gd name="connsiteY50" fmla="*/ 1254909 h 1503595"/>
                  <a:gd name="connsiteX51" fmla="*/ 1465336 w 1878537"/>
                  <a:gd name="connsiteY51" fmla="*/ 1274039 h 1503595"/>
                  <a:gd name="connsiteX52" fmla="*/ 1515073 w 1878537"/>
                  <a:gd name="connsiteY52" fmla="*/ 1281691 h 1503595"/>
                  <a:gd name="connsiteX53" fmla="*/ 1515073 w 1878537"/>
                  <a:gd name="connsiteY53" fmla="*/ 1281691 h 1503595"/>
                  <a:gd name="connsiteX54" fmla="*/ 1515073 w 1878537"/>
                  <a:gd name="connsiteY54" fmla="*/ 1312298 h 1503595"/>
                  <a:gd name="connsiteX55" fmla="*/ 1515073 w 1878537"/>
                  <a:gd name="connsiteY55" fmla="*/ 1312298 h 1503595"/>
                  <a:gd name="connsiteX56" fmla="*/ 1515073 w 1878537"/>
                  <a:gd name="connsiteY56" fmla="*/ 1312298 h 1503595"/>
                  <a:gd name="connsiteX57" fmla="*/ 1515073 w 1878537"/>
                  <a:gd name="connsiteY57" fmla="*/ 1312298 h 1503595"/>
                  <a:gd name="connsiteX58" fmla="*/ 1518899 w 1878537"/>
                  <a:gd name="connsiteY58" fmla="*/ 1335254 h 1503595"/>
                  <a:gd name="connsiteX59" fmla="*/ 1633677 w 1878537"/>
                  <a:gd name="connsiteY59" fmla="*/ 1350558 h 1503595"/>
                  <a:gd name="connsiteX60" fmla="*/ 1664284 w 1878537"/>
                  <a:gd name="connsiteY60" fmla="*/ 1384991 h 1503595"/>
                  <a:gd name="connsiteX61" fmla="*/ 1679588 w 1878537"/>
                  <a:gd name="connsiteY61" fmla="*/ 1384991 h 1503595"/>
                  <a:gd name="connsiteX62" fmla="*/ 1694892 w 1878537"/>
                  <a:gd name="connsiteY62" fmla="*/ 1407947 h 1503595"/>
                  <a:gd name="connsiteX63" fmla="*/ 1733151 w 1878537"/>
                  <a:gd name="connsiteY63" fmla="*/ 1407947 h 1503595"/>
                  <a:gd name="connsiteX64" fmla="*/ 1752281 w 1878537"/>
                  <a:gd name="connsiteY64" fmla="*/ 1430903 h 1503595"/>
                  <a:gd name="connsiteX65" fmla="*/ 1775237 w 1878537"/>
                  <a:gd name="connsiteY65" fmla="*/ 1438554 h 1503595"/>
                  <a:gd name="connsiteX66" fmla="*/ 1775237 w 1878537"/>
                  <a:gd name="connsiteY66" fmla="*/ 1438554 h 1503595"/>
                  <a:gd name="connsiteX67" fmla="*/ 1817322 w 1878537"/>
                  <a:gd name="connsiteY67" fmla="*/ 1465336 h 1503595"/>
                  <a:gd name="connsiteX68" fmla="*/ 1836452 w 1878537"/>
                  <a:gd name="connsiteY68" fmla="*/ 1499769 h 1503595"/>
                  <a:gd name="connsiteX69" fmla="*/ 1878537 w 1878537"/>
                  <a:gd name="connsiteY69" fmla="*/ 1503595 h 1503595"/>
                  <a:gd name="connsiteX0" fmla="*/ 0 w 1878537"/>
                  <a:gd name="connsiteY0" fmla="*/ 0 h 1503595"/>
                  <a:gd name="connsiteX1" fmla="*/ 149212 w 1878537"/>
                  <a:gd name="connsiteY1" fmla="*/ 0 h 1503595"/>
                  <a:gd name="connsiteX2" fmla="*/ 149212 w 1878537"/>
                  <a:gd name="connsiteY2" fmla="*/ 26782 h 1503595"/>
                  <a:gd name="connsiteX3" fmla="*/ 183645 w 1878537"/>
                  <a:gd name="connsiteY3" fmla="*/ 26782 h 1503595"/>
                  <a:gd name="connsiteX4" fmla="*/ 183645 w 1878537"/>
                  <a:gd name="connsiteY4" fmla="*/ 65041 h 1503595"/>
                  <a:gd name="connsiteX5" fmla="*/ 271642 w 1878537"/>
                  <a:gd name="connsiteY5" fmla="*/ 65041 h 1503595"/>
                  <a:gd name="connsiteX6" fmla="*/ 271642 w 1878537"/>
                  <a:gd name="connsiteY6" fmla="*/ 195123 h 1503595"/>
                  <a:gd name="connsiteX7" fmla="*/ 286946 w 1878537"/>
                  <a:gd name="connsiteY7" fmla="*/ 195123 h 1503595"/>
                  <a:gd name="connsiteX8" fmla="*/ 286946 w 1878537"/>
                  <a:gd name="connsiteY8" fmla="*/ 275468 h 1503595"/>
                  <a:gd name="connsiteX9" fmla="*/ 306076 w 1878537"/>
                  <a:gd name="connsiteY9" fmla="*/ 294598 h 1503595"/>
                  <a:gd name="connsiteX10" fmla="*/ 306076 w 1878537"/>
                  <a:gd name="connsiteY10" fmla="*/ 363465 h 1503595"/>
                  <a:gd name="connsiteX11" fmla="*/ 355813 w 1878537"/>
                  <a:gd name="connsiteY11" fmla="*/ 363465 h 1503595"/>
                  <a:gd name="connsiteX12" fmla="*/ 355813 w 1878537"/>
                  <a:gd name="connsiteY12" fmla="*/ 428506 h 1503595"/>
                  <a:gd name="connsiteX13" fmla="*/ 401724 w 1878537"/>
                  <a:gd name="connsiteY13" fmla="*/ 428506 h 1503595"/>
                  <a:gd name="connsiteX14" fmla="*/ 401724 w 1878537"/>
                  <a:gd name="connsiteY14" fmla="*/ 489721 h 1503595"/>
                  <a:gd name="connsiteX15" fmla="*/ 459113 w 1878537"/>
                  <a:gd name="connsiteY15" fmla="*/ 489721 h 1503595"/>
                  <a:gd name="connsiteX16" fmla="*/ 459113 w 1878537"/>
                  <a:gd name="connsiteY16" fmla="*/ 508851 h 1503595"/>
                  <a:gd name="connsiteX17" fmla="*/ 459113 w 1878537"/>
                  <a:gd name="connsiteY17" fmla="*/ 508851 h 1503595"/>
                  <a:gd name="connsiteX18" fmla="*/ 489721 w 1878537"/>
                  <a:gd name="connsiteY18" fmla="*/ 554762 h 1503595"/>
                  <a:gd name="connsiteX19" fmla="*/ 535633 w 1878537"/>
                  <a:gd name="connsiteY19" fmla="*/ 577718 h 1503595"/>
                  <a:gd name="connsiteX20" fmla="*/ 547110 w 1878537"/>
                  <a:gd name="connsiteY20" fmla="*/ 631281 h 1503595"/>
                  <a:gd name="connsiteX21" fmla="*/ 612151 w 1878537"/>
                  <a:gd name="connsiteY21" fmla="*/ 631281 h 1503595"/>
                  <a:gd name="connsiteX22" fmla="*/ 612151 w 1878537"/>
                  <a:gd name="connsiteY22" fmla="*/ 665714 h 1503595"/>
                  <a:gd name="connsiteX23" fmla="*/ 638932 w 1878537"/>
                  <a:gd name="connsiteY23" fmla="*/ 665714 h 1503595"/>
                  <a:gd name="connsiteX24" fmla="*/ 638932 w 1878537"/>
                  <a:gd name="connsiteY24" fmla="*/ 734581 h 1503595"/>
                  <a:gd name="connsiteX25" fmla="*/ 688669 w 1878537"/>
                  <a:gd name="connsiteY25" fmla="*/ 734581 h 1503595"/>
                  <a:gd name="connsiteX26" fmla="*/ 688669 w 1878537"/>
                  <a:gd name="connsiteY26" fmla="*/ 761363 h 1503595"/>
                  <a:gd name="connsiteX27" fmla="*/ 730755 w 1878537"/>
                  <a:gd name="connsiteY27" fmla="*/ 761363 h 1503595"/>
                  <a:gd name="connsiteX28" fmla="*/ 730755 w 1878537"/>
                  <a:gd name="connsiteY28" fmla="*/ 807274 h 1503595"/>
                  <a:gd name="connsiteX29" fmla="*/ 780492 w 1878537"/>
                  <a:gd name="connsiteY29" fmla="*/ 807274 h 1503595"/>
                  <a:gd name="connsiteX30" fmla="*/ 780492 w 1878537"/>
                  <a:gd name="connsiteY30" fmla="*/ 853185 h 1503595"/>
                  <a:gd name="connsiteX31" fmla="*/ 814926 w 1878537"/>
                  <a:gd name="connsiteY31" fmla="*/ 853185 h 1503595"/>
                  <a:gd name="connsiteX32" fmla="*/ 814926 w 1878537"/>
                  <a:gd name="connsiteY32" fmla="*/ 899097 h 1503595"/>
                  <a:gd name="connsiteX33" fmla="*/ 899096 w 1878537"/>
                  <a:gd name="connsiteY33" fmla="*/ 933530 h 1503595"/>
                  <a:gd name="connsiteX34" fmla="*/ 956485 w 1878537"/>
                  <a:gd name="connsiteY34" fmla="*/ 941182 h 1503595"/>
                  <a:gd name="connsiteX35" fmla="*/ 975615 w 1878537"/>
                  <a:gd name="connsiteY35" fmla="*/ 971790 h 1503595"/>
                  <a:gd name="connsiteX36" fmla="*/ 1025352 w 1878537"/>
                  <a:gd name="connsiteY36" fmla="*/ 971790 h 1503595"/>
                  <a:gd name="connsiteX37" fmla="*/ 1025352 w 1878537"/>
                  <a:gd name="connsiteY37" fmla="*/ 1010049 h 1503595"/>
                  <a:gd name="connsiteX38" fmla="*/ 1094219 w 1878537"/>
                  <a:gd name="connsiteY38" fmla="*/ 1010049 h 1503595"/>
                  <a:gd name="connsiteX39" fmla="*/ 1094219 w 1878537"/>
                  <a:gd name="connsiteY39" fmla="*/ 1052134 h 1503595"/>
                  <a:gd name="connsiteX40" fmla="*/ 1128653 w 1878537"/>
                  <a:gd name="connsiteY40" fmla="*/ 1052134 h 1503595"/>
                  <a:gd name="connsiteX41" fmla="*/ 1128653 w 1878537"/>
                  <a:gd name="connsiteY41" fmla="*/ 1071264 h 1503595"/>
                  <a:gd name="connsiteX42" fmla="*/ 1186042 w 1878537"/>
                  <a:gd name="connsiteY42" fmla="*/ 1086568 h 1503595"/>
                  <a:gd name="connsiteX43" fmla="*/ 1208997 w 1878537"/>
                  <a:gd name="connsiteY43" fmla="*/ 1113349 h 1503595"/>
                  <a:gd name="connsiteX44" fmla="*/ 1274038 w 1878537"/>
                  <a:gd name="connsiteY44" fmla="*/ 1132479 h 1503595"/>
                  <a:gd name="connsiteX45" fmla="*/ 1293168 w 1878537"/>
                  <a:gd name="connsiteY45" fmla="*/ 1170739 h 1503595"/>
                  <a:gd name="connsiteX46" fmla="*/ 1323776 w 1878537"/>
                  <a:gd name="connsiteY46" fmla="*/ 1189868 h 1503595"/>
                  <a:gd name="connsiteX47" fmla="*/ 1381165 w 1878537"/>
                  <a:gd name="connsiteY47" fmla="*/ 1189868 h 1503595"/>
                  <a:gd name="connsiteX48" fmla="*/ 1381165 w 1878537"/>
                  <a:gd name="connsiteY48" fmla="*/ 1212824 h 1503595"/>
                  <a:gd name="connsiteX49" fmla="*/ 1419424 w 1878537"/>
                  <a:gd name="connsiteY49" fmla="*/ 1212824 h 1503595"/>
                  <a:gd name="connsiteX50" fmla="*/ 1419424 w 1878537"/>
                  <a:gd name="connsiteY50" fmla="*/ 1254909 h 1503595"/>
                  <a:gd name="connsiteX51" fmla="*/ 1465336 w 1878537"/>
                  <a:gd name="connsiteY51" fmla="*/ 1274039 h 1503595"/>
                  <a:gd name="connsiteX52" fmla="*/ 1515073 w 1878537"/>
                  <a:gd name="connsiteY52" fmla="*/ 1281691 h 1503595"/>
                  <a:gd name="connsiteX53" fmla="*/ 1515073 w 1878537"/>
                  <a:gd name="connsiteY53" fmla="*/ 1281691 h 1503595"/>
                  <a:gd name="connsiteX54" fmla="*/ 1515073 w 1878537"/>
                  <a:gd name="connsiteY54" fmla="*/ 1312298 h 1503595"/>
                  <a:gd name="connsiteX55" fmla="*/ 1515073 w 1878537"/>
                  <a:gd name="connsiteY55" fmla="*/ 1312298 h 1503595"/>
                  <a:gd name="connsiteX56" fmla="*/ 1515073 w 1878537"/>
                  <a:gd name="connsiteY56" fmla="*/ 1312298 h 1503595"/>
                  <a:gd name="connsiteX57" fmla="*/ 1515073 w 1878537"/>
                  <a:gd name="connsiteY57" fmla="*/ 1312298 h 1503595"/>
                  <a:gd name="connsiteX58" fmla="*/ 1518899 w 1878537"/>
                  <a:gd name="connsiteY58" fmla="*/ 1335254 h 1503595"/>
                  <a:gd name="connsiteX59" fmla="*/ 1633677 w 1878537"/>
                  <a:gd name="connsiteY59" fmla="*/ 1350558 h 1503595"/>
                  <a:gd name="connsiteX60" fmla="*/ 1664284 w 1878537"/>
                  <a:gd name="connsiteY60" fmla="*/ 1384991 h 1503595"/>
                  <a:gd name="connsiteX61" fmla="*/ 1679588 w 1878537"/>
                  <a:gd name="connsiteY61" fmla="*/ 1384991 h 1503595"/>
                  <a:gd name="connsiteX62" fmla="*/ 1694892 w 1878537"/>
                  <a:gd name="connsiteY62" fmla="*/ 1407947 h 1503595"/>
                  <a:gd name="connsiteX63" fmla="*/ 1733151 w 1878537"/>
                  <a:gd name="connsiteY63" fmla="*/ 1407947 h 1503595"/>
                  <a:gd name="connsiteX64" fmla="*/ 1752281 w 1878537"/>
                  <a:gd name="connsiteY64" fmla="*/ 1430903 h 1503595"/>
                  <a:gd name="connsiteX65" fmla="*/ 1775237 w 1878537"/>
                  <a:gd name="connsiteY65" fmla="*/ 1438554 h 1503595"/>
                  <a:gd name="connsiteX66" fmla="*/ 1775237 w 1878537"/>
                  <a:gd name="connsiteY66" fmla="*/ 1438554 h 1503595"/>
                  <a:gd name="connsiteX67" fmla="*/ 1817322 w 1878537"/>
                  <a:gd name="connsiteY67" fmla="*/ 1465336 h 1503595"/>
                  <a:gd name="connsiteX68" fmla="*/ 1836452 w 1878537"/>
                  <a:gd name="connsiteY68" fmla="*/ 1499769 h 1503595"/>
                  <a:gd name="connsiteX69" fmla="*/ 1878537 w 1878537"/>
                  <a:gd name="connsiteY69" fmla="*/ 1503595 h 150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878537" h="1503595">
                    <a:moveTo>
                      <a:pt x="0" y="0"/>
                    </a:moveTo>
                    <a:lnTo>
                      <a:pt x="149212" y="0"/>
                    </a:lnTo>
                    <a:lnTo>
                      <a:pt x="149212" y="26782"/>
                    </a:lnTo>
                    <a:lnTo>
                      <a:pt x="183645" y="26782"/>
                    </a:lnTo>
                    <a:lnTo>
                      <a:pt x="183645" y="65041"/>
                    </a:lnTo>
                    <a:lnTo>
                      <a:pt x="271642" y="65041"/>
                    </a:lnTo>
                    <a:lnTo>
                      <a:pt x="271642" y="195123"/>
                    </a:lnTo>
                    <a:lnTo>
                      <a:pt x="286946" y="195123"/>
                    </a:lnTo>
                    <a:lnTo>
                      <a:pt x="286946" y="275468"/>
                    </a:lnTo>
                    <a:lnTo>
                      <a:pt x="306076" y="294598"/>
                    </a:lnTo>
                    <a:lnTo>
                      <a:pt x="306076" y="363465"/>
                    </a:lnTo>
                    <a:lnTo>
                      <a:pt x="355813" y="363465"/>
                    </a:lnTo>
                    <a:lnTo>
                      <a:pt x="355813" y="428506"/>
                    </a:lnTo>
                    <a:lnTo>
                      <a:pt x="401724" y="428506"/>
                    </a:lnTo>
                    <a:lnTo>
                      <a:pt x="401724" y="489721"/>
                    </a:lnTo>
                    <a:lnTo>
                      <a:pt x="459113" y="489721"/>
                    </a:lnTo>
                    <a:lnTo>
                      <a:pt x="459113" y="508851"/>
                    </a:lnTo>
                    <a:lnTo>
                      <a:pt x="459113" y="508851"/>
                    </a:lnTo>
                    <a:lnTo>
                      <a:pt x="489721" y="554762"/>
                    </a:lnTo>
                    <a:lnTo>
                      <a:pt x="535633" y="577718"/>
                    </a:lnTo>
                    <a:lnTo>
                      <a:pt x="547110" y="631281"/>
                    </a:lnTo>
                    <a:lnTo>
                      <a:pt x="612151" y="631281"/>
                    </a:lnTo>
                    <a:lnTo>
                      <a:pt x="612151" y="665714"/>
                    </a:lnTo>
                    <a:lnTo>
                      <a:pt x="638932" y="665714"/>
                    </a:lnTo>
                    <a:lnTo>
                      <a:pt x="638932" y="734581"/>
                    </a:lnTo>
                    <a:lnTo>
                      <a:pt x="688669" y="734581"/>
                    </a:lnTo>
                    <a:lnTo>
                      <a:pt x="688669" y="761363"/>
                    </a:lnTo>
                    <a:lnTo>
                      <a:pt x="730755" y="761363"/>
                    </a:lnTo>
                    <a:lnTo>
                      <a:pt x="730755" y="807274"/>
                    </a:lnTo>
                    <a:lnTo>
                      <a:pt x="780492" y="807274"/>
                    </a:lnTo>
                    <a:lnTo>
                      <a:pt x="780492" y="853185"/>
                    </a:lnTo>
                    <a:lnTo>
                      <a:pt x="814926" y="853185"/>
                    </a:lnTo>
                    <a:lnTo>
                      <a:pt x="814926" y="899097"/>
                    </a:lnTo>
                    <a:lnTo>
                      <a:pt x="899096" y="933530"/>
                    </a:lnTo>
                    <a:lnTo>
                      <a:pt x="956485" y="941182"/>
                    </a:lnTo>
                    <a:lnTo>
                      <a:pt x="975615" y="971790"/>
                    </a:lnTo>
                    <a:lnTo>
                      <a:pt x="1025352" y="971790"/>
                    </a:lnTo>
                    <a:lnTo>
                      <a:pt x="1025352" y="1010049"/>
                    </a:lnTo>
                    <a:lnTo>
                      <a:pt x="1094219" y="1010049"/>
                    </a:lnTo>
                    <a:lnTo>
                      <a:pt x="1094219" y="1052134"/>
                    </a:lnTo>
                    <a:lnTo>
                      <a:pt x="1128653" y="1052134"/>
                    </a:lnTo>
                    <a:lnTo>
                      <a:pt x="1128653" y="1071264"/>
                    </a:lnTo>
                    <a:lnTo>
                      <a:pt x="1186042" y="1086568"/>
                    </a:lnTo>
                    <a:lnTo>
                      <a:pt x="1208997" y="1113349"/>
                    </a:lnTo>
                    <a:lnTo>
                      <a:pt x="1274038" y="1132479"/>
                    </a:lnTo>
                    <a:lnTo>
                      <a:pt x="1293168" y="1170739"/>
                    </a:lnTo>
                    <a:lnTo>
                      <a:pt x="1323776" y="1189868"/>
                    </a:lnTo>
                    <a:lnTo>
                      <a:pt x="1381165" y="1189868"/>
                    </a:lnTo>
                    <a:lnTo>
                      <a:pt x="1381165" y="1212824"/>
                    </a:lnTo>
                    <a:lnTo>
                      <a:pt x="1419424" y="1212824"/>
                    </a:lnTo>
                    <a:lnTo>
                      <a:pt x="1419424" y="1254909"/>
                    </a:lnTo>
                    <a:lnTo>
                      <a:pt x="1465336" y="1274039"/>
                    </a:lnTo>
                    <a:lnTo>
                      <a:pt x="1515073" y="1281691"/>
                    </a:lnTo>
                    <a:lnTo>
                      <a:pt x="1515073" y="1281691"/>
                    </a:lnTo>
                    <a:lnTo>
                      <a:pt x="1515073" y="1312298"/>
                    </a:lnTo>
                    <a:lnTo>
                      <a:pt x="1515073" y="1312298"/>
                    </a:lnTo>
                    <a:lnTo>
                      <a:pt x="1515073" y="1312298"/>
                    </a:lnTo>
                    <a:lnTo>
                      <a:pt x="1515073" y="1312298"/>
                    </a:lnTo>
                    <a:lnTo>
                      <a:pt x="1518899" y="1335254"/>
                    </a:lnTo>
                    <a:lnTo>
                      <a:pt x="1633677" y="1350558"/>
                    </a:lnTo>
                    <a:lnTo>
                      <a:pt x="1664284" y="1384991"/>
                    </a:lnTo>
                    <a:lnTo>
                      <a:pt x="1679588" y="1384991"/>
                    </a:lnTo>
                    <a:lnTo>
                      <a:pt x="1694892" y="1407947"/>
                    </a:lnTo>
                    <a:lnTo>
                      <a:pt x="1733151" y="1407947"/>
                    </a:lnTo>
                    <a:lnTo>
                      <a:pt x="1752281" y="1430903"/>
                    </a:lnTo>
                    <a:lnTo>
                      <a:pt x="1775237" y="1438554"/>
                    </a:lnTo>
                    <a:lnTo>
                      <a:pt x="1775237" y="1438554"/>
                    </a:lnTo>
                    <a:lnTo>
                      <a:pt x="1817322" y="1465336"/>
                    </a:lnTo>
                    <a:lnTo>
                      <a:pt x="1836452" y="1499769"/>
                    </a:lnTo>
                    <a:lnTo>
                      <a:pt x="1878537" y="1503595"/>
                    </a:lnTo>
                  </a:path>
                </a:pathLst>
              </a:custGeom>
              <a:noFill/>
              <a:ln w="28575">
                <a:solidFill>
                  <a:schemeClr val="accent3"/>
                </a:solidFill>
                <a:miter lim="800000"/>
                <a:headEnd/>
                <a:tailEnd/>
              </a:ln>
            </p:spPr>
            <p:txBody>
              <a:bodyPr rtlCol="0" anchor="ctr"/>
              <a:lstStyle/>
              <a:p>
                <a:pPr algn="ctr"/>
                <a:endParaRPr lang="en-US" dirty="0"/>
              </a:p>
            </p:txBody>
          </p:sp>
          <p:sp>
            <p:nvSpPr>
              <p:cNvPr id="105" name="Freeform 104">
                <a:extLst>
                  <a:ext uri="{FF2B5EF4-FFF2-40B4-BE49-F238E27FC236}">
                    <a16:creationId xmlns:a16="http://schemas.microsoft.com/office/drawing/2014/main" id="{386883BD-0B9D-89EA-D659-09AA7CDE6758}"/>
                  </a:ext>
                </a:extLst>
              </p:cNvPr>
              <p:cNvSpPr/>
              <p:nvPr/>
            </p:nvSpPr>
            <p:spPr bwMode="auto">
              <a:xfrm>
                <a:off x="7935003" y="3959849"/>
                <a:ext cx="428505" cy="61216"/>
              </a:xfrm>
              <a:custGeom>
                <a:avLst/>
                <a:gdLst>
                  <a:gd name="connsiteX0" fmla="*/ 0 w 428505"/>
                  <a:gd name="connsiteY0" fmla="*/ 0 h 61216"/>
                  <a:gd name="connsiteX1" fmla="*/ 87996 w 428505"/>
                  <a:gd name="connsiteY1" fmla="*/ 0 h 61216"/>
                  <a:gd name="connsiteX2" fmla="*/ 87996 w 428505"/>
                  <a:gd name="connsiteY2" fmla="*/ 34434 h 61216"/>
                  <a:gd name="connsiteX3" fmla="*/ 256338 w 428505"/>
                  <a:gd name="connsiteY3" fmla="*/ 34434 h 61216"/>
                  <a:gd name="connsiteX4" fmla="*/ 256338 w 428505"/>
                  <a:gd name="connsiteY4" fmla="*/ 49738 h 61216"/>
                  <a:gd name="connsiteX5" fmla="*/ 344334 w 428505"/>
                  <a:gd name="connsiteY5" fmla="*/ 49738 h 61216"/>
                  <a:gd name="connsiteX6" fmla="*/ 355812 w 428505"/>
                  <a:gd name="connsiteY6" fmla="*/ 61216 h 61216"/>
                  <a:gd name="connsiteX7" fmla="*/ 428505 w 428505"/>
                  <a:gd name="connsiteY7" fmla="*/ 61216 h 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505" h="61216">
                    <a:moveTo>
                      <a:pt x="0" y="0"/>
                    </a:moveTo>
                    <a:lnTo>
                      <a:pt x="87996" y="0"/>
                    </a:lnTo>
                    <a:lnTo>
                      <a:pt x="87996" y="34434"/>
                    </a:lnTo>
                    <a:lnTo>
                      <a:pt x="256338" y="34434"/>
                    </a:lnTo>
                    <a:lnTo>
                      <a:pt x="256338" y="49738"/>
                    </a:lnTo>
                    <a:lnTo>
                      <a:pt x="344334" y="49738"/>
                    </a:lnTo>
                    <a:lnTo>
                      <a:pt x="355812" y="61216"/>
                    </a:lnTo>
                    <a:lnTo>
                      <a:pt x="428505" y="61216"/>
                    </a:lnTo>
                  </a:path>
                </a:pathLst>
              </a:custGeom>
              <a:noFill/>
              <a:ln w="28575">
                <a:solidFill>
                  <a:schemeClr val="accent3"/>
                </a:solidFill>
                <a:miter lim="800000"/>
                <a:headEnd/>
                <a:tailEnd/>
              </a:ln>
            </p:spPr>
            <p:txBody>
              <a:bodyPr rtlCol="0" anchor="ctr"/>
              <a:lstStyle/>
              <a:p>
                <a:pPr algn="ctr"/>
                <a:endParaRPr lang="en-US" dirty="0"/>
              </a:p>
            </p:txBody>
          </p:sp>
          <p:sp>
            <p:nvSpPr>
              <p:cNvPr id="106" name="Freeform 105">
                <a:extLst>
                  <a:ext uri="{FF2B5EF4-FFF2-40B4-BE49-F238E27FC236}">
                    <a16:creationId xmlns:a16="http://schemas.microsoft.com/office/drawing/2014/main" id="{798094AA-C695-1F50-A882-3EF868B006B7}"/>
                  </a:ext>
                </a:extLst>
              </p:cNvPr>
              <p:cNvSpPr/>
              <p:nvPr/>
            </p:nvSpPr>
            <p:spPr bwMode="auto">
              <a:xfrm>
                <a:off x="8348205" y="4036368"/>
                <a:ext cx="76520" cy="0"/>
              </a:xfrm>
              <a:custGeom>
                <a:avLst/>
                <a:gdLst>
                  <a:gd name="connsiteX0" fmla="*/ 0 w 80345"/>
                  <a:gd name="connsiteY0" fmla="*/ 0 h 26782"/>
                  <a:gd name="connsiteX1" fmla="*/ 53563 w 80345"/>
                  <a:gd name="connsiteY1" fmla="*/ 0 h 26782"/>
                  <a:gd name="connsiteX2" fmla="*/ 53563 w 80345"/>
                  <a:gd name="connsiteY2" fmla="*/ 0 h 26782"/>
                  <a:gd name="connsiteX3" fmla="*/ 80345 w 80345"/>
                  <a:gd name="connsiteY3" fmla="*/ 26782 h 26782"/>
                  <a:gd name="connsiteX0" fmla="*/ 0 w 53563"/>
                  <a:gd name="connsiteY0" fmla="*/ 0 h 0"/>
                  <a:gd name="connsiteX1" fmla="*/ 53563 w 53563"/>
                  <a:gd name="connsiteY1" fmla="*/ 0 h 0"/>
                  <a:gd name="connsiteX2" fmla="*/ 53563 w 53563"/>
                  <a:gd name="connsiteY2" fmla="*/ 0 h 0"/>
                  <a:gd name="connsiteX0" fmla="*/ 0 w 14286"/>
                  <a:gd name="connsiteY0" fmla="*/ 0 h 0"/>
                  <a:gd name="connsiteX1" fmla="*/ 10000 w 14286"/>
                  <a:gd name="connsiteY1" fmla="*/ 0 h 0"/>
                  <a:gd name="connsiteX2" fmla="*/ 14286 w 14286"/>
                  <a:gd name="connsiteY2" fmla="*/ 0 h 0"/>
                </a:gdLst>
                <a:ahLst/>
                <a:cxnLst>
                  <a:cxn ang="0">
                    <a:pos x="connsiteX0" y="connsiteY0"/>
                  </a:cxn>
                  <a:cxn ang="0">
                    <a:pos x="connsiteX1" y="connsiteY1"/>
                  </a:cxn>
                  <a:cxn ang="0">
                    <a:pos x="connsiteX2" y="connsiteY2"/>
                  </a:cxn>
                </a:cxnLst>
                <a:rect l="l" t="t" r="r" b="b"/>
                <a:pathLst>
                  <a:path w="14286">
                    <a:moveTo>
                      <a:pt x="0" y="0"/>
                    </a:moveTo>
                    <a:lnTo>
                      <a:pt x="10000" y="0"/>
                    </a:lnTo>
                    <a:lnTo>
                      <a:pt x="14286" y="0"/>
                    </a:lnTo>
                  </a:path>
                </a:pathLst>
              </a:custGeom>
              <a:noFill/>
              <a:ln w="28575">
                <a:solidFill>
                  <a:schemeClr val="accent3"/>
                </a:solidFill>
                <a:miter lim="800000"/>
                <a:headEnd/>
                <a:tailEnd/>
              </a:ln>
            </p:spPr>
            <p:txBody>
              <a:bodyPr rtlCol="0" anchor="ctr"/>
              <a:lstStyle/>
              <a:p>
                <a:pPr algn="ctr"/>
                <a:endParaRPr lang="en-US" dirty="0"/>
              </a:p>
            </p:txBody>
          </p:sp>
        </p:grpSp>
        <p:sp>
          <p:nvSpPr>
            <p:cNvPr id="108" name="TextBox 107">
              <a:extLst>
                <a:ext uri="{FF2B5EF4-FFF2-40B4-BE49-F238E27FC236}">
                  <a16:creationId xmlns:a16="http://schemas.microsoft.com/office/drawing/2014/main" id="{9304C1C5-4FE8-AF9A-DE80-4A6DC9FE70B5}"/>
                </a:ext>
              </a:extLst>
            </p:cNvPr>
            <p:cNvSpPr txBox="1"/>
            <p:nvPr/>
          </p:nvSpPr>
          <p:spPr bwMode="auto">
            <a:xfrm>
              <a:off x="9482503" y="156602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9" name="TextBox 108">
              <a:extLst>
                <a:ext uri="{FF2B5EF4-FFF2-40B4-BE49-F238E27FC236}">
                  <a16:creationId xmlns:a16="http://schemas.microsoft.com/office/drawing/2014/main" id="{D3D2E4A3-A6CA-CCE8-433E-ABF432BB3C30}"/>
                </a:ext>
              </a:extLst>
            </p:cNvPr>
            <p:cNvSpPr txBox="1"/>
            <p:nvPr/>
          </p:nvSpPr>
          <p:spPr bwMode="auto">
            <a:xfrm>
              <a:off x="9596346" y="166142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0" name="TextBox 109">
              <a:extLst>
                <a:ext uri="{FF2B5EF4-FFF2-40B4-BE49-F238E27FC236}">
                  <a16:creationId xmlns:a16="http://schemas.microsoft.com/office/drawing/2014/main" id="{BCB26FF1-B095-6057-6117-5125EA577663}"/>
                </a:ext>
              </a:extLst>
            </p:cNvPr>
            <p:cNvSpPr txBox="1"/>
            <p:nvPr/>
          </p:nvSpPr>
          <p:spPr bwMode="auto">
            <a:xfrm>
              <a:off x="9675507" y="1732151"/>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1" name="TextBox 110">
              <a:extLst>
                <a:ext uri="{FF2B5EF4-FFF2-40B4-BE49-F238E27FC236}">
                  <a16:creationId xmlns:a16="http://schemas.microsoft.com/office/drawing/2014/main" id="{7CD41FA7-4B94-5C2E-BC0A-C4CBE5AD087C}"/>
                </a:ext>
              </a:extLst>
            </p:cNvPr>
            <p:cNvSpPr txBox="1"/>
            <p:nvPr/>
          </p:nvSpPr>
          <p:spPr bwMode="auto">
            <a:xfrm>
              <a:off x="9724233" y="180287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E05ED92C-2AC5-AAAC-6989-7D504E19ABCD}"/>
                </a:ext>
              </a:extLst>
            </p:cNvPr>
            <p:cNvSpPr txBox="1"/>
            <p:nvPr/>
          </p:nvSpPr>
          <p:spPr bwMode="auto">
            <a:xfrm>
              <a:off x="9775580" y="186236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6BB4E7B3-FC14-53B0-E26F-76923CFE860A}"/>
                </a:ext>
              </a:extLst>
            </p:cNvPr>
            <p:cNvSpPr txBox="1"/>
            <p:nvPr/>
          </p:nvSpPr>
          <p:spPr bwMode="auto">
            <a:xfrm>
              <a:off x="9892040" y="195373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E074AD3B-E4AF-340B-5A68-606EFDCD47BA}"/>
                </a:ext>
              </a:extLst>
            </p:cNvPr>
            <p:cNvSpPr txBox="1"/>
            <p:nvPr/>
          </p:nvSpPr>
          <p:spPr bwMode="auto">
            <a:xfrm>
              <a:off x="10086392" y="207868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689A4B68-8041-B15D-A4FF-38A2B3AAE3A6}"/>
                </a:ext>
              </a:extLst>
            </p:cNvPr>
            <p:cNvSpPr txBox="1"/>
            <p:nvPr/>
          </p:nvSpPr>
          <p:spPr bwMode="auto">
            <a:xfrm>
              <a:off x="10127565" y="211240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729F58A4-DB9C-F437-5892-600E8864A0CB}"/>
                </a:ext>
              </a:extLst>
            </p:cNvPr>
            <p:cNvSpPr txBox="1"/>
            <p:nvPr/>
          </p:nvSpPr>
          <p:spPr bwMode="auto">
            <a:xfrm>
              <a:off x="10172837" y="215458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923FFAD6-312C-852B-39EF-2D4FBBF99EFF}"/>
                </a:ext>
              </a:extLst>
            </p:cNvPr>
            <p:cNvSpPr txBox="1"/>
            <p:nvPr/>
          </p:nvSpPr>
          <p:spPr bwMode="auto">
            <a:xfrm>
              <a:off x="10283990" y="222049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70FBB0EC-1B77-3A68-9546-90F970187A83}"/>
                </a:ext>
              </a:extLst>
            </p:cNvPr>
            <p:cNvSpPr txBox="1"/>
            <p:nvPr/>
          </p:nvSpPr>
          <p:spPr bwMode="auto">
            <a:xfrm>
              <a:off x="10313591" y="222049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7AB30C6E-45C6-FA06-1380-FE3AE0045773}"/>
                </a:ext>
              </a:extLst>
            </p:cNvPr>
            <p:cNvSpPr txBox="1"/>
            <p:nvPr/>
          </p:nvSpPr>
          <p:spPr bwMode="auto">
            <a:xfrm>
              <a:off x="10335406" y="2240750"/>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B1B01E9C-0BF9-4990-E5F8-94E7C7E48CA6}"/>
                </a:ext>
              </a:extLst>
            </p:cNvPr>
            <p:cNvSpPr txBox="1"/>
            <p:nvPr/>
          </p:nvSpPr>
          <p:spPr bwMode="auto">
            <a:xfrm>
              <a:off x="10434471" y="229226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5B9C558E-6C88-4480-0563-C6F4001880C5}"/>
                </a:ext>
              </a:extLst>
            </p:cNvPr>
            <p:cNvSpPr txBox="1"/>
            <p:nvPr/>
          </p:nvSpPr>
          <p:spPr bwMode="auto">
            <a:xfrm>
              <a:off x="10499297" y="234862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D7D17D01-42BB-DC9A-28E6-A4996F4F0500}"/>
                </a:ext>
              </a:extLst>
            </p:cNvPr>
            <p:cNvSpPr txBox="1"/>
            <p:nvPr/>
          </p:nvSpPr>
          <p:spPr bwMode="auto">
            <a:xfrm>
              <a:off x="10632179" y="244351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3BD0E6D2-5266-7F17-5AE0-3C63E7875E31}"/>
                </a:ext>
              </a:extLst>
            </p:cNvPr>
            <p:cNvSpPr txBox="1"/>
            <p:nvPr/>
          </p:nvSpPr>
          <p:spPr bwMode="auto">
            <a:xfrm>
              <a:off x="10700400" y="2453303"/>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C7913012-EA8F-7F12-30BC-D427B6EA0C99}"/>
                </a:ext>
              </a:extLst>
            </p:cNvPr>
            <p:cNvSpPr txBox="1"/>
            <p:nvPr/>
          </p:nvSpPr>
          <p:spPr bwMode="auto">
            <a:xfrm>
              <a:off x="10937270" y="2600046"/>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404A72FE-15A6-49D3-4801-A7E6A86E67CA}"/>
                </a:ext>
              </a:extLst>
            </p:cNvPr>
            <p:cNvSpPr txBox="1"/>
            <p:nvPr/>
          </p:nvSpPr>
          <p:spPr bwMode="auto">
            <a:xfrm>
              <a:off x="11028111" y="2630095"/>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D399DF7C-10D8-37C5-5774-7BFC8351D9AC}"/>
                </a:ext>
              </a:extLst>
            </p:cNvPr>
            <p:cNvSpPr txBox="1"/>
            <p:nvPr/>
          </p:nvSpPr>
          <p:spPr bwMode="auto">
            <a:xfrm>
              <a:off x="11086381" y="2644657"/>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DCAEB0EC-0D4B-45B9-FC43-F81E446A710F}"/>
                </a:ext>
              </a:extLst>
            </p:cNvPr>
            <p:cNvSpPr txBox="1"/>
            <p:nvPr/>
          </p:nvSpPr>
          <p:spPr bwMode="auto">
            <a:xfrm>
              <a:off x="11151570" y="2654059"/>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nvGrpSpPr>
            <p:cNvPr id="102" name="Group 101">
              <a:extLst>
                <a:ext uri="{FF2B5EF4-FFF2-40B4-BE49-F238E27FC236}">
                  <a16:creationId xmlns:a16="http://schemas.microsoft.com/office/drawing/2014/main" id="{DEC65B67-3849-0486-5445-AEC5D772AB11}"/>
                </a:ext>
              </a:extLst>
            </p:cNvPr>
            <p:cNvGrpSpPr/>
            <p:nvPr/>
          </p:nvGrpSpPr>
          <p:grpSpPr>
            <a:xfrm>
              <a:off x="9163570" y="1262928"/>
              <a:ext cx="2359436" cy="1838582"/>
              <a:chOff x="6073890" y="2444717"/>
              <a:chExt cx="2359436" cy="1838582"/>
            </a:xfrm>
          </p:grpSpPr>
          <p:sp>
            <p:nvSpPr>
              <p:cNvPr id="99" name="TextBox 98">
                <a:extLst>
                  <a:ext uri="{FF2B5EF4-FFF2-40B4-BE49-F238E27FC236}">
                    <a16:creationId xmlns:a16="http://schemas.microsoft.com/office/drawing/2014/main" id="{ED22C1C6-F8DF-6D5C-E139-E2EBF601CF59}"/>
                  </a:ext>
                </a:extLst>
              </p:cNvPr>
              <p:cNvSpPr txBox="1"/>
              <p:nvPr/>
            </p:nvSpPr>
            <p:spPr bwMode="auto">
              <a:xfrm>
                <a:off x="6398032" y="321174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007F7FF9-93BA-C8D8-09F3-06EAAD5E9494}"/>
                  </a:ext>
                </a:extLst>
              </p:cNvPr>
              <p:cNvSpPr txBox="1"/>
              <p:nvPr/>
            </p:nvSpPr>
            <p:spPr bwMode="auto">
              <a:xfrm>
                <a:off x="6637760" y="3573588"/>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7262C2DD-1862-6238-97BD-B21AF8A81855}"/>
                  </a:ext>
                </a:extLst>
              </p:cNvPr>
              <p:cNvSpPr txBox="1"/>
              <p:nvPr/>
            </p:nvSpPr>
            <p:spPr bwMode="auto">
              <a:xfrm>
                <a:off x="7527068" y="3975522"/>
                <a:ext cx="162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8" name="Freeform 97">
                <a:extLst>
                  <a:ext uri="{FF2B5EF4-FFF2-40B4-BE49-F238E27FC236}">
                    <a16:creationId xmlns:a16="http://schemas.microsoft.com/office/drawing/2014/main" id="{2116C761-6845-B9DC-1509-F39F2880A009}"/>
                  </a:ext>
                </a:extLst>
              </p:cNvPr>
              <p:cNvSpPr/>
              <p:nvPr/>
            </p:nvSpPr>
            <p:spPr bwMode="auto">
              <a:xfrm>
                <a:off x="6073890" y="2444717"/>
                <a:ext cx="2359436" cy="1686665"/>
              </a:xfrm>
              <a:custGeom>
                <a:avLst/>
                <a:gdLst>
                  <a:gd name="connsiteX0" fmla="*/ 2359436 w 2359436"/>
                  <a:gd name="connsiteY0" fmla="*/ 1686665 h 1686665"/>
                  <a:gd name="connsiteX1" fmla="*/ 1255523 w 2359436"/>
                  <a:gd name="connsiteY1" fmla="*/ 1686665 h 1686665"/>
                  <a:gd name="connsiteX2" fmla="*/ 1255523 w 2359436"/>
                  <a:gd name="connsiteY2" fmla="*/ 1601385 h 1686665"/>
                  <a:gd name="connsiteX3" fmla="*/ 1118127 w 2359436"/>
                  <a:gd name="connsiteY3" fmla="*/ 1601385 h 1686665"/>
                  <a:gd name="connsiteX4" fmla="*/ 1118127 w 2359436"/>
                  <a:gd name="connsiteY4" fmla="*/ 1516104 h 1686665"/>
                  <a:gd name="connsiteX5" fmla="*/ 819644 w 2359436"/>
                  <a:gd name="connsiteY5" fmla="*/ 1516104 h 1686665"/>
                  <a:gd name="connsiteX6" fmla="*/ 819644 w 2359436"/>
                  <a:gd name="connsiteY6" fmla="*/ 1440299 h 1686665"/>
                  <a:gd name="connsiteX7" fmla="*/ 814906 w 2359436"/>
                  <a:gd name="connsiteY7" fmla="*/ 1440299 h 1686665"/>
                  <a:gd name="connsiteX8" fmla="*/ 814906 w 2359436"/>
                  <a:gd name="connsiteY8" fmla="*/ 1355018 h 1686665"/>
                  <a:gd name="connsiteX9" fmla="*/ 649082 w 2359436"/>
                  <a:gd name="connsiteY9" fmla="*/ 1355018 h 1686665"/>
                  <a:gd name="connsiteX10" fmla="*/ 649082 w 2359436"/>
                  <a:gd name="connsiteY10" fmla="*/ 1222359 h 1686665"/>
                  <a:gd name="connsiteX11" fmla="*/ 592228 w 2359436"/>
                  <a:gd name="connsiteY11" fmla="*/ 1222359 h 1686665"/>
                  <a:gd name="connsiteX12" fmla="*/ 592228 w 2359436"/>
                  <a:gd name="connsiteY12" fmla="*/ 1141816 h 1686665"/>
                  <a:gd name="connsiteX13" fmla="*/ 563801 w 2359436"/>
                  <a:gd name="connsiteY13" fmla="*/ 1141816 h 1686665"/>
                  <a:gd name="connsiteX14" fmla="*/ 563801 w 2359436"/>
                  <a:gd name="connsiteY14" fmla="*/ 1080224 h 1686665"/>
                  <a:gd name="connsiteX15" fmla="*/ 506947 w 2359436"/>
                  <a:gd name="connsiteY15" fmla="*/ 1080224 h 1686665"/>
                  <a:gd name="connsiteX16" fmla="*/ 506947 w 2359436"/>
                  <a:gd name="connsiteY16" fmla="*/ 990205 h 1686665"/>
                  <a:gd name="connsiteX17" fmla="*/ 407453 w 2359436"/>
                  <a:gd name="connsiteY17" fmla="*/ 990205 h 1686665"/>
                  <a:gd name="connsiteX18" fmla="*/ 407453 w 2359436"/>
                  <a:gd name="connsiteY18" fmla="*/ 928614 h 1686665"/>
                  <a:gd name="connsiteX19" fmla="*/ 364813 w 2359436"/>
                  <a:gd name="connsiteY19" fmla="*/ 928614 h 1686665"/>
                  <a:gd name="connsiteX20" fmla="*/ 364813 w 2359436"/>
                  <a:gd name="connsiteY20" fmla="*/ 867022 h 1686665"/>
                  <a:gd name="connsiteX21" fmla="*/ 355337 w 2359436"/>
                  <a:gd name="connsiteY21" fmla="*/ 867022 h 1686665"/>
                  <a:gd name="connsiteX22" fmla="*/ 355337 w 2359436"/>
                  <a:gd name="connsiteY22" fmla="*/ 739101 h 1686665"/>
                  <a:gd name="connsiteX23" fmla="*/ 355337 w 2359436"/>
                  <a:gd name="connsiteY23" fmla="*/ 739101 h 1686665"/>
                  <a:gd name="connsiteX24" fmla="*/ 326910 w 2359436"/>
                  <a:gd name="connsiteY24" fmla="*/ 739101 h 1686665"/>
                  <a:gd name="connsiteX25" fmla="*/ 326910 w 2359436"/>
                  <a:gd name="connsiteY25" fmla="*/ 663295 h 1686665"/>
                  <a:gd name="connsiteX26" fmla="*/ 274794 w 2359436"/>
                  <a:gd name="connsiteY26" fmla="*/ 663295 h 1686665"/>
                  <a:gd name="connsiteX27" fmla="*/ 274794 w 2359436"/>
                  <a:gd name="connsiteY27" fmla="*/ 535374 h 1686665"/>
                  <a:gd name="connsiteX28" fmla="*/ 274794 w 2359436"/>
                  <a:gd name="connsiteY28" fmla="*/ 535374 h 1686665"/>
                  <a:gd name="connsiteX29" fmla="*/ 274794 w 2359436"/>
                  <a:gd name="connsiteY29" fmla="*/ 336386 h 1686665"/>
                  <a:gd name="connsiteX30" fmla="*/ 251105 w 2359436"/>
                  <a:gd name="connsiteY30" fmla="*/ 336386 h 1686665"/>
                  <a:gd name="connsiteX31" fmla="*/ 251105 w 2359436"/>
                  <a:gd name="connsiteY31" fmla="*/ 270056 h 1686665"/>
                  <a:gd name="connsiteX32" fmla="*/ 246367 w 2359436"/>
                  <a:gd name="connsiteY32" fmla="*/ 270056 h 1686665"/>
                  <a:gd name="connsiteX33" fmla="*/ 246367 w 2359436"/>
                  <a:gd name="connsiteY33" fmla="*/ 203727 h 1686665"/>
                  <a:gd name="connsiteX34" fmla="*/ 246367 w 2359436"/>
                  <a:gd name="connsiteY34" fmla="*/ 203727 h 1686665"/>
                  <a:gd name="connsiteX35" fmla="*/ 246367 w 2359436"/>
                  <a:gd name="connsiteY35" fmla="*/ 203727 h 1686665"/>
                  <a:gd name="connsiteX36" fmla="*/ 217940 w 2359436"/>
                  <a:gd name="connsiteY36" fmla="*/ 203727 h 1686665"/>
                  <a:gd name="connsiteX37" fmla="*/ 217940 w 2359436"/>
                  <a:gd name="connsiteY37" fmla="*/ 142135 h 1686665"/>
                  <a:gd name="connsiteX38" fmla="*/ 194251 w 2359436"/>
                  <a:gd name="connsiteY38" fmla="*/ 142135 h 1686665"/>
                  <a:gd name="connsiteX39" fmla="*/ 194251 w 2359436"/>
                  <a:gd name="connsiteY39" fmla="*/ 75805 h 1686665"/>
                  <a:gd name="connsiteX40" fmla="*/ 180037 w 2359436"/>
                  <a:gd name="connsiteY40" fmla="*/ 75805 h 1686665"/>
                  <a:gd name="connsiteX41" fmla="*/ 180037 w 2359436"/>
                  <a:gd name="connsiteY41" fmla="*/ 0 h 1686665"/>
                  <a:gd name="connsiteX42" fmla="*/ 0 w 2359436"/>
                  <a:gd name="connsiteY42" fmla="*/ 0 h 16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359436" h="1686665">
                    <a:moveTo>
                      <a:pt x="2359436" y="1686665"/>
                    </a:moveTo>
                    <a:lnTo>
                      <a:pt x="1255523" y="1686665"/>
                    </a:lnTo>
                    <a:lnTo>
                      <a:pt x="1255523" y="1601385"/>
                    </a:lnTo>
                    <a:lnTo>
                      <a:pt x="1118127" y="1601385"/>
                    </a:lnTo>
                    <a:lnTo>
                      <a:pt x="1118127" y="1516104"/>
                    </a:lnTo>
                    <a:lnTo>
                      <a:pt x="819644" y="1516104"/>
                    </a:lnTo>
                    <a:lnTo>
                      <a:pt x="819644" y="1440299"/>
                    </a:lnTo>
                    <a:lnTo>
                      <a:pt x="814906" y="1440299"/>
                    </a:lnTo>
                    <a:lnTo>
                      <a:pt x="814906" y="1355018"/>
                    </a:lnTo>
                    <a:lnTo>
                      <a:pt x="649082" y="1355018"/>
                    </a:lnTo>
                    <a:lnTo>
                      <a:pt x="649082" y="1222359"/>
                    </a:lnTo>
                    <a:lnTo>
                      <a:pt x="592228" y="1222359"/>
                    </a:lnTo>
                    <a:lnTo>
                      <a:pt x="592228" y="1141816"/>
                    </a:lnTo>
                    <a:lnTo>
                      <a:pt x="563801" y="1141816"/>
                    </a:lnTo>
                    <a:lnTo>
                      <a:pt x="563801" y="1080224"/>
                    </a:lnTo>
                    <a:lnTo>
                      <a:pt x="506947" y="1080224"/>
                    </a:lnTo>
                    <a:lnTo>
                      <a:pt x="506947" y="990205"/>
                    </a:lnTo>
                    <a:lnTo>
                      <a:pt x="407453" y="990205"/>
                    </a:lnTo>
                    <a:lnTo>
                      <a:pt x="407453" y="928614"/>
                    </a:lnTo>
                    <a:lnTo>
                      <a:pt x="364813" y="928614"/>
                    </a:lnTo>
                    <a:lnTo>
                      <a:pt x="364813" y="867022"/>
                    </a:lnTo>
                    <a:lnTo>
                      <a:pt x="355337" y="867022"/>
                    </a:lnTo>
                    <a:lnTo>
                      <a:pt x="355337" y="739101"/>
                    </a:lnTo>
                    <a:lnTo>
                      <a:pt x="355337" y="739101"/>
                    </a:lnTo>
                    <a:lnTo>
                      <a:pt x="326910" y="739101"/>
                    </a:lnTo>
                    <a:lnTo>
                      <a:pt x="326910" y="663295"/>
                    </a:lnTo>
                    <a:lnTo>
                      <a:pt x="274794" y="663295"/>
                    </a:lnTo>
                    <a:lnTo>
                      <a:pt x="274794" y="535374"/>
                    </a:lnTo>
                    <a:lnTo>
                      <a:pt x="274794" y="535374"/>
                    </a:lnTo>
                    <a:lnTo>
                      <a:pt x="274794" y="336386"/>
                    </a:lnTo>
                    <a:lnTo>
                      <a:pt x="251105" y="336386"/>
                    </a:lnTo>
                    <a:lnTo>
                      <a:pt x="251105" y="270056"/>
                    </a:lnTo>
                    <a:lnTo>
                      <a:pt x="246367" y="270056"/>
                    </a:lnTo>
                    <a:lnTo>
                      <a:pt x="246367" y="203727"/>
                    </a:lnTo>
                    <a:lnTo>
                      <a:pt x="246367" y="203727"/>
                    </a:lnTo>
                    <a:lnTo>
                      <a:pt x="246367" y="203727"/>
                    </a:lnTo>
                    <a:lnTo>
                      <a:pt x="217940" y="203727"/>
                    </a:lnTo>
                    <a:lnTo>
                      <a:pt x="217940" y="142135"/>
                    </a:lnTo>
                    <a:lnTo>
                      <a:pt x="194251" y="142135"/>
                    </a:lnTo>
                    <a:lnTo>
                      <a:pt x="194251" y="75805"/>
                    </a:lnTo>
                    <a:lnTo>
                      <a:pt x="180037" y="75805"/>
                    </a:lnTo>
                    <a:lnTo>
                      <a:pt x="180037"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graphicFrame>
        <p:nvGraphicFramePr>
          <p:cNvPr id="167" name="Group 155">
            <a:extLst>
              <a:ext uri="{FF2B5EF4-FFF2-40B4-BE49-F238E27FC236}">
                <a16:creationId xmlns:a16="http://schemas.microsoft.com/office/drawing/2014/main" id="{52D50620-4ED9-B8EA-81C7-260C61806174}"/>
              </a:ext>
            </a:extLst>
          </p:cNvPr>
          <p:cNvGraphicFramePr>
            <a:graphicFrameLocks/>
          </p:cNvGraphicFramePr>
          <p:nvPr>
            <p:extLst>
              <p:ext uri="{D42A27DB-BD31-4B8C-83A1-F6EECF244321}">
                <p14:modId xmlns:p14="http://schemas.microsoft.com/office/powerpoint/2010/main" val="2577898718"/>
              </p:ext>
            </p:extLst>
          </p:nvPr>
        </p:nvGraphicFramePr>
        <p:xfrm>
          <a:off x="725127" y="1599327"/>
          <a:ext cx="6487790" cy="2957532"/>
        </p:xfrm>
        <a:graphic>
          <a:graphicData uri="http://schemas.openxmlformats.org/drawingml/2006/table">
            <a:tbl>
              <a:tblPr/>
              <a:tblGrid>
                <a:gridCol w="1985682">
                  <a:extLst>
                    <a:ext uri="{9D8B030D-6E8A-4147-A177-3AD203B41FA5}">
                      <a16:colId xmlns:a16="http://schemas.microsoft.com/office/drawing/2014/main" val="20000"/>
                    </a:ext>
                  </a:extLst>
                </a:gridCol>
                <a:gridCol w="1355404">
                  <a:extLst>
                    <a:ext uri="{9D8B030D-6E8A-4147-A177-3AD203B41FA5}">
                      <a16:colId xmlns:a16="http://schemas.microsoft.com/office/drawing/2014/main" val="20001"/>
                    </a:ext>
                  </a:extLst>
                </a:gridCol>
                <a:gridCol w="147281">
                  <a:extLst>
                    <a:ext uri="{9D8B030D-6E8A-4147-A177-3AD203B41FA5}">
                      <a16:colId xmlns:a16="http://schemas.microsoft.com/office/drawing/2014/main" val="3529227771"/>
                    </a:ext>
                  </a:extLst>
                </a:gridCol>
                <a:gridCol w="1503309">
                  <a:extLst>
                    <a:ext uri="{9D8B030D-6E8A-4147-A177-3AD203B41FA5}">
                      <a16:colId xmlns:a16="http://schemas.microsoft.com/office/drawing/2014/main" val="20002"/>
                    </a:ext>
                  </a:extLst>
                </a:gridCol>
                <a:gridCol w="1496114">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400" b="1" dirty="0"/>
                        <a:t>VISION-PET-E</a:t>
                      </a:r>
                    </a:p>
                    <a:p>
                      <a:pPr algn="ctr"/>
                      <a:r>
                        <a:rPr lang="en-US" sz="1400" b="1" dirty="0"/>
                        <a:t>(N = 272)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algn="ctr"/>
                      <a:r>
                        <a:rPr lang="en-US" sz="1400" b="1" dirty="0"/>
                        <a:t>VISION-PET-SF</a:t>
                      </a:r>
                    </a:p>
                    <a:p>
                      <a:pPr algn="ctr"/>
                      <a:r>
                        <a:rPr lang="en-US" sz="1400" b="1" dirty="0"/>
                        <a:t>(N = 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i="1" dirty="0"/>
                        <a:t>P </a:t>
                      </a:r>
                      <a:r>
                        <a:rPr lang="en-US" sz="1400" b="1" i="0" dirty="0"/>
                        <a:t>Value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PSA decline ≥50%,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(50.3)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Odds ratio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0.28 (0.11-0.71)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PSA decline,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194/272 (71.3)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12/29 (41.4)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Odds ratio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0.28 (0.13-0.62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35887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PSA-PFS,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22347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978527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PSA50-RR,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82785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PSA-RR,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0842967"/>
                  </a:ext>
                </a:extLst>
              </a:tr>
            </a:tbl>
          </a:graphicData>
        </a:graphic>
      </p:graphicFrame>
      <p:sp>
        <p:nvSpPr>
          <p:cNvPr id="169" name="ZoneTexte 17">
            <a:extLst>
              <a:ext uri="{FF2B5EF4-FFF2-40B4-BE49-F238E27FC236}">
                <a16:creationId xmlns:a16="http://schemas.microsoft.com/office/drawing/2014/main" id="{52AE2C7E-0765-FA76-C9FF-4C300B9CB4A8}"/>
              </a:ext>
            </a:extLst>
          </p:cNvPr>
          <p:cNvSpPr txBox="1"/>
          <p:nvPr/>
        </p:nvSpPr>
        <p:spPr>
          <a:xfrm>
            <a:off x="441338" y="6362679"/>
            <a:ext cx="209557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Hotta. ASCO 2022. Abstr 5042.</a:t>
            </a:r>
          </a:p>
        </p:txBody>
      </p:sp>
    </p:spTree>
    <p:extLst>
      <p:ext uri="{BB962C8B-B14F-4D97-AF65-F5344CB8AC3E}">
        <p14:creationId xmlns:p14="http://schemas.microsoft.com/office/powerpoint/2010/main" val="354608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D88-11C3-498B-9A69-53C49C1B98B3}"/>
              </a:ext>
            </a:extLst>
          </p:cNvPr>
          <p:cNvSpPr>
            <a:spLocks noGrp="1"/>
          </p:cNvSpPr>
          <p:nvPr>
            <p:ph type="title"/>
          </p:nvPr>
        </p:nvSpPr>
        <p:spPr/>
        <p:txBody>
          <a:bodyPr/>
          <a:lstStyle/>
          <a:p>
            <a:r>
              <a:rPr lang="en-US" dirty="0"/>
              <a:t>PSMA Bispecific T-Cell Engager: AMG 160</a:t>
            </a:r>
          </a:p>
        </p:txBody>
      </p:sp>
      <p:grpSp>
        <p:nvGrpSpPr>
          <p:cNvPr id="3" name="Group 2">
            <a:extLst>
              <a:ext uri="{FF2B5EF4-FFF2-40B4-BE49-F238E27FC236}">
                <a16:creationId xmlns:a16="http://schemas.microsoft.com/office/drawing/2014/main" id="{AFEDD6DE-2E87-4476-AC61-5EE5FD2951F1}"/>
              </a:ext>
            </a:extLst>
          </p:cNvPr>
          <p:cNvGrpSpPr/>
          <p:nvPr/>
        </p:nvGrpSpPr>
        <p:grpSpPr>
          <a:xfrm>
            <a:off x="2731694" y="1496591"/>
            <a:ext cx="6728613" cy="4439045"/>
            <a:chOff x="2328274" y="1918619"/>
            <a:chExt cx="6728613" cy="4439045"/>
          </a:xfrm>
        </p:grpSpPr>
        <p:sp>
          <p:nvSpPr>
            <p:cNvPr id="72" name="Isosceles Triangle 71">
              <a:extLst>
                <a:ext uri="{FF2B5EF4-FFF2-40B4-BE49-F238E27FC236}">
                  <a16:creationId xmlns:a16="http://schemas.microsoft.com/office/drawing/2014/main" id="{7FB5CD73-3C41-4B5F-AAF2-5CA69BBED5EE}"/>
                </a:ext>
              </a:extLst>
            </p:cNvPr>
            <p:cNvSpPr/>
            <p:nvPr/>
          </p:nvSpPr>
          <p:spPr bwMode="auto">
            <a:xfrm rot="21135991">
              <a:off x="3612383" y="3600183"/>
              <a:ext cx="3193252" cy="2065804"/>
            </a:xfrm>
            <a:prstGeom prst="triangle">
              <a:avLst>
                <a:gd name="adj" fmla="val 69211"/>
              </a:avLst>
            </a:prstGeom>
            <a:gradFill flip="none" rotWithShape="1">
              <a:gsLst>
                <a:gs pos="0">
                  <a:schemeClr val="accent2"/>
                </a:gs>
                <a:gs pos="0">
                  <a:schemeClr val="accent2">
                    <a:lumMod val="20000"/>
                    <a:lumOff val="80000"/>
                  </a:schemeClr>
                </a:gs>
                <a:gs pos="100000">
                  <a:srgbClr val="DBECF1">
                    <a:alpha val="5098"/>
                  </a:srgbClr>
                </a:gs>
              </a:gsLst>
              <a:lin ang="540000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7CB459C9-F2B9-414D-8E55-152D1B4E1942}"/>
                </a:ext>
              </a:extLst>
            </p:cNvPr>
            <p:cNvGrpSpPr/>
            <p:nvPr/>
          </p:nvGrpSpPr>
          <p:grpSpPr>
            <a:xfrm rot="16200000">
              <a:off x="3448473" y="2319916"/>
              <a:ext cx="1550878" cy="2189402"/>
              <a:chOff x="8334512" y="4747167"/>
              <a:chExt cx="1135394" cy="1602855"/>
            </a:xfrm>
          </p:grpSpPr>
          <p:grpSp>
            <p:nvGrpSpPr>
              <p:cNvPr id="51" name="Group 50">
                <a:extLst>
                  <a:ext uri="{FF2B5EF4-FFF2-40B4-BE49-F238E27FC236}">
                    <a16:creationId xmlns:a16="http://schemas.microsoft.com/office/drawing/2014/main" id="{6E6AA3D9-CA74-4136-BE1C-2914769E39AE}"/>
                  </a:ext>
                </a:extLst>
              </p:cNvPr>
              <p:cNvGrpSpPr/>
              <p:nvPr/>
            </p:nvGrpSpPr>
            <p:grpSpPr>
              <a:xfrm>
                <a:off x="8842224" y="5742795"/>
                <a:ext cx="91440" cy="405139"/>
                <a:chOff x="8905835" y="5742795"/>
                <a:chExt cx="91440" cy="405139"/>
              </a:xfrm>
            </p:grpSpPr>
            <p:cxnSp>
              <p:nvCxnSpPr>
                <p:cNvPr id="59" name="Straight Connector 58">
                  <a:extLst>
                    <a:ext uri="{FF2B5EF4-FFF2-40B4-BE49-F238E27FC236}">
                      <a16:creationId xmlns:a16="http://schemas.microsoft.com/office/drawing/2014/main" id="{A5A30640-12CF-48F4-B7F6-5CEA8BC00223}"/>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60" name="Rectangle: Rounded Corners 59">
                  <a:extLst>
                    <a:ext uri="{FF2B5EF4-FFF2-40B4-BE49-F238E27FC236}">
                      <a16:creationId xmlns:a16="http://schemas.microsoft.com/office/drawing/2014/main" id="{CC352FEE-80E1-4B21-BBE2-699E9376DA4B}"/>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2" name="Group 51">
                <a:extLst>
                  <a:ext uri="{FF2B5EF4-FFF2-40B4-BE49-F238E27FC236}">
                    <a16:creationId xmlns:a16="http://schemas.microsoft.com/office/drawing/2014/main" id="{03A3D764-DDE1-479E-A388-F34A08FB096A}"/>
                  </a:ext>
                </a:extLst>
              </p:cNvPr>
              <p:cNvGrpSpPr/>
              <p:nvPr/>
            </p:nvGrpSpPr>
            <p:grpSpPr>
              <a:xfrm>
                <a:off x="8960290" y="5742796"/>
                <a:ext cx="91440" cy="405139"/>
                <a:chOff x="9058235" y="5895195"/>
                <a:chExt cx="91440" cy="405139"/>
              </a:xfrm>
            </p:grpSpPr>
            <p:cxnSp>
              <p:nvCxnSpPr>
                <p:cNvPr id="57" name="Straight Connector 56">
                  <a:extLst>
                    <a:ext uri="{FF2B5EF4-FFF2-40B4-BE49-F238E27FC236}">
                      <a16:creationId xmlns:a16="http://schemas.microsoft.com/office/drawing/2014/main" id="{6C995674-472E-4E3F-8132-6470D679183E}"/>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58" name="Rectangle: Rounded Corners 57">
                  <a:extLst>
                    <a:ext uri="{FF2B5EF4-FFF2-40B4-BE49-F238E27FC236}">
                      <a16:creationId xmlns:a16="http://schemas.microsoft.com/office/drawing/2014/main" id="{FA866E40-B519-4BD1-835F-A130749BEC8E}"/>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3" name="TextBox 52">
                <a:extLst>
                  <a:ext uri="{FF2B5EF4-FFF2-40B4-BE49-F238E27FC236}">
                    <a16:creationId xmlns:a16="http://schemas.microsoft.com/office/drawing/2014/main" id="{E1993E05-3318-48E6-86E6-CA63166C8ADD}"/>
                  </a:ext>
                </a:extLst>
              </p:cNvPr>
              <p:cNvSpPr txBox="1"/>
              <p:nvPr/>
            </p:nvSpPr>
            <p:spPr>
              <a:xfrm rot="5400000">
                <a:off x="8396929" y="5968363"/>
                <a:ext cx="560529" cy="20279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CD3</a:t>
                </a:r>
              </a:p>
            </p:txBody>
          </p:sp>
          <p:grpSp>
            <p:nvGrpSpPr>
              <p:cNvPr id="54" name="Group 115">
                <a:extLst>
                  <a:ext uri="{FF2B5EF4-FFF2-40B4-BE49-F238E27FC236}">
                    <a16:creationId xmlns:a16="http://schemas.microsoft.com/office/drawing/2014/main" id="{C3E01C43-77E9-4F14-9C09-79C9AA989C51}"/>
                  </a:ext>
                </a:extLst>
              </p:cNvPr>
              <p:cNvGrpSpPr/>
              <p:nvPr/>
            </p:nvGrpSpPr>
            <p:grpSpPr>
              <a:xfrm rot="10800000">
                <a:off x="8334512" y="4747167"/>
                <a:ext cx="1135394" cy="1085160"/>
                <a:chOff x="863178" y="2614612"/>
                <a:chExt cx="1419029" cy="1423987"/>
              </a:xfrm>
            </p:grpSpPr>
            <p:sp>
              <p:nvSpPr>
                <p:cNvPr id="55" name="Oval 5">
                  <a:extLst>
                    <a:ext uri="{FF2B5EF4-FFF2-40B4-BE49-F238E27FC236}">
                      <a16:creationId xmlns:a16="http://schemas.microsoft.com/office/drawing/2014/main" id="{482322C7-A705-486D-A9FF-780C13B6D3BC}"/>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6">
                  <a:extLst>
                    <a:ext uri="{FF2B5EF4-FFF2-40B4-BE49-F238E27FC236}">
                      <a16:creationId xmlns:a16="http://schemas.microsoft.com/office/drawing/2014/main" id="{8A1CA32F-6FF1-49AB-9D5E-D005A5F15285}"/>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45" name="Group 44">
              <a:extLst>
                <a:ext uri="{FF2B5EF4-FFF2-40B4-BE49-F238E27FC236}">
                  <a16:creationId xmlns:a16="http://schemas.microsoft.com/office/drawing/2014/main" id="{9ACC392A-456C-4D7F-89D3-50BF4F8A3AE1}"/>
                </a:ext>
              </a:extLst>
            </p:cNvPr>
            <p:cNvGrpSpPr/>
            <p:nvPr/>
          </p:nvGrpSpPr>
          <p:grpSpPr>
            <a:xfrm rot="10649521">
              <a:off x="6610431" y="2564906"/>
              <a:ext cx="2340174" cy="1517231"/>
              <a:chOff x="2105843" y="3329608"/>
              <a:chExt cx="1713235" cy="1110761"/>
            </a:xfrm>
          </p:grpSpPr>
          <p:sp>
            <p:nvSpPr>
              <p:cNvPr id="49" name="Freeform 67">
                <a:extLst>
                  <a:ext uri="{FF2B5EF4-FFF2-40B4-BE49-F238E27FC236}">
                    <a16:creationId xmlns:a16="http://schemas.microsoft.com/office/drawing/2014/main" id="{CEC44913-4B82-454E-B7E3-AB22F2322FDC}"/>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50" name="Freeform 16">
                <a:extLst>
                  <a:ext uri="{FF2B5EF4-FFF2-40B4-BE49-F238E27FC236}">
                    <a16:creationId xmlns:a16="http://schemas.microsoft.com/office/drawing/2014/main" id="{8C51ADDF-B1B5-4675-AB75-2DDB249BD75A}"/>
                  </a:ext>
                </a:extLst>
              </p:cNvPr>
              <p:cNvSpPr/>
              <p:nvPr/>
            </p:nvSpPr>
            <p:spPr bwMode="auto">
              <a:xfrm rot="10826409">
                <a:off x="2321310" y="3589122"/>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46" name="Group 45">
              <a:extLst>
                <a:ext uri="{FF2B5EF4-FFF2-40B4-BE49-F238E27FC236}">
                  <a16:creationId xmlns:a16="http://schemas.microsoft.com/office/drawing/2014/main" id="{75A4C4B0-B949-4FD1-BE2C-7FBD9C3D6DE7}"/>
                </a:ext>
              </a:extLst>
            </p:cNvPr>
            <p:cNvGrpSpPr/>
            <p:nvPr/>
          </p:nvGrpSpPr>
          <p:grpSpPr>
            <a:xfrm rot="16200000">
              <a:off x="6277049" y="3179931"/>
              <a:ext cx="374704" cy="397234"/>
              <a:chOff x="3546637" y="2650995"/>
              <a:chExt cx="274320" cy="290814"/>
            </a:xfrm>
          </p:grpSpPr>
          <p:cxnSp>
            <p:nvCxnSpPr>
              <p:cNvPr id="47" name="Straight Connector 46">
                <a:extLst>
                  <a:ext uri="{FF2B5EF4-FFF2-40B4-BE49-F238E27FC236}">
                    <a16:creationId xmlns:a16="http://schemas.microsoft.com/office/drawing/2014/main" id="{7E975921-5DA4-40FF-89D9-0BFFDE9C7372}"/>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48" name="Block Arc 47">
                <a:extLst>
                  <a:ext uri="{FF2B5EF4-FFF2-40B4-BE49-F238E27FC236}">
                    <a16:creationId xmlns:a16="http://schemas.microsoft.com/office/drawing/2014/main" id="{C38EA37B-86F2-4988-825C-6FA9D50F88B9}"/>
                  </a:ext>
                </a:extLst>
              </p:cNvPr>
              <p:cNvSpPr/>
              <p:nvPr/>
            </p:nvSpPr>
            <p:spPr bwMode="auto">
              <a:xfrm rot="10800000">
                <a:off x="3546637" y="2650995"/>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3DC5A4C6-B4BE-4E98-A905-99FF2541368A}"/>
                </a:ext>
              </a:extLst>
            </p:cNvPr>
            <p:cNvSpPr txBox="1"/>
            <p:nvPr/>
          </p:nvSpPr>
          <p:spPr>
            <a:xfrm>
              <a:off x="5995754" y="3558514"/>
              <a:ext cx="886804"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PSMA</a:t>
              </a:r>
            </a:p>
          </p:txBody>
        </p:sp>
        <p:grpSp>
          <p:nvGrpSpPr>
            <p:cNvPr id="12" name="Group 11">
              <a:extLst>
                <a:ext uri="{FF2B5EF4-FFF2-40B4-BE49-F238E27FC236}">
                  <a16:creationId xmlns:a16="http://schemas.microsoft.com/office/drawing/2014/main" id="{ACC5C639-4A6F-4884-91BB-061EA8158DE1}"/>
                </a:ext>
              </a:extLst>
            </p:cNvPr>
            <p:cNvGrpSpPr/>
            <p:nvPr/>
          </p:nvGrpSpPr>
          <p:grpSpPr>
            <a:xfrm>
              <a:off x="5117267" y="3221668"/>
              <a:ext cx="1125384" cy="276529"/>
              <a:chOff x="10919167" y="4072279"/>
              <a:chExt cx="679824" cy="167046"/>
            </a:xfrm>
            <a:solidFill>
              <a:schemeClr val="accent5"/>
            </a:solidFill>
          </p:grpSpPr>
          <p:sp>
            <p:nvSpPr>
              <p:cNvPr id="38" name="Freeform: Shape 37">
                <a:extLst>
                  <a:ext uri="{FF2B5EF4-FFF2-40B4-BE49-F238E27FC236}">
                    <a16:creationId xmlns:a16="http://schemas.microsoft.com/office/drawing/2014/main" id="{86A58768-F62F-45B9-A6C6-A0166CB0452C}"/>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Rectangle: Rounded Corners 38">
                <a:extLst>
                  <a:ext uri="{FF2B5EF4-FFF2-40B4-BE49-F238E27FC236}">
                    <a16:creationId xmlns:a16="http://schemas.microsoft.com/office/drawing/2014/main" id="{5CFAE378-8B8E-41E1-905E-21645529551F}"/>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Rounded Corners 39">
                <a:extLst>
                  <a:ext uri="{FF2B5EF4-FFF2-40B4-BE49-F238E27FC236}">
                    <a16:creationId xmlns:a16="http://schemas.microsoft.com/office/drawing/2014/main" id="{6B3A6E03-59D0-4C22-9BB5-6CD8E9B9FD6E}"/>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Freeform: Shape 40">
                <a:extLst>
                  <a:ext uri="{FF2B5EF4-FFF2-40B4-BE49-F238E27FC236}">
                    <a16:creationId xmlns:a16="http://schemas.microsoft.com/office/drawing/2014/main" id="{279E6309-CF20-4308-9B27-16B82116A152}"/>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Rounded Corners 41">
                <a:extLst>
                  <a:ext uri="{FF2B5EF4-FFF2-40B4-BE49-F238E27FC236}">
                    <a16:creationId xmlns:a16="http://schemas.microsoft.com/office/drawing/2014/main" id="{55F72B77-5145-474F-95B2-6ECAD6797A5D}"/>
                  </a:ext>
                </a:extLst>
              </p:cNvPr>
              <p:cNvSpPr/>
              <p:nvPr/>
            </p:nvSpPr>
            <p:spPr bwMode="auto">
              <a:xfrm rot="5400000">
                <a:off x="11419489" y="3985213"/>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Rounded Corners 42">
                <a:extLst>
                  <a:ext uri="{FF2B5EF4-FFF2-40B4-BE49-F238E27FC236}">
                    <a16:creationId xmlns:a16="http://schemas.microsoft.com/office/drawing/2014/main" id="{9F40726B-F9D7-427C-92CE-366D03DAD0DD}"/>
                  </a:ext>
                </a:extLst>
              </p:cNvPr>
              <p:cNvSpPr/>
              <p:nvPr/>
            </p:nvSpPr>
            <p:spPr bwMode="auto">
              <a:xfrm rot="5400000">
                <a:off x="11422613" y="4093918"/>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E4087DF0-6C68-46B8-B483-2E9D80C45D19}"/>
                  </a:ext>
                </a:extLst>
              </p:cNvPr>
              <p:cNvCxnSpPr>
                <a:cxnSpLocks/>
                <a:stCxn id="43" idx="2"/>
                <a:endCxn id="39"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0BB48C81-4518-44C9-9185-B3998302B22F}"/>
                </a:ext>
              </a:extLst>
            </p:cNvPr>
            <p:cNvSpPr txBox="1"/>
            <p:nvPr/>
          </p:nvSpPr>
          <p:spPr>
            <a:xfrm>
              <a:off x="2864598" y="1923395"/>
              <a:ext cx="1928170"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Cytotoxic T-cell</a:t>
              </a:r>
            </a:p>
          </p:txBody>
        </p:sp>
        <p:sp>
          <p:nvSpPr>
            <p:cNvPr id="62" name="TextBox 61">
              <a:extLst>
                <a:ext uri="{FF2B5EF4-FFF2-40B4-BE49-F238E27FC236}">
                  <a16:creationId xmlns:a16="http://schemas.microsoft.com/office/drawing/2014/main" id="{0E0ED563-BC6F-4999-B4E4-D8225F035B0A}"/>
                </a:ext>
              </a:extLst>
            </p:cNvPr>
            <p:cNvSpPr txBox="1"/>
            <p:nvPr/>
          </p:nvSpPr>
          <p:spPr>
            <a:xfrm>
              <a:off x="6879174" y="1918619"/>
              <a:ext cx="1802685" cy="58477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Prostate Cancer Cell</a:t>
              </a:r>
            </a:p>
          </p:txBody>
        </p:sp>
        <p:grpSp>
          <p:nvGrpSpPr>
            <p:cNvPr id="63" name="Group 62">
              <a:extLst>
                <a:ext uri="{FF2B5EF4-FFF2-40B4-BE49-F238E27FC236}">
                  <a16:creationId xmlns:a16="http://schemas.microsoft.com/office/drawing/2014/main" id="{7F5085CD-4F33-4B5A-BAC0-DA33CCFF0C42}"/>
                </a:ext>
              </a:extLst>
            </p:cNvPr>
            <p:cNvGrpSpPr/>
            <p:nvPr/>
          </p:nvGrpSpPr>
          <p:grpSpPr>
            <a:xfrm>
              <a:off x="4442114" y="4825423"/>
              <a:ext cx="2192741" cy="538799"/>
              <a:chOff x="10919167" y="4072279"/>
              <a:chExt cx="679824" cy="167046"/>
            </a:xfrm>
            <a:solidFill>
              <a:schemeClr val="accent5"/>
            </a:solidFill>
          </p:grpSpPr>
          <p:sp>
            <p:nvSpPr>
              <p:cNvPr id="64" name="Freeform: Shape 63">
                <a:extLst>
                  <a:ext uri="{FF2B5EF4-FFF2-40B4-BE49-F238E27FC236}">
                    <a16:creationId xmlns:a16="http://schemas.microsoft.com/office/drawing/2014/main" id="{21018F1D-759B-430B-9B08-67E1EA4DEBBD}"/>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Rectangle: Rounded Corners 64">
                <a:extLst>
                  <a:ext uri="{FF2B5EF4-FFF2-40B4-BE49-F238E27FC236}">
                    <a16:creationId xmlns:a16="http://schemas.microsoft.com/office/drawing/2014/main" id="{9E36C108-C135-4524-9496-95FD25F80DF4}"/>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Rounded Corners 65">
                <a:extLst>
                  <a:ext uri="{FF2B5EF4-FFF2-40B4-BE49-F238E27FC236}">
                    <a16:creationId xmlns:a16="http://schemas.microsoft.com/office/drawing/2014/main" id="{42C8B4AD-944E-466A-932E-B9816ABFB094}"/>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Freeform: Shape 66">
                <a:extLst>
                  <a:ext uri="{FF2B5EF4-FFF2-40B4-BE49-F238E27FC236}">
                    <a16:creationId xmlns:a16="http://schemas.microsoft.com/office/drawing/2014/main" id="{1C32E04B-D29C-4B25-8A78-EAF64D992351}"/>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Rectangle: Rounded Corners 67">
                <a:extLst>
                  <a:ext uri="{FF2B5EF4-FFF2-40B4-BE49-F238E27FC236}">
                    <a16:creationId xmlns:a16="http://schemas.microsoft.com/office/drawing/2014/main" id="{8057F097-83C1-4A56-9616-A4D680AC51FA}"/>
                  </a:ext>
                </a:extLst>
              </p:cNvPr>
              <p:cNvSpPr/>
              <p:nvPr/>
            </p:nvSpPr>
            <p:spPr bwMode="auto">
              <a:xfrm rot="5400000">
                <a:off x="11419489" y="3985213"/>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Rounded Corners 68">
                <a:extLst>
                  <a:ext uri="{FF2B5EF4-FFF2-40B4-BE49-F238E27FC236}">
                    <a16:creationId xmlns:a16="http://schemas.microsoft.com/office/drawing/2014/main" id="{E8A86306-EA89-4AD6-9FD4-F710E9E41AC6}"/>
                  </a:ext>
                </a:extLst>
              </p:cNvPr>
              <p:cNvSpPr/>
              <p:nvPr/>
            </p:nvSpPr>
            <p:spPr bwMode="auto">
              <a:xfrm rot="5400000">
                <a:off x="11422613" y="4093918"/>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0" name="Straight Connector 69">
                <a:extLst>
                  <a:ext uri="{FF2B5EF4-FFF2-40B4-BE49-F238E27FC236}">
                    <a16:creationId xmlns:a16="http://schemas.microsoft.com/office/drawing/2014/main" id="{C31A05C1-5545-4344-98FC-9A8BFE7A3FB4}"/>
                  </a:ext>
                </a:extLst>
              </p:cNvPr>
              <p:cNvCxnSpPr>
                <a:cxnSpLocks/>
                <a:stCxn id="69" idx="2"/>
                <a:endCxn id="65"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19EBAB28-F39B-4CE5-AE8A-5BE24A48A1B8}"/>
                </a:ext>
              </a:extLst>
            </p:cNvPr>
            <p:cNvGrpSpPr/>
            <p:nvPr/>
          </p:nvGrpSpPr>
          <p:grpSpPr>
            <a:xfrm rot="5400000">
              <a:off x="2394991" y="4470704"/>
              <a:ext cx="1303065" cy="1276371"/>
              <a:chOff x="1710687" y="3278840"/>
              <a:chExt cx="1464470" cy="1434470"/>
            </a:xfrm>
          </p:grpSpPr>
          <p:sp>
            <p:nvSpPr>
              <p:cNvPr id="80" name="Freeform 73">
                <a:extLst>
                  <a:ext uri="{FF2B5EF4-FFF2-40B4-BE49-F238E27FC236}">
                    <a16:creationId xmlns:a16="http://schemas.microsoft.com/office/drawing/2014/main" id="{047FB3A2-4D36-4E10-BC98-ACFF722C6886}"/>
                  </a:ext>
                </a:extLst>
              </p:cNvPr>
              <p:cNvSpPr/>
              <p:nvPr/>
            </p:nvSpPr>
            <p:spPr bwMode="auto">
              <a:xfrm rot="10800000">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37000">
                    <a:srgbClr val="4E70C5"/>
                  </a:gs>
                  <a:gs pos="42000">
                    <a:schemeClr val="accent5"/>
                  </a:gs>
                  <a:gs pos="100000">
                    <a:srgbClr val="FDB338"/>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1" name="Freeform 74">
                <a:extLst>
                  <a:ext uri="{FF2B5EF4-FFF2-40B4-BE49-F238E27FC236}">
                    <a16:creationId xmlns:a16="http://schemas.microsoft.com/office/drawing/2014/main" id="{AE0E5895-66BA-4C5F-82E1-6B912D12FAE1}"/>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3000">
                    <a:srgbClr val="4E70C5"/>
                  </a:gs>
                  <a:gs pos="48000">
                    <a:schemeClr val="accent5"/>
                  </a:gs>
                  <a:gs pos="100000">
                    <a:srgbClr val="FDB338"/>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2" name="Freeform 39">
                <a:extLst>
                  <a:ext uri="{FF2B5EF4-FFF2-40B4-BE49-F238E27FC236}">
                    <a16:creationId xmlns:a16="http://schemas.microsoft.com/office/drawing/2014/main" id="{98531071-D974-48ED-A2AA-77F9F64CC4DB}"/>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64000">
                    <a:srgbClr val="4E70C5"/>
                  </a:gs>
                  <a:gs pos="64000">
                    <a:schemeClr val="accent5"/>
                  </a:gs>
                  <a:gs pos="100000">
                    <a:srgbClr val="FDB338"/>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3" name="Freeform 41">
                <a:extLst>
                  <a:ext uri="{FF2B5EF4-FFF2-40B4-BE49-F238E27FC236}">
                    <a16:creationId xmlns:a16="http://schemas.microsoft.com/office/drawing/2014/main" id="{372BAF16-B67E-475E-AE0E-F2E6CF79D719}"/>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64000">
                    <a:srgbClr val="4E70C5"/>
                  </a:gs>
                  <a:gs pos="64000">
                    <a:schemeClr val="accent5"/>
                  </a:gs>
                  <a:gs pos="100000">
                    <a:srgbClr val="FDB338"/>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85" name="Straight Connector 84">
                <a:extLst>
                  <a:ext uri="{FF2B5EF4-FFF2-40B4-BE49-F238E27FC236}">
                    <a16:creationId xmlns:a16="http://schemas.microsoft.com/office/drawing/2014/main" id="{5981114E-0793-4C21-919C-96A115FEEA6D}"/>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EF1C3A8-DDCD-4947-AC88-A32900F7C899}"/>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1EC7D05-D198-413A-ABF8-64F3272529C4}"/>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7645706-95E2-46E8-99F5-BFB9AE59005C}"/>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4762170-7339-42B7-BC94-D2B5C041857F}"/>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6F7B20E-F226-44CA-9AFC-C29DE3A594FC}"/>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91" name="Rectangle 90">
                <a:extLst>
                  <a:ext uri="{FF2B5EF4-FFF2-40B4-BE49-F238E27FC236}">
                    <a16:creationId xmlns:a16="http://schemas.microsoft.com/office/drawing/2014/main" id="{3B98E3A7-0C8D-44B7-B473-B2444A26FB46}"/>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2" name="Rectangle 91">
                <a:extLst>
                  <a:ext uri="{FF2B5EF4-FFF2-40B4-BE49-F238E27FC236}">
                    <a16:creationId xmlns:a16="http://schemas.microsoft.com/office/drawing/2014/main" id="{043192E8-385F-43DE-9089-88A6E70BA96C}"/>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3" name="Rectangle 92">
                <a:extLst>
                  <a:ext uri="{FF2B5EF4-FFF2-40B4-BE49-F238E27FC236}">
                    <a16:creationId xmlns:a16="http://schemas.microsoft.com/office/drawing/2014/main" id="{B45A93B9-F120-4955-BA83-A8A3CEB2972D}"/>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96" name="Group 95">
              <a:extLst>
                <a:ext uri="{FF2B5EF4-FFF2-40B4-BE49-F238E27FC236}">
                  <a16:creationId xmlns:a16="http://schemas.microsoft.com/office/drawing/2014/main" id="{727B5452-5E4B-4E06-BF0D-C0BEEA27285F}"/>
                </a:ext>
              </a:extLst>
            </p:cNvPr>
            <p:cNvGrpSpPr/>
            <p:nvPr/>
          </p:nvGrpSpPr>
          <p:grpSpPr>
            <a:xfrm rot="16200000">
              <a:off x="7528976" y="4487459"/>
              <a:ext cx="1303065" cy="1276371"/>
              <a:chOff x="1710687" y="3278840"/>
              <a:chExt cx="1464470" cy="1434470"/>
            </a:xfrm>
          </p:grpSpPr>
          <p:sp>
            <p:nvSpPr>
              <p:cNvPr id="97" name="Freeform 73">
                <a:extLst>
                  <a:ext uri="{FF2B5EF4-FFF2-40B4-BE49-F238E27FC236}">
                    <a16:creationId xmlns:a16="http://schemas.microsoft.com/office/drawing/2014/main" id="{A8ED6ED4-02AA-45C1-BD6D-AA54C68F3A4D}"/>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37000">
                    <a:srgbClr val="4E70C5"/>
                  </a:gs>
                  <a:gs pos="42000">
                    <a:schemeClr val="accent3"/>
                  </a:gs>
                  <a:gs pos="100000">
                    <a:schemeClr val="accent3"/>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8" name="Freeform 74">
                <a:extLst>
                  <a:ext uri="{FF2B5EF4-FFF2-40B4-BE49-F238E27FC236}">
                    <a16:creationId xmlns:a16="http://schemas.microsoft.com/office/drawing/2014/main" id="{FCFAD361-6A42-4651-A0D8-29CD776BFBFA}"/>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3000">
                    <a:srgbClr val="4E70C5"/>
                  </a:gs>
                  <a:gs pos="48000">
                    <a:schemeClr val="accent3"/>
                  </a:gs>
                  <a:gs pos="100000">
                    <a:schemeClr val="accent3"/>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9" name="Freeform 39">
                <a:extLst>
                  <a:ext uri="{FF2B5EF4-FFF2-40B4-BE49-F238E27FC236}">
                    <a16:creationId xmlns:a16="http://schemas.microsoft.com/office/drawing/2014/main" id="{964FEE69-C5E3-4A03-95C7-6D40C0DEABC4}"/>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64000">
                    <a:srgbClr val="4E70C5"/>
                  </a:gs>
                  <a:gs pos="64000">
                    <a:schemeClr val="accent3"/>
                  </a:gs>
                  <a:gs pos="100000">
                    <a:schemeClr val="accent3"/>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0" name="Freeform 41">
                <a:extLst>
                  <a:ext uri="{FF2B5EF4-FFF2-40B4-BE49-F238E27FC236}">
                    <a16:creationId xmlns:a16="http://schemas.microsoft.com/office/drawing/2014/main" id="{91F12264-2D95-4E45-89E8-AFCC91D84A7C}"/>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64000">
                    <a:srgbClr val="4E70C5"/>
                  </a:gs>
                  <a:gs pos="64000">
                    <a:schemeClr val="accent3"/>
                  </a:gs>
                  <a:gs pos="100000">
                    <a:schemeClr val="accent3"/>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101" name="Straight Connector 100">
                <a:extLst>
                  <a:ext uri="{FF2B5EF4-FFF2-40B4-BE49-F238E27FC236}">
                    <a16:creationId xmlns:a16="http://schemas.microsoft.com/office/drawing/2014/main" id="{88F012B8-C674-47DB-AC41-2FA308FF8DE0}"/>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CF23B90-8BE8-4EA5-8474-8678AC92B98E}"/>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D84FEAD-3C5F-4D64-9354-827A2A1BB82F}"/>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8F3AA7-E836-4FBA-B2AA-6CC70421BD5E}"/>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1E010B9-5424-421D-88C0-7C906D7651AE}"/>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723A24D-084C-4EDE-99C0-6601113A9589}"/>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26E895FF-68E1-440E-869B-63DAB744EBDE}"/>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8" name="Rectangle 107">
                <a:extLst>
                  <a:ext uri="{FF2B5EF4-FFF2-40B4-BE49-F238E27FC236}">
                    <a16:creationId xmlns:a16="http://schemas.microsoft.com/office/drawing/2014/main" id="{13B87111-6AA0-4CBA-9228-ED68F60DBDCE}"/>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9" name="Rectangle 108">
                <a:extLst>
                  <a:ext uri="{FF2B5EF4-FFF2-40B4-BE49-F238E27FC236}">
                    <a16:creationId xmlns:a16="http://schemas.microsoft.com/office/drawing/2014/main" id="{629B3968-2760-4F3D-9E79-F3C3D7F89E99}"/>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110" name="TextBox 109">
              <a:extLst>
                <a:ext uri="{FF2B5EF4-FFF2-40B4-BE49-F238E27FC236}">
                  <a16:creationId xmlns:a16="http://schemas.microsoft.com/office/drawing/2014/main" id="{8F05377E-6BB7-4D06-9A96-D9F364A19182}"/>
                </a:ext>
              </a:extLst>
            </p:cNvPr>
            <p:cNvSpPr txBox="1"/>
            <p:nvPr/>
          </p:nvSpPr>
          <p:spPr>
            <a:xfrm>
              <a:off x="4917669" y="5526667"/>
              <a:ext cx="1276371" cy="8309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AMG 160: bispecific antibody with Fc </a:t>
              </a:r>
              <a:r>
                <a:rPr lang="en-US" sz="1200" dirty="0">
                  <a:solidFill>
                    <a:srgbClr val="1D2E5A"/>
                  </a:solidFill>
                  <a:latin typeface="+mn-lt"/>
                </a:rPr>
                <a:t>domain</a:t>
              </a:r>
              <a:endPar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endParaRPr>
            </a:p>
          </p:txBody>
        </p:sp>
        <p:sp>
          <p:nvSpPr>
            <p:cNvPr id="111" name="TextBox 110">
              <a:extLst>
                <a:ext uri="{FF2B5EF4-FFF2-40B4-BE49-F238E27FC236}">
                  <a16:creationId xmlns:a16="http://schemas.microsoft.com/office/drawing/2014/main" id="{3083BAA2-F070-4AF6-9467-BDA4412EEA86}"/>
                </a:ext>
              </a:extLst>
            </p:cNvPr>
            <p:cNvSpPr txBox="1"/>
            <p:nvPr/>
          </p:nvSpPr>
          <p:spPr>
            <a:xfrm>
              <a:off x="2328274" y="5834980"/>
              <a:ext cx="1276371"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Anti-CD3 antibody</a:t>
              </a:r>
            </a:p>
          </p:txBody>
        </p:sp>
        <p:sp>
          <p:nvSpPr>
            <p:cNvPr id="112" name="TextBox 111">
              <a:extLst>
                <a:ext uri="{FF2B5EF4-FFF2-40B4-BE49-F238E27FC236}">
                  <a16:creationId xmlns:a16="http://schemas.microsoft.com/office/drawing/2014/main" id="{78E37BB4-7932-41AF-8BC0-B46B8BD541AE}"/>
                </a:ext>
              </a:extLst>
            </p:cNvPr>
            <p:cNvSpPr txBox="1"/>
            <p:nvPr/>
          </p:nvSpPr>
          <p:spPr>
            <a:xfrm>
              <a:off x="7780516" y="5807204"/>
              <a:ext cx="1276371"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mn-lt"/>
                  <a:ea typeface="+mn-ea"/>
                  <a:cs typeface="Arial" panose="020B0604020202020204" pitchFamily="34" charset="0"/>
                </a:rPr>
                <a:t>Anti-PSMA antibody</a:t>
              </a:r>
            </a:p>
          </p:txBody>
        </p:sp>
      </p:grpSp>
      <p:cxnSp>
        <p:nvCxnSpPr>
          <p:cNvPr id="75" name="Straight Connector 74">
            <a:extLst>
              <a:ext uri="{FF2B5EF4-FFF2-40B4-BE49-F238E27FC236}">
                <a16:creationId xmlns:a16="http://schemas.microsoft.com/office/drawing/2014/main" id="{3568A976-201A-211D-9FBF-992159897A9E}"/>
              </a:ext>
            </a:extLst>
          </p:cNvPr>
          <p:cNvCxnSpPr>
            <a:cxnSpLocks/>
          </p:cNvCxnSpPr>
          <p:nvPr/>
        </p:nvCxnSpPr>
        <p:spPr bwMode="auto">
          <a:xfrm rot="2640000" flipV="1">
            <a:off x="4783681" y="4648580"/>
            <a:ext cx="0" cy="370460"/>
          </a:xfrm>
          <a:prstGeom prst="line">
            <a:avLst/>
          </a:prstGeom>
          <a:noFill/>
          <a:ln w="28575" cap="flat" cmpd="sng" algn="ctr">
            <a:solidFill>
              <a:schemeClr val="bg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811E803D-7BD8-F195-7A84-BC27524A2008}"/>
              </a:ext>
            </a:extLst>
          </p:cNvPr>
          <p:cNvSpPr/>
          <p:nvPr/>
        </p:nvSpPr>
        <p:spPr bwMode="auto">
          <a:xfrm rot="2640000">
            <a:off x="4520788" y="4674290"/>
            <a:ext cx="291995" cy="31793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50665611-5616-7DCA-4BC7-9F28A087189C}"/>
              </a:ext>
            </a:extLst>
          </p:cNvPr>
          <p:cNvSpPr/>
          <p:nvPr/>
        </p:nvSpPr>
        <p:spPr bwMode="auto">
          <a:xfrm rot="2640000">
            <a:off x="4512239" y="4944729"/>
            <a:ext cx="291995" cy="31793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88875032-C5D7-478F-541D-502B27417030}"/>
              </a:ext>
            </a:extLst>
          </p:cNvPr>
          <p:cNvSpPr/>
          <p:nvPr/>
        </p:nvSpPr>
        <p:spPr bwMode="auto">
          <a:xfrm rot="2640000">
            <a:off x="4289419" y="4673357"/>
            <a:ext cx="291995" cy="31793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6AE0FA5D-ED96-E1F4-A778-290EED85BB49}"/>
              </a:ext>
            </a:extLst>
          </p:cNvPr>
          <p:cNvSpPr/>
          <p:nvPr/>
        </p:nvSpPr>
        <p:spPr bwMode="auto">
          <a:xfrm rot="2640000">
            <a:off x="4271121" y="4933206"/>
            <a:ext cx="291995" cy="31793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4" name="Straight Connector 93">
            <a:extLst>
              <a:ext uri="{FF2B5EF4-FFF2-40B4-BE49-F238E27FC236}">
                <a16:creationId xmlns:a16="http://schemas.microsoft.com/office/drawing/2014/main" id="{87A28C6A-40D6-1D2E-19F6-B76CDD6F81E8}"/>
              </a:ext>
            </a:extLst>
          </p:cNvPr>
          <p:cNvCxnSpPr>
            <a:cxnSpLocks/>
            <a:stCxn id="123" idx="7"/>
          </p:cNvCxnSpPr>
          <p:nvPr/>
        </p:nvCxnSpPr>
        <p:spPr bwMode="auto">
          <a:xfrm flipH="1">
            <a:off x="5557390" y="2646969"/>
            <a:ext cx="127669" cy="142546"/>
          </a:xfrm>
          <a:prstGeom prst="line">
            <a:avLst/>
          </a:prstGeom>
          <a:noFill/>
          <a:ln w="28575" cap="flat" cmpd="sng" algn="ctr">
            <a:solidFill>
              <a:schemeClr val="bg1"/>
            </a:solidFill>
            <a:prstDash val="solid"/>
            <a:round/>
            <a:headEnd type="none" w="med" len="med"/>
            <a:tailEnd type="none" w="med" len="med"/>
          </a:ln>
          <a:effectLst/>
        </p:spPr>
      </p:cxnSp>
      <p:sp>
        <p:nvSpPr>
          <p:cNvPr id="119" name="Oval 118">
            <a:extLst>
              <a:ext uri="{FF2B5EF4-FFF2-40B4-BE49-F238E27FC236}">
                <a16:creationId xmlns:a16="http://schemas.microsoft.com/office/drawing/2014/main" id="{FEC8D83A-FC43-B1AD-5328-E2F1BA10BF23}"/>
              </a:ext>
            </a:extLst>
          </p:cNvPr>
          <p:cNvSpPr/>
          <p:nvPr/>
        </p:nvSpPr>
        <p:spPr bwMode="auto">
          <a:xfrm rot="5376106">
            <a:off x="5671283" y="2589438"/>
            <a:ext cx="165592" cy="133952"/>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6E4B4F02-A416-27CA-77E5-76D76B6235D1}"/>
              </a:ext>
            </a:extLst>
          </p:cNvPr>
          <p:cNvSpPr/>
          <p:nvPr/>
        </p:nvSpPr>
        <p:spPr bwMode="auto">
          <a:xfrm rot="5376106">
            <a:off x="5554498" y="2521778"/>
            <a:ext cx="165592" cy="133952"/>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93B56980-21D5-54AF-1952-6D709FE8B3A7}"/>
              </a:ext>
            </a:extLst>
          </p:cNvPr>
          <p:cNvSpPr/>
          <p:nvPr/>
        </p:nvSpPr>
        <p:spPr bwMode="auto">
          <a:xfrm rot="5376106">
            <a:off x="5739573" y="2470891"/>
            <a:ext cx="165592" cy="133952"/>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FC9AA646-8F33-F885-A83C-A05AB42492EB}"/>
              </a:ext>
            </a:extLst>
          </p:cNvPr>
          <p:cNvSpPr/>
          <p:nvPr/>
        </p:nvSpPr>
        <p:spPr bwMode="auto">
          <a:xfrm rot="5376106">
            <a:off x="5607790" y="2420900"/>
            <a:ext cx="165592" cy="133952"/>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ZoneTexte 17">
            <a:extLst>
              <a:ext uri="{FF2B5EF4-FFF2-40B4-BE49-F238E27FC236}">
                <a16:creationId xmlns:a16="http://schemas.microsoft.com/office/drawing/2014/main" id="{7F6ED10A-F8AA-1CD3-961F-31E9D54C47A8}"/>
              </a:ext>
            </a:extLst>
          </p:cNvPr>
          <p:cNvSpPr txBox="1"/>
          <p:nvPr/>
        </p:nvSpPr>
        <p:spPr>
          <a:xfrm>
            <a:off x="441338" y="6362679"/>
            <a:ext cx="2538708"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Deegen. Clin Canc Res. 2021;27:2928.</a:t>
            </a:r>
          </a:p>
        </p:txBody>
      </p:sp>
    </p:spTree>
    <p:extLst>
      <p:ext uri="{BB962C8B-B14F-4D97-AF65-F5344CB8AC3E}">
        <p14:creationId xmlns:p14="http://schemas.microsoft.com/office/powerpoint/2010/main" val="3835704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C26CABD-F0EC-CEF7-9304-97A6D43CE7F8}"/>
              </a:ext>
            </a:extLst>
          </p:cNvPr>
          <p:cNvSpPr>
            <a:spLocks noGrp="1"/>
          </p:cNvSpPr>
          <p:nvPr>
            <p:ph type="title"/>
          </p:nvPr>
        </p:nvSpPr>
        <p:spPr/>
        <p:txBody>
          <a:bodyPr/>
          <a:lstStyle/>
          <a:p>
            <a:r>
              <a:rPr lang="en-US" dirty="0"/>
              <a:t>PSA Reductions Noted With AMG 160 in Most Patients</a:t>
            </a:r>
          </a:p>
        </p:txBody>
      </p:sp>
      <p:sp>
        <p:nvSpPr>
          <p:cNvPr id="2" name="Text Placeholder 1"/>
          <p:cNvSpPr>
            <a:spLocks noGrp="1"/>
          </p:cNvSpPr>
          <p:nvPr>
            <p:ph idx="1"/>
          </p:nvPr>
        </p:nvSpPr>
        <p:spPr>
          <a:xfrm>
            <a:off x="601120" y="1498244"/>
            <a:ext cx="11087672" cy="830997"/>
          </a:xfrm>
        </p:spPr>
        <p:txBody>
          <a:bodyPr/>
          <a:lstStyle/>
          <a:p>
            <a:pPr>
              <a:spcAft>
                <a:spcPts val="0"/>
              </a:spcAft>
            </a:pPr>
            <a:r>
              <a:rPr lang="en-US" sz="2400" dirty="0"/>
              <a:t>PSA reductions noted to be dose dependent and occurred in 24/35 (68.6%) patients</a:t>
            </a:r>
          </a:p>
          <a:p>
            <a:pPr>
              <a:spcAft>
                <a:spcPts val="0"/>
              </a:spcAft>
            </a:pPr>
            <a:r>
              <a:rPr lang="en-US" sz="2400" dirty="0"/>
              <a:t>PSA reductions &gt;50% occurred in 12/35 (34.3%) patients</a:t>
            </a:r>
          </a:p>
        </p:txBody>
      </p:sp>
      <p:sp>
        <p:nvSpPr>
          <p:cNvPr id="5" name="TextBox 4">
            <a:extLst>
              <a:ext uri="{FF2B5EF4-FFF2-40B4-BE49-F238E27FC236}">
                <a16:creationId xmlns:a16="http://schemas.microsoft.com/office/drawing/2014/main" id="{49A644C6-7243-62E0-3915-87454E34F12F}"/>
              </a:ext>
            </a:extLst>
          </p:cNvPr>
          <p:cNvSpPr txBox="1"/>
          <p:nvPr/>
        </p:nvSpPr>
        <p:spPr bwMode="auto">
          <a:xfrm>
            <a:off x="627417" y="5764872"/>
            <a:ext cx="51151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60483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Arial Unicode MS" panose="020B0604020202020204" pitchFamily="34" charset="-128"/>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a:ea typeface="Arial Unicode MS" panose="020B0604020202020204" pitchFamily="34" charset="-128"/>
                <a:cs typeface="Arial" panose="020B0604020202020204" pitchFamily="34" charset="0"/>
              </a:rPr>
              <a:t>Indicates patient who had failed prior LuPSMA treatment</a:t>
            </a:r>
          </a:p>
        </p:txBody>
      </p:sp>
      <p:sp>
        <p:nvSpPr>
          <p:cNvPr id="37" name="TextBox 36">
            <a:extLst>
              <a:ext uri="{FF2B5EF4-FFF2-40B4-BE49-F238E27FC236}">
                <a16:creationId xmlns:a16="http://schemas.microsoft.com/office/drawing/2014/main" id="{22F4898B-1648-92A2-57F2-C4A16372053E}"/>
              </a:ext>
            </a:extLst>
          </p:cNvPr>
          <p:cNvSpPr txBox="1"/>
          <p:nvPr/>
        </p:nvSpPr>
        <p:spPr bwMode="auto">
          <a:xfrm>
            <a:off x="2262108" y="2318493"/>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cxnSp>
        <p:nvCxnSpPr>
          <p:cNvPr id="14" name="Straight Connector 13">
            <a:extLst>
              <a:ext uri="{FF2B5EF4-FFF2-40B4-BE49-F238E27FC236}">
                <a16:creationId xmlns:a16="http://schemas.microsoft.com/office/drawing/2014/main" id="{6561064B-0F1D-877D-C483-B8796DDA96DC}"/>
              </a:ext>
            </a:extLst>
          </p:cNvPr>
          <p:cNvCxnSpPr>
            <a:cxnSpLocks/>
          </p:cNvCxnSpPr>
          <p:nvPr/>
        </p:nvCxnSpPr>
        <p:spPr bwMode="auto">
          <a:xfrm flipH="1">
            <a:off x="2720897" y="24943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0409DCC-140E-5A66-690E-6830A99EC106}"/>
              </a:ext>
            </a:extLst>
          </p:cNvPr>
          <p:cNvCxnSpPr>
            <a:cxnSpLocks/>
          </p:cNvCxnSpPr>
          <p:nvPr/>
        </p:nvCxnSpPr>
        <p:spPr bwMode="auto">
          <a:xfrm flipH="1">
            <a:off x="2720897" y="27097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B8D7607-CF41-8FEB-9993-763B4849A1BC}"/>
              </a:ext>
            </a:extLst>
          </p:cNvPr>
          <p:cNvCxnSpPr>
            <a:cxnSpLocks/>
          </p:cNvCxnSpPr>
          <p:nvPr/>
        </p:nvCxnSpPr>
        <p:spPr bwMode="auto">
          <a:xfrm flipH="1">
            <a:off x="2720897" y="2932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B9DBCD9-0ADE-4022-2441-FE6DC159B0A8}"/>
              </a:ext>
            </a:extLst>
          </p:cNvPr>
          <p:cNvCxnSpPr>
            <a:cxnSpLocks/>
          </p:cNvCxnSpPr>
          <p:nvPr/>
        </p:nvCxnSpPr>
        <p:spPr bwMode="auto">
          <a:xfrm flipH="1">
            <a:off x="2720897" y="3155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DF95CCB-7F9F-1927-8207-E777B23749C3}"/>
              </a:ext>
            </a:extLst>
          </p:cNvPr>
          <p:cNvCxnSpPr>
            <a:cxnSpLocks/>
          </p:cNvCxnSpPr>
          <p:nvPr/>
        </p:nvCxnSpPr>
        <p:spPr bwMode="auto">
          <a:xfrm flipH="1">
            <a:off x="2720897" y="33783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0F8308A-51FD-DD05-8A4D-6F7B8E8C4CC9}"/>
              </a:ext>
            </a:extLst>
          </p:cNvPr>
          <p:cNvCxnSpPr>
            <a:cxnSpLocks/>
          </p:cNvCxnSpPr>
          <p:nvPr/>
        </p:nvCxnSpPr>
        <p:spPr bwMode="auto">
          <a:xfrm flipH="1">
            <a:off x="2720897" y="3601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DF54722-D704-59A7-CA34-2049FEF0F60C}"/>
              </a:ext>
            </a:extLst>
          </p:cNvPr>
          <p:cNvCxnSpPr>
            <a:cxnSpLocks/>
          </p:cNvCxnSpPr>
          <p:nvPr/>
        </p:nvCxnSpPr>
        <p:spPr bwMode="auto">
          <a:xfrm flipH="1">
            <a:off x="2720897" y="38240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8EC4158-609C-EA85-5AD5-43271441E622}"/>
              </a:ext>
            </a:extLst>
          </p:cNvPr>
          <p:cNvCxnSpPr>
            <a:cxnSpLocks/>
          </p:cNvCxnSpPr>
          <p:nvPr/>
        </p:nvCxnSpPr>
        <p:spPr bwMode="auto">
          <a:xfrm flipH="1">
            <a:off x="2720897" y="4046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F9C4E76-EBC6-1864-6CA7-02E131035A2D}"/>
              </a:ext>
            </a:extLst>
          </p:cNvPr>
          <p:cNvCxnSpPr>
            <a:cxnSpLocks/>
          </p:cNvCxnSpPr>
          <p:nvPr/>
        </p:nvCxnSpPr>
        <p:spPr bwMode="auto">
          <a:xfrm flipH="1">
            <a:off x="2720897" y="42696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EA447A7-FCA0-99F6-100F-2ABEF37CF194}"/>
              </a:ext>
            </a:extLst>
          </p:cNvPr>
          <p:cNvCxnSpPr>
            <a:cxnSpLocks/>
          </p:cNvCxnSpPr>
          <p:nvPr/>
        </p:nvCxnSpPr>
        <p:spPr bwMode="auto">
          <a:xfrm flipH="1">
            <a:off x="2720897" y="4492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D2D3B48-5E49-8540-2680-C75ED7FEBE97}"/>
              </a:ext>
            </a:extLst>
          </p:cNvPr>
          <p:cNvCxnSpPr>
            <a:cxnSpLocks/>
          </p:cNvCxnSpPr>
          <p:nvPr/>
        </p:nvCxnSpPr>
        <p:spPr bwMode="auto">
          <a:xfrm flipH="1">
            <a:off x="2720897" y="4715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35AE353-4DE5-B636-1FEA-0452236D8C8E}"/>
              </a:ext>
            </a:extLst>
          </p:cNvPr>
          <p:cNvCxnSpPr>
            <a:cxnSpLocks/>
          </p:cNvCxnSpPr>
          <p:nvPr/>
        </p:nvCxnSpPr>
        <p:spPr bwMode="auto">
          <a:xfrm flipH="1">
            <a:off x="2720897" y="53839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FA3577B-E3D6-EE14-F6C7-1AAB1443DF54}"/>
              </a:ext>
            </a:extLst>
          </p:cNvPr>
          <p:cNvCxnSpPr>
            <a:cxnSpLocks/>
          </p:cNvCxnSpPr>
          <p:nvPr/>
        </p:nvCxnSpPr>
        <p:spPr bwMode="auto">
          <a:xfrm flipH="1">
            <a:off x="2720897" y="49382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0852C9-D8FA-928F-9AB7-F0CB84AD3206}"/>
              </a:ext>
            </a:extLst>
          </p:cNvPr>
          <p:cNvCxnSpPr>
            <a:cxnSpLocks/>
          </p:cNvCxnSpPr>
          <p:nvPr/>
        </p:nvCxnSpPr>
        <p:spPr bwMode="auto">
          <a:xfrm flipH="1">
            <a:off x="2720897" y="51610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7673E93-4E57-BE0A-642D-3C4A50122A70}"/>
              </a:ext>
            </a:extLst>
          </p:cNvPr>
          <p:cNvCxnSpPr>
            <a:cxnSpLocks/>
          </p:cNvCxnSpPr>
          <p:nvPr/>
        </p:nvCxnSpPr>
        <p:spPr bwMode="auto">
          <a:xfrm flipV="1">
            <a:off x="2787805" y="2486913"/>
            <a:ext cx="0" cy="2911897"/>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79D77391-8628-DACD-CD84-11E7105008CC}"/>
              </a:ext>
            </a:extLst>
          </p:cNvPr>
          <p:cNvSpPr txBox="1"/>
          <p:nvPr/>
        </p:nvSpPr>
        <p:spPr bwMode="auto">
          <a:xfrm>
            <a:off x="2784905" y="5398810"/>
            <a:ext cx="67308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Patients</a:t>
            </a:r>
          </a:p>
        </p:txBody>
      </p:sp>
      <p:sp>
        <p:nvSpPr>
          <p:cNvPr id="35" name="TextBox 34">
            <a:extLst>
              <a:ext uri="{FF2B5EF4-FFF2-40B4-BE49-F238E27FC236}">
                <a16:creationId xmlns:a16="http://schemas.microsoft.com/office/drawing/2014/main" id="{DEA9A09B-3B76-BD74-A313-62EB1B55E42D}"/>
              </a:ext>
            </a:extLst>
          </p:cNvPr>
          <p:cNvSpPr txBox="1"/>
          <p:nvPr/>
        </p:nvSpPr>
        <p:spPr bwMode="auto">
          <a:xfrm>
            <a:off x="7211122" y="5305883"/>
            <a:ext cx="2304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PSA50, 34.3% of patients</a:t>
            </a:r>
          </a:p>
        </p:txBody>
      </p:sp>
      <p:sp>
        <p:nvSpPr>
          <p:cNvPr id="36" name="TextBox 35">
            <a:extLst>
              <a:ext uri="{FF2B5EF4-FFF2-40B4-BE49-F238E27FC236}">
                <a16:creationId xmlns:a16="http://schemas.microsoft.com/office/drawing/2014/main" id="{4DB18477-46C6-A547-69BC-0F0BDEBC5939}"/>
              </a:ext>
            </a:extLst>
          </p:cNvPr>
          <p:cNvSpPr txBox="1"/>
          <p:nvPr/>
        </p:nvSpPr>
        <p:spPr bwMode="auto">
          <a:xfrm rot="16200000">
            <a:off x="725309" y="3773585"/>
            <a:ext cx="29118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sp>
        <p:nvSpPr>
          <p:cNvPr id="38" name="TextBox 37">
            <a:extLst>
              <a:ext uri="{FF2B5EF4-FFF2-40B4-BE49-F238E27FC236}">
                <a16:creationId xmlns:a16="http://schemas.microsoft.com/office/drawing/2014/main" id="{EB57B2B9-96BA-4358-F898-E08DBF0F9C14}"/>
              </a:ext>
            </a:extLst>
          </p:cNvPr>
          <p:cNvSpPr txBox="1"/>
          <p:nvPr/>
        </p:nvSpPr>
        <p:spPr bwMode="auto">
          <a:xfrm>
            <a:off x="2247434" y="2541764"/>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39" name="TextBox 38">
            <a:extLst>
              <a:ext uri="{FF2B5EF4-FFF2-40B4-BE49-F238E27FC236}">
                <a16:creationId xmlns:a16="http://schemas.microsoft.com/office/drawing/2014/main" id="{9FF596AA-8CB3-81AE-FAE8-4C89DAAF1B31}"/>
              </a:ext>
            </a:extLst>
          </p:cNvPr>
          <p:cNvSpPr txBox="1"/>
          <p:nvPr/>
        </p:nvSpPr>
        <p:spPr bwMode="auto">
          <a:xfrm>
            <a:off x="2247434" y="2763452"/>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0" name="TextBox 39">
            <a:extLst>
              <a:ext uri="{FF2B5EF4-FFF2-40B4-BE49-F238E27FC236}">
                <a16:creationId xmlns:a16="http://schemas.microsoft.com/office/drawing/2014/main" id="{12AD409B-357A-600E-F10D-ACDAA7E603D7}"/>
              </a:ext>
            </a:extLst>
          </p:cNvPr>
          <p:cNvSpPr txBox="1"/>
          <p:nvPr/>
        </p:nvSpPr>
        <p:spPr bwMode="auto">
          <a:xfrm>
            <a:off x="2247434" y="2985140"/>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1" name="TextBox 40">
            <a:extLst>
              <a:ext uri="{FF2B5EF4-FFF2-40B4-BE49-F238E27FC236}">
                <a16:creationId xmlns:a16="http://schemas.microsoft.com/office/drawing/2014/main" id="{01F414DC-77A9-425E-9DA8-8F200DDAC8B3}"/>
              </a:ext>
            </a:extLst>
          </p:cNvPr>
          <p:cNvSpPr txBox="1"/>
          <p:nvPr/>
        </p:nvSpPr>
        <p:spPr bwMode="auto">
          <a:xfrm>
            <a:off x="2247434" y="3206828"/>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2" name="TextBox 41">
            <a:extLst>
              <a:ext uri="{FF2B5EF4-FFF2-40B4-BE49-F238E27FC236}">
                <a16:creationId xmlns:a16="http://schemas.microsoft.com/office/drawing/2014/main" id="{907F15F4-6B00-2277-0C0A-16D0BAD6C224}"/>
              </a:ext>
            </a:extLst>
          </p:cNvPr>
          <p:cNvSpPr txBox="1"/>
          <p:nvPr/>
        </p:nvSpPr>
        <p:spPr bwMode="auto">
          <a:xfrm>
            <a:off x="2247434" y="3428516"/>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 name="TextBox 42">
            <a:extLst>
              <a:ext uri="{FF2B5EF4-FFF2-40B4-BE49-F238E27FC236}">
                <a16:creationId xmlns:a16="http://schemas.microsoft.com/office/drawing/2014/main" id="{47FDC92D-654D-6F42-753D-0DD87E2196A7}"/>
              </a:ext>
            </a:extLst>
          </p:cNvPr>
          <p:cNvSpPr txBox="1"/>
          <p:nvPr/>
        </p:nvSpPr>
        <p:spPr bwMode="auto">
          <a:xfrm>
            <a:off x="2247434" y="3650204"/>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4" name="TextBox 43">
            <a:extLst>
              <a:ext uri="{FF2B5EF4-FFF2-40B4-BE49-F238E27FC236}">
                <a16:creationId xmlns:a16="http://schemas.microsoft.com/office/drawing/2014/main" id="{F8C68965-C76E-6626-7F77-E2A7088FE8B6}"/>
              </a:ext>
            </a:extLst>
          </p:cNvPr>
          <p:cNvSpPr txBox="1"/>
          <p:nvPr/>
        </p:nvSpPr>
        <p:spPr bwMode="auto">
          <a:xfrm>
            <a:off x="2247434" y="3871892"/>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45" name="TextBox 44">
            <a:extLst>
              <a:ext uri="{FF2B5EF4-FFF2-40B4-BE49-F238E27FC236}">
                <a16:creationId xmlns:a16="http://schemas.microsoft.com/office/drawing/2014/main" id="{6238B97F-0166-11F1-107F-71ABD1A150E7}"/>
              </a:ext>
            </a:extLst>
          </p:cNvPr>
          <p:cNvSpPr txBox="1"/>
          <p:nvPr/>
        </p:nvSpPr>
        <p:spPr bwMode="auto">
          <a:xfrm>
            <a:off x="2247434" y="4093580"/>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AB977D4E-992F-1A14-0287-378816808F8E}"/>
              </a:ext>
            </a:extLst>
          </p:cNvPr>
          <p:cNvSpPr txBox="1"/>
          <p:nvPr/>
        </p:nvSpPr>
        <p:spPr bwMode="auto">
          <a:xfrm>
            <a:off x="2247434" y="4315268"/>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7" name="TextBox 46">
            <a:extLst>
              <a:ext uri="{FF2B5EF4-FFF2-40B4-BE49-F238E27FC236}">
                <a16:creationId xmlns:a16="http://schemas.microsoft.com/office/drawing/2014/main" id="{398EDE23-F4D3-338A-50A0-BD3B3BC66BEC}"/>
              </a:ext>
            </a:extLst>
          </p:cNvPr>
          <p:cNvSpPr txBox="1"/>
          <p:nvPr/>
        </p:nvSpPr>
        <p:spPr bwMode="auto">
          <a:xfrm>
            <a:off x="2247434" y="4536956"/>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8" name="TextBox 47">
            <a:extLst>
              <a:ext uri="{FF2B5EF4-FFF2-40B4-BE49-F238E27FC236}">
                <a16:creationId xmlns:a16="http://schemas.microsoft.com/office/drawing/2014/main" id="{399E19CB-DB10-7399-8E32-A2C6C42670D4}"/>
              </a:ext>
            </a:extLst>
          </p:cNvPr>
          <p:cNvSpPr txBox="1"/>
          <p:nvPr/>
        </p:nvSpPr>
        <p:spPr bwMode="auto">
          <a:xfrm>
            <a:off x="2247434" y="4758644"/>
            <a:ext cx="547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DB21BFF5-51AC-F2BB-38D1-19F133D42E66}"/>
              </a:ext>
            </a:extLst>
          </p:cNvPr>
          <p:cNvSpPr txBox="1"/>
          <p:nvPr/>
        </p:nvSpPr>
        <p:spPr bwMode="auto">
          <a:xfrm>
            <a:off x="2092132" y="4980332"/>
            <a:ext cx="702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0" name="TextBox 49">
            <a:extLst>
              <a:ext uri="{FF2B5EF4-FFF2-40B4-BE49-F238E27FC236}">
                <a16:creationId xmlns:a16="http://schemas.microsoft.com/office/drawing/2014/main" id="{4932FE5E-CF05-3640-8EE4-323DC29B8399}"/>
              </a:ext>
            </a:extLst>
          </p:cNvPr>
          <p:cNvSpPr txBox="1"/>
          <p:nvPr/>
        </p:nvSpPr>
        <p:spPr bwMode="auto">
          <a:xfrm>
            <a:off x="2092133" y="5202025"/>
            <a:ext cx="7025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51" name="Right Bracket 50">
            <a:extLst>
              <a:ext uri="{FF2B5EF4-FFF2-40B4-BE49-F238E27FC236}">
                <a16:creationId xmlns:a16="http://schemas.microsoft.com/office/drawing/2014/main" id="{B99B741D-8748-F147-BBAE-4634C9F2F3A2}"/>
              </a:ext>
            </a:extLst>
          </p:cNvPr>
          <p:cNvSpPr/>
          <p:nvPr/>
        </p:nvSpPr>
        <p:spPr bwMode="auto">
          <a:xfrm rot="5400000">
            <a:off x="8301653" y="4101747"/>
            <a:ext cx="104031" cy="2304586"/>
          </a:xfrm>
          <a:prstGeom prst="rightBracket">
            <a:avLst>
              <a:gd name="adj" fmla="val 0"/>
            </a:avLst>
          </a:prstGeom>
          <a:noFill/>
          <a:ln w="28575" cap="flat" cmpd="sng" algn="ctr">
            <a:solidFill>
              <a:srgbClr val="FF0000"/>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2BA1CB67-1E41-02DD-A3AE-1FE26511E2C2}"/>
              </a:ext>
            </a:extLst>
          </p:cNvPr>
          <p:cNvSpPr txBox="1"/>
          <p:nvPr/>
        </p:nvSpPr>
        <p:spPr bwMode="auto">
          <a:xfrm>
            <a:off x="9456236" y="4180710"/>
            <a:ext cx="7237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53" name="TextBox 52">
            <a:extLst>
              <a:ext uri="{FF2B5EF4-FFF2-40B4-BE49-F238E27FC236}">
                <a16:creationId xmlns:a16="http://schemas.microsoft.com/office/drawing/2014/main" id="{076BC777-4030-5D63-A78D-37F0C12FAD98}"/>
              </a:ext>
            </a:extLst>
          </p:cNvPr>
          <p:cNvSpPr txBox="1"/>
          <p:nvPr/>
        </p:nvSpPr>
        <p:spPr bwMode="auto">
          <a:xfrm>
            <a:off x="9691847" y="2461919"/>
            <a:ext cx="179022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222250" algn="l"/>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Q2W Maintenance Dose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1 (0.003 mg)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2 (0.01 mg)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3 (0.03 mg)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4 (0.09 mg)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5 (0.3 mg)</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6 (0.9 mg)</a:t>
            </a:r>
          </a:p>
        </p:txBody>
      </p:sp>
      <p:sp>
        <p:nvSpPr>
          <p:cNvPr id="54" name="Rectangle 53">
            <a:extLst>
              <a:ext uri="{FF2B5EF4-FFF2-40B4-BE49-F238E27FC236}">
                <a16:creationId xmlns:a16="http://schemas.microsoft.com/office/drawing/2014/main" id="{EA5B97FD-7A3F-22D3-A7FF-0DC0F78D6DC8}"/>
              </a:ext>
            </a:extLst>
          </p:cNvPr>
          <p:cNvSpPr/>
          <p:nvPr/>
        </p:nvSpPr>
        <p:spPr bwMode="auto">
          <a:xfrm>
            <a:off x="9850344" y="2733603"/>
            <a:ext cx="105836" cy="1058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A6C745A7-1BE6-38E5-7109-AABF6E9CDB6B}"/>
              </a:ext>
            </a:extLst>
          </p:cNvPr>
          <p:cNvSpPr/>
          <p:nvPr/>
        </p:nvSpPr>
        <p:spPr bwMode="auto">
          <a:xfrm>
            <a:off x="9850344" y="2916004"/>
            <a:ext cx="105836" cy="1058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802A65A7-D5A7-9939-B5C4-B9E6F56F72BE}"/>
              </a:ext>
            </a:extLst>
          </p:cNvPr>
          <p:cNvSpPr/>
          <p:nvPr/>
        </p:nvSpPr>
        <p:spPr bwMode="auto">
          <a:xfrm>
            <a:off x="9850344" y="3645606"/>
            <a:ext cx="105836" cy="105836"/>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11091DB9-180A-351C-1392-F31CDD1402E2}"/>
              </a:ext>
            </a:extLst>
          </p:cNvPr>
          <p:cNvSpPr/>
          <p:nvPr/>
        </p:nvSpPr>
        <p:spPr bwMode="auto">
          <a:xfrm>
            <a:off x="9850344" y="3098405"/>
            <a:ext cx="105836" cy="10583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12496E02-2A7A-8660-36A8-CD977AC7DB36}"/>
              </a:ext>
            </a:extLst>
          </p:cNvPr>
          <p:cNvSpPr/>
          <p:nvPr/>
        </p:nvSpPr>
        <p:spPr bwMode="auto">
          <a:xfrm>
            <a:off x="9850344" y="3280806"/>
            <a:ext cx="105836" cy="1058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D34B6804-8E2A-F93E-608C-983F68504CD2}"/>
              </a:ext>
            </a:extLst>
          </p:cNvPr>
          <p:cNvSpPr/>
          <p:nvPr/>
        </p:nvSpPr>
        <p:spPr bwMode="auto">
          <a:xfrm>
            <a:off x="9850344" y="3463207"/>
            <a:ext cx="105836" cy="10583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2ECA5670-C48E-B205-6AEC-F7CACAE6A9FE}"/>
              </a:ext>
            </a:extLst>
          </p:cNvPr>
          <p:cNvSpPr/>
          <p:nvPr/>
        </p:nvSpPr>
        <p:spPr bwMode="auto">
          <a:xfrm>
            <a:off x="9699945" y="3645606"/>
            <a:ext cx="105836" cy="105836"/>
          </a:xfrm>
          <a:prstGeom prst="rect">
            <a:avLst/>
          </a:prstGeom>
          <a:solidFill>
            <a:schemeClr val="tx1">
              <a:lumMod val="8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285D7459-73EC-3C22-8DEA-5FF65B300F55}"/>
              </a:ext>
            </a:extLst>
          </p:cNvPr>
          <p:cNvSpPr/>
          <p:nvPr/>
        </p:nvSpPr>
        <p:spPr bwMode="auto">
          <a:xfrm>
            <a:off x="9699945" y="3280806"/>
            <a:ext cx="105836" cy="105836"/>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EA897292-B151-A0B1-8F62-497828F16DE2}"/>
              </a:ext>
            </a:extLst>
          </p:cNvPr>
          <p:cNvSpPr/>
          <p:nvPr/>
        </p:nvSpPr>
        <p:spPr bwMode="auto">
          <a:xfrm>
            <a:off x="9699945" y="3463207"/>
            <a:ext cx="105836" cy="105836"/>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3" name="Group 102">
            <a:extLst>
              <a:ext uri="{FF2B5EF4-FFF2-40B4-BE49-F238E27FC236}">
                <a16:creationId xmlns:a16="http://schemas.microsoft.com/office/drawing/2014/main" id="{6342DC7C-8F01-DA07-FC05-4CEC31B3CA31}"/>
              </a:ext>
            </a:extLst>
          </p:cNvPr>
          <p:cNvGrpSpPr/>
          <p:nvPr/>
        </p:nvGrpSpPr>
        <p:grpSpPr>
          <a:xfrm>
            <a:off x="2851225" y="2917788"/>
            <a:ext cx="1654840" cy="1135814"/>
            <a:chOff x="2851225" y="2782353"/>
            <a:chExt cx="1654840" cy="1135814"/>
          </a:xfrm>
        </p:grpSpPr>
        <p:sp>
          <p:nvSpPr>
            <p:cNvPr id="66" name="Rectangle 65">
              <a:extLst>
                <a:ext uri="{FF2B5EF4-FFF2-40B4-BE49-F238E27FC236}">
                  <a16:creationId xmlns:a16="http://schemas.microsoft.com/office/drawing/2014/main" id="{2B13AD4C-6D9A-3B82-413F-2862FC901C34}"/>
                </a:ext>
              </a:extLst>
            </p:cNvPr>
            <p:cNvSpPr/>
            <p:nvPr/>
          </p:nvSpPr>
          <p:spPr bwMode="auto">
            <a:xfrm>
              <a:off x="2851225" y="2782353"/>
              <a:ext cx="146304" cy="11326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FCD244FE-6993-F8B5-4600-B3F0C51F02A2}"/>
                </a:ext>
              </a:extLst>
            </p:cNvPr>
            <p:cNvSpPr/>
            <p:nvPr/>
          </p:nvSpPr>
          <p:spPr bwMode="auto">
            <a:xfrm>
              <a:off x="4359761" y="3832226"/>
              <a:ext cx="146304" cy="859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1" name="Group 100">
            <a:extLst>
              <a:ext uri="{FF2B5EF4-FFF2-40B4-BE49-F238E27FC236}">
                <a16:creationId xmlns:a16="http://schemas.microsoft.com/office/drawing/2014/main" id="{9DEB9B54-890D-C698-99F7-4DD9086AE9FC}"/>
              </a:ext>
            </a:extLst>
          </p:cNvPr>
          <p:cNvGrpSpPr/>
          <p:nvPr/>
        </p:nvGrpSpPr>
        <p:grpSpPr>
          <a:xfrm>
            <a:off x="4736892" y="3980360"/>
            <a:ext cx="2244039" cy="570876"/>
            <a:chOff x="4736892" y="3844925"/>
            <a:chExt cx="2244039" cy="570876"/>
          </a:xfrm>
        </p:grpSpPr>
        <p:sp>
          <p:nvSpPr>
            <p:cNvPr id="76" name="Rectangle 75">
              <a:extLst>
                <a:ext uri="{FF2B5EF4-FFF2-40B4-BE49-F238E27FC236}">
                  <a16:creationId xmlns:a16="http://schemas.microsoft.com/office/drawing/2014/main" id="{12D6E253-2635-3C5A-BEE2-AF54D2B5A4BC}"/>
                </a:ext>
              </a:extLst>
            </p:cNvPr>
            <p:cNvSpPr/>
            <p:nvPr/>
          </p:nvSpPr>
          <p:spPr bwMode="auto">
            <a:xfrm>
              <a:off x="4736892" y="3844925"/>
              <a:ext cx="146304" cy="732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8EACA46E-DA50-96BB-4883-434816E4FAB4}"/>
                </a:ext>
              </a:extLst>
            </p:cNvPr>
            <p:cNvSpPr/>
            <p:nvPr/>
          </p:nvSpPr>
          <p:spPr bwMode="auto">
            <a:xfrm>
              <a:off x="5125356" y="3910034"/>
              <a:ext cx="146304" cy="58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4355D882-B655-5BFE-C155-7C27080D7F09}"/>
                </a:ext>
              </a:extLst>
            </p:cNvPr>
            <p:cNvSpPr/>
            <p:nvPr/>
          </p:nvSpPr>
          <p:spPr bwMode="auto">
            <a:xfrm>
              <a:off x="5695113" y="3910033"/>
              <a:ext cx="146304" cy="3121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5BC1D40C-1365-BAF9-AFBC-3BE8260FC8DB}"/>
                </a:ext>
              </a:extLst>
            </p:cNvPr>
            <p:cNvSpPr/>
            <p:nvPr/>
          </p:nvSpPr>
          <p:spPr bwMode="auto">
            <a:xfrm>
              <a:off x="6834627" y="3919558"/>
              <a:ext cx="146304" cy="4962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2" name="Group 101">
            <a:extLst>
              <a:ext uri="{FF2B5EF4-FFF2-40B4-BE49-F238E27FC236}">
                <a16:creationId xmlns:a16="http://schemas.microsoft.com/office/drawing/2014/main" id="{C25F2335-E7A6-93B2-89C6-76A75BE30808}"/>
              </a:ext>
            </a:extLst>
          </p:cNvPr>
          <p:cNvGrpSpPr/>
          <p:nvPr/>
        </p:nvGrpSpPr>
        <p:grpSpPr>
          <a:xfrm>
            <a:off x="3605493" y="3751760"/>
            <a:ext cx="3755276" cy="897627"/>
            <a:chOff x="3605493" y="3616325"/>
            <a:chExt cx="3755276" cy="897627"/>
          </a:xfrm>
        </p:grpSpPr>
        <p:sp>
          <p:nvSpPr>
            <p:cNvPr id="70" name="Rectangle 69">
              <a:extLst>
                <a:ext uri="{FF2B5EF4-FFF2-40B4-BE49-F238E27FC236}">
                  <a16:creationId xmlns:a16="http://schemas.microsoft.com/office/drawing/2014/main" id="{1D957FD0-B0F0-CE91-720C-8E67C3069AE2}"/>
                </a:ext>
              </a:extLst>
            </p:cNvPr>
            <p:cNvSpPr/>
            <p:nvPr/>
          </p:nvSpPr>
          <p:spPr bwMode="auto">
            <a:xfrm>
              <a:off x="3605493" y="3616325"/>
              <a:ext cx="146304" cy="3018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81C890A-A863-31F7-CBC5-5E55119305A8}"/>
                </a:ext>
              </a:extLst>
            </p:cNvPr>
            <p:cNvSpPr/>
            <p:nvPr/>
          </p:nvSpPr>
          <p:spPr bwMode="auto">
            <a:xfrm>
              <a:off x="6454789" y="3910033"/>
              <a:ext cx="146304" cy="48989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D67A04FF-AFD4-8BCD-1525-143D7D6A924C}"/>
                </a:ext>
              </a:extLst>
            </p:cNvPr>
            <p:cNvSpPr/>
            <p:nvPr/>
          </p:nvSpPr>
          <p:spPr bwMode="auto">
            <a:xfrm>
              <a:off x="7214465" y="3910033"/>
              <a:ext cx="146304" cy="6039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6" name="Group 105">
            <a:extLst>
              <a:ext uri="{FF2B5EF4-FFF2-40B4-BE49-F238E27FC236}">
                <a16:creationId xmlns:a16="http://schemas.microsoft.com/office/drawing/2014/main" id="{1A91AB4C-AB07-44F9-3024-F21537E1CAB9}"/>
              </a:ext>
            </a:extLst>
          </p:cNvPr>
          <p:cNvGrpSpPr/>
          <p:nvPr/>
        </p:nvGrpSpPr>
        <p:grpSpPr>
          <a:xfrm>
            <a:off x="3416926" y="3532688"/>
            <a:ext cx="5083357" cy="1313706"/>
            <a:chOff x="3416926" y="3397253"/>
            <a:chExt cx="5083357" cy="1313706"/>
          </a:xfrm>
        </p:grpSpPr>
        <p:sp>
          <p:nvSpPr>
            <p:cNvPr id="69" name="Rectangle 68">
              <a:extLst>
                <a:ext uri="{FF2B5EF4-FFF2-40B4-BE49-F238E27FC236}">
                  <a16:creationId xmlns:a16="http://schemas.microsoft.com/office/drawing/2014/main" id="{B860868A-0E2A-6D48-A839-7372B5315B07}"/>
                </a:ext>
              </a:extLst>
            </p:cNvPr>
            <p:cNvSpPr/>
            <p:nvPr/>
          </p:nvSpPr>
          <p:spPr bwMode="auto">
            <a:xfrm>
              <a:off x="3416926" y="3397253"/>
              <a:ext cx="146304" cy="51416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2C256780-FCEB-9633-8B3F-BF8844813598}"/>
                </a:ext>
              </a:extLst>
            </p:cNvPr>
            <p:cNvSpPr/>
            <p:nvPr/>
          </p:nvSpPr>
          <p:spPr bwMode="auto">
            <a:xfrm>
              <a:off x="7404384" y="3910033"/>
              <a:ext cx="146304" cy="62704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3CF33F54-12F4-2F54-96D4-460585DDAF9C}"/>
                </a:ext>
              </a:extLst>
            </p:cNvPr>
            <p:cNvSpPr/>
            <p:nvPr/>
          </p:nvSpPr>
          <p:spPr bwMode="auto">
            <a:xfrm>
              <a:off x="8164060" y="3919557"/>
              <a:ext cx="146304" cy="71472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83B197D3-4D3D-8094-8151-43E88E9D225C}"/>
                </a:ext>
              </a:extLst>
            </p:cNvPr>
            <p:cNvSpPr/>
            <p:nvPr/>
          </p:nvSpPr>
          <p:spPr bwMode="auto">
            <a:xfrm>
              <a:off x="8353979" y="3912796"/>
              <a:ext cx="146304" cy="79816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7" name="Group 106">
            <a:extLst>
              <a:ext uri="{FF2B5EF4-FFF2-40B4-BE49-F238E27FC236}">
                <a16:creationId xmlns:a16="http://schemas.microsoft.com/office/drawing/2014/main" id="{03639BF7-BDA5-EB8A-822B-27A97FB4A1F6}"/>
              </a:ext>
            </a:extLst>
          </p:cNvPr>
          <p:cNvGrpSpPr/>
          <p:nvPr/>
        </p:nvGrpSpPr>
        <p:grpSpPr>
          <a:xfrm>
            <a:off x="4548328" y="3977185"/>
            <a:ext cx="4141874" cy="907951"/>
            <a:chOff x="4548328" y="3841750"/>
            <a:chExt cx="4141874" cy="907951"/>
          </a:xfrm>
        </p:grpSpPr>
        <p:sp>
          <p:nvSpPr>
            <p:cNvPr id="75" name="Rectangle 74">
              <a:extLst>
                <a:ext uri="{FF2B5EF4-FFF2-40B4-BE49-F238E27FC236}">
                  <a16:creationId xmlns:a16="http://schemas.microsoft.com/office/drawing/2014/main" id="{62800511-8B65-CBC9-9FF8-EF28F065505B}"/>
                </a:ext>
              </a:extLst>
            </p:cNvPr>
            <p:cNvSpPr/>
            <p:nvPr/>
          </p:nvSpPr>
          <p:spPr bwMode="auto">
            <a:xfrm>
              <a:off x="4548328" y="3841750"/>
              <a:ext cx="146304" cy="76417"/>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3ED97C45-0D15-09D1-9404-A8EC186BFA76}"/>
                </a:ext>
              </a:extLst>
            </p:cNvPr>
            <p:cNvSpPr/>
            <p:nvPr/>
          </p:nvSpPr>
          <p:spPr bwMode="auto">
            <a:xfrm>
              <a:off x="8543898" y="3912796"/>
              <a:ext cx="146304" cy="836905"/>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8" name="Group 107">
            <a:extLst>
              <a:ext uri="{FF2B5EF4-FFF2-40B4-BE49-F238E27FC236}">
                <a16:creationId xmlns:a16="http://schemas.microsoft.com/office/drawing/2014/main" id="{EBA75E8D-4368-9D49-3F31-760763207140}"/>
              </a:ext>
            </a:extLst>
          </p:cNvPr>
          <p:cNvGrpSpPr/>
          <p:nvPr/>
        </p:nvGrpSpPr>
        <p:grpSpPr>
          <a:xfrm>
            <a:off x="3982627" y="3834310"/>
            <a:ext cx="5087413" cy="1151581"/>
            <a:chOff x="3982627" y="3698875"/>
            <a:chExt cx="5087413" cy="1151581"/>
          </a:xfrm>
        </p:grpSpPr>
        <p:sp>
          <p:nvSpPr>
            <p:cNvPr id="72" name="Rectangle 71">
              <a:extLst>
                <a:ext uri="{FF2B5EF4-FFF2-40B4-BE49-F238E27FC236}">
                  <a16:creationId xmlns:a16="http://schemas.microsoft.com/office/drawing/2014/main" id="{73AD4AAC-1098-3113-1177-42FA646AF34A}"/>
                </a:ext>
              </a:extLst>
            </p:cNvPr>
            <p:cNvSpPr/>
            <p:nvPr/>
          </p:nvSpPr>
          <p:spPr bwMode="auto">
            <a:xfrm>
              <a:off x="3982627" y="3698875"/>
              <a:ext cx="146304" cy="219292"/>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357C620B-FDCB-DEDD-278D-A92F7F584938}"/>
                </a:ext>
              </a:extLst>
            </p:cNvPr>
            <p:cNvSpPr/>
            <p:nvPr/>
          </p:nvSpPr>
          <p:spPr bwMode="auto">
            <a:xfrm>
              <a:off x="4935437" y="3910033"/>
              <a:ext cx="146304" cy="45719"/>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2A46CCE0-2E6E-5D72-0A91-6F6FE4E0FF69}"/>
                </a:ext>
              </a:extLst>
            </p:cNvPr>
            <p:cNvSpPr/>
            <p:nvPr/>
          </p:nvSpPr>
          <p:spPr bwMode="auto">
            <a:xfrm>
              <a:off x="5315275" y="3910034"/>
              <a:ext cx="146304" cy="144212"/>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961DCC49-318B-61B5-60FE-CF5CC2835C62}"/>
                </a:ext>
              </a:extLst>
            </p:cNvPr>
            <p:cNvSpPr/>
            <p:nvPr/>
          </p:nvSpPr>
          <p:spPr bwMode="auto">
            <a:xfrm>
              <a:off x="5505194" y="3913209"/>
              <a:ext cx="146304" cy="144212"/>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9F6015E6-A6C8-C80D-3EB3-342EDFE29BC9}"/>
                </a:ext>
              </a:extLst>
            </p:cNvPr>
            <p:cNvSpPr/>
            <p:nvPr/>
          </p:nvSpPr>
          <p:spPr bwMode="auto">
            <a:xfrm>
              <a:off x="5885032" y="3910033"/>
              <a:ext cx="146304" cy="385070"/>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4EAA82B8-202A-05FF-F5A7-9142B4D709F1}"/>
                </a:ext>
              </a:extLst>
            </p:cNvPr>
            <p:cNvSpPr/>
            <p:nvPr/>
          </p:nvSpPr>
          <p:spPr bwMode="auto">
            <a:xfrm>
              <a:off x="6074951" y="3916383"/>
              <a:ext cx="146304" cy="407963"/>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A4EEE04E-EE9C-D201-0B30-3C1313E5339D}"/>
                </a:ext>
              </a:extLst>
            </p:cNvPr>
            <p:cNvSpPr/>
            <p:nvPr/>
          </p:nvSpPr>
          <p:spPr bwMode="auto">
            <a:xfrm>
              <a:off x="6264870" y="3918154"/>
              <a:ext cx="146304" cy="469696"/>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C35E6582-2317-0F26-E310-A4CC09A56923}"/>
                </a:ext>
              </a:extLst>
            </p:cNvPr>
            <p:cNvSpPr/>
            <p:nvPr/>
          </p:nvSpPr>
          <p:spPr bwMode="auto">
            <a:xfrm>
              <a:off x="7024546" y="3910033"/>
              <a:ext cx="146304" cy="548414"/>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7E9F98E2-A5A6-6A92-266D-814661AAA50D}"/>
                </a:ext>
              </a:extLst>
            </p:cNvPr>
            <p:cNvSpPr/>
            <p:nvPr/>
          </p:nvSpPr>
          <p:spPr bwMode="auto">
            <a:xfrm>
              <a:off x="7594303" y="3910033"/>
              <a:ext cx="146304" cy="642915"/>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7E12F668-1844-B7AD-DE8E-1F0850D3619C}"/>
                </a:ext>
              </a:extLst>
            </p:cNvPr>
            <p:cNvSpPr/>
            <p:nvPr/>
          </p:nvSpPr>
          <p:spPr bwMode="auto">
            <a:xfrm>
              <a:off x="7784222" y="3922733"/>
              <a:ext cx="146304" cy="642915"/>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02FCF9AC-35C2-5F57-939D-4C71518EFAA6}"/>
                </a:ext>
              </a:extLst>
            </p:cNvPr>
            <p:cNvSpPr/>
            <p:nvPr/>
          </p:nvSpPr>
          <p:spPr bwMode="auto">
            <a:xfrm>
              <a:off x="8733817" y="3906449"/>
              <a:ext cx="146304" cy="860948"/>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C122FB8F-B388-8464-2894-50A71411C5FC}"/>
                </a:ext>
              </a:extLst>
            </p:cNvPr>
            <p:cNvSpPr/>
            <p:nvPr/>
          </p:nvSpPr>
          <p:spPr bwMode="auto">
            <a:xfrm>
              <a:off x="8923736" y="3915971"/>
              <a:ext cx="146304" cy="934485"/>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5" name="Group 104">
            <a:extLst>
              <a:ext uri="{FF2B5EF4-FFF2-40B4-BE49-F238E27FC236}">
                <a16:creationId xmlns:a16="http://schemas.microsoft.com/office/drawing/2014/main" id="{92B5FC85-5762-EED9-D2CF-FC46A0CDE1F8}"/>
              </a:ext>
            </a:extLst>
          </p:cNvPr>
          <p:cNvGrpSpPr/>
          <p:nvPr/>
        </p:nvGrpSpPr>
        <p:grpSpPr>
          <a:xfrm>
            <a:off x="3228359" y="3504112"/>
            <a:ext cx="6031600" cy="1520097"/>
            <a:chOff x="3228359" y="3368677"/>
            <a:chExt cx="6031600" cy="1520097"/>
          </a:xfrm>
        </p:grpSpPr>
        <p:sp>
          <p:nvSpPr>
            <p:cNvPr id="68" name="Rectangle 67">
              <a:extLst>
                <a:ext uri="{FF2B5EF4-FFF2-40B4-BE49-F238E27FC236}">
                  <a16:creationId xmlns:a16="http://schemas.microsoft.com/office/drawing/2014/main" id="{91441887-B053-1FFC-FAC6-520293C8C4A7}"/>
                </a:ext>
              </a:extLst>
            </p:cNvPr>
            <p:cNvSpPr/>
            <p:nvPr/>
          </p:nvSpPr>
          <p:spPr bwMode="auto">
            <a:xfrm>
              <a:off x="3228359" y="3368677"/>
              <a:ext cx="146304" cy="549477"/>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5C7BAFE0-D1FF-6F16-CD3F-965B9D1C899A}"/>
                </a:ext>
              </a:extLst>
            </p:cNvPr>
            <p:cNvSpPr/>
            <p:nvPr/>
          </p:nvSpPr>
          <p:spPr bwMode="auto">
            <a:xfrm>
              <a:off x="9113655" y="3906449"/>
              <a:ext cx="146304" cy="982325"/>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4" name="Group 103">
            <a:extLst>
              <a:ext uri="{FF2B5EF4-FFF2-40B4-BE49-F238E27FC236}">
                <a16:creationId xmlns:a16="http://schemas.microsoft.com/office/drawing/2014/main" id="{8D7ABCFE-A779-16DD-2FCB-9361E7417103}"/>
              </a:ext>
            </a:extLst>
          </p:cNvPr>
          <p:cNvGrpSpPr/>
          <p:nvPr/>
        </p:nvGrpSpPr>
        <p:grpSpPr>
          <a:xfrm>
            <a:off x="3039792" y="3116760"/>
            <a:ext cx="6410094" cy="2018073"/>
            <a:chOff x="3039792" y="2981325"/>
            <a:chExt cx="6410094" cy="2018073"/>
          </a:xfrm>
        </p:grpSpPr>
        <p:sp>
          <p:nvSpPr>
            <p:cNvPr id="67" name="Rectangle 66">
              <a:extLst>
                <a:ext uri="{FF2B5EF4-FFF2-40B4-BE49-F238E27FC236}">
                  <a16:creationId xmlns:a16="http://schemas.microsoft.com/office/drawing/2014/main" id="{08AA5A9B-985C-6096-7E9B-C728CA23720A}"/>
                </a:ext>
              </a:extLst>
            </p:cNvPr>
            <p:cNvSpPr/>
            <p:nvPr/>
          </p:nvSpPr>
          <p:spPr bwMode="auto">
            <a:xfrm>
              <a:off x="3039792" y="2981325"/>
              <a:ext cx="146304" cy="9304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474D9CE0-4FFC-467A-BE88-FF74E4B07BB3}"/>
                </a:ext>
              </a:extLst>
            </p:cNvPr>
            <p:cNvSpPr/>
            <p:nvPr/>
          </p:nvSpPr>
          <p:spPr bwMode="auto">
            <a:xfrm>
              <a:off x="3794060" y="3689350"/>
              <a:ext cx="146304" cy="22881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08CDB227-0181-DEF1-52B0-09E9ECDC8FF2}"/>
                </a:ext>
              </a:extLst>
            </p:cNvPr>
            <p:cNvSpPr/>
            <p:nvPr/>
          </p:nvSpPr>
          <p:spPr bwMode="auto">
            <a:xfrm>
              <a:off x="4171194" y="3794126"/>
              <a:ext cx="146304" cy="12086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2489ADD9-273B-EE95-DFE4-1309DEAED3F1}"/>
                </a:ext>
              </a:extLst>
            </p:cNvPr>
            <p:cNvSpPr/>
            <p:nvPr/>
          </p:nvSpPr>
          <p:spPr bwMode="auto">
            <a:xfrm>
              <a:off x="6644708" y="3916383"/>
              <a:ext cx="146304" cy="48989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4E1BC067-1334-B4FB-69CC-1D766E20F8F2}"/>
                </a:ext>
              </a:extLst>
            </p:cNvPr>
            <p:cNvSpPr/>
            <p:nvPr/>
          </p:nvSpPr>
          <p:spPr bwMode="auto">
            <a:xfrm>
              <a:off x="7974141" y="3919558"/>
              <a:ext cx="146304" cy="71158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9AB750AA-EAF8-556F-578F-C7AE9D9E39AD}"/>
                </a:ext>
              </a:extLst>
            </p:cNvPr>
            <p:cNvSpPr/>
            <p:nvPr/>
          </p:nvSpPr>
          <p:spPr bwMode="auto">
            <a:xfrm>
              <a:off x="9303582" y="3919557"/>
              <a:ext cx="146304" cy="107984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0AD6D00A-9BF8-1704-7173-80CF9310F580}"/>
              </a:ext>
            </a:extLst>
          </p:cNvPr>
          <p:cNvGrpSpPr/>
          <p:nvPr/>
        </p:nvGrpSpPr>
        <p:grpSpPr>
          <a:xfrm>
            <a:off x="2784905" y="4385103"/>
            <a:ext cx="6730802" cy="431180"/>
            <a:chOff x="2784905" y="4257102"/>
            <a:chExt cx="6730802" cy="431180"/>
          </a:xfrm>
        </p:grpSpPr>
        <p:cxnSp>
          <p:nvCxnSpPr>
            <p:cNvPr id="30" name="Straight Connector 29">
              <a:extLst>
                <a:ext uri="{FF2B5EF4-FFF2-40B4-BE49-F238E27FC236}">
                  <a16:creationId xmlns:a16="http://schemas.microsoft.com/office/drawing/2014/main" id="{3B0386F8-655A-E4A2-DF78-9141A851DA16}"/>
                </a:ext>
              </a:extLst>
            </p:cNvPr>
            <p:cNvCxnSpPr>
              <a:cxnSpLocks/>
            </p:cNvCxnSpPr>
            <p:nvPr/>
          </p:nvCxnSpPr>
          <p:spPr bwMode="auto">
            <a:xfrm>
              <a:off x="2784905" y="4688282"/>
              <a:ext cx="6730802" cy="0"/>
            </a:xfrm>
            <a:prstGeom prst="line">
              <a:avLst/>
            </a:prstGeom>
            <a:noFill/>
            <a:ln w="28575" cap="flat" cmpd="sng" algn="ctr">
              <a:solidFill>
                <a:schemeClr val="bg1"/>
              </a:solidFill>
              <a:prstDash val="sysDot"/>
              <a:round/>
              <a:headEnd type="none" w="med" len="med"/>
              <a:tailEnd type="none" w="med" len="med"/>
            </a:ln>
            <a:effectLst/>
          </p:spPr>
        </p:cxnSp>
        <p:cxnSp>
          <p:nvCxnSpPr>
            <p:cNvPr id="31" name="Straight Connector 30">
              <a:extLst>
                <a:ext uri="{FF2B5EF4-FFF2-40B4-BE49-F238E27FC236}">
                  <a16:creationId xmlns:a16="http://schemas.microsoft.com/office/drawing/2014/main" id="{30970077-C269-B70A-8CAF-9DB70B1D7AB2}"/>
                </a:ext>
              </a:extLst>
            </p:cNvPr>
            <p:cNvCxnSpPr>
              <a:cxnSpLocks/>
            </p:cNvCxnSpPr>
            <p:nvPr/>
          </p:nvCxnSpPr>
          <p:spPr bwMode="auto">
            <a:xfrm>
              <a:off x="2784905" y="4468974"/>
              <a:ext cx="6730802" cy="0"/>
            </a:xfrm>
            <a:prstGeom prst="line">
              <a:avLst/>
            </a:prstGeom>
            <a:noFill/>
            <a:ln w="28575" cap="flat" cmpd="sng" algn="ctr">
              <a:solidFill>
                <a:srgbClr val="FF0000"/>
              </a:solidFill>
              <a:prstDash val="sysDot"/>
              <a:round/>
              <a:headEnd type="none" w="med" len="med"/>
              <a:tailEnd type="none" w="med" len="med"/>
            </a:ln>
            <a:effectLst/>
          </p:spPr>
        </p:cxnSp>
        <p:cxnSp>
          <p:nvCxnSpPr>
            <p:cNvPr id="32" name="Straight Connector 31">
              <a:extLst>
                <a:ext uri="{FF2B5EF4-FFF2-40B4-BE49-F238E27FC236}">
                  <a16:creationId xmlns:a16="http://schemas.microsoft.com/office/drawing/2014/main" id="{41D1E455-0C8B-2CB9-A61B-120112F1493D}"/>
                </a:ext>
              </a:extLst>
            </p:cNvPr>
            <p:cNvCxnSpPr>
              <a:cxnSpLocks/>
            </p:cNvCxnSpPr>
            <p:nvPr/>
          </p:nvCxnSpPr>
          <p:spPr bwMode="auto">
            <a:xfrm>
              <a:off x="2784905" y="4257102"/>
              <a:ext cx="6730802" cy="0"/>
            </a:xfrm>
            <a:prstGeom prst="line">
              <a:avLst/>
            </a:prstGeom>
            <a:noFill/>
            <a:ln w="28575" cap="flat" cmpd="sng" algn="ctr">
              <a:solidFill>
                <a:schemeClr val="tx2"/>
              </a:solidFill>
              <a:prstDash val="sysDot"/>
              <a:round/>
              <a:headEnd type="none" w="med" len="med"/>
              <a:tailEnd type="none" w="med" len="med"/>
            </a:ln>
            <a:effectLst/>
          </p:spPr>
        </p:cxnSp>
      </p:grpSp>
      <p:cxnSp>
        <p:nvCxnSpPr>
          <p:cNvPr id="29" name="Straight Connector 28">
            <a:extLst>
              <a:ext uri="{FF2B5EF4-FFF2-40B4-BE49-F238E27FC236}">
                <a16:creationId xmlns:a16="http://schemas.microsoft.com/office/drawing/2014/main" id="{726BC896-7115-A091-FF27-50DCABDFC84F}"/>
              </a:ext>
            </a:extLst>
          </p:cNvPr>
          <p:cNvCxnSpPr/>
          <p:nvPr/>
        </p:nvCxnSpPr>
        <p:spPr bwMode="auto">
          <a:xfrm>
            <a:off x="2784905" y="4046849"/>
            <a:ext cx="6730802" cy="0"/>
          </a:xfrm>
          <a:prstGeom prst="line">
            <a:avLst/>
          </a:prstGeom>
          <a:noFill/>
          <a:ln w="28575" cap="flat" cmpd="sng" algn="ctr">
            <a:solidFill>
              <a:schemeClr val="bg1"/>
            </a:solidFill>
            <a:prstDash val="solid"/>
            <a:round/>
            <a:headEnd type="none" w="med" len="med"/>
            <a:tailEnd type="none" w="med" len="med"/>
          </a:ln>
          <a:effectLst/>
        </p:spPr>
      </p:cxnSp>
      <p:sp>
        <p:nvSpPr>
          <p:cNvPr id="109" name="Triangle 108">
            <a:extLst>
              <a:ext uri="{FF2B5EF4-FFF2-40B4-BE49-F238E27FC236}">
                <a16:creationId xmlns:a16="http://schemas.microsoft.com/office/drawing/2014/main" id="{37407CE1-488C-A639-2C31-00C0C999E7F2}"/>
              </a:ext>
            </a:extLst>
          </p:cNvPr>
          <p:cNvSpPr/>
          <p:nvPr/>
        </p:nvSpPr>
        <p:spPr bwMode="auto">
          <a:xfrm>
            <a:off x="6264406" y="4642001"/>
            <a:ext cx="136319" cy="117516"/>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Triangle 109">
            <a:extLst>
              <a:ext uri="{FF2B5EF4-FFF2-40B4-BE49-F238E27FC236}">
                <a16:creationId xmlns:a16="http://schemas.microsoft.com/office/drawing/2014/main" id="{87DDD639-AA45-6705-A34D-2624DA8DA7D5}"/>
              </a:ext>
            </a:extLst>
          </p:cNvPr>
          <p:cNvSpPr/>
          <p:nvPr/>
        </p:nvSpPr>
        <p:spPr bwMode="auto">
          <a:xfrm>
            <a:off x="8158383" y="4870742"/>
            <a:ext cx="136319" cy="117516"/>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ZoneTexte 3">
            <a:extLst>
              <a:ext uri="{FF2B5EF4-FFF2-40B4-BE49-F238E27FC236}">
                <a16:creationId xmlns:a16="http://schemas.microsoft.com/office/drawing/2014/main" id="{27ED52D0-0FFA-9CD4-06ED-8268AC508035}"/>
              </a:ext>
            </a:extLst>
          </p:cNvPr>
          <p:cNvSpPr txBox="1"/>
          <p:nvPr/>
        </p:nvSpPr>
        <p:spPr>
          <a:xfrm>
            <a:off x="439229" y="6361044"/>
            <a:ext cx="2071721"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Tran. ESMO 2020. Abstr 609O.</a:t>
            </a:r>
          </a:p>
        </p:txBody>
      </p:sp>
    </p:spTree>
    <p:extLst>
      <p:ext uri="{BB962C8B-B14F-4D97-AF65-F5344CB8AC3E}">
        <p14:creationId xmlns:p14="http://schemas.microsoft.com/office/powerpoint/2010/main" val="3455703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A25C0-45C9-4C95-AEEC-1B323BB4196A}"/>
              </a:ext>
            </a:extLst>
          </p:cNvPr>
          <p:cNvSpPr>
            <a:spLocks noGrp="1"/>
          </p:cNvSpPr>
          <p:nvPr>
            <p:ph type="title"/>
          </p:nvPr>
        </p:nvSpPr>
        <p:spPr/>
        <p:txBody>
          <a:bodyPr/>
          <a:lstStyle/>
          <a:p>
            <a:r>
              <a:rPr lang="en-US" dirty="0"/>
              <a:t>AMG 160: Safety</a:t>
            </a:r>
          </a:p>
        </p:txBody>
      </p:sp>
      <p:sp>
        <p:nvSpPr>
          <p:cNvPr id="15" name="Content Placeholder 7">
            <a:extLst>
              <a:ext uri="{FF2B5EF4-FFF2-40B4-BE49-F238E27FC236}">
                <a16:creationId xmlns:a16="http://schemas.microsoft.com/office/drawing/2014/main" id="{FFA05FFF-CCD1-1A3A-2ACA-06C4FD01715C}"/>
              </a:ext>
            </a:extLst>
          </p:cNvPr>
          <p:cNvSpPr>
            <a:spLocks noGrp="1"/>
          </p:cNvSpPr>
          <p:nvPr>
            <p:ph sz="half" idx="1"/>
          </p:nvPr>
        </p:nvSpPr>
        <p:spPr/>
        <p:txBody>
          <a:bodyPr/>
          <a:lstStyle/>
          <a:p>
            <a:r>
              <a:rPr lang="en-US" sz="2200" dirty="0"/>
              <a:t>43 patients received ≥1 AMG 160 dose</a:t>
            </a:r>
          </a:p>
          <a:p>
            <a:r>
              <a:rPr lang="en-US" sz="2200" dirty="0"/>
              <a:t>41 patients (95.3%) experienced TEAEs</a:t>
            </a:r>
          </a:p>
          <a:p>
            <a:pPr lvl="1"/>
            <a:r>
              <a:rPr lang="en-US" sz="2000" dirty="0"/>
              <a:t>Grade 5 events: 0</a:t>
            </a:r>
          </a:p>
          <a:p>
            <a:pPr lvl="1"/>
            <a:r>
              <a:rPr lang="en-US" sz="2000" dirty="0"/>
              <a:t>None resulted in treatment discontinuation</a:t>
            </a:r>
          </a:p>
          <a:p>
            <a:pPr lvl="1"/>
            <a:r>
              <a:rPr lang="en-US" sz="2000" dirty="0"/>
              <a:t>3 reversible DLTs (rash n = 2, GI hemorrhage n = 1)</a:t>
            </a:r>
          </a:p>
          <a:p>
            <a:r>
              <a:rPr lang="en-US" sz="2200" dirty="0"/>
              <a:t>Between cycles 1-10, antidrug antibodies occurred in 6 of 30 (20%) of patients assessed</a:t>
            </a:r>
          </a:p>
          <a:p>
            <a:pPr lvl="1"/>
            <a:r>
              <a:rPr lang="en-US" sz="2000" dirty="0"/>
              <a:t>No adverse events noted</a:t>
            </a:r>
          </a:p>
          <a:p>
            <a:endParaRPr lang="en-US" sz="2000" dirty="0"/>
          </a:p>
        </p:txBody>
      </p:sp>
      <p:sp>
        <p:nvSpPr>
          <p:cNvPr id="6" name="Rectangle 5">
            <a:extLst>
              <a:ext uri="{FF2B5EF4-FFF2-40B4-BE49-F238E27FC236}">
                <a16:creationId xmlns:a16="http://schemas.microsoft.com/office/drawing/2014/main" id="{72C44FD0-8EB4-408D-8FF6-697B42F0D9C0}"/>
              </a:ext>
            </a:extLst>
          </p:cNvPr>
          <p:cNvSpPr/>
          <p:nvPr/>
        </p:nvSpPr>
        <p:spPr>
          <a:xfrm>
            <a:off x="6478229" y="6059057"/>
            <a:ext cx="5447498" cy="307777"/>
          </a:xfrm>
          <a:prstGeom prst="rect">
            <a:avLst/>
          </a:prstGeom>
        </p:spPr>
        <p:txBody>
          <a:bodyPr wrap="square" lIns="0" anchor="b">
            <a:spAutoFit/>
          </a:bodyPr>
          <a:lstStyle/>
          <a:p>
            <a:pPr marL="0" marR="0" lvl="0" indent="0" algn="l" defTabSz="761981"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j-lt"/>
                <a:ea typeface="+mn-ea"/>
                <a:cs typeface="Arial" charset="0"/>
              </a:rPr>
              <a:t>*CRS related.</a:t>
            </a:r>
          </a:p>
        </p:txBody>
      </p:sp>
      <p:sp>
        <p:nvSpPr>
          <p:cNvPr id="13" name="Rectangle 12">
            <a:extLst>
              <a:ext uri="{FF2B5EF4-FFF2-40B4-BE49-F238E27FC236}">
                <a16:creationId xmlns:a16="http://schemas.microsoft.com/office/drawing/2014/main" id="{ACA45908-354C-47A0-9175-4DA3186E93C7}"/>
              </a:ext>
            </a:extLst>
          </p:cNvPr>
          <p:cNvSpPr/>
          <p:nvPr/>
        </p:nvSpPr>
        <p:spPr>
          <a:xfrm>
            <a:off x="6468331" y="1349792"/>
            <a:ext cx="5010725" cy="338554"/>
          </a:xfrm>
          <a:prstGeom prst="rect">
            <a:avLst/>
          </a:prstGeom>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j-lt"/>
                <a:ea typeface="Arial Unicode MS"/>
                <a:cs typeface="Arial" charset="0"/>
              </a:rPr>
              <a:t>TEAEs in ≥20% of Patients (N = 43)</a:t>
            </a:r>
          </a:p>
        </p:txBody>
      </p:sp>
      <p:graphicFrame>
        <p:nvGraphicFramePr>
          <p:cNvPr id="17" name="Content Placeholder 3">
            <a:extLst>
              <a:ext uri="{FF2B5EF4-FFF2-40B4-BE49-F238E27FC236}">
                <a16:creationId xmlns:a16="http://schemas.microsoft.com/office/drawing/2014/main" id="{130768E0-A69F-4E66-A25D-475EDEAE9B86}"/>
              </a:ext>
            </a:extLst>
          </p:cNvPr>
          <p:cNvGraphicFramePr>
            <a:graphicFrameLocks/>
          </p:cNvGraphicFramePr>
          <p:nvPr>
            <p:extLst>
              <p:ext uri="{D42A27DB-BD31-4B8C-83A1-F6EECF244321}">
                <p14:modId xmlns:p14="http://schemas.microsoft.com/office/powerpoint/2010/main" val="4240260518"/>
              </p:ext>
            </p:extLst>
          </p:nvPr>
        </p:nvGraphicFramePr>
        <p:xfrm>
          <a:off x="6478229" y="1741745"/>
          <a:ext cx="5010726" cy="4344148"/>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1929455384"/>
                    </a:ext>
                  </a:extLst>
                </a:gridCol>
                <a:gridCol w="1316643">
                  <a:extLst>
                    <a:ext uri="{9D8B030D-6E8A-4147-A177-3AD203B41FA5}">
                      <a16:colId xmlns:a16="http://schemas.microsoft.com/office/drawing/2014/main" val="493157148"/>
                    </a:ext>
                  </a:extLst>
                </a:gridCol>
                <a:gridCol w="1316643">
                  <a:extLst>
                    <a:ext uri="{9D8B030D-6E8A-4147-A177-3AD203B41FA5}">
                      <a16:colId xmlns:a16="http://schemas.microsoft.com/office/drawing/2014/main" val="3277059337"/>
                    </a:ext>
                  </a:extLst>
                </a:gridCol>
              </a:tblGrid>
              <a:tr h="503668">
                <a:tc>
                  <a:txBody>
                    <a:bodyPr/>
                    <a:lstStyle>
                      <a:lvl1pPr marL="0" algn="l" defTabSz="914377" rtl="0" eaLnBrk="1" latinLnBrk="0" hangingPunct="1">
                        <a:defRPr sz="1800" b="1" kern="1200">
                          <a:solidFill>
                            <a:schemeClr val="lt1"/>
                          </a:solidFill>
                          <a:latin typeface="Arial Narrow"/>
                          <a:ea typeface="Arial Unicode MS"/>
                          <a:cs typeface="Arial Unicode MS"/>
                        </a:defRPr>
                      </a:lvl1pPr>
                      <a:lvl2pPr marL="457189" algn="l" defTabSz="914377" rtl="0" eaLnBrk="1" latinLnBrk="0" hangingPunct="1">
                        <a:defRPr sz="1800" b="1" kern="1200">
                          <a:solidFill>
                            <a:schemeClr val="lt1"/>
                          </a:solidFill>
                          <a:latin typeface="Arial Narrow"/>
                          <a:ea typeface="Arial Unicode MS"/>
                          <a:cs typeface="Arial Unicode MS"/>
                        </a:defRPr>
                      </a:lvl2pPr>
                      <a:lvl3pPr marL="914377" algn="l" defTabSz="914377" rtl="0" eaLnBrk="1" latinLnBrk="0" hangingPunct="1">
                        <a:defRPr sz="1800" b="1" kern="1200">
                          <a:solidFill>
                            <a:schemeClr val="lt1"/>
                          </a:solidFill>
                          <a:latin typeface="Arial Narrow"/>
                          <a:ea typeface="Arial Unicode MS"/>
                          <a:cs typeface="Arial Unicode MS"/>
                        </a:defRPr>
                      </a:lvl3pPr>
                      <a:lvl4pPr marL="1371566" algn="l" defTabSz="914377" rtl="0" eaLnBrk="1" latinLnBrk="0" hangingPunct="1">
                        <a:defRPr sz="1800" b="1" kern="1200">
                          <a:solidFill>
                            <a:schemeClr val="lt1"/>
                          </a:solidFill>
                          <a:latin typeface="Arial Narrow"/>
                          <a:ea typeface="Arial Unicode MS"/>
                          <a:cs typeface="Arial Unicode MS"/>
                        </a:defRPr>
                      </a:lvl4pPr>
                      <a:lvl5pPr marL="1828754" algn="l" defTabSz="914377" rtl="0" eaLnBrk="1" latinLnBrk="0" hangingPunct="1">
                        <a:defRPr sz="1800" b="1" kern="1200">
                          <a:solidFill>
                            <a:schemeClr val="lt1"/>
                          </a:solidFill>
                          <a:latin typeface="Arial Narrow"/>
                          <a:ea typeface="Arial Unicode MS"/>
                          <a:cs typeface="Arial Unicode MS"/>
                        </a:defRPr>
                      </a:lvl5pPr>
                      <a:lvl6pPr marL="2285943" algn="l" defTabSz="914377" rtl="0" eaLnBrk="1" latinLnBrk="0" hangingPunct="1">
                        <a:defRPr sz="1800" b="1" kern="1200">
                          <a:solidFill>
                            <a:schemeClr val="lt1"/>
                          </a:solidFill>
                          <a:latin typeface="Arial Narrow"/>
                          <a:ea typeface="Arial Unicode MS"/>
                          <a:cs typeface="Arial Unicode MS"/>
                        </a:defRPr>
                      </a:lvl6pPr>
                      <a:lvl7pPr marL="2743131" algn="l" defTabSz="914377" rtl="0" eaLnBrk="1" latinLnBrk="0" hangingPunct="1">
                        <a:defRPr sz="1800" b="1" kern="1200">
                          <a:solidFill>
                            <a:schemeClr val="lt1"/>
                          </a:solidFill>
                          <a:latin typeface="Arial Narrow"/>
                          <a:ea typeface="Arial Unicode MS"/>
                          <a:cs typeface="Arial Unicode MS"/>
                        </a:defRPr>
                      </a:lvl7pPr>
                      <a:lvl8pPr marL="3200320" algn="l" defTabSz="914377" rtl="0" eaLnBrk="1" latinLnBrk="0" hangingPunct="1">
                        <a:defRPr sz="1800" b="1" kern="1200">
                          <a:solidFill>
                            <a:schemeClr val="lt1"/>
                          </a:solidFill>
                          <a:latin typeface="Arial Narrow"/>
                          <a:ea typeface="Arial Unicode MS"/>
                          <a:cs typeface="Arial Unicode MS"/>
                        </a:defRPr>
                      </a:lvl8pPr>
                      <a:lvl9pPr marL="3657509" algn="l" defTabSz="914377" rtl="0" eaLnBrk="1" latinLnBrk="0" hangingPunct="1">
                        <a:defRPr sz="1800" b="1" kern="1200">
                          <a:solidFill>
                            <a:schemeClr val="lt1"/>
                          </a:solidFill>
                          <a:latin typeface="Arial Narrow"/>
                          <a:ea typeface="Arial Unicode MS"/>
                          <a:cs typeface="Arial Unicode MS"/>
                        </a:defRPr>
                      </a:lvl9pPr>
                    </a:lstStyle>
                    <a:p>
                      <a:pPr marL="0" marR="0">
                        <a:spcBef>
                          <a:spcPts val="0"/>
                        </a:spcBef>
                        <a:spcAft>
                          <a:spcPts val="0"/>
                        </a:spcAft>
                      </a:pPr>
                      <a:r>
                        <a:rPr lang="en-US" sz="1400" kern="1200" dirty="0">
                          <a:effectLst/>
                          <a:latin typeface="+mn-lt"/>
                        </a:rPr>
                        <a:t>TRAE, n (%)</a:t>
                      </a:r>
                      <a:endParaRPr lang="en-US" sz="1400" b="1" kern="1200" dirty="0">
                        <a:solidFill>
                          <a:schemeClr val="bg1"/>
                        </a:solidFill>
                        <a:effectLst/>
                        <a:latin typeface="+mn-lt"/>
                        <a:ea typeface="Times New Roman" panose="02020603050405020304" pitchFamily="18" charset="0"/>
                        <a:cs typeface="+mn-cs"/>
                      </a:endParaRPr>
                    </a:p>
                  </a:txBody>
                  <a:tcPr marL="112649" marR="112649" marT="30040" marB="3004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lt1"/>
                          </a:solidFill>
                          <a:latin typeface="Arial Narrow"/>
                          <a:ea typeface="Arial Unicode MS"/>
                          <a:cs typeface="Arial Unicode MS"/>
                        </a:defRPr>
                      </a:lvl1pPr>
                      <a:lvl2pPr marL="457189" algn="l" defTabSz="914377" rtl="0" eaLnBrk="1" latinLnBrk="0" hangingPunct="1">
                        <a:defRPr sz="1800" b="1" kern="1200">
                          <a:solidFill>
                            <a:schemeClr val="lt1"/>
                          </a:solidFill>
                          <a:latin typeface="Arial Narrow"/>
                          <a:ea typeface="Arial Unicode MS"/>
                          <a:cs typeface="Arial Unicode MS"/>
                        </a:defRPr>
                      </a:lvl2pPr>
                      <a:lvl3pPr marL="914377" algn="l" defTabSz="914377" rtl="0" eaLnBrk="1" latinLnBrk="0" hangingPunct="1">
                        <a:defRPr sz="1800" b="1" kern="1200">
                          <a:solidFill>
                            <a:schemeClr val="lt1"/>
                          </a:solidFill>
                          <a:latin typeface="Arial Narrow"/>
                          <a:ea typeface="Arial Unicode MS"/>
                          <a:cs typeface="Arial Unicode MS"/>
                        </a:defRPr>
                      </a:lvl3pPr>
                      <a:lvl4pPr marL="1371566" algn="l" defTabSz="914377" rtl="0" eaLnBrk="1" latinLnBrk="0" hangingPunct="1">
                        <a:defRPr sz="1800" b="1" kern="1200">
                          <a:solidFill>
                            <a:schemeClr val="lt1"/>
                          </a:solidFill>
                          <a:latin typeface="Arial Narrow"/>
                          <a:ea typeface="Arial Unicode MS"/>
                          <a:cs typeface="Arial Unicode MS"/>
                        </a:defRPr>
                      </a:lvl4pPr>
                      <a:lvl5pPr marL="1828754" algn="l" defTabSz="914377" rtl="0" eaLnBrk="1" latinLnBrk="0" hangingPunct="1">
                        <a:defRPr sz="1800" b="1" kern="1200">
                          <a:solidFill>
                            <a:schemeClr val="lt1"/>
                          </a:solidFill>
                          <a:latin typeface="Arial Narrow"/>
                          <a:ea typeface="Arial Unicode MS"/>
                          <a:cs typeface="Arial Unicode MS"/>
                        </a:defRPr>
                      </a:lvl5pPr>
                      <a:lvl6pPr marL="2285943" algn="l" defTabSz="914377" rtl="0" eaLnBrk="1" latinLnBrk="0" hangingPunct="1">
                        <a:defRPr sz="1800" b="1" kern="1200">
                          <a:solidFill>
                            <a:schemeClr val="lt1"/>
                          </a:solidFill>
                          <a:latin typeface="Arial Narrow"/>
                          <a:ea typeface="Arial Unicode MS"/>
                          <a:cs typeface="Arial Unicode MS"/>
                        </a:defRPr>
                      </a:lvl6pPr>
                      <a:lvl7pPr marL="2743131" algn="l" defTabSz="914377" rtl="0" eaLnBrk="1" latinLnBrk="0" hangingPunct="1">
                        <a:defRPr sz="1800" b="1" kern="1200">
                          <a:solidFill>
                            <a:schemeClr val="lt1"/>
                          </a:solidFill>
                          <a:latin typeface="Arial Narrow"/>
                          <a:ea typeface="Arial Unicode MS"/>
                          <a:cs typeface="Arial Unicode MS"/>
                        </a:defRPr>
                      </a:lvl7pPr>
                      <a:lvl8pPr marL="3200320" algn="l" defTabSz="914377" rtl="0" eaLnBrk="1" latinLnBrk="0" hangingPunct="1">
                        <a:defRPr sz="1800" b="1" kern="1200">
                          <a:solidFill>
                            <a:schemeClr val="lt1"/>
                          </a:solidFill>
                          <a:latin typeface="Arial Narrow"/>
                          <a:ea typeface="Arial Unicode MS"/>
                          <a:cs typeface="Arial Unicode MS"/>
                        </a:defRPr>
                      </a:lvl8pPr>
                      <a:lvl9pPr marL="3657509" algn="l" defTabSz="914377" rtl="0" eaLnBrk="1" latinLnBrk="0" hangingPunct="1">
                        <a:defRPr sz="1800" b="1" kern="1200">
                          <a:solidFill>
                            <a:schemeClr val="lt1"/>
                          </a:solidFill>
                          <a:latin typeface="Arial Narrow"/>
                          <a:ea typeface="Arial Unicode MS"/>
                          <a:cs typeface="Arial Unicode MS"/>
                        </a:defRPr>
                      </a:lvl9pPr>
                    </a:lstStyle>
                    <a:p>
                      <a:pPr marL="0" marR="0" algn="ctr">
                        <a:spcBef>
                          <a:spcPts val="0"/>
                        </a:spcBef>
                        <a:spcAft>
                          <a:spcPts val="0"/>
                        </a:spcAft>
                      </a:pPr>
                      <a:r>
                        <a:rPr lang="en-US" sz="1400" kern="1200" dirty="0">
                          <a:effectLst/>
                          <a:latin typeface="+mn-lt"/>
                        </a:rPr>
                        <a:t>All Grades, </a:t>
                      </a:r>
                    </a:p>
                    <a:p>
                      <a:pPr marL="0" marR="0" algn="ctr">
                        <a:spcBef>
                          <a:spcPts val="0"/>
                        </a:spcBef>
                        <a:spcAft>
                          <a:spcPts val="0"/>
                        </a:spcAft>
                      </a:pPr>
                      <a:r>
                        <a:rPr lang="en-US" sz="1400" kern="1200" dirty="0">
                          <a:effectLst/>
                          <a:latin typeface="+mn-lt"/>
                        </a:rPr>
                        <a:t>n (%)</a:t>
                      </a:r>
                      <a:endParaRPr lang="en-US" sz="1400" b="1" kern="1200" dirty="0">
                        <a:solidFill>
                          <a:schemeClr val="bg1"/>
                        </a:solidFill>
                        <a:effectLst/>
                        <a:latin typeface="+mn-lt"/>
                        <a:ea typeface="Times New Roman" panose="02020603050405020304" pitchFamily="18" charset="0"/>
                        <a:cs typeface="+mn-cs"/>
                      </a:endParaRPr>
                    </a:p>
                  </a:txBody>
                  <a:tcPr marL="112649" marR="112649" marT="30040" marB="3004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lt1"/>
                          </a:solidFill>
                          <a:latin typeface="Arial Narrow"/>
                          <a:ea typeface="Arial Unicode MS"/>
                          <a:cs typeface="Arial Unicode MS"/>
                        </a:defRPr>
                      </a:lvl1pPr>
                      <a:lvl2pPr marL="457189" algn="l" defTabSz="914377" rtl="0" eaLnBrk="1" latinLnBrk="0" hangingPunct="1">
                        <a:defRPr sz="1800" b="1" kern="1200">
                          <a:solidFill>
                            <a:schemeClr val="lt1"/>
                          </a:solidFill>
                          <a:latin typeface="Arial Narrow"/>
                          <a:ea typeface="Arial Unicode MS"/>
                          <a:cs typeface="Arial Unicode MS"/>
                        </a:defRPr>
                      </a:lvl2pPr>
                      <a:lvl3pPr marL="914377" algn="l" defTabSz="914377" rtl="0" eaLnBrk="1" latinLnBrk="0" hangingPunct="1">
                        <a:defRPr sz="1800" b="1" kern="1200">
                          <a:solidFill>
                            <a:schemeClr val="lt1"/>
                          </a:solidFill>
                          <a:latin typeface="Arial Narrow"/>
                          <a:ea typeface="Arial Unicode MS"/>
                          <a:cs typeface="Arial Unicode MS"/>
                        </a:defRPr>
                      </a:lvl3pPr>
                      <a:lvl4pPr marL="1371566" algn="l" defTabSz="914377" rtl="0" eaLnBrk="1" latinLnBrk="0" hangingPunct="1">
                        <a:defRPr sz="1800" b="1" kern="1200">
                          <a:solidFill>
                            <a:schemeClr val="lt1"/>
                          </a:solidFill>
                          <a:latin typeface="Arial Narrow"/>
                          <a:ea typeface="Arial Unicode MS"/>
                          <a:cs typeface="Arial Unicode MS"/>
                        </a:defRPr>
                      </a:lvl4pPr>
                      <a:lvl5pPr marL="1828754" algn="l" defTabSz="914377" rtl="0" eaLnBrk="1" latinLnBrk="0" hangingPunct="1">
                        <a:defRPr sz="1800" b="1" kern="1200">
                          <a:solidFill>
                            <a:schemeClr val="lt1"/>
                          </a:solidFill>
                          <a:latin typeface="Arial Narrow"/>
                          <a:ea typeface="Arial Unicode MS"/>
                          <a:cs typeface="Arial Unicode MS"/>
                        </a:defRPr>
                      </a:lvl5pPr>
                      <a:lvl6pPr marL="2285943" algn="l" defTabSz="914377" rtl="0" eaLnBrk="1" latinLnBrk="0" hangingPunct="1">
                        <a:defRPr sz="1800" b="1" kern="1200">
                          <a:solidFill>
                            <a:schemeClr val="lt1"/>
                          </a:solidFill>
                          <a:latin typeface="Arial Narrow"/>
                          <a:ea typeface="Arial Unicode MS"/>
                          <a:cs typeface="Arial Unicode MS"/>
                        </a:defRPr>
                      </a:lvl6pPr>
                      <a:lvl7pPr marL="2743131" algn="l" defTabSz="914377" rtl="0" eaLnBrk="1" latinLnBrk="0" hangingPunct="1">
                        <a:defRPr sz="1800" b="1" kern="1200">
                          <a:solidFill>
                            <a:schemeClr val="lt1"/>
                          </a:solidFill>
                          <a:latin typeface="Arial Narrow"/>
                          <a:ea typeface="Arial Unicode MS"/>
                          <a:cs typeface="Arial Unicode MS"/>
                        </a:defRPr>
                      </a:lvl7pPr>
                      <a:lvl8pPr marL="3200320" algn="l" defTabSz="914377" rtl="0" eaLnBrk="1" latinLnBrk="0" hangingPunct="1">
                        <a:defRPr sz="1800" b="1" kern="1200">
                          <a:solidFill>
                            <a:schemeClr val="lt1"/>
                          </a:solidFill>
                          <a:latin typeface="Arial Narrow"/>
                          <a:ea typeface="Arial Unicode MS"/>
                          <a:cs typeface="Arial Unicode MS"/>
                        </a:defRPr>
                      </a:lvl8pPr>
                      <a:lvl9pPr marL="3657509" algn="l" defTabSz="914377" rtl="0" eaLnBrk="1" latinLnBrk="0" hangingPunct="1">
                        <a:defRPr sz="1800" b="1" kern="1200">
                          <a:solidFill>
                            <a:schemeClr val="lt1"/>
                          </a:solidFill>
                          <a:latin typeface="Arial Narrow"/>
                          <a:ea typeface="Arial Unicode MS"/>
                          <a:cs typeface="Arial Unicode MS"/>
                        </a:defRPr>
                      </a:lvl9pPr>
                    </a:lstStyle>
                    <a:p>
                      <a:pPr marL="0" marR="0" algn="ctr">
                        <a:spcBef>
                          <a:spcPts val="0"/>
                        </a:spcBef>
                        <a:spcAft>
                          <a:spcPts val="0"/>
                        </a:spcAft>
                      </a:pPr>
                      <a:r>
                        <a:rPr lang="en-US" sz="1400" kern="1200" dirty="0">
                          <a:effectLst/>
                          <a:latin typeface="+mn-lt"/>
                        </a:rPr>
                        <a:t>Grades 3-4,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effectLst/>
                          <a:latin typeface="+mn-lt"/>
                        </a:rPr>
                        <a:t>n (%)</a:t>
                      </a:r>
                      <a:endParaRPr lang="en-US" sz="1400" b="1" kern="1200" dirty="0">
                        <a:solidFill>
                          <a:schemeClr val="bg1"/>
                        </a:solidFill>
                        <a:effectLst/>
                        <a:latin typeface="+mn-lt"/>
                        <a:ea typeface="Times New Roman" panose="02020603050405020304" pitchFamily="18" charset="0"/>
                        <a:cs typeface="+mn-cs"/>
                      </a:endParaRPr>
                    </a:p>
                  </a:txBody>
                  <a:tcPr marL="112649" marR="112649" marT="30040" marB="3004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23613384"/>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spcBef>
                          <a:spcPts val="0"/>
                        </a:spcBef>
                        <a:spcAft>
                          <a:spcPts val="0"/>
                        </a:spcAft>
                      </a:pPr>
                      <a:r>
                        <a:rPr lang="en-US" sz="1400" kern="1200" dirty="0">
                          <a:solidFill>
                            <a:schemeClr val="bg1"/>
                          </a:solidFill>
                          <a:effectLst/>
                          <a:latin typeface="+mn-lt"/>
                        </a:rPr>
                        <a:t>CRS* (Lee criteria)</a:t>
                      </a:r>
                      <a:endParaRPr lang="en-US" sz="1400" kern="1200" baseline="30000" dirty="0">
                        <a:solidFill>
                          <a:schemeClr val="bg1"/>
                        </a:solidFill>
                        <a:effectLst/>
                        <a:latin typeface="+mn-lt"/>
                        <a:ea typeface="Times New Roman" panose="02020603050405020304" pitchFamily="18" charset="0"/>
                        <a:cs typeface="+mn-cs"/>
                      </a:endParaRPr>
                    </a:p>
                  </a:txBody>
                  <a:tcPr marL="112649" marR="112649" marT="15020" marB="150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39 (90.7)</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11 (25.6)</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2225403"/>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dirty="0">
                          <a:solidFill>
                            <a:schemeClr val="bg1"/>
                          </a:solidFill>
                          <a:effectLst/>
                          <a:latin typeface="+mn-lt"/>
                        </a:rPr>
                        <a:t>Fatigue</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19 (44.2)</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 (2.3)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13811600"/>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Vomiting*</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19 (44.2)</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lvl="0" indent="0" algn="ctr" defTabSz="380905" rtl="0" eaLnBrk="1" fontAlgn="auto" latinLnBrk="0" hangingPunct="1">
                        <a:lnSpc>
                          <a:spcPct val="107000"/>
                        </a:lnSpc>
                        <a:spcBef>
                          <a:spcPts val="100"/>
                        </a:spcBef>
                        <a:spcAft>
                          <a:spcPts val="100"/>
                        </a:spcAft>
                        <a:buClrTx/>
                        <a:buSzTx/>
                        <a:buFontTx/>
                        <a:buNone/>
                        <a:tabLst/>
                        <a:defRPr/>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22898095"/>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Nausea*</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17 (39.5)</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5465163"/>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Pyrexia*</a:t>
                      </a:r>
                      <a:endParaRPr lang="en-US" sz="1400" b="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16 (37.2)</a:t>
                      </a:r>
                      <a:endParaRPr lang="en-US" sz="1400" b="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b="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0256124"/>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Headache*</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15 (34.9)</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2548813"/>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Diarrhea*</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14 (32.6)</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2 (4.7)</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52967836"/>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Dry mouth</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13 (30.2)</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6050359"/>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Rash*</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12 (27.9)</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4 (9.3)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07032584"/>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Hypophosphatemia</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11 (25.6)</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4 (9.3)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0210702"/>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Hypotension*</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10 (23.3)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5 (11.6)</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404365"/>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baseline="0" dirty="0">
                          <a:solidFill>
                            <a:schemeClr val="bg1"/>
                          </a:solidFill>
                          <a:effectLst/>
                          <a:latin typeface="+mn-lt"/>
                        </a:rPr>
                        <a:t>Chills*</a:t>
                      </a:r>
                      <a:endParaRPr lang="en-US" sz="1400" kern="1200" baseline="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10 (23.3)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4667646"/>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dirty="0">
                          <a:solidFill>
                            <a:schemeClr val="bg1"/>
                          </a:solidFill>
                          <a:effectLst/>
                          <a:latin typeface="+mn-lt"/>
                        </a:rPr>
                        <a:t>Dysgeusia</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10 (23.3)</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0156207"/>
                  </a:ext>
                </a:extLst>
              </a:tr>
              <a:tr h="274320">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55563" marR="0" indent="0">
                        <a:lnSpc>
                          <a:spcPct val="107000"/>
                        </a:lnSpc>
                        <a:spcBef>
                          <a:spcPts val="100"/>
                        </a:spcBef>
                        <a:spcAft>
                          <a:spcPts val="100"/>
                        </a:spcAft>
                      </a:pPr>
                      <a:r>
                        <a:rPr lang="en-US" sz="1400" kern="1200" dirty="0">
                          <a:solidFill>
                            <a:schemeClr val="bg1"/>
                          </a:solidFill>
                          <a:effectLst/>
                          <a:latin typeface="+mn-lt"/>
                        </a:rPr>
                        <a:t>Decreased appetite</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9 (20.9)</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Narrow"/>
                          <a:ea typeface="Arial Unicode MS"/>
                          <a:cs typeface="Arial Unicode MS"/>
                        </a:defRPr>
                      </a:lvl1pPr>
                      <a:lvl2pPr marL="457189" algn="l" defTabSz="914377" rtl="0" eaLnBrk="1" latinLnBrk="0" hangingPunct="1">
                        <a:defRPr sz="1800" kern="1200">
                          <a:solidFill>
                            <a:schemeClr val="dk1"/>
                          </a:solidFill>
                          <a:latin typeface="Arial Narrow"/>
                          <a:ea typeface="Arial Unicode MS"/>
                          <a:cs typeface="Arial Unicode MS"/>
                        </a:defRPr>
                      </a:lvl2pPr>
                      <a:lvl3pPr marL="914377" algn="l" defTabSz="914377" rtl="0" eaLnBrk="1" latinLnBrk="0" hangingPunct="1">
                        <a:defRPr sz="1800" kern="1200">
                          <a:solidFill>
                            <a:schemeClr val="dk1"/>
                          </a:solidFill>
                          <a:latin typeface="Arial Narrow"/>
                          <a:ea typeface="Arial Unicode MS"/>
                          <a:cs typeface="Arial Unicode MS"/>
                        </a:defRPr>
                      </a:lvl3pPr>
                      <a:lvl4pPr marL="1371566" algn="l" defTabSz="914377" rtl="0" eaLnBrk="1" latinLnBrk="0" hangingPunct="1">
                        <a:defRPr sz="1800" kern="1200">
                          <a:solidFill>
                            <a:schemeClr val="dk1"/>
                          </a:solidFill>
                          <a:latin typeface="Arial Narrow"/>
                          <a:ea typeface="Arial Unicode MS"/>
                          <a:cs typeface="Arial Unicode MS"/>
                        </a:defRPr>
                      </a:lvl4pPr>
                      <a:lvl5pPr marL="1828754" algn="l" defTabSz="914377" rtl="0" eaLnBrk="1" latinLnBrk="0" hangingPunct="1">
                        <a:defRPr sz="1800" kern="1200">
                          <a:solidFill>
                            <a:schemeClr val="dk1"/>
                          </a:solidFill>
                          <a:latin typeface="Arial Narrow"/>
                          <a:ea typeface="Arial Unicode MS"/>
                          <a:cs typeface="Arial Unicode MS"/>
                        </a:defRPr>
                      </a:lvl5pPr>
                      <a:lvl6pPr marL="2285943" algn="l" defTabSz="914377" rtl="0" eaLnBrk="1" latinLnBrk="0" hangingPunct="1">
                        <a:defRPr sz="1800" kern="1200">
                          <a:solidFill>
                            <a:schemeClr val="dk1"/>
                          </a:solidFill>
                          <a:latin typeface="Arial Narrow"/>
                          <a:ea typeface="Arial Unicode MS"/>
                          <a:cs typeface="Arial Unicode MS"/>
                        </a:defRPr>
                      </a:lvl6pPr>
                      <a:lvl7pPr marL="2743131" algn="l" defTabSz="914377" rtl="0" eaLnBrk="1" latinLnBrk="0" hangingPunct="1">
                        <a:defRPr sz="1800" kern="1200">
                          <a:solidFill>
                            <a:schemeClr val="dk1"/>
                          </a:solidFill>
                          <a:latin typeface="Arial Narrow"/>
                          <a:ea typeface="Arial Unicode MS"/>
                          <a:cs typeface="Arial Unicode MS"/>
                        </a:defRPr>
                      </a:lvl7pPr>
                      <a:lvl8pPr marL="3200320" algn="l" defTabSz="914377" rtl="0" eaLnBrk="1" latinLnBrk="0" hangingPunct="1">
                        <a:defRPr sz="1800" kern="1200">
                          <a:solidFill>
                            <a:schemeClr val="dk1"/>
                          </a:solidFill>
                          <a:latin typeface="Arial Narrow"/>
                          <a:ea typeface="Arial Unicode MS"/>
                          <a:cs typeface="Arial Unicode MS"/>
                        </a:defRPr>
                      </a:lvl8pPr>
                      <a:lvl9pPr marL="3657509" algn="l" defTabSz="914377" rtl="0" eaLnBrk="1" latinLnBrk="0" hangingPunct="1">
                        <a:defRPr sz="1800" kern="1200">
                          <a:solidFill>
                            <a:schemeClr val="dk1"/>
                          </a:solidFill>
                          <a:latin typeface="Arial Narrow"/>
                          <a:ea typeface="Arial Unicode MS"/>
                          <a:cs typeface="Arial Unicode MS"/>
                        </a:defRPr>
                      </a:lvl9pPr>
                    </a:lstStyle>
                    <a:p>
                      <a:pPr marL="0" marR="0" algn="ctr">
                        <a:lnSpc>
                          <a:spcPct val="107000"/>
                        </a:lnSpc>
                        <a:spcBef>
                          <a:spcPts val="100"/>
                        </a:spcBef>
                        <a:spcAft>
                          <a:spcPts val="100"/>
                        </a:spcAft>
                      </a:pPr>
                      <a:r>
                        <a:rPr lang="en-US" sz="1400" kern="1200" dirty="0">
                          <a:solidFill>
                            <a:schemeClr val="bg1"/>
                          </a:solidFill>
                          <a:effectLst/>
                          <a:latin typeface="+mn-lt"/>
                        </a:rPr>
                        <a:t>0 (0)</a:t>
                      </a:r>
                      <a:endParaRPr lang="en-US" sz="1400" kern="1200" dirty="0">
                        <a:solidFill>
                          <a:schemeClr val="bg1"/>
                        </a:solidFill>
                        <a:effectLst/>
                        <a:latin typeface="+mn-lt"/>
                        <a:ea typeface="Times New Roman" panose="02020603050405020304" pitchFamily="18" charset="0"/>
                        <a:cs typeface="+mn-cs"/>
                      </a:endParaRPr>
                    </a:p>
                  </a:txBody>
                  <a:tcPr marL="20861" marR="20861" marT="15020" marB="150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6097906"/>
                  </a:ext>
                </a:extLst>
              </a:tr>
            </a:tbl>
          </a:graphicData>
        </a:graphic>
      </p:graphicFrame>
      <p:sp>
        <p:nvSpPr>
          <p:cNvPr id="5" name="Rectangle 4"/>
          <p:cNvSpPr/>
          <p:nvPr/>
        </p:nvSpPr>
        <p:spPr>
          <a:xfrm>
            <a:off x="6494854" y="2207397"/>
            <a:ext cx="5010726" cy="3140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p:nvPr/>
        </p:nvSpPr>
        <p:spPr>
          <a:xfrm>
            <a:off x="6461604" y="4138717"/>
            <a:ext cx="5010726" cy="3140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ZoneTexte 3">
            <a:extLst>
              <a:ext uri="{FF2B5EF4-FFF2-40B4-BE49-F238E27FC236}">
                <a16:creationId xmlns:a16="http://schemas.microsoft.com/office/drawing/2014/main" id="{AC2DB4F1-FFE4-03E7-B822-610448FB746B}"/>
              </a:ext>
            </a:extLst>
          </p:cNvPr>
          <p:cNvSpPr txBox="1"/>
          <p:nvPr/>
        </p:nvSpPr>
        <p:spPr>
          <a:xfrm>
            <a:off x="439229" y="6361044"/>
            <a:ext cx="2071721"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Tran. ESMO 2020. Abstr 609O.</a:t>
            </a:r>
          </a:p>
        </p:txBody>
      </p:sp>
    </p:spTree>
    <p:extLst>
      <p:ext uri="{BB962C8B-B14F-4D97-AF65-F5344CB8AC3E}">
        <p14:creationId xmlns:p14="http://schemas.microsoft.com/office/powerpoint/2010/main" val="3607849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211782" y="184727"/>
            <a:ext cx="5058180"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3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HPN424: A PSMA-BITE</a:t>
            </a:r>
          </a:p>
        </p:txBody>
      </p:sp>
      <p:sp>
        <p:nvSpPr>
          <p:cNvPr id="6" name="Title 5">
            <a:extLst>
              <a:ext uri="{FF2B5EF4-FFF2-40B4-BE49-F238E27FC236}">
                <a16:creationId xmlns:a16="http://schemas.microsoft.com/office/drawing/2014/main" id="{AA91D2E8-D22C-14B5-5563-272F83532B81}"/>
              </a:ext>
            </a:extLst>
          </p:cNvPr>
          <p:cNvSpPr>
            <a:spLocks noGrp="1"/>
          </p:cNvSpPr>
          <p:nvPr>
            <p:ph type="title"/>
          </p:nvPr>
        </p:nvSpPr>
        <p:spPr/>
        <p:txBody>
          <a:bodyPr/>
          <a:lstStyle/>
          <a:p>
            <a:r>
              <a:rPr lang="en-US" dirty="0"/>
              <a:t>Phase I/IIa Dose Escalation Study of Trispecific Antibody HPN424: Antitumor Activity Results</a:t>
            </a:r>
          </a:p>
        </p:txBody>
      </p:sp>
      <p:sp>
        <p:nvSpPr>
          <p:cNvPr id="5" name="Content Placeholder 4">
            <a:extLst>
              <a:ext uri="{FF2B5EF4-FFF2-40B4-BE49-F238E27FC236}">
                <a16:creationId xmlns:a16="http://schemas.microsoft.com/office/drawing/2014/main" id="{3DE63BB6-A839-90BF-C868-21770A61FFFB}"/>
              </a:ext>
            </a:extLst>
          </p:cNvPr>
          <p:cNvSpPr>
            <a:spLocks noGrp="1"/>
          </p:cNvSpPr>
          <p:nvPr>
            <p:ph idx="1"/>
          </p:nvPr>
        </p:nvSpPr>
        <p:spPr>
          <a:xfrm>
            <a:off x="604674" y="1513047"/>
            <a:ext cx="10952917" cy="467216"/>
          </a:xfrm>
        </p:spPr>
        <p:txBody>
          <a:bodyPr/>
          <a:lstStyle/>
          <a:p>
            <a:r>
              <a:rPr lang="en-US" dirty="0"/>
              <a:t>All cohorts noted to have decline in PSA, confirmed RECIST PR, CTC reductions</a:t>
            </a:r>
          </a:p>
        </p:txBody>
      </p:sp>
      <p:grpSp>
        <p:nvGrpSpPr>
          <p:cNvPr id="2" name="Group 1">
            <a:extLst>
              <a:ext uri="{FF2B5EF4-FFF2-40B4-BE49-F238E27FC236}">
                <a16:creationId xmlns:a16="http://schemas.microsoft.com/office/drawing/2014/main" id="{E3A90F65-9C9C-8136-F0AE-9CBEF57C1B79}"/>
              </a:ext>
            </a:extLst>
          </p:cNvPr>
          <p:cNvGrpSpPr/>
          <p:nvPr/>
        </p:nvGrpSpPr>
        <p:grpSpPr>
          <a:xfrm>
            <a:off x="2207044" y="2182671"/>
            <a:ext cx="7691869" cy="4205867"/>
            <a:chOff x="1093304" y="2730027"/>
            <a:chExt cx="6295977" cy="3644179"/>
          </a:xfrm>
        </p:grpSpPr>
        <p:cxnSp>
          <p:nvCxnSpPr>
            <p:cNvPr id="14" name="Straight Connector 13">
              <a:extLst>
                <a:ext uri="{FF2B5EF4-FFF2-40B4-BE49-F238E27FC236}">
                  <a16:creationId xmlns:a16="http://schemas.microsoft.com/office/drawing/2014/main" id="{2BAE33D2-A80A-6D7F-E6C3-83A2B927231F}"/>
                </a:ext>
              </a:extLst>
            </p:cNvPr>
            <p:cNvCxnSpPr>
              <a:cxnSpLocks/>
            </p:cNvCxnSpPr>
            <p:nvPr/>
          </p:nvCxnSpPr>
          <p:spPr bwMode="auto">
            <a:xfrm>
              <a:off x="1708484" y="5975684"/>
              <a:ext cx="502117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8D6C686-A23D-A077-AA8F-35ECA00F160B}"/>
                </a:ext>
              </a:extLst>
            </p:cNvPr>
            <p:cNvCxnSpPr>
              <a:cxnSpLocks/>
            </p:cNvCxnSpPr>
            <p:nvPr/>
          </p:nvCxnSpPr>
          <p:spPr bwMode="auto">
            <a:xfrm>
              <a:off x="270630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3ACAF0C-9C35-00EF-2381-D639DF0AB5BF}"/>
                </a:ext>
              </a:extLst>
            </p:cNvPr>
            <p:cNvCxnSpPr>
              <a:cxnSpLocks/>
            </p:cNvCxnSpPr>
            <p:nvPr/>
          </p:nvCxnSpPr>
          <p:spPr bwMode="auto">
            <a:xfrm>
              <a:off x="371214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E1214C4-C52C-90C0-5648-F7178FCABF3A}"/>
                </a:ext>
              </a:extLst>
            </p:cNvPr>
            <p:cNvCxnSpPr>
              <a:cxnSpLocks/>
            </p:cNvCxnSpPr>
            <p:nvPr/>
          </p:nvCxnSpPr>
          <p:spPr bwMode="auto">
            <a:xfrm>
              <a:off x="471798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8435272-4F9C-631A-8C92-CFCAA4323E83}"/>
                </a:ext>
              </a:extLst>
            </p:cNvPr>
            <p:cNvCxnSpPr>
              <a:cxnSpLocks/>
            </p:cNvCxnSpPr>
            <p:nvPr/>
          </p:nvCxnSpPr>
          <p:spPr bwMode="auto">
            <a:xfrm>
              <a:off x="572382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10DFE3A-4FF8-8E07-5AE0-9F4A0165BDF0}"/>
                </a:ext>
              </a:extLst>
            </p:cNvPr>
            <p:cNvCxnSpPr>
              <a:cxnSpLocks/>
            </p:cNvCxnSpPr>
            <p:nvPr/>
          </p:nvCxnSpPr>
          <p:spPr bwMode="auto">
            <a:xfrm>
              <a:off x="672966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6FFF44B-BC67-2CF1-9EA0-DBE4528B0EA6}"/>
                </a:ext>
              </a:extLst>
            </p:cNvPr>
            <p:cNvCxnSpPr>
              <a:cxnSpLocks/>
            </p:cNvCxnSpPr>
            <p:nvPr/>
          </p:nvCxnSpPr>
          <p:spPr bwMode="auto">
            <a:xfrm flipH="1">
              <a:off x="1291389" y="3264568"/>
              <a:ext cx="41709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BCAA520-F462-D85B-1A14-00CDA08D46E4}"/>
                </a:ext>
              </a:extLst>
            </p:cNvPr>
            <p:cNvCxnSpPr>
              <a:cxnSpLocks/>
            </p:cNvCxnSpPr>
            <p:nvPr/>
          </p:nvCxnSpPr>
          <p:spPr bwMode="auto">
            <a:xfrm flipH="1">
              <a:off x="1291389" y="3593431"/>
              <a:ext cx="41709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EAA189A-1193-33D3-AB0A-6D16EFD50F6D}"/>
                </a:ext>
              </a:extLst>
            </p:cNvPr>
            <p:cNvCxnSpPr>
              <a:cxnSpLocks/>
            </p:cNvCxnSpPr>
            <p:nvPr/>
          </p:nvCxnSpPr>
          <p:spPr bwMode="auto">
            <a:xfrm flipH="1">
              <a:off x="1291389" y="4355432"/>
              <a:ext cx="41709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02E2732-6F95-8A89-0CE6-4EBAF4B3DD82}"/>
                </a:ext>
              </a:extLst>
            </p:cNvPr>
            <p:cNvCxnSpPr>
              <a:cxnSpLocks/>
            </p:cNvCxnSpPr>
            <p:nvPr/>
          </p:nvCxnSpPr>
          <p:spPr bwMode="auto">
            <a:xfrm flipH="1">
              <a:off x="1291389" y="4708358"/>
              <a:ext cx="41709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0512C61-2730-08AF-B979-4AED01050924}"/>
                </a:ext>
              </a:extLst>
            </p:cNvPr>
            <p:cNvCxnSpPr>
              <a:cxnSpLocks/>
            </p:cNvCxnSpPr>
            <p:nvPr/>
          </p:nvCxnSpPr>
          <p:spPr bwMode="auto">
            <a:xfrm flipH="1">
              <a:off x="1291389" y="5975684"/>
              <a:ext cx="417095"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28D3C09E-12ED-329B-A145-55E5F0224E3A}"/>
                </a:ext>
              </a:extLst>
            </p:cNvPr>
            <p:cNvSpPr txBox="1"/>
            <p:nvPr/>
          </p:nvSpPr>
          <p:spPr bwMode="auto">
            <a:xfrm>
              <a:off x="1708484" y="6107532"/>
              <a:ext cx="5021179" cy="26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sp>
          <p:nvSpPr>
            <p:cNvPr id="30" name="TextBox 29">
              <a:extLst>
                <a:ext uri="{FF2B5EF4-FFF2-40B4-BE49-F238E27FC236}">
                  <a16:creationId xmlns:a16="http://schemas.microsoft.com/office/drawing/2014/main" id="{F2E70FF6-97F1-DA52-7299-0878FB291BF6}"/>
                </a:ext>
              </a:extLst>
            </p:cNvPr>
            <p:cNvSpPr txBox="1"/>
            <p:nvPr/>
          </p:nvSpPr>
          <p:spPr bwMode="auto">
            <a:xfrm>
              <a:off x="6464317"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31" name="TextBox 30">
              <a:extLst>
                <a:ext uri="{FF2B5EF4-FFF2-40B4-BE49-F238E27FC236}">
                  <a16:creationId xmlns:a16="http://schemas.microsoft.com/office/drawing/2014/main" id="{D3D125CC-4B61-5267-6E77-D3239169994E}"/>
                </a:ext>
              </a:extLst>
            </p:cNvPr>
            <p:cNvSpPr txBox="1"/>
            <p:nvPr/>
          </p:nvSpPr>
          <p:spPr bwMode="auto">
            <a:xfrm>
              <a:off x="1443804"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BCDDA4B3-2BE3-EF7F-3267-AEE69D461F61}"/>
                </a:ext>
              </a:extLst>
            </p:cNvPr>
            <p:cNvSpPr txBox="1"/>
            <p:nvPr/>
          </p:nvSpPr>
          <p:spPr bwMode="auto">
            <a:xfrm>
              <a:off x="2447907"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 name="TextBox 32">
              <a:extLst>
                <a:ext uri="{FF2B5EF4-FFF2-40B4-BE49-F238E27FC236}">
                  <a16:creationId xmlns:a16="http://schemas.microsoft.com/office/drawing/2014/main" id="{3BE6D3EA-0036-127E-8A4F-CD889C873286}"/>
                </a:ext>
              </a:extLst>
            </p:cNvPr>
            <p:cNvSpPr txBox="1"/>
            <p:nvPr/>
          </p:nvSpPr>
          <p:spPr bwMode="auto">
            <a:xfrm>
              <a:off x="3452010"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4" name="TextBox 33">
              <a:extLst>
                <a:ext uri="{FF2B5EF4-FFF2-40B4-BE49-F238E27FC236}">
                  <a16:creationId xmlns:a16="http://schemas.microsoft.com/office/drawing/2014/main" id="{40BC5AB8-DE2D-C741-F165-E0D8659A382E}"/>
                </a:ext>
              </a:extLst>
            </p:cNvPr>
            <p:cNvSpPr txBox="1"/>
            <p:nvPr/>
          </p:nvSpPr>
          <p:spPr bwMode="auto">
            <a:xfrm>
              <a:off x="4456113"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5" name="TextBox 34">
              <a:extLst>
                <a:ext uri="{FF2B5EF4-FFF2-40B4-BE49-F238E27FC236}">
                  <a16:creationId xmlns:a16="http://schemas.microsoft.com/office/drawing/2014/main" id="{68DE9725-5F80-324C-6335-ADFA18FD546C}"/>
                </a:ext>
              </a:extLst>
            </p:cNvPr>
            <p:cNvSpPr txBox="1"/>
            <p:nvPr/>
          </p:nvSpPr>
          <p:spPr bwMode="auto">
            <a:xfrm>
              <a:off x="5460216" y="5964922"/>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6" name="TextBox 35">
              <a:extLst>
                <a:ext uri="{FF2B5EF4-FFF2-40B4-BE49-F238E27FC236}">
                  <a16:creationId xmlns:a16="http://schemas.microsoft.com/office/drawing/2014/main" id="{DC3158CF-54BE-44A0-2A80-3F8D54AB9609}"/>
                </a:ext>
              </a:extLst>
            </p:cNvPr>
            <p:cNvSpPr txBox="1"/>
            <p:nvPr/>
          </p:nvSpPr>
          <p:spPr bwMode="auto">
            <a:xfrm>
              <a:off x="1198262" y="3270241"/>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37" name="TextBox 36">
              <a:extLst>
                <a:ext uri="{FF2B5EF4-FFF2-40B4-BE49-F238E27FC236}">
                  <a16:creationId xmlns:a16="http://schemas.microsoft.com/office/drawing/2014/main" id="{1C2BA133-C93C-5482-9AC8-F7520FF76443}"/>
                </a:ext>
              </a:extLst>
            </p:cNvPr>
            <p:cNvSpPr txBox="1"/>
            <p:nvPr/>
          </p:nvSpPr>
          <p:spPr bwMode="auto">
            <a:xfrm>
              <a:off x="1198262" y="3824505"/>
              <a:ext cx="529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a:t>
              </a:r>
            </a:p>
          </p:txBody>
        </p:sp>
        <p:sp>
          <p:nvSpPr>
            <p:cNvPr id="38" name="TextBox 37">
              <a:extLst>
                <a:ext uri="{FF2B5EF4-FFF2-40B4-BE49-F238E27FC236}">
                  <a16:creationId xmlns:a16="http://schemas.microsoft.com/office/drawing/2014/main" id="{7B901F44-82E2-5633-2B86-E02BB2CBCED6}"/>
                </a:ext>
              </a:extLst>
            </p:cNvPr>
            <p:cNvSpPr txBox="1"/>
            <p:nvPr/>
          </p:nvSpPr>
          <p:spPr bwMode="auto">
            <a:xfrm>
              <a:off x="1093304" y="4376562"/>
              <a:ext cx="634316" cy="26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225</a:t>
              </a:r>
            </a:p>
          </p:txBody>
        </p:sp>
        <p:sp>
          <p:nvSpPr>
            <p:cNvPr id="39" name="TextBox 38">
              <a:extLst>
                <a:ext uri="{FF2B5EF4-FFF2-40B4-BE49-F238E27FC236}">
                  <a16:creationId xmlns:a16="http://schemas.microsoft.com/office/drawing/2014/main" id="{C760C417-8A8E-D074-0FF7-AEB87588BC1B}"/>
                </a:ext>
              </a:extLst>
            </p:cNvPr>
            <p:cNvSpPr txBox="1"/>
            <p:nvPr/>
          </p:nvSpPr>
          <p:spPr bwMode="auto">
            <a:xfrm>
              <a:off x="1093304" y="5158980"/>
              <a:ext cx="634316" cy="26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300</a:t>
              </a:r>
            </a:p>
          </p:txBody>
        </p:sp>
        <p:sp>
          <p:nvSpPr>
            <p:cNvPr id="40" name="TextBox 39">
              <a:extLst>
                <a:ext uri="{FF2B5EF4-FFF2-40B4-BE49-F238E27FC236}">
                  <a16:creationId xmlns:a16="http://schemas.microsoft.com/office/drawing/2014/main" id="{0F2416F8-06A2-ADDC-5D15-124CF1A62197}"/>
                </a:ext>
              </a:extLst>
            </p:cNvPr>
            <p:cNvSpPr txBox="1"/>
            <p:nvPr/>
          </p:nvSpPr>
          <p:spPr bwMode="auto">
            <a:xfrm>
              <a:off x="1708466" y="2730027"/>
              <a:ext cx="5021179" cy="293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on Treatment Target Dose ≥150 ng/kg Cohorts</a:t>
              </a:r>
            </a:p>
          </p:txBody>
        </p:sp>
        <p:sp>
          <p:nvSpPr>
            <p:cNvPr id="41" name="TextBox 40">
              <a:extLst>
                <a:ext uri="{FF2B5EF4-FFF2-40B4-BE49-F238E27FC236}">
                  <a16:creationId xmlns:a16="http://schemas.microsoft.com/office/drawing/2014/main" id="{7DD4E64D-7BE2-8AA4-A636-07A29E3E7A27}"/>
                </a:ext>
              </a:extLst>
            </p:cNvPr>
            <p:cNvSpPr txBox="1"/>
            <p:nvPr/>
          </p:nvSpPr>
          <p:spPr bwMode="auto">
            <a:xfrm>
              <a:off x="1185086" y="2969397"/>
              <a:ext cx="17921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Dose (ng/kg)</a:t>
              </a:r>
            </a:p>
          </p:txBody>
        </p:sp>
        <p:sp>
          <p:nvSpPr>
            <p:cNvPr id="42" name="TextBox 41">
              <a:extLst>
                <a:ext uri="{FF2B5EF4-FFF2-40B4-BE49-F238E27FC236}">
                  <a16:creationId xmlns:a16="http://schemas.microsoft.com/office/drawing/2014/main" id="{5EBC8658-18C3-CDFE-74C7-66F4FC75701A}"/>
                </a:ext>
              </a:extLst>
            </p:cNvPr>
            <p:cNvSpPr txBox="1"/>
            <p:nvPr/>
          </p:nvSpPr>
          <p:spPr bwMode="auto">
            <a:xfrm>
              <a:off x="3947870" y="2969397"/>
              <a:ext cx="926734" cy="26667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cxnSp>
          <p:nvCxnSpPr>
            <p:cNvPr id="44" name="Straight Connector 43">
              <a:extLst>
                <a:ext uri="{FF2B5EF4-FFF2-40B4-BE49-F238E27FC236}">
                  <a16:creationId xmlns:a16="http://schemas.microsoft.com/office/drawing/2014/main" id="{FD01FBD6-5717-9778-6D4D-E5B8907C77D7}"/>
                </a:ext>
              </a:extLst>
            </p:cNvPr>
            <p:cNvCxnSpPr>
              <a:cxnSpLocks/>
            </p:cNvCxnSpPr>
            <p:nvPr/>
          </p:nvCxnSpPr>
          <p:spPr bwMode="auto">
            <a:xfrm>
              <a:off x="4411237" y="3271746"/>
              <a:ext cx="0" cy="2703938"/>
            </a:xfrm>
            <a:prstGeom prst="line">
              <a:avLst/>
            </a:prstGeom>
            <a:noFill/>
            <a:ln w="28575" cap="flat" cmpd="sng" algn="ctr">
              <a:solidFill>
                <a:schemeClr val="bg1"/>
              </a:solidFill>
              <a:prstDash val="sysDot"/>
              <a:round/>
              <a:headEnd type="none" w="med" len="med"/>
              <a:tailEnd type="none" w="med" len="med"/>
            </a:ln>
            <a:effectLst/>
          </p:spPr>
        </p:cxnSp>
        <p:grpSp>
          <p:nvGrpSpPr>
            <p:cNvPr id="1115" name="Group 1114">
              <a:extLst>
                <a:ext uri="{FF2B5EF4-FFF2-40B4-BE49-F238E27FC236}">
                  <a16:creationId xmlns:a16="http://schemas.microsoft.com/office/drawing/2014/main" id="{C3B8509C-8F90-24E2-0C99-B14012C2E6CC}"/>
                </a:ext>
              </a:extLst>
            </p:cNvPr>
            <p:cNvGrpSpPr/>
            <p:nvPr/>
          </p:nvGrpSpPr>
          <p:grpSpPr>
            <a:xfrm>
              <a:off x="4716921" y="4099567"/>
              <a:ext cx="2672360" cy="1730695"/>
              <a:chOff x="4844747" y="4156345"/>
              <a:chExt cx="2672360" cy="1730695"/>
            </a:xfrm>
          </p:grpSpPr>
          <p:sp>
            <p:nvSpPr>
              <p:cNvPr id="47" name="TextBox 46">
                <a:extLst>
                  <a:ext uri="{FF2B5EF4-FFF2-40B4-BE49-F238E27FC236}">
                    <a16:creationId xmlns:a16="http://schemas.microsoft.com/office/drawing/2014/main" id="{C6A0A8DD-AEBC-8D93-12B6-7B897D80BFBC}"/>
                  </a:ext>
                </a:extLst>
              </p:cNvPr>
              <p:cNvSpPr txBox="1"/>
              <p:nvPr/>
            </p:nvSpPr>
            <p:spPr bwMode="auto">
              <a:xfrm>
                <a:off x="5185279" y="4231194"/>
                <a:ext cx="2331828" cy="161337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Ongoing</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Prior chemotherapy</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No prior chemotherapy</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lang="en-US" sz="1150" b="0" dirty="0">
                    <a:solidFill>
                      <a:srgbClr val="000000"/>
                    </a:solidFill>
                    <a:latin typeface="Calibri" panose="020F0502020204030204" pitchFamily="34" charset="0"/>
                  </a:rPr>
                  <a:t>C</a:t>
                </a: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hemotherapy unknown</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Dose escalation</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Partial response</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PSA response, % reduction from baseline</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PSA reduction between 0% and 30%</a:t>
                </a:r>
                <a:b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150" b="0" i="0" u="none" strike="noStrike" kern="1200" cap="none" spc="0" normalizeH="0" baseline="0" noProof="0" dirty="0">
                    <a:ln>
                      <a:noFill/>
                    </a:ln>
                    <a:solidFill>
                      <a:srgbClr val="000000"/>
                    </a:solidFill>
                    <a:effectLst/>
                    <a:uLnTx/>
                    <a:uFillTx/>
                    <a:latin typeface="Calibri" panose="020F0502020204030204" pitchFamily="34" charset="0"/>
                  </a:rPr>
                  <a:t>Circulating tumor cells decreased to 0 post baseline</a:t>
                </a:r>
              </a:p>
            </p:txBody>
          </p:sp>
          <p:sp>
            <p:nvSpPr>
              <p:cNvPr id="50" name="Rectangle 49">
                <a:extLst>
                  <a:ext uri="{FF2B5EF4-FFF2-40B4-BE49-F238E27FC236}">
                    <a16:creationId xmlns:a16="http://schemas.microsoft.com/office/drawing/2014/main" id="{B06FFB54-376B-75CF-E2F6-522C25E0F97E}"/>
                  </a:ext>
                </a:extLst>
              </p:cNvPr>
              <p:cNvSpPr/>
              <p:nvPr/>
            </p:nvSpPr>
            <p:spPr bwMode="auto">
              <a:xfrm>
                <a:off x="5054567" y="4427959"/>
                <a:ext cx="109728" cy="1097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EBE64000-A97C-6E1E-3B93-D72F35EE198B}"/>
                  </a:ext>
                </a:extLst>
              </p:cNvPr>
              <p:cNvSpPr/>
              <p:nvPr/>
            </p:nvSpPr>
            <p:spPr bwMode="auto">
              <a:xfrm>
                <a:off x="5054567" y="4577744"/>
                <a:ext cx="109728" cy="1097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410E21A5-47F5-C824-846C-EBF80577BD07}"/>
                  </a:ext>
                </a:extLst>
              </p:cNvPr>
              <p:cNvSpPr/>
              <p:nvPr/>
            </p:nvSpPr>
            <p:spPr bwMode="auto">
              <a:xfrm>
                <a:off x="5054567" y="4727529"/>
                <a:ext cx="109728" cy="1097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riangle 57">
                <a:extLst>
                  <a:ext uri="{FF2B5EF4-FFF2-40B4-BE49-F238E27FC236}">
                    <a16:creationId xmlns:a16="http://schemas.microsoft.com/office/drawing/2014/main" id="{72335128-D3B4-5084-6EB9-983F26110A54}"/>
                  </a:ext>
                </a:extLst>
              </p:cNvPr>
              <p:cNvSpPr/>
              <p:nvPr/>
            </p:nvSpPr>
            <p:spPr bwMode="auto">
              <a:xfrm rot="5400000">
                <a:off x="5054036" y="4277643"/>
                <a:ext cx="110790" cy="109728"/>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Triangle 58">
                <a:extLst>
                  <a:ext uri="{FF2B5EF4-FFF2-40B4-BE49-F238E27FC236}">
                    <a16:creationId xmlns:a16="http://schemas.microsoft.com/office/drawing/2014/main" id="{CD9383C7-DFE9-FCBB-E170-D4C67569B3A5}"/>
                  </a:ext>
                </a:extLst>
              </p:cNvPr>
              <p:cNvSpPr/>
              <p:nvPr/>
            </p:nvSpPr>
            <p:spPr bwMode="auto">
              <a:xfrm>
                <a:off x="5054036" y="4877315"/>
                <a:ext cx="110790" cy="109728"/>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6EE37802-2DCF-56DB-B700-27EB79539150}"/>
                  </a:ext>
                </a:extLst>
              </p:cNvPr>
              <p:cNvSpPr txBox="1"/>
              <p:nvPr/>
            </p:nvSpPr>
            <p:spPr bwMode="auto">
              <a:xfrm>
                <a:off x="4932979" y="5024059"/>
                <a:ext cx="347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PR</a:t>
                </a:r>
              </a:p>
            </p:txBody>
          </p:sp>
          <p:sp>
            <p:nvSpPr>
              <p:cNvPr id="61" name="TextBox 60">
                <a:extLst>
                  <a:ext uri="{FF2B5EF4-FFF2-40B4-BE49-F238E27FC236}">
                    <a16:creationId xmlns:a16="http://schemas.microsoft.com/office/drawing/2014/main" id="{C5E6E340-A76C-94AC-43B4-CB84F0BEEDEB}"/>
                  </a:ext>
                </a:extLst>
              </p:cNvPr>
              <p:cNvSpPr txBox="1"/>
              <p:nvPr/>
            </p:nvSpPr>
            <p:spPr bwMode="auto">
              <a:xfrm>
                <a:off x="4874604" y="5150050"/>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62" name="TextBox 61">
                <a:extLst>
                  <a:ext uri="{FF2B5EF4-FFF2-40B4-BE49-F238E27FC236}">
                    <a16:creationId xmlns:a16="http://schemas.microsoft.com/office/drawing/2014/main" id="{B029B56C-A010-CC22-264B-BC5D27D54202}"/>
                  </a:ext>
                </a:extLst>
              </p:cNvPr>
              <p:cNvSpPr txBox="1"/>
              <p:nvPr/>
            </p:nvSpPr>
            <p:spPr bwMode="auto">
              <a:xfrm>
                <a:off x="4874604" y="5302450"/>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63" name="TextBox 62">
                <a:extLst>
                  <a:ext uri="{FF2B5EF4-FFF2-40B4-BE49-F238E27FC236}">
                    <a16:creationId xmlns:a16="http://schemas.microsoft.com/office/drawing/2014/main" id="{BDC3EBCB-AEE6-5353-A7DD-D27738B21EB7}"/>
                  </a:ext>
                </a:extLst>
              </p:cNvPr>
              <p:cNvSpPr txBox="1"/>
              <p:nvPr/>
            </p:nvSpPr>
            <p:spPr bwMode="auto">
              <a:xfrm>
                <a:off x="4874604" y="5454850"/>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24" name="Rectangle 1023">
                <a:extLst>
                  <a:ext uri="{FF2B5EF4-FFF2-40B4-BE49-F238E27FC236}">
                    <a16:creationId xmlns:a16="http://schemas.microsoft.com/office/drawing/2014/main" id="{9A8DC403-7E84-0D31-B552-D28B4F56F295}"/>
                  </a:ext>
                </a:extLst>
              </p:cNvPr>
              <p:cNvSpPr/>
              <p:nvPr/>
            </p:nvSpPr>
            <p:spPr bwMode="auto">
              <a:xfrm>
                <a:off x="4844747" y="4156345"/>
                <a:ext cx="2652705" cy="1730695"/>
              </a:xfrm>
              <a:prstGeom prst="rect">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25" name="TextBox 1024">
              <a:extLst>
                <a:ext uri="{FF2B5EF4-FFF2-40B4-BE49-F238E27FC236}">
                  <a16:creationId xmlns:a16="http://schemas.microsoft.com/office/drawing/2014/main" id="{E0BE9847-DB0E-E2C2-2BCC-6B05892A17EC}"/>
                </a:ext>
              </a:extLst>
            </p:cNvPr>
            <p:cNvSpPr txBox="1"/>
            <p:nvPr/>
          </p:nvSpPr>
          <p:spPr bwMode="auto">
            <a:xfrm>
              <a:off x="3088568" y="326510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27" name="TextBox 1026">
              <a:extLst>
                <a:ext uri="{FF2B5EF4-FFF2-40B4-BE49-F238E27FC236}">
                  <a16:creationId xmlns:a16="http://schemas.microsoft.com/office/drawing/2014/main" id="{23DCC738-2ABE-9420-F601-66253E0127D1}"/>
                </a:ext>
              </a:extLst>
            </p:cNvPr>
            <p:cNvSpPr txBox="1"/>
            <p:nvPr/>
          </p:nvSpPr>
          <p:spPr bwMode="auto">
            <a:xfrm>
              <a:off x="6724936" y="352056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28" name="TextBox 1027">
              <a:extLst>
                <a:ext uri="{FF2B5EF4-FFF2-40B4-BE49-F238E27FC236}">
                  <a16:creationId xmlns:a16="http://schemas.microsoft.com/office/drawing/2014/main" id="{2C95860F-A5F7-E21F-37C9-AEFEF175CDE1}"/>
                </a:ext>
              </a:extLst>
            </p:cNvPr>
            <p:cNvSpPr txBox="1"/>
            <p:nvPr/>
          </p:nvSpPr>
          <p:spPr bwMode="auto">
            <a:xfrm>
              <a:off x="5641809" y="3609038"/>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29" name="TextBox 1028">
              <a:extLst>
                <a:ext uri="{FF2B5EF4-FFF2-40B4-BE49-F238E27FC236}">
                  <a16:creationId xmlns:a16="http://schemas.microsoft.com/office/drawing/2014/main" id="{55413910-F644-6867-ABAD-080235C0D68C}"/>
                </a:ext>
              </a:extLst>
            </p:cNvPr>
            <p:cNvSpPr txBox="1"/>
            <p:nvPr/>
          </p:nvSpPr>
          <p:spPr bwMode="auto">
            <a:xfrm>
              <a:off x="3541414" y="4708358"/>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30" name="TextBox 1029">
              <a:extLst>
                <a:ext uri="{FF2B5EF4-FFF2-40B4-BE49-F238E27FC236}">
                  <a16:creationId xmlns:a16="http://schemas.microsoft.com/office/drawing/2014/main" id="{F29CF1CC-AB6C-53DC-15E3-6F95D0FC61EF}"/>
                </a:ext>
              </a:extLst>
            </p:cNvPr>
            <p:cNvSpPr txBox="1"/>
            <p:nvPr/>
          </p:nvSpPr>
          <p:spPr bwMode="auto">
            <a:xfrm>
              <a:off x="3437657" y="479700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31" name="TextBox 1030">
              <a:extLst>
                <a:ext uri="{FF2B5EF4-FFF2-40B4-BE49-F238E27FC236}">
                  <a16:creationId xmlns:a16="http://schemas.microsoft.com/office/drawing/2014/main" id="{0A85AAA7-63AC-8D08-5AFF-6EC43E2200C9}"/>
                </a:ext>
              </a:extLst>
            </p:cNvPr>
            <p:cNvSpPr txBox="1"/>
            <p:nvPr/>
          </p:nvSpPr>
          <p:spPr bwMode="auto">
            <a:xfrm>
              <a:off x="2404188" y="521680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CTC0</a:t>
              </a:r>
            </a:p>
          </p:txBody>
        </p:sp>
        <p:sp>
          <p:nvSpPr>
            <p:cNvPr id="1032" name="TextBox 1031">
              <a:extLst>
                <a:ext uri="{FF2B5EF4-FFF2-40B4-BE49-F238E27FC236}">
                  <a16:creationId xmlns:a16="http://schemas.microsoft.com/office/drawing/2014/main" id="{5DB88887-983B-C7AC-97D5-EE719DD48806}"/>
                </a:ext>
              </a:extLst>
            </p:cNvPr>
            <p:cNvSpPr txBox="1"/>
            <p:nvPr/>
          </p:nvSpPr>
          <p:spPr bwMode="auto">
            <a:xfrm>
              <a:off x="2900636" y="3353035"/>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1033" name="TextBox 1032">
              <a:extLst>
                <a:ext uri="{FF2B5EF4-FFF2-40B4-BE49-F238E27FC236}">
                  <a16:creationId xmlns:a16="http://schemas.microsoft.com/office/drawing/2014/main" id="{D9176468-F9B9-E50C-5527-ADAFC936BC05}"/>
                </a:ext>
              </a:extLst>
            </p:cNvPr>
            <p:cNvSpPr txBox="1"/>
            <p:nvPr/>
          </p:nvSpPr>
          <p:spPr bwMode="auto">
            <a:xfrm>
              <a:off x="3329456" y="386463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1034" name="TextBox 1033">
              <a:extLst>
                <a:ext uri="{FF2B5EF4-FFF2-40B4-BE49-F238E27FC236}">
                  <a16:creationId xmlns:a16="http://schemas.microsoft.com/office/drawing/2014/main" id="{F6E5C1C1-E5CC-6F55-C433-6D7832FA3119}"/>
                </a:ext>
              </a:extLst>
            </p:cNvPr>
            <p:cNvSpPr txBox="1"/>
            <p:nvPr/>
          </p:nvSpPr>
          <p:spPr bwMode="auto">
            <a:xfrm>
              <a:off x="1645035" y="5805727"/>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1035" name="TextBox 1034">
              <a:extLst>
                <a:ext uri="{FF2B5EF4-FFF2-40B4-BE49-F238E27FC236}">
                  <a16:creationId xmlns:a16="http://schemas.microsoft.com/office/drawing/2014/main" id="{3BCB77AD-C69E-3408-7020-F512BD7AAACE}"/>
                </a:ext>
              </a:extLst>
            </p:cNvPr>
            <p:cNvSpPr txBox="1"/>
            <p:nvPr/>
          </p:nvSpPr>
          <p:spPr bwMode="auto">
            <a:xfrm>
              <a:off x="4661417" y="3689766"/>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PSA50</a:t>
              </a:r>
            </a:p>
          </p:txBody>
        </p:sp>
        <p:sp>
          <p:nvSpPr>
            <p:cNvPr id="1036" name="TextBox 1035">
              <a:extLst>
                <a:ext uri="{FF2B5EF4-FFF2-40B4-BE49-F238E27FC236}">
                  <a16:creationId xmlns:a16="http://schemas.microsoft.com/office/drawing/2014/main" id="{22E02973-91DE-6951-B8FC-3A3CE3C603B7}"/>
                </a:ext>
              </a:extLst>
            </p:cNvPr>
            <p:cNvSpPr txBox="1"/>
            <p:nvPr/>
          </p:nvSpPr>
          <p:spPr bwMode="auto">
            <a:xfrm>
              <a:off x="6445356" y="3520562"/>
              <a:ext cx="46377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PSA↓</a:t>
              </a:r>
            </a:p>
          </p:txBody>
        </p:sp>
        <p:sp>
          <p:nvSpPr>
            <p:cNvPr id="1037" name="TextBox 1036">
              <a:extLst>
                <a:ext uri="{FF2B5EF4-FFF2-40B4-BE49-F238E27FC236}">
                  <a16:creationId xmlns:a16="http://schemas.microsoft.com/office/drawing/2014/main" id="{6243CFE9-9B5E-0DF2-5808-86F9928AF5E9}"/>
                </a:ext>
              </a:extLst>
            </p:cNvPr>
            <p:cNvSpPr txBox="1"/>
            <p:nvPr/>
          </p:nvSpPr>
          <p:spPr bwMode="auto">
            <a:xfrm>
              <a:off x="6261159" y="3522594"/>
              <a:ext cx="3470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PR</a:t>
              </a:r>
            </a:p>
          </p:txBody>
        </p:sp>
        <p:cxnSp>
          <p:nvCxnSpPr>
            <p:cNvPr id="1039" name="Straight Arrow Connector 1038">
              <a:extLst>
                <a:ext uri="{FF2B5EF4-FFF2-40B4-BE49-F238E27FC236}">
                  <a16:creationId xmlns:a16="http://schemas.microsoft.com/office/drawing/2014/main" id="{66776AAB-1422-EAF9-D185-C2C3B6C05584}"/>
                </a:ext>
              </a:extLst>
            </p:cNvPr>
            <p:cNvCxnSpPr>
              <a:cxnSpLocks/>
            </p:cNvCxnSpPr>
            <p:nvPr/>
          </p:nvCxnSpPr>
          <p:spPr bwMode="auto">
            <a:xfrm>
              <a:off x="1708466" y="3295514"/>
              <a:ext cx="1977121"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041" name="Straight Arrow Connector 1040">
              <a:extLst>
                <a:ext uri="{FF2B5EF4-FFF2-40B4-BE49-F238E27FC236}">
                  <a16:creationId xmlns:a16="http://schemas.microsoft.com/office/drawing/2014/main" id="{0DAEDF81-6E2B-BBB9-4D44-A2B6F5A55A16}"/>
                </a:ext>
              </a:extLst>
            </p:cNvPr>
            <p:cNvCxnSpPr>
              <a:cxnSpLocks/>
            </p:cNvCxnSpPr>
            <p:nvPr/>
          </p:nvCxnSpPr>
          <p:spPr bwMode="auto">
            <a:xfrm>
              <a:off x="1700463" y="3628284"/>
              <a:ext cx="465073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042" name="Straight Arrow Connector 1041">
              <a:extLst>
                <a:ext uri="{FF2B5EF4-FFF2-40B4-BE49-F238E27FC236}">
                  <a16:creationId xmlns:a16="http://schemas.microsoft.com/office/drawing/2014/main" id="{CBCF5F4B-4A10-6C17-A052-5924B2338889}"/>
                </a:ext>
              </a:extLst>
            </p:cNvPr>
            <p:cNvCxnSpPr>
              <a:cxnSpLocks/>
            </p:cNvCxnSpPr>
            <p:nvPr/>
          </p:nvCxnSpPr>
          <p:spPr bwMode="auto">
            <a:xfrm>
              <a:off x="1700463" y="3797488"/>
              <a:ext cx="3001059" cy="0"/>
            </a:xfrm>
            <a:prstGeom prst="straightConnector1">
              <a:avLst/>
            </a:prstGeom>
            <a:noFill/>
            <a:ln w="28575" cap="flat" cmpd="sng" algn="ctr">
              <a:solidFill>
                <a:schemeClr val="accent3"/>
              </a:solidFill>
              <a:prstDash val="solid"/>
              <a:round/>
              <a:headEnd type="none" w="med" len="med"/>
              <a:tailEnd type="none" w="med" len="med"/>
            </a:ln>
            <a:effectLst/>
          </p:spPr>
        </p:cxnSp>
        <p:cxnSp>
          <p:nvCxnSpPr>
            <p:cNvPr id="1043" name="Straight Arrow Connector 1042">
              <a:extLst>
                <a:ext uri="{FF2B5EF4-FFF2-40B4-BE49-F238E27FC236}">
                  <a16:creationId xmlns:a16="http://schemas.microsoft.com/office/drawing/2014/main" id="{49ABD741-46A0-AAC0-6D91-EB12565063E0}"/>
                </a:ext>
              </a:extLst>
            </p:cNvPr>
            <p:cNvCxnSpPr>
              <a:cxnSpLocks/>
            </p:cNvCxnSpPr>
            <p:nvPr/>
          </p:nvCxnSpPr>
          <p:spPr bwMode="auto">
            <a:xfrm>
              <a:off x="1700463" y="3887556"/>
              <a:ext cx="2072839" cy="0"/>
            </a:xfrm>
            <a:prstGeom prst="straightConnector1">
              <a:avLst/>
            </a:prstGeom>
            <a:noFill/>
            <a:ln w="28575" cap="flat" cmpd="sng" algn="ctr">
              <a:solidFill>
                <a:schemeClr val="accent3"/>
              </a:solidFill>
              <a:prstDash val="solid"/>
              <a:round/>
              <a:headEnd type="none" w="med" len="med"/>
              <a:tailEnd type="none" w="med" len="med"/>
            </a:ln>
            <a:effectLst/>
          </p:spPr>
        </p:cxnSp>
        <p:cxnSp>
          <p:nvCxnSpPr>
            <p:cNvPr id="1044" name="Straight Arrow Connector 1043">
              <a:extLst>
                <a:ext uri="{FF2B5EF4-FFF2-40B4-BE49-F238E27FC236}">
                  <a16:creationId xmlns:a16="http://schemas.microsoft.com/office/drawing/2014/main" id="{1B9CAA71-8509-F803-492D-B7675EBEFB29}"/>
                </a:ext>
              </a:extLst>
            </p:cNvPr>
            <p:cNvCxnSpPr>
              <a:cxnSpLocks/>
            </p:cNvCxnSpPr>
            <p:nvPr/>
          </p:nvCxnSpPr>
          <p:spPr bwMode="auto">
            <a:xfrm>
              <a:off x="1708466" y="5827817"/>
              <a:ext cx="104274"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050" name="Straight Arrow Connector 1049">
              <a:extLst>
                <a:ext uri="{FF2B5EF4-FFF2-40B4-BE49-F238E27FC236}">
                  <a16:creationId xmlns:a16="http://schemas.microsoft.com/office/drawing/2014/main" id="{9509F104-0FBA-72AD-8629-19D0563ED57C}"/>
                </a:ext>
              </a:extLst>
            </p:cNvPr>
            <p:cNvCxnSpPr>
              <a:cxnSpLocks/>
            </p:cNvCxnSpPr>
            <p:nvPr/>
          </p:nvCxnSpPr>
          <p:spPr bwMode="auto">
            <a:xfrm>
              <a:off x="1708466" y="5742483"/>
              <a:ext cx="168457" cy="0"/>
            </a:xfrm>
            <a:prstGeom prst="straightConnector1">
              <a:avLst/>
            </a:prstGeom>
            <a:noFill/>
            <a:ln w="28575" cap="flat" cmpd="sng" algn="ctr">
              <a:solidFill>
                <a:schemeClr val="accent4"/>
              </a:solidFill>
              <a:prstDash val="solid"/>
              <a:round/>
              <a:headEnd type="none" w="med" len="med"/>
              <a:tailEnd type="triangle"/>
            </a:ln>
            <a:effectLst/>
          </p:spPr>
        </p:cxnSp>
        <p:cxnSp>
          <p:nvCxnSpPr>
            <p:cNvPr id="1053" name="Straight Arrow Connector 1052">
              <a:extLst>
                <a:ext uri="{FF2B5EF4-FFF2-40B4-BE49-F238E27FC236}">
                  <a16:creationId xmlns:a16="http://schemas.microsoft.com/office/drawing/2014/main" id="{0F705FD8-EB01-FA35-A366-4C9CA6189DB6}"/>
                </a:ext>
              </a:extLst>
            </p:cNvPr>
            <p:cNvCxnSpPr>
              <a:cxnSpLocks/>
            </p:cNvCxnSpPr>
            <p:nvPr/>
          </p:nvCxnSpPr>
          <p:spPr bwMode="auto">
            <a:xfrm>
              <a:off x="1711578" y="3456214"/>
              <a:ext cx="1253226"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57" name="Straight Arrow Connector 1056">
              <a:extLst>
                <a:ext uri="{FF2B5EF4-FFF2-40B4-BE49-F238E27FC236}">
                  <a16:creationId xmlns:a16="http://schemas.microsoft.com/office/drawing/2014/main" id="{0CAAE814-9E3D-A7BF-2C68-72C0944E68BD}"/>
                </a:ext>
              </a:extLst>
            </p:cNvPr>
            <p:cNvCxnSpPr>
              <a:cxnSpLocks/>
            </p:cNvCxnSpPr>
            <p:nvPr/>
          </p:nvCxnSpPr>
          <p:spPr bwMode="auto">
            <a:xfrm>
              <a:off x="1700463" y="3716760"/>
              <a:ext cx="4024918"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59" name="Straight Arrow Connector 1058">
              <a:extLst>
                <a:ext uri="{FF2B5EF4-FFF2-40B4-BE49-F238E27FC236}">
                  <a16:creationId xmlns:a16="http://schemas.microsoft.com/office/drawing/2014/main" id="{D26D1E38-9AF3-1DC5-BBBD-DCA17418D830}"/>
                </a:ext>
              </a:extLst>
            </p:cNvPr>
            <p:cNvCxnSpPr>
              <a:cxnSpLocks/>
            </p:cNvCxnSpPr>
            <p:nvPr/>
          </p:nvCxnSpPr>
          <p:spPr bwMode="auto">
            <a:xfrm>
              <a:off x="1700463" y="4390529"/>
              <a:ext cx="1418076"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61" name="Straight Arrow Connector 1060">
              <a:extLst>
                <a:ext uri="{FF2B5EF4-FFF2-40B4-BE49-F238E27FC236}">
                  <a16:creationId xmlns:a16="http://schemas.microsoft.com/office/drawing/2014/main" id="{A6236DFC-F5D5-9C3C-480E-E29AC7818FD6}"/>
                </a:ext>
              </a:extLst>
            </p:cNvPr>
            <p:cNvCxnSpPr>
              <a:cxnSpLocks/>
            </p:cNvCxnSpPr>
            <p:nvPr/>
          </p:nvCxnSpPr>
          <p:spPr bwMode="auto">
            <a:xfrm>
              <a:off x="1711578" y="4554514"/>
              <a:ext cx="712266"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63" name="Straight Arrow Connector 1062">
              <a:extLst>
                <a:ext uri="{FF2B5EF4-FFF2-40B4-BE49-F238E27FC236}">
                  <a16:creationId xmlns:a16="http://schemas.microsoft.com/office/drawing/2014/main" id="{FDC2A5AB-BBF8-3609-A49A-BEB1B31ECAC6}"/>
                </a:ext>
              </a:extLst>
            </p:cNvPr>
            <p:cNvCxnSpPr>
              <a:cxnSpLocks/>
            </p:cNvCxnSpPr>
            <p:nvPr/>
          </p:nvCxnSpPr>
          <p:spPr bwMode="auto">
            <a:xfrm>
              <a:off x="1692442" y="4647206"/>
              <a:ext cx="652895"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65" name="Straight Arrow Connector 1064">
              <a:extLst>
                <a:ext uri="{FF2B5EF4-FFF2-40B4-BE49-F238E27FC236}">
                  <a16:creationId xmlns:a16="http://schemas.microsoft.com/office/drawing/2014/main" id="{6ADC4B68-606E-5F20-AA0A-D587888FE2C8}"/>
                </a:ext>
              </a:extLst>
            </p:cNvPr>
            <p:cNvCxnSpPr>
              <a:cxnSpLocks/>
            </p:cNvCxnSpPr>
            <p:nvPr/>
          </p:nvCxnSpPr>
          <p:spPr bwMode="auto">
            <a:xfrm>
              <a:off x="1708466" y="4982038"/>
              <a:ext cx="128262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67" name="Straight Arrow Connector 1066">
              <a:extLst>
                <a:ext uri="{FF2B5EF4-FFF2-40B4-BE49-F238E27FC236}">
                  <a16:creationId xmlns:a16="http://schemas.microsoft.com/office/drawing/2014/main" id="{F5AFF2AF-815F-BD3A-740F-CA11B921655E}"/>
                </a:ext>
              </a:extLst>
            </p:cNvPr>
            <p:cNvCxnSpPr>
              <a:cxnSpLocks/>
            </p:cNvCxnSpPr>
            <p:nvPr/>
          </p:nvCxnSpPr>
          <p:spPr bwMode="auto">
            <a:xfrm>
              <a:off x="1692442" y="5238121"/>
              <a:ext cx="857504"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69" name="Straight Arrow Connector 1068">
              <a:extLst>
                <a:ext uri="{FF2B5EF4-FFF2-40B4-BE49-F238E27FC236}">
                  <a16:creationId xmlns:a16="http://schemas.microsoft.com/office/drawing/2014/main" id="{60B8BBE0-C040-4E0F-4359-8BD5E48B6B3E}"/>
                </a:ext>
              </a:extLst>
            </p:cNvPr>
            <p:cNvCxnSpPr>
              <a:cxnSpLocks/>
            </p:cNvCxnSpPr>
            <p:nvPr/>
          </p:nvCxnSpPr>
          <p:spPr bwMode="auto">
            <a:xfrm>
              <a:off x="1700463" y="5578614"/>
              <a:ext cx="386518"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71" name="Straight Arrow Connector 1070">
              <a:extLst>
                <a:ext uri="{FF2B5EF4-FFF2-40B4-BE49-F238E27FC236}">
                  <a16:creationId xmlns:a16="http://schemas.microsoft.com/office/drawing/2014/main" id="{4D72A1D3-94F1-C3FF-775C-B14D051B9E60}"/>
                </a:ext>
              </a:extLst>
            </p:cNvPr>
            <p:cNvCxnSpPr>
              <a:cxnSpLocks/>
            </p:cNvCxnSpPr>
            <p:nvPr/>
          </p:nvCxnSpPr>
          <p:spPr bwMode="auto">
            <a:xfrm>
              <a:off x="1708466" y="5670294"/>
              <a:ext cx="266202"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073" name="Straight Arrow Connector 1072">
              <a:extLst>
                <a:ext uri="{FF2B5EF4-FFF2-40B4-BE49-F238E27FC236}">
                  <a16:creationId xmlns:a16="http://schemas.microsoft.com/office/drawing/2014/main" id="{5754F918-4A9C-EAFE-5975-421BDC97889B}"/>
                </a:ext>
              </a:extLst>
            </p:cNvPr>
            <p:cNvCxnSpPr>
              <a:cxnSpLocks/>
            </p:cNvCxnSpPr>
            <p:nvPr/>
          </p:nvCxnSpPr>
          <p:spPr bwMode="auto">
            <a:xfrm flipV="1">
              <a:off x="1711578" y="3369077"/>
              <a:ext cx="1451059"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75" name="Straight Arrow Connector 1074">
              <a:extLst>
                <a:ext uri="{FF2B5EF4-FFF2-40B4-BE49-F238E27FC236}">
                  <a16:creationId xmlns:a16="http://schemas.microsoft.com/office/drawing/2014/main" id="{465FDF29-290B-1C0B-6C92-7F4D2FB263B4}"/>
                </a:ext>
              </a:extLst>
            </p:cNvPr>
            <p:cNvCxnSpPr>
              <a:cxnSpLocks/>
            </p:cNvCxnSpPr>
            <p:nvPr/>
          </p:nvCxnSpPr>
          <p:spPr bwMode="auto">
            <a:xfrm>
              <a:off x="1700463" y="3536839"/>
              <a:ext cx="1036419"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77" name="Straight Arrow Connector 1076">
              <a:extLst>
                <a:ext uri="{FF2B5EF4-FFF2-40B4-BE49-F238E27FC236}">
                  <a16:creationId xmlns:a16="http://schemas.microsoft.com/office/drawing/2014/main" id="{9880D1A0-BDFA-AD08-8E4F-DAA14CC8FB7E}"/>
                </a:ext>
              </a:extLst>
            </p:cNvPr>
            <p:cNvCxnSpPr>
              <a:cxnSpLocks/>
              <a:stCxn id="37" idx="3"/>
            </p:cNvCxnSpPr>
            <p:nvPr/>
          </p:nvCxnSpPr>
          <p:spPr bwMode="auto">
            <a:xfrm flipV="1">
              <a:off x="1727620" y="3972354"/>
              <a:ext cx="1673388" cy="604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80" name="Straight Arrow Connector 1079">
              <a:extLst>
                <a:ext uri="{FF2B5EF4-FFF2-40B4-BE49-F238E27FC236}">
                  <a16:creationId xmlns:a16="http://schemas.microsoft.com/office/drawing/2014/main" id="{FF4A3765-F7FF-AE08-B225-F873898D6C14}"/>
                </a:ext>
              </a:extLst>
            </p:cNvPr>
            <p:cNvCxnSpPr>
              <a:cxnSpLocks/>
            </p:cNvCxnSpPr>
            <p:nvPr/>
          </p:nvCxnSpPr>
          <p:spPr bwMode="auto">
            <a:xfrm>
              <a:off x="1700463" y="4060783"/>
              <a:ext cx="1149583"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82" name="Straight Arrow Connector 1081">
              <a:extLst>
                <a:ext uri="{FF2B5EF4-FFF2-40B4-BE49-F238E27FC236}">
                  <a16:creationId xmlns:a16="http://schemas.microsoft.com/office/drawing/2014/main" id="{8DE27754-9EAC-7977-AABE-851F13B33FDC}"/>
                </a:ext>
              </a:extLst>
            </p:cNvPr>
            <p:cNvCxnSpPr>
              <a:cxnSpLocks/>
            </p:cNvCxnSpPr>
            <p:nvPr/>
          </p:nvCxnSpPr>
          <p:spPr bwMode="auto">
            <a:xfrm>
              <a:off x="1708466" y="4142433"/>
              <a:ext cx="1028416"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84" name="Straight Arrow Connector 1083">
              <a:extLst>
                <a:ext uri="{FF2B5EF4-FFF2-40B4-BE49-F238E27FC236}">
                  <a16:creationId xmlns:a16="http://schemas.microsoft.com/office/drawing/2014/main" id="{53A19B8F-56DA-7D11-DF7E-A4822CC59BF1}"/>
                </a:ext>
              </a:extLst>
            </p:cNvPr>
            <p:cNvCxnSpPr>
              <a:cxnSpLocks/>
            </p:cNvCxnSpPr>
            <p:nvPr/>
          </p:nvCxnSpPr>
          <p:spPr bwMode="auto">
            <a:xfrm>
              <a:off x="1708466" y="4213782"/>
              <a:ext cx="903715"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86" name="Straight Arrow Connector 1085">
              <a:extLst>
                <a:ext uri="{FF2B5EF4-FFF2-40B4-BE49-F238E27FC236}">
                  <a16:creationId xmlns:a16="http://schemas.microsoft.com/office/drawing/2014/main" id="{19A58DE3-D3E1-E5CB-2275-CE25BDA7CE98}"/>
                </a:ext>
              </a:extLst>
            </p:cNvPr>
            <p:cNvCxnSpPr>
              <a:cxnSpLocks/>
            </p:cNvCxnSpPr>
            <p:nvPr/>
          </p:nvCxnSpPr>
          <p:spPr bwMode="auto">
            <a:xfrm>
              <a:off x="1708466" y="4301175"/>
              <a:ext cx="707740"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88" name="Straight Arrow Connector 1087">
              <a:extLst>
                <a:ext uri="{FF2B5EF4-FFF2-40B4-BE49-F238E27FC236}">
                  <a16:creationId xmlns:a16="http://schemas.microsoft.com/office/drawing/2014/main" id="{F73CFE70-9321-F6CA-DC6D-9D2C7E211D8E}"/>
                </a:ext>
              </a:extLst>
            </p:cNvPr>
            <p:cNvCxnSpPr>
              <a:cxnSpLocks/>
            </p:cNvCxnSpPr>
            <p:nvPr/>
          </p:nvCxnSpPr>
          <p:spPr bwMode="auto">
            <a:xfrm>
              <a:off x="1692442" y="4476693"/>
              <a:ext cx="919739"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90" name="Straight Arrow Connector 1089">
              <a:extLst>
                <a:ext uri="{FF2B5EF4-FFF2-40B4-BE49-F238E27FC236}">
                  <a16:creationId xmlns:a16="http://schemas.microsoft.com/office/drawing/2014/main" id="{31105774-1C09-E700-12EE-910CC5AA4456}"/>
                </a:ext>
              </a:extLst>
            </p:cNvPr>
            <p:cNvCxnSpPr>
              <a:cxnSpLocks/>
            </p:cNvCxnSpPr>
            <p:nvPr/>
          </p:nvCxnSpPr>
          <p:spPr bwMode="auto">
            <a:xfrm>
              <a:off x="1708466" y="4727529"/>
              <a:ext cx="2574776"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92" name="Straight Arrow Connector 1091">
              <a:extLst>
                <a:ext uri="{FF2B5EF4-FFF2-40B4-BE49-F238E27FC236}">
                  <a16:creationId xmlns:a16="http://schemas.microsoft.com/office/drawing/2014/main" id="{FE6A7EC2-D936-D257-8C69-3B922524E08A}"/>
                </a:ext>
              </a:extLst>
            </p:cNvPr>
            <p:cNvCxnSpPr>
              <a:cxnSpLocks/>
            </p:cNvCxnSpPr>
            <p:nvPr/>
          </p:nvCxnSpPr>
          <p:spPr bwMode="auto">
            <a:xfrm>
              <a:off x="1700463" y="4816080"/>
              <a:ext cx="1925116"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94" name="Straight Arrow Connector 1093">
              <a:extLst>
                <a:ext uri="{FF2B5EF4-FFF2-40B4-BE49-F238E27FC236}">
                  <a16:creationId xmlns:a16="http://schemas.microsoft.com/office/drawing/2014/main" id="{844F0A85-C326-8B57-2F14-0BE08BE5E071}"/>
                </a:ext>
              </a:extLst>
            </p:cNvPr>
            <p:cNvCxnSpPr>
              <a:cxnSpLocks/>
            </p:cNvCxnSpPr>
            <p:nvPr/>
          </p:nvCxnSpPr>
          <p:spPr bwMode="auto">
            <a:xfrm>
              <a:off x="1708466" y="4900151"/>
              <a:ext cx="1801833"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96" name="Straight Arrow Connector 1095">
              <a:extLst>
                <a:ext uri="{FF2B5EF4-FFF2-40B4-BE49-F238E27FC236}">
                  <a16:creationId xmlns:a16="http://schemas.microsoft.com/office/drawing/2014/main" id="{BDDD250D-DB96-AFF0-93D4-7B03B941462B}"/>
                </a:ext>
              </a:extLst>
            </p:cNvPr>
            <p:cNvCxnSpPr>
              <a:cxnSpLocks/>
            </p:cNvCxnSpPr>
            <p:nvPr/>
          </p:nvCxnSpPr>
          <p:spPr bwMode="auto">
            <a:xfrm>
              <a:off x="1700463" y="5061474"/>
              <a:ext cx="1033999"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098" name="Straight Arrow Connector 1097">
              <a:extLst>
                <a:ext uri="{FF2B5EF4-FFF2-40B4-BE49-F238E27FC236}">
                  <a16:creationId xmlns:a16="http://schemas.microsoft.com/office/drawing/2014/main" id="{CF8D08D0-49FD-AE1C-CAD4-6E761D8DD6CE}"/>
                </a:ext>
              </a:extLst>
            </p:cNvPr>
            <p:cNvCxnSpPr>
              <a:cxnSpLocks/>
            </p:cNvCxnSpPr>
            <p:nvPr/>
          </p:nvCxnSpPr>
          <p:spPr bwMode="auto">
            <a:xfrm>
              <a:off x="1692442" y="5150050"/>
              <a:ext cx="916940"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100" name="Straight Arrow Connector 1099">
              <a:extLst>
                <a:ext uri="{FF2B5EF4-FFF2-40B4-BE49-F238E27FC236}">
                  <a16:creationId xmlns:a16="http://schemas.microsoft.com/office/drawing/2014/main" id="{D7CC65FD-CBF9-1B98-B587-58C1993DE57B}"/>
                </a:ext>
              </a:extLst>
            </p:cNvPr>
            <p:cNvCxnSpPr>
              <a:cxnSpLocks/>
            </p:cNvCxnSpPr>
            <p:nvPr/>
          </p:nvCxnSpPr>
          <p:spPr bwMode="auto">
            <a:xfrm flipV="1">
              <a:off x="1688507" y="5322594"/>
              <a:ext cx="809367"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102" name="Straight Arrow Connector 1101">
              <a:extLst>
                <a:ext uri="{FF2B5EF4-FFF2-40B4-BE49-F238E27FC236}">
                  <a16:creationId xmlns:a16="http://schemas.microsoft.com/office/drawing/2014/main" id="{576436B8-31DF-12BA-2049-8B87FAFBCE8E}"/>
                </a:ext>
              </a:extLst>
            </p:cNvPr>
            <p:cNvCxnSpPr>
              <a:cxnSpLocks/>
            </p:cNvCxnSpPr>
            <p:nvPr/>
          </p:nvCxnSpPr>
          <p:spPr bwMode="auto">
            <a:xfrm flipV="1">
              <a:off x="1689349" y="5410172"/>
              <a:ext cx="598996"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111" name="Straight Arrow Connector 1110">
              <a:extLst>
                <a:ext uri="{FF2B5EF4-FFF2-40B4-BE49-F238E27FC236}">
                  <a16:creationId xmlns:a16="http://schemas.microsoft.com/office/drawing/2014/main" id="{925EF944-D3D4-1AD3-5C00-525CC1BB0DDF}"/>
                </a:ext>
              </a:extLst>
            </p:cNvPr>
            <p:cNvCxnSpPr>
              <a:cxnSpLocks/>
            </p:cNvCxnSpPr>
            <p:nvPr/>
          </p:nvCxnSpPr>
          <p:spPr bwMode="auto">
            <a:xfrm>
              <a:off x="1700463" y="5492129"/>
              <a:ext cx="383888" cy="0"/>
            </a:xfrm>
            <a:prstGeom prst="straightConnector1">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A0206A0-079E-6D49-152A-FA20E7D449A6}"/>
                </a:ext>
              </a:extLst>
            </p:cNvPr>
            <p:cNvCxnSpPr/>
            <p:nvPr/>
          </p:nvCxnSpPr>
          <p:spPr bwMode="auto">
            <a:xfrm flipV="1">
              <a:off x="1700463" y="3264568"/>
              <a:ext cx="0" cy="2703095"/>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9AD235E-B90E-BD46-7E13-17B3B85D11EB}"/>
                </a:ext>
              </a:extLst>
            </p:cNvPr>
            <p:cNvCxnSpPr>
              <a:cxnSpLocks/>
            </p:cNvCxnSpPr>
            <p:nvPr/>
          </p:nvCxnSpPr>
          <p:spPr bwMode="auto">
            <a:xfrm>
              <a:off x="1700463" y="59676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3" name="Straight Arrow Connector 1112">
              <a:extLst>
                <a:ext uri="{FF2B5EF4-FFF2-40B4-BE49-F238E27FC236}">
                  <a16:creationId xmlns:a16="http://schemas.microsoft.com/office/drawing/2014/main" id="{6CE657A6-65E0-6438-298C-5BF70E063CB2}"/>
                </a:ext>
              </a:extLst>
            </p:cNvPr>
            <p:cNvCxnSpPr>
              <a:cxnSpLocks/>
            </p:cNvCxnSpPr>
            <p:nvPr/>
          </p:nvCxnSpPr>
          <p:spPr bwMode="auto">
            <a:xfrm>
              <a:off x="1699010" y="5919799"/>
              <a:ext cx="36576" cy="0"/>
            </a:xfrm>
            <a:prstGeom prst="straightConnector1">
              <a:avLst/>
            </a:prstGeom>
            <a:noFill/>
            <a:ln w="28575" cap="flat" cmpd="sng" algn="ctr">
              <a:solidFill>
                <a:schemeClr val="accent1"/>
              </a:solidFill>
              <a:prstDash val="solid"/>
              <a:round/>
              <a:headEnd type="none" w="med" len="med"/>
              <a:tailEnd type="none" w="med" len="med"/>
            </a:ln>
            <a:effectLst/>
          </p:spPr>
        </p:cxnSp>
      </p:grpSp>
      <p:sp>
        <p:nvSpPr>
          <p:cNvPr id="96" name="ZoneTexte 3">
            <a:extLst>
              <a:ext uri="{FF2B5EF4-FFF2-40B4-BE49-F238E27FC236}">
                <a16:creationId xmlns:a16="http://schemas.microsoft.com/office/drawing/2014/main" id="{505E91EE-66A2-B1AE-FD84-5B6C0D29B073}"/>
              </a:ext>
            </a:extLst>
          </p:cNvPr>
          <p:cNvSpPr txBox="1"/>
          <p:nvPr/>
        </p:nvSpPr>
        <p:spPr>
          <a:xfrm>
            <a:off x="450976" y="6373359"/>
            <a:ext cx="227915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ASCO 2021. Abstr 5013.</a:t>
            </a:r>
          </a:p>
        </p:txBody>
      </p:sp>
    </p:spTree>
    <p:extLst>
      <p:ext uri="{BB962C8B-B14F-4D97-AF65-F5344CB8AC3E}">
        <p14:creationId xmlns:p14="http://schemas.microsoft.com/office/powerpoint/2010/main" val="306787635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BC51A-4E42-2BFE-141C-73E5C6898746}"/>
              </a:ext>
            </a:extLst>
          </p:cNvPr>
          <p:cNvSpPr>
            <a:spLocks noGrp="1"/>
          </p:cNvSpPr>
          <p:nvPr>
            <p:ph type="title"/>
          </p:nvPr>
        </p:nvSpPr>
        <p:spPr/>
        <p:txBody>
          <a:bodyPr/>
          <a:lstStyle/>
          <a:p>
            <a:r>
              <a:rPr lang="en-US" dirty="0"/>
              <a:t>Emerging Therapies Targeting PSMA</a:t>
            </a:r>
          </a:p>
        </p:txBody>
      </p:sp>
      <p:sp>
        <p:nvSpPr>
          <p:cNvPr id="3" name="Content Placeholder 2"/>
          <p:cNvSpPr>
            <a:spLocks noGrp="1"/>
          </p:cNvSpPr>
          <p:nvPr>
            <p:ph idx="1"/>
          </p:nvPr>
        </p:nvSpPr>
        <p:spPr/>
        <p:txBody>
          <a:bodyPr/>
          <a:lstStyle/>
          <a:p>
            <a:r>
              <a:rPr lang="en-US" sz="2600" dirty="0">
                <a:latin typeface="+mn-lt"/>
              </a:rPr>
              <a:t>Radionuclide therapies</a:t>
            </a:r>
          </a:p>
          <a:p>
            <a:pPr lvl="1"/>
            <a:r>
              <a:rPr lang="en-US" sz="2400" baseline="30000" dirty="0">
                <a:latin typeface="+mn-lt"/>
              </a:rPr>
              <a:t>225</a:t>
            </a:r>
            <a:r>
              <a:rPr lang="en-US" sz="2400" dirty="0">
                <a:latin typeface="+mn-lt"/>
              </a:rPr>
              <a:t>Ac-PSMA-617,</a:t>
            </a:r>
            <a:r>
              <a:rPr lang="en-US" sz="2400" baseline="30000" dirty="0">
                <a:latin typeface="+mn-lt"/>
              </a:rPr>
              <a:t>1</a:t>
            </a:r>
            <a:r>
              <a:rPr lang="en-US" sz="2400" dirty="0">
                <a:latin typeface="+mn-lt"/>
              </a:rPr>
              <a:t> </a:t>
            </a:r>
            <a:r>
              <a:rPr lang="en-US" sz="2400" baseline="30000" dirty="0">
                <a:latin typeface="+mn-lt"/>
              </a:rPr>
              <a:t>177</a:t>
            </a:r>
            <a:r>
              <a:rPr lang="en-US" sz="2400" dirty="0">
                <a:latin typeface="+mn-lt"/>
              </a:rPr>
              <a:t>Lu-J591,</a:t>
            </a:r>
            <a:r>
              <a:rPr lang="en-US" sz="2400" baseline="30000" dirty="0">
                <a:latin typeface="+mn-lt"/>
              </a:rPr>
              <a:t>1</a:t>
            </a:r>
            <a:r>
              <a:rPr lang="en-US" sz="2400" dirty="0">
                <a:latin typeface="+mn-lt"/>
              </a:rPr>
              <a:t> </a:t>
            </a:r>
            <a:r>
              <a:rPr lang="en-US" sz="2400" baseline="30000" dirty="0">
                <a:latin typeface="+mn-lt"/>
              </a:rPr>
              <a:t>177</a:t>
            </a:r>
            <a:r>
              <a:rPr lang="en-US" sz="2400" dirty="0">
                <a:latin typeface="+mn-lt"/>
              </a:rPr>
              <a:t>Lu-PSMA I &amp; T,</a:t>
            </a:r>
            <a:r>
              <a:rPr lang="en-US" sz="2400" baseline="30000" dirty="0">
                <a:latin typeface="+mn-lt"/>
              </a:rPr>
              <a:t>2</a:t>
            </a:r>
            <a:r>
              <a:rPr lang="en-US" sz="2400" dirty="0">
                <a:latin typeface="+mn-lt"/>
              </a:rPr>
              <a:t> </a:t>
            </a:r>
            <a:r>
              <a:rPr lang="en-US" sz="2400" baseline="30000" dirty="0">
                <a:latin typeface="+mn-lt"/>
              </a:rPr>
              <a:t>131</a:t>
            </a:r>
            <a:r>
              <a:rPr lang="en-US" sz="2400" dirty="0">
                <a:latin typeface="+mn-lt"/>
              </a:rPr>
              <a:t>MIP-1095,</a:t>
            </a:r>
            <a:r>
              <a:rPr lang="en-US" sz="2400" baseline="30000" dirty="0">
                <a:latin typeface="+mn-lt"/>
              </a:rPr>
              <a:t>3</a:t>
            </a:r>
            <a:r>
              <a:rPr lang="en-US" sz="2400" dirty="0">
                <a:latin typeface="+mn-lt"/>
              </a:rPr>
              <a:t> BAY 2315497,</a:t>
            </a:r>
            <a:r>
              <a:rPr lang="en-US" sz="2400" baseline="30000" dirty="0">
                <a:latin typeface="+mn-lt"/>
              </a:rPr>
              <a:t>4</a:t>
            </a:r>
            <a:r>
              <a:rPr lang="en-US" sz="2400" dirty="0">
                <a:latin typeface="+mn-lt"/>
              </a:rPr>
              <a:t> </a:t>
            </a:r>
            <a:r>
              <a:rPr lang="en-US" sz="2400" baseline="30000" dirty="0">
                <a:latin typeface="+mn-lt"/>
              </a:rPr>
              <a:t>64</a:t>
            </a:r>
            <a:r>
              <a:rPr lang="en-US" sz="2400" dirty="0">
                <a:latin typeface="+mn-lt"/>
              </a:rPr>
              <a:t>Cu-SAR-bisPSMA</a:t>
            </a:r>
            <a:r>
              <a:rPr lang="en-US" sz="2400" baseline="30000" dirty="0">
                <a:latin typeface="+mn-lt"/>
              </a:rPr>
              <a:t>5</a:t>
            </a:r>
            <a:endParaRPr lang="en-US" sz="2400" dirty="0">
              <a:latin typeface="+mn-lt"/>
            </a:endParaRPr>
          </a:p>
          <a:p>
            <a:r>
              <a:rPr lang="en-US" dirty="0">
                <a:latin typeface="+mn-lt"/>
              </a:rPr>
              <a:t>Bispecific T-cell engagers: AMG 160,</a:t>
            </a:r>
            <a:r>
              <a:rPr lang="en-US" baseline="30000" dirty="0">
                <a:latin typeface="+mn-lt"/>
              </a:rPr>
              <a:t>6</a:t>
            </a:r>
            <a:r>
              <a:rPr lang="en-US" dirty="0">
                <a:latin typeface="+mn-lt"/>
              </a:rPr>
              <a:t> REGN5678</a:t>
            </a:r>
            <a:r>
              <a:rPr lang="en-US" baseline="30000" dirty="0">
                <a:latin typeface="+mn-lt"/>
              </a:rPr>
              <a:t>7</a:t>
            </a:r>
            <a:endParaRPr lang="en-US" dirty="0">
              <a:latin typeface="+mn-lt"/>
            </a:endParaRPr>
          </a:p>
          <a:p>
            <a:r>
              <a:rPr lang="en-US" dirty="0">
                <a:latin typeface="+mn-lt"/>
              </a:rPr>
              <a:t>Trispecific T-cell engager: HPN424</a:t>
            </a:r>
            <a:r>
              <a:rPr lang="en-US" baseline="30000" dirty="0">
                <a:latin typeface="+mn-lt"/>
              </a:rPr>
              <a:t>8</a:t>
            </a:r>
            <a:endParaRPr lang="en-US" dirty="0">
              <a:latin typeface="+mn-lt"/>
            </a:endParaRPr>
          </a:p>
          <a:p>
            <a:r>
              <a:rPr lang="en-US" dirty="0">
                <a:latin typeface="+mn-lt"/>
              </a:rPr>
              <a:t>CAR T-cell: CART-PSMA-TGFβRDN,</a:t>
            </a:r>
            <a:r>
              <a:rPr lang="en-US" baseline="30000" dirty="0">
                <a:latin typeface="+mn-lt"/>
              </a:rPr>
              <a:t>1</a:t>
            </a:r>
            <a:r>
              <a:rPr lang="en-US" dirty="0">
                <a:latin typeface="+mn-lt"/>
              </a:rPr>
              <a:t> P-PSMA-101</a:t>
            </a:r>
            <a:r>
              <a:rPr lang="en-US" baseline="30000" dirty="0">
                <a:latin typeface="+mn-lt"/>
              </a:rPr>
              <a:t>9</a:t>
            </a:r>
            <a:endParaRPr lang="en-US" dirty="0">
              <a:latin typeface="+mn-lt"/>
            </a:endParaRPr>
          </a:p>
          <a:p>
            <a:r>
              <a:rPr lang="en-US" dirty="0">
                <a:latin typeface="+mn-lt"/>
              </a:rPr>
              <a:t>PSMA-ADC</a:t>
            </a:r>
            <a:r>
              <a:rPr lang="en-US" baseline="30000" dirty="0">
                <a:latin typeface="+mn-lt"/>
              </a:rPr>
              <a:t>1</a:t>
            </a:r>
            <a:endParaRPr lang="en-US" dirty="0">
              <a:latin typeface="+mn-lt"/>
            </a:endParaRPr>
          </a:p>
        </p:txBody>
      </p:sp>
      <p:sp>
        <p:nvSpPr>
          <p:cNvPr id="6" name="Text Box 11">
            <a:extLst>
              <a:ext uri="{FF2B5EF4-FFF2-40B4-BE49-F238E27FC236}">
                <a16:creationId xmlns:a16="http://schemas.microsoft.com/office/drawing/2014/main" id="{DA7FCF24-DFB6-B3D2-E5A0-AC414B052424}"/>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1.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Giraudet</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Ther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Adv</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Med</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Oncol</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2021;13:1. 2. NCT05204927. 3. NCT03939689. 4. NCT03724747. 5. NCT04868604. </a:t>
            </a:r>
          </a:p>
          <a:p>
            <a:pPr marR="0" lvl="0" algn="l" defTabSz="914400" rtl="0" eaLnBrk="1" fontAlgn="base" latinLnBrk="0" hangingPunct="1">
              <a:lnSpc>
                <a:spcPct val="100000"/>
              </a:lnSpc>
              <a:spcBef>
                <a:spcPct val="0"/>
              </a:spcBef>
              <a:spcAft>
                <a:spcPct val="0"/>
              </a:spcAft>
              <a:buClrTx/>
              <a:buSzTx/>
              <a:buNone/>
              <a:tabLst/>
              <a:defRPr/>
            </a:pPr>
            <a:r>
              <a:rPr lang="de-DE" altLang="fr-FR" sz="1200" b="0" dirty="0">
                <a:solidFill>
                  <a:srgbClr val="455560"/>
                </a:solidFill>
                <a:latin typeface="Calibri"/>
                <a:ea typeface="ヒラギノ角ゴ Pro W3" charset="-128"/>
              </a:rPr>
              <a:t>6. Tran. ASCO 2020.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609O. 7</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Zhang. ASCO 2021.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Abstr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TPS174. 8. De Bono. ASCO 2021.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Abstr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5013. </a:t>
            </a:r>
          </a:p>
          <a:p>
            <a:pPr marR="0" lvl="0" algn="l" defTabSz="914400" rtl="0" eaLnBrk="1" fontAlgn="base" latinLnBrk="0" hangingPunct="1">
              <a:lnSpc>
                <a:spcPct val="100000"/>
              </a:lnSpc>
              <a:spcBef>
                <a:spcPct val="0"/>
              </a:spcBef>
              <a:spcAft>
                <a:spcPct val="0"/>
              </a:spcAft>
              <a:buClrTx/>
              <a:buSzTx/>
              <a:buNone/>
              <a:tabLst/>
              <a:defRPr/>
            </a:pP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9.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Slovin</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ASCO 2021.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98.</a:t>
            </a:r>
            <a:endPar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endParaRPr>
          </a:p>
        </p:txBody>
      </p:sp>
    </p:spTree>
    <p:extLst>
      <p:ext uri="{BB962C8B-B14F-4D97-AF65-F5344CB8AC3E}">
        <p14:creationId xmlns:p14="http://schemas.microsoft.com/office/powerpoint/2010/main" val="2861923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BD1C-7DAF-B2CF-B4A4-E4F255CEC8F3}"/>
              </a:ext>
            </a:extLst>
          </p:cNvPr>
          <p:cNvSpPr>
            <a:spLocks noGrp="1"/>
          </p:cNvSpPr>
          <p:nvPr>
            <p:ph type="title"/>
          </p:nvPr>
        </p:nvSpPr>
        <p:spPr/>
        <p:txBody>
          <a:bodyPr/>
          <a:lstStyle/>
          <a:p>
            <a:r>
              <a:rPr lang="en-US" sz="3200" dirty="0"/>
              <a:t>Ongoing Phase I/II Trials of PSMA Targeting Bispecific Antibodies, </a:t>
            </a:r>
            <a:r>
              <a:rPr lang="en-US" sz="3200" dirty="0" err="1"/>
              <a:t>Trispecific</a:t>
            </a:r>
            <a:r>
              <a:rPr lang="en-US" sz="3200" dirty="0"/>
              <a:t> Antibodies, and CAR T-Cell Therapy</a:t>
            </a:r>
          </a:p>
        </p:txBody>
      </p:sp>
      <p:graphicFrame>
        <p:nvGraphicFramePr>
          <p:cNvPr id="4" name="Espace réservé du contenu 3">
            <a:extLst>
              <a:ext uri="{FF2B5EF4-FFF2-40B4-BE49-F238E27FC236}">
                <a16:creationId xmlns:a16="http://schemas.microsoft.com/office/drawing/2014/main" id="{48152631-7B06-B95A-9187-5CA8DA0834DB}"/>
              </a:ext>
            </a:extLst>
          </p:cNvPr>
          <p:cNvGraphicFramePr>
            <a:graphicFrameLocks/>
          </p:cNvGraphicFramePr>
          <p:nvPr>
            <p:extLst>
              <p:ext uri="{D42A27DB-BD31-4B8C-83A1-F6EECF244321}">
                <p14:modId xmlns:p14="http://schemas.microsoft.com/office/powerpoint/2010/main" val="2338296643"/>
              </p:ext>
            </p:extLst>
          </p:nvPr>
        </p:nvGraphicFramePr>
        <p:xfrm>
          <a:off x="719138" y="1534222"/>
          <a:ext cx="10771690" cy="4267200"/>
        </p:xfrm>
        <a:graphic>
          <a:graphicData uri="http://schemas.openxmlformats.org/drawingml/2006/table">
            <a:tbl>
              <a:tblPr firstRow="1" bandRow="1">
                <a:tableStyleId>{F5AB1C69-6EDB-4FF4-983F-18BD219EF322}</a:tableStyleId>
              </a:tblPr>
              <a:tblGrid>
                <a:gridCol w="2034067">
                  <a:extLst>
                    <a:ext uri="{9D8B030D-6E8A-4147-A177-3AD203B41FA5}">
                      <a16:colId xmlns:a16="http://schemas.microsoft.com/office/drawing/2014/main" val="3947397752"/>
                    </a:ext>
                  </a:extLst>
                </a:gridCol>
                <a:gridCol w="1648769">
                  <a:extLst>
                    <a:ext uri="{9D8B030D-6E8A-4147-A177-3AD203B41FA5}">
                      <a16:colId xmlns:a16="http://schemas.microsoft.com/office/drawing/2014/main" val="2383627233"/>
                    </a:ext>
                  </a:extLst>
                </a:gridCol>
                <a:gridCol w="1657084">
                  <a:extLst>
                    <a:ext uri="{9D8B030D-6E8A-4147-A177-3AD203B41FA5}">
                      <a16:colId xmlns:a16="http://schemas.microsoft.com/office/drawing/2014/main" val="466405308"/>
                    </a:ext>
                  </a:extLst>
                </a:gridCol>
                <a:gridCol w="1801333">
                  <a:extLst>
                    <a:ext uri="{9D8B030D-6E8A-4147-A177-3AD203B41FA5}">
                      <a16:colId xmlns:a16="http://schemas.microsoft.com/office/drawing/2014/main" val="132032578"/>
                    </a:ext>
                  </a:extLst>
                </a:gridCol>
                <a:gridCol w="1870044">
                  <a:extLst>
                    <a:ext uri="{9D8B030D-6E8A-4147-A177-3AD203B41FA5}">
                      <a16:colId xmlns:a16="http://schemas.microsoft.com/office/drawing/2014/main" val="582417900"/>
                    </a:ext>
                  </a:extLst>
                </a:gridCol>
                <a:gridCol w="1760393">
                  <a:extLst>
                    <a:ext uri="{9D8B030D-6E8A-4147-A177-3AD203B41FA5}">
                      <a16:colId xmlns:a16="http://schemas.microsoft.com/office/drawing/2014/main" val="1871161505"/>
                    </a:ext>
                  </a:extLst>
                </a:gridCol>
              </a:tblGrid>
              <a:tr h="283890">
                <a:tc>
                  <a:txBody>
                    <a:bodyPr/>
                    <a:lstStyle/>
                    <a:p>
                      <a:pPr algn="ct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400" noProof="0" dirty="0"/>
                        <a:t>AMG 160</a:t>
                      </a:r>
                      <a:r>
                        <a:rPr lang="en-US" sz="1400" baseline="30000" noProof="0" dirty="0"/>
                        <a:t>1-3</a:t>
                      </a: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noProof="0" dirty="0"/>
                        <a:t>REGN5678</a:t>
                      </a:r>
                      <a:r>
                        <a:rPr lang="en-US" sz="1400" baseline="30000" noProof="0" dirty="0"/>
                        <a:t>2</a:t>
                      </a: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noProof="0" dirty="0"/>
                        <a:t>HPN424</a:t>
                      </a:r>
                      <a:r>
                        <a:rPr lang="en-US" sz="1400" baseline="30000" noProof="0" dirty="0"/>
                        <a:t>2,4</a:t>
                      </a: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mn-lt"/>
                        </a:rPr>
                        <a:t>CART-PSMA-TGFβRDN</a:t>
                      </a:r>
                      <a:r>
                        <a:rPr lang="en-US" sz="1400" baseline="30000" dirty="0">
                          <a:latin typeface="+mn-lt"/>
                        </a:rPr>
                        <a:t>2,5</a:t>
                      </a: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72393754"/>
                  </a:ext>
                </a:extLst>
              </a:tr>
              <a:tr h="166994">
                <a:tc>
                  <a:txBody>
                    <a:bodyPr/>
                    <a:lstStyle/>
                    <a:p>
                      <a:r>
                        <a:rPr lang="en-US" sz="1400" b="0" noProof="0" dirty="0">
                          <a:solidFill>
                            <a:schemeClr val="bg1"/>
                          </a:solidFill>
                        </a:rPr>
                        <a:t>Clinical trial number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NCT03792841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noProof="0" dirty="0">
                          <a:solidFill>
                            <a:schemeClr val="bg1"/>
                          </a:solidFill>
                        </a:rPr>
                        <a:t>NCT04631601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noProof="0" dirty="0">
                          <a:solidFill>
                            <a:schemeClr val="bg1"/>
                          </a:solidFill>
                        </a:rPr>
                        <a:t>NCT03972657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NCT03577028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NCT03089203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47403699"/>
                  </a:ext>
                </a:extLst>
              </a:tr>
              <a:tr h="400786">
                <a:tc>
                  <a:txBody>
                    <a:bodyPr/>
                    <a:lstStyle/>
                    <a:p>
                      <a:r>
                        <a:rPr lang="en-US" sz="1400" b="0" noProof="0" dirty="0">
                          <a:solidFill>
                            <a:schemeClr val="bg1"/>
                          </a:solidFill>
                        </a:rPr>
                        <a:t>Type of agent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noProof="0" dirty="0">
                          <a:solidFill>
                            <a:schemeClr val="bg1"/>
                          </a:solidFill>
                        </a:rPr>
                        <a:t>PSMA/CD3 bispecific antibody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noProof="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PSMA/CD28 bispecific antibody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PSMA/CD3/</a:t>
                      </a:r>
                    </a:p>
                    <a:p>
                      <a:pPr algn="ctr"/>
                      <a:r>
                        <a:rPr lang="en-US" sz="1400" noProof="0" dirty="0">
                          <a:solidFill>
                            <a:schemeClr val="bg1"/>
                          </a:solidFill>
                        </a:rPr>
                        <a:t>albumin </a:t>
                      </a:r>
                    </a:p>
                    <a:p>
                      <a:pPr algn="ctr"/>
                      <a:r>
                        <a:rPr lang="en-US" sz="1400" noProof="0" dirty="0">
                          <a:solidFill>
                            <a:schemeClr val="bg1"/>
                          </a:solidFill>
                        </a:rPr>
                        <a:t>trispecific antibody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CAR T-cell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9515380"/>
                  </a:ext>
                </a:extLst>
              </a:tr>
              <a:tr h="400786">
                <a:tc>
                  <a:txBody>
                    <a:bodyPr/>
                    <a:lstStyle/>
                    <a:p>
                      <a:r>
                        <a:rPr lang="en-US" sz="1400" b="0" noProof="0" dirty="0">
                          <a:solidFill>
                            <a:schemeClr val="bg1"/>
                          </a:solidFill>
                        </a:rPr>
                        <a:t>Possible concurrent agents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Pembrolizumab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Enzalutamide</a:t>
                      </a:r>
                    </a:p>
                    <a:p>
                      <a:pPr algn="ctr"/>
                      <a:r>
                        <a:rPr lang="en-US" sz="1400" noProof="0" dirty="0">
                          <a:solidFill>
                            <a:schemeClr val="bg1"/>
                          </a:solidFill>
                        </a:rPr>
                        <a:t>Abiraterone</a:t>
                      </a:r>
                    </a:p>
                    <a:p>
                      <a:pPr algn="ctr"/>
                      <a:r>
                        <a:rPr lang="en-US" sz="1400" noProof="0" dirty="0">
                          <a:solidFill>
                            <a:schemeClr val="bg1"/>
                          </a:solidFill>
                        </a:rPr>
                        <a:t>AMG 404*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Cemiplimab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noProof="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Lymphodepletion with fludarabine &amp; cyclophosphamide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94945592"/>
                  </a:ext>
                </a:extLst>
              </a:tr>
              <a:tr h="517682">
                <a:tc>
                  <a:txBody>
                    <a:bodyPr/>
                    <a:lstStyle/>
                    <a:p>
                      <a:r>
                        <a:rPr lang="en-US" sz="1400" noProof="0" dirty="0">
                          <a:solidFill>
                            <a:schemeClr val="bg1"/>
                          </a:solidFill>
                        </a:rPr>
                        <a:t>Setting</a:t>
                      </a:r>
                      <a:endParaRPr lang="en-US" sz="14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mCRPC after receipt of novel antiandrogen and taxane therapy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mCRPC prior to taxane-therapy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mCRPC after receipt of ≥2 prior therapies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noProof="0" dirty="0">
                          <a:solidFill>
                            <a:schemeClr val="bg1"/>
                          </a:solidFill>
                        </a:rPr>
                        <a:t>mCRPC after receipt of ≥2 prior therapies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mCRPC after receipt of ≥1 prior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6589898"/>
                  </a:ext>
                </a:extLst>
              </a:tr>
              <a:tr h="400786">
                <a:tc>
                  <a:txBody>
                    <a:bodyPr/>
                    <a:lstStyle/>
                    <a:p>
                      <a:r>
                        <a:rPr lang="en-US" sz="1400" b="0" noProof="0" dirty="0">
                          <a:solidFill>
                            <a:schemeClr val="bg1"/>
                          </a:solidFill>
                        </a:rPr>
                        <a:t>Key exclusion criteria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Prior PSMA-targeted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Prior treatment with a taxane, symptomatic CHF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Receipt of prior PSMA-targeted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noProof="0" dirty="0">
                          <a:solidFill>
                            <a:schemeClr val="bg1"/>
                          </a:solidFill>
                        </a:rPr>
                        <a:t>Symptomatic CHF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noProof="0" dirty="0">
                          <a:solidFill>
                            <a:schemeClr val="bg1"/>
                          </a:solidFill>
                        </a:rPr>
                        <a:t>Active autoimmune disease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81292037"/>
                  </a:ext>
                </a:extLst>
              </a:tr>
              <a:tr h="166994">
                <a:tc>
                  <a:txBody>
                    <a:bodyPr/>
                    <a:lstStyle/>
                    <a:p>
                      <a:r>
                        <a:rPr lang="en-US" sz="1400" noProof="0" dirty="0">
                          <a:solidFill>
                            <a:schemeClr val="bg1"/>
                          </a:solidFill>
                        </a:rPr>
                        <a:t>Estimated enrollment</a:t>
                      </a:r>
                      <a:endParaRPr lang="en-US" sz="14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212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136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129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noProof="0" dirty="0">
                          <a:solidFill>
                            <a:schemeClr val="bg1"/>
                          </a:solidFill>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4776052"/>
                  </a:ext>
                </a:extLst>
              </a:tr>
            </a:tbl>
          </a:graphicData>
        </a:graphic>
      </p:graphicFrame>
      <p:sp>
        <p:nvSpPr>
          <p:cNvPr id="5" name="Text Box 11">
            <a:extLst>
              <a:ext uri="{FF2B5EF4-FFF2-40B4-BE49-F238E27FC236}">
                <a16:creationId xmlns:a16="http://schemas.microsoft.com/office/drawing/2014/main" id="{9E6FC580-42E4-E14A-00AA-EA339579CCD3}"/>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1. Tran. ASCO 2020. </a:t>
            </a:r>
            <a:r>
              <a:rPr kumimoji="0" lang="de-DE" altLang="fr-FR" sz="1200" b="0" i="0" u="none" strike="noStrike" kern="1200" cap="none" spc="0" normalizeH="0" baseline="0" noProof="0" dirty="0" err="1">
                <a:ln>
                  <a:noFill/>
                </a:ln>
                <a:solidFill>
                  <a:srgbClr val="455560"/>
                </a:solidFill>
                <a:effectLst/>
                <a:uLnTx/>
                <a:uFillTx/>
                <a:latin typeface="Calibri"/>
                <a:ea typeface="ヒラギノ角ゴ Pro W3" charset="-128"/>
                <a:cs typeface="Arial" panose="020B0604020202020204" pitchFamily="34" charset="0"/>
              </a:rPr>
              <a:t>Abstr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609O. </a:t>
            </a:r>
            <a:r>
              <a:rPr lang="de-DE" altLang="fr-FR" sz="1200" b="0" dirty="0">
                <a:solidFill>
                  <a:srgbClr val="455560"/>
                </a:solidFill>
                <a:latin typeface="Calibri"/>
                <a:ea typeface="ヒラギノ角ゴ Pro W3" charset="-128"/>
              </a:rPr>
              <a:t>2. clinicaltrials.gov. 3. </a:t>
            </a:r>
            <a:r>
              <a:rPr lang="de-DE" altLang="fr-FR" sz="1200" b="0" dirty="0" err="1">
                <a:solidFill>
                  <a:srgbClr val="455560"/>
                </a:solidFill>
                <a:latin typeface="Calibri"/>
                <a:ea typeface="ヒラギノ角ゴ Pro W3" charset="-128"/>
              </a:rPr>
              <a:t>Subudhi</a:t>
            </a:r>
            <a:r>
              <a:rPr lang="de-DE" altLang="fr-FR" sz="1200" b="0" dirty="0">
                <a:solidFill>
                  <a:srgbClr val="455560"/>
                </a:solidFill>
                <a:latin typeface="Calibri"/>
                <a:ea typeface="ヒラギノ角ゴ Pro W3" charset="-128"/>
              </a:rPr>
              <a:t>. ASCO 2021.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TPS5088. </a:t>
            </a:r>
          </a:p>
          <a:p>
            <a:pPr marR="0" lvl="0" algn="l" defTabSz="914400" rtl="0" eaLnBrk="1" fontAlgn="base" latinLnBrk="0" hangingPunct="1">
              <a:lnSpc>
                <a:spcPct val="100000"/>
              </a:lnSpc>
              <a:spcBef>
                <a:spcPct val="0"/>
              </a:spcBef>
              <a:spcAft>
                <a:spcPct val="0"/>
              </a:spcAft>
              <a:buClrTx/>
              <a:buSzTx/>
              <a:buNone/>
              <a:tabLst/>
              <a:defRPr/>
            </a:pPr>
            <a:r>
              <a:rPr lang="de-DE" altLang="fr-FR" sz="1200" b="0" dirty="0">
                <a:solidFill>
                  <a:srgbClr val="455560"/>
                </a:solidFill>
                <a:latin typeface="Calibri"/>
                <a:ea typeface="ヒラギノ角ゴ Pro W3" charset="-128"/>
              </a:rPr>
              <a:t>4. De Bono. ASCO 2021.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5013. 5. Narayan. ASCO GU 2019.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TPS347. 6. De Bono. ASCO GU 2020. </a:t>
            </a:r>
            <a:r>
              <a:rPr lang="de-DE" altLang="fr-FR" sz="1200" b="0" dirty="0" err="1">
                <a:solidFill>
                  <a:srgbClr val="455560"/>
                </a:solidFill>
                <a:latin typeface="Calibri"/>
                <a:ea typeface="ヒラギノ角ゴ Pro W3" charset="-128"/>
              </a:rPr>
              <a:t>Abstr</a:t>
            </a:r>
            <a:r>
              <a:rPr lang="de-DE" altLang="fr-FR" sz="1200" b="0" dirty="0">
                <a:solidFill>
                  <a:srgbClr val="455560"/>
                </a:solidFill>
                <a:latin typeface="Calibri"/>
                <a:ea typeface="ヒラギノ角ゴ Pro W3" charset="-128"/>
              </a:rPr>
              <a:t> 99.</a:t>
            </a:r>
            <a:endPar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endParaRPr>
          </a:p>
        </p:txBody>
      </p:sp>
      <p:sp>
        <p:nvSpPr>
          <p:cNvPr id="6" name="Rectangle 5">
            <a:extLst>
              <a:ext uri="{FF2B5EF4-FFF2-40B4-BE49-F238E27FC236}">
                <a16:creationId xmlns:a16="http://schemas.microsoft.com/office/drawing/2014/main" id="{0CBCA948-6127-D544-D63E-B3E17C635650}"/>
              </a:ext>
            </a:extLst>
          </p:cNvPr>
          <p:cNvSpPr/>
          <p:nvPr/>
        </p:nvSpPr>
        <p:spPr>
          <a:xfrm>
            <a:off x="719138" y="5816283"/>
            <a:ext cx="5447498" cy="307777"/>
          </a:xfrm>
          <a:prstGeom prst="rect">
            <a:avLst/>
          </a:prstGeom>
        </p:spPr>
        <p:txBody>
          <a:bodyPr wrap="square" lIns="0" anchor="b">
            <a:spAutoFit/>
          </a:bodyPr>
          <a:lstStyle/>
          <a:p>
            <a:pPr marL="0" marR="0" lvl="0" indent="0" algn="l" defTabSz="761981"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j-lt"/>
                <a:ea typeface="+mn-ea"/>
                <a:cs typeface="Arial" charset="0"/>
              </a:rPr>
              <a:t>*PD-1 inhibitor </a:t>
            </a:r>
          </a:p>
        </p:txBody>
      </p:sp>
    </p:spTree>
    <p:extLst>
      <p:ext uri="{BB962C8B-B14F-4D97-AF65-F5344CB8AC3E}">
        <p14:creationId xmlns:p14="http://schemas.microsoft.com/office/powerpoint/2010/main" val="1529320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D0D6-9ADB-4344-84C3-ECD155528F62}"/>
              </a:ext>
            </a:extLst>
          </p:cNvPr>
          <p:cNvSpPr>
            <a:spLocks noGrp="1"/>
          </p:cNvSpPr>
          <p:nvPr>
            <p:ph type="title"/>
          </p:nvPr>
        </p:nvSpPr>
        <p:spPr/>
        <p:txBody>
          <a:bodyPr/>
          <a:lstStyle/>
          <a:p>
            <a:r>
              <a:rPr lang="en-US" dirty="0"/>
              <a:t>Unanswered Questions About PSMA Targeting</a:t>
            </a:r>
          </a:p>
        </p:txBody>
      </p:sp>
      <p:sp>
        <p:nvSpPr>
          <p:cNvPr id="3" name="Content Placeholder 2">
            <a:extLst>
              <a:ext uri="{FF2B5EF4-FFF2-40B4-BE49-F238E27FC236}">
                <a16:creationId xmlns:a16="http://schemas.microsoft.com/office/drawing/2014/main" id="{B92CA84C-3079-47D4-B9E4-DCBBCBC03512}"/>
              </a:ext>
            </a:extLst>
          </p:cNvPr>
          <p:cNvSpPr>
            <a:spLocks noGrp="1"/>
          </p:cNvSpPr>
          <p:nvPr>
            <p:ph idx="1"/>
          </p:nvPr>
        </p:nvSpPr>
        <p:spPr/>
        <p:txBody>
          <a:bodyPr/>
          <a:lstStyle/>
          <a:p>
            <a:r>
              <a:rPr lang="en-US" dirty="0"/>
              <a:t>Optimal doses of </a:t>
            </a:r>
            <a:r>
              <a:rPr lang="en-US" baseline="30000" dirty="0"/>
              <a:t>177</a:t>
            </a:r>
            <a:r>
              <a:rPr lang="en-US" dirty="0"/>
              <a:t>Lutetium-PSMA-617</a:t>
            </a:r>
          </a:p>
          <a:p>
            <a:r>
              <a:rPr lang="en-US" dirty="0"/>
              <a:t>Best imaging selection</a:t>
            </a:r>
          </a:p>
          <a:p>
            <a:r>
              <a:rPr lang="en-US" dirty="0"/>
              <a:t>Discontinuation of </a:t>
            </a:r>
            <a:r>
              <a:rPr lang="en-US" baseline="30000" dirty="0"/>
              <a:t>177</a:t>
            </a:r>
            <a:r>
              <a:rPr lang="en-US" dirty="0"/>
              <a:t>Lutetium-PSMA-617 if PET shows no more uptake to prevent toxicity</a:t>
            </a:r>
          </a:p>
          <a:p>
            <a:r>
              <a:rPr lang="en-US" dirty="0"/>
              <a:t>Use in earlier stages of disease</a:t>
            </a:r>
          </a:p>
          <a:p>
            <a:r>
              <a:rPr lang="en-US" dirty="0"/>
              <a:t>Combination with AR targeting, taxanes, or PARP inhibitor</a:t>
            </a:r>
          </a:p>
          <a:p>
            <a:r>
              <a:rPr lang="en-US" dirty="0"/>
              <a:t>Ability to re-treat</a:t>
            </a:r>
          </a:p>
          <a:p>
            <a:r>
              <a:rPr lang="en-US" dirty="0"/>
              <a:t>Use of </a:t>
            </a:r>
            <a:r>
              <a:rPr lang="el-GR" dirty="0"/>
              <a:t>α</a:t>
            </a:r>
            <a:r>
              <a:rPr lang="en-US" dirty="0"/>
              <a:t>-particle emitting isotopes</a:t>
            </a:r>
          </a:p>
          <a:p>
            <a:endParaRPr lang="en-US" dirty="0"/>
          </a:p>
        </p:txBody>
      </p:sp>
    </p:spTree>
    <p:extLst>
      <p:ext uri="{BB962C8B-B14F-4D97-AF65-F5344CB8AC3E}">
        <p14:creationId xmlns:p14="http://schemas.microsoft.com/office/powerpoint/2010/main" val="3693412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Using Imaging for Selection</a:t>
            </a:r>
          </a:p>
        </p:txBody>
      </p:sp>
      <p:graphicFrame>
        <p:nvGraphicFramePr>
          <p:cNvPr id="4" name="Table 8">
            <a:extLst>
              <a:ext uri="{FF2B5EF4-FFF2-40B4-BE49-F238E27FC236}">
                <a16:creationId xmlns:a16="http://schemas.microsoft.com/office/drawing/2014/main" id="{3D9892D0-912D-4222-B2D8-6075684C41FD}"/>
              </a:ext>
            </a:extLst>
          </p:cNvPr>
          <p:cNvGraphicFramePr>
            <a:graphicFrameLocks noGrp="1"/>
          </p:cNvGraphicFramePr>
          <p:nvPr>
            <p:extLst>
              <p:ext uri="{D42A27DB-BD31-4B8C-83A1-F6EECF244321}">
                <p14:modId xmlns:p14="http://schemas.microsoft.com/office/powerpoint/2010/main" val="304937535"/>
              </p:ext>
            </p:extLst>
          </p:nvPr>
        </p:nvGraphicFramePr>
        <p:xfrm>
          <a:off x="522287" y="1264974"/>
          <a:ext cx="11228525" cy="4892892"/>
        </p:xfrm>
        <a:graphic>
          <a:graphicData uri="http://schemas.openxmlformats.org/drawingml/2006/table">
            <a:tbl>
              <a:tblPr firstRow="1" bandRow="1">
                <a:tableStyleId>{F5AB1C69-6EDB-4FF4-983F-18BD219EF322}</a:tableStyleId>
              </a:tblPr>
              <a:tblGrid>
                <a:gridCol w="2100143">
                  <a:extLst>
                    <a:ext uri="{9D8B030D-6E8A-4147-A177-3AD203B41FA5}">
                      <a16:colId xmlns:a16="http://schemas.microsoft.com/office/drawing/2014/main" val="2951055095"/>
                    </a:ext>
                  </a:extLst>
                </a:gridCol>
                <a:gridCol w="2225615">
                  <a:extLst>
                    <a:ext uri="{9D8B030D-6E8A-4147-A177-3AD203B41FA5}">
                      <a16:colId xmlns:a16="http://schemas.microsoft.com/office/drawing/2014/main" val="2469964849"/>
                    </a:ext>
                  </a:extLst>
                </a:gridCol>
                <a:gridCol w="2411357">
                  <a:extLst>
                    <a:ext uri="{9D8B030D-6E8A-4147-A177-3AD203B41FA5}">
                      <a16:colId xmlns:a16="http://schemas.microsoft.com/office/drawing/2014/main" val="1019262125"/>
                    </a:ext>
                  </a:extLst>
                </a:gridCol>
                <a:gridCol w="2100258">
                  <a:extLst>
                    <a:ext uri="{9D8B030D-6E8A-4147-A177-3AD203B41FA5}">
                      <a16:colId xmlns:a16="http://schemas.microsoft.com/office/drawing/2014/main" val="4164274574"/>
                    </a:ext>
                  </a:extLst>
                </a:gridCol>
                <a:gridCol w="2391152">
                  <a:extLst>
                    <a:ext uri="{9D8B030D-6E8A-4147-A177-3AD203B41FA5}">
                      <a16:colId xmlns:a16="http://schemas.microsoft.com/office/drawing/2014/main" val="2938618966"/>
                    </a:ext>
                  </a:extLst>
                </a:gridCol>
              </a:tblGrid>
              <a:tr h="511723">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GB" sz="1400" dirty="0"/>
                        <a:t>Variation in Imaging Criteria </a:t>
                      </a:r>
                      <a:endParaRPr lang="en-GB" sz="1400"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1400" dirty="0"/>
                        <a:t>VISION</a:t>
                      </a:r>
                      <a:r>
                        <a:rPr lang="en-GB" sz="1400" baseline="30000" dirty="0"/>
                        <a:t>1</a:t>
                      </a:r>
                      <a:r>
                        <a:rPr lang="en-GB" sz="1400" dirty="0"/>
                        <a:t> </a:t>
                      </a:r>
                      <a:br>
                        <a:rPr lang="en-GB" sz="1400" dirty="0"/>
                      </a:br>
                      <a:r>
                        <a:rPr lang="en-GB" sz="1400" dirty="0"/>
                        <a:t>(mCRPC)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1400" dirty="0"/>
                        <a:t>TheraP</a:t>
                      </a:r>
                      <a:r>
                        <a:rPr lang="en-GB" sz="1400" baseline="30000" dirty="0"/>
                        <a:t>2</a:t>
                      </a:r>
                      <a:endParaRPr lang="en-GB" sz="1400" dirty="0"/>
                    </a:p>
                    <a:p>
                      <a:pPr algn="ctr"/>
                      <a:r>
                        <a:rPr lang="en-GB" sz="1400" dirty="0"/>
                        <a:t>(mCRPC)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1400" baseline="0" dirty="0"/>
                        <a:t>LuPSMA Trial</a:t>
                      </a:r>
                      <a:r>
                        <a:rPr lang="en-GB" sz="1400" baseline="30000" dirty="0"/>
                        <a:t>3</a:t>
                      </a:r>
                      <a:endParaRPr lang="en-GB" sz="1400" dirty="0"/>
                    </a:p>
                    <a:p>
                      <a:pPr marL="0" marR="0" lvl="0" indent="0" algn="ctr" defTabSz="914378" rtl="0" eaLnBrk="1" fontAlgn="auto" latinLnBrk="0" hangingPunct="1">
                        <a:lnSpc>
                          <a:spcPct val="100000"/>
                        </a:lnSpc>
                        <a:spcBef>
                          <a:spcPts val="0"/>
                        </a:spcBef>
                        <a:spcAft>
                          <a:spcPts val="0"/>
                        </a:spcAft>
                        <a:buClrTx/>
                        <a:buSzTx/>
                        <a:buFontTx/>
                        <a:buNone/>
                        <a:tabLst/>
                        <a:defRPr/>
                      </a:pPr>
                      <a:r>
                        <a:rPr lang="en-GB" sz="1400" dirty="0"/>
                        <a:t>(mCRPC)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GB" sz="1400" dirty="0"/>
                        <a:t>Deandreis et al</a:t>
                      </a:r>
                      <a:r>
                        <a:rPr lang="en-GB" sz="1400" baseline="30000" dirty="0"/>
                        <a:t>4</a:t>
                      </a:r>
                      <a:endParaRPr lang="en-GB" sz="1400" dirty="0"/>
                    </a:p>
                    <a:p>
                      <a:pPr algn="ctr"/>
                      <a:r>
                        <a:rPr lang="en-GB" sz="1400" dirty="0"/>
                        <a:t>(HSPC)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32036371"/>
                  </a:ext>
                </a:extLst>
              </a:tr>
              <a:tr h="511723">
                <a:tc>
                  <a:txBody>
                    <a:bodyPr/>
                    <a:lstStyle/>
                    <a:p>
                      <a:pPr algn="l"/>
                      <a:r>
                        <a:rPr lang="en-GB" sz="1400" b="0" dirty="0">
                          <a:solidFill>
                            <a:schemeClr val="bg1"/>
                          </a:solidFill>
                        </a:rPr>
                        <a:t>Imaging-based inclusion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dirty="0">
                          <a:solidFill>
                            <a:schemeClr val="bg1"/>
                          </a:solidFill>
                        </a:rPr>
                        <a:t>≥1 lesion shows </a:t>
                      </a:r>
                      <a:br>
                        <a:rPr lang="en-GB" sz="1400" dirty="0">
                          <a:solidFill>
                            <a:schemeClr val="bg1"/>
                          </a:solidFill>
                        </a:rPr>
                      </a:br>
                      <a:r>
                        <a:rPr lang="en-GB" sz="1400" baseline="30000" dirty="0">
                          <a:solidFill>
                            <a:schemeClr val="bg1"/>
                          </a:solidFill>
                        </a:rPr>
                        <a:t>68</a:t>
                      </a:r>
                      <a:r>
                        <a:rPr lang="en-GB" sz="1400" dirty="0">
                          <a:solidFill>
                            <a:schemeClr val="bg1"/>
                          </a:solidFill>
                        </a:rPr>
                        <a:t>Ga-PSMA PET positivity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GB" sz="1400" baseline="30000" dirty="0">
                          <a:solidFill>
                            <a:schemeClr val="bg1"/>
                          </a:solidFill>
                        </a:rPr>
                        <a:t>68</a:t>
                      </a:r>
                      <a:r>
                        <a:rPr lang="en-GB" sz="1400" dirty="0">
                          <a:solidFill>
                            <a:schemeClr val="bg1"/>
                          </a:solidFill>
                        </a:rPr>
                        <a:t>Ga-PSMA PET/CT avid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baseline="30000" dirty="0">
                          <a:solidFill>
                            <a:schemeClr val="bg1"/>
                          </a:solidFill>
                        </a:rPr>
                        <a:t>68</a:t>
                      </a:r>
                      <a:r>
                        <a:rPr lang="en-GB" sz="1400" dirty="0">
                          <a:solidFill>
                            <a:schemeClr val="bg1"/>
                          </a:solidFill>
                        </a:rPr>
                        <a:t>Ga-PSMA PET/CT avid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dirty="0">
                          <a:solidFill>
                            <a:schemeClr val="bg1"/>
                          </a:solidFill>
                        </a:rPr>
                        <a:t>PROMISE criteria for </a:t>
                      </a:r>
                      <a:br>
                        <a:rPr lang="en-GB" sz="1400" dirty="0">
                          <a:solidFill>
                            <a:schemeClr val="bg1"/>
                          </a:solidFill>
                        </a:rPr>
                      </a:br>
                      <a:r>
                        <a:rPr lang="en-GB" sz="1400" dirty="0">
                          <a:solidFill>
                            <a:schemeClr val="bg1"/>
                          </a:solidFill>
                        </a:rPr>
                        <a:t>whole-body PC staging</a:t>
                      </a:r>
                      <a:r>
                        <a:rPr lang="en-GB" sz="1400" baseline="30000" dirty="0">
                          <a:solidFill>
                            <a:schemeClr val="bg1"/>
                          </a:solidFill>
                        </a:rPr>
                        <a:t>5</a:t>
                      </a:r>
                      <a:endParaRPr lang="en-GB"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195510188"/>
                  </a:ext>
                </a:extLst>
              </a:tr>
              <a:tr h="301014">
                <a:tc>
                  <a:txBody>
                    <a:bodyPr/>
                    <a:lstStyle/>
                    <a:p>
                      <a:pPr algn="l"/>
                      <a:r>
                        <a:rPr lang="en-GB" sz="1400" b="0" dirty="0">
                          <a:solidFill>
                            <a:schemeClr val="bg1"/>
                          </a:solidFill>
                        </a:rPr>
                        <a:t>Imaging criteria met,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869 (86.6)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GB" sz="1400" dirty="0">
                          <a:solidFill>
                            <a:schemeClr val="bg1"/>
                          </a:solidFill>
                        </a:rPr>
                        <a:t>211 (72.5)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36 (83.7)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5897088"/>
                  </a:ext>
                </a:extLst>
              </a:tr>
              <a:tr h="511723">
                <a:tc>
                  <a:txBody>
                    <a:bodyPr/>
                    <a:lstStyle/>
                    <a:p>
                      <a:pPr algn="l"/>
                      <a:r>
                        <a:rPr lang="en-GB" sz="1400" b="0" dirty="0">
                          <a:solidFill>
                            <a:schemeClr val="bg1"/>
                          </a:solidFill>
                        </a:rPr>
                        <a:t>Imaging-based exclusion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dirty="0">
                          <a:solidFill>
                            <a:schemeClr val="bg1"/>
                          </a:solidFill>
                        </a:rPr>
                        <a:t>≥1 lesion appears CT positive but PSMA negative </a:t>
                      </a:r>
                      <a:endParaRPr lang="en-GB" sz="1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baseline="0" dirty="0">
                          <a:solidFill>
                            <a:schemeClr val="bg1"/>
                          </a:solidFill>
                        </a:rPr>
                        <a:t>Discordant </a:t>
                      </a:r>
                      <a:r>
                        <a:rPr lang="en-GB" sz="1400" baseline="30000" dirty="0">
                          <a:solidFill>
                            <a:schemeClr val="bg1"/>
                          </a:solidFill>
                        </a:rPr>
                        <a:t>18</a:t>
                      </a:r>
                      <a:r>
                        <a:rPr lang="en-GB" sz="1400" dirty="0">
                          <a:solidFill>
                            <a:schemeClr val="bg1"/>
                          </a:solidFill>
                        </a:rPr>
                        <a:t>F-FDG PET and PSMA-PET 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baseline="0" dirty="0">
                          <a:solidFill>
                            <a:schemeClr val="bg1"/>
                          </a:solidFill>
                        </a:rPr>
                        <a:t>Discordant </a:t>
                      </a:r>
                      <a:r>
                        <a:rPr lang="en-GB" sz="1400" baseline="30000" dirty="0">
                          <a:solidFill>
                            <a:schemeClr val="bg1"/>
                          </a:solidFill>
                        </a:rPr>
                        <a:t>18</a:t>
                      </a:r>
                      <a:r>
                        <a:rPr lang="en-GB" sz="1400" dirty="0">
                          <a:solidFill>
                            <a:schemeClr val="bg1"/>
                          </a:solidFill>
                        </a:rPr>
                        <a:t>F-FDG PET and PSMA-PET results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algn="ctr"/>
                      <a:r>
                        <a:rPr lang="en-GB" sz="1400" dirty="0">
                          <a:solidFill>
                            <a:schemeClr val="bg1"/>
                          </a:solidFill>
                        </a:rPr>
                        <a:t>No imaging method </a:t>
                      </a:r>
                      <a:br>
                        <a:rPr lang="en-GB" sz="1400" dirty="0">
                          <a:solidFill>
                            <a:schemeClr val="bg1"/>
                          </a:solidFill>
                        </a:rPr>
                      </a:br>
                      <a:r>
                        <a:rPr lang="en-GB" sz="1400" dirty="0">
                          <a:solidFill>
                            <a:schemeClr val="bg1"/>
                          </a:solidFill>
                        </a:rPr>
                        <a:t>was used to exclude patients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3505191440"/>
                  </a:ext>
                </a:extLst>
              </a:tr>
              <a:tr h="511723">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GB" sz="1400" b="0" dirty="0">
                          <a:solidFill>
                            <a:schemeClr val="bg1"/>
                          </a:solidFill>
                        </a:rPr>
                        <a:t>Liver uptake used </a:t>
                      </a:r>
                      <a:br>
                        <a:rPr lang="en-GB" sz="1400" b="0" dirty="0">
                          <a:solidFill>
                            <a:schemeClr val="bg1"/>
                          </a:solidFill>
                        </a:rPr>
                      </a:br>
                      <a:r>
                        <a:rPr lang="en-GB" sz="1400" b="0" dirty="0">
                          <a:solidFill>
                            <a:schemeClr val="bg1"/>
                          </a:solidFill>
                        </a:rPr>
                        <a:t>as background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Yes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baseline="0" dirty="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Yes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GB" sz="1400" dirty="0">
                          <a:solidFill>
                            <a:schemeClr val="bg1"/>
                          </a:solidFill>
                        </a:rPr>
                        <a:t>No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952710"/>
                  </a:ext>
                </a:extLst>
              </a:tr>
              <a:tr h="1354561">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GB" sz="1400" b="0" dirty="0">
                          <a:solidFill>
                            <a:schemeClr val="bg1"/>
                          </a:solidFill>
                        </a:rPr>
                        <a:t>Imaging-based inclusion/exclusion  rationale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a:txBody>
                    <a:bodyPr/>
                    <a:lstStyle/>
                    <a:p>
                      <a:pPr marL="171450" indent="-171450">
                        <a:buFont typeface="Wingdings" panose="05000000000000000000" pitchFamily="2" charset="2"/>
                        <a:buChar char="§"/>
                      </a:pPr>
                      <a:r>
                        <a:rPr lang="en-GB" sz="1400" dirty="0">
                          <a:solidFill>
                            <a:schemeClr val="bg1"/>
                          </a:solidFill>
                        </a:rPr>
                        <a:t>Increase the likelihood of a successful trial </a:t>
                      </a:r>
                    </a:p>
                    <a:p>
                      <a:pPr marL="171450" indent="-171450">
                        <a:buFont typeface="Wingdings" panose="05000000000000000000" pitchFamily="2" charset="2"/>
                        <a:buChar char="§"/>
                      </a:pPr>
                      <a:r>
                        <a:rPr lang="en-GB" sz="1400" dirty="0">
                          <a:solidFill>
                            <a:schemeClr val="bg1"/>
                          </a:solidFill>
                        </a:rPr>
                        <a:t>Avoid need of multiple PET imaging scans in the post-approval label </a:t>
                      </a:r>
                    </a:p>
                    <a:p>
                      <a:pPr marL="171450" indent="-171450">
                        <a:buFont typeface="Wingdings" panose="05000000000000000000" pitchFamily="2" charset="2"/>
                        <a:buChar char="§"/>
                      </a:pPr>
                      <a:r>
                        <a:rPr lang="en-GB" sz="1400" dirty="0">
                          <a:solidFill>
                            <a:schemeClr val="bg1"/>
                          </a:solidFill>
                        </a:rPr>
                        <a:t>Simplify study procedures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gridSpan="2">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GB" sz="1400" dirty="0">
                          <a:solidFill>
                            <a:schemeClr val="bg1"/>
                          </a:solidFill>
                        </a:rPr>
                        <a:t>Exclude patients with aggressive, potentially </a:t>
                      </a:r>
                      <a:br>
                        <a:rPr lang="en-GB" sz="1400" dirty="0">
                          <a:solidFill>
                            <a:schemeClr val="bg1"/>
                          </a:solidFill>
                        </a:rPr>
                      </a:br>
                      <a:r>
                        <a:rPr lang="en-GB" sz="1400" dirty="0">
                          <a:solidFill>
                            <a:schemeClr val="bg1"/>
                          </a:solidFill>
                        </a:rPr>
                        <a:t>de-differentiated tumors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tc hMerge="1">
                  <a:txBody>
                    <a:bodyPr/>
                    <a:lstStyle/>
                    <a:p>
                      <a:pPr algn="ctr"/>
                      <a:endParaRPr lang="en-GB" sz="800"/>
                    </a:p>
                  </a:txBody>
                  <a:tcPr/>
                </a:tc>
                <a:tc>
                  <a:txBody>
                    <a:bodyPr/>
                    <a:lstStyle/>
                    <a:p>
                      <a:pPr marL="171450" indent="-171450">
                        <a:buFont typeface="Wingdings" panose="05000000000000000000" pitchFamily="2" charset="2"/>
                        <a:buChar char="§"/>
                      </a:pPr>
                      <a:r>
                        <a:rPr lang="en-GB" sz="1400" dirty="0">
                          <a:solidFill>
                            <a:schemeClr val="bg1"/>
                          </a:solidFill>
                        </a:rPr>
                        <a:t>Uncertainty about PSMA expression in patients at earlier disease stages</a:t>
                      </a:r>
                    </a:p>
                    <a:p>
                      <a:pPr marL="171450" indent="-171450">
                        <a:buFont typeface="Wingdings" panose="05000000000000000000" pitchFamily="2" charset="2"/>
                        <a:buChar char="§"/>
                      </a:pPr>
                      <a:r>
                        <a:rPr lang="en-GB" sz="1400" dirty="0">
                          <a:solidFill>
                            <a:schemeClr val="bg1"/>
                          </a:solidFill>
                        </a:rPr>
                        <a:t>Aggressive, FDG-positive tumors less likely at </a:t>
                      </a:r>
                      <a:br>
                        <a:rPr lang="en-GB" sz="1400" dirty="0">
                          <a:solidFill>
                            <a:schemeClr val="bg1"/>
                          </a:solidFill>
                        </a:rPr>
                      </a:br>
                      <a:r>
                        <a:rPr lang="en-GB" sz="1400" dirty="0">
                          <a:solidFill>
                            <a:schemeClr val="bg1"/>
                          </a:solidFill>
                        </a:rPr>
                        <a:t>this stage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2850752119"/>
                  </a:ext>
                </a:extLst>
              </a:tr>
              <a:tr h="1143852">
                <a:tc>
                  <a:txBody>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lang="en-GB" sz="1400" b="0" dirty="0">
                          <a:solidFill>
                            <a:schemeClr val="bg1"/>
                          </a:solidFill>
                        </a:rPr>
                        <a:t>Physician considerations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a:buFont typeface="Arial" panose="020B0604020202020204" pitchFamily="34" charset="0"/>
                        <a:buNone/>
                      </a:pPr>
                      <a:r>
                        <a:rPr lang="en-GB" sz="1400" dirty="0">
                          <a:solidFill>
                            <a:schemeClr val="bg1"/>
                          </a:solidFill>
                        </a:rPr>
                        <a:t>Patients with 1 CT-positive but PSMA-negative lesion may be considered for RLT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GB" sz="1400" dirty="0">
                          <a:solidFill>
                            <a:schemeClr val="bg1"/>
                          </a:solidFill>
                        </a:rPr>
                        <a:t>Physicians may not exclude mCRPC patients from receiving RLT if there is some degree of positivity on PSMA-PET imaging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GB" sz="700">
                        <a:solidFill>
                          <a:schemeClr val="tx1"/>
                        </a:solidFill>
                        <a:highlight>
                          <a:srgbClr val="FFFF00"/>
                        </a:highlight>
                      </a:endParaRPr>
                    </a:p>
                  </a:txBody>
                  <a:tcPr/>
                </a:tc>
                <a:tc>
                  <a:txBody>
                    <a:bodyPr/>
                    <a:lstStyle/>
                    <a:p>
                      <a:pPr marL="0" indent="0" algn="ctr">
                        <a:buFont typeface="Arial" panose="020B0604020202020204" pitchFamily="34" charset="0"/>
                        <a:buNone/>
                      </a:pPr>
                      <a:r>
                        <a:rPr lang="en-GB" sz="1400" dirty="0">
                          <a:solidFill>
                            <a:schemeClr val="bg1"/>
                          </a:solidFill>
                        </a:rPr>
                        <a:t>PSMA-PET may lead to earlier management changes at low </a:t>
                      </a:r>
                      <a:br>
                        <a:rPr lang="en-GB" sz="1400" dirty="0">
                          <a:solidFill>
                            <a:schemeClr val="bg1"/>
                          </a:solidFill>
                        </a:rPr>
                      </a:br>
                      <a:r>
                        <a:rPr lang="en-GB" sz="1400" dirty="0">
                          <a:solidFill>
                            <a:schemeClr val="bg1"/>
                          </a:solidFill>
                        </a:rPr>
                        <a:t>PSA levels compared with conventional imaging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5506442"/>
                  </a:ext>
                </a:extLst>
              </a:tr>
            </a:tbl>
          </a:graphicData>
        </a:graphic>
      </p:graphicFrame>
      <p:sp>
        <p:nvSpPr>
          <p:cNvPr id="5" name="Text Box 11">
            <a:extLst>
              <a:ext uri="{FF2B5EF4-FFF2-40B4-BE49-F238E27FC236}">
                <a16:creationId xmlns:a16="http://schemas.microsoft.com/office/drawing/2014/main" id="{8C0C7991-2EE7-99EB-03D8-4E85A2FA71B9}"/>
              </a:ext>
            </a:extLst>
          </p:cNvPr>
          <p:cNvSpPr txBox="1">
            <a:spLocks noChangeArrowheads="1"/>
          </p:cNvSpPr>
          <p:nvPr/>
        </p:nvSpPr>
        <p:spPr bwMode="auto">
          <a:xfrm>
            <a:off x="416272" y="6201355"/>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1. </a:t>
            </a:r>
            <a:r>
              <a:rPr lang="de-DE" altLang="fr-FR" sz="1200" b="0" dirty="0" err="1">
                <a:solidFill>
                  <a:schemeClr val="bg2"/>
                </a:solidFill>
                <a:latin typeface="+mn-lt"/>
                <a:ea typeface="ヒラギノ角ゴ Pro W3" charset="-128"/>
              </a:rPr>
              <a:t>Sartor</a:t>
            </a:r>
            <a:r>
              <a:rPr lang="de-DE" altLang="fr-FR" sz="1200" b="0" dirty="0">
                <a:solidFill>
                  <a:schemeClr val="bg2"/>
                </a:solidFill>
                <a:latin typeface="+mn-lt"/>
                <a:ea typeface="ヒラギノ角ゴ Pro W3" charset="-128"/>
              </a:rPr>
              <a:t>. NEJM. 2021;385:1091. 2. Hofman. Lancet. 2021;397:797. 3. Hofman. Lancet </a:t>
            </a:r>
            <a:r>
              <a:rPr lang="de-DE" altLang="fr-FR" sz="1200" b="0" dirty="0" err="1">
                <a:solidFill>
                  <a:schemeClr val="bg2"/>
                </a:solidFill>
                <a:latin typeface="+mn-lt"/>
                <a:ea typeface="ヒラギノ角ゴ Pro W3" charset="-128"/>
              </a:rPr>
              <a:t>Oncol</a:t>
            </a:r>
            <a:r>
              <a:rPr lang="de-DE" altLang="fr-FR" sz="1200" b="0" dirty="0">
                <a:solidFill>
                  <a:schemeClr val="bg2"/>
                </a:solidFill>
                <a:latin typeface="+mn-lt"/>
                <a:ea typeface="ヒラギノ角ゴ Pro W3" charset="-128"/>
              </a:rPr>
              <a:t>. 2018;19:825. </a:t>
            </a:r>
            <a:br>
              <a:rPr lang="de-DE" altLang="fr-FR" sz="1200" b="0" dirty="0">
                <a:solidFill>
                  <a:schemeClr val="bg2"/>
                </a:solidFill>
                <a:latin typeface="+mn-lt"/>
                <a:ea typeface="ヒラギノ角ゴ Pro W3" charset="-128"/>
              </a:rPr>
            </a:br>
            <a:r>
              <a:rPr lang="de-DE" altLang="fr-FR" sz="1200" b="0" dirty="0">
                <a:solidFill>
                  <a:schemeClr val="bg2"/>
                </a:solidFill>
                <a:latin typeface="+mn-lt"/>
                <a:ea typeface="ヒラギノ角ゴ Pro W3" charset="-128"/>
              </a:rPr>
              <a:t>4. </a:t>
            </a:r>
            <a:r>
              <a:rPr lang="de-DE" altLang="fr-FR" sz="1200" b="0" dirty="0" err="1">
                <a:solidFill>
                  <a:schemeClr val="bg2"/>
                </a:solidFill>
                <a:latin typeface="+mn-lt"/>
                <a:ea typeface="ヒラギノ角ゴ Pro W3" charset="-128"/>
              </a:rPr>
              <a:t>Deandreis</a:t>
            </a:r>
            <a:r>
              <a:rPr lang="de-DE" altLang="fr-FR" sz="1200" b="0" dirty="0">
                <a:solidFill>
                  <a:schemeClr val="bg2"/>
                </a:solidFill>
                <a:latin typeface="+mn-lt"/>
                <a:ea typeface="ヒラギノ角ゴ Pro W3" charset="-128"/>
              </a:rPr>
              <a:t>. </a:t>
            </a:r>
            <a:r>
              <a:rPr lang="de-DE" altLang="fr-FR" sz="1200" b="0" dirty="0" err="1">
                <a:solidFill>
                  <a:schemeClr val="bg2"/>
                </a:solidFill>
                <a:latin typeface="+mn-lt"/>
                <a:ea typeface="ヒラギノ角ゴ Pro W3" charset="-128"/>
              </a:rPr>
              <a:t>Eur</a:t>
            </a:r>
            <a:r>
              <a:rPr lang="de-DE" altLang="fr-FR" sz="1200" b="0" dirty="0">
                <a:solidFill>
                  <a:schemeClr val="bg2"/>
                </a:solidFill>
                <a:latin typeface="+mn-lt"/>
                <a:ea typeface="ヒラギノ角ゴ Pro W3" charset="-128"/>
              </a:rPr>
              <a:t> J </a:t>
            </a:r>
            <a:r>
              <a:rPr lang="de-DE" altLang="fr-FR" sz="1200" b="0" dirty="0" err="1">
                <a:solidFill>
                  <a:schemeClr val="bg2"/>
                </a:solidFill>
                <a:latin typeface="+mn-lt"/>
                <a:ea typeface="ヒラギノ角ゴ Pro W3" charset="-128"/>
              </a:rPr>
              <a:t>Nucl</a:t>
            </a:r>
            <a:r>
              <a:rPr lang="de-DE" altLang="fr-FR" sz="1200" b="0" dirty="0">
                <a:solidFill>
                  <a:schemeClr val="bg2"/>
                </a:solidFill>
                <a:latin typeface="+mn-lt"/>
                <a:ea typeface="ヒラギノ角ゴ Pro W3" charset="-128"/>
              </a:rPr>
              <a:t> </a:t>
            </a:r>
            <a:r>
              <a:rPr lang="de-DE" altLang="fr-FR" sz="1200" b="0" dirty="0" err="1">
                <a:solidFill>
                  <a:schemeClr val="bg2"/>
                </a:solidFill>
                <a:latin typeface="+mn-lt"/>
                <a:ea typeface="ヒラギノ角ゴ Pro W3" charset="-128"/>
              </a:rPr>
              <a:t>Med</a:t>
            </a:r>
            <a:r>
              <a:rPr lang="de-DE" altLang="fr-FR" sz="1200" b="0" dirty="0">
                <a:solidFill>
                  <a:schemeClr val="bg2"/>
                </a:solidFill>
                <a:latin typeface="+mn-lt"/>
                <a:ea typeface="ヒラギノ角ゴ Pro W3" charset="-128"/>
              </a:rPr>
              <a:t> Mol Imaging. 2020;47:2804. 5. </a:t>
            </a:r>
            <a:r>
              <a:rPr lang="de-DE" altLang="fr-FR" sz="1200" b="0" dirty="0" err="1">
                <a:solidFill>
                  <a:schemeClr val="bg2"/>
                </a:solidFill>
                <a:latin typeface="+mn-lt"/>
                <a:ea typeface="ヒラギノ角ゴ Pro W3" charset="-128"/>
              </a:rPr>
              <a:t>Eiber</a:t>
            </a:r>
            <a:r>
              <a:rPr lang="de-DE" altLang="fr-FR" sz="1200" b="0" dirty="0">
                <a:solidFill>
                  <a:schemeClr val="bg2"/>
                </a:solidFill>
                <a:latin typeface="+mn-lt"/>
                <a:ea typeface="ヒラギノ角ゴ Pro W3" charset="-128"/>
              </a:rPr>
              <a:t>. J </a:t>
            </a:r>
            <a:r>
              <a:rPr lang="de-DE" altLang="fr-FR" sz="1200" b="0" dirty="0" err="1">
                <a:solidFill>
                  <a:schemeClr val="bg2"/>
                </a:solidFill>
                <a:latin typeface="+mn-lt"/>
                <a:ea typeface="ヒラギノ角ゴ Pro W3" charset="-128"/>
              </a:rPr>
              <a:t>Nucl</a:t>
            </a:r>
            <a:r>
              <a:rPr lang="de-DE" altLang="fr-FR" sz="1200" b="0" dirty="0">
                <a:solidFill>
                  <a:schemeClr val="bg2"/>
                </a:solidFill>
                <a:latin typeface="+mn-lt"/>
                <a:ea typeface="ヒラギノ角ゴ Pro W3" charset="-128"/>
              </a:rPr>
              <a:t> Med. 2018;59:469.</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303526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D0D6-9ADB-4344-84C3-ECD155528F62}"/>
              </a:ext>
            </a:extLst>
          </p:cNvPr>
          <p:cNvSpPr>
            <a:spLocks noGrp="1"/>
          </p:cNvSpPr>
          <p:nvPr>
            <p:ph type="title"/>
          </p:nvPr>
        </p:nvSpPr>
        <p:spPr/>
        <p:txBody>
          <a:bodyPr/>
          <a:lstStyle/>
          <a:p>
            <a:r>
              <a:rPr lang="en-US" dirty="0"/>
              <a:t>Ongoing Phase III Trials of PSMA Targeting Radionuclides in Earlier Settings</a:t>
            </a:r>
          </a:p>
        </p:txBody>
      </p:sp>
      <p:graphicFrame>
        <p:nvGraphicFramePr>
          <p:cNvPr id="4" name="Espace réservé du contenu 3"/>
          <p:cNvGraphicFramePr>
            <a:graphicFrameLocks noGrp="1"/>
          </p:cNvGraphicFramePr>
          <p:nvPr>
            <p:ph idx="4294967295"/>
            <p:extLst>
              <p:ext uri="{D42A27DB-BD31-4B8C-83A1-F6EECF244321}">
                <p14:modId xmlns:p14="http://schemas.microsoft.com/office/powerpoint/2010/main" val="2201409758"/>
              </p:ext>
            </p:extLst>
          </p:nvPr>
        </p:nvGraphicFramePr>
        <p:xfrm>
          <a:off x="719138" y="1607973"/>
          <a:ext cx="10787060" cy="3620436"/>
        </p:xfrm>
        <a:graphic>
          <a:graphicData uri="http://schemas.openxmlformats.org/drawingml/2006/table">
            <a:tbl>
              <a:tblPr firstRow="1" bandRow="1">
                <a:tableStyleId>{F5AB1C69-6EDB-4FF4-983F-18BD219EF322}</a:tableStyleId>
              </a:tblPr>
              <a:tblGrid>
                <a:gridCol w="2157412">
                  <a:extLst>
                    <a:ext uri="{9D8B030D-6E8A-4147-A177-3AD203B41FA5}">
                      <a16:colId xmlns:a16="http://schemas.microsoft.com/office/drawing/2014/main" val="3947397752"/>
                    </a:ext>
                  </a:extLst>
                </a:gridCol>
                <a:gridCol w="2157412">
                  <a:extLst>
                    <a:ext uri="{9D8B030D-6E8A-4147-A177-3AD203B41FA5}">
                      <a16:colId xmlns:a16="http://schemas.microsoft.com/office/drawing/2014/main" val="2383627233"/>
                    </a:ext>
                  </a:extLst>
                </a:gridCol>
                <a:gridCol w="2157412">
                  <a:extLst>
                    <a:ext uri="{9D8B030D-6E8A-4147-A177-3AD203B41FA5}">
                      <a16:colId xmlns:a16="http://schemas.microsoft.com/office/drawing/2014/main" val="132032578"/>
                    </a:ext>
                  </a:extLst>
                </a:gridCol>
                <a:gridCol w="2157412">
                  <a:extLst>
                    <a:ext uri="{9D8B030D-6E8A-4147-A177-3AD203B41FA5}">
                      <a16:colId xmlns:a16="http://schemas.microsoft.com/office/drawing/2014/main" val="582417900"/>
                    </a:ext>
                  </a:extLst>
                </a:gridCol>
                <a:gridCol w="2157412">
                  <a:extLst>
                    <a:ext uri="{9D8B030D-6E8A-4147-A177-3AD203B41FA5}">
                      <a16:colId xmlns:a16="http://schemas.microsoft.com/office/drawing/2014/main" val="1871161505"/>
                    </a:ext>
                  </a:extLst>
                </a:gridCol>
              </a:tblGrid>
              <a:tr h="233353">
                <a:tc>
                  <a:txBody>
                    <a:bodyPr/>
                    <a:lstStyle/>
                    <a:p>
                      <a:endParaRPr lang="en-US" sz="2000"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noProof="0" dirty="0"/>
                        <a:t>PSMAddition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noProof="0" dirty="0" err="1"/>
                        <a:t>PSMAfore</a:t>
                      </a:r>
                      <a:endParaRPr lang="en-US" sz="2000"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noProof="0" dirty="0"/>
                        <a:t>SPLASH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noProof="0" dirty="0" err="1"/>
                        <a:t>ProstACT</a:t>
                      </a:r>
                      <a:endParaRPr lang="en-US" sz="2000"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72393754"/>
                  </a:ext>
                </a:extLst>
              </a:tr>
              <a:tr h="420036">
                <a:tc>
                  <a:txBody>
                    <a:bodyPr/>
                    <a:lstStyle/>
                    <a:p>
                      <a:r>
                        <a:rPr lang="en-US" sz="2000" b="0" noProof="0" dirty="0">
                          <a:solidFill>
                            <a:schemeClr val="bg1"/>
                          </a:solidFill>
                        </a:rPr>
                        <a:t>Clinical trial number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NCT04720175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noProof="0" dirty="0">
                          <a:solidFill>
                            <a:schemeClr val="bg1"/>
                          </a:solidFill>
                        </a:rPr>
                        <a:t>NCT04689828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NCT04647526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NCT04876651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47403699"/>
                  </a:ext>
                </a:extLst>
              </a:tr>
              <a:tr h="420036">
                <a:tc>
                  <a:txBody>
                    <a:bodyPr/>
                    <a:lstStyle/>
                    <a:p>
                      <a:r>
                        <a:rPr lang="en-US" sz="2000" noProof="0" dirty="0">
                          <a:solidFill>
                            <a:schemeClr val="bg1"/>
                          </a:solidFill>
                        </a:rPr>
                        <a:t>Therapy</a:t>
                      </a:r>
                      <a:endParaRPr lang="en-US" sz="2000" b="1" noProof="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aseline="30000" noProof="0" dirty="0">
                          <a:solidFill>
                            <a:schemeClr val="bg1"/>
                          </a:solidFill>
                        </a:rPr>
                        <a:t>177</a:t>
                      </a:r>
                      <a:r>
                        <a:rPr lang="en-US" sz="2000" noProof="0" dirty="0">
                          <a:solidFill>
                            <a:schemeClr val="bg1"/>
                          </a:solidFill>
                        </a:rPr>
                        <a:t>Lu-PSMA-617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aseline="30000" noProof="0" dirty="0">
                          <a:solidFill>
                            <a:schemeClr val="bg1"/>
                          </a:solidFill>
                        </a:rPr>
                        <a:t>177</a:t>
                      </a:r>
                      <a:r>
                        <a:rPr lang="en-US" sz="2000" noProof="0" dirty="0">
                          <a:solidFill>
                            <a:schemeClr val="bg1"/>
                          </a:solidFill>
                        </a:rPr>
                        <a:t>Lu-PSMA-617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aseline="30000" noProof="0" dirty="0">
                          <a:solidFill>
                            <a:schemeClr val="bg1"/>
                          </a:solidFill>
                        </a:rPr>
                        <a:t>177</a:t>
                      </a:r>
                      <a:r>
                        <a:rPr lang="en-US" sz="2000" noProof="0" dirty="0">
                          <a:solidFill>
                            <a:schemeClr val="bg1"/>
                          </a:solidFill>
                        </a:rPr>
                        <a:t>Lu-PNT2002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aseline="30000" noProof="0" dirty="0">
                          <a:solidFill>
                            <a:schemeClr val="bg1"/>
                          </a:solidFill>
                        </a:rPr>
                        <a:t>177</a:t>
                      </a:r>
                      <a:r>
                        <a:rPr lang="en-US" sz="2000" noProof="0" dirty="0">
                          <a:solidFill>
                            <a:schemeClr val="bg1"/>
                          </a:solidFill>
                        </a:rPr>
                        <a:t>Lu-DOTA-rosopatamb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9515380"/>
                  </a:ext>
                </a:extLst>
              </a:tr>
              <a:tr h="420036">
                <a:tc>
                  <a:txBody>
                    <a:bodyPr/>
                    <a:lstStyle/>
                    <a:p>
                      <a:r>
                        <a:rPr lang="en-US" sz="2000" noProof="0" dirty="0">
                          <a:solidFill>
                            <a:schemeClr val="bg1"/>
                          </a:solidFill>
                        </a:rPr>
                        <a:t>Setting</a:t>
                      </a:r>
                      <a:endParaRPr lang="en-US" sz="20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mCSPC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mCRPC taxane naive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mCRPC taxane naive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mCRPC posttaxane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3725437"/>
                  </a:ext>
                </a:extLst>
              </a:tr>
              <a:tr h="420036">
                <a:tc>
                  <a:txBody>
                    <a:bodyPr/>
                    <a:lstStyle/>
                    <a:p>
                      <a:r>
                        <a:rPr lang="en-US" sz="2000" noProof="0" dirty="0">
                          <a:solidFill>
                            <a:schemeClr val="bg1"/>
                          </a:solidFill>
                        </a:rPr>
                        <a:t>Primary endpoint</a:t>
                      </a:r>
                      <a:endParaRPr lang="en-US" sz="20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6589898"/>
                  </a:ext>
                </a:extLst>
              </a:tr>
              <a:tr h="233353">
                <a:tc>
                  <a:txBody>
                    <a:bodyPr/>
                    <a:lstStyle/>
                    <a:p>
                      <a:r>
                        <a:rPr lang="en-US" sz="2000" noProof="0" dirty="0">
                          <a:solidFill>
                            <a:schemeClr val="bg1"/>
                          </a:solidFill>
                        </a:rPr>
                        <a:t>Estimated patient enrollment</a:t>
                      </a:r>
                      <a:endParaRPr lang="en-US" sz="20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1126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450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415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noProof="0" dirty="0">
                          <a:solidFill>
                            <a:schemeClr val="bg1"/>
                          </a:solidFill>
                        </a:rPr>
                        <a:t>387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776052"/>
                  </a:ext>
                </a:extLst>
              </a:tr>
            </a:tbl>
          </a:graphicData>
        </a:graphic>
      </p:graphicFrame>
      <p:sp>
        <p:nvSpPr>
          <p:cNvPr id="5" name="Text Box 11">
            <a:extLst>
              <a:ext uri="{FF2B5EF4-FFF2-40B4-BE49-F238E27FC236}">
                <a16:creationId xmlns:a16="http://schemas.microsoft.com/office/drawing/2014/main" id="{A4AAB1D1-70DB-FBD5-9251-B255C8E589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ClinicalTrials.gov</a:t>
            </a:r>
          </a:p>
        </p:txBody>
      </p:sp>
    </p:spTree>
    <p:extLst>
      <p:ext uri="{BB962C8B-B14F-4D97-AF65-F5344CB8AC3E}">
        <p14:creationId xmlns:p14="http://schemas.microsoft.com/office/powerpoint/2010/main" val="4247948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US" dirty="0"/>
              <a:t>DNA Repair Defect and PSMA Expression</a:t>
            </a:r>
          </a:p>
        </p:txBody>
      </p:sp>
      <p:sp>
        <p:nvSpPr>
          <p:cNvPr id="2" name="Content Placeholder 1"/>
          <p:cNvSpPr>
            <a:spLocks noGrp="1"/>
          </p:cNvSpPr>
          <p:nvPr>
            <p:ph idx="1"/>
          </p:nvPr>
        </p:nvSpPr>
        <p:spPr/>
        <p:txBody>
          <a:bodyPr/>
          <a:lstStyle/>
          <a:p>
            <a:r>
              <a:rPr lang="en-US" dirty="0"/>
              <a:t>Agents causing double-strand DNA damage yield upregulation of </a:t>
            </a:r>
            <a:br>
              <a:rPr lang="en-US" dirty="0"/>
            </a:br>
            <a:r>
              <a:rPr lang="en-US" dirty="0"/>
              <a:t>PSMA expression</a:t>
            </a:r>
          </a:p>
          <a:p>
            <a:pPr lvl="1"/>
            <a:r>
              <a:rPr lang="en-US" dirty="0"/>
              <a:t>Ionizing radiation</a:t>
            </a:r>
          </a:p>
          <a:p>
            <a:pPr lvl="1"/>
            <a:r>
              <a:rPr lang="en-US" dirty="0"/>
              <a:t>Topoisomerase II inhibitors </a:t>
            </a:r>
          </a:p>
          <a:p>
            <a:pPr lvl="1"/>
            <a:r>
              <a:rPr lang="en-US" dirty="0"/>
              <a:t>Daunorubicin</a:t>
            </a:r>
          </a:p>
          <a:p>
            <a:pPr lvl="1"/>
            <a:r>
              <a:rPr lang="en-US" dirty="0"/>
              <a:t>Mitoxantrone </a:t>
            </a:r>
          </a:p>
          <a:p>
            <a:r>
              <a:rPr lang="en-US" dirty="0"/>
              <a:t>Therapeutic combinations could maximize the efficacy of PSMA-targeted agents</a:t>
            </a:r>
            <a:endParaRPr lang="de-DE" altLang="fr-FR" sz="2800" b="0" dirty="0">
              <a:solidFill>
                <a:schemeClr val="bg2"/>
              </a:solidFill>
              <a:latin typeface="+mn-lt"/>
              <a:ea typeface="ヒラギノ角ゴ Pro W3" charset="-128"/>
              <a:cs typeface="Arial" panose="020B0604020202020204" pitchFamily="34" charset="0"/>
            </a:endParaRPr>
          </a:p>
          <a:p>
            <a:endParaRPr lang="en-US" dirty="0"/>
          </a:p>
        </p:txBody>
      </p:sp>
      <p:sp>
        <p:nvSpPr>
          <p:cNvPr id="6" name="Text Box 11">
            <a:extLst>
              <a:ext uri="{FF2B5EF4-FFF2-40B4-BE49-F238E27FC236}">
                <a16:creationId xmlns:a16="http://schemas.microsoft.com/office/drawing/2014/main" id="{478CE21A-9702-D3A8-7B1C-375F4311EC3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de-DE" altLang="fr-FR" sz="1200" b="0" dirty="0">
                <a:solidFill>
                  <a:schemeClr val="bg2"/>
                </a:solidFill>
                <a:latin typeface="+mn-lt"/>
                <a:ea typeface="ヒラギノ角ゴ Pro W3" charset="-128"/>
              </a:rPr>
              <a:t>Sheehan. </a:t>
            </a:r>
            <a:r>
              <a:rPr lang="de-DE" altLang="fr-FR" sz="1200" b="0" dirty="0" err="1">
                <a:solidFill>
                  <a:schemeClr val="bg2"/>
                </a:solidFill>
                <a:latin typeface="+mn-lt"/>
                <a:ea typeface="ヒラギノ角ゴ Pro W3" charset="-128"/>
              </a:rPr>
              <a:t>Clin</a:t>
            </a:r>
            <a:r>
              <a:rPr lang="de-DE" altLang="fr-FR" sz="1200" b="0" dirty="0">
                <a:solidFill>
                  <a:schemeClr val="bg2"/>
                </a:solidFill>
                <a:latin typeface="+mn-lt"/>
                <a:ea typeface="ヒラギノ角ゴ Pro W3" charset="-128"/>
              </a:rPr>
              <a:t> Cancer Res. 2022;28:3104.</a:t>
            </a:r>
            <a:endParaRPr lang="de-DE" altLang="fr-FR" sz="1200" b="0" dirty="0">
              <a:solidFill>
                <a:schemeClr val="bg2"/>
              </a:solidFill>
              <a:latin typeface="+mn-lt"/>
              <a:ea typeface="ヒラギノ角ゴ Pro W3" charset="-128"/>
              <a:cs typeface="Arial" panose="020B0604020202020204" pitchFamily="34" charset="0"/>
            </a:endParaRPr>
          </a:p>
        </p:txBody>
      </p:sp>
    </p:spTree>
    <p:extLst>
      <p:ext uri="{BB962C8B-B14F-4D97-AF65-F5344CB8AC3E}">
        <p14:creationId xmlns:p14="http://schemas.microsoft.com/office/powerpoint/2010/main" val="2045660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Conclusions</a:t>
            </a:r>
          </a:p>
        </p:txBody>
      </p:sp>
      <p:sp>
        <p:nvSpPr>
          <p:cNvPr id="3" name="Espace réservé du contenu 2"/>
          <p:cNvSpPr>
            <a:spLocks noGrp="1"/>
          </p:cNvSpPr>
          <p:nvPr>
            <p:ph idx="1"/>
          </p:nvPr>
        </p:nvSpPr>
        <p:spPr/>
        <p:txBody>
          <a:bodyPr/>
          <a:lstStyle/>
          <a:p>
            <a:r>
              <a:rPr lang="en-US" dirty="0"/>
              <a:t>PSMA targeting works</a:t>
            </a:r>
          </a:p>
          <a:p>
            <a:pPr lvl="1"/>
            <a:r>
              <a:rPr lang="en-US" dirty="0"/>
              <a:t>VISION: OS improved with </a:t>
            </a:r>
            <a:r>
              <a:rPr lang="en-US" baseline="30000" dirty="0"/>
              <a:t>177</a:t>
            </a:r>
            <a:r>
              <a:rPr lang="en-US" dirty="0"/>
              <a:t>Lutetium-PSMA-617</a:t>
            </a:r>
            <a:r>
              <a:rPr lang="en-US" baseline="30000" dirty="0"/>
              <a:t>1</a:t>
            </a:r>
            <a:r>
              <a:rPr lang="en-US" dirty="0"/>
              <a:t> </a:t>
            </a:r>
          </a:p>
          <a:p>
            <a:pPr lvl="1"/>
            <a:r>
              <a:rPr lang="en-US" dirty="0"/>
              <a:t>Optimal use of </a:t>
            </a:r>
            <a:r>
              <a:rPr lang="en-US" baseline="30000" dirty="0"/>
              <a:t>177</a:t>
            </a:r>
            <a:r>
              <a:rPr lang="en-US" dirty="0"/>
              <a:t>Lutetium-PSMA-617 to be defined</a:t>
            </a:r>
          </a:p>
          <a:p>
            <a:pPr lvl="1"/>
            <a:r>
              <a:rPr lang="en-US" dirty="0"/>
              <a:t>Bispecific antibodies are promising, although CRS is an issue</a:t>
            </a:r>
          </a:p>
          <a:p>
            <a:r>
              <a:rPr lang="en-US" dirty="0"/>
              <a:t>Patients treated with PSMA targeting still die</a:t>
            </a:r>
          </a:p>
          <a:p>
            <a:pPr lvl="1"/>
            <a:r>
              <a:rPr lang="en-US" dirty="0"/>
              <a:t>Need to better understand resistance to treatment</a:t>
            </a:r>
          </a:p>
          <a:p>
            <a:pPr lvl="1"/>
            <a:r>
              <a:rPr lang="en-US" dirty="0"/>
              <a:t>Use in earlier disease settings may provide more meaningful benefits</a:t>
            </a:r>
          </a:p>
        </p:txBody>
      </p:sp>
      <p:sp>
        <p:nvSpPr>
          <p:cNvPr id="4" name="Text Box 11">
            <a:extLst>
              <a:ext uri="{FF2B5EF4-FFF2-40B4-BE49-F238E27FC236}">
                <a16:creationId xmlns:a16="http://schemas.microsoft.com/office/drawing/2014/main" id="{559B84B8-C65F-4A97-230F-56DB59420D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de-DE" altLang="fr-FR" sz="1200" b="0" i="0" u="none" strike="noStrike" kern="1200" cap="none" spc="0" normalizeH="0" baseline="0" noProof="0">
                <a:ln>
                  <a:noFill/>
                </a:ln>
                <a:solidFill>
                  <a:srgbClr val="455560"/>
                </a:solidFill>
                <a:effectLst/>
                <a:uLnTx/>
                <a:uFillTx/>
                <a:latin typeface="Calibri"/>
                <a:ea typeface="ヒラギノ角ゴ Pro W3" charset="-128"/>
                <a:cs typeface="Arial" panose="020B0604020202020204" pitchFamily="34" charset="0"/>
              </a:rPr>
              <a:t>1. Sartor</a:t>
            </a: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 NEJM. 2021;385:1091.</a:t>
            </a:r>
          </a:p>
        </p:txBody>
      </p:sp>
    </p:spTree>
    <p:extLst>
      <p:ext uri="{BB962C8B-B14F-4D97-AF65-F5344CB8AC3E}">
        <p14:creationId xmlns:p14="http://schemas.microsoft.com/office/powerpoint/2010/main" val="1728524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3"/>
                </a:solidFill>
                <a:hlinkClick r:id="rId3">
                  <a:extLst>
                    <a:ext uri="{A12FA001-AC4F-418D-AE19-62706E023703}">
                      <ahyp:hlinkClr xmlns:ahyp="http://schemas.microsoft.com/office/drawing/2018/hyperlinkcolor" val="tx"/>
                    </a:ext>
                  </a:extLst>
                </a:hlinkClick>
              </a:rPr>
              <a:t>clinicaloptions.com/oncology</a:t>
            </a:r>
            <a:endParaRPr lang="en-US" sz="2400" b="1"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Prostate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chemeClr val="accent3"/>
                </a:solidFill>
              </a:rPr>
              <a:t>Text module </a:t>
            </a:r>
            <a:r>
              <a:rPr lang="en-US" sz="2200" b="0" dirty="0">
                <a:solidFill>
                  <a:schemeClr val="bg1"/>
                </a:solidFill>
              </a:rPr>
              <a:t>associated with this downloadable slideset</a:t>
            </a:r>
          </a:p>
          <a:p>
            <a:pPr>
              <a:buClr>
                <a:schemeClr val="accent6"/>
              </a:buClr>
              <a:defRPr/>
            </a:pPr>
            <a:r>
              <a:rPr lang="en-US" sz="2200" dirty="0">
                <a:solidFill>
                  <a:srgbClr val="E1471D"/>
                </a:solidFill>
              </a:rPr>
              <a:t>Capsule slide summary </a:t>
            </a:r>
            <a:r>
              <a:rPr lang="en-US" sz="2200" b="0" dirty="0">
                <a:solidFill>
                  <a:schemeClr val="bg1"/>
                </a:solidFill>
              </a:rPr>
              <a:t>of the VISION study from ASCO 2021</a:t>
            </a:r>
            <a:endParaRPr lang="en-US" sz="2200" dirty="0">
              <a:solidFill>
                <a:schemeClr val="accent3"/>
              </a:solidFill>
            </a:endParaRPr>
          </a:p>
          <a:p>
            <a:pPr>
              <a:buClr>
                <a:schemeClr val="tx2">
                  <a:lumMod val="20000"/>
                  <a:lumOff val="80000"/>
                </a:schemeClr>
              </a:buClr>
              <a:defRPr/>
            </a:pPr>
            <a:r>
              <a:rPr lang="en-US" sz="2200" dirty="0">
                <a:solidFill>
                  <a:srgbClr val="E1471D"/>
                </a:solidFill>
              </a:rPr>
              <a:t>Additional CME/CE-certified programs </a:t>
            </a:r>
            <a:r>
              <a:rPr lang="en-US" sz="2200" b="0" dirty="0">
                <a:solidFill>
                  <a:schemeClr val="bg1"/>
                </a:solidFill>
              </a:rPr>
              <a:t>on prostate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FE1721075723449F15F87EB5E2A7C9" ma:contentTypeVersion="1" ma:contentTypeDescription="Create a new document." ma:contentTypeScope="" ma:versionID="1edcf50ae5a4fe1fba76456edc5d4452">
  <xsd:schema xmlns:xsd="http://www.w3.org/2001/XMLSchema" xmlns:xs="http://www.w3.org/2001/XMLSchema" xmlns:p="http://schemas.microsoft.com/office/2006/metadata/properties" xmlns:ns2="d54cbe69-32bd-412a-b004-9152f949605e" xmlns:ns3="8f0e997e-03e4-42b0-a863-a270e4e5d30f" targetNamespace="http://schemas.microsoft.com/office/2006/metadata/properties" ma:root="true" ma:fieldsID="8286d7f22b9739dfb4e2f94648113e7a" ns2:_="" ns3:_="">
    <xsd:import namespace="d54cbe69-32bd-412a-b004-9152f949605e"/>
    <xsd:import namespace="8f0e997e-03e4-42b0-a863-a270e4e5d30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f0e997e-03e4-42b0-a863-a270e4e5d30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56M7VY3CDVN5-1619408433-3</_dlc_DocId>
    <_dlc_DocIdUrl xmlns="d54cbe69-32bd-412a-b004-9152f949605e">
      <Url>https://intranet.clinicaloptions.com/mews/oncology/ONC_2022_Prostate_PSMA_TM_(PRP4670)/CME-Certified_Clinical_Focus_with_in-page_polling_and_embedded_slides_/_layouts/15/DocIdRedir.aspx?ID=56M7VY3CDVN5-1619408433-3</Url>
      <Description>56M7VY3CDVN5-1619408433-3</Description>
    </_dlc_DocIdUrl>
    <Document_x0020_Category xmlns="8f0e997e-03e4-42b0-a863-a270e4e5d30f">Slides - Online (non-CME)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B4C60F39-AC47-445B-9F76-F3D7EF059B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f0e997e-03e4-42b0-a863-a270e4e5d3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www.w3.org/XML/1998/namespace"/>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dcmitype/"/>
    <ds:schemaRef ds:uri="http://schemas.microsoft.com/office/infopath/2007/PartnerControls"/>
    <ds:schemaRef ds:uri="8f0e997e-03e4-42b0-a863-a270e4e5d30f"/>
    <ds:schemaRef ds:uri="d54cbe69-32bd-412a-b004-9152f949605e"/>
  </ds:schemaRefs>
</ds:datastoreItem>
</file>

<file path=customXml/itemProps4.xml><?xml version="1.0" encoding="utf-8"?>
<ds:datastoreItem xmlns:ds="http://schemas.openxmlformats.org/officeDocument/2006/customXml" ds:itemID="{7DD89E80-DC2B-4573-B781-ABC8E8211424}">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9601</TotalTime>
  <Words>5301</Words>
  <Application>Microsoft Office PowerPoint</Application>
  <PresentationFormat>Widescreen</PresentationFormat>
  <Paragraphs>1280</Paragraphs>
  <Slides>34</Slides>
  <Notes>33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34</vt:i4>
      </vt:variant>
    </vt:vector>
  </HeadingPairs>
  <TitlesOfParts>
    <vt:vector size="47" baseType="lpstr">
      <vt:lpstr>Arial</vt:lpstr>
      <vt:lpstr>Arial Narrow</vt:lpstr>
      <vt:lpstr>Calibri</vt:lpstr>
      <vt:lpstr>Noto Sans Symbols</vt:lpstr>
      <vt:lpstr>Roboto</vt:lpstr>
      <vt:lpstr>Source Sans Pro</vt:lpstr>
      <vt:lpstr>Times</vt:lpstr>
      <vt:lpstr>Times New Roman</vt:lpstr>
      <vt:lpstr>Wingdings</vt:lpstr>
      <vt:lpstr>2022_CCO_Template</vt:lpstr>
      <vt:lpstr>2017_HTAA_Diabetes</vt:lpstr>
      <vt:lpstr>1_2022_CCO_Template</vt:lpstr>
      <vt:lpstr>1_2017_HTAA_Diabetes</vt:lpstr>
      <vt:lpstr>New Advances in Prostate Cancer Care:  Emerging Therapies Targeting PSMA</vt:lpstr>
      <vt:lpstr>About These Slides</vt:lpstr>
      <vt:lpstr>Disclosures</vt:lpstr>
      <vt:lpstr>PSMA: An Imaging and Therapeutic Target in Prostate Cancer</vt:lpstr>
      <vt:lpstr>PSMA-PET for Diagnosis of M1 Prostate Cancer</vt:lpstr>
      <vt:lpstr>177Lu-PSMA-617–Targeted Radioligand Therapy</vt:lpstr>
      <vt:lpstr>A Short History of 177Lu-PSMA-617 </vt:lpstr>
      <vt:lpstr>Single-Arm Phase II Study (LuPSMA): PSA Response</vt:lpstr>
      <vt:lpstr>TheraP: 177Lu-PSMA-617 vs Cabazitaxel in mCRPC</vt:lpstr>
      <vt:lpstr>TheraP: Progression-Free Survival and Overall Survival</vt:lpstr>
      <vt:lpstr>Phase III Study of 177Lu-PSMA-617 + BSoC vs BSoC Alone: VISION Study Design</vt:lpstr>
      <vt:lpstr>VISION: Patient Screening and Randomization</vt:lpstr>
      <vt:lpstr>VISION: Previous Treatments</vt:lpstr>
      <vt:lpstr>VISION: PSA Response</vt:lpstr>
      <vt:lpstr>VISION: Imaging-Based Progression-Free Survival</vt:lpstr>
      <vt:lpstr>VISION: Overall Survival (Primary Endpoint)</vt:lpstr>
      <vt:lpstr>VISION: OS by Previous Treatments (Full Analysis Set)</vt:lpstr>
      <vt:lpstr>VISION: OS by Concomitant BSoC Treatment  (Full Analysis Set)</vt:lpstr>
      <vt:lpstr>Time to Worsening in Health-Related QoL and Pain</vt:lpstr>
      <vt:lpstr>VISION: Time to First Symptomatic Skeletal Event</vt:lpstr>
      <vt:lpstr>VISION: Safety</vt:lpstr>
      <vt:lpstr>177Lu-PSMA-617 Treatment in Men With mCRPC Not Meeting VISION Criteria: Outcomes</vt:lpstr>
      <vt:lpstr>PSMA Bispecific T-Cell Engager: AMG 160</vt:lpstr>
      <vt:lpstr>PSA Reductions Noted With AMG 160 in Most Patients</vt:lpstr>
      <vt:lpstr>AMG 160: Safety</vt:lpstr>
      <vt:lpstr>Phase I/IIa Dose Escalation Study of Trispecific Antibody HPN424: Antitumor Activity Results</vt:lpstr>
      <vt:lpstr>Emerging Therapies Targeting PSMA</vt:lpstr>
      <vt:lpstr>Ongoing Phase I/II Trials of PSMA Targeting Bispecific Antibodies, Trispecific Antibodies, and CAR T-Cell Therapy</vt:lpstr>
      <vt:lpstr>Unanswered Questions About PSMA Targeting</vt:lpstr>
      <vt:lpstr>Using Imaging for Selection</vt:lpstr>
      <vt:lpstr>Ongoing Phase III Trials of PSMA Targeting Radionuclides in Earlier Settings</vt:lpstr>
      <vt:lpstr>DNA Repair Defect and PSMA Expression</vt:lpstr>
      <vt:lpstr>Conclusions</vt:lpstr>
      <vt:lpstr>Go Online for More CCO  Coverage of Prostate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Advances in Prostate Cancer Care: Emerging Therapies Targeting PSMA</dc:title>
  <dc:creator>Preferred User</dc:creator>
  <cp:lastModifiedBy>Jennifer Eimers</cp:lastModifiedBy>
  <cp:revision>622</cp:revision>
  <cp:lastPrinted>2016-09-26T20:21:49Z</cp:lastPrinted>
  <dcterms:created xsi:type="dcterms:W3CDTF">2005-05-27T15:08:01Z</dcterms:created>
  <dcterms:modified xsi:type="dcterms:W3CDTF">2022-09-01T16:06:36Z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87d0e31a-ca50-43e9-b635-1b0ff1027c52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0x01010016FE1721075723449F15F87EB5E2A7C9</vt:lpwstr>
  </property>
</Properties>
</file>