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46"/>
  </p:notesMasterIdLst>
  <p:handoutMasterIdLst>
    <p:handoutMasterId r:id="rId47"/>
  </p:handoutMasterIdLst>
  <p:sldIdLst>
    <p:sldId id="321" r:id="rId7"/>
    <p:sldId id="308" r:id="rId8"/>
    <p:sldId id="1747256499" r:id="rId9"/>
    <p:sldId id="2145706351" r:id="rId10"/>
    <p:sldId id="2145706288" r:id="rId11"/>
    <p:sldId id="2145706346" r:id="rId12"/>
    <p:sldId id="2145706322" r:id="rId13"/>
    <p:sldId id="2145706323" r:id="rId14"/>
    <p:sldId id="2147473679" r:id="rId15"/>
    <p:sldId id="548" r:id="rId16"/>
    <p:sldId id="2145706335" r:id="rId17"/>
    <p:sldId id="550" r:id="rId18"/>
    <p:sldId id="2145706309" r:id="rId19"/>
    <p:sldId id="2147473688" r:id="rId20"/>
    <p:sldId id="2135715384" r:id="rId21"/>
    <p:sldId id="1747256435" r:id="rId22"/>
    <p:sldId id="2145706362" r:id="rId23"/>
    <p:sldId id="588" r:id="rId24"/>
    <p:sldId id="2147473673" r:id="rId25"/>
    <p:sldId id="2146846643" r:id="rId26"/>
    <p:sldId id="2145706349" r:id="rId27"/>
    <p:sldId id="2146846644" r:id="rId28"/>
    <p:sldId id="2145706350" r:id="rId29"/>
    <p:sldId id="2145706353" r:id="rId30"/>
    <p:sldId id="2146846636" r:id="rId31"/>
    <p:sldId id="2146846625" r:id="rId32"/>
    <p:sldId id="2146846626" r:id="rId33"/>
    <p:sldId id="2146846628" r:id="rId34"/>
    <p:sldId id="2146846637" r:id="rId35"/>
    <p:sldId id="2146846647" r:id="rId36"/>
    <p:sldId id="2145706296" r:id="rId37"/>
    <p:sldId id="2145706297" r:id="rId38"/>
    <p:sldId id="2145706298" r:id="rId39"/>
    <p:sldId id="2145706299" r:id="rId40"/>
    <p:sldId id="2147473672" r:id="rId41"/>
    <p:sldId id="2145706295" r:id="rId42"/>
    <p:sldId id="2145706318" r:id="rId43"/>
    <p:sldId id="2145706354" r:id="rId44"/>
    <p:sldId id="2147470387" r:id="rId45"/>
  </p:sldIdLst>
  <p:sldSz cx="12192000" cy="6858000"/>
  <p:notesSz cx="7315200" cy="9601200"/>
  <p:custDataLst>
    <p:tags r:id="rId4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AD4676BF-9732-44A0-A0D9-FB0106A441F0}">
          <p14:sldIdLst>
            <p14:sldId id="321"/>
            <p14:sldId id="308"/>
            <p14:sldId id="1747256499"/>
            <p14:sldId id="2145706351"/>
          </p14:sldIdLst>
        </p14:section>
        <p14:section name="Follicular Lymphoma and CAR T" id="{43FD5FF5-B6BB-401A-93C4-53FC381DCE01}">
          <p14:sldIdLst>
            <p14:sldId id="2145706288"/>
            <p14:sldId id="2145706346"/>
            <p14:sldId id="2145706322"/>
            <p14:sldId id="2145706323"/>
            <p14:sldId id="2147473679"/>
            <p14:sldId id="548"/>
            <p14:sldId id="2145706335"/>
            <p14:sldId id="550"/>
            <p14:sldId id="2145706309"/>
            <p14:sldId id="2147473688"/>
            <p14:sldId id="2135715384"/>
          </p14:sldIdLst>
        </p14:section>
        <p14:section name="Bispecific Ab" id="{DCFBF838-B4A0-466D-8257-F78CED1C9C35}">
          <p14:sldIdLst>
            <p14:sldId id="1747256435"/>
            <p14:sldId id="2145706362"/>
            <p14:sldId id="588"/>
            <p14:sldId id="2147473673"/>
            <p14:sldId id="2146846643"/>
            <p14:sldId id="2145706349"/>
            <p14:sldId id="2146846644"/>
            <p14:sldId id="2145706350"/>
            <p14:sldId id="2145706353"/>
            <p14:sldId id="2146846636"/>
            <p14:sldId id="2146846625"/>
            <p14:sldId id="2146846626"/>
            <p14:sldId id="2146846628"/>
            <p14:sldId id="2146846637"/>
            <p14:sldId id="2146846647"/>
          </p14:sldIdLst>
        </p14:section>
        <p14:section name="epigenetic" id="{D6D0E89E-7C32-48E5-99A1-943D66C55DAA}">
          <p14:sldIdLst>
            <p14:sldId id="2145706296"/>
            <p14:sldId id="2145706297"/>
            <p14:sldId id="2145706298"/>
            <p14:sldId id="2145706299"/>
            <p14:sldId id="2147473672"/>
          </p14:sldIdLst>
        </p14:section>
        <p14:section name="PI3K" id="{3E5A5281-5FF2-4C5C-B5B8-9469020AA102}">
          <p14:sldIdLst>
            <p14:sldId id="2145706295"/>
            <p14:sldId id="2145706318"/>
            <p14:sldId id="2145706354"/>
            <p14:sldId id="2147470387"/>
          </p14:sldIdLst>
        </p14:section>
        <p14:section name="Miscellaneous" id="{B004A368-8C64-40B5-A7B8-E2CF3CC7BF9C}">
          <p14:sldIdLst/>
        </p14:section>
      </p14:sectionLst>
    </p:ex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7" orient="horz" userDrawn="1">
          <p15:clr>
            <a:srgbClr val="A4A3A4"/>
          </p15:clr>
        </p15:guide>
        <p15:guide id="8" pos="312"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acky Olin" initials="JO" lastIdx="26" clrIdx="14">
    <p:extLst>
      <p:ext uri="{19B8F6BF-5375-455C-9EA6-DF929625EA0E}">
        <p15:presenceInfo xmlns:p15="http://schemas.microsoft.com/office/powerpoint/2012/main" userId="S::jolin@clinicaloptions.com::be962d7c-0694-47b7-a47b-05bea0d96ce0" providerId="AD"/>
      </p:ext>
    </p:extLst>
  </p:cmAuthor>
  <p:cmAuthor id="16" name="Koff, Jean" initials="KJ" lastIdx="6" clrIdx="15">
    <p:extLst>
      <p:ext uri="{19B8F6BF-5375-455C-9EA6-DF929625EA0E}">
        <p15:presenceInfo xmlns:p15="http://schemas.microsoft.com/office/powerpoint/2012/main" userId="Koff, Jean" providerId="None"/>
      </p:ext>
    </p:extLst>
  </p:cmAuthor>
  <p:cmAuthor id="17" name="CLINICALOPTIONS\tquill" initials="C" lastIdx="7" clrIdx="16">
    <p:extLst>
      <p:ext uri="{19B8F6BF-5375-455C-9EA6-DF929625EA0E}">
        <p15:presenceInfo xmlns:p15="http://schemas.microsoft.com/office/powerpoint/2012/main" userId="CLINICALOPTIONS\tquill" providerId="None"/>
      </p:ext>
    </p:extLst>
  </p:cmAuthor>
  <p:cmAuthor id="18" name="Andrea Boecler" initials="AB" lastIdx="5" clrIdx="17">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CDCDCF"/>
    <a:srgbClr val="682E74"/>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6EEA44-4643-4B1C-8B03-7C34AA99C8B0}" v="209" dt="2023-02-14T14:02:59.58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86429" autoAdjust="0"/>
  </p:normalViewPr>
  <p:slideViewPr>
    <p:cSldViewPr snapToGrid="0" showGuides="1">
      <p:cViewPr varScale="1">
        <p:scale>
          <a:sx n="57" d="100"/>
          <a:sy n="57" d="100"/>
        </p:scale>
        <p:origin x="1072" y="52"/>
      </p:cViewPr>
      <p:guideLst>
        <p:guide orient="horz" pos="4128"/>
        <p:guide orient="horz" pos="1008"/>
        <p:guide orient="horz" pos="4032"/>
        <p:guide orient="horz" pos="151"/>
        <p:guide orient="horz" pos="264"/>
        <p:guide orient="horz"/>
        <p:guide pos="312"/>
        <p:guide pos="7407"/>
        <p:guide pos="3840"/>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2" d="100"/>
          <a:sy n="92" d="100"/>
        </p:scale>
        <p:origin x="3516" y="6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handoutMaster" Target="handoutMasters/handoutMaster1.xml"/><Relationship Id="rId50"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ags" Target="tags/tag1.xml"/><Relationship Id="rId8" Type="http://schemas.openxmlformats.org/officeDocument/2006/relationships/slide" Target="slides/slide2.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Grade 1</c:v>
                </c:pt>
              </c:strCache>
            </c:strRef>
          </c:tx>
          <c:spPr>
            <a:solidFill>
              <a:srgbClr val="015873"/>
            </a:solidFill>
            <a:ln>
              <a:noFill/>
            </a:ln>
            <a:effectLst/>
          </c:spPr>
          <c:invertIfNegative val="0"/>
          <c:dPt>
            <c:idx val="1"/>
            <c:invertIfNegative val="0"/>
            <c:bubble3D val="0"/>
            <c:spPr>
              <a:solidFill>
                <a:srgbClr val="015873"/>
              </a:solidFill>
              <a:ln>
                <a:noFill/>
              </a:ln>
              <a:effectLst/>
            </c:spPr>
            <c:extLst>
              <c:ext xmlns:c16="http://schemas.microsoft.com/office/drawing/2014/chart" uri="{C3380CC4-5D6E-409C-BE32-E72D297353CC}">
                <c16:uniqueId val="{00000001-BA13-4A9C-858E-1B2287BC78DA}"/>
              </c:ext>
            </c:extLst>
          </c:dPt>
          <c:dPt>
            <c:idx val="3"/>
            <c:invertIfNegative val="0"/>
            <c:bubble3D val="0"/>
            <c:spPr>
              <a:solidFill>
                <a:srgbClr val="015873"/>
              </a:solidFill>
              <a:ln>
                <a:noFill/>
              </a:ln>
              <a:effectLst/>
            </c:spPr>
            <c:extLst>
              <c:ext xmlns:c16="http://schemas.microsoft.com/office/drawing/2014/chart" uri="{C3380CC4-5D6E-409C-BE32-E72D297353CC}">
                <c16:uniqueId val="{00000003-BA13-4A9C-858E-1B2287BC78DA}"/>
              </c:ext>
            </c:extLst>
          </c:dPt>
          <c:dPt>
            <c:idx val="5"/>
            <c:invertIfNegative val="0"/>
            <c:bubble3D val="0"/>
            <c:spPr>
              <a:solidFill>
                <a:srgbClr val="015873"/>
              </a:solidFill>
              <a:ln>
                <a:noFill/>
              </a:ln>
              <a:effectLst/>
            </c:spPr>
            <c:extLst>
              <c:ext xmlns:c16="http://schemas.microsoft.com/office/drawing/2014/chart" uri="{C3380CC4-5D6E-409C-BE32-E72D297353CC}">
                <c16:uniqueId val="{00000005-BA13-4A9C-858E-1B2287BC78DA}"/>
              </c:ext>
            </c:extLst>
          </c:dPt>
          <c:dPt>
            <c:idx val="7"/>
            <c:invertIfNegative val="0"/>
            <c:bubble3D val="0"/>
            <c:spPr>
              <a:solidFill>
                <a:srgbClr val="015873"/>
              </a:solidFill>
              <a:ln>
                <a:noFill/>
              </a:ln>
              <a:effectLst/>
            </c:spPr>
            <c:extLst>
              <c:ext xmlns:c16="http://schemas.microsoft.com/office/drawing/2014/chart" uri="{C3380CC4-5D6E-409C-BE32-E72D297353CC}">
                <c16:uniqueId val="{00000007-BA13-4A9C-858E-1B2287BC78DA}"/>
              </c:ext>
            </c:extLst>
          </c:dPt>
          <c:dPt>
            <c:idx val="9"/>
            <c:invertIfNegative val="0"/>
            <c:bubble3D val="0"/>
            <c:spPr>
              <a:solidFill>
                <a:srgbClr val="015873"/>
              </a:solidFill>
              <a:ln>
                <a:noFill/>
              </a:ln>
              <a:effectLst/>
            </c:spPr>
            <c:extLst>
              <c:ext xmlns:c16="http://schemas.microsoft.com/office/drawing/2014/chart" uri="{C3380CC4-5D6E-409C-BE32-E72D297353CC}">
                <c16:uniqueId val="{00000009-BA13-4A9C-858E-1B2287BC78DA}"/>
              </c:ext>
            </c:extLst>
          </c:dPt>
          <c:dPt>
            <c:idx val="11"/>
            <c:invertIfNegative val="0"/>
            <c:bubble3D val="0"/>
            <c:spPr>
              <a:solidFill>
                <a:srgbClr val="015873"/>
              </a:solidFill>
              <a:ln>
                <a:noFill/>
              </a:ln>
              <a:effectLst/>
            </c:spPr>
            <c:extLst>
              <c:ext xmlns:c16="http://schemas.microsoft.com/office/drawing/2014/chart" uri="{C3380CC4-5D6E-409C-BE32-E72D297353CC}">
                <c16:uniqueId val="{0000000B-BA13-4A9C-858E-1B2287BC78DA}"/>
              </c:ext>
            </c:extLst>
          </c:dPt>
          <c:val>
            <c:numRef>
              <c:f>Sheet1!$B$2:$B$6</c:f>
              <c:numCache>
                <c:formatCode>General</c:formatCode>
                <c:ptCount val="5"/>
                <c:pt idx="0">
                  <c:v>18.899999999999999</c:v>
                </c:pt>
                <c:pt idx="1">
                  <c:v>4.5</c:v>
                </c:pt>
                <c:pt idx="2">
                  <c:v>20.5</c:v>
                </c:pt>
                <c:pt idx="3">
                  <c:v>9.1999999999999993</c:v>
                </c:pt>
                <c:pt idx="4">
                  <c:v>2.4</c:v>
                </c:pt>
              </c:numCache>
            </c:numRef>
          </c:val>
          <c:extLst>
            <c:ext xmlns:c16="http://schemas.microsoft.com/office/drawing/2014/chart" uri="{C3380CC4-5D6E-409C-BE32-E72D297353CC}">
              <c16:uniqueId val="{0000000C-BA13-4A9C-858E-1B2287BC78DA}"/>
            </c:ext>
          </c:extLst>
        </c:ser>
        <c:ser>
          <c:idx val="1"/>
          <c:order val="1"/>
          <c:tx>
            <c:strRef>
              <c:f>Sheet1!$C$1</c:f>
              <c:strCache>
                <c:ptCount val="1"/>
                <c:pt idx="0">
                  <c:v>Grade 2</c:v>
                </c:pt>
              </c:strCache>
            </c:strRef>
          </c:tx>
          <c:spPr>
            <a:solidFill>
              <a:srgbClr val="4DA1BB">
                <a:lumMod val="60000"/>
                <a:lumOff val="40000"/>
              </a:srgbClr>
            </a:solidFill>
            <a:ln w="0">
              <a:noFill/>
            </a:ln>
            <a:effectLst/>
          </c:spPr>
          <c:invertIfNegative val="0"/>
          <c:dPt>
            <c:idx val="0"/>
            <c:invertIfNegative val="0"/>
            <c:bubble3D val="0"/>
            <c:spPr>
              <a:solidFill>
                <a:srgbClr val="4DA1BB"/>
              </a:solidFill>
              <a:ln w="0">
                <a:noFill/>
              </a:ln>
              <a:effectLst/>
            </c:spPr>
            <c:extLst>
              <c:ext xmlns:c16="http://schemas.microsoft.com/office/drawing/2014/chart" uri="{C3380CC4-5D6E-409C-BE32-E72D297353CC}">
                <c16:uniqueId val="{0000001D-FC34-427E-865A-7FEE27C1C5CA}"/>
              </c:ext>
            </c:extLst>
          </c:dPt>
          <c:dPt>
            <c:idx val="1"/>
            <c:invertIfNegative val="0"/>
            <c:bubble3D val="0"/>
            <c:spPr>
              <a:solidFill>
                <a:srgbClr val="4DA1BB"/>
              </a:solidFill>
              <a:ln w="0">
                <a:noFill/>
              </a:ln>
              <a:effectLst/>
            </c:spPr>
            <c:extLst>
              <c:ext xmlns:c16="http://schemas.microsoft.com/office/drawing/2014/chart" uri="{C3380CC4-5D6E-409C-BE32-E72D297353CC}">
                <c16:uniqueId val="{0000000E-BA13-4A9C-858E-1B2287BC78DA}"/>
              </c:ext>
            </c:extLst>
          </c:dPt>
          <c:dPt>
            <c:idx val="2"/>
            <c:invertIfNegative val="0"/>
            <c:bubble3D val="0"/>
            <c:spPr>
              <a:solidFill>
                <a:srgbClr val="4DA1BB"/>
              </a:solidFill>
              <a:ln w="0">
                <a:noFill/>
              </a:ln>
              <a:effectLst/>
            </c:spPr>
            <c:extLst>
              <c:ext xmlns:c16="http://schemas.microsoft.com/office/drawing/2014/chart" uri="{C3380CC4-5D6E-409C-BE32-E72D297353CC}">
                <c16:uniqueId val="{0000001E-FC34-427E-865A-7FEE27C1C5CA}"/>
              </c:ext>
            </c:extLst>
          </c:dPt>
          <c:dPt>
            <c:idx val="3"/>
            <c:invertIfNegative val="0"/>
            <c:bubble3D val="0"/>
            <c:spPr>
              <a:solidFill>
                <a:srgbClr val="4DA1BB">
                  <a:lumMod val="60000"/>
                  <a:lumOff val="40000"/>
                </a:srgbClr>
              </a:solidFill>
              <a:ln w="0">
                <a:noFill/>
              </a:ln>
              <a:effectLst/>
            </c:spPr>
            <c:extLst>
              <c:ext xmlns:c16="http://schemas.microsoft.com/office/drawing/2014/chart" uri="{C3380CC4-5D6E-409C-BE32-E72D297353CC}">
                <c16:uniqueId val="{00000010-BA13-4A9C-858E-1B2287BC78DA}"/>
              </c:ext>
            </c:extLst>
          </c:dPt>
          <c:dPt>
            <c:idx val="5"/>
            <c:invertIfNegative val="0"/>
            <c:bubble3D val="0"/>
            <c:spPr>
              <a:solidFill>
                <a:srgbClr val="4DA1BB">
                  <a:lumMod val="60000"/>
                  <a:lumOff val="40000"/>
                </a:srgbClr>
              </a:solidFill>
              <a:ln w="0">
                <a:noFill/>
              </a:ln>
              <a:effectLst/>
            </c:spPr>
            <c:extLst>
              <c:ext xmlns:c16="http://schemas.microsoft.com/office/drawing/2014/chart" uri="{C3380CC4-5D6E-409C-BE32-E72D297353CC}">
                <c16:uniqueId val="{00000012-BA13-4A9C-858E-1B2287BC78DA}"/>
              </c:ext>
            </c:extLst>
          </c:dPt>
          <c:dPt>
            <c:idx val="11"/>
            <c:invertIfNegative val="0"/>
            <c:bubble3D val="0"/>
            <c:spPr>
              <a:solidFill>
                <a:srgbClr val="4DA1BB">
                  <a:lumMod val="60000"/>
                  <a:lumOff val="40000"/>
                </a:srgbClr>
              </a:solidFill>
              <a:ln w="0">
                <a:noFill/>
              </a:ln>
              <a:effectLst/>
            </c:spPr>
            <c:extLst>
              <c:ext xmlns:c16="http://schemas.microsoft.com/office/drawing/2014/chart" uri="{C3380CC4-5D6E-409C-BE32-E72D297353CC}">
                <c16:uniqueId val="{00000014-BA13-4A9C-858E-1B2287BC78DA}"/>
              </c:ext>
            </c:extLst>
          </c:dPt>
          <c:val>
            <c:numRef>
              <c:f>Sheet1!$C$2:$C$6</c:f>
              <c:numCache>
                <c:formatCode>General</c:formatCode>
                <c:ptCount val="5"/>
                <c:pt idx="0">
                  <c:v>4.4000000000000004</c:v>
                </c:pt>
                <c:pt idx="1">
                  <c:v>1.1000000000000001</c:v>
                </c:pt>
                <c:pt idx="2">
                  <c:v>14.8</c:v>
                </c:pt>
                <c:pt idx="3">
                  <c:v>0</c:v>
                </c:pt>
                <c:pt idx="4">
                  <c:v>0</c:v>
                </c:pt>
              </c:numCache>
            </c:numRef>
          </c:val>
          <c:extLst>
            <c:ext xmlns:c16="http://schemas.microsoft.com/office/drawing/2014/chart" uri="{C3380CC4-5D6E-409C-BE32-E72D297353CC}">
              <c16:uniqueId val="{00000015-BA13-4A9C-858E-1B2287BC78DA}"/>
            </c:ext>
          </c:extLst>
        </c:ser>
        <c:ser>
          <c:idx val="2"/>
          <c:order val="2"/>
          <c:tx>
            <c:strRef>
              <c:f>Sheet1!$D$1</c:f>
              <c:strCache>
                <c:ptCount val="1"/>
                <c:pt idx="0">
                  <c:v>Grade 3</c:v>
                </c:pt>
              </c:strCache>
            </c:strRef>
          </c:tx>
          <c:spPr>
            <a:solidFill>
              <a:srgbClr val="94C7D6"/>
            </a:solidFill>
            <a:ln>
              <a:noFill/>
            </a:ln>
            <a:effectLst/>
          </c:spPr>
          <c:invertIfNegative val="0"/>
          <c:dPt>
            <c:idx val="7"/>
            <c:invertIfNegative val="0"/>
            <c:bubble3D val="0"/>
            <c:spPr>
              <a:solidFill>
                <a:srgbClr val="94C7D6"/>
              </a:solidFill>
              <a:ln>
                <a:noFill/>
              </a:ln>
              <a:effectLst/>
            </c:spPr>
            <c:extLst>
              <c:ext xmlns:c16="http://schemas.microsoft.com/office/drawing/2014/chart" uri="{C3380CC4-5D6E-409C-BE32-E72D297353CC}">
                <c16:uniqueId val="{00000017-BA13-4A9C-858E-1B2287BC78DA}"/>
              </c:ext>
            </c:extLst>
          </c:dPt>
          <c:dPt>
            <c:idx val="11"/>
            <c:invertIfNegative val="0"/>
            <c:bubble3D val="0"/>
            <c:spPr>
              <a:solidFill>
                <a:srgbClr val="94C7D6"/>
              </a:solidFill>
              <a:ln>
                <a:noFill/>
              </a:ln>
              <a:effectLst/>
            </c:spPr>
            <c:extLst>
              <c:ext xmlns:c16="http://schemas.microsoft.com/office/drawing/2014/chart" uri="{C3380CC4-5D6E-409C-BE32-E72D297353CC}">
                <c16:uniqueId val="{00000019-BA13-4A9C-858E-1B2287BC78DA}"/>
              </c:ext>
            </c:extLst>
          </c:dPt>
          <c:val>
            <c:numRef>
              <c:f>Sheet1!$D$2:$D$6</c:f>
              <c:numCache>
                <c:formatCode>General</c:formatCode>
                <c:ptCount val="5"/>
                <c:pt idx="0">
                  <c:v>0</c:v>
                </c:pt>
                <c:pt idx="1">
                  <c:v>0</c:v>
                </c:pt>
                <c:pt idx="2">
                  <c:v>0</c:v>
                </c:pt>
                <c:pt idx="3">
                  <c:v>1.1000000000000001</c:v>
                </c:pt>
                <c:pt idx="4">
                  <c:v>0</c:v>
                </c:pt>
              </c:numCache>
            </c:numRef>
          </c:val>
          <c:extLst>
            <c:ext xmlns:c16="http://schemas.microsoft.com/office/drawing/2014/chart" uri="{C3380CC4-5D6E-409C-BE32-E72D297353CC}">
              <c16:uniqueId val="{0000001A-BA13-4A9C-858E-1B2287BC78DA}"/>
            </c:ext>
          </c:extLst>
        </c:ser>
        <c:ser>
          <c:idx val="3"/>
          <c:order val="3"/>
          <c:tx>
            <c:strRef>
              <c:f>Sheet1!$E$1</c:f>
              <c:strCache>
                <c:ptCount val="1"/>
                <c:pt idx="0">
                  <c:v>Grade 4</c:v>
                </c:pt>
              </c:strCache>
            </c:strRef>
          </c:tx>
          <c:spPr>
            <a:solidFill>
              <a:srgbClr val="015873">
                <a:lumMod val="20000"/>
                <a:lumOff val="80000"/>
              </a:srgbClr>
            </a:solidFill>
            <a:ln>
              <a:noFill/>
            </a:ln>
            <a:effectLst/>
          </c:spPr>
          <c:invertIfNegative val="0"/>
          <c:dPt>
            <c:idx val="5"/>
            <c:invertIfNegative val="0"/>
            <c:bubble3D val="0"/>
            <c:spPr>
              <a:solidFill>
                <a:srgbClr val="015873">
                  <a:lumMod val="20000"/>
                  <a:lumOff val="80000"/>
                </a:srgbClr>
              </a:solidFill>
              <a:ln>
                <a:noFill/>
              </a:ln>
              <a:effectLst/>
            </c:spPr>
            <c:extLst>
              <c:ext xmlns:c16="http://schemas.microsoft.com/office/drawing/2014/chart" uri="{C3380CC4-5D6E-409C-BE32-E72D297353CC}">
                <c16:uniqueId val="{0000001C-BA13-4A9C-858E-1B2287BC78DA}"/>
              </c:ext>
            </c:extLst>
          </c:dPt>
          <c:dPt>
            <c:idx val="11"/>
            <c:invertIfNegative val="0"/>
            <c:bubble3D val="0"/>
            <c:spPr>
              <a:solidFill>
                <a:srgbClr val="015873">
                  <a:lumMod val="20000"/>
                  <a:lumOff val="80000"/>
                </a:srgbClr>
              </a:solidFill>
              <a:ln>
                <a:noFill/>
              </a:ln>
              <a:effectLst/>
            </c:spPr>
            <c:extLst>
              <c:ext xmlns:c16="http://schemas.microsoft.com/office/drawing/2014/chart" uri="{C3380CC4-5D6E-409C-BE32-E72D297353CC}">
                <c16:uniqueId val="{0000001E-BA13-4A9C-858E-1B2287BC78DA}"/>
              </c:ext>
            </c:extLst>
          </c:dPt>
          <c:val>
            <c:numRef>
              <c:f>Sheet1!$E$2:$E$6</c:f>
              <c:numCache>
                <c:formatCode>General</c:formatCode>
                <c:ptCount val="5"/>
                <c:pt idx="0">
                  <c:v>0</c:v>
                </c:pt>
                <c:pt idx="1">
                  <c:v>0</c:v>
                </c:pt>
                <c:pt idx="2">
                  <c:v>1.1000000000000001</c:v>
                </c:pt>
                <c:pt idx="3">
                  <c:v>0</c:v>
                </c:pt>
                <c:pt idx="4">
                  <c:v>0</c:v>
                </c:pt>
              </c:numCache>
            </c:numRef>
          </c:val>
          <c:extLst>
            <c:ext xmlns:c16="http://schemas.microsoft.com/office/drawing/2014/chart" uri="{C3380CC4-5D6E-409C-BE32-E72D297353CC}">
              <c16:uniqueId val="{0000001F-BA13-4A9C-858E-1B2287BC78DA}"/>
            </c:ext>
          </c:extLst>
        </c:ser>
        <c:dLbls>
          <c:showLegendKey val="0"/>
          <c:showVal val="0"/>
          <c:showCatName val="0"/>
          <c:showSerName val="0"/>
          <c:showPercent val="0"/>
          <c:showBubbleSize val="0"/>
        </c:dLbls>
        <c:gapWidth val="150"/>
        <c:overlap val="100"/>
        <c:axId val="1388723424"/>
        <c:axId val="1388728000"/>
      </c:barChart>
      <c:catAx>
        <c:axId val="1388723424"/>
        <c:scaling>
          <c:orientation val="minMax"/>
        </c:scaling>
        <c:delete val="0"/>
        <c:axPos val="b"/>
        <c:numFmt formatCode="General" sourceLinked="1"/>
        <c:majorTickMark val="out"/>
        <c:minorTickMark val="none"/>
        <c:tickLblPos val="none"/>
        <c:spPr>
          <a:noFill/>
          <a:ln w="28575" cap="flat" cmpd="sng" algn="ctr">
            <a:solidFill>
              <a:srgbClr val="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388728000"/>
        <c:crosses val="autoZero"/>
        <c:auto val="1"/>
        <c:lblAlgn val="ctr"/>
        <c:lblOffset val="100"/>
        <c:noMultiLvlLbl val="0"/>
      </c:catAx>
      <c:valAx>
        <c:axId val="1388728000"/>
        <c:scaling>
          <c:orientation val="minMax"/>
          <c:max val="50"/>
        </c:scaling>
        <c:delete val="0"/>
        <c:axPos val="l"/>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388723424"/>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456663"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6663"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390350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FL, follicular lymphoma.</a:t>
            </a:r>
          </a:p>
          <a:p>
            <a:endParaRPr lang="en-US" sz="1200" dirty="0"/>
          </a:p>
          <a:p>
            <a:r>
              <a:rPr lang="en-US" sz="1200" dirty="0"/>
              <a:t>97% 5-yr survival for stage I diagnosis </a:t>
            </a:r>
          </a:p>
          <a:p>
            <a:r>
              <a:rPr lang="en-US" sz="1200" dirty="0"/>
              <a:t>84% 5-yr survival for stage IV diagnosis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880783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Axi-cel, axicabtagene ciloleucel; </a:t>
            </a:r>
            <a:r>
              <a:rPr lang="en-US" altLang="en-US" i="1" dirty="0">
                <a:latin typeface="Arial" panose="020B0604020202020204" pitchFamily="34" charset="0"/>
              </a:rPr>
              <a:t>O-CHOP, obinutuzumab plus cyclophosphamide/doxorubicin/vincristine/prednisone; </a:t>
            </a:r>
            <a:r>
              <a:rPr lang="en-US" b="0" i="1" dirty="0"/>
              <a:t>O-CVP, obinutuzumab plus cyclophosphamide/vincristine/prednisone; R-CHOP, rituximab plus cyclophosphamide/doxorubicin/vincristine/prednisone; R-CVP, rituximab plus cyclophosphamide/vincristine/prednisone; </a:t>
            </a:r>
            <a:r>
              <a:rPr lang="en-US" i="1" dirty="0"/>
              <a:t>R/R, relapsed/refractory.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83745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 follicular lymphoma</a:t>
            </a:r>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99524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AE, adverse event;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a</a:t>
            </a:r>
            <a:r>
              <a:rPr lang="en-US" b="0" i="1" dirty="0"/>
              <a:t>xi-cel, axicabtagene ciloleucel; CR, complete response; CT, chemotherapy; DoR, duration of response; FL, follicular lymphoma; </a:t>
            </a:r>
            <a:r>
              <a:rPr lang="en-US" sz="1200" b="0" i="1" u="none" strike="noStrike" baseline="0" dirty="0">
                <a:solidFill>
                  <a:srgbClr val="000000"/>
                </a:solidFill>
                <a:latin typeface="Calibri" panose="020F0502020204030204" pitchFamily="34" charset="0"/>
              </a:rPr>
              <a:t>IRRC, Independent Radiology Review Committee; mAb, monoclonal antibody; </a:t>
            </a:r>
            <a:r>
              <a:rPr lang="en-US" b="0" i="1" dirty="0"/>
              <a:t>MZL, marginal zone lymphoma; ORR, overall response rate; OS, overall survival; PFS, progression-free survival; R/R, relapsed/refractory; SD, stable disease.</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5251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FL, follicular lymphoma; MZL, marginal zone lymphoma; NE, not estimable; NR, not reached; OS, overall survival; PFS, progression-free survival; POD24, progression or relapse of FL within 2 years of front-line chemoimmunotherapy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6192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FL, follicular lymphoma; IQR, interquartile range; MZL, marginal zone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94062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CRR, complete response rate; DoR, duration of response; FL, follicular lymphoma; HSCT, hematopoietic stem cell transplantation; IRC, independent review committee; ORR, overall response rate; OS, overall survival; PFS, progression-free survival; R/R, relapsed/refractory</a:t>
            </a:r>
            <a:r>
              <a:rPr lang="en-US" sz="1200" i="1" dirty="0"/>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513840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CR, complete response; DoR, duration of response; HSCT, hematopoietic stem cell transplantation; f/u, follow-up; IRC, independent review committee; PFS, progression-free survival; PR, partial response; OS, overall survival; ORR, overall response rate.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6740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FL, follicular lymphoma; ICANS, immune effector cell-associated neurotoxicity syndrome; IQR, interquartile range;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378529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70177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i="1" u="none" dirty="0">
                <a:solidFill>
                  <a:schemeClr val="bg1"/>
                </a:solidFill>
              </a:rPr>
              <a:t>ASTCT, </a:t>
            </a:r>
            <a:r>
              <a:rPr lang="en-US" sz="1200" b="0" i="1" u="none" kern="1200" dirty="0">
                <a:solidFill>
                  <a:schemeClr val="bg1"/>
                </a:solidFill>
                <a:effectLst/>
                <a:latin typeface="+mn-lt"/>
                <a:ea typeface="+mn-ea"/>
                <a:cs typeface="+mn-cs"/>
              </a:rPr>
              <a:t>American Society for Transplantation and Cellular Therapy;</a:t>
            </a:r>
            <a:r>
              <a:rPr lang="en-US" i="1" u="none" dirty="0">
                <a:solidFill>
                  <a:schemeClr val="bg1"/>
                </a:solidFill>
              </a:rPr>
              <a:t> BiPAP, bilevel positive airway pressure; CPAP, </a:t>
            </a:r>
            <a:r>
              <a:rPr lang="en-US" sz="1200" b="0" i="1" u="none" kern="1200" dirty="0">
                <a:solidFill>
                  <a:schemeClr val="bg1"/>
                </a:solidFill>
                <a:effectLst/>
                <a:latin typeface="+mn-lt"/>
                <a:ea typeface="+mn-ea"/>
                <a:cs typeface="+mn-cs"/>
              </a:rPr>
              <a:t>continuous positive airway pressure; </a:t>
            </a:r>
            <a:r>
              <a:rPr lang="en-US" i="1" u="none" dirty="0">
                <a:solidFill>
                  <a:schemeClr val="bg1"/>
                </a:solidFill>
              </a:rPr>
              <a:t>CRS, cytokine-release syndrome; HLH, </a:t>
            </a:r>
            <a:r>
              <a:rPr lang="en-US" b="0" i="1" dirty="0">
                <a:solidFill>
                  <a:srgbClr val="202124"/>
                </a:solidFill>
                <a:effectLst/>
                <a:latin typeface="Roboto" panose="02000000000000000000" pitchFamily="2" charset="0"/>
              </a:rPr>
              <a:t>hemophagocytic lymphohistiocytosis; MAS, macrophage activation syndrome.</a:t>
            </a:r>
            <a:endParaRPr lang="en-US" i="1" u="none"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25DE322-E95C-F14A-81DA-EC43A34E25DD}"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646713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AED, </a:t>
            </a:r>
            <a:r>
              <a:rPr lang="en-US" sz="1200" b="0" i="1" kern="1200" dirty="0">
                <a:solidFill>
                  <a:schemeClr val="tx1"/>
                </a:solidFill>
                <a:effectLst/>
                <a:latin typeface="+mn-lt"/>
                <a:ea typeface="+mn-ea"/>
                <a:cs typeface="+mn-cs"/>
              </a:rPr>
              <a:t>antiepileptic drug; CNS, central nervous system; </a:t>
            </a:r>
            <a:r>
              <a:rPr lang="en-US" i="1" dirty="0"/>
              <a:t>CRS, cytokine-release syndrome; toci, </a:t>
            </a:r>
            <a:r>
              <a:rPr kumimoji="0" lang="en-US" sz="12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tocilizumab.</a:t>
            </a:r>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25DE322-E95C-F14A-81DA-EC43A34E25DD}"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93769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 CT, chemotherapy.</a:t>
            </a:r>
          </a:p>
          <a:p>
            <a:endParaRPr lang="en-US" i="1" dirty="0"/>
          </a:p>
        </p:txBody>
      </p:sp>
      <p:sp>
        <p:nvSpPr>
          <p:cNvPr id="4" name="Header Placeholder 3"/>
          <p:cNvSpPr>
            <a:spLocks noGrp="1"/>
          </p:cNvSpPr>
          <p:nvPr>
            <p:ph type="hdr" sz="quarter"/>
          </p:nvPr>
        </p:nvSpPr>
        <p:spPr/>
        <p:txBody>
          <a:bodyPr/>
          <a:lstStyle/>
          <a:p>
            <a:endParaRPr lang="en-US" dirty="0"/>
          </a:p>
        </p:txBody>
      </p:sp>
      <p:sp>
        <p:nvSpPr>
          <p:cNvPr id="5" name="Footer Placeholder 4"/>
          <p:cNvSpPr>
            <a:spLocks noGrp="1"/>
          </p:cNvSpPr>
          <p:nvPr>
            <p:ph type="ftr" sz="quarter" idx="4"/>
          </p:nvPr>
        </p:nvSpPr>
        <p:spPr/>
        <p:txBody>
          <a:bodyPr/>
          <a:lstStyle/>
          <a:p>
            <a:endParaRPr lang="en-US" dirty="0"/>
          </a:p>
        </p:txBody>
      </p:sp>
      <p:sp>
        <p:nvSpPr>
          <p:cNvPr id="6" name="Slide Number Placeholder 5"/>
          <p:cNvSpPr>
            <a:spLocks noGrp="1"/>
          </p:cNvSpPr>
          <p:nvPr>
            <p:ph type="sldNum" sz="quarter" idx="5"/>
          </p:nvPr>
        </p:nvSpPr>
        <p:spPr/>
        <p:txBody>
          <a:bodyPr/>
          <a:lstStyle/>
          <a:p>
            <a:fld id="{EB12087D-19B2-4E4C-A6E7-8FF553F40D3C}" type="slidenum">
              <a:rPr lang="en-US" smtClean="0"/>
              <a:pPr/>
              <a:t>16</a:t>
            </a:fld>
            <a:endParaRPr lang="en-US" dirty="0"/>
          </a:p>
        </p:txBody>
      </p:sp>
    </p:spTree>
    <p:extLst>
      <p:ext uri="{BB962C8B-B14F-4D97-AF65-F5344CB8AC3E}">
        <p14:creationId xmlns:p14="http://schemas.microsoft.com/office/powerpoint/2010/main" val="4105854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CRS, cytokine release syndrome; DoR, duration of response; ECOG, Eastern Cooperative Oncology Group; FL, follicular lymphoma; IRF, independent review facility; ORR, overall response rate; PD, progressive disease; PFS, progression-free survival; PR, partial response; PS, performance status; R/R, relapsed/refractory; SD, stable disease;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76859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CAR, chimeric antigen receptor; ECOG, Eastern Cooperative Oncology Group; FL, follicular lymphoma; IMiD, immunomodulatory drug; PS, performance status;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2539777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FL, follicular lymphoma; ORR, overall response rate;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602A0D-E0FF-4301-84A2-42B9B9FD80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5148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DoCR, duration of complete response; m, median; PFS, progression-free survival.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1FDCD0A-23F2-D949-8C1B-DACBD01A71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3143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cytokine-released syndrome; d/c, discontinuation; EBV, Epstein-Barr virus; FL, follicular lymphoma; R/R, relapsed/refractory;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602A0D-E0FF-4301-84A2-42B9B9FD80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3429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ASCTC, American Society for Transplantation and Cellular Therapy; CRS, cytokine-release syndrome; FL, follicular lymphoma; f/u, follow-up; R/R, relapsed/refractory;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486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6EBF6149-5B39-46F8-BBC2-ABD1A527FDE7}"/>
              </a:ext>
            </a:extLst>
          </p:cNvPr>
          <p:cNvSpPr>
            <a:spLocks noGrp="1" noRot="1" noChangeAspect="1" noChangeArrowheads="1" noTextEdit="1"/>
          </p:cNvSpPr>
          <p:nvPr>
            <p:ph type="sldImg"/>
          </p:nvPr>
        </p:nvSpPr>
        <p:spPr>
          <a:ln/>
        </p:spPr>
      </p:sp>
      <p:sp>
        <p:nvSpPr>
          <p:cNvPr id="125955" name="Notes Placeholder 2">
            <a:extLst>
              <a:ext uri="{FF2B5EF4-FFF2-40B4-BE49-F238E27FC236}">
                <a16:creationId xmlns:a16="http://schemas.microsoft.com/office/drawing/2014/main" id="{A110FCCF-8C8E-4F9D-986C-8B61174DFB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600" dirty="0">
                <a:latin typeface="Arial" panose="020B0604020202020204" pitchFamily="34" charset="0"/>
              </a:rPr>
              <a:t>CRS, cytokine-release syndrome.</a:t>
            </a:r>
          </a:p>
        </p:txBody>
      </p:sp>
      <p:sp>
        <p:nvSpPr>
          <p:cNvPr id="125956" name="Slide Number Placeholder 3">
            <a:extLst>
              <a:ext uri="{FF2B5EF4-FFF2-40B4-BE49-F238E27FC236}">
                <a16:creationId xmlns:a16="http://schemas.microsoft.com/office/drawing/2014/main" id="{61AEABE8-81FD-4926-8814-F97AACED27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CC28B2-B520-4D85-B062-594E4F1E3D2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77195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CRS, cytokine release syndrome; DoR, duration of response; ECOG, Eastern Cooperative Oncology Group; FL, follicular lymphoma; ICR, independent central review; ORR, overall response rate; PD, progressive disease; PFS, progression-free survival; PR, partial response; PS, performance status; R/R, relapsed/refractory; SD, stable disease;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88481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i="1" dirty="0"/>
              <a:t>ASCT, autologous stem cell transplantation; ECOG, Eastern Cooperative Oncology Group; FLIPI, Follicular Lymphoma International Prognostic Index; POD24, disease progression within 2 yr;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90816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i="1" dirty="0"/>
              <a:t>CR, complete response; ICR, independent central review; ORR, overall response rate;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893032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i="1" dirty="0"/>
              <a:t>CRS, cytokine-release syndrome.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61445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 cycle; CRS, cytokine-release syndrome; DLBCL, diffuse large B-cell lymphoma; DoR, duration of response; ECOG, Eastern Cooperative Oncology Group; FL, follicular lymphoma; ORR, overall response rate; OS, overall survival; PFS, progression-free survival; PK, pharmacokinetics; PS, performance status; R2, lenalidomide and rituximab; R/R, relapsed/refractory; TTNT, time to next anti-lymphoma therapy; TTR, time to response; </a:t>
            </a:r>
            <a:r>
              <a:rPr lang="en-US" b="0" i="1" dirty="0" err="1"/>
              <a:t>tx</a:t>
            </a:r>
            <a:r>
              <a:rPr lang="en-US" b="0" i="1" dirty="0"/>
              <a:t>, 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160355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CMR, complete metabolic response; DoR, duration of response; NR, not reached; ORR, overall response rate; PMR, partial metabolic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52394-A362-4947-8B3D-99DD0B9FCD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7616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FL, follicular lymphoma; WT, wild type.    </a:t>
            </a:r>
            <a:endParaRPr lang="en-US" b="0" i="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11BDBA-C17E-403E-B382-F516AB9EE0C7}"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970190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FL, follicular lymphoma; m, median; mut, mutant; ORR, overall response rate; PFS, progression free survival; R/R, relapsed/refractory; tx, treatment; WT, wild type.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11BDBA-C17E-403E-B382-F516AB9EE0C7}"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581284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latin typeface="Arial" panose="020B0604020202020204" pitchFamily="34" charset="0"/>
              </a:rPr>
              <a:t>AE, adverse event; TEAE, treatment-emergent adverse event; URTI, upper respiratory tract infection.</a:t>
            </a:r>
          </a:p>
        </p:txBody>
      </p:sp>
    </p:spTree>
    <p:extLst>
      <p:ext uri="{BB962C8B-B14F-4D97-AF65-F5344CB8AC3E}">
        <p14:creationId xmlns:p14="http://schemas.microsoft.com/office/powerpoint/2010/main" val="3348100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6EBF6149-5B39-46F8-BBC2-ABD1A527FDE7}"/>
              </a:ext>
            </a:extLst>
          </p:cNvPr>
          <p:cNvSpPr>
            <a:spLocks noGrp="1" noRot="1" noChangeAspect="1" noChangeArrowheads="1" noTextEdit="1"/>
          </p:cNvSpPr>
          <p:nvPr>
            <p:ph type="sldImg"/>
          </p:nvPr>
        </p:nvSpPr>
        <p:spPr>
          <a:ln/>
        </p:spPr>
      </p:sp>
      <p:sp>
        <p:nvSpPr>
          <p:cNvPr id="125955" name="Notes Placeholder 2">
            <a:extLst>
              <a:ext uri="{FF2B5EF4-FFF2-40B4-BE49-F238E27FC236}">
                <a16:creationId xmlns:a16="http://schemas.microsoft.com/office/drawing/2014/main" id="{A110FCCF-8C8E-4F9D-986C-8B61174DFB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600" dirty="0">
              <a:latin typeface="Arial" panose="020B0604020202020204" pitchFamily="34" charset="0"/>
            </a:endParaRPr>
          </a:p>
        </p:txBody>
      </p:sp>
      <p:sp>
        <p:nvSpPr>
          <p:cNvPr id="125956" name="Slide Number Placeholder 3">
            <a:extLst>
              <a:ext uri="{FF2B5EF4-FFF2-40B4-BE49-F238E27FC236}">
                <a16:creationId xmlns:a16="http://schemas.microsoft.com/office/drawing/2014/main" id="{61AEABE8-81FD-4926-8814-F97AACED27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CC28B2-B520-4D85-B062-594E4F1E3D2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96989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DoR, duration of response; FL, follicular lymphoma; GI, gastrointestinal; NR, not reached; ORR, objective response rate; PD, progressive disease; PFS, progression-free survival; </a:t>
            </a:r>
            <a:r>
              <a:rPr lang="en-US" b="0" i="1" baseline="0" dirty="0"/>
              <a:t>R2</a:t>
            </a:r>
            <a:r>
              <a:rPr lang="en-US" b="0" i="1" dirty="0"/>
              <a:t>, lenalidomide and rituximab;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678068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i="1" dirty="0">
                <a:latin typeface="Calibri" panose="020F0502020204030204" pitchFamily="34" charset="0"/>
              </a:rPr>
              <a:t>AE, adverse event; FL, follicular lymphoma; ORR, overall response rate; OS, overall survival; PFS, progression-free survival; R/R, relapsed/refractory.</a:t>
            </a:r>
          </a:p>
          <a:p>
            <a:endParaRPr lang="en-US" sz="1200" i="1" dirty="0">
              <a:latin typeface="Calibri" panose="020F0502020204030204" pitchFamily="34" charset="0"/>
            </a:endParaRPr>
          </a:p>
          <a:p>
            <a:endParaRPr lang="en-US" sz="1200" i="1" dirty="0">
              <a:latin typeface="Calibri" panose="020F0502020204030204" pitchFamily="34" charset="0"/>
            </a:endParaRPr>
          </a:p>
        </p:txBody>
      </p:sp>
    </p:spTree>
    <p:extLst>
      <p:ext uri="{BB962C8B-B14F-4D97-AF65-F5344CB8AC3E}">
        <p14:creationId xmlns:p14="http://schemas.microsoft.com/office/powerpoint/2010/main" val="20335013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6EBF6149-5B39-46F8-BBC2-ABD1A527FDE7}"/>
              </a:ext>
            </a:extLst>
          </p:cNvPr>
          <p:cNvSpPr>
            <a:spLocks noGrp="1" noRot="1" noChangeAspect="1" noChangeArrowheads="1" noTextEdit="1"/>
          </p:cNvSpPr>
          <p:nvPr>
            <p:ph type="sldImg"/>
          </p:nvPr>
        </p:nvSpPr>
        <p:spPr>
          <a:ln/>
        </p:spPr>
      </p:sp>
      <p:sp>
        <p:nvSpPr>
          <p:cNvPr id="125955" name="Notes Placeholder 2">
            <a:extLst>
              <a:ext uri="{FF2B5EF4-FFF2-40B4-BE49-F238E27FC236}">
                <a16:creationId xmlns:a16="http://schemas.microsoft.com/office/drawing/2014/main" id="{A110FCCF-8C8E-4F9D-986C-8B61174DFB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600" i="1" dirty="0">
                <a:latin typeface="Arial" panose="020B0604020202020204" pitchFamily="34" charset="0"/>
              </a:rPr>
              <a:t>AE, adverse event.</a:t>
            </a:r>
          </a:p>
          <a:p>
            <a:pPr eaLnBrk="1" hangingPunct="1">
              <a:spcBef>
                <a:spcPct val="0"/>
              </a:spcBef>
            </a:pPr>
            <a:endParaRPr lang="en-US" altLang="en-US" sz="1600" i="1" dirty="0">
              <a:latin typeface="Arial" panose="020B0604020202020204" pitchFamily="34" charset="0"/>
            </a:endParaRPr>
          </a:p>
          <a:p>
            <a:pPr eaLnBrk="1" hangingPunct="1">
              <a:spcBef>
                <a:spcPct val="0"/>
              </a:spcBef>
            </a:pPr>
            <a:endParaRPr lang="en-US" altLang="en-US" sz="1600" i="1" dirty="0">
              <a:latin typeface="Arial" panose="020B0604020202020204" pitchFamily="34" charset="0"/>
            </a:endParaRPr>
          </a:p>
          <a:p>
            <a:pPr eaLnBrk="1" hangingPunct="1">
              <a:spcBef>
                <a:spcPct val="0"/>
              </a:spcBef>
            </a:pPr>
            <a:endParaRPr lang="en-US" altLang="en-US" sz="1600" i="1" dirty="0">
              <a:latin typeface="Arial" panose="020B0604020202020204" pitchFamily="34" charset="0"/>
            </a:endParaRPr>
          </a:p>
        </p:txBody>
      </p:sp>
      <p:sp>
        <p:nvSpPr>
          <p:cNvPr id="125956" name="Slide Number Placeholder 3">
            <a:extLst>
              <a:ext uri="{FF2B5EF4-FFF2-40B4-BE49-F238E27FC236}">
                <a16:creationId xmlns:a16="http://schemas.microsoft.com/office/drawing/2014/main" id="{61AEABE8-81FD-4926-8814-F97AACED27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CC28B2-B520-4D85-B062-594E4F1E3D2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62563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7"/>
          <p:cNvSpPr>
            <a:spLocks noGrp="1" noChangeArrowheads="1"/>
          </p:cNvSpPr>
          <p:nvPr>
            <p:ph type="sldNum" sz="quarter" idx="5"/>
          </p:nvPr>
        </p:nvSpPr>
        <p:spPr>
          <a:xfrm>
            <a:off x="3777607" y="9428583"/>
            <a:ext cx="2889938" cy="49633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fld id="{1FE9B873-AE3B-DF4E-BEB8-E6DDF6809DF7}"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rPr>
              <a:pPr marL="0" marR="0" lvl="0" indent="0" algn="l" defTabSz="914400" rtl="0" eaLnBrk="1" fontAlgn="base" latinLnBrk="0" hangingPunct="1">
                <a:lnSpc>
                  <a:spcPct val="100000"/>
                </a:lnSpc>
                <a:spcBef>
                  <a:spcPct val="50000"/>
                </a:spcBef>
                <a:spcAft>
                  <a:spcPct val="0"/>
                </a:spcAft>
                <a:buClrTx/>
                <a:buSzTx/>
                <a:buFontTx/>
                <a:buNone/>
                <a:tabLst/>
                <a:defRPr/>
              </a:pPr>
              <a:t>38</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0"/>
            </a:endParaRPr>
          </a:p>
        </p:txBody>
      </p:sp>
      <p:sp>
        <p:nvSpPr>
          <p:cNvPr id="284674" name="Rectangle 2"/>
          <p:cNvSpPr>
            <a:spLocks noGrp="1" noRot="1" noChangeAspect="1" noChangeArrowheads="1" noTextEdit="1"/>
          </p:cNvSpPr>
          <p:nvPr>
            <p:ph type="sldImg"/>
          </p:nvPr>
        </p:nvSpPr>
        <p:spPr>
          <a:xfrm>
            <a:off x="68263" y="757238"/>
            <a:ext cx="6538912" cy="3679825"/>
          </a:xfrm>
          <a:ln w="12700"/>
        </p:spPr>
      </p:sp>
      <p:sp>
        <p:nvSpPr>
          <p:cNvPr id="284675" name="Rectangle 3"/>
          <p:cNvSpPr>
            <a:spLocks noGrp="1" noChangeArrowheads="1"/>
          </p:cNvSpPr>
          <p:nvPr>
            <p:ph type="body" idx="1"/>
          </p:nvPr>
        </p:nvSpPr>
        <p:spPr>
          <a:xfrm>
            <a:off x="889212" y="4691026"/>
            <a:ext cx="4890665" cy="452213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59" tIns="46031" rIns="92059" bIns="46031"/>
          <a:lstStyle/>
          <a:p>
            <a:pPr eaLnBrk="1" hangingPunct="1">
              <a:spcBef>
                <a:spcPct val="0"/>
              </a:spcBef>
            </a:pPr>
            <a:r>
              <a:rPr lang="en-GB" sz="2400" i="1" dirty="0"/>
              <a:t>FL, follicular lymphoma; R/R, relapsed/refractory.</a:t>
            </a:r>
          </a:p>
        </p:txBody>
      </p:sp>
    </p:spTree>
    <p:extLst>
      <p:ext uri="{BB962C8B-B14F-4D97-AF65-F5344CB8AC3E}">
        <p14:creationId xmlns:p14="http://schemas.microsoft.com/office/powerpoint/2010/main" val="11536917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600" y="1600200"/>
            <a:ext cx="10725666" cy="2057400"/>
          </a:xfrm>
        </p:spPr>
        <p:txBody>
          <a:bodyPr>
            <a:normAutofit/>
          </a:bodyPr>
          <a:lstStyle/>
          <a:p>
            <a:r>
              <a:rPr lang="en-US" altLang="en-US" sz="4000" dirty="0"/>
              <a:t>Current and Emerging Therapeutic Advances in Follicular Lymphoma: A Class in Session</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54641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Bristol Myers Squibb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and Genentech, a member of the Roche Group.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a:xfrm>
            <a:off x="604676" y="1513047"/>
            <a:ext cx="4681700" cy="2102975"/>
          </a:xfrm>
        </p:spPr>
        <p:txBody>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John M. Burke, MD</a:t>
            </a:r>
            <a:br>
              <a:rPr kumimoji="0" lang="en-US" altLang="en-US" sz="2200" b="1" i="0" u="none" strike="noStrike" kern="0" cap="none" spc="0" normalizeH="0" baseline="0" noProof="0" dirty="0">
                <a:ln>
                  <a:noFill/>
                </a:ln>
                <a:effectLst/>
                <a:uLnTx/>
                <a:uFillTx/>
                <a:latin typeface="Calibri" panose="020F0502020204030204" pitchFamily="34" charset="0"/>
                <a:ea typeface="+mn-ea"/>
                <a:cs typeface="+mn-cs"/>
              </a:rPr>
            </a:br>
            <a:r>
              <a:rPr lang="en-US" sz="2200" b="0" i="1" dirty="0">
                <a:solidFill>
                  <a:srgbClr val="333333"/>
                </a:solidFill>
                <a:effectLst/>
                <a:latin typeface="+mj-lt"/>
              </a:rPr>
              <a:t>Associate Chair</a:t>
            </a:r>
            <a:br>
              <a:rPr lang="en-US" sz="2200" dirty="0">
                <a:latin typeface="+mj-lt"/>
              </a:rPr>
            </a:br>
            <a:r>
              <a:rPr lang="en-US" sz="2200" b="0" i="0" dirty="0">
                <a:solidFill>
                  <a:srgbClr val="333333"/>
                </a:solidFill>
                <a:effectLst/>
                <a:latin typeface="+mj-lt"/>
              </a:rPr>
              <a:t>US Oncology </a:t>
            </a:r>
            <a:br>
              <a:rPr lang="en-US" sz="2200" b="0" i="0" dirty="0">
                <a:solidFill>
                  <a:srgbClr val="333333"/>
                </a:solidFill>
                <a:effectLst/>
                <a:latin typeface="+mj-lt"/>
              </a:rPr>
            </a:br>
            <a:r>
              <a:rPr lang="en-US" sz="2200" b="0" i="0" dirty="0">
                <a:solidFill>
                  <a:srgbClr val="333333"/>
                </a:solidFill>
                <a:effectLst/>
                <a:latin typeface="+mj-lt"/>
              </a:rPr>
              <a:t>Hematology Research Program</a:t>
            </a:r>
            <a:br>
              <a:rPr lang="en-US" sz="2200" dirty="0">
                <a:latin typeface="+mj-lt"/>
              </a:rPr>
            </a:br>
            <a:r>
              <a:rPr lang="en-US" sz="2200" b="0" i="0" dirty="0">
                <a:solidFill>
                  <a:srgbClr val="333333"/>
                </a:solidFill>
                <a:effectLst/>
                <a:latin typeface="+mj-lt"/>
              </a:rPr>
              <a:t>Rocky Mountain Cancer Centers</a:t>
            </a:r>
            <a:br>
              <a:rPr lang="en-US" sz="2200" dirty="0">
                <a:latin typeface="+mj-lt"/>
              </a:rPr>
            </a:br>
            <a:r>
              <a:rPr lang="en-US" sz="2200" b="0" i="0" dirty="0">
                <a:solidFill>
                  <a:srgbClr val="333333"/>
                </a:solidFill>
                <a:effectLst/>
                <a:latin typeface="+mj-lt"/>
              </a:rPr>
              <a:t>Aurora, Colorado</a:t>
            </a:r>
            <a:endParaRPr lang="en-US" sz="2200" b="1" dirty="0">
              <a:solidFill>
                <a:srgbClr val="E1471D"/>
              </a:solidFill>
              <a:latin typeface="+mj-lt"/>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800" b="0" i="0" u="none" strike="noStrike" kern="0" cap="none" spc="0" normalizeH="0" baseline="0" noProof="0" dirty="0">
              <a:ln>
                <a:noFill/>
              </a:ln>
              <a:solidFill>
                <a:srgbClr val="000000"/>
              </a:solidFill>
              <a:effectLst/>
              <a:uLnTx/>
              <a:uFillTx/>
            </a:endParaRPr>
          </a:p>
          <a:p>
            <a:pPr marL="0" indent="0">
              <a:buClr>
                <a:schemeClr val="accent6"/>
              </a:buClr>
              <a:buNone/>
              <a:defRPr/>
            </a:pPr>
            <a:endParaRPr lang="en-US" altLang="en-US" dirty="0"/>
          </a:p>
        </p:txBody>
      </p:sp>
      <p:sp>
        <p:nvSpPr>
          <p:cNvPr id="5" name="TextBox 4">
            <a:extLst>
              <a:ext uri="{FF2B5EF4-FFF2-40B4-BE49-F238E27FC236}">
                <a16:creationId xmlns:a16="http://schemas.microsoft.com/office/drawing/2014/main" id="{E0F3F3E0-1756-47B7-8692-BB0BF7644482}"/>
              </a:ext>
            </a:extLst>
          </p:cNvPr>
          <p:cNvSpPr txBox="1"/>
          <p:nvPr/>
        </p:nvSpPr>
        <p:spPr bwMode="auto">
          <a:xfrm>
            <a:off x="3051928" y="3246690"/>
            <a:ext cx="6103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CBF7584D-A412-649F-0FB5-AFB1FC0B03AB}"/>
              </a:ext>
            </a:extLst>
          </p:cNvPr>
          <p:cNvSpPr txBox="1"/>
          <p:nvPr/>
        </p:nvSpPr>
        <p:spPr bwMode="auto">
          <a:xfrm>
            <a:off x="604676" y="3983078"/>
            <a:ext cx="10949149" cy="222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indent="0">
              <a:lnSpc>
                <a:spcPct val="90000"/>
              </a:lnSpc>
              <a:buClr>
                <a:srgbClr val="000000"/>
              </a:buClr>
              <a:buNone/>
              <a:defRPr/>
            </a:pPr>
            <a:r>
              <a:rPr lang="en-US" sz="2200" dirty="0">
                <a:solidFill>
                  <a:srgbClr val="E1471D"/>
                </a:solidFill>
                <a:effectLst/>
                <a:latin typeface="+mn-lt"/>
                <a:ea typeface="Times New Roman" panose="02020603050405020304" pitchFamily="18" charset="0"/>
              </a:rPr>
              <a:t>John M. Burke, MD</a:t>
            </a:r>
            <a:r>
              <a:rPr lang="en-US" sz="2200" b="0" dirty="0">
                <a:solidFill>
                  <a:srgbClr val="E1471D"/>
                </a:solidFill>
                <a:effectLst/>
                <a:latin typeface="+mn-lt"/>
                <a:ea typeface="Times New Roman" panose="02020603050405020304" pitchFamily="18" charset="0"/>
              </a:rPr>
              <a:t>: </a:t>
            </a:r>
            <a:r>
              <a:rPr lang="en-US" sz="2200" b="0" i="1" dirty="0">
                <a:solidFill>
                  <a:srgbClr val="181818"/>
                </a:solidFill>
                <a:effectLst/>
                <a:latin typeface="+mn-lt"/>
                <a:ea typeface="Times New Roman" panose="02020603050405020304" pitchFamily="18" charset="0"/>
              </a:rPr>
              <a:t>consultant/advisor/speaker</a:t>
            </a:r>
            <a:r>
              <a:rPr lang="en-US" sz="2200" b="0" dirty="0">
                <a:solidFill>
                  <a:srgbClr val="181818"/>
                </a:solidFill>
                <a:effectLst/>
                <a:latin typeface="+mn-lt"/>
                <a:ea typeface="Times New Roman" panose="02020603050405020304" pitchFamily="18" charset="0"/>
              </a:rPr>
              <a:t>: AbbVie, Adaptive Biotechnologies, AstraZeneca, BeiGene, Bristol Myers Squibb, Epizyme, Kura, Kymera, MorphoSys, Novartis, Nurix, Roche/Genentech, Seattle Genetics, TG Therapeutics, Verastem, X4 Pharmaceuticals; </a:t>
            </a:r>
            <a:r>
              <a:rPr lang="en-US" sz="2200" b="0" i="1" dirty="0">
                <a:solidFill>
                  <a:srgbClr val="181818"/>
                </a:solidFill>
                <a:effectLst/>
                <a:latin typeface="+mn-lt"/>
                <a:ea typeface="Times New Roman" panose="02020603050405020304" pitchFamily="18" charset="0"/>
              </a:rPr>
              <a:t>researcher</a:t>
            </a:r>
            <a:r>
              <a:rPr lang="en-US" sz="2200" b="0" dirty="0">
                <a:solidFill>
                  <a:srgbClr val="181818"/>
                </a:solidFill>
                <a:effectLst/>
                <a:latin typeface="+mn-lt"/>
                <a:ea typeface="Times New Roman" panose="02020603050405020304" pitchFamily="18" charset="0"/>
              </a:rPr>
              <a:t>: MorphoSys; </a:t>
            </a:r>
            <a:r>
              <a:rPr lang="en-US" sz="2200" b="0" i="1" dirty="0">
                <a:solidFill>
                  <a:srgbClr val="181818"/>
                </a:solidFill>
                <a:effectLst/>
                <a:latin typeface="+mn-lt"/>
                <a:ea typeface="Times New Roman" panose="02020603050405020304" pitchFamily="18" charset="0"/>
              </a:rPr>
              <a:t>speaker’s bureau: </a:t>
            </a:r>
            <a:r>
              <a:rPr lang="en-US" sz="2200" b="0" dirty="0">
                <a:solidFill>
                  <a:srgbClr val="181818"/>
                </a:solidFill>
                <a:effectLst/>
                <a:latin typeface="+mn-lt"/>
                <a:ea typeface="Times New Roman" panose="02020603050405020304" pitchFamily="18" charset="0"/>
              </a:rPr>
              <a:t>BeiGene, Seattle Genetics.</a:t>
            </a:r>
          </a:p>
          <a:p>
            <a:pPr marL="0" indent="0">
              <a:lnSpc>
                <a:spcPct val="90000"/>
              </a:lnSpc>
              <a:buClr>
                <a:srgbClr val="000000"/>
              </a:buClr>
              <a:buNone/>
              <a:defRPr/>
            </a:pPr>
            <a:endParaRPr lang="en-US" sz="2200" b="0" dirty="0">
              <a:solidFill>
                <a:srgbClr val="181818"/>
              </a:solidFill>
              <a:latin typeface="+mn-lt"/>
            </a:endParaRPr>
          </a:p>
          <a:p>
            <a:pPr marL="0" indent="0">
              <a:lnSpc>
                <a:spcPct val="90000"/>
              </a:lnSpc>
              <a:buClr>
                <a:srgbClr val="000000"/>
              </a:buClr>
              <a:buNone/>
              <a:defRPr/>
            </a:pPr>
            <a:r>
              <a:rPr lang="en-US" sz="2200" dirty="0">
                <a:solidFill>
                  <a:srgbClr val="E1471D"/>
                </a:solidFill>
                <a:effectLst/>
                <a:latin typeface="+mn-lt"/>
                <a:ea typeface="Times New Roman" panose="02020603050405020304" pitchFamily="18" charset="0"/>
              </a:rPr>
              <a:t>Jean Louise Koff, MD, MSc</a:t>
            </a:r>
            <a:r>
              <a:rPr lang="en-US" sz="2200" b="0" dirty="0">
                <a:solidFill>
                  <a:srgbClr val="E1471D"/>
                </a:solidFill>
                <a:effectLst/>
                <a:latin typeface="+mn-lt"/>
                <a:ea typeface="Times New Roman" panose="02020603050405020304" pitchFamily="18" charset="0"/>
              </a:rPr>
              <a:t>:</a:t>
            </a:r>
            <a:r>
              <a:rPr lang="en-US" sz="2200" b="0" dirty="0">
                <a:solidFill>
                  <a:srgbClr val="181818"/>
                </a:solidFill>
                <a:effectLst/>
                <a:latin typeface="+mn-lt"/>
                <a:ea typeface="Times New Roman" panose="02020603050405020304" pitchFamily="18" charset="0"/>
              </a:rPr>
              <a:t> </a:t>
            </a:r>
            <a:r>
              <a:rPr lang="en-US" sz="2200" b="0" i="1" dirty="0">
                <a:solidFill>
                  <a:srgbClr val="181818"/>
                </a:solidFill>
                <a:latin typeface="+mn-lt"/>
                <a:ea typeface="Times New Roman" panose="02020603050405020304" pitchFamily="18" charset="0"/>
              </a:rPr>
              <a:t>c</a:t>
            </a:r>
            <a:r>
              <a:rPr lang="en-US" sz="2200" b="0" i="1" dirty="0">
                <a:solidFill>
                  <a:srgbClr val="181818"/>
                </a:solidFill>
                <a:effectLst/>
                <a:latin typeface="+mn-lt"/>
                <a:ea typeface="Times New Roman" panose="02020603050405020304" pitchFamily="18" charset="0"/>
              </a:rPr>
              <a:t>onsultant:</a:t>
            </a:r>
            <a:r>
              <a:rPr lang="en-US" sz="2200" b="0" dirty="0">
                <a:solidFill>
                  <a:srgbClr val="181818"/>
                </a:solidFill>
                <a:effectLst/>
                <a:latin typeface="+mn-lt"/>
                <a:ea typeface="Times New Roman" panose="02020603050405020304" pitchFamily="18" charset="0"/>
              </a:rPr>
              <a:t> Janssen/Pharmacyclics, Gamida Cell, MorphoSys, TG Therapeutics; </a:t>
            </a:r>
            <a:r>
              <a:rPr lang="en-US" sz="2200" b="0" i="1" dirty="0">
                <a:solidFill>
                  <a:srgbClr val="181818"/>
                </a:solidFill>
                <a:latin typeface="+mn-lt"/>
                <a:ea typeface="Times New Roman" panose="02020603050405020304" pitchFamily="18" charset="0"/>
              </a:rPr>
              <a:t>r</a:t>
            </a:r>
            <a:r>
              <a:rPr lang="en-US" sz="2200" b="0" i="1" dirty="0">
                <a:solidFill>
                  <a:srgbClr val="181818"/>
                </a:solidFill>
                <a:effectLst/>
                <a:latin typeface="+mn-lt"/>
                <a:ea typeface="Times New Roman" panose="02020603050405020304" pitchFamily="18" charset="0"/>
              </a:rPr>
              <a:t>esearcher</a:t>
            </a:r>
            <a:r>
              <a:rPr lang="en-US" sz="2200" b="0" dirty="0">
                <a:solidFill>
                  <a:srgbClr val="181818"/>
                </a:solidFill>
                <a:effectLst/>
                <a:latin typeface="+mn-lt"/>
                <a:ea typeface="Times New Roman" panose="02020603050405020304" pitchFamily="18" charset="0"/>
              </a:rPr>
              <a:t>: Atara, Celgene, Janssen/Pharmacyclics, Oncternal, Viracta.</a:t>
            </a:r>
            <a:endParaRPr lang="en-US" sz="2200" b="0" dirty="0">
              <a:solidFill>
                <a:schemeClr val="bg1"/>
              </a:solidFill>
              <a:latin typeface="+mn-lt"/>
            </a:endParaRPr>
          </a:p>
        </p:txBody>
      </p:sp>
      <p:sp>
        <p:nvSpPr>
          <p:cNvPr id="7" name="TextBox 6">
            <a:extLst>
              <a:ext uri="{FF2B5EF4-FFF2-40B4-BE49-F238E27FC236}">
                <a16:creationId xmlns:a16="http://schemas.microsoft.com/office/drawing/2014/main" id="{877330E3-903F-EC4A-A283-4683C55A1AE4}"/>
              </a:ext>
            </a:extLst>
          </p:cNvPr>
          <p:cNvSpPr txBox="1"/>
          <p:nvPr/>
        </p:nvSpPr>
        <p:spPr bwMode="auto">
          <a:xfrm>
            <a:off x="6084805" y="1509071"/>
            <a:ext cx="6100762" cy="225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Jean L. Koff, MD, MSc</a:t>
            </a:r>
            <a:br>
              <a:rPr lang="en-US" sz="2200" kern="0" dirty="0">
                <a:solidFill>
                  <a:schemeClr val="accent3"/>
                </a:solidFill>
                <a:latin typeface="Calibri" panose="020F0502020204030204" pitchFamily="34" charset="0"/>
                <a:cs typeface="+mn-cs"/>
              </a:rPr>
            </a:br>
            <a:r>
              <a:rPr lang="en-US" sz="2200" b="0" i="1" dirty="0">
                <a:solidFill>
                  <a:srgbClr val="333333"/>
                </a:solidFill>
                <a:effectLst/>
                <a:latin typeface="+mj-lt"/>
              </a:rPr>
              <a:t>Assistant Professor</a:t>
            </a:r>
            <a:br>
              <a:rPr lang="en-US" sz="2200" dirty="0">
                <a:latin typeface="+mj-lt"/>
              </a:rPr>
            </a:br>
            <a:r>
              <a:rPr lang="en-US" sz="2200" b="0" i="0" dirty="0">
                <a:solidFill>
                  <a:srgbClr val="333333"/>
                </a:solidFill>
                <a:effectLst/>
                <a:latin typeface="+mj-lt"/>
              </a:rPr>
              <a:t>Department of Hematology and</a:t>
            </a:r>
            <a:br>
              <a:rPr lang="en-US" sz="2200" b="0" i="0" dirty="0">
                <a:solidFill>
                  <a:srgbClr val="333333"/>
                </a:solidFill>
                <a:effectLst/>
                <a:latin typeface="+mj-lt"/>
              </a:rPr>
            </a:br>
            <a:r>
              <a:rPr lang="en-US" sz="2200" b="0" i="0" dirty="0">
                <a:solidFill>
                  <a:srgbClr val="333333"/>
                </a:solidFill>
                <a:effectLst/>
                <a:latin typeface="+mj-lt"/>
              </a:rPr>
              <a:t>Medical Oncology</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lang="en-US" sz="2200" b="0" dirty="0">
                <a:solidFill>
                  <a:srgbClr val="333333"/>
                </a:solidFill>
                <a:latin typeface="+mj-lt"/>
              </a:rPr>
              <a:t>Winship Cancer Institute, </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lang="en-US" sz="2200" b="0" dirty="0">
                <a:solidFill>
                  <a:srgbClr val="333333"/>
                </a:solidFill>
                <a:latin typeface="+mj-lt"/>
              </a:rPr>
              <a:t>Emory University</a:t>
            </a:r>
            <a:br>
              <a:rPr lang="en-US" sz="2200" dirty="0">
                <a:latin typeface="+mj-lt"/>
              </a:rPr>
            </a:br>
            <a:r>
              <a:rPr lang="en-US" sz="2200" b="0" i="0" dirty="0">
                <a:solidFill>
                  <a:srgbClr val="333333"/>
                </a:solidFill>
                <a:effectLst/>
                <a:latin typeface="+mj-lt"/>
              </a:rPr>
              <a:t>Atlanta, Georgia</a:t>
            </a:r>
            <a:endParaRPr lang="en-US" sz="2200" b="1" dirty="0">
              <a:solidFill>
                <a:srgbClr val="E1471D"/>
              </a:solidFill>
              <a:latin typeface="+mj-lt"/>
            </a:endParaRPr>
          </a:p>
        </p:txBody>
      </p:sp>
    </p:spTree>
    <p:extLst>
      <p:ext uri="{BB962C8B-B14F-4D97-AF65-F5344CB8AC3E}">
        <p14:creationId xmlns:p14="http://schemas.microsoft.com/office/powerpoint/2010/main" val="736969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4F964DD-D317-6EB9-00CE-00EED16D0797}"/>
              </a:ext>
            </a:extLst>
          </p:cNvPr>
          <p:cNvSpPr>
            <a:spLocks noGrp="1"/>
          </p:cNvSpPr>
          <p:nvPr>
            <p:ph type="title"/>
          </p:nvPr>
        </p:nvSpPr>
        <p:spPr/>
        <p:txBody>
          <a:bodyPr/>
          <a:lstStyle/>
          <a:p>
            <a:r>
              <a:rPr lang="en-US" dirty="0"/>
              <a:t>Follicular Lymphoma: </a:t>
            </a:r>
            <a:br>
              <a:rPr lang="en-US" dirty="0"/>
            </a:br>
            <a:r>
              <a:rPr lang="en-US" dirty="0"/>
              <a:t>An Indolent Non-Hodgkin Lymphoma</a:t>
            </a:r>
          </a:p>
        </p:txBody>
      </p:sp>
      <p:sp>
        <p:nvSpPr>
          <p:cNvPr id="7" name="Content Placeholder 6">
            <a:extLst>
              <a:ext uri="{FF2B5EF4-FFF2-40B4-BE49-F238E27FC236}">
                <a16:creationId xmlns:a16="http://schemas.microsoft.com/office/drawing/2014/main" id="{9B1264C1-0575-02C3-B287-86ADC737A3AA}"/>
              </a:ext>
            </a:extLst>
          </p:cNvPr>
          <p:cNvSpPr>
            <a:spLocks noGrp="1"/>
          </p:cNvSpPr>
          <p:nvPr>
            <p:ph idx="1"/>
          </p:nvPr>
        </p:nvSpPr>
        <p:spPr/>
        <p:txBody>
          <a:bodyPr/>
          <a:lstStyle/>
          <a:p>
            <a:r>
              <a:rPr lang="en-US" sz="2600" dirty="0"/>
              <a:t>Follicular lymphoma is among the more common indolent lymphomas diagnosed in the United States and Europe</a:t>
            </a:r>
          </a:p>
          <a:p>
            <a:r>
              <a:rPr lang="en-US" sz="2600" dirty="0"/>
              <a:t>Rates of cases and deaths have been declining since the 1990s with a</a:t>
            </a:r>
            <a:br>
              <a:rPr lang="en-US" sz="2600" dirty="0"/>
            </a:br>
            <a:r>
              <a:rPr lang="en-US" sz="2600" dirty="0"/>
              <a:t>5-yr relative survival of 90.2% (2012-2018) </a:t>
            </a:r>
          </a:p>
          <a:p>
            <a:r>
              <a:rPr lang="en-US" sz="2600" dirty="0"/>
              <a:t>FL is derived from malignancy of germinal center B-cells</a:t>
            </a:r>
          </a:p>
          <a:p>
            <a:pPr lvl="1"/>
            <a:r>
              <a:rPr lang="en-US" sz="2400" dirty="0"/>
              <a:t>t(14:18) occurs in 85%-80% of FL, which leads to overexpression of BCL2</a:t>
            </a:r>
          </a:p>
          <a:p>
            <a:r>
              <a:rPr lang="en-US" sz="2600" dirty="0"/>
              <a:t>Prognostic indices may aid in assessing patient risk and direction for treatment </a:t>
            </a:r>
          </a:p>
          <a:p>
            <a:r>
              <a:rPr lang="en-US" sz="2600" dirty="0"/>
              <a:t>Goal is to control the disease while maintaining quality of life; several new treatments are available for managing recurrences</a:t>
            </a:r>
          </a:p>
        </p:txBody>
      </p:sp>
      <p:sp>
        <p:nvSpPr>
          <p:cNvPr id="8" name="TextBox 7">
            <a:extLst>
              <a:ext uri="{FF2B5EF4-FFF2-40B4-BE49-F238E27FC236}">
                <a16:creationId xmlns:a16="http://schemas.microsoft.com/office/drawing/2014/main" id="{BCD027F8-1B4D-5A6D-7072-C7190C5A763F}"/>
              </a:ext>
            </a:extLst>
          </p:cNvPr>
          <p:cNvSpPr txBox="1"/>
          <p:nvPr/>
        </p:nvSpPr>
        <p:spPr bwMode="auto">
          <a:xfrm>
            <a:off x="408612" y="6369630"/>
            <a:ext cx="7293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Jacobsen. Am J Hematol. 2022;97:1638. NIH SEER Program. Cancer Stat Facts: NHL–Follicular Lymphoma, 2022.</a:t>
            </a:r>
          </a:p>
        </p:txBody>
      </p:sp>
    </p:spTree>
    <p:extLst>
      <p:ext uri="{BB962C8B-B14F-4D97-AF65-F5344CB8AC3E}">
        <p14:creationId xmlns:p14="http://schemas.microsoft.com/office/powerpoint/2010/main" val="1358795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oup 137">
            <a:extLst>
              <a:ext uri="{FF2B5EF4-FFF2-40B4-BE49-F238E27FC236}">
                <a16:creationId xmlns:a16="http://schemas.microsoft.com/office/drawing/2014/main" id="{E0916599-19C4-429B-B055-A0348003A50B}"/>
              </a:ext>
            </a:extLst>
          </p:cNvPr>
          <p:cNvGrpSpPr/>
          <p:nvPr/>
        </p:nvGrpSpPr>
        <p:grpSpPr>
          <a:xfrm>
            <a:off x="521616" y="4188613"/>
            <a:ext cx="11229198" cy="1983255"/>
            <a:chOff x="319974" y="4704422"/>
            <a:chExt cx="10872436" cy="1697280"/>
          </a:xfrm>
        </p:grpSpPr>
        <p:sp>
          <p:nvSpPr>
            <p:cNvPr id="30" name="Rectangle 29">
              <a:extLst>
                <a:ext uri="{FF2B5EF4-FFF2-40B4-BE49-F238E27FC236}">
                  <a16:creationId xmlns:a16="http://schemas.microsoft.com/office/drawing/2014/main" id="{8B47CD1E-56CC-4699-953F-34B7F9F04D95}"/>
                </a:ext>
              </a:extLst>
            </p:cNvPr>
            <p:cNvSpPr>
              <a:spLocks noChangeArrowheads="1"/>
            </p:cNvSpPr>
            <p:nvPr/>
          </p:nvSpPr>
          <p:spPr bwMode="auto">
            <a:xfrm>
              <a:off x="319974" y="4704422"/>
              <a:ext cx="10872436" cy="1697280"/>
            </a:xfrm>
            <a:prstGeom prst="rect">
              <a:avLst/>
            </a:prstGeom>
            <a:solidFill>
              <a:schemeClr val="accent1">
                <a:alpha val="25098"/>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4" name="Group 33">
              <a:extLst>
                <a:ext uri="{FF2B5EF4-FFF2-40B4-BE49-F238E27FC236}">
                  <a16:creationId xmlns:a16="http://schemas.microsoft.com/office/drawing/2014/main" id="{8AA75834-05EE-4ED9-85AC-CCB24BA2AA70}"/>
                </a:ext>
              </a:extLst>
            </p:cNvPr>
            <p:cNvGrpSpPr/>
            <p:nvPr/>
          </p:nvGrpSpPr>
          <p:grpSpPr>
            <a:xfrm>
              <a:off x="423161" y="4773364"/>
              <a:ext cx="1837523" cy="1559397"/>
              <a:chOff x="487363" y="1918148"/>
              <a:chExt cx="1097940" cy="1203403"/>
            </a:xfrm>
            <a:solidFill>
              <a:schemeClr val="accent1"/>
            </a:solidFill>
          </p:grpSpPr>
          <p:sp>
            <p:nvSpPr>
              <p:cNvPr id="35" name="Rectangle 34">
                <a:extLst>
                  <a:ext uri="{FF2B5EF4-FFF2-40B4-BE49-F238E27FC236}">
                    <a16:creationId xmlns:a16="http://schemas.microsoft.com/office/drawing/2014/main" id="{625186F6-F44E-4E6D-94BC-79C19CEF31BA}"/>
                  </a:ext>
                </a:extLst>
              </p:cNvPr>
              <p:cNvSpPr/>
              <p:nvPr/>
            </p:nvSpPr>
            <p:spPr bwMode="auto">
              <a:xfrm>
                <a:off x="487363" y="1918148"/>
                <a:ext cx="846137" cy="1203403"/>
              </a:xfrm>
              <a:prstGeom prst="rect">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Isosceles Triangle 35">
                <a:extLst>
                  <a:ext uri="{FF2B5EF4-FFF2-40B4-BE49-F238E27FC236}">
                    <a16:creationId xmlns:a16="http://schemas.microsoft.com/office/drawing/2014/main" id="{07AE637C-D2BF-43F1-B0B7-430B319C179D}"/>
                  </a:ext>
                </a:extLst>
              </p:cNvPr>
              <p:cNvSpPr/>
              <p:nvPr/>
            </p:nvSpPr>
            <p:spPr bwMode="auto">
              <a:xfrm rot="5400000">
                <a:off x="857546" y="2393794"/>
                <a:ext cx="1203401" cy="252112"/>
              </a:xfrm>
              <a:prstGeom prst="triangle">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33" name="TextBox 142">
              <a:extLst>
                <a:ext uri="{FF2B5EF4-FFF2-40B4-BE49-F238E27FC236}">
                  <a16:creationId xmlns:a16="http://schemas.microsoft.com/office/drawing/2014/main" id="{D86FAA72-382E-40FD-BFC0-79E15B13A46E}"/>
                </a:ext>
              </a:extLst>
            </p:cNvPr>
            <p:cNvSpPr txBox="1">
              <a:spLocks noChangeArrowheads="1"/>
            </p:cNvSpPr>
            <p:nvPr/>
          </p:nvSpPr>
          <p:spPr bwMode="auto">
            <a:xfrm>
              <a:off x="440437" y="4920243"/>
              <a:ext cx="1596509" cy="1284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Select Second-line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Treatment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Options</a:t>
              </a:r>
            </a:p>
          </p:txBody>
        </p:sp>
      </p:grpSp>
      <p:sp>
        <p:nvSpPr>
          <p:cNvPr id="2" name="Title 1">
            <a:extLst>
              <a:ext uri="{FF2B5EF4-FFF2-40B4-BE49-F238E27FC236}">
                <a16:creationId xmlns:a16="http://schemas.microsoft.com/office/drawing/2014/main" id="{B8A1505B-2DD6-4FF2-8AB5-91E38141767E}"/>
              </a:ext>
            </a:extLst>
          </p:cNvPr>
          <p:cNvSpPr>
            <a:spLocks noGrp="1"/>
          </p:cNvSpPr>
          <p:nvPr>
            <p:ph type="title"/>
          </p:nvPr>
        </p:nvSpPr>
        <p:spPr/>
        <p:txBody>
          <a:bodyPr/>
          <a:lstStyle/>
          <a:p>
            <a:r>
              <a:rPr lang="en-US" dirty="0"/>
              <a:t>Follicular Lymphoma: Current Treatment Landscape</a:t>
            </a:r>
          </a:p>
        </p:txBody>
      </p:sp>
      <p:sp>
        <p:nvSpPr>
          <p:cNvPr id="19" name="Rectangle: Rounded Corners 18">
            <a:extLst>
              <a:ext uri="{FF2B5EF4-FFF2-40B4-BE49-F238E27FC236}">
                <a16:creationId xmlns:a16="http://schemas.microsoft.com/office/drawing/2014/main" id="{533A84D4-F9E9-4C9A-B7F0-8ACEF3007891}"/>
              </a:ext>
            </a:extLst>
          </p:cNvPr>
          <p:cNvSpPr/>
          <p:nvPr/>
        </p:nvSpPr>
        <p:spPr bwMode="auto">
          <a:xfrm>
            <a:off x="2471803" y="4307168"/>
            <a:ext cx="8967044" cy="1280160"/>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Options for R/R Disease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Bendamustine + obinutuzumab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Bendamustine + rituximab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Lenalidomide + rituximab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rgbClr val="000000"/>
                </a:solidFill>
                <a:latin typeface="Calibri" panose="020F0502020204030204" pitchFamily="34" charset="0"/>
              </a:rPr>
              <a:t>Rituximab or obinutuzumab</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A55395FE-F1D3-4F54-A838-8DBCE16D3F45}"/>
              </a:ext>
            </a:extLst>
          </p:cNvPr>
          <p:cNvGrpSpPr/>
          <p:nvPr/>
        </p:nvGrpSpPr>
        <p:grpSpPr>
          <a:xfrm>
            <a:off x="521616" y="1400139"/>
            <a:ext cx="11229198" cy="2792000"/>
            <a:chOff x="521616" y="1270435"/>
            <a:chExt cx="11229198" cy="2792000"/>
          </a:xfrm>
        </p:grpSpPr>
        <p:sp>
          <p:nvSpPr>
            <p:cNvPr id="29" name="Rectangle 28">
              <a:extLst>
                <a:ext uri="{FF2B5EF4-FFF2-40B4-BE49-F238E27FC236}">
                  <a16:creationId xmlns:a16="http://schemas.microsoft.com/office/drawing/2014/main" id="{7695397C-8391-471E-BFA1-80B2FF792824}"/>
                </a:ext>
              </a:extLst>
            </p:cNvPr>
            <p:cNvSpPr/>
            <p:nvPr/>
          </p:nvSpPr>
          <p:spPr bwMode="auto">
            <a:xfrm>
              <a:off x="521616" y="1270435"/>
              <a:ext cx="11229198" cy="2792000"/>
            </a:xfrm>
            <a:prstGeom prst="rect">
              <a:avLst/>
            </a:prstGeom>
            <a:solidFill>
              <a:schemeClr val="accent3">
                <a:alpha val="25000"/>
              </a:schemeClr>
            </a:solid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5" name="Rectangle: Rounded Corners 4">
              <a:extLst>
                <a:ext uri="{FF2B5EF4-FFF2-40B4-BE49-F238E27FC236}">
                  <a16:creationId xmlns:a16="http://schemas.microsoft.com/office/drawing/2014/main" id="{27F86165-2DDB-4AD6-8579-B177F357267C}"/>
                </a:ext>
              </a:extLst>
            </p:cNvPr>
            <p:cNvSpPr/>
            <p:nvPr/>
          </p:nvSpPr>
          <p:spPr bwMode="auto">
            <a:xfrm>
              <a:off x="2599274" y="1757504"/>
              <a:ext cx="3686116" cy="1952910"/>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Bendamustine + rituximab or obinutuzumab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R-CHOP or O-CHOP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R-CVP or O-CVP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Lenalidomide + rituximab </a:t>
              </a:r>
              <a:r>
                <a:rPr kumimoji="0" lang="en-US" sz="20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a:t>
              </a:r>
              <a:r>
                <a:rPr lang="en-US" sz="2000" b="0" dirty="0">
                  <a:solidFill>
                    <a:schemeClr val="bg1"/>
                  </a:solidFill>
                  <a:latin typeface="+mj-lt"/>
                </a:rPr>
                <a:t>R2)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Rituximab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1" name="Group 30">
              <a:extLst>
                <a:ext uri="{FF2B5EF4-FFF2-40B4-BE49-F238E27FC236}">
                  <a16:creationId xmlns:a16="http://schemas.microsoft.com/office/drawing/2014/main" id="{CE3CC932-B488-4C97-81F4-F8071117D61C}"/>
                </a:ext>
              </a:extLst>
            </p:cNvPr>
            <p:cNvGrpSpPr/>
            <p:nvPr/>
          </p:nvGrpSpPr>
          <p:grpSpPr>
            <a:xfrm>
              <a:off x="654210" y="1325191"/>
              <a:ext cx="1828107" cy="2662604"/>
              <a:chOff x="487363" y="1914525"/>
              <a:chExt cx="1092313" cy="933452"/>
            </a:xfrm>
            <a:solidFill>
              <a:schemeClr val="accent3"/>
            </a:solidFill>
          </p:grpSpPr>
          <p:sp>
            <p:nvSpPr>
              <p:cNvPr id="32" name="Rectangle 31">
                <a:extLst>
                  <a:ext uri="{FF2B5EF4-FFF2-40B4-BE49-F238E27FC236}">
                    <a16:creationId xmlns:a16="http://schemas.microsoft.com/office/drawing/2014/main" id="{A8EA531B-91DC-40E3-B320-F46EC8678C24}"/>
                  </a:ext>
                </a:extLst>
              </p:cNvPr>
              <p:cNvSpPr/>
              <p:nvPr/>
            </p:nvSpPr>
            <p:spPr bwMode="auto">
              <a:xfrm>
                <a:off x="487363" y="1914525"/>
                <a:ext cx="846137" cy="933450"/>
              </a:xfrm>
              <a:prstGeom prst="rect">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33" name="Isosceles Triangle 32">
                <a:extLst>
                  <a:ext uri="{FF2B5EF4-FFF2-40B4-BE49-F238E27FC236}">
                    <a16:creationId xmlns:a16="http://schemas.microsoft.com/office/drawing/2014/main" id="{61785855-264C-4FB9-A45D-264B5EF35ED5}"/>
                  </a:ext>
                </a:extLst>
              </p:cNvPr>
              <p:cNvSpPr/>
              <p:nvPr/>
            </p:nvSpPr>
            <p:spPr bwMode="auto">
              <a:xfrm rot="5400000">
                <a:off x="986894" y="2255196"/>
                <a:ext cx="933451" cy="252112"/>
              </a:xfrm>
              <a:prstGeom prst="triangle">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charset="0"/>
                  <a:buChar char="•"/>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grpSp>
        <p:sp>
          <p:nvSpPr>
            <p:cNvPr id="132" name="TextBox 141">
              <a:extLst>
                <a:ext uri="{FF2B5EF4-FFF2-40B4-BE49-F238E27FC236}">
                  <a16:creationId xmlns:a16="http://schemas.microsoft.com/office/drawing/2014/main" id="{B078229A-FD85-4B2D-BADF-9D0FDF6772E3}"/>
                </a:ext>
              </a:extLst>
            </p:cNvPr>
            <p:cNvSpPr txBox="1">
              <a:spLocks noChangeArrowheads="1"/>
            </p:cNvSpPr>
            <p:nvPr/>
          </p:nvSpPr>
          <p:spPr bwMode="auto">
            <a:xfrm>
              <a:off x="704294" y="1912507"/>
              <a:ext cx="159650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Select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First-line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Treatment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Options</a:t>
              </a:r>
            </a:p>
          </p:txBody>
        </p:sp>
      </p:grpSp>
      <p:sp>
        <p:nvSpPr>
          <p:cNvPr id="20" name="Rectangle: Rounded Corners 19">
            <a:extLst>
              <a:ext uri="{FF2B5EF4-FFF2-40B4-BE49-F238E27FC236}">
                <a16:creationId xmlns:a16="http://schemas.microsoft.com/office/drawing/2014/main" id="{80D206C6-8D57-42A3-A716-C6F02904DDDB}"/>
              </a:ext>
            </a:extLst>
          </p:cNvPr>
          <p:cNvSpPr/>
          <p:nvPr/>
        </p:nvSpPr>
        <p:spPr bwMode="auto">
          <a:xfrm>
            <a:off x="6935350" y="1555148"/>
            <a:ext cx="3686116" cy="2110618"/>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Optional Consolidation: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Rituximab or obinutuzumab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Rounded Corners 23">
            <a:extLst>
              <a:ext uri="{FF2B5EF4-FFF2-40B4-BE49-F238E27FC236}">
                <a16:creationId xmlns:a16="http://schemas.microsoft.com/office/drawing/2014/main" id="{ECF50C96-7A0D-43CD-8DA1-B4825BF85000}"/>
              </a:ext>
            </a:extLst>
          </p:cNvPr>
          <p:cNvSpPr/>
          <p:nvPr/>
        </p:nvSpPr>
        <p:spPr bwMode="auto">
          <a:xfrm>
            <a:off x="6096000" y="4282717"/>
            <a:ext cx="3339887" cy="1561387"/>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R-CHOP or R-CVP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O-CHOP or O-CVP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Tazemetostat</a:t>
            </a:r>
          </a:p>
        </p:txBody>
      </p:sp>
      <p:sp>
        <p:nvSpPr>
          <p:cNvPr id="25" name="Rectangle: Rounded Corners 24">
            <a:extLst>
              <a:ext uri="{FF2B5EF4-FFF2-40B4-BE49-F238E27FC236}">
                <a16:creationId xmlns:a16="http://schemas.microsoft.com/office/drawing/2014/main" id="{F26C3FA9-C2E5-4EC6-A3F4-C638C4940144}"/>
              </a:ext>
            </a:extLst>
          </p:cNvPr>
          <p:cNvSpPr/>
          <p:nvPr/>
        </p:nvSpPr>
        <p:spPr bwMode="auto">
          <a:xfrm>
            <a:off x="8349022" y="4166554"/>
            <a:ext cx="2742349" cy="1561387"/>
          </a:xfrm>
          <a:prstGeom prst="roundRect">
            <a:avLst/>
          </a:prstGeom>
          <a:noFill/>
          <a:ln w="28575">
            <a:noFill/>
            <a:round/>
            <a:headEnd/>
            <a:tailEnd/>
          </a:ln>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After ≥2 lines: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Copanlisib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Tazemetostat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Axi-cel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rgbClr val="000000"/>
                </a:solidFill>
                <a:latin typeface="Calibri" panose="020F0502020204030204" pitchFamily="34" charset="0"/>
              </a:rPr>
              <a:t>Tisagenlecleucel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Mosunetuzumab-axgb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0D41D787-CCF3-89F6-89DF-B152D593F106}"/>
              </a:ext>
            </a:extLst>
          </p:cNvPr>
          <p:cNvGrpSpPr/>
          <p:nvPr/>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1588131-5796-5A03-49AD-B40738CFDBD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444C7737-EBEA-88DE-1B0F-645B0435ECD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37704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9679259" y="1341440"/>
            <a:ext cx="2196790" cy="45861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p:cNvSpPr>
            <a:spLocks noGrp="1"/>
          </p:cNvSpPr>
          <p:nvPr>
            <p:ph type="title"/>
          </p:nvPr>
        </p:nvSpPr>
        <p:spPr/>
        <p:txBody>
          <a:bodyPr/>
          <a:lstStyle/>
          <a:p>
            <a:r>
              <a:rPr lang="en-US" dirty="0"/>
              <a:t>Patient With Stage III Follicular Lymphoma</a:t>
            </a:r>
          </a:p>
        </p:txBody>
      </p:sp>
      <p:sp>
        <p:nvSpPr>
          <p:cNvPr id="3" name="Content Placeholder 2"/>
          <p:cNvSpPr>
            <a:spLocks noGrp="1"/>
          </p:cNvSpPr>
          <p:nvPr>
            <p:ph idx="1"/>
          </p:nvPr>
        </p:nvSpPr>
        <p:spPr>
          <a:xfrm>
            <a:off x="614510" y="1495603"/>
            <a:ext cx="9198421" cy="4650686"/>
          </a:xfrm>
        </p:spPr>
        <p:txBody>
          <a:bodyPr/>
          <a:lstStyle/>
          <a:p>
            <a:r>
              <a:rPr lang="en-US" sz="2000" dirty="0"/>
              <a:t>72-yr-old female diagnosed with </a:t>
            </a:r>
            <a:r>
              <a:rPr lang="en-US" sz="2000" b="1" dirty="0"/>
              <a:t>stage III FL </a:t>
            </a:r>
            <a:r>
              <a:rPr lang="en-US" sz="2000" dirty="0"/>
              <a:t>after presenting with palpable cervical lymphadenopathy, night sweats, and unintentional weight loss of 20 lb over 3 mo</a:t>
            </a:r>
          </a:p>
          <a:p>
            <a:r>
              <a:rPr lang="en-US" sz="2000" b="1" dirty="0"/>
              <a:t>Bendamustine and obinutuzumab </a:t>
            </a:r>
            <a:r>
              <a:rPr lang="en-US" sz="2000" dirty="0"/>
              <a:t>started</a:t>
            </a:r>
            <a:r>
              <a:rPr lang="en-US" sz="2000" b="1" dirty="0"/>
              <a:t> </a:t>
            </a:r>
            <a:r>
              <a:rPr lang="en-US" sz="2000" dirty="0"/>
              <a:t>shortly after diagnosis</a:t>
            </a:r>
          </a:p>
          <a:p>
            <a:pPr lvl="1"/>
            <a:r>
              <a:rPr lang="en-US" sz="1800" i="1" dirty="0"/>
              <a:t>No maintenance obinutuzumab </a:t>
            </a:r>
            <a:r>
              <a:rPr lang="en-US" sz="1800" dirty="0"/>
              <a:t>due to immunosuppression concerns during COVID pandemic; She tolerated treatment well and achieved a CR</a:t>
            </a:r>
          </a:p>
          <a:p>
            <a:r>
              <a:rPr lang="en-US" sz="2000" dirty="0"/>
              <a:t>However, </a:t>
            </a:r>
            <a:r>
              <a:rPr lang="en-US" sz="2000" b="1" dirty="0"/>
              <a:t>~1 yr </a:t>
            </a:r>
            <a:r>
              <a:rPr lang="en-US" sz="2000" dirty="0"/>
              <a:t>after completing therapy, developed symptoms, found to have biopsy-proven relapsed FL</a:t>
            </a:r>
          </a:p>
          <a:p>
            <a:r>
              <a:rPr lang="en-US" sz="2000" dirty="0"/>
              <a:t>Received second-line therapy with </a:t>
            </a:r>
            <a:r>
              <a:rPr lang="en-US" sz="2000" b="1" dirty="0"/>
              <a:t>lenalidomide and rituximab (R2)</a:t>
            </a:r>
          </a:p>
          <a:p>
            <a:pPr lvl="1">
              <a:spcBef>
                <a:spcPts val="0"/>
              </a:spcBef>
              <a:spcAft>
                <a:spcPts val="500"/>
              </a:spcAft>
            </a:pPr>
            <a:r>
              <a:rPr lang="en-US" sz="1800" dirty="0"/>
              <a:t>Tolerated well, but ultimately had to </a:t>
            </a:r>
            <a:r>
              <a:rPr lang="en-US" sz="1800" b="1" dirty="0"/>
              <a:t>discontinue lenalidomide after 8 mo because </a:t>
            </a:r>
            <a:br>
              <a:rPr lang="en-US" sz="1800" b="1" dirty="0"/>
            </a:br>
            <a:r>
              <a:rPr lang="en-US" sz="1800" b="1" dirty="0"/>
              <a:t>of cytopenias </a:t>
            </a:r>
          </a:p>
          <a:p>
            <a:pPr lvl="1">
              <a:spcBef>
                <a:spcPts val="0"/>
              </a:spcBef>
              <a:spcAft>
                <a:spcPts val="500"/>
              </a:spcAft>
            </a:pPr>
            <a:r>
              <a:rPr lang="en-US" sz="1800" dirty="0"/>
              <a:t>FL progressed within 4 mo, with reappearance of cervical lymph nodes and B symptoms</a:t>
            </a:r>
          </a:p>
          <a:p>
            <a:pPr lvl="1">
              <a:spcBef>
                <a:spcPts val="0"/>
              </a:spcBef>
              <a:spcAft>
                <a:spcPts val="500"/>
              </a:spcAft>
            </a:pPr>
            <a:r>
              <a:rPr lang="en-US" sz="1800" dirty="0"/>
              <a:t>Tumor testing revealed </a:t>
            </a:r>
            <a:r>
              <a:rPr lang="en-US" sz="1800" i="1" dirty="0"/>
              <a:t>EZH2</a:t>
            </a:r>
            <a:r>
              <a:rPr lang="en-US" sz="1800" dirty="0"/>
              <a:t> wild type</a:t>
            </a:r>
          </a:p>
          <a:p>
            <a:endParaRPr lang="en-US" sz="2200" dirty="0"/>
          </a:p>
        </p:txBody>
      </p:sp>
      <p:pic>
        <p:nvPicPr>
          <p:cNvPr id="4" name="Picture 3"/>
          <p:cNvPicPr>
            <a:picLocks noChangeAspect="1"/>
          </p:cNvPicPr>
          <p:nvPr/>
        </p:nvPicPr>
        <p:blipFill>
          <a:blip r:embed="rId3"/>
          <a:stretch>
            <a:fillRect/>
          </a:stretch>
        </p:blipFill>
        <p:spPr>
          <a:xfrm>
            <a:off x="9871500" y="1513047"/>
            <a:ext cx="1838325" cy="3952875"/>
          </a:xfrm>
          <a:prstGeom prst="rect">
            <a:avLst/>
          </a:prstGeom>
        </p:spPr>
      </p:pic>
      <p:sp>
        <p:nvSpPr>
          <p:cNvPr id="5" name="Text Box 15">
            <a:extLst>
              <a:ext uri="{FF2B5EF4-FFF2-40B4-BE49-F238E27FC236}">
                <a16:creationId xmlns:a16="http://schemas.microsoft.com/office/drawing/2014/main" id="{04DC643F-E564-4151-B8A1-3710BCE5F2AA}"/>
              </a:ext>
            </a:extLst>
          </p:cNvPr>
          <p:cNvSpPr txBox="1">
            <a:spLocks noChangeArrowheads="1"/>
          </p:cNvSpPr>
          <p:nvPr/>
        </p:nvSpPr>
        <p:spPr bwMode="auto">
          <a:xfrm>
            <a:off x="9838047" y="5650588"/>
            <a:ext cx="227247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10" normalizeH="0" baseline="0" noProof="0" dirty="0">
              <a:ln>
                <a:noFill/>
              </a:ln>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D4FB6273-C4C1-E438-B5B3-987FFACA3435}"/>
              </a:ext>
            </a:extLst>
          </p:cNvPr>
          <p:cNvSpPr txBox="1"/>
          <p:nvPr/>
        </p:nvSpPr>
        <p:spPr bwMode="auto">
          <a:xfrm>
            <a:off x="405571" y="6370270"/>
            <a:ext cx="2278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Jacine. J Nuclear Med. 2009;50:8.</a:t>
            </a:r>
          </a:p>
        </p:txBody>
      </p:sp>
      <p:grpSp>
        <p:nvGrpSpPr>
          <p:cNvPr id="8" name="Group 7">
            <a:extLst>
              <a:ext uri="{FF2B5EF4-FFF2-40B4-BE49-F238E27FC236}">
                <a16:creationId xmlns:a16="http://schemas.microsoft.com/office/drawing/2014/main" id="{1EBE657B-19C4-4E62-CB20-515F02EBE1F3}"/>
              </a:ext>
            </a:extLst>
          </p:cNvPr>
          <p:cNvGrpSpPr/>
          <p:nvPr/>
        </p:nvGrpSpPr>
        <p:grpSpPr>
          <a:xfrm>
            <a:off x="9392911" y="6212702"/>
            <a:ext cx="2488502" cy="450134"/>
            <a:chOff x="9392911" y="6212702"/>
            <a:chExt cx="2488502" cy="450134"/>
          </a:xfrm>
        </p:grpSpPr>
        <p:pic>
          <p:nvPicPr>
            <p:cNvPr id="9" name="Picture 8" descr="Icon&#10;&#10;Description automatically generated">
              <a:extLst>
                <a:ext uri="{FF2B5EF4-FFF2-40B4-BE49-F238E27FC236}">
                  <a16:creationId xmlns:a16="http://schemas.microsoft.com/office/drawing/2014/main" id="{B576CA33-80E6-168E-FAA7-4E34A2DE13A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0" name="Rectangle 8">
              <a:extLst>
                <a:ext uri="{FF2B5EF4-FFF2-40B4-BE49-F238E27FC236}">
                  <a16:creationId xmlns:a16="http://schemas.microsoft.com/office/drawing/2014/main" id="{F54CD532-F1C4-1B26-14F7-39DA3206DF6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88609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ZUMA-5: Axicabtagene Ciloleucel in FL and MZL</a:t>
            </a:r>
          </a:p>
        </p:txBody>
      </p:sp>
      <p:sp>
        <p:nvSpPr>
          <p:cNvPr id="9" name="Rectangle 3">
            <a:extLst>
              <a:ext uri="{FF2B5EF4-FFF2-40B4-BE49-F238E27FC236}">
                <a16:creationId xmlns:a16="http://schemas.microsoft.com/office/drawing/2014/main" id="{B72FE6A9-CE13-47E4-9218-F4D16E4CBFFE}"/>
              </a:ext>
            </a:extLst>
          </p:cNvPr>
          <p:cNvSpPr>
            <a:spLocks noGrp="1" noChangeArrowheads="1"/>
          </p:cNvSpPr>
          <p:nvPr>
            <p:ph idx="1"/>
          </p:nvPr>
        </p:nvSpPr>
        <p:spPr/>
        <p:txBody>
          <a:bodyPr/>
          <a:lstStyle/>
          <a:p>
            <a:r>
              <a:rPr lang="en-US" altLang="en-US" sz="2400" dirty="0"/>
              <a:t>Multicenter, single-arm phase II trial</a:t>
            </a:r>
          </a:p>
        </p:txBody>
      </p:sp>
      <p:sp>
        <p:nvSpPr>
          <p:cNvPr id="24" name="Text Box 15">
            <a:extLst>
              <a:ext uri="{FF2B5EF4-FFF2-40B4-BE49-F238E27FC236}">
                <a16:creationId xmlns:a16="http://schemas.microsoft.com/office/drawing/2014/main" id="{04DC643F-E564-4151-B8A1-3710BCE5F2AA}"/>
              </a:ext>
            </a:extLst>
          </p:cNvPr>
          <p:cNvSpPr txBox="1">
            <a:spLocks noChangeArrowheads="1"/>
          </p:cNvSpPr>
          <p:nvPr/>
        </p:nvSpPr>
        <p:spPr bwMode="auto">
          <a:xfrm>
            <a:off x="375057" y="6362064"/>
            <a:ext cx="753198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Jacobson. Lancet 2022;23:91</a:t>
            </a: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8" name="Rectangle 3">
            <a:extLst>
              <a:ext uri="{FF2B5EF4-FFF2-40B4-BE49-F238E27FC236}">
                <a16:creationId xmlns:a16="http://schemas.microsoft.com/office/drawing/2014/main" id="{B72FE6A9-CE13-47E4-9218-F4D16E4CBFFE}"/>
              </a:ext>
            </a:extLst>
          </p:cNvPr>
          <p:cNvSpPr txBox="1">
            <a:spLocks noChangeArrowheads="1"/>
          </p:cNvSpPr>
          <p:nvPr/>
        </p:nvSpPr>
        <p:spPr bwMode="auto">
          <a:xfrm>
            <a:off x="604675" y="4806627"/>
            <a:ext cx="10877529" cy="15224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lang="en-US" altLang="en-US" sz="2400" b="0" dirty="0">
                <a:solidFill>
                  <a:srgbClr val="000000"/>
                </a:solidFill>
              </a:rPr>
              <a:t>94% ORR (FL) after 17.5 mo follow-up</a:t>
            </a:r>
            <a:endPar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Key secondary endpoints: CR rate (IRRC assessed), ORR (investigator assessed), DoR, PFS, OS, AEs, CAR T-cell and cytokine levels</a:t>
            </a:r>
          </a:p>
        </p:txBody>
      </p:sp>
      <p:sp>
        <p:nvSpPr>
          <p:cNvPr id="10" name="Text Box 23">
            <a:extLst>
              <a:ext uri="{FF2B5EF4-FFF2-40B4-BE49-F238E27FC236}">
                <a16:creationId xmlns:a16="http://schemas.microsoft.com/office/drawing/2014/main" id="{6C651389-051C-453D-92F3-BD98FAF15025}"/>
              </a:ext>
            </a:extLst>
          </p:cNvPr>
          <p:cNvSpPr txBox="1">
            <a:spLocks noChangeArrowheads="1"/>
          </p:cNvSpPr>
          <p:nvPr/>
        </p:nvSpPr>
        <p:spPr bwMode="auto">
          <a:xfrm>
            <a:off x="290165" y="2322508"/>
            <a:ext cx="400140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R/R FL (grade 1-3a) or MZL;</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prior lines of therapy including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anti-CD20 mAb + alkylating agent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104</a:t>
            </a:r>
            <a:r>
              <a:rPr lang="en-GB" altLang="en-US" sz="1800" b="0" dirty="0">
                <a:solidFill>
                  <a:srgbClr val="000000"/>
                </a:solidFill>
                <a:latin typeface="Calibri" panose="020F0502020204030204" pitchFamily="34" charset="0"/>
              </a:rPr>
              <a:t>;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84 FL)</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33">
            <a:extLst>
              <a:ext uri="{FF2B5EF4-FFF2-40B4-BE49-F238E27FC236}">
                <a16:creationId xmlns:a16="http://schemas.microsoft.com/office/drawing/2014/main" id="{52E33045-318C-418D-AA5D-A3E4131FAD39}"/>
              </a:ext>
            </a:extLst>
          </p:cNvPr>
          <p:cNvSpPr>
            <a:spLocks noChangeShapeType="1"/>
          </p:cNvSpPr>
          <p:nvPr/>
        </p:nvSpPr>
        <p:spPr bwMode="auto">
          <a:xfrm>
            <a:off x="4356263" y="3061172"/>
            <a:ext cx="274319"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E16918FF-58FD-4C6F-AE49-2F8F125EC7C8}"/>
              </a:ext>
            </a:extLst>
          </p:cNvPr>
          <p:cNvSpPr txBox="1"/>
          <p:nvPr/>
        </p:nvSpPr>
        <p:spPr bwMode="auto">
          <a:xfrm>
            <a:off x="5324715" y="2108848"/>
            <a:ext cx="187743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Conditioning CT</a:t>
            </a:r>
            <a:endPar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0B8A4461-8735-4444-B28A-443C6EBD90D7}"/>
              </a:ext>
            </a:extLst>
          </p:cNvPr>
          <p:cNvSpPr>
            <a:spLocks noChangeArrowheads="1"/>
          </p:cNvSpPr>
          <p:nvPr/>
        </p:nvSpPr>
        <p:spPr bwMode="auto">
          <a:xfrm>
            <a:off x="8235302" y="2512532"/>
            <a:ext cx="1594706" cy="109728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Axi-Cel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 x 10</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6</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cells/kg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Day 0</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26" name="Line 33">
            <a:extLst>
              <a:ext uri="{FF2B5EF4-FFF2-40B4-BE49-F238E27FC236}">
                <a16:creationId xmlns:a16="http://schemas.microsoft.com/office/drawing/2014/main" id="{3B0E72E9-2BCA-48A6-B105-7E4E5B8C841E}"/>
              </a:ext>
            </a:extLst>
          </p:cNvPr>
          <p:cNvSpPr>
            <a:spLocks noChangeShapeType="1"/>
          </p:cNvSpPr>
          <p:nvPr/>
        </p:nvSpPr>
        <p:spPr bwMode="auto">
          <a:xfrm>
            <a:off x="7896285" y="3061172"/>
            <a:ext cx="274319"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F42F78B0-4B61-4888-9CA5-EB753E0F8B67}"/>
              </a:ext>
            </a:extLst>
          </p:cNvPr>
          <p:cNvSpPr txBox="1"/>
          <p:nvPr/>
        </p:nvSpPr>
        <p:spPr bwMode="auto">
          <a:xfrm>
            <a:off x="8344005" y="2108848"/>
            <a:ext cx="13773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 T-Cells</a:t>
            </a:r>
            <a:endPar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16" name="Rectangle 9215"/>
          <p:cNvSpPr/>
          <p:nvPr/>
        </p:nvSpPr>
        <p:spPr>
          <a:xfrm>
            <a:off x="10233720" y="2599507"/>
            <a:ext cx="1306851" cy="92333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a:ea typeface="+mn-ea"/>
                <a:cs typeface="Calibri"/>
              </a:rPr>
              <a:t>Followed for safety up to 15 yr</a:t>
            </a:r>
          </a:p>
        </p:txBody>
      </p:sp>
      <p:sp>
        <p:nvSpPr>
          <p:cNvPr id="34" name="Line 33">
            <a:extLst>
              <a:ext uri="{FF2B5EF4-FFF2-40B4-BE49-F238E27FC236}">
                <a16:creationId xmlns:a16="http://schemas.microsoft.com/office/drawing/2014/main" id="{3B0E72E9-2BCA-48A6-B105-7E4E5B8C841E}"/>
              </a:ext>
            </a:extLst>
          </p:cNvPr>
          <p:cNvSpPr>
            <a:spLocks noChangeShapeType="1"/>
          </p:cNvSpPr>
          <p:nvPr/>
        </p:nvSpPr>
        <p:spPr bwMode="auto">
          <a:xfrm>
            <a:off x="9894706" y="3061172"/>
            <a:ext cx="274319"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Rectangle 24">
            <a:extLst>
              <a:ext uri="{FF2B5EF4-FFF2-40B4-BE49-F238E27FC236}">
                <a16:creationId xmlns:a16="http://schemas.microsoft.com/office/drawing/2014/main" id="{F0A7D1AC-9B64-46E3-9300-EEF338BB632D}"/>
              </a:ext>
            </a:extLst>
          </p:cNvPr>
          <p:cNvSpPr>
            <a:spLocks noChangeArrowheads="1"/>
          </p:cNvSpPr>
          <p:nvPr/>
        </p:nvSpPr>
        <p:spPr bwMode="auto">
          <a:xfrm>
            <a:off x="4695280" y="2512542"/>
            <a:ext cx="3136307" cy="1097261"/>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Fludarabine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30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Cyclophosphamide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500 mg/m</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Days -5, -4, -3</a:t>
            </a:r>
          </a:p>
        </p:txBody>
      </p:sp>
      <p:grpSp>
        <p:nvGrpSpPr>
          <p:cNvPr id="23" name="Group 22">
            <a:extLst>
              <a:ext uri="{FF2B5EF4-FFF2-40B4-BE49-F238E27FC236}">
                <a16:creationId xmlns:a16="http://schemas.microsoft.com/office/drawing/2014/main" id="{E45F65A9-7839-46AB-9A25-1A31E67288EB}"/>
              </a:ext>
            </a:extLst>
          </p:cNvPr>
          <p:cNvGrpSpPr/>
          <p:nvPr/>
        </p:nvGrpSpPr>
        <p:grpSpPr>
          <a:xfrm>
            <a:off x="9392911" y="6207927"/>
            <a:ext cx="2488502" cy="454909"/>
            <a:chOff x="9392911" y="6207927"/>
            <a:chExt cx="2488502" cy="454909"/>
          </a:xfrm>
        </p:grpSpPr>
        <p:pic>
          <p:nvPicPr>
            <p:cNvPr id="29" name="Picture 28" descr="A picture containing text, ax, wheel&#10;&#10;Description automatically generated">
              <a:extLst>
                <a:ext uri="{FF2B5EF4-FFF2-40B4-BE49-F238E27FC236}">
                  <a16:creationId xmlns:a16="http://schemas.microsoft.com/office/drawing/2014/main" id="{AA9B32B7-B835-421E-8D7E-1F89C5C5E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0" name="Rectangle 8">
              <a:extLst>
                <a:ext uri="{FF2B5EF4-FFF2-40B4-BE49-F238E27FC236}">
                  <a16:creationId xmlns:a16="http://schemas.microsoft.com/office/drawing/2014/main" id="{10BA99CD-527A-4C71-9496-CAAC3FF7389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1" name="Text Box 30">
            <a:extLst>
              <a:ext uri="{FF2B5EF4-FFF2-40B4-BE49-F238E27FC236}">
                <a16:creationId xmlns:a16="http://schemas.microsoft.com/office/drawing/2014/main" id="{19E3D881-F977-4330-9F8E-74FAC3069EFE}"/>
              </a:ext>
            </a:extLst>
          </p:cNvPr>
          <p:cNvSpPr txBox="1">
            <a:spLocks noChangeArrowheads="1"/>
          </p:cNvSpPr>
          <p:nvPr/>
        </p:nvSpPr>
        <p:spPr bwMode="auto">
          <a:xfrm>
            <a:off x="727077" y="3972569"/>
            <a:ext cx="110696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Patients with SD but no relapse &gt;1 yr from completion of last therapy ineligible. Single-agent anti-CD20 mAb not counted as line of therapy for eligibility. Median time to delivery of axi-cel: 17 days following leukapheresis.</a:t>
            </a:r>
          </a:p>
        </p:txBody>
      </p:sp>
    </p:spTree>
    <p:extLst>
      <p:ext uri="{BB962C8B-B14F-4D97-AF65-F5344CB8AC3E}">
        <p14:creationId xmlns:p14="http://schemas.microsoft.com/office/powerpoint/2010/main" val="2295601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FDB6BB04-2747-DEB3-6F0E-7CFB49F9C655}"/>
              </a:ext>
            </a:extLst>
          </p:cNvPr>
          <p:cNvSpPr txBox="1"/>
          <p:nvPr/>
        </p:nvSpPr>
        <p:spPr bwMode="auto">
          <a:xfrm>
            <a:off x="632506" y="2539808"/>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nvGrpSpPr>
          <p:cNvPr id="427" name="Group 426">
            <a:extLst>
              <a:ext uri="{FF2B5EF4-FFF2-40B4-BE49-F238E27FC236}">
                <a16:creationId xmlns:a16="http://schemas.microsoft.com/office/drawing/2014/main" id="{DE8D66EB-81AD-A65C-873D-488E026B2840}"/>
              </a:ext>
            </a:extLst>
          </p:cNvPr>
          <p:cNvGrpSpPr/>
          <p:nvPr/>
        </p:nvGrpSpPr>
        <p:grpSpPr>
          <a:xfrm>
            <a:off x="6680892" y="2560331"/>
            <a:ext cx="4513321" cy="853564"/>
            <a:chOff x="6680892" y="2560331"/>
            <a:chExt cx="4513321" cy="853564"/>
          </a:xfrm>
        </p:grpSpPr>
        <p:sp>
          <p:nvSpPr>
            <p:cNvPr id="403" name="TextBox 402">
              <a:extLst>
                <a:ext uri="{FF2B5EF4-FFF2-40B4-BE49-F238E27FC236}">
                  <a16:creationId xmlns:a16="http://schemas.microsoft.com/office/drawing/2014/main" id="{BFE0C671-14BE-A125-7C93-3A86196C1FDE}"/>
                </a:ext>
              </a:extLst>
            </p:cNvPr>
            <p:cNvSpPr txBox="1"/>
            <p:nvPr/>
          </p:nvSpPr>
          <p:spPr bwMode="auto">
            <a:xfrm>
              <a:off x="6680892" y="256033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04" name="TextBox 403">
              <a:extLst>
                <a:ext uri="{FF2B5EF4-FFF2-40B4-BE49-F238E27FC236}">
                  <a16:creationId xmlns:a16="http://schemas.microsoft.com/office/drawing/2014/main" id="{15409F0A-ABD5-9DC0-72C5-7C6438A3A190}"/>
                </a:ext>
              </a:extLst>
            </p:cNvPr>
            <p:cNvSpPr txBox="1"/>
            <p:nvPr/>
          </p:nvSpPr>
          <p:spPr bwMode="auto">
            <a:xfrm>
              <a:off x="7541744" y="263388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05" name="TextBox 404">
              <a:extLst>
                <a:ext uri="{FF2B5EF4-FFF2-40B4-BE49-F238E27FC236}">
                  <a16:creationId xmlns:a16="http://schemas.microsoft.com/office/drawing/2014/main" id="{EA92B557-7FA5-AC89-E641-DB9BE8D90B2C}"/>
                </a:ext>
              </a:extLst>
            </p:cNvPr>
            <p:cNvSpPr txBox="1"/>
            <p:nvPr/>
          </p:nvSpPr>
          <p:spPr bwMode="auto">
            <a:xfrm>
              <a:off x="8342857" y="279132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06" name="TextBox 405">
              <a:extLst>
                <a:ext uri="{FF2B5EF4-FFF2-40B4-BE49-F238E27FC236}">
                  <a16:creationId xmlns:a16="http://schemas.microsoft.com/office/drawing/2014/main" id="{A2BA9FED-48DC-EE5E-01E6-CDABFE17D17C}"/>
                </a:ext>
              </a:extLst>
            </p:cNvPr>
            <p:cNvSpPr txBox="1"/>
            <p:nvPr/>
          </p:nvSpPr>
          <p:spPr bwMode="auto">
            <a:xfrm>
              <a:off x="8653090" y="287974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07" name="TextBox 406">
              <a:extLst>
                <a:ext uri="{FF2B5EF4-FFF2-40B4-BE49-F238E27FC236}">
                  <a16:creationId xmlns:a16="http://schemas.microsoft.com/office/drawing/2014/main" id="{65D0524B-6149-1ECE-B825-1BA88CDC1F69}"/>
                </a:ext>
              </a:extLst>
            </p:cNvPr>
            <p:cNvSpPr txBox="1"/>
            <p:nvPr/>
          </p:nvSpPr>
          <p:spPr bwMode="auto">
            <a:xfrm>
              <a:off x="7311327" y="262615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08" name="TextBox 407">
              <a:extLst>
                <a:ext uri="{FF2B5EF4-FFF2-40B4-BE49-F238E27FC236}">
                  <a16:creationId xmlns:a16="http://schemas.microsoft.com/office/drawing/2014/main" id="{C99417D5-98BD-C9D2-2A8C-45C308FF6F60}"/>
                </a:ext>
              </a:extLst>
            </p:cNvPr>
            <p:cNvSpPr txBox="1"/>
            <p:nvPr/>
          </p:nvSpPr>
          <p:spPr bwMode="auto">
            <a:xfrm>
              <a:off x="8792427" y="289581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09" name="TextBox 408">
              <a:extLst>
                <a:ext uri="{FF2B5EF4-FFF2-40B4-BE49-F238E27FC236}">
                  <a16:creationId xmlns:a16="http://schemas.microsoft.com/office/drawing/2014/main" id="{F68F8F9C-697B-AA68-C4A2-3C6E25A8A4B4}"/>
                </a:ext>
              </a:extLst>
            </p:cNvPr>
            <p:cNvSpPr txBox="1"/>
            <p:nvPr/>
          </p:nvSpPr>
          <p:spPr bwMode="auto">
            <a:xfrm>
              <a:off x="8883497" y="292997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10" name="TextBox 409">
              <a:extLst>
                <a:ext uri="{FF2B5EF4-FFF2-40B4-BE49-F238E27FC236}">
                  <a16:creationId xmlns:a16="http://schemas.microsoft.com/office/drawing/2014/main" id="{D96F05F2-2290-3F97-7A0C-742F58593167}"/>
                </a:ext>
              </a:extLst>
            </p:cNvPr>
            <p:cNvSpPr txBox="1"/>
            <p:nvPr/>
          </p:nvSpPr>
          <p:spPr bwMode="auto">
            <a:xfrm>
              <a:off x="8938441" y="292721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11" name="TextBox 410">
              <a:extLst>
                <a:ext uri="{FF2B5EF4-FFF2-40B4-BE49-F238E27FC236}">
                  <a16:creationId xmlns:a16="http://schemas.microsoft.com/office/drawing/2014/main" id="{4E2CFA73-0C05-652D-970A-998FFB417905}"/>
                </a:ext>
              </a:extLst>
            </p:cNvPr>
            <p:cNvSpPr txBox="1"/>
            <p:nvPr/>
          </p:nvSpPr>
          <p:spPr bwMode="auto">
            <a:xfrm>
              <a:off x="8960310" y="292867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12" name="TextBox 411">
              <a:extLst>
                <a:ext uri="{FF2B5EF4-FFF2-40B4-BE49-F238E27FC236}">
                  <a16:creationId xmlns:a16="http://schemas.microsoft.com/office/drawing/2014/main" id="{1EE9EDA3-67C6-DC15-B56E-474C9D2853B2}"/>
                </a:ext>
              </a:extLst>
            </p:cNvPr>
            <p:cNvSpPr txBox="1"/>
            <p:nvPr/>
          </p:nvSpPr>
          <p:spPr bwMode="auto">
            <a:xfrm>
              <a:off x="9052027" y="294390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13" name="TextBox 412">
              <a:extLst>
                <a:ext uri="{FF2B5EF4-FFF2-40B4-BE49-F238E27FC236}">
                  <a16:creationId xmlns:a16="http://schemas.microsoft.com/office/drawing/2014/main" id="{52EC1C27-9B32-2FAA-E5CE-D1BBE49365B7}"/>
                </a:ext>
              </a:extLst>
            </p:cNvPr>
            <p:cNvSpPr txBox="1"/>
            <p:nvPr/>
          </p:nvSpPr>
          <p:spPr bwMode="auto">
            <a:xfrm>
              <a:off x="9074814" y="293693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14" name="TextBox 413">
              <a:extLst>
                <a:ext uri="{FF2B5EF4-FFF2-40B4-BE49-F238E27FC236}">
                  <a16:creationId xmlns:a16="http://schemas.microsoft.com/office/drawing/2014/main" id="{F07AA441-1371-2B0F-52EF-65CB4D3BCBF1}"/>
                </a:ext>
              </a:extLst>
            </p:cNvPr>
            <p:cNvSpPr txBox="1"/>
            <p:nvPr/>
          </p:nvSpPr>
          <p:spPr bwMode="auto">
            <a:xfrm>
              <a:off x="9155526" y="294424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15" name="TextBox 414">
              <a:extLst>
                <a:ext uri="{FF2B5EF4-FFF2-40B4-BE49-F238E27FC236}">
                  <a16:creationId xmlns:a16="http://schemas.microsoft.com/office/drawing/2014/main" id="{EAEF8967-9B3E-2C4F-84FD-BCD4EFA809F6}"/>
                </a:ext>
              </a:extLst>
            </p:cNvPr>
            <p:cNvSpPr txBox="1"/>
            <p:nvPr/>
          </p:nvSpPr>
          <p:spPr bwMode="auto">
            <a:xfrm>
              <a:off x="9419660" y="301820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16" name="TextBox 415">
              <a:extLst>
                <a:ext uri="{FF2B5EF4-FFF2-40B4-BE49-F238E27FC236}">
                  <a16:creationId xmlns:a16="http://schemas.microsoft.com/office/drawing/2014/main" id="{A7C2B393-A7A5-F4F8-4AF7-ED657676A6A1}"/>
                </a:ext>
              </a:extLst>
            </p:cNvPr>
            <p:cNvSpPr txBox="1"/>
            <p:nvPr/>
          </p:nvSpPr>
          <p:spPr bwMode="auto">
            <a:xfrm>
              <a:off x="9442193" y="302095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17" name="TextBox 416">
              <a:extLst>
                <a:ext uri="{FF2B5EF4-FFF2-40B4-BE49-F238E27FC236}">
                  <a16:creationId xmlns:a16="http://schemas.microsoft.com/office/drawing/2014/main" id="{5629F289-9B63-3001-A470-D43222B7FCFA}"/>
                </a:ext>
              </a:extLst>
            </p:cNvPr>
            <p:cNvSpPr txBox="1"/>
            <p:nvPr/>
          </p:nvSpPr>
          <p:spPr bwMode="auto">
            <a:xfrm>
              <a:off x="9461524" y="302241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18" name="TextBox 417">
              <a:extLst>
                <a:ext uri="{FF2B5EF4-FFF2-40B4-BE49-F238E27FC236}">
                  <a16:creationId xmlns:a16="http://schemas.microsoft.com/office/drawing/2014/main" id="{39E33D5A-524E-ADC7-0F04-03F778336548}"/>
                </a:ext>
              </a:extLst>
            </p:cNvPr>
            <p:cNvSpPr txBox="1"/>
            <p:nvPr/>
          </p:nvSpPr>
          <p:spPr bwMode="auto">
            <a:xfrm>
              <a:off x="9484296" y="302095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19" name="TextBox 418">
              <a:extLst>
                <a:ext uri="{FF2B5EF4-FFF2-40B4-BE49-F238E27FC236}">
                  <a16:creationId xmlns:a16="http://schemas.microsoft.com/office/drawing/2014/main" id="{06BC052D-C4DF-647B-75E5-C5DB66B8D338}"/>
                </a:ext>
              </a:extLst>
            </p:cNvPr>
            <p:cNvSpPr txBox="1"/>
            <p:nvPr/>
          </p:nvSpPr>
          <p:spPr bwMode="auto">
            <a:xfrm>
              <a:off x="9514928" y="302231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20" name="TextBox 419">
              <a:extLst>
                <a:ext uri="{FF2B5EF4-FFF2-40B4-BE49-F238E27FC236}">
                  <a16:creationId xmlns:a16="http://schemas.microsoft.com/office/drawing/2014/main" id="{1ADD7F2C-41F9-65FD-202D-4ADC2C1EAAD9}"/>
                </a:ext>
              </a:extLst>
            </p:cNvPr>
            <p:cNvSpPr txBox="1"/>
            <p:nvPr/>
          </p:nvSpPr>
          <p:spPr bwMode="auto">
            <a:xfrm>
              <a:off x="9611497" y="305717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21" name="TextBox 420">
              <a:extLst>
                <a:ext uri="{FF2B5EF4-FFF2-40B4-BE49-F238E27FC236}">
                  <a16:creationId xmlns:a16="http://schemas.microsoft.com/office/drawing/2014/main" id="{FD7567A8-83C9-12B3-8AA0-D4331F85DF5A}"/>
                </a:ext>
              </a:extLst>
            </p:cNvPr>
            <p:cNvSpPr txBox="1"/>
            <p:nvPr/>
          </p:nvSpPr>
          <p:spPr bwMode="auto">
            <a:xfrm>
              <a:off x="9654132" y="305501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22" name="TextBox 421">
              <a:extLst>
                <a:ext uri="{FF2B5EF4-FFF2-40B4-BE49-F238E27FC236}">
                  <a16:creationId xmlns:a16="http://schemas.microsoft.com/office/drawing/2014/main" id="{3BB1D727-8945-1C8D-9F42-C3A58D54D377}"/>
                </a:ext>
              </a:extLst>
            </p:cNvPr>
            <p:cNvSpPr txBox="1"/>
            <p:nvPr/>
          </p:nvSpPr>
          <p:spPr bwMode="auto">
            <a:xfrm>
              <a:off x="9631805" y="305724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23" name="TextBox 422">
              <a:extLst>
                <a:ext uri="{FF2B5EF4-FFF2-40B4-BE49-F238E27FC236}">
                  <a16:creationId xmlns:a16="http://schemas.microsoft.com/office/drawing/2014/main" id="{113AAAE9-DB00-41F2-7110-4A8164463C53}"/>
                </a:ext>
              </a:extLst>
            </p:cNvPr>
            <p:cNvSpPr txBox="1"/>
            <p:nvPr/>
          </p:nvSpPr>
          <p:spPr bwMode="auto">
            <a:xfrm>
              <a:off x="10832271" y="309707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424" name="TextBox 423">
              <a:extLst>
                <a:ext uri="{FF2B5EF4-FFF2-40B4-BE49-F238E27FC236}">
                  <a16:creationId xmlns:a16="http://schemas.microsoft.com/office/drawing/2014/main" id="{7DA21EAF-BD2B-438E-ED42-C8B086AB27D7}"/>
                </a:ext>
              </a:extLst>
            </p:cNvPr>
            <p:cNvSpPr txBox="1"/>
            <p:nvPr/>
          </p:nvSpPr>
          <p:spPr bwMode="auto">
            <a:xfrm>
              <a:off x="11006279" y="310611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grpSp>
      <p:grpSp>
        <p:nvGrpSpPr>
          <p:cNvPr id="402" name="Group 401">
            <a:extLst>
              <a:ext uri="{FF2B5EF4-FFF2-40B4-BE49-F238E27FC236}">
                <a16:creationId xmlns:a16="http://schemas.microsoft.com/office/drawing/2014/main" id="{A8AB9FC4-75B4-5151-7D0F-A50C24441870}"/>
              </a:ext>
            </a:extLst>
          </p:cNvPr>
          <p:cNvGrpSpPr/>
          <p:nvPr/>
        </p:nvGrpSpPr>
        <p:grpSpPr>
          <a:xfrm>
            <a:off x="6693074" y="2713973"/>
            <a:ext cx="4814170" cy="555320"/>
            <a:chOff x="6693074" y="2713973"/>
            <a:chExt cx="4814170" cy="555320"/>
          </a:xfrm>
        </p:grpSpPr>
        <p:grpSp>
          <p:nvGrpSpPr>
            <p:cNvPr id="398" name="Group 397">
              <a:extLst>
                <a:ext uri="{FF2B5EF4-FFF2-40B4-BE49-F238E27FC236}">
                  <a16:creationId xmlns:a16="http://schemas.microsoft.com/office/drawing/2014/main" id="{13359D4A-F4A3-E7F4-7D03-A17A3E57C2FF}"/>
                </a:ext>
              </a:extLst>
            </p:cNvPr>
            <p:cNvGrpSpPr/>
            <p:nvPr/>
          </p:nvGrpSpPr>
          <p:grpSpPr>
            <a:xfrm>
              <a:off x="6693074" y="2713973"/>
              <a:ext cx="1665962" cy="225468"/>
              <a:chOff x="6693074" y="2713973"/>
              <a:chExt cx="1665962" cy="225468"/>
            </a:xfrm>
          </p:grpSpPr>
          <p:sp>
            <p:nvSpPr>
              <p:cNvPr id="396" name="Freeform 395">
                <a:extLst>
                  <a:ext uri="{FF2B5EF4-FFF2-40B4-BE49-F238E27FC236}">
                    <a16:creationId xmlns:a16="http://schemas.microsoft.com/office/drawing/2014/main" id="{3EE1AD12-9C64-5486-CCBA-388601831E87}"/>
                  </a:ext>
                </a:extLst>
              </p:cNvPr>
              <p:cNvSpPr/>
              <p:nvPr/>
            </p:nvSpPr>
            <p:spPr bwMode="auto">
              <a:xfrm>
                <a:off x="6693074" y="2713973"/>
                <a:ext cx="647178" cy="58454"/>
              </a:xfrm>
              <a:custGeom>
                <a:avLst/>
                <a:gdLst>
                  <a:gd name="connsiteX0" fmla="*/ 0 w 647178"/>
                  <a:gd name="connsiteY0" fmla="*/ 0 h 58454"/>
                  <a:gd name="connsiteX1" fmla="*/ 112734 w 647178"/>
                  <a:gd name="connsiteY1" fmla="*/ 0 h 58454"/>
                  <a:gd name="connsiteX2" fmla="*/ 112734 w 647178"/>
                  <a:gd name="connsiteY2" fmla="*/ 0 h 58454"/>
                  <a:gd name="connsiteX3" fmla="*/ 112734 w 647178"/>
                  <a:gd name="connsiteY3" fmla="*/ 0 h 58454"/>
                  <a:gd name="connsiteX4" fmla="*/ 112734 w 647178"/>
                  <a:gd name="connsiteY4" fmla="*/ 37578 h 58454"/>
                  <a:gd name="connsiteX5" fmla="*/ 225468 w 647178"/>
                  <a:gd name="connsiteY5" fmla="*/ 37578 h 58454"/>
                  <a:gd name="connsiteX6" fmla="*/ 229643 w 647178"/>
                  <a:gd name="connsiteY6" fmla="*/ 41753 h 58454"/>
                  <a:gd name="connsiteX7" fmla="*/ 450937 w 647178"/>
                  <a:gd name="connsiteY7" fmla="*/ 41753 h 58454"/>
                  <a:gd name="connsiteX8" fmla="*/ 450937 w 647178"/>
                  <a:gd name="connsiteY8" fmla="*/ 58454 h 58454"/>
                  <a:gd name="connsiteX9" fmla="*/ 450937 w 647178"/>
                  <a:gd name="connsiteY9" fmla="*/ 58454 h 58454"/>
                  <a:gd name="connsiteX10" fmla="*/ 480164 w 647178"/>
                  <a:gd name="connsiteY10" fmla="*/ 58454 h 58454"/>
                  <a:gd name="connsiteX11" fmla="*/ 647178 w 647178"/>
                  <a:gd name="connsiteY11" fmla="*/ 58454 h 5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7178" h="58454">
                    <a:moveTo>
                      <a:pt x="0" y="0"/>
                    </a:moveTo>
                    <a:lnTo>
                      <a:pt x="112734" y="0"/>
                    </a:lnTo>
                    <a:lnTo>
                      <a:pt x="112734" y="0"/>
                    </a:lnTo>
                    <a:lnTo>
                      <a:pt x="112734" y="0"/>
                    </a:lnTo>
                    <a:lnTo>
                      <a:pt x="112734" y="37578"/>
                    </a:lnTo>
                    <a:lnTo>
                      <a:pt x="225468" y="37578"/>
                    </a:lnTo>
                    <a:lnTo>
                      <a:pt x="229643" y="41753"/>
                    </a:lnTo>
                    <a:lnTo>
                      <a:pt x="450937" y="41753"/>
                    </a:lnTo>
                    <a:lnTo>
                      <a:pt x="450937" y="58454"/>
                    </a:lnTo>
                    <a:lnTo>
                      <a:pt x="450937" y="58454"/>
                    </a:lnTo>
                    <a:lnTo>
                      <a:pt x="480164" y="58454"/>
                    </a:lnTo>
                    <a:lnTo>
                      <a:pt x="647178" y="58454"/>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7" name="Freeform 396">
                <a:extLst>
                  <a:ext uri="{FF2B5EF4-FFF2-40B4-BE49-F238E27FC236}">
                    <a16:creationId xmlns:a16="http://schemas.microsoft.com/office/drawing/2014/main" id="{701F394D-9FC8-D4A1-1E9E-48CE95B971BB}"/>
                  </a:ext>
                </a:extLst>
              </p:cNvPr>
              <p:cNvSpPr/>
              <p:nvPr/>
            </p:nvSpPr>
            <p:spPr bwMode="auto">
              <a:xfrm>
                <a:off x="7306849" y="2780778"/>
                <a:ext cx="1052187" cy="158663"/>
              </a:xfrm>
              <a:custGeom>
                <a:avLst/>
                <a:gdLst>
                  <a:gd name="connsiteX0" fmla="*/ 0 w 1052187"/>
                  <a:gd name="connsiteY0" fmla="*/ 0 h 158663"/>
                  <a:gd name="connsiteX1" fmla="*/ 417535 w 1052187"/>
                  <a:gd name="connsiteY1" fmla="*/ 0 h 158663"/>
                  <a:gd name="connsiteX2" fmla="*/ 417535 w 1052187"/>
                  <a:gd name="connsiteY2" fmla="*/ 33403 h 158663"/>
                  <a:gd name="connsiteX3" fmla="*/ 492691 w 1052187"/>
                  <a:gd name="connsiteY3" fmla="*/ 33403 h 158663"/>
                  <a:gd name="connsiteX4" fmla="*/ 492691 w 1052187"/>
                  <a:gd name="connsiteY4" fmla="*/ 66806 h 158663"/>
                  <a:gd name="connsiteX5" fmla="*/ 521918 w 1052187"/>
                  <a:gd name="connsiteY5" fmla="*/ 66806 h 158663"/>
                  <a:gd name="connsiteX6" fmla="*/ 521918 w 1052187"/>
                  <a:gd name="connsiteY6" fmla="*/ 83507 h 158663"/>
                  <a:gd name="connsiteX7" fmla="*/ 626302 w 1052187"/>
                  <a:gd name="connsiteY7" fmla="*/ 83507 h 158663"/>
                  <a:gd name="connsiteX8" fmla="*/ 626302 w 1052187"/>
                  <a:gd name="connsiteY8" fmla="*/ 112734 h 158663"/>
                  <a:gd name="connsiteX9" fmla="*/ 655529 w 1052187"/>
                  <a:gd name="connsiteY9" fmla="*/ 112734 h 158663"/>
                  <a:gd name="connsiteX10" fmla="*/ 655529 w 1052187"/>
                  <a:gd name="connsiteY10" fmla="*/ 133611 h 158663"/>
                  <a:gd name="connsiteX11" fmla="*/ 935277 w 1052187"/>
                  <a:gd name="connsiteY11" fmla="*/ 133611 h 158663"/>
                  <a:gd name="connsiteX12" fmla="*/ 935277 w 1052187"/>
                  <a:gd name="connsiteY12" fmla="*/ 158663 h 158663"/>
                  <a:gd name="connsiteX13" fmla="*/ 1052187 w 1052187"/>
                  <a:gd name="connsiteY13" fmla="*/ 158663 h 15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2187" h="158663">
                    <a:moveTo>
                      <a:pt x="0" y="0"/>
                    </a:moveTo>
                    <a:lnTo>
                      <a:pt x="417535" y="0"/>
                    </a:lnTo>
                    <a:lnTo>
                      <a:pt x="417535" y="33403"/>
                    </a:lnTo>
                    <a:lnTo>
                      <a:pt x="492691" y="33403"/>
                    </a:lnTo>
                    <a:lnTo>
                      <a:pt x="492691" y="66806"/>
                    </a:lnTo>
                    <a:lnTo>
                      <a:pt x="521918" y="66806"/>
                    </a:lnTo>
                    <a:lnTo>
                      <a:pt x="521918" y="83507"/>
                    </a:lnTo>
                    <a:lnTo>
                      <a:pt x="626302" y="83507"/>
                    </a:lnTo>
                    <a:lnTo>
                      <a:pt x="626302" y="112734"/>
                    </a:lnTo>
                    <a:lnTo>
                      <a:pt x="655529" y="112734"/>
                    </a:lnTo>
                    <a:lnTo>
                      <a:pt x="655529" y="133611"/>
                    </a:lnTo>
                    <a:lnTo>
                      <a:pt x="935277" y="133611"/>
                    </a:lnTo>
                    <a:lnTo>
                      <a:pt x="935277" y="158663"/>
                    </a:lnTo>
                    <a:lnTo>
                      <a:pt x="1052187" y="158663"/>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99" name="Freeform 398">
              <a:extLst>
                <a:ext uri="{FF2B5EF4-FFF2-40B4-BE49-F238E27FC236}">
                  <a16:creationId xmlns:a16="http://schemas.microsoft.com/office/drawing/2014/main" id="{FD51E2E6-0178-61F6-2A68-FAE291221A70}"/>
                </a:ext>
              </a:extLst>
            </p:cNvPr>
            <p:cNvSpPr/>
            <p:nvPr/>
          </p:nvSpPr>
          <p:spPr bwMode="auto">
            <a:xfrm>
              <a:off x="9690970" y="3215014"/>
              <a:ext cx="1816274" cy="54279"/>
            </a:xfrm>
            <a:custGeom>
              <a:avLst/>
              <a:gdLst>
                <a:gd name="connsiteX0" fmla="*/ 1816274 w 1816274"/>
                <a:gd name="connsiteY0" fmla="*/ 54279 h 54279"/>
                <a:gd name="connsiteX1" fmla="*/ 396657 w 1816274"/>
                <a:gd name="connsiteY1" fmla="*/ 54279 h 54279"/>
                <a:gd name="connsiteX2" fmla="*/ 396657 w 1816274"/>
                <a:gd name="connsiteY2" fmla="*/ 54279 h 54279"/>
                <a:gd name="connsiteX3" fmla="*/ 396657 w 1816274"/>
                <a:gd name="connsiteY3" fmla="*/ 25052 h 54279"/>
                <a:gd name="connsiteX4" fmla="*/ 237994 w 1816274"/>
                <a:gd name="connsiteY4" fmla="*/ 25052 h 54279"/>
                <a:gd name="connsiteX5" fmla="*/ 237994 w 1816274"/>
                <a:gd name="connsiteY5" fmla="*/ 0 h 54279"/>
                <a:gd name="connsiteX6" fmla="*/ 0 w 1816274"/>
                <a:gd name="connsiteY6" fmla="*/ 0 h 5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6274" h="54279">
                  <a:moveTo>
                    <a:pt x="1816274" y="54279"/>
                  </a:moveTo>
                  <a:lnTo>
                    <a:pt x="396657" y="54279"/>
                  </a:lnTo>
                  <a:lnTo>
                    <a:pt x="396657" y="54279"/>
                  </a:lnTo>
                  <a:lnTo>
                    <a:pt x="396657" y="25052"/>
                  </a:lnTo>
                  <a:lnTo>
                    <a:pt x="237994" y="25052"/>
                  </a:lnTo>
                  <a:lnTo>
                    <a:pt x="237994" y="0"/>
                  </a:lnTo>
                  <a:lnTo>
                    <a:pt x="0"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0" name="Freeform 399">
              <a:extLst>
                <a:ext uri="{FF2B5EF4-FFF2-40B4-BE49-F238E27FC236}">
                  <a16:creationId xmlns:a16="http://schemas.microsoft.com/office/drawing/2014/main" id="{D39C1165-B989-1A68-1CCA-363595801666}"/>
                </a:ext>
              </a:extLst>
            </p:cNvPr>
            <p:cNvSpPr/>
            <p:nvPr/>
          </p:nvSpPr>
          <p:spPr bwMode="auto">
            <a:xfrm>
              <a:off x="8329808" y="2947792"/>
              <a:ext cx="1306882" cy="233819"/>
            </a:xfrm>
            <a:custGeom>
              <a:avLst/>
              <a:gdLst>
                <a:gd name="connsiteX0" fmla="*/ 0 w 1306882"/>
                <a:gd name="connsiteY0" fmla="*/ 0 h 233819"/>
                <a:gd name="connsiteX1" fmla="*/ 175365 w 1306882"/>
                <a:gd name="connsiteY1" fmla="*/ 0 h 233819"/>
                <a:gd name="connsiteX2" fmla="*/ 175365 w 1306882"/>
                <a:gd name="connsiteY2" fmla="*/ 12526 h 233819"/>
                <a:gd name="connsiteX3" fmla="*/ 258871 w 1306882"/>
                <a:gd name="connsiteY3" fmla="*/ 12526 h 233819"/>
                <a:gd name="connsiteX4" fmla="*/ 258871 w 1306882"/>
                <a:gd name="connsiteY4" fmla="*/ 29227 h 233819"/>
                <a:gd name="connsiteX5" fmla="*/ 367430 w 1306882"/>
                <a:gd name="connsiteY5" fmla="*/ 29227 h 233819"/>
                <a:gd name="connsiteX6" fmla="*/ 367430 w 1306882"/>
                <a:gd name="connsiteY6" fmla="*/ 50104 h 233819"/>
                <a:gd name="connsiteX7" fmla="*/ 409184 w 1306882"/>
                <a:gd name="connsiteY7" fmla="*/ 50104 h 233819"/>
                <a:gd name="connsiteX8" fmla="*/ 409184 w 1306882"/>
                <a:gd name="connsiteY8" fmla="*/ 79331 h 233819"/>
                <a:gd name="connsiteX9" fmla="*/ 409184 w 1306882"/>
                <a:gd name="connsiteY9" fmla="*/ 79331 h 233819"/>
                <a:gd name="connsiteX10" fmla="*/ 442587 w 1306882"/>
                <a:gd name="connsiteY10" fmla="*/ 112734 h 233819"/>
                <a:gd name="connsiteX11" fmla="*/ 613776 w 1306882"/>
                <a:gd name="connsiteY11" fmla="*/ 112734 h 233819"/>
                <a:gd name="connsiteX12" fmla="*/ 613776 w 1306882"/>
                <a:gd name="connsiteY12" fmla="*/ 137786 h 233819"/>
                <a:gd name="connsiteX13" fmla="*/ 830893 w 1306882"/>
                <a:gd name="connsiteY13" fmla="*/ 137786 h 233819"/>
                <a:gd name="connsiteX14" fmla="*/ 830893 w 1306882"/>
                <a:gd name="connsiteY14" fmla="*/ 158663 h 233819"/>
                <a:gd name="connsiteX15" fmla="*/ 985381 w 1306882"/>
                <a:gd name="connsiteY15" fmla="*/ 158663 h 233819"/>
                <a:gd name="connsiteX16" fmla="*/ 985381 w 1306882"/>
                <a:gd name="connsiteY16" fmla="*/ 167013 h 233819"/>
                <a:gd name="connsiteX17" fmla="*/ 1077239 w 1306882"/>
                <a:gd name="connsiteY17" fmla="*/ 167013 h 233819"/>
                <a:gd name="connsiteX18" fmla="*/ 1077239 w 1306882"/>
                <a:gd name="connsiteY18" fmla="*/ 187890 h 233819"/>
                <a:gd name="connsiteX19" fmla="*/ 1114817 w 1306882"/>
                <a:gd name="connsiteY19" fmla="*/ 187890 h 233819"/>
                <a:gd name="connsiteX20" fmla="*/ 1114817 w 1306882"/>
                <a:gd name="connsiteY20" fmla="*/ 208767 h 233819"/>
                <a:gd name="connsiteX21" fmla="*/ 1160745 w 1306882"/>
                <a:gd name="connsiteY21" fmla="*/ 208767 h 233819"/>
                <a:gd name="connsiteX22" fmla="*/ 1160745 w 1306882"/>
                <a:gd name="connsiteY22" fmla="*/ 233819 h 233819"/>
                <a:gd name="connsiteX23" fmla="*/ 1306882 w 1306882"/>
                <a:gd name="connsiteY23" fmla="*/ 233819 h 233819"/>
                <a:gd name="connsiteX0" fmla="*/ 0 w 1306882"/>
                <a:gd name="connsiteY0" fmla="*/ 0 h 233819"/>
                <a:gd name="connsiteX1" fmla="*/ 175365 w 1306882"/>
                <a:gd name="connsiteY1" fmla="*/ 0 h 233819"/>
                <a:gd name="connsiteX2" fmla="*/ 175365 w 1306882"/>
                <a:gd name="connsiteY2" fmla="*/ 12526 h 233819"/>
                <a:gd name="connsiteX3" fmla="*/ 258871 w 1306882"/>
                <a:gd name="connsiteY3" fmla="*/ 12526 h 233819"/>
                <a:gd name="connsiteX4" fmla="*/ 258871 w 1306882"/>
                <a:gd name="connsiteY4" fmla="*/ 29227 h 233819"/>
                <a:gd name="connsiteX5" fmla="*/ 367430 w 1306882"/>
                <a:gd name="connsiteY5" fmla="*/ 29227 h 233819"/>
                <a:gd name="connsiteX6" fmla="*/ 367430 w 1306882"/>
                <a:gd name="connsiteY6" fmla="*/ 50104 h 233819"/>
                <a:gd name="connsiteX7" fmla="*/ 409184 w 1306882"/>
                <a:gd name="connsiteY7" fmla="*/ 50104 h 233819"/>
                <a:gd name="connsiteX8" fmla="*/ 409184 w 1306882"/>
                <a:gd name="connsiteY8" fmla="*/ 79331 h 233819"/>
                <a:gd name="connsiteX9" fmla="*/ 430061 w 1306882"/>
                <a:gd name="connsiteY9" fmla="*/ 79331 h 233819"/>
                <a:gd name="connsiteX10" fmla="*/ 442587 w 1306882"/>
                <a:gd name="connsiteY10" fmla="*/ 112734 h 233819"/>
                <a:gd name="connsiteX11" fmla="*/ 613776 w 1306882"/>
                <a:gd name="connsiteY11" fmla="*/ 112734 h 233819"/>
                <a:gd name="connsiteX12" fmla="*/ 613776 w 1306882"/>
                <a:gd name="connsiteY12" fmla="*/ 137786 h 233819"/>
                <a:gd name="connsiteX13" fmla="*/ 830893 w 1306882"/>
                <a:gd name="connsiteY13" fmla="*/ 137786 h 233819"/>
                <a:gd name="connsiteX14" fmla="*/ 830893 w 1306882"/>
                <a:gd name="connsiteY14" fmla="*/ 158663 h 233819"/>
                <a:gd name="connsiteX15" fmla="*/ 985381 w 1306882"/>
                <a:gd name="connsiteY15" fmla="*/ 158663 h 233819"/>
                <a:gd name="connsiteX16" fmla="*/ 985381 w 1306882"/>
                <a:gd name="connsiteY16" fmla="*/ 167013 h 233819"/>
                <a:gd name="connsiteX17" fmla="*/ 1077239 w 1306882"/>
                <a:gd name="connsiteY17" fmla="*/ 167013 h 233819"/>
                <a:gd name="connsiteX18" fmla="*/ 1077239 w 1306882"/>
                <a:gd name="connsiteY18" fmla="*/ 187890 h 233819"/>
                <a:gd name="connsiteX19" fmla="*/ 1114817 w 1306882"/>
                <a:gd name="connsiteY19" fmla="*/ 187890 h 233819"/>
                <a:gd name="connsiteX20" fmla="*/ 1114817 w 1306882"/>
                <a:gd name="connsiteY20" fmla="*/ 208767 h 233819"/>
                <a:gd name="connsiteX21" fmla="*/ 1160745 w 1306882"/>
                <a:gd name="connsiteY21" fmla="*/ 208767 h 233819"/>
                <a:gd name="connsiteX22" fmla="*/ 1160745 w 1306882"/>
                <a:gd name="connsiteY22" fmla="*/ 233819 h 233819"/>
                <a:gd name="connsiteX23" fmla="*/ 1306882 w 1306882"/>
                <a:gd name="connsiteY23" fmla="*/ 233819 h 233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06882" h="233819">
                  <a:moveTo>
                    <a:pt x="0" y="0"/>
                  </a:moveTo>
                  <a:lnTo>
                    <a:pt x="175365" y="0"/>
                  </a:lnTo>
                  <a:lnTo>
                    <a:pt x="175365" y="12526"/>
                  </a:lnTo>
                  <a:lnTo>
                    <a:pt x="258871" y="12526"/>
                  </a:lnTo>
                  <a:lnTo>
                    <a:pt x="258871" y="29227"/>
                  </a:lnTo>
                  <a:lnTo>
                    <a:pt x="367430" y="29227"/>
                  </a:lnTo>
                  <a:lnTo>
                    <a:pt x="367430" y="50104"/>
                  </a:lnTo>
                  <a:lnTo>
                    <a:pt x="409184" y="50104"/>
                  </a:lnTo>
                  <a:lnTo>
                    <a:pt x="409184" y="79331"/>
                  </a:lnTo>
                  <a:lnTo>
                    <a:pt x="430061" y="79331"/>
                  </a:lnTo>
                  <a:lnTo>
                    <a:pt x="442587" y="112734"/>
                  </a:lnTo>
                  <a:lnTo>
                    <a:pt x="613776" y="112734"/>
                  </a:lnTo>
                  <a:lnTo>
                    <a:pt x="613776" y="137786"/>
                  </a:lnTo>
                  <a:lnTo>
                    <a:pt x="830893" y="137786"/>
                  </a:lnTo>
                  <a:lnTo>
                    <a:pt x="830893" y="158663"/>
                  </a:lnTo>
                  <a:lnTo>
                    <a:pt x="985381" y="158663"/>
                  </a:lnTo>
                  <a:lnTo>
                    <a:pt x="985381" y="167013"/>
                  </a:lnTo>
                  <a:lnTo>
                    <a:pt x="1077239" y="167013"/>
                  </a:lnTo>
                  <a:lnTo>
                    <a:pt x="1077239" y="187890"/>
                  </a:lnTo>
                  <a:lnTo>
                    <a:pt x="1114817" y="187890"/>
                  </a:lnTo>
                  <a:lnTo>
                    <a:pt x="1114817" y="208767"/>
                  </a:lnTo>
                  <a:lnTo>
                    <a:pt x="1160745" y="208767"/>
                  </a:lnTo>
                  <a:lnTo>
                    <a:pt x="1160745" y="233819"/>
                  </a:lnTo>
                  <a:lnTo>
                    <a:pt x="1306882" y="233819"/>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1" name="Freeform 400">
              <a:extLst>
                <a:ext uri="{FF2B5EF4-FFF2-40B4-BE49-F238E27FC236}">
                  <a16:creationId xmlns:a16="http://schemas.microsoft.com/office/drawing/2014/main" id="{54394750-0E35-D1E0-AD3B-5FC8C1B359DE}"/>
                </a:ext>
              </a:extLst>
            </p:cNvPr>
            <p:cNvSpPr/>
            <p:nvPr/>
          </p:nvSpPr>
          <p:spPr bwMode="auto">
            <a:xfrm>
              <a:off x="9628340" y="3189962"/>
              <a:ext cx="79331" cy="20876"/>
            </a:xfrm>
            <a:custGeom>
              <a:avLst/>
              <a:gdLst>
                <a:gd name="connsiteX0" fmla="*/ 0 w 79331"/>
                <a:gd name="connsiteY0" fmla="*/ 0 h 20876"/>
                <a:gd name="connsiteX1" fmla="*/ 79331 w 79331"/>
                <a:gd name="connsiteY1" fmla="*/ 0 h 20876"/>
                <a:gd name="connsiteX2" fmla="*/ 79331 w 79331"/>
                <a:gd name="connsiteY2" fmla="*/ 20876 h 20876"/>
              </a:gdLst>
              <a:ahLst/>
              <a:cxnLst>
                <a:cxn ang="0">
                  <a:pos x="connsiteX0" y="connsiteY0"/>
                </a:cxn>
                <a:cxn ang="0">
                  <a:pos x="connsiteX1" y="connsiteY1"/>
                </a:cxn>
                <a:cxn ang="0">
                  <a:pos x="connsiteX2" y="connsiteY2"/>
                </a:cxn>
              </a:cxnLst>
              <a:rect l="l" t="t" r="r" b="b"/>
              <a:pathLst>
                <a:path w="79331" h="20876">
                  <a:moveTo>
                    <a:pt x="0" y="0"/>
                  </a:moveTo>
                  <a:lnTo>
                    <a:pt x="79331" y="0"/>
                  </a:lnTo>
                  <a:lnTo>
                    <a:pt x="79331" y="20876"/>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95" name="Group 394">
            <a:extLst>
              <a:ext uri="{FF2B5EF4-FFF2-40B4-BE49-F238E27FC236}">
                <a16:creationId xmlns:a16="http://schemas.microsoft.com/office/drawing/2014/main" id="{06BA9936-BB37-8F59-CFE3-A1D4F57E0C8B}"/>
              </a:ext>
            </a:extLst>
          </p:cNvPr>
          <p:cNvGrpSpPr/>
          <p:nvPr/>
        </p:nvGrpSpPr>
        <p:grpSpPr>
          <a:xfrm>
            <a:off x="6627821" y="2552641"/>
            <a:ext cx="4581171" cy="830120"/>
            <a:chOff x="6627821" y="2552641"/>
            <a:chExt cx="4581171" cy="830120"/>
          </a:xfrm>
        </p:grpSpPr>
        <p:sp>
          <p:nvSpPr>
            <p:cNvPr id="377" name="TextBox 376">
              <a:extLst>
                <a:ext uri="{FF2B5EF4-FFF2-40B4-BE49-F238E27FC236}">
                  <a16:creationId xmlns:a16="http://schemas.microsoft.com/office/drawing/2014/main" id="{B67F6901-C588-504A-18E5-E3563B6E8EAF}"/>
                </a:ext>
              </a:extLst>
            </p:cNvPr>
            <p:cNvSpPr txBox="1"/>
            <p:nvPr/>
          </p:nvSpPr>
          <p:spPr bwMode="auto">
            <a:xfrm>
              <a:off x="6627821" y="255264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8" name="TextBox 377">
              <a:extLst>
                <a:ext uri="{FF2B5EF4-FFF2-40B4-BE49-F238E27FC236}">
                  <a16:creationId xmlns:a16="http://schemas.microsoft.com/office/drawing/2014/main" id="{F0D253DB-2F16-7AA9-635C-146101448F81}"/>
                </a:ext>
              </a:extLst>
            </p:cNvPr>
            <p:cNvSpPr txBox="1"/>
            <p:nvPr/>
          </p:nvSpPr>
          <p:spPr bwMode="auto">
            <a:xfrm>
              <a:off x="6658044" y="255264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9" name="TextBox 378">
              <a:extLst>
                <a:ext uri="{FF2B5EF4-FFF2-40B4-BE49-F238E27FC236}">
                  <a16:creationId xmlns:a16="http://schemas.microsoft.com/office/drawing/2014/main" id="{E4882D38-38BC-1589-B329-88FB5107799B}"/>
                </a:ext>
              </a:extLst>
            </p:cNvPr>
            <p:cNvSpPr txBox="1"/>
            <p:nvPr/>
          </p:nvSpPr>
          <p:spPr bwMode="auto">
            <a:xfrm>
              <a:off x="7316327" y="269021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0" name="TextBox 379">
              <a:extLst>
                <a:ext uri="{FF2B5EF4-FFF2-40B4-BE49-F238E27FC236}">
                  <a16:creationId xmlns:a16="http://schemas.microsoft.com/office/drawing/2014/main" id="{2D403BCF-72B1-A02B-18F0-13006B054CA8}"/>
                </a:ext>
              </a:extLst>
            </p:cNvPr>
            <p:cNvSpPr txBox="1"/>
            <p:nvPr/>
          </p:nvSpPr>
          <p:spPr bwMode="auto">
            <a:xfrm>
              <a:off x="7536760" y="269090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1" name="TextBox 380">
              <a:extLst>
                <a:ext uri="{FF2B5EF4-FFF2-40B4-BE49-F238E27FC236}">
                  <a16:creationId xmlns:a16="http://schemas.microsoft.com/office/drawing/2014/main" id="{6A39B2B6-2785-F92B-4443-AF371679319E}"/>
                </a:ext>
              </a:extLst>
            </p:cNvPr>
            <p:cNvSpPr txBox="1"/>
            <p:nvPr/>
          </p:nvSpPr>
          <p:spPr bwMode="auto">
            <a:xfrm>
              <a:off x="8338059" y="306886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2" name="TextBox 381">
              <a:extLst>
                <a:ext uri="{FF2B5EF4-FFF2-40B4-BE49-F238E27FC236}">
                  <a16:creationId xmlns:a16="http://schemas.microsoft.com/office/drawing/2014/main" id="{317D325A-A4FE-F2FA-95E8-3F764B55CC8F}"/>
                </a:ext>
              </a:extLst>
            </p:cNvPr>
            <p:cNvSpPr txBox="1"/>
            <p:nvPr/>
          </p:nvSpPr>
          <p:spPr bwMode="auto">
            <a:xfrm>
              <a:off x="8656715" y="307257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3" name="TextBox 382">
              <a:extLst>
                <a:ext uri="{FF2B5EF4-FFF2-40B4-BE49-F238E27FC236}">
                  <a16:creationId xmlns:a16="http://schemas.microsoft.com/office/drawing/2014/main" id="{3126CEA5-DCB0-FE92-CAB4-0DBF21475DB0}"/>
                </a:ext>
              </a:extLst>
            </p:cNvPr>
            <p:cNvSpPr txBox="1"/>
            <p:nvPr/>
          </p:nvSpPr>
          <p:spPr bwMode="auto">
            <a:xfrm>
              <a:off x="8787457" y="306886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4" name="TextBox 383">
              <a:extLst>
                <a:ext uri="{FF2B5EF4-FFF2-40B4-BE49-F238E27FC236}">
                  <a16:creationId xmlns:a16="http://schemas.microsoft.com/office/drawing/2014/main" id="{F1B9777B-547C-1E95-0A27-4246FE4F671B}"/>
                </a:ext>
              </a:extLst>
            </p:cNvPr>
            <p:cNvSpPr txBox="1"/>
            <p:nvPr/>
          </p:nvSpPr>
          <p:spPr bwMode="auto">
            <a:xfrm>
              <a:off x="8878948" y="307098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5" name="TextBox 384">
              <a:extLst>
                <a:ext uri="{FF2B5EF4-FFF2-40B4-BE49-F238E27FC236}">
                  <a16:creationId xmlns:a16="http://schemas.microsoft.com/office/drawing/2014/main" id="{7E8B0256-C8D1-D4FC-551C-428961F9FB7F}"/>
                </a:ext>
              </a:extLst>
            </p:cNvPr>
            <p:cNvSpPr txBox="1"/>
            <p:nvPr/>
          </p:nvSpPr>
          <p:spPr bwMode="auto">
            <a:xfrm>
              <a:off x="9157290" y="307258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6" name="TextBox 385">
              <a:extLst>
                <a:ext uri="{FF2B5EF4-FFF2-40B4-BE49-F238E27FC236}">
                  <a16:creationId xmlns:a16="http://schemas.microsoft.com/office/drawing/2014/main" id="{B1537FE7-993D-DDF4-6EBF-AAD7004446E0}"/>
                </a:ext>
              </a:extLst>
            </p:cNvPr>
            <p:cNvSpPr txBox="1"/>
            <p:nvPr/>
          </p:nvSpPr>
          <p:spPr bwMode="auto">
            <a:xfrm>
              <a:off x="8943411" y="306975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7" name="TextBox 386">
              <a:extLst>
                <a:ext uri="{FF2B5EF4-FFF2-40B4-BE49-F238E27FC236}">
                  <a16:creationId xmlns:a16="http://schemas.microsoft.com/office/drawing/2014/main" id="{F3B13A55-6804-34E2-9067-2211BE3C66DD}"/>
                </a:ext>
              </a:extLst>
            </p:cNvPr>
            <p:cNvSpPr txBox="1"/>
            <p:nvPr/>
          </p:nvSpPr>
          <p:spPr bwMode="auto">
            <a:xfrm>
              <a:off x="11021058" y="307098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8" name="TextBox 387">
              <a:extLst>
                <a:ext uri="{FF2B5EF4-FFF2-40B4-BE49-F238E27FC236}">
                  <a16:creationId xmlns:a16="http://schemas.microsoft.com/office/drawing/2014/main" id="{130D8845-EF63-99CF-396D-C7FC07AF2B85}"/>
                </a:ext>
              </a:extLst>
            </p:cNvPr>
            <p:cNvSpPr txBox="1"/>
            <p:nvPr/>
          </p:nvSpPr>
          <p:spPr bwMode="auto">
            <a:xfrm>
              <a:off x="8966778" y="307303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9" name="TextBox 388">
              <a:extLst>
                <a:ext uri="{FF2B5EF4-FFF2-40B4-BE49-F238E27FC236}">
                  <a16:creationId xmlns:a16="http://schemas.microsoft.com/office/drawing/2014/main" id="{D4534E46-703A-CAD3-DEA3-17DA44B9C0A0}"/>
                </a:ext>
              </a:extLst>
            </p:cNvPr>
            <p:cNvSpPr txBox="1"/>
            <p:nvPr/>
          </p:nvSpPr>
          <p:spPr bwMode="auto">
            <a:xfrm>
              <a:off x="9081650" y="307351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1" name="TextBox 390">
              <a:extLst>
                <a:ext uri="{FF2B5EF4-FFF2-40B4-BE49-F238E27FC236}">
                  <a16:creationId xmlns:a16="http://schemas.microsoft.com/office/drawing/2014/main" id="{F0A82B64-74F8-A9D6-9D7F-28037DA7D0ED}"/>
                </a:ext>
              </a:extLst>
            </p:cNvPr>
            <p:cNvSpPr txBox="1"/>
            <p:nvPr/>
          </p:nvSpPr>
          <p:spPr bwMode="auto">
            <a:xfrm>
              <a:off x="10283626" y="307054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2" name="TextBox 391">
              <a:extLst>
                <a:ext uri="{FF2B5EF4-FFF2-40B4-BE49-F238E27FC236}">
                  <a16:creationId xmlns:a16="http://schemas.microsoft.com/office/drawing/2014/main" id="{1BAF4F0F-C8C3-00FC-E67D-8F51C903DBE0}"/>
                </a:ext>
              </a:extLst>
            </p:cNvPr>
            <p:cNvSpPr txBox="1"/>
            <p:nvPr/>
          </p:nvSpPr>
          <p:spPr bwMode="auto">
            <a:xfrm>
              <a:off x="10837039" y="307303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3" name="TextBox 392">
              <a:extLst>
                <a:ext uri="{FF2B5EF4-FFF2-40B4-BE49-F238E27FC236}">
                  <a16:creationId xmlns:a16="http://schemas.microsoft.com/office/drawing/2014/main" id="{140ABECA-6753-8221-01D9-5D02B6025FF5}"/>
                </a:ext>
              </a:extLst>
            </p:cNvPr>
            <p:cNvSpPr txBox="1"/>
            <p:nvPr/>
          </p:nvSpPr>
          <p:spPr bwMode="auto">
            <a:xfrm>
              <a:off x="10012488" y="307139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4" name="TextBox 393">
              <a:extLst>
                <a:ext uri="{FF2B5EF4-FFF2-40B4-BE49-F238E27FC236}">
                  <a16:creationId xmlns:a16="http://schemas.microsoft.com/office/drawing/2014/main" id="{361E8B76-6752-B86B-E8C3-85C175E712A7}"/>
                </a:ext>
              </a:extLst>
            </p:cNvPr>
            <p:cNvSpPr txBox="1"/>
            <p:nvPr/>
          </p:nvSpPr>
          <p:spPr bwMode="auto">
            <a:xfrm>
              <a:off x="10035596" y="307498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sp>
        <p:nvSpPr>
          <p:cNvPr id="376" name="Freeform 375">
            <a:extLst>
              <a:ext uri="{FF2B5EF4-FFF2-40B4-BE49-F238E27FC236}">
                <a16:creationId xmlns:a16="http://schemas.microsoft.com/office/drawing/2014/main" id="{DA960CC8-D887-F628-C952-11C07C177684}"/>
              </a:ext>
            </a:extLst>
          </p:cNvPr>
          <p:cNvSpPr/>
          <p:nvPr/>
        </p:nvSpPr>
        <p:spPr bwMode="auto">
          <a:xfrm>
            <a:off x="6709775" y="2709797"/>
            <a:ext cx="4396636" cy="521918"/>
          </a:xfrm>
          <a:custGeom>
            <a:avLst/>
            <a:gdLst>
              <a:gd name="connsiteX0" fmla="*/ 0 w 4396636"/>
              <a:gd name="connsiteY0" fmla="*/ 0 h 521918"/>
              <a:gd name="connsiteX1" fmla="*/ 455113 w 4396636"/>
              <a:gd name="connsiteY1" fmla="*/ 0 h 521918"/>
              <a:gd name="connsiteX2" fmla="*/ 455113 w 4396636"/>
              <a:gd name="connsiteY2" fmla="*/ 70981 h 521918"/>
              <a:gd name="connsiteX3" fmla="*/ 613776 w 4396636"/>
              <a:gd name="connsiteY3" fmla="*/ 70981 h 521918"/>
              <a:gd name="connsiteX4" fmla="*/ 613776 w 4396636"/>
              <a:gd name="connsiteY4" fmla="*/ 150313 h 521918"/>
              <a:gd name="connsiteX5" fmla="*/ 1018784 w 4396636"/>
              <a:gd name="connsiteY5" fmla="*/ 150313 h 521918"/>
              <a:gd name="connsiteX6" fmla="*/ 1018784 w 4396636"/>
              <a:gd name="connsiteY6" fmla="*/ 217118 h 521918"/>
              <a:gd name="connsiteX7" fmla="*/ 1089765 w 4396636"/>
              <a:gd name="connsiteY7" fmla="*/ 217118 h 521918"/>
              <a:gd name="connsiteX8" fmla="*/ 1089765 w 4396636"/>
              <a:gd name="connsiteY8" fmla="*/ 288099 h 521918"/>
              <a:gd name="connsiteX9" fmla="*/ 1240077 w 4396636"/>
              <a:gd name="connsiteY9" fmla="*/ 288099 h 521918"/>
              <a:gd name="connsiteX10" fmla="*/ 1240077 w 4396636"/>
              <a:gd name="connsiteY10" fmla="*/ 367430 h 521918"/>
              <a:gd name="connsiteX11" fmla="*/ 1540702 w 4396636"/>
              <a:gd name="connsiteY11" fmla="*/ 367430 h 521918"/>
              <a:gd name="connsiteX12" fmla="*/ 1540702 w 4396636"/>
              <a:gd name="connsiteY12" fmla="*/ 442587 h 521918"/>
              <a:gd name="connsiteX13" fmla="*/ 1645085 w 4396636"/>
              <a:gd name="connsiteY13" fmla="*/ 442587 h 521918"/>
              <a:gd name="connsiteX14" fmla="*/ 1645085 w 4396636"/>
              <a:gd name="connsiteY14" fmla="*/ 521918 h 521918"/>
              <a:gd name="connsiteX15" fmla="*/ 4396636 w 4396636"/>
              <a:gd name="connsiteY15" fmla="*/ 521918 h 52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96636" h="521918">
                <a:moveTo>
                  <a:pt x="0" y="0"/>
                </a:moveTo>
                <a:lnTo>
                  <a:pt x="455113" y="0"/>
                </a:lnTo>
                <a:lnTo>
                  <a:pt x="455113" y="70981"/>
                </a:lnTo>
                <a:lnTo>
                  <a:pt x="613776" y="70981"/>
                </a:lnTo>
                <a:lnTo>
                  <a:pt x="613776" y="150313"/>
                </a:lnTo>
                <a:lnTo>
                  <a:pt x="1018784" y="150313"/>
                </a:lnTo>
                <a:lnTo>
                  <a:pt x="1018784" y="217118"/>
                </a:lnTo>
                <a:lnTo>
                  <a:pt x="1089765" y="217118"/>
                </a:lnTo>
                <a:lnTo>
                  <a:pt x="1089765" y="288099"/>
                </a:lnTo>
                <a:lnTo>
                  <a:pt x="1240077" y="288099"/>
                </a:lnTo>
                <a:lnTo>
                  <a:pt x="1240077" y="367430"/>
                </a:lnTo>
                <a:lnTo>
                  <a:pt x="1540702" y="367430"/>
                </a:lnTo>
                <a:lnTo>
                  <a:pt x="1540702" y="442587"/>
                </a:lnTo>
                <a:lnTo>
                  <a:pt x="1645085" y="442587"/>
                </a:lnTo>
                <a:lnTo>
                  <a:pt x="1645085" y="521918"/>
                </a:lnTo>
                <a:lnTo>
                  <a:pt x="4396636" y="521918"/>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75" name="Group 374">
            <a:extLst>
              <a:ext uri="{FF2B5EF4-FFF2-40B4-BE49-F238E27FC236}">
                <a16:creationId xmlns:a16="http://schemas.microsoft.com/office/drawing/2014/main" id="{8F2EF407-F530-7909-12CE-823DCCEDF267}"/>
              </a:ext>
            </a:extLst>
          </p:cNvPr>
          <p:cNvGrpSpPr/>
          <p:nvPr/>
        </p:nvGrpSpPr>
        <p:grpSpPr>
          <a:xfrm>
            <a:off x="8653984" y="2830935"/>
            <a:ext cx="2967070" cy="577185"/>
            <a:chOff x="8653984" y="2830935"/>
            <a:chExt cx="2967070" cy="577185"/>
          </a:xfrm>
        </p:grpSpPr>
        <p:sp>
          <p:nvSpPr>
            <p:cNvPr id="311" name="TextBox 310">
              <a:extLst>
                <a:ext uri="{FF2B5EF4-FFF2-40B4-BE49-F238E27FC236}">
                  <a16:creationId xmlns:a16="http://schemas.microsoft.com/office/drawing/2014/main" id="{8B69EA73-8301-32D3-7049-B8084BFAA144}"/>
                </a:ext>
              </a:extLst>
            </p:cNvPr>
            <p:cNvSpPr txBox="1"/>
            <p:nvPr/>
          </p:nvSpPr>
          <p:spPr bwMode="auto">
            <a:xfrm>
              <a:off x="8653984" y="283093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2" name="TextBox 311">
              <a:extLst>
                <a:ext uri="{FF2B5EF4-FFF2-40B4-BE49-F238E27FC236}">
                  <a16:creationId xmlns:a16="http://schemas.microsoft.com/office/drawing/2014/main" id="{70ECD542-172D-9409-9D66-E018BE33122F}"/>
                </a:ext>
              </a:extLst>
            </p:cNvPr>
            <p:cNvSpPr txBox="1"/>
            <p:nvPr/>
          </p:nvSpPr>
          <p:spPr bwMode="auto">
            <a:xfrm>
              <a:off x="9053815" y="290856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3" name="TextBox 312">
              <a:extLst>
                <a:ext uri="{FF2B5EF4-FFF2-40B4-BE49-F238E27FC236}">
                  <a16:creationId xmlns:a16="http://schemas.microsoft.com/office/drawing/2014/main" id="{CB8686CD-2139-3B3C-B1F5-A8EB6D7B429B}"/>
                </a:ext>
              </a:extLst>
            </p:cNvPr>
            <p:cNvSpPr txBox="1"/>
            <p:nvPr/>
          </p:nvSpPr>
          <p:spPr bwMode="auto">
            <a:xfrm>
              <a:off x="9422064" y="300624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4" name="TextBox 313">
              <a:extLst>
                <a:ext uri="{FF2B5EF4-FFF2-40B4-BE49-F238E27FC236}">
                  <a16:creationId xmlns:a16="http://schemas.microsoft.com/office/drawing/2014/main" id="{87C52FA5-F0AF-F034-E7BE-08996FA5DCDE}"/>
                </a:ext>
              </a:extLst>
            </p:cNvPr>
            <p:cNvSpPr txBox="1"/>
            <p:nvPr/>
          </p:nvSpPr>
          <p:spPr bwMode="auto">
            <a:xfrm>
              <a:off x="9546921" y="300624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5" name="TextBox 314">
              <a:extLst>
                <a:ext uri="{FF2B5EF4-FFF2-40B4-BE49-F238E27FC236}">
                  <a16:creationId xmlns:a16="http://schemas.microsoft.com/office/drawing/2014/main" id="{4A39B328-83D5-4D0C-99F5-157E0C8F1265}"/>
                </a:ext>
              </a:extLst>
            </p:cNvPr>
            <p:cNvSpPr txBox="1"/>
            <p:nvPr/>
          </p:nvSpPr>
          <p:spPr bwMode="auto">
            <a:xfrm>
              <a:off x="9508307" y="300624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6" name="TextBox 315">
              <a:extLst>
                <a:ext uri="{FF2B5EF4-FFF2-40B4-BE49-F238E27FC236}">
                  <a16:creationId xmlns:a16="http://schemas.microsoft.com/office/drawing/2014/main" id="{4FEA7346-C806-2F95-0B26-41127A65F337}"/>
                </a:ext>
              </a:extLst>
            </p:cNvPr>
            <p:cNvSpPr txBox="1"/>
            <p:nvPr/>
          </p:nvSpPr>
          <p:spPr bwMode="auto">
            <a:xfrm>
              <a:off x="9359890" y="295444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 name="TextBox 316">
              <a:extLst>
                <a:ext uri="{FF2B5EF4-FFF2-40B4-BE49-F238E27FC236}">
                  <a16:creationId xmlns:a16="http://schemas.microsoft.com/office/drawing/2014/main" id="{79C82441-21B1-3CDB-0420-CE18A50AEB0F}"/>
                </a:ext>
              </a:extLst>
            </p:cNvPr>
            <p:cNvSpPr txBox="1"/>
            <p:nvPr/>
          </p:nvSpPr>
          <p:spPr bwMode="auto">
            <a:xfrm>
              <a:off x="9457105" y="300624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8" name="TextBox 317">
              <a:extLst>
                <a:ext uri="{FF2B5EF4-FFF2-40B4-BE49-F238E27FC236}">
                  <a16:creationId xmlns:a16="http://schemas.microsoft.com/office/drawing/2014/main" id="{5DCCCC05-92F6-46C0-1999-D814CBDB41CC}"/>
                </a:ext>
              </a:extLst>
            </p:cNvPr>
            <p:cNvSpPr txBox="1"/>
            <p:nvPr/>
          </p:nvSpPr>
          <p:spPr bwMode="auto">
            <a:xfrm>
              <a:off x="9474201" y="300624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9" name="TextBox 318">
              <a:extLst>
                <a:ext uri="{FF2B5EF4-FFF2-40B4-BE49-F238E27FC236}">
                  <a16:creationId xmlns:a16="http://schemas.microsoft.com/office/drawing/2014/main" id="{D6A45A0B-CB60-E83B-AD9D-8FAEF5A71FB8}"/>
                </a:ext>
              </a:extLst>
            </p:cNvPr>
            <p:cNvSpPr txBox="1"/>
            <p:nvPr/>
          </p:nvSpPr>
          <p:spPr bwMode="auto">
            <a:xfrm>
              <a:off x="9438225" y="300624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20" name="TextBox 319">
              <a:extLst>
                <a:ext uri="{FF2B5EF4-FFF2-40B4-BE49-F238E27FC236}">
                  <a16:creationId xmlns:a16="http://schemas.microsoft.com/office/drawing/2014/main" id="{99767C6D-0EC8-F77D-96DC-ED10BFDCE444}"/>
                </a:ext>
              </a:extLst>
            </p:cNvPr>
            <p:cNvSpPr txBox="1"/>
            <p:nvPr/>
          </p:nvSpPr>
          <p:spPr bwMode="auto">
            <a:xfrm>
              <a:off x="9490485" y="300624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21" name="TextBox 320">
              <a:extLst>
                <a:ext uri="{FF2B5EF4-FFF2-40B4-BE49-F238E27FC236}">
                  <a16:creationId xmlns:a16="http://schemas.microsoft.com/office/drawing/2014/main" id="{2CF636D2-7F91-C3EE-C047-E641C14B172D}"/>
                </a:ext>
              </a:extLst>
            </p:cNvPr>
            <p:cNvSpPr txBox="1"/>
            <p:nvPr/>
          </p:nvSpPr>
          <p:spPr bwMode="auto">
            <a:xfrm>
              <a:off x="9604118" y="302381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22" name="TextBox 321">
              <a:extLst>
                <a:ext uri="{FF2B5EF4-FFF2-40B4-BE49-F238E27FC236}">
                  <a16:creationId xmlns:a16="http://schemas.microsoft.com/office/drawing/2014/main" id="{A5CA077E-45E3-A075-37E8-7B8941329A04}"/>
                </a:ext>
              </a:extLst>
            </p:cNvPr>
            <p:cNvSpPr txBox="1"/>
            <p:nvPr/>
          </p:nvSpPr>
          <p:spPr bwMode="auto">
            <a:xfrm>
              <a:off x="9620077" y="303987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23" name="TextBox 322">
              <a:extLst>
                <a:ext uri="{FF2B5EF4-FFF2-40B4-BE49-F238E27FC236}">
                  <a16:creationId xmlns:a16="http://schemas.microsoft.com/office/drawing/2014/main" id="{CBF042B6-F7DA-0C4D-16DE-36C25865C491}"/>
                </a:ext>
              </a:extLst>
            </p:cNvPr>
            <p:cNvSpPr txBox="1"/>
            <p:nvPr/>
          </p:nvSpPr>
          <p:spPr bwMode="auto">
            <a:xfrm>
              <a:off x="9641391" y="303987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24" name="TextBox 323">
              <a:extLst>
                <a:ext uri="{FF2B5EF4-FFF2-40B4-BE49-F238E27FC236}">
                  <a16:creationId xmlns:a16="http://schemas.microsoft.com/office/drawing/2014/main" id="{E3987FCC-4A75-3DD7-50E6-D5B8719F40A4}"/>
                </a:ext>
              </a:extLst>
            </p:cNvPr>
            <p:cNvSpPr txBox="1"/>
            <p:nvPr/>
          </p:nvSpPr>
          <p:spPr bwMode="auto">
            <a:xfrm>
              <a:off x="9718204" y="304576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25" name="TextBox 324">
              <a:extLst>
                <a:ext uri="{FF2B5EF4-FFF2-40B4-BE49-F238E27FC236}">
                  <a16:creationId xmlns:a16="http://schemas.microsoft.com/office/drawing/2014/main" id="{7F8848C3-9228-07D3-A626-39C6F06FCBC0}"/>
                </a:ext>
              </a:extLst>
            </p:cNvPr>
            <p:cNvSpPr txBox="1"/>
            <p:nvPr/>
          </p:nvSpPr>
          <p:spPr bwMode="auto">
            <a:xfrm>
              <a:off x="9658246" y="304276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26" name="TextBox 325">
              <a:extLst>
                <a:ext uri="{FF2B5EF4-FFF2-40B4-BE49-F238E27FC236}">
                  <a16:creationId xmlns:a16="http://schemas.microsoft.com/office/drawing/2014/main" id="{88726BCE-4EE5-4D9E-A40D-8A28F31579B0}"/>
                </a:ext>
              </a:extLst>
            </p:cNvPr>
            <p:cNvSpPr txBox="1"/>
            <p:nvPr/>
          </p:nvSpPr>
          <p:spPr bwMode="auto">
            <a:xfrm>
              <a:off x="9695821" y="304429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27" name="TextBox 326">
              <a:extLst>
                <a:ext uri="{FF2B5EF4-FFF2-40B4-BE49-F238E27FC236}">
                  <a16:creationId xmlns:a16="http://schemas.microsoft.com/office/drawing/2014/main" id="{FE65D6C9-3335-20B1-EFC1-1C8853D5AC56}"/>
                </a:ext>
              </a:extLst>
            </p:cNvPr>
            <p:cNvSpPr txBox="1"/>
            <p:nvPr/>
          </p:nvSpPr>
          <p:spPr bwMode="auto">
            <a:xfrm>
              <a:off x="9677861" y="304276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28" name="TextBox 327">
              <a:extLst>
                <a:ext uri="{FF2B5EF4-FFF2-40B4-BE49-F238E27FC236}">
                  <a16:creationId xmlns:a16="http://schemas.microsoft.com/office/drawing/2014/main" id="{8462A080-4818-A065-7FBC-B9D2681EBF2C}"/>
                </a:ext>
              </a:extLst>
            </p:cNvPr>
            <p:cNvSpPr txBox="1"/>
            <p:nvPr/>
          </p:nvSpPr>
          <p:spPr bwMode="auto">
            <a:xfrm>
              <a:off x="9766290" y="304454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29" name="TextBox 328">
              <a:extLst>
                <a:ext uri="{FF2B5EF4-FFF2-40B4-BE49-F238E27FC236}">
                  <a16:creationId xmlns:a16="http://schemas.microsoft.com/office/drawing/2014/main" id="{F240A7D9-5494-26F7-B5EF-6EC910122A0D}"/>
                </a:ext>
              </a:extLst>
            </p:cNvPr>
            <p:cNvSpPr txBox="1"/>
            <p:nvPr/>
          </p:nvSpPr>
          <p:spPr bwMode="auto">
            <a:xfrm>
              <a:off x="9856726" y="304480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0" name="TextBox 329">
              <a:extLst>
                <a:ext uri="{FF2B5EF4-FFF2-40B4-BE49-F238E27FC236}">
                  <a16:creationId xmlns:a16="http://schemas.microsoft.com/office/drawing/2014/main" id="{721D5A5B-CF14-4B46-10DE-FE0258F26558}"/>
                </a:ext>
              </a:extLst>
            </p:cNvPr>
            <p:cNvSpPr txBox="1"/>
            <p:nvPr/>
          </p:nvSpPr>
          <p:spPr bwMode="auto">
            <a:xfrm>
              <a:off x="11433120" y="309950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1" name="TextBox 330">
              <a:extLst>
                <a:ext uri="{FF2B5EF4-FFF2-40B4-BE49-F238E27FC236}">
                  <a16:creationId xmlns:a16="http://schemas.microsoft.com/office/drawing/2014/main" id="{746902E8-92A9-1BFD-40A2-CAF42DB913F0}"/>
                </a:ext>
              </a:extLst>
            </p:cNvPr>
            <p:cNvSpPr txBox="1"/>
            <p:nvPr/>
          </p:nvSpPr>
          <p:spPr bwMode="auto">
            <a:xfrm>
              <a:off x="9815293" y="304480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2" name="TextBox 331">
              <a:extLst>
                <a:ext uri="{FF2B5EF4-FFF2-40B4-BE49-F238E27FC236}">
                  <a16:creationId xmlns:a16="http://schemas.microsoft.com/office/drawing/2014/main" id="{0C76FC4F-DC2D-86D7-0B29-436498DD96B6}"/>
                </a:ext>
              </a:extLst>
            </p:cNvPr>
            <p:cNvSpPr txBox="1"/>
            <p:nvPr/>
          </p:nvSpPr>
          <p:spPr bwMode="auto">
            <a:xfrm>
              <a:off x="9797170" y="304622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3" name="TextBox 332">
              <a:extLst>
                <a:ext uri="{FF2B5EF4-FFF2-40B4-BE49-F238E27FC236}">
                  <a16:creationId xmlns:a16="http://schemas.microsoft.com/office/drawing/2014/main" id="{D8C270C2-C412-628D-94B0-F6F5D426B179}"/>
                </a:ext>
              </a:extLst>
            </p:cNvPr>
            <p:cNvSpPr txBox="1"/>
            <p:nvPr/>
          </p:nvSpPr>
          <p:spPr bwMode="auto">
            <a:xfrm>
              <a:off x="9781211" y="304189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4" name="TextBox 333">
              <a:extLst>
                <a:ext uri="{FF2B5EF4-FFF2-40B4-BE49-F238E27FC236}">
                  <a16:creationId xmlns:a16="http://schemas.microsoft.com/office/drawing/2014/main" id="{0ACEEEF1-1574-3F36-6DE1-83F7FB924E6F}"/>
                </a:ext>
              </a:extLst>
            </p:cNvPr>
            <p:cNvSpPr txBox="1"/>
            <p:nvPr/>
          </p:nvSpPr>
          <p:spPr bwMode="auto">
            <a:xfrm>
              <a:off x="9943060" y="306886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5" name="TextBox 334">
              <a:extLst>
                <a:ext uri="{FF2B5EF4-FFF2-40B4-BE49-F238E27FC236}">
                  <a16:creationId xmlns:a16="http://schemas.microsoft.com/office/drawing/2014/main" id="{3AF26FAE-5489-01A1-347C-BA2AA47516D3}"/>
                </a:ext>
              </a:extLst>
            </p:cNvPr>
            <p:cNvSpPr txBox="1"/>
            <p:nvPr/>
          </p:nvSpPr>
          <p:spPr bwMode="auto">
            <a:xfrm>
              <a:off x="10050820" y="309412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6" name="TextBox 335">
              <a:extLst>
                <a:ext uri="{FF2B5EF4-FFF2-40B4-BE49-F238E27FC236}">
                  <a16:creationId xmlns:a16="http://schemas.microsoft.com/office/drawing/2014/main" id="{87E436AD-010B-F1DE-AC0B-9A2BEDA4E770}"/>
                </a:ext>
              </a:extLst>
            </p:cNvPr>
            <p:cNvSpPr txBox="1"/>
            <p:nvPr/>
          </p:nvSpPr>
          <p:spPr bwMode="auto">
            <a:xfrm>
              <a:off x="9987985" y="306664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7" name="TextBox 336">
              <a:extLst>
                <a:ext uri="{FF2B5EF4-FFF2-40B4-BE49-F238E27FC236}">
                  <a16:creationId xmlns:a16="http://schemas.microsoft.com/office/drawing/2014/main" id="{3CAF1CDF-1609-0969-C460-F6F1739814C0}"/>
                </a:ext>
              </a:extLst>
            </p:cNvPr>
            <p:cNvSpPr txBox="1"/>
            <p:nvPr/>
          </p:nvSpPr>
          <p:spPr bwMode="auto">
            <a:xfrm>
              <a:off x="11260919" y="309870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8" name="TextBox 337">
              <a:extLst>
                <a:ext uri="{FF2B5EF4-FFF2-40B4-BE49-F238E27FC236}">
                  <a16:creationId xmlns:a16="http://schemas.microsoft.com/office/drawing/2014/main" id="{D2ED52B9-22E8-6154-0F6C-55E10ECDCB8F}"/>
                </a:ext>
              </a:extLst>
            </p:cNvPr>
            <p:cNvSpPr txBox="1"/>
            <p:nvPr/>
          </p:nvSpPr>
          <p:spPr bwMode="auto">
            <a:xfrm>
              <a:off x="10066744" y="309779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9" name="TextBox 338">
              <a:extLst>
                <a:ext uri="{FF2B5EF4-FFF2-40B4-BE49-F238E27FC236}">
                  <a16:creationId xmlns:a16="http://schemas.microsoft.com/office/drawing/2014/main" id="{6644C1F0-35C8-404E-345C-DB395A8DC442}"/>
                </a:ext>
              </a:extLst>
            </p:cNvPr>
            <p:cNvSpPr txBox="1"/>
            <p:nvPr/>
          </p:nvSpPr>
          <p:spPr bwMode="auto">
            <a:xfrm>
              <a:off x="10123901" y="309745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0" name="TextBox 339">
              <a:extLst>
                <a:ext uri="{FF2B5EF4-FFF2-40B4-BE49-F238E27FC236}">
                  <a16:creationId xmlns:a16="http://schemas.microsoft.com/office/drawing/2014/main" id="{134DEC20-1FBE-BB1F-7F92-B4222F6C0543}"/>
                </a:ext>
              </a:extLst>
            </p:cNvPr>
            <p:cNvSpPr txBox="1"/>
            <p:nvPr/>
          </p:nvSpPr>
          <p:spPr bwMode="auto">
            <a:xfrm>
              <a:off x="10152803" y="309812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1" name="TextBox 340">
              <a:extLst>
                <a:ext uri="{FF2B5EF4-FFF2-40B4-BE49-F238E27FC236}">
                  <a16:creationId xmlns:a16="http://schemas.microsoft.com/office/drawing/2014/main" id="{CA272E3D-C516-6123-66E5-565A1A9D185F}"/>
                </a:ext>
              </a:extLst>
            </p:cNvPr>
            <p:cNvSpPr txBox="1"/>
            <p:nvPr/>
          </p:nvSpPr>
          <p:spPr bwMode="auto">
            <a:xfrm>
              <a:off x="10107977" y="309387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2" name="TextBox 341">
              <a:extLst>
                <a:ext uri="{FF2B5EF4-FFF2-40B4-BE49-F238E27FC236}">
                  <a16:creationId xmlns:a16="http://schemas.microsoft.com/office/drawing/2014/main" id="{4E345A46-808D-2890-081F-0215B1AE3156}"/>
                </a:ext>
              </a:extLst>
            </p:cNvPr>
            <p:cNvSpPr txBox="1"/>
            <p:nvPr/>
          </p:nvSpPr>
          <p:spPr bwMode="auto">
            <a:xfrm>
              <a:off x="10089035" y="309387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3" name="TextBox 342">
              <a:extLst>
                <a:ext uri="{FF2B5EF4-FFF2-40B4-BE49-F238E27FC236}">
                  <a16:creationId xmlns:a16="http://schemas.microsoft.com/office/drawing/2014/main" id="{6AEF50A9-FD61-F6B4-1575-6BAA183B014D}"/>
                </a:ext>
              </a:extLst>
            </p:cNvPr>
            <p:cNvSpPr txBox="1"/>
            <p:nvPr/>
          </p:nvSpPr>
          <p:spPr bwMode="auto">
            <a:xfrm>
              <a:off x="10194725" y="309387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4" name="TextBox 343">
              <a:extLst>
                <a:ext uri="{FF2B5EF4-FFF2-40B4-BE49-F238E27FC236}">
                  <a16:creationId xmlns:a16="http://schemas.microsoft.com/office/drawing/2014/main" id="{D6803FF0-2092-5488-332A-F37A43594855}"/>
                </a:ext>
              </a:extLst>
            </p:cNvPr>
            <p:cNvSpPr txBox="1"/>
            <p:nvPr/>
          </p:nvSpPr>
          <p:spPr bwMode="auto">
            <a:xfrm>
              <a:off x="10172227" y="309666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5" name="TextBox 344">
              <a:extLst>
                <a:ext uri="{FF2B5EF4-FFF2-40B4-BE49-F238E27FC236}">
                  <a16:creationId xmlns:a16="http://schemas.microsoft.com/office/drawing/2014/main" id="{0BD24302-5BE7-8DAF-7865-1165D616582E}"/>
                </a:ext>
              </a:extLst>
            </p:cNvPr>
            <p:cNvSpPr txBox="1"/>
            <p:nvPr/>
          </p:nvSpPr>
          <p:spPr bwMode="auto">
            <a:xfrm>
              <a:off x="10280794" y="309048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6" name="TextBox 345">
              <a:extLst>
                <a:ext uri="{FF2B5EF4-FFF2-40B4-BE49-F238E27FC236}">
                  <a16:creationId xmlns:a16="http://schemas.microsoft.com/office/drawing/2014/main" id="{7EA44443-89D4-9EF6-2DB7-C255262F13AC}"/>
                </a:ext>
              </a:extLst>
            </p:cNvPr>
            <p:cNvSpPr txBox="1"/>
            <p:nvPr/>
          </p:nvSpPr>
          <p:spPr bwMode="auto">
            <a:xfrm>
              <a:off x="10258503" y="309349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7" name="TextBox 346">
              <a:extLst>
                <a:ext uri="{FF2B5EF4-FFF2-40B4-BE49-F238E27FC236}">
                  <a16:creationId xmlns:a16="http://schemas.microsoft.com/office/drawing/2014/main" id="{62307066-9283-8754-3C56-14CE2581FAC1}"/>
                </a:ext>
              </a:extLst>
            </p:cNvPr>
            <p:cNvSpPr txBox="1"/>
            <p:nvPr/>
          </p:nvSpPr>
          <p:spPr bwMode="auto">
            <a:xfrm>
              <a:off x="10300543" y="309651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8" name="TextBox 347">
              <a:extLst>
                <a:ext uri="{FF2B5EF4-FFF2-40B4-BE49-F238E27FC236}">
                  <a16:creationId xmlns:a16="http://schemas.microsoft.com/office/drawing/2014/main" id="{4BFADDBC-5FED-443B-85A9-7BECC892DFA2}"/>
                </a:ext>
              </a:extLst>
            </p:cNvPr>
            <p:cNvSpPr txBox="1"/>
            <p:nvPr/>
          </p:nvSpPr>
          <p:spPr bwMode="auto">
            <a:xfrm>
              <a:off x="10318046" y="309322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9" name="TextBox 348">
              <a:extLst>
                <a:ext uri="{FF2B5EF4-FFF2-40B4-BE49-F238E27FC236}">
                  <a16:creationId xmlns:a16="http://schemas.microsoft.com/office/drawing/2014/main" id="{9EB80D26-C7FD-C2C1-E773-C410504514E2}"/>
                </a:ext>
              </a:extLst>
            </p:cNvPr>
            <p:cNvSpPr txBox="1"/>
            <p:nvPr/>
          </p:nvSpPr>
          <p:spPr bwMode="auto">
            <a:xfrm>
              <a:off x="11188491" y="309986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0" name="TextBox 349">
              <a:extLst>
                <a:ext uri="{FF2B5EF4-FFF2-40B4-BE49-F238E27FC236}">
                  <a16:creationId xmlns:a16="http://schemas.microsoft.com/office/drawing/2014/main" id="{9178FC50-CEF2-F4EE-2693-5136D234D256}"/>
                </a:ext>
              </a:extLst>
            </p:cNvPr>
            <p:cNvSpPr txBox="1"/>
            <p:nvPr/>
          </p:nvSpPr>
          <p:spPr bwMode="auto">
            <a:xfrm>
              <a:off x="11126020" y="309641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1" name="TextBox 350">
              <a:extLst>
                <a:ext uri="{FF2B5EF4-FFF2-40B4-BE49-F238E27FC236}">
                  <a16:creationId xmlns:a16="http://schemas.microsoft.com/office/drawing/2014/main" id="{1078D309-1657-D357-0A87-9CF3748EBEA9}"/>
                </a:ext>
              </a:extLst>
            </p:cNvPr>
            <p:cNvSpPr txBox="1"/>
            <p:nvPr/>
          </p:nvSpPr>
          <p:spPr bwMode="auto">
            <a:xfrm>
              <a:off x="10958360" y="309970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2" name="TextBox 351">
              <a:extLst>
                <a:ext uri="{FF2B5EF4-FFF2-40B4-BE49-F238E27FC236}">
                  <a16:creationId xmlns:a16="http://schemas.microsoft.com/office/drawing/2014/main" id="{BA9B39ED-6527-02A4-0439-218E897933F0}"/>
                </a:ext>
              </a:extLst>
            </p:cNvPr>
            <p:cNvSpPr txBox="1"/>
            <p:nvPr/>
          </p:nvSpPr>
          <p:spPr bwMode="auto">
            <a:xfrm>
              <a:off x="10993226" y="309970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3" name="TextBox 352">
              <a:extLst>
                <a:ext uri="{FF2B5EF4-FFF2-40B4-BE49-F238E27FC236}">
                  <a16:creationId xmlns:a16="http://schemas.microsoft.com/office/drawing/2014/main" id="{78F25FB0-3B78-68DF-AFA6-DFDE1A6BFDC9}"/>
                </a:ext>
              </a:extLst>
            </p:cNvPr>
            <p:cNvSpPr txBox="1"/>
            <p:nvPr/>
          </p:nvSpPr>
          <p:spPr bwMode="auto">
            <a:xfrm>
              <a:off x="11038139" y="309986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4" name="TextBox 353">
              <a:extLst>
                <a:ext uri="{FF2B5EF4-FFF2-40B4-BE49-F238E27FC236}">
                  <a16:creationId xmlns:a16="http://schemas.microsoft.com/office/drawing/2014/main" id="{4B7B16D0-3EDA-BC67-0B59-88F2C702D1A8}"/>
                </a:ext>
              </a:extLst>
            </p:cNvPr>
            <p:cNvSpPr txBox="1"/>
            <p:nvPr/>
          </p:nvSpPr>
          <p:spPr bwMode="auto">
            <a:xfrm>
              <a:off x="10368530" y="309651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5" name="TextBox 354">
              <a:extLst>
                <a:ext uri="{FF2B5EF4-FFF2-40B4-BE49-F238E27FC236}">
                  <a16:creationId xmlns:a16="http://schemas.microsoft.com/office/drawing/2014/main" id="{FBF02415-24C9-D1DA-B70E-F0F2F9C8C002}"/>
                </a:ext>
              </a:extLst>
            </p:cNvPr>
            <p:cNvSpPr txBox="1"/>
            <p:nvPr/>
          </p:nvSpPr>
          <p:spPr bwMode="auto">
            <a:xfrm>
              <a:off x="10341991" y="309360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6" name="TextBox 355">
              <a:extLst>
                <a:ext uri="{FF2B5EF4-FFF2-40B4-BE49-F238E27FC236}">
                  <a16:creationId xmlns:a16="http://schemas.microsoft.com/office/drawing/2014/main" id="{393203A2-2726-51A3-BE6D-0C6D2059E224}"/>
                </a:ext>
              </a:extLst>
            </p:cNvPr>
            <p:cNvSpPr txBox="1"/>
            <p:nvPr/>
          </p:nvSpPr>
          <p:spPr bwMode="auto">
            <a:xfrm>
              <a:off x="10415922" y="309403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7" name="TextBox 356">
              <a:extLst>
                <a:ext uri="{FF2B5EF4-FFF2-40B4-BE49-F238E27FC236}">
                  <a16:creationId xmlns:a16="http://schemas.microsoft.com/office/drawing/2014/main" id="{04AE420B-EF36-4BB0-C4B6-364DFFB205CC}"/>
                </a:ext>
              </a:extLst>
            </p:cNvPr>
            <p:cNvSpPr txBox="1"/>
            <p:nvPr/>
          </p:nvSpPr>
          <p:spPr bwMode="auto">
            <a:xfrm>
              <a:off x="10394657" y="309209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8" name="TextBox 357">
              <a:extLst>
                <a:ext uri="{FF2B5EF4-FFF2-40B4-BE49-F238E27FC236}">
                  <a16:creationId xmlns:a16="http://schemas.microsoft.com/office/drawing/2014/main" id="{17BEF079-FB05-5849-47DC-9940AE43A6CC}"/>
                </a:ext>
              </a:extLst>
            </p:cNvPr>
            <p:cNvSpPr txBox="1"/>
            <p:nvPr/>
          </p:nvSpPr>
          <p:spPr bwMode="auto">
            <a:xfrm>
              <a:off x="10466751" y="309328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59" name="TextBox 358">
              <a:extLst>
                <a:ext uri="{FF2B5EF4-FFF2-40B4-BE49-F238E27FC236}">
                  <a16:creationId xmlns:a16="http://schemas.microsoft.com/office/drawing/2014/main" id="{C2E3A367-70CF-E4EF-831A-F2E8618941E8}"/>
                </a:ext>
              </a:extLst>
            </p:cNvPr>
            <p:cNvSpPr txBox="1"/>
            <p:nvPr/>
          </p:nvSpPr>
          <p:spPr bwMode="auto">
            <a:xfrm>
              <a:off x="10448354" y="309064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0" name="TextBox 359">
              <a:extLst>
                <a:ext uri="{FF2B5EF4-FFF2-40B4-BE49-F238E27FC236}">
                  <a16:creationId xmlns:a16="http://schemas.microsoft.com/office/drawing/2014/main" id="{774A96BD-C4C4-03AB-B2D5-5078FB867760}"/>
                </a:ext>
              </a:extLst>
            </p:cNvPr>
            <p:cNvSpPr txBox="1"/>
            <p:nvPr/>
          </p:nvSpPr>
          <p:spPr bwMode="auto">
            <a:xfrm>
              <a:off x="10431695" y="309503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1" name="TextBox 360">
              <a:extLst>
                <a:ext uri="{FF2B5EF4-FFF2-40B4-BE49-F238E27FC236}">
                  <a16:creationId xmlns:a16="http://schemas.microsoft.com/office/drawing/2014/main" id="{2D1398E7-E9A2-016B-1974-D55F5A0A5543}"/>
                </a:ext>
              </a:extLst>
            </p:cNvPr>
            <p:cNvSpPr txBox="1"/>
            <p:nvPr/>
          </p:nvSpPr>
          <p:spPr bwMode="auto">
            <a:xfrm>
              <a:off x="10527204" y="308768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2" name="TextBox 361">
              <a:extLst>
                <a:ext uri="{FF2B5EF4-FFF2-40B4-BE49-F238E27FC236}">
                  <a16:creationId xmlns:a16="http://schemas.microsoft.com/office/drawing/2014/main" id="{B55376F9-BD51-250D-8172-6D374F7654A6}"/>
                </a:ext>
              </a:extLst>
            </p:cNvPr>
            <p:cNvSpPr txBox="1"/>
            <p:nvPr/>
          </p:nvSpPr>
          <p:spPr bwMode="auto">
            <a:xfrm>
              <a:off x="10505069" y="308811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3" name="TextBox 362">
              <a:extLst>
                <a:ext uri="{FF2B5EF4-FFF2-40B4-BE49-F238E27FC236}">
                  <a16:creationId xmlns:a16="http://schemas.microsoft.com/office/drawing/2014/main" id="{AA8B5FC4-FE01-CFEC-FF27-36C0C2B8CB45}"/>
                </a:ext>
              </a:extLst>
            </p:cNvPr>
            <p:cNvSpPr txBox="1"/>
            <p:nvPr/>
          </p:nvSpPr>
          <p:spPr bwMode="auto">
            <a:xfrm>
              <a:off x="10550900" y="308752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4" name="TextBox 363">
              <a:extLst>
                <a:ext uri="{FF2B5EF4-FFF2-40B4-BE49-F238E27FC236}">
                  <a16:creationId xmlns:a16="http://schemas.microsoft.com/office/drawing/2014/main" id="{6186CC9D-C047-D61E-CD6A-C3C7483B863F}"/>
                </a:ext>
              </a:extLst>
            </p:cNvPr>
            <p:cNvSpPr txBox="1"/>
            <p:nvPr/>
          </p:nvSpPr>
          <p:spPr bwMode="auto">
            <a:xfrm>
              <a:off x="10665621" y="309002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5" name="TextBox 364">
              <a:extLst>
                <a:ext uri="{FF2B5EF4-FFF2-40B4-BE49-F238E27FC236}">
                  <a16:creationId xmlns:a16="http://schemas.microsoft.com/office/drawing/2014/main" id="{55B06AF4-BFE2-D933-A99D-FF392E3099DC}"/>
                </a:ext>
              </a:extLst>
            </p:cNvPr>
            <p:cNvSpPr txBox="1"/>
            <p:nvPr/>
          </p:nvSpPr>
          <p:spPr bwMode="auto">
            <a:xfrm>
              <a:off x="10587114" y="308956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6" name="TextBox 365">
              <a:extLst>
                <a:ext uri="{FF2B5EF4-FFF2-40B4-BE49-F238E27FC236}">
                  <a16:creationId xmlns:a16="http://schemas.microsoft.com/office/drawing/2014/main" id="{09A63687-966E-A76B-C995-DB97B82DA77A}"/>
                </a:ext>
              </a:extLst>
            </p:cNvPr>
            <p:cNvSpPr txBox="1"/>
            <p:nvPr/>
          </p:nvSpPr>
          <p:spPr bwMode="auto">
            <a:xfrm>
              <a:off x="10604086" y="308956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8" name="TextBox 367">
              <a:extLst>
                <a:ext uri="{FF2B5EF4-FFF2-40B4-BE49-F238E27FC236}">
                  <a16:creationId xmlns:a16="http://schemas.microsoft.com/office/drawing/2014/main" id="{B388AA97-DAB5-A9D4-79E0-9A51DAC26921}"/>
                </a:ext>
              </a:extLst>
            </p:cNvPr>
            <p:cNvSpPr txBox="1"/>
            <p:nvPr/>
          </p:nvSpPr>
          <p:spPr bwMode="auto">
            <a:xfrm>
              <a:off x="10717490" y="309137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69" name="TextBox 368">
              <a:extLst>
                <a:ext uri="{FF2B5EF4-FFF2-40B4-BE49-F238E27FC236}">
                  <a16:creationId xmlns:a16="http://schemas.microsoft.com/office/drawing/2014/main" id="{2C7173EB-C366-5078-A991-1E40E10E7D24}"/>
                </a:ext>
              </a:extLst>
            </p:cNvPr>
            <p:cNvSpPr txBox="1"/>
            <p:nvPr/>
          </p:nvSpPr>
          <p:spPr bwMode="auto">
            <a:xfrm>
              <a:off x="10762555" y="309387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0" name="TextBox 369">
              <a:extLst>
                <a:ext uri="{FF2B5EF4-FFF2-40B4-BE49-F238E27FC236}">
                  <a16:creationId xmlns:a16="http://schemas.microsoft.com/office/drawing/2014/main" id="{D770CB02-28BC-9482-2FBE-44F866C66D4B}"/>
                </a:ext>
              </a:extLst>
            </p:cNvPr>
            <p:cNvSpPr txBox="1"/>
            <p:nvPr/>
          </p:nvSpPr>
          <p:spPr bwMode="auto">
            <a:xfrm>
              <a:off x="10739648" y="309197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1" name="TextBox 370">
              <a:extLst>
                <a:ext uri="{FF2B5EF4-FFF2-40B4-BE49-F238E27FC236}">
                  <a16:creationId xmlns:a16="http://schemas.microsoft.com/office/drawing/2014/main" id="{211E52E9-50B5-6478-B503-B224FBFF128F}"/>
                </a:ext>
              </a:extLst>
            </p:cNvPr>
            <p:cNvSpPr txBox="1"/>
            <p:nvPr/>
          </p:nvSpPr>
          <p:spPr bwMode="auto">
            <a:xfrm>
              <a:off x="10881827" y="309838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2" name="TextBox 371">
              <a:extLst>
                <a:ext uri="{FF2B5EF4-FFF2-40B4-BE49-F238E27FC236}">
                  <a16:creationId xmlns:a16="http://schemas.microsoft.com/office/drawing/2014/main" id="{5B0BBDDD-B04B-CDDF-0C2D-0D1B5749EA39}"/>
                </a:ext>
              </a:extLst>
            </p:cNvPr>
            <p:cNvSpPr txBox="1"/>
            <p:nvPr/>
          </p:nvSpPr>
          <p:spPr bwMode="auto">
            <a:xfrm>
              <a:off x="10821353" y="309387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3" name="TextBox 372">
              <a:extLst>
                <a:ext uri="{FF2B5EF4-FFF2-40B4-BE49-F238E27FC236}">
                  <a16:creationId xmlns:a16="http://schemas.microsoft.com/office/drawing/2014/main" id="{27DFE53E-7433-528E-FC3D-030EF95DCB89}"/>
                </a:ext>
              </a:extLst>
            </p:cNvPr>
            <p:cNvSpPr txBox="1"/>
            <p:nvPr/>
          </p:nvSpPr>
          <p:spPr bwMode="auto">
            <a:xfrm>
              <a:off x="10802955" y="309387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74" name="TextBox 373">
              <a:extLst>
                <a:ext uri="{FF2B5EF4-FFF2-40B4-BE49-F238E27FC236}">
                  <a16:creationId xmlns:a16="http://schemas.microsoft.com/office/drawing/2014/main" id="{2A3543DE-FCC0-2AF6-13D7-00B332509BB9}"/>
                </a:ext>
              </a:extLst>
            </p:cNvPr>
            <p:cNvSpPr txBox="1"/>
            <p:nvPr/>
          </p:nvSpPr>
          <p:spPr bwMode="auto">
            <a:xfrm>
              <a:off x="10859329" y="310034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grpSp>
        <p:nvGrpSpPr>
          <p:cNvPr id="310" name="Group 309">
            <a:extLst>
              <a:ext uri="{FF2B5EF4-FFF2-40B4-BE49-F238E27FC236}">
                <a16:creationId xmlns:a16="http://schemas.microsoft.com/office/drawing/2014/main" id="{A4024E3B-9DEF-D6B3-5D7A-28F278B82DAA}"/>
              </a:ext>
            </a:extLst>
          </p:cNvPr>
          <p:cNvGrpSpPr/>
          <p:nvPr/>
        </p:nvGrpSpPr>
        <p:grpSpPr>
          <a:xfrm>
            <a:off x="6705600" y="2711824"/>
            <a:ext cx="4823012" cy="546847"/>
            <a:chOff x="6705600" y="2711824"/>
            <a:chExt cx="4823012" cy="546847"/>
          </a:xfrm>
        </p:grpSpPr>
        <p:sp>
          <p:nvSpPr>
            <p:cNvPr id="307" name="Freeform 306">
              <a:extLst>
                <a:ext uri="{FF2B5EF4-FFF2-40B4-BE49-F238E27FC236}">
                  <a16:creationId xmlns:a16="http://schemas.microsoft.com/office/drawing/2014/main" id="{F128788C-5F64-C0EA-0EEB-408C70F3B46C}"/>
                </a:ext>
              </a:extLst>
            </p:cNvPr>
            <p:cNvSpPr/>
            <p:nvPr/>
          </p:nvSpPr>
          <p:spPr bwMode="auto">
            <a:xfrm>
              <a:off x="8507506" y="2909047"/>
              <a:ext cx="3021106" cy="349624"/>
            </a:xfrm>
            <a:custGeom>
              <a:avLst/>
              <a:gdLst>
                <a:gd name="connsiteX0" fmla="*/ 3021106 w 3021106"/>
                <a:gd name="connsiteY0" fmla="*/ 349624 h 349624"/>
                <a:gd name="connsiteX1" fmla="*/ 1591235 w 3021106"/>
                <a:gd name="connsiteY1" fmla="*/ 349624 h 349624"/>
                <a:gd name="connsiteX2" fmla="*/ 1591235 w 3021106"/>
                <a:gd name="connsiteY2" fmla="*/ 349624 h 349624"/>
                <a:gd name="connsiteX3" fmla="*/ 1591235 w 3021106"/>
                <a:gd name="connsiteY3" fmla="*/ 313765 h 349624"/>
                <a:gd name="connsiteX4" fmla="*/ 1452282 w 3021106"/>
                <a:gd name="connsiteY4" fmla="*/ 313765 h 349624"/>
                <a:gd name="connsiteX5" fmla="*/ 1452282 w 3021106"/>
                <a:gd name="connsiteY5" fmla="*/ 295835 h 349624"/>
                <a:gd name="connsiteX6" fmla="*/ 1192306 w 3021106"/>
                <a:gd name="connsiteY6" fmla="*/ 295835 h 349624"/>
                <a:gd name="connsiteX7" fmla="*/ 1192306 w 3021106"/>
                <a:gd name="connsiteY7" fmla="*/ 264459 h 349624"/>
                <a:gd name="connsiteX8" fmla="*/ 1129553 w 3021106"/>
                <a:gd name="connsiteY8" fmla="*/ 264459 h 349624"/>
                <a:gd name="connsiteX9" fmla="*/ 1129553 w 3021106"/>
                <a:gd name="connsiteY9" fmla="*/ 251012 h 349624"/>
                <a:gd name="connsiteX10" fmla="*/ 990600 w 3021106"/>
                <a:gd name="connsiteY10" fmla="*/ 251012 h 349624"/>
                <a:gd name="connsiteX11" fmla="*/ 990600 w 3021106"/>
                <a:gd name="connsiteY11" fmla="*/ 251012 h 349624"/>
                <a:gd name="connsiteX12" fmla="*/ 990600 w 3021106"/>
                <a:gd name="connsiteY12" fmla="*/ 215153 h 349624"/>
                <a:gd name="connsiteX13" fmla="*/ 990600 w 3021106"/>
                <a:gd name="connsiteY13" fmla="*/ 215153 h 349624"/>
                <a:gd name="connsiteX14" fmla="*/ 954741 w 3021106"/>
                <a:gd name="connsiteY14" fmla="*/ 215153 h 349624"/>
                <a:gd name="connsiteX15" fmla="*/ 932329 w 3021106"/>
                <a:gd name="connsiteY15" fmla="*/ 215153 h 349624"/>
                <a:gd name="connsiteX16" fmla="*/ 932329 w 3021106"/>
                <a:gd name="connsiteY16" fmla="*/ 192741 h 349624"/>
                <a:gd name="connsiteX17" fmla="*/ 891988 w 3021106"/>
                <a:gd name="connsiteY17" fmla="*/ 192741 h 349624"/>
                <a:gd name="connsiteX18" fmla="*/ 891988 w 3021106"/>
                <a:gd name="connsiteY18" fmla="*/ 174812 h 349624"/>
                <a:gd name="connsiteX19" fmla="*/ 806823 w 3021106"/>
                <a:gd name="connsiteY19" fmla="*/ 174812 h 349624"/>
                <a:gd name="connsiteX20" fmla="*/ 806823 w 3021106"/>
                <a:gd name="connsiteY20" fmla="*/ 152400 h 349624"/>
                <a:gd name="connsiteX21" fmla="*/ 627529 w 3021106"/>
                <a:gd name="connsiteY21" fmla="*/ 152400 h 349624"/>
                <a:gd name="connsiteX22" fmla="*/ 627529 w 3021106"/>
                <a:gd name="connsiteY22" fmla="*/ 138953 h 349624"/>
                <a:gd name="connsiteX23" fmla="*/ 434788 w 3021106"/>
                <a:gd name="connsiteY23" fmla="*/ 138953 h 349624"/>
                <a:gd name="connsiteX24" fmla="*/ 434788 w 3021106"/>
                <a:gd name="connsiteY24" fmla="*/ 112059 h 349624"/>
                <a:gd name="connsiteX25" fmla="*/ 259976 w 3021106"/>
                <a:gd name="connsiteY25" fmla="*/ 112059 h 349624"/>
                <a:gd name="connsiteX26" fmla="*/ 259976 w 3021106"/>
                <a:gd name="connsiteY26" fmla="*/ 76200 h 349624"/>
                <a:gd name="connsiteX27" fmla="*/ 259976 w 3021106"/>
                <a:gd name="connsiteY27" fmla="*/ 76200 h 349624"/>
                <a:gd name="connsiteX28" fmla="*/ 237565 w 3021106"/>
                <a:gd name="connsiteY28" fmla="*/ 53789 h 349624"/>
                <a:gd name="connsiteX29" fmla="*/ 237565 w 3021106"/>
                <a:gd name="connsiteY29" fmla="*/ 53789 h 349624"/>
                <a:gd name="connsiteX30" fmla="*/ 219635 w 3021106"/>
                <a:gd name="connsiteY30" fmla="*/ 35859 h 349624"/>
                <a:gd name="connsiteX31" fmla="*/ 188259 w 3021106"/>
                <a:gd name="connsiteY31" fmla="*/ 35859 h 349624"/>
                <a:gd name="connsiteX32" fmla="*/ 188259 w 3021106"/>
                <a:gd name="connsiteY32" fmla="*/ 13447 h 349624"/>
                <a:gd name="connsiteX33" fmla="*/ 76200 w 3021106"/>
                <a:gd name="connsiteY33" fmla="*/ 13447 h 349624"/>
                <a:gd name="connsiteX34" fmla="*/ 76200 w 3021106"/>
                <a:gd name="connsiteY34" fmla="*/ 0 h 349624"/>
                <a:gd name="connsiteX35" fmla="*/ 0 w 3021106"/>
                <a:gd name="connsiteY35" fmla="*/ 0 h 349624"/>
                <a:gd name="connsiteX0" fmla="*/ 3021106 w 3021106"/>
                <a:gd name="connsiteY0" fmla="*/ 349624 h 349624"/>
                <a:gd name="connsiteX1" fmla="*/ 1591235 w 3021106"/>
                <a:gd name="connsiteY1" fmla="*/ 349624 h 349624"/>
                <a:gd name="connsiteX2" fmla="*/ 1591235 w 3021106"/>
                <a:gd name="connsiteY2" fmla="*/ 349624 h 349624"/>
                <a:gd name="connsiteX3" fmla="*/ 1591235 w 3021106"/>
                <a:gd name="connsiteY3" fmla="*/ 313765 h 349624"/>
                <a:gd name="connsiteX4" fmla="*/ 1452282 w 3021106"/>
                <a:gd name="connsiteY4" fmla="*/ 313765 h 349624"/>
                <a:gd name="connsiteX5" fmla="*/ 1452282 w 3021106"/>
                <a:gd name="connsiteY5" fmla="*/ 295835 h 349624"/>
                <a:gd name="connsiteX6" fmla="*/ 1192306 w 3021106"/>
                <a:gd name="connsiteY6" fmla="*/ 295835 h 349624"/>
                <a:gd name="connsiteX7" fmla="*/ 1192306 w 3021106"/>
                <a:gd name="connsiteY7" fmla="*/ 264459 h 349624"/>
                <a:gd name="connsiteX8" fmla="*/ 1129553 w 3021106"/>
                <a:gd name="connsiteY8" fmla="*/ 264459 h 349624"/>
                <a:gd name="connsiteX9" fmla="*/ 1129553 w 3021106"/>
                <a:gd name="connsiteY9" fmla="*/ 251012 h 349624"/>
                <a:gd name="connsiteX10" fmla="*/ 990600 w 3021106"/>
                <a:gd name="connsiteY10" fmla="*/ 251012 h 349624"/>
                <a:gd name="connsiteX11" fmla="*/ 990600 w 3021106"/>
                <a:gd name="connsiteY11" fmla="*/ 251012 h 349624"/>
                <a:gd name="connsiteX12" fmla="*/ 990600 w 3021106"/>
                <a:gd name="connsiteY12" fmla="*/ 215153 h 349624"/>
                <a:gd name="connsiteX13" fmla="*/ 990600 w 3021106"/>
                <a:gd name="connsiteY13" fmla="*/ 215153 h 349624"/>
                <a:gd name="connsiteX14" fmla="*/ 954741 w 3021106"/>
                <a:gd name="connsiteY14" fmla="*/ 215153 h 349624"/>
                <a:gd name="connsiteX15" fmla="*/ 932329 w 3021106"/>
                <a:gd name="connsiteY15" fmla="*/ 215153 h 349624"/>
                <a:gd name="connsiteX16" fmla="*/ 932329 w 3021106"/>
                <a:gd name="connsiteY16" fmla="*/ 192741 h 349624"/>
                <a:gd name="connsiteX17" fmla="*/ 891988 w 3021106"/>
                <a:gd name="connsiteY17" fmla="*/ 192741 h 349624"/>
                <a:gd name="connsiteX18" fmla="*/ 891988 w 3021106"/>
                <a:gd name="connsiteY18" fmla="*/ 174812 h 349624"/>
                <a:gd name="connsiteX19" fmla="*/ 806823 w 3021106"/>
                <a:gd name="connsiteY19" fmla="*/ 174812 h 349624"/>
                <a:gd name="connsiteX20" fmla="*/ 806823 w 3021106"/>
                <a:gd name="connsiteY20" fmla="*/ 152400 h 349624"/>
                <a:gd name="connsiteX21" fmla="*/ 627529 w 3021106"/>
                <a:gd name="connsiteY21" fmla="*/ 152400 h 349624"/>
                <a:gd name="connsiteX22" fmla="*/ 627529 w 3021106"/>
                <a:gd name="connsiteY22" fmla="*/ 138953 h 349624"/>
                <a:gd name="connsiteX23" fmla="*/ 434788 w 3021106"/>
                <a:gd name="connsiteY23" fmla="*/ 138953 h 349624"/>
                <a:gd name="connsiteX24" fmla="*/ 434788 w 3021106"/>
                <a:gd name="connsiteY24" fmla="*/ 112059 h 349624"/>
                <a:gd name="connsiteX25" fmla="*/ 259976 w 3021106"/>
                <a:gd name="connsiteY25" fmla="*/ 112059 h 349624"/>
                <a:gd name="connsiteX26" fmla="*/ 259976 w 3021106"/>
                <a:gd name="connsiteY26" fmla="*/ 76200 h 349624"/>
                <a:gd name="connsiteX27" fmla="*/ 259976 w 3021106"/>
                <a:gd name="connsiteY27" fmla="*/ 76200 h 349624"/>
                <a:gd name="connsiteX28" fmla="*/ 237565 w 3021106"/>
                <a:gd name="connsiteY28" fmla="*/ 53789 h 349624"/>
                <a:gd name="connsiteX29" fmla="*/ 210671 w 3021106"/>
                <a:gd name="connsiteY29" fmla="*/ 53789 h 349624"/>
                <a:gd name="connsiteX30" fmla="*/ 219635 w 3021106"/>
                <a:gd name="connsiteY30" fmla="*/ 35859 h 349624"/>
                <a:gd name="connsiteX31" fmla="*/ 188259 w 3021106"/>
                <a:gd name="connsiteY31" fmla="*/ 35859 h 349624"/>
                <a:gd name="connsiteX32" fmla="*/ 188259 w 3021106"/>
                <a:gd name="connsiteY32" fmla="*/ 13447 h 349624"/>
                <a:gd name="connsiteX33" fmla="*/ 76200 w 3021106"/>
                <a:gd name="connsiteY33" fmla="*/ 13447 h 349624"/>
                <a:gd name="connsiteX34" fmla="*/ 76200 w 3021106"/>
                <a:gd name="connsiteY34" fmla="*/ 0 h 349624"/>
                <a:gd name="connsiteX35" fmla="*/ 0 w 3021106"/>
                <a:gd name="connsiteY35" fmla="*/ 0 h 349624"/>
                <a:gd name="connsiteX0" fmla="*/ 3021106 w 3021106"/>
                <a:gd name="connsiteY0" fmla="*/ 349624 h 349624"/>
                <a:gd name="connsiteX1" fmla="*/ 1591235 w 3021106"/>
                <a:gd name="connsiteY1" fmla="*/ 349624 h 349624"/>
                <a:gd name="connsiteX2" fmla="*/ 1591235 w 3021106"/>
                <a:gd name="connsiteY2" fmla="*/ 349624 h 349624"/>
                <a:gd name="connsiteX3" fmla="*/ 1591235 w 3021106"/>
                <a:gd name="connsiteY3" fmla="*/ 313765 h 349624"/>
                <a:gd name="connsiteX4" fmla="*/ 1452282 w 3021106"/>
                <a:gd name="connsiteY4" fmla="*/ 313765 h 349624"/>
                <a:gd name="connsiteX5" fmla="*/ 1452282 w 3021106"/>
                <a:gd name="connsiteY5" fmla="*/ 295835 h 349624"/>
                <a:gd name="connsiteX6" fmla="*/ 1192306 w 3021106"/>
                <a:gd name="connsiteY6" fmla="*/ 295835 h 349624"/>
                <a:gd name="connsiteX7" fmla="*/ 1192306 w 3021106"/>
                <a:gd name="connsiteY7" fmla="*/ 264459 h 349624"/>
                <a:gd name="connsiteX8" fmla="*/ 1129553 w 3021106"/>
                <a:gd name="connsiteY8" fmla="*/ 264459 h 349624"/>
                <a:gd name="connsiteX9" fmla="*/ 1129553 w 3021106"/>
                <a:gd name="connsiteY9" fmla="*/ 251012 h 349624"/>
                <a:gd name="connsiteX10" fmla="*/ 990600 w 3021106"/>
                <a:gd name="connsiteY10" fmla="*/ 251012 h 349624"/>
                <a:gd name="connsiteX11" fmla="*/ 990600 w 3021106"/>
                <a:gd name="connsiteY11" fmla="*/ 251012 h 349624"/>
                <a:gd name="connsiteX12" fmla="*/ 990600 w 3021106"/>
                <a:gd name="connsiteY12" fmla="*/ 215153 h 349624"/>
                <a:gd name="connsiteX13" fmla="*/ 990600 w 3021106"/>
                <a:gd name="connsiteY13" fmla="*/ 215153 h 349624"/>
                <a:gd name="connsiteX14" fmla="*/ 954741 w 3021106"/>
                <a:gd name="connsiteY14" fmla="*/ 215153 h 349624"/>
                <a:gd name="connsiteX15" fmla="*/ 932329 w 3021106"/>
                <a:gd name="connsiteY15" fmla="*/ 215153 h 349624"/>
                <a:gd name="connsiteX16" fmla="*/ 932329 w 3021106"/>
                <a:gd name="connsiteY16" fmla="*/ 192741 h 349624"/>
                <a:gd name="connsiteX17" fmla="*/ 891988 w 3021106"/>
                <a:gd name="connsiteY17" fmla="*/ 192741 h 349624"/>
                <a:gd name="connsiteX18" fmla="*/ 891988 w 3021106"/>
                <a:gd name="connsiteY18" fmla="*/ 174812 h 349624"/>
                <a:gd name="connsiteX19" fmla="*/ 806823 w 3021106"/>
                <a:gd name="connsiteY19" fmla="*/ 174812 h 349624"/>
                <a:gd name="connsiteX20" fmla="*/ 806823 w 3021106"/>
                <a:gd name="connsiteY20" fmla="*/ 152400 h 349624"/>
                <a:gd name="connsiteX21" fmla="*/ 627529 w 3021106"/>
                <a:gd name="connsiteY21" fmla="*/ 152400 h 349624"/>
                <a:gd name="connsiteX22" fmla="*/ 627529 w 3021106"/>
                <a:gd name="connsiteY22" fmla="*/ 138953 h 349624"/>
                <a:gd name="connsiteX23" fmla="*/ 434788 w 3021106"/>
                <a:gd name="connsiteY23" fmla="*/ 138953 h 349624"/>
                <a:gd name="connsiteX24" fmla="*/ 434788 w 3021106"/>
                <a:gd name="connsiteY24" fmla="*/ 112059 h 349624"/>
                <a:gd name="connsiteX25" fmla="*/ 259976 w 3021106"/>
                <a:gd name="connsiteY25" fmla="*/ 112059 h 349624"/>
                <a:gd name="connsiteX26" fmla="*/ 259976 w 3021106"/>
                <a:gd name="connsiteY26" fmla="*/ 76200 h 349624"/>
                <a:gd name="connsiteX27" fmla="*/ 259976 w 3021106"/>
                <a:gd name="connsiteY27" fmla="*/ 76200 h 349624"/>
                <a:gd name="connsiteX28" fmla="*/ 237565 w 3021106"/>
                <a:gd name="connsiteY28" fmla="*/ 53789 h 349624"/>
                <a:gd name="connsiteX29" fmla="*/ 228600 w 3021106"/>
                <a:gd name="connsiteY29" fmla="*/ 53789 h 349624"/>
                <a:gd name="connsiteX30" fmla="*/ 219635 w 3021106"/>
                <a:gd name="connsiteY30" fmla="*/ 35859 h 349624"/>
                <a:gd name="connsiteX31" fmla="*/ 188259 w 3021106"/>
                <a:gd name="connsiteY31" fmla="*/ 35859 h 349624"/>
                <a:gd name="connsiteX32" fmla="*/ 188259 w 3021106"/>
                <a:gd name="connsiteY32" fmla="*/ 13447 h 349624"/>
                <a:gd name="connsiteX33" fmla="*/ 76200 w 3021106"/>
                <a:gd name="connsiteY33" fmla="*/ 13447 h 349624"/>
                <a:gd name="connsiteX34" fmla="*/ 76200 w 3021106"/>
                <a:gd name="connsiteY34" fmla="*/ 0 h 349624"/>
                <a:gd name="connsiteX35" fmla="*/ 0 w 3021106"/>
                <a:gd name="connsiteY35" fmla="*/ 0 h 349624"/>
                <a:gd name="connsiteX0" fmla="*/ 3021106 w 3021106"/>
                <a:gd name="connsiteY0" fmla="*/ 349624 h 349624"/>
                <a:gd name="connsiteX1" fmla="*/ 1591235 w 3021106"/>
                <a:gd name="connsiteY1" fmla="*/ 349624 h 349624"/>
                <a:gd name="connsiteX2" fmla="*/ 1591235 w 3021106"/>
                <a:gd name="connsiteY2" fmla="*/ 349624 h 349624"/>
                <a:gd name="connsiteX3" fmla="*/ 1591235 w 3021106"/>
                <a:gd name="connsiteY3" fmla="*/ 313765 h 349624"/>
                <a:gd name="connsiteX4" fmla="*/ 1452282 w 3021106"/>
                <a:gd name="connsiteY4" fmla="*/ 313765 h 349624"/>
                <a:gd name="connsiteX5" fmla="*/ 1452282 w 3021106"/>
                <a:gd name="connsiteY5" fmla="*/ 295835 h 349624"/>
                <a:gd name="connsiteX6" fmla="*/ 1192306 w 3021106"/>
                <a:gd name="connsiteY6" fmla="*/ 295835 h 349624"/>
                <a:gd name="connsiteX7" fmla="*/ 1192306 w 3021106"/>
                <a:gd name="connsiteY7" fmla="*/ 264459 h 349624"/>
                <a:gd name="connsiteX8" fmla="*/ 1129553 w 3021106"/>
                <a:gd name="connsiteY8" fmla="*/ 264459 h 349624"/>
                <a:gd name="connsiteX9" fmla="*/ 1129553 w 3021106"/>
                <a:gd name="connsiteY9" fmla="*/ 251012 h 349624"/>
                <a:gd name="connsiteX10" fmla="*/ 990600 w 3021106"/>
                <a:gd name="connsiteY10" fmla="*/ 251012 h 349624"/>
                <a:gd name="connsiteX11" fmla="*/ 990600 w 3021106"/>
                <a:gd name="connsiteY11" fmla="*/ 251012 h 349624"/>
                <a:gd name="connsiteX12" fmla="*/ 990600 w 3021106"/>
                <a:gd name="connsiteY12" fmla="*/ 215153 h 349624"/>
                <a:gd name="connsiteX13" fmla="*/ 990600 w 3021106"/>
                <a:gd name="connsiteY13" fmla="*/ 215153 h 349624"/>
                <a:gd name="connsiteX14" fmla="*/ 954741 w 3021106"/>
                <a:gd name="connsiteY14" fmla="*/ 215153 h 349624"/>
                <a:gd name="connsiteX15" fmla="*/ 932329 w 3021106"/>
                <a:gd name="connsiteY15" fmla="*/ 215153 h 349624"/>
                <a:gd name="connsiteX16" fmla="*/ 932329 w 3021106"/>
                <a:gd name="connsiteY16" fmla="*/ 192741 h 349624"/>
                <a:gd name="connsiteX17" fmla="*/ 891988 w 3021106"/>
                <a:gd name="connsiteY17" fmla="*/ 192741 h 349624"/>
                <a:gd name="connsiteX18" fmla="*/ 891988 w 3021106"/>
                <a:gd name="connsiteY18" fmla="*/ 174812 h 349624"/>
                <a:gd name="connsiteX19" fmla="*/ 806823 w 3021106"/>
                <a:gd name="connsiteY19" fmla="*/ 174812 h 349624"/>
                <a:gd name="connsiteX20" fmla="*/ 806823 w 3021106"/>
                <a:gd name="connsiteY20" fmla="*/ 152400 h 349624"/>
                <a:gd name="connsiteX21" fmla="*/ 627529 w 3021106"/>
                <a:gd name="connsiteY21" fmla="*/ 152400 h 349624"/>
                <a:gd name="connsiteX22" fmla="*/ 627529 w 3021106"/>
                <a:gd name="connsiteY22" fmla="*/ 138953 h 349624"/>
                <a:gd name="connsiteX23" fmla="*/ 434788 w 3021106"/>
                <a:gd name="connsiteY23" fmla="*/ 138953 h 349624"/>
                <a:gd name="connsiteX24" fmla="*/ 434788 w 3021106"/>
                <a:gd name="connsiteY24" fmla="*/ 112059 h 349624"/>
                <a:gd name="connsiteX25" fmla="*/ 259976 w 3021106"/>
                <a:gd name="connsiteY25" fmla="*/ 112059 h 349624"/>
                <a:gd name="connsiteX26" fmla="*/ 259976 w 3021106"/>
                <a:gd name="connsiteY26" fmla="*/ 76200 h 349624"/>
                <a:gd name="connsiteX27" fmla="*/ 233082 w 3021106"/>
                <a:gd name="connsiteY27" fmla="*/ 80683 h 349624"/>
                <a:gd name="connsiteX28" fmla="*/ 237565 w 3021106"/>
                <a:gd name="connsiteY28" fmla="*/ 53789 h 349624"/>
                <a:gd name="connsiteX29" fmla="*/ 228600 w 3021106"/>
                <a:gd name="connsiteY29" fmla="*/ 53789 h 349624"/>
                <a:gd name="connsiteX30" fmla="*/ 219635 w 3021106"/>
                <a:gd name="connsiteY30" fmla="*/ 35859 h 349624"/>
                <a:gd name="connsiteX31" fmla="*/ 188259 w 3021106"/>
                <a:gd name="connsiteY31" fmla="*/ 35859 h 349624"/>
                <a:gd name="connsiteX32" fmla="*/ 188259 w 3021106"/>
                <a:gd name="connsiteY32" fmla="*/ 13447 h 349624"/>
                <a:gd name="connsiteX33" fmla="*/ 76200 w 3021106"/>
                <a:gd name="connsiteY33" fmla="*/ 13447 h 349624"/>
                <a:gd name="connsiteX34" fmla="*/ 76200 w 3021106"/>
                <a:gd name="connsiteY34" fmla="*/ 0 h 349624"/>
                <a:gd name="connsiteX35" fmla="*/ 0 w 3021106"/>
                <a:gd name="connsiteY35" fmla="*/ 0 h 349624"/>
                <a:gd name="connsiteX0" fmla="*/ 3021106 w 3021106"/>
                <a:gd name="connsiteY0" fmla="*/ 349624 h 349624"/>
                <a:gd name="connsiteX1" fmla="*/ 1591235 w 3021106"/>
                <a:gd name="connsiteY1" fmla="*/ 349624 h 349624"/>
                <a:gd name="connsiteX2" fmla="*/ 1591235 w 3021106"/>
                <a:gd name="connsiteY2" fmla="*/ 349624 h 349624"/>
                <a:gd name="connsiteX3" fmla="*/ 1591235 w 3021106"/>
                <a:gd name="connsiteY3" fmla="*/ 313765 h 349624"/>
                <a:gd name="connsiteX4" fmla="*/ 1452282 w 3021106"/>
                <a:gd name="connsiteY4" fmla="*/ 313765 h 349624"/>
                <a:gd name="connsiteX5" fmla="*/ 1452282 w 3021106"/>
                <a:gd name="connsiteY5" fmla="*/ 295835 h 349624"/>
                <a:gd name="connsiteX6" fmla="*/ 1192306 w 3021106"/>
                <a:gd name="connsiteY6" fmla="*/ 295835 h 349624"/>
                <a:gd name="connsiteX7" fmla="*/ 1192306 w 3021106"/>
                <a:gd name="connsiteY7" fmla="*/ 264459 h 349624"/>
                <a:gd name="connsiteX8" fmla="*/ 1129553 w 3021106"/>
                <a:gd name="connsiteY8" fmla="*/ 264459 h 349624"/>
                <a:gd name="connsiteX9" fmla="*/ 1129553 w 3021106"/>
                <a:gd name="connsiteY9" fmla="*/ 251012 h 349624"/>
                <a:gd name="connsiteX10" fmla="*/ 990600 w 3021106"/>
                <a:gd name="connsiteY10" fmla="*/ 251012 h 349624"/>
                <a:gd name="connsiteX11" fmla="*/ 990600 w 3021106"/>
                <a:gd name="connsiteY11" fmla="*/ 251012 h 349624"/>
                <a:gd name="connsiteX12" fmla="*/ 990600 w 3021106"/>
                <a:gd name="connsiteY12" fmla="*/ 215153 h 349624"/>
                <a:gd name="connsiteX13" fmla="*/ 990600 w 3021106"/>
                <a:gd name="connsiteY13" fmla="*/ 215153 h 349624"/>
                <a:gd name="connsiteX14" fmla="*/ 954741 w 3021106"/>
                <a:gd name="connsiteY14" fmla="*/ 215153 h 349624"/>
                <a:gd name="connsiteX15" fmla="*/ 932329 w 3021106"/>
                <a:gd name="connsiteY15" fmla="*/ 215153 h 349624"/>
                <a:gd name="connsiteX16" fmla="*/ 932329 w 3021106"/>
                <a:gd name="connsiteY16" fmla="*/ 192741 h 349624"/>
                <a:gd name="connsiteX17" fmla="*/ 891988 w 3021106"/>
                <a:gd name="connsiteY17" fmla="*/ 192741 h 349624"/>
                <a:gd name="connsiteX18" fmla="*/ 891988 w 3021106"/>
                <a:gd name="connsiteY18" fmla="*/ 174812 h 349624"/>
                <a:gd name="connsiteX19" fmla="*/ 806823 w 3021106"/>
                <a:gd name="connsiteY19" fmla="*/ 174812 h 349624"/>
                <a:gd name="connsiteX20" fmla="*/ 806823 w 3021106"/>
                <a:gd name="connsiteY20" fmla="*/ 152400 h 349624"/>
                <a:gd name="connsiteX21" fmla="*/ 627529 w 3021106"/>
                <a:gd name="connsiteY21" fmla="*/ 152400 h 349624"/>
                <a:gd name="connsiteX22" fmla="*/ 627529 w 3021106"/>
                <a:gd name="connsiteY22" fmla="*/ 138953 h 349624"/>
                <a:gd name="connsiteX23" fmla="*/ 434788 w 3021106"/>
                <a:gd name="connsiteY23" fmla="*/ 138953 h 349624"/>
                <a:gd name="connsiteX24" fmla="*/ 434788 w 3021106"/>
                <a:gd name="connsiteY24" fmla="*/ 112059 h 349624"/>
                <a:gd name="connsiteX25" fmla="*/ 259976 w 3021106"/>
                <a:gd name="connsiteY25" fmla="*/ 112059 h 349624"/>
                <a:gd name="connsiteX26" fmla="*/ 259976 w 3021106"/>
                <a:gd name="connsiteY26" fmla="*/ 76200 h 349624"/>
                <a:gd name="connsiteX27" fmla="*/ 237564 w 3021106"/>
                <a:gd name="connsiteY27" fmla="*/ 71718 h 349624"/>
                <a:gd name="connsiteX28" fmla="*/ 237565 w 3021106"/>
                <a:gd name="connsiteY28" fmla="*/ 53789 h 349624"/>
                <a:gd name="connsiteX29" fmla="*/ 228600 w 3021106"/>
                <a:gd name="connsiteY29" fmla="*/ 53789 h 349624"/>
                <a:gd name="connsiteX30" fmla="*/ 219635 w 3021106"/>
                <a:gd name="connsiteY30" fmla="*/ 35859 h 349624"/>
                <a:gd name="connsiteX31" fmla="*/ 188259 w 3021106"/>
                <a:gd name="connsiteY31" fmla="*/ 35859 h 349624"/>
                <a:gd name="connsiteX32" fmla="*/ 188259 w 3021106"/>
                <a:gd name="connsiteY32" fmla="*/ 13447 h 349624"/>
                <a:gd name="connsiteX33" fmla="*/ 76200 w 3021106"/>
                <a:gd name="connsiteY33" fmla="*/ 13447 h 349624"/>
                <a:gd name="connsiteX34" fmla="*/ 76200 w 3021106"/>
                <a:gd name="connsiteY34" fmla="*/ 0 h 349624"/>
                <a:gd name="connsiteX35" fmla="*/ 0 w 3021106"/>
                <a:gd name="connsiteY35" fmla="*/ 0 h 34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21106" h="349624">
                  <a:moveTo>
                    <a:pt x="3021106" y="349624"/>
                  </a:moveTo>
                  <a:lnTo>
                    <a:pt x="1591235" y="349624"/>
                  </a:lnTo>
                  <a:lnTo>
                    <a:pt x="1591235" y="349624"/>
                  </a:lnTo>
                  <a:lnTo>
                    <a:pt x="1591235" y="313765"/>
                  </a:lnTo>
                  <a:lnTo>
                    <a:pt x="1452282" y="313765"/>
                  </a:lnTo>
                  <a:lnTo>
                    <a:pt x="1452282" y="295835"/>
                  </a:lnTo>
                  <a:lnTo>
                    <a:pt x="1192306" y="295835"/>
                  </a:lnTo>
                  <a:lnTo>
                    <a:pt x="1192306" y="264459"/>
                  </a:lnTo>
                  <a:lnTo>
                    <a:pt x="1129553" y="264459"/>
                  </a:lnTo>
                  <a:lnTo>
                    <a:pt x="1129553" y="251012"/>
                  </a:lnTo>
                  <a:lnTo>
                    <a:pt x="990600" y="251012"/>
                  </a:lnTo>
                  <a:lnTo>
                    <a:pt x="990600" y="251012"/>
                  </a:lnTo>
                  <a:lnTo>
                    <a:pt x="990600" y="215153"/>
                  </a:lnTo>
                  <a:lnTo>
                    <a:pt x="990600" y="215153"/>
                  </a:lnTo>
                  <a:lnTo>
                    <a:pt x="954741" y="215153"/>
                  </a:lnTo>
                  <a:lnTo>
                    <a:pt x="932329" y="215153"/>
                  </a:lnTo>
                  <a:lnTo>
                    <a:pt x="932329" y="192741"/>
                  </a:lnTo>
                  <a:lnTo>
                    <a:pt x="891988" y="192741"/>
                  </a:lnTo>
                  <a:lnTo>
                    <a:pt x="891988" y="174812"/>
                  </a:lnTo>
                  <a:lnTo>
                    <a:pt x="806823" y="174812"/>
                  </a:lnTo>
                  <a:lnTo>
                    <a:pt x="806823" y="152400"/>
                  </a:lnTo>
                  <a:lnTo>
                    <a:pt x="627529" y="152400"/>
                  </a:lnTo>
                  <a:lnTo>
                    <a:pt x="627529" y="138953"/>
                  </a:lnTo>
                  <a:lnTo>
                    <a:pt x="434788" y="138953"/>
                  </a:lnTo>
                  <a:lnTo>
                    <a:pt x="434788" y="112059"/>
                  </a:lnTo>
                  <a:lnTo>
                    <a:pt x="259976" y="112059"/>
                  </a:lnTo>
                  <a:lnTo>
                    <a:pt x="259976" y="76200"/>
                  </a:lnTo>
                  <a:lnTo>
                    <a:pt x="237564" y="71718"/>
                  </a:lnTo>
                  <a:cubicBezTo>
                    <a:pt x="237564" y="65742"/>
                    <a:pt x="237565" y="59765"/>
                    <a:pt x="237565" y="53789"/>
                  </a:cubicBezTo>
                  <a:lnTo>
                    <a:pt x="228600" y="53789"/>
                  </a:lnTo>
                  <a:lnTo>
                    <a:pt x="219635" y="35859"/>
                  </a:lnTo>
                  <a:lnTo>
                    <a:pt x="188259" y="35859"/>
                  </a:lnTo>
                  <a:lnTo>
                    <a:pt x="188259" y="13447"/>
                  </a:lnTo>
                  <a:lnTo>
                    <a:pt x="76200" y="13447"/>
                  </a:lnTo>
                  <a:lnTo>
                    <a:pt x="7620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8" name="Freeform 307">
              <a:extLst>
                <a:ext uri="{FF2B5EF4-FFF2-40B4-BE49-F238E27FC236}">
                  <a16:creationId xmlns:a16="http://schemas.microsoft.com/office/drawing/2014/main" id="{3D480ADF-E9FD-D862-E78F-0EECC3B2EF75}"/>
                </a:ext>
              </a:extLst>
            </p:cNvPr>
            <p:cNvSpPr/>
            <p:nvPr/>
          </p:nvSpPr>
          <p:spPr bwMode="auto">
            <a:xfrm>
              <a:off x="6705600" y="2711824"/>
              <a:ext cx="1528482" cy="165847"/>
            </a:xfrm>
            <a:custGeom>
              <a:avLst/>
              <a:gdLst>
                <a:gd name="connsiteX0" fmla="*/ 0 w 1528482"/>
                <a:gd name="connsiteY0" fmla="*/ 0 h 165847"/>
                <a:gd name="connsiteX1" fmla="*/ 107576 w 1528482"/>
                <a:gd name="connsiteY1" fmla="*/ 0 h 165847"/>
                <a:gd name="connsiteX2" fmla="*/ 107576 w 1528482"/>
                <a:gd name="connsiteY2" fmla="*/ 0 h 165847"/>
                <a:gd name="connsiteX3" fmla="*/ 107576 w 1528482"/>
                <a:gd name="connsiteY3" fmla="*/ 40341 h 165847"/>
                <a:gd name="connsiteX4" fmla="*/ 224118 w 1528482"/>
                <a:gd name="connsiteY4" fmla="*/ 40341 h 165847"/>
                <a:gd name="connsiteX5" fmla="*/ 224118 w 1528482"/>
                <a:gd name="connsiteY5" fmla="*/ 53788 h 165847"/>
                <a:gd name="connsiteX6" fmla="*/ 425824 w 1528482"/>
                <a:gd name="connsiteY6" fmla="*/ 53788 h 165847"/>
                <a:gd name="connsiteX7" fmla="*/ 425824 w 1528482"/>
                <a:gd name="connsiteY7" fmla="*/ 67235 h 165847"/>
                <a:gd name="connsiteX8" fmla="*/ 1039906 w 1528482"/>
                <a:gd name="connsiteY8" fmla="*/ 67235 h 165847"/>
                <a:gd name="connsiteX9" fmla="*/ 1039906 w 1528482"/>
                <a:gd name="connsiteY9" fmla="*/ 85164 h 165847"/>
                <a:gd name="connsiteX10" fmla="*/ 1107141 w 1528482"/>
                <a:gd name="connsiteY10" fmla="*/ 85164 h 165847"/>
                <a:gd name="connsiteX11" fmla="*/ 1107141 w 1528482"/>
                <a:gd name="connsiteY11" fmla="*/ 107576 h 165847"/>
                <a:gd name="connsiteX12" fmla="*/ 1169894 w 1528482"/>
                <a:gd name="connsiteY12" fmla="*/ 107576 h 165847"/>
                <a:gd name="connsiteX13" fmla="*/ 1169894 w 1528482"/>
                <a:gd name="connsiteY13" fmla="*/ 129988 h 165847"/>
                <a:gd name="connsiteX14" fmla="*/ 1255059 w 1528482"/>
                <a:gd name="connsiteY14" fmla="*/ 129988 h 165847"/>
                <a:gd name="connsiteX15" fmla="*/ 1255059 w 1528482"/>
                <a:gd name="connsiteY15" fmla="*/ 165847 h 165847"/>
                <a:gd name="connsiteX16" fmla="*/ 1528482 w 1528482"/>
                <a:gd name="connsiteY16" fmla="*/ 165847 h 165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28482" h="165847">
                  <a:moveTo>
                    <a:pt x="0" y="0"/>
                  </a:moveTo>
                  <a:lnTo>
                    <a:pt x="107576" y="0"/>
                  </a:lnTo>
                  <a:lnTo>
                    <a:pt x="107576" y="0"/>
                  </a:lnTo>
                  <a:lnTo>
                    <a:pt x="107576" y="40341"/>
                  </a:lnTo>
                  <a:lnTo>
                    <a:pt x="224118" y="40341"/>
                  </a:lnTo>
                  <a:lnTo>
                    <a:pt x="224118" y="53788"/>
                  </a:lnTo>
                  <a:lnTo>
                    <a:pt x="425824" y="53788"/>
                  </a:lnTo>
                  <a:lnTo>
                    <a:pt x="425824" y="67235"/>
                  </a:lnTo>
                  <a:lnTo>
                    <a:pt x="1039906" y="67235"/>
                  </a:lnTo>
                  <a:lnTo>
                    <a:pt x="1039906" y="85164"/>
                  </a:lnTo>
                  <a:lnTo>
                    <a:pt x="1107141" y="85164"/>
                  </a:lnTo>
                  <a:lnTo>
                    <a:pt x="1107141" y="107576"/>
                  </a:lnTo>
                  <a:lnTo>
                    <a:pt x="1169894" y="107576"/>
                  </a:lnTo>
                  <a:lnTo>
                    <a:pt x="1169894" y="129988"/>
                  </a:lnTo>
                  <a:lnTo>
                    <a:pt x="1255059" y="129988"/>
                  </a:lnTo>
                  <a:lnTo>
                    <a:pt x="1255059" y="165847"/>
                  </a:lnTo>
                  <a:lnTo>
                    <a:pt x="1528482" y="16584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9" name="Freeform 308">
              <a:extLst>
                <a:ext uri="{FF2B5EF4-FFF2-40B4-BE49-F238E27FC236}">
                  <a16:creationId xmlns:a16="http://schemas.microsoft.com/office/drawing/2014/main" id="{537F0C2F-E903-D3AC-CBB8-7A3D7060BED7}"/>
                </a:ext>
              </a:extLst>
            </p:cNvPr>
            <p:cNvSpPr/>
            <p:nvPr/>
          </p:nvSpPr>
          <p:spPr bwMode="auto">
            <a:xfrm>
              <a:off x="8238565" y="2891118"/>
              <a:ext cx="268941" cy="0"/>
            </a:xfrm>
            <a:custGeom>
              <a:avLst/>
              <a:gdLst>
                <a:gd name="connsiteX0" fmla="*/ 0 w 268941"/>
                <a:gd name="connsiteY0" fmla="*/ 0 h 0"/>
                <a:gd name="connsiteX1" fmla="*/ 268941 w 268941"/>
                <a:gd name="connsiteY1" fmla="*/ 0 h 0"/>
                <a:gd name="connsiteX2" fmla="*/ 268941 w 268941"/>
                <a:gd name="connsiteY2" fmla="*/ 0 h 0"/>
              </a:gdLst>
              <a:ahLst/>
              <a:cxnLst>
                <a:cxn ang="0">
                  <a:pos x="connsiteX0" y="connsiteY0"/>
                </a:cxn>
                <a:cxn ang="0">
                  <a:pos x="connsiteX1" y="connsiteY1"/>
                </a:cxn>
                <a:cxn ang="0">
                  <a:pos x="connsiteX2" y="connsiteY2"/>
                </a:cxn>
              </a:cxnLst>
              <a:rect l="l" t="t" r="r" b="b"/>
              <a:pathLst>
                <a:path w="268941">
                  <a:moveTo>
                    <a:pt x="0" y="0"/>
                  </a:moveTo>
                  <a:lnTo>
                    <a:pt x="268941" y="0"/>
                  </a:lnTo>
                  <a:lnTo>
                    <a:pt x="268941"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5" name="Group 304">
            <a:extLst>
              <a:ext uri="{FF2B5EF4-FFF2-40B4-BE49-F238E27FC236}">
                <a16:creationId xmlns:a16="http://schemas.microsoft.com/office/drawing/2014/main" id="{90262FCA-9798-77C5-02AE-8DA19A378715}"/>
              </a:ext>
            </a:extLst>
          </p:cNvPr>
          <p:cNvGrpSpPr/>
          <p:nvPr/>
        </p:nvGrpSpPr>
        <p:grpSpPr>
          <a:xfrm>
            <a:off x="2570591" y="3195309"/>
            <a:ext cx="2228332" cy="667263"/>
            <a:chOff x="2631554" y="3195309"/>
            <a:chExt cx="2228332" cy="667263"/>
          </a:xfrm>
        </p:grpSpPr>
        <p:sp>
          <p:nvSpPr>
            <p:cNvPr id="297" name="TextBox 296">
              <a:extLst>
                <a:ext uri="{FF2B5EF4-FFF2-40B4-BE49-F238E27FC236}">
                  <a16:creationId xmlns:a16="http://schemas.microsoft.com/office/drawing/2014/main" id="{FD43FBB2-1C5D-34FF-3BB6-69A05EBACD88}"/>
                </a:ext>
              </a:extLst>
            </p:cNvPr>
            <p:cNvSpPr txBox="1"/>
            <p:nvPr/>
          </p:nvSpPr>
          <p:spPr bwMode="auto">
            <a:xfrm>
              <a:off x="2631554" y="319530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298" name="TextBox 297">
              <a:extLst>
                <a:ext uri="{FF2B5EF4-FFF2-40B4-BE49-F238E27FC236}">
                  <a16:creationId xmlns:a16="http://schemas.microsoft.com/office/drawing/2014/main" id="{6B129381-0619-27AD-E2AD-EA3698ADE05B}"/>
                </a:ext>
              </a:extLst>
            </p:cNvPr>
            <p:cNvSpPr txBox="1"/>
            <p:nvPr/>
          </p:nvSpPr>
          <p:spPr bwMode="auto">
            <a:xfrm>
              <a:off x="2887921" y="320789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299" name="TextBox 298">
              <a:extLst>
                <a:ext uri="{FF2B5EF4-FFF2-40B4-BE49-F238E27FC236}">
                  <a16:creationId xmlns:a16="http://schemas.microsoft.com/office/drawing/2014/main" id="{502063E6-22ED-13AB-C615-03A2C1D9E11E}"/>
                </a:ext>
              </a:extLst>
            </p:cNvPr>
            <p:cNvSpPr txBox="1"/>
            <p:nvPr/>
          </p:nvSpPr>
          <p:spPr bwMode="auto">
            <a:xfrm>
              <a:off x="2928740" y="320948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300" name="TextBox 299">
              <a:extLst>
                <a:ext uri="{FF2B5EF4-FFF2-40B4-BE49-F238E27FC236}">
                  <a16:creationId xmlns:a16="http://schemas.microsoft.com/office/drawing/2014/main" id="{EF733A65-86E6-07C5-26AE-763360CE4F9E}"/>
                </a:ext>
              </a:extLst>
            </p:cNvPr>
            <p:cNvSpPr txBox="1"/>
            <p:nvPr/>
          </p:nvSpPr>
          <p:spPr bwMode="auto">
            <a:xfrm>
              <a:off x="2906580" y="321147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301" name="TextBox 300">
              <a:extLst>
                <a:ext uri="{FF2B5EF4-FFF2-40B4-BE49-F238E27FC236}">
                  <a16:creationId xmlns:a16="http://schemas.microsoft.com/office/drawing/2014/main" id="{878777F2-79D6-DED3-7DA6-979B6597C8F5}"/>
                </a:ext>
              </a:extLst>
            </p:cNvPr>
            <p:cNvSpPr txBox="1"/>
            <p:nvPr/>
          </p:nvSpPr>
          <p:spPr bwMode="auto">
            <a:xfrm>
              <a:off x="3342141" y="327185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302" name="TextBox 301">
              <a:extLst>
                <a:ext uri="{FF2B5EF4-FFF2-40B4-BE49-F238E27FC236}">
                  <a16:creationId xmlns:a16="http://schemas.microsoft.com/office/drawing/2014/main" id="{11B7D270-F1DC-EDEE-CFBD-6540067BA574}"/>
                </a:ext>
              </a:extLst>
            </p:cNvPr>
            <p:cNvSpPr txBox="1"/>
            <p:nvPr/>
          </p:nvSpPr>
          <p:spPr bwMode="auto">
            <a:xfrm>
              <a:off x="4671952" y="355479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303" name="TextBox 302">
              <a:extLst>
                <a:ext uri="{FF2B5EF4-FFF2-40B4-BE49-F238E27FC236}">
                  <a16:creationId xmlns:a16="http://schemas.microsoft.com/office/drawing/2014/main" id="{CDF68DBF-4BF7-6C7A-8709-E3428FDBBE0D}"/>
                </a:ext>
              </a:extLst>
            </p:cNvPr>
            <p:cNvSpPr txBox="1"/>
            <p:nvPr/>
          </p:nvSpPr>
          <p:spPr bwMode="auto">
            <a:xfrm>
              <a:off x="3472415" y="335779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304" name="TextBox 303">
              <a:extLst>
                <a:ext uri="{FF2B5EF4-FFF2-40B4-BE49-F238E27FC236}">
                  <a16:creationId xmlns:a16="http://schemas.microsoft.com/office/drawing/2014/main" id="{2E5E45A6-1288-5429-4535-D5D0871611A3}"/>
                </a:ext>
              </a:extLst>
            </p:cNvPr>
            <p:cNvSpPr txBox="1"/>
            <p:nvPr/>
          </p:nvSpPr>
          <p:spPr bwMode="auto">
            <a:xfrm>
              <a:off x="3353289" y="328809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grpSp>
      <p:grpSp>
        <p:nvGrpSpPr>
          <p:cNvPr id="296" name="Group 295">
            <a:extLst>
              <a:ext uri="{FF2B5EF4-FFF2-40B4-BE49-F238E27FC236}">
                <a16:creationId xmlns:a16="http://schemas.microsoft.com/office/drawing/2014/main" id="{44816F4D-C681-D841-AFCC-958871C1402C}"/>
              </a:ext>
            </a:extLst>
          </p:cNvPr>
          <p:cNvGrpSpPr/>
          <p:nvPr/>
        </p:nvGrpSpPr>
        <p:grpSpPr>
          <a:xfrm>
            <a:off x="1237809" y="2710832"/>
            <a:ext cx="4369699" cy="1084333"/>
            <a:chOff x="1298772" y="2710832"/>
            <a:chExt cx="4369699" cy="1084333"/>
          </a:xfrm>
        </p:grpSpPr>
        <p:sp>
          <p:nvSpPr>
            <p:cNvPr id="292" name="Freeform 291">
              <a:extLst>
                <a:ext uri="{FF2B5EF4-FFF2-40B4-BE49-F238E27FC236}">
                  <a16:creationId xmlns:a16="http://schemas.microsoft.com/office/drawing/2014/main" id="{276D5EBA-B046-3C5A-7576-24D0D8862112}"/>
                </a:ext>
              </a:extLst>
            </p:cNvPr>
            <p:cNvSpPr/>
            <p:nvPr/>
          </p:nvSpPr>
          <p:spPr bwMode="auto">
            <a:xfrm>
              <a:off x="3127572" y="3406747"/>
              <a:ext cx="2540899" cy="388418"/>
            </a:xfrm>
            <a:custGeom>
              <a:avLst/>
              <a:gdLst>
                <a:gd name="connsiteX0" fmla="*/ 2540899 w 2540899"/>
                <a:gd name="connsiteY0" fmla="*/ 388418 h 388418"/>
                <a:gd name="connsiteX1" fmla="*/ 1727649 w 2540899"/>
                <a:gd name="connsiteY1" fmla="*/ 388418 h 388418"/>
                <a:gd name="connsiteX2" fmla="*/ 1727649 w 2540899"/>
                <a:gd name="connsiteY2" fmla="*/ 315589 h 388418"/>
                <a:gd name="connsiteX3" fmla="*/ 1590085 w 2540899"/>
                <a:gd name="connsiteY3" fmla="*/ 315589 h 388418"/>
                <a:gd name="connsiteX4" fmla="*/ 1590085 w 2540899"/>
                <a:gd name="connsiteY4" fmla="*/ 238715 h 388418"/>
                <a:gd name="connsiteX5" fmla="*/ 1327093 w 2540899"/>
                <a:gd name="connsiteY5" fmla="*/ 238715 h 388418"/>
                <a:gd name="connsiteX6" fmla="*/ 1327093 w 2540899"/>
                <a:gd name="connsiteY6" fmla="*/ 238715 h 388418"/>
                <a:gd name="connsiteX7" fmla="*/ 1327093 w 2540899"/>
                <a:gd name="connsiteY7" fmla="*/ 206347 h 388418"/>
                <a:gd name="connsiteX8" fmla="*/ 1266403 w 2540899"/>
                <a:gd name="connsiteY8" fmla="*/ 206347 h 388418"/>
                <a:gd name="connsiteX9" fmla="*/ 1266403 w 2540899"/>
                <a:gd name="connsiteY9" fmla="*/ 190163 h 388418"/>
                <a:gd name="connsiteX10" fmla="*/ 922492 w 2540899"/>
                <a:gd name="connsiteY10" fmla="*/ 190163 h 388418"/>
                <a:gd name="connsiteX11" fmla="*/ 922492 w 2540899"/>
                <a:gd name="connsiteY11" fmla="*/ 165887 h 388418"/>
                <a:gd name="connsiteX12" fmla="*/ 744467 w 2540899"/>
                <a:gd name="connsiteY12" fmla="*/ 165887 h 388418"/>
                <a:gd name="connsiteX13" fmla="*/ 744467 w 2540899"/>
                <a:gd name="connsiteY13" fmla="*/ 141611 h 388418"/>
                <a:gd name="connsiteX14" fmla="*/ 538120 w 2540899"/>
                <a:gd name="connsiteY14" fmla="*/ 141611 h 388418"/>
                <a:gd name="connsiteX15" fmla="*/ 538120 w 2540899"/>
                <a:gd name="connsiteY15" fmla="*/ 141611 h 388418"/>
                <a:gd name="connsiteX16" fmla="*/ 538120 w 2540899"/>
                <a:gd name="connsiteY16" fmla="*/ 109242 h 388418"/>
                <a:gd name="connsiteX17" fmla="*/ 424832 w 2540899"/>
                <a:gd name="connsiteY17" fmla="*/ 109242 h 388418"/>
                <a:gd name="connsiteX18" fmla="*/ 424832 w 2540899"/>
                <a:gd name="connsiteY18" fmla="*/ 97104 h 388418"/>
                <a:gd name="connsiteX19" fmla="*/ 352003 w 2540899"/>
                <a:gd name="connsiteY19" fmla="*/ 97104 h 388418"/>
                <a:gd name="connsiteX20" fmla="*/ 352003 w 2540899"/>
                <a:gd name="connsiteY20" fmla="*/ 56644 h 388418"/>
                <a:gd name="connsiteX21" fmla="*/ 303451 w 2540899"/>
                <a:gd name="connsiteY21" fmla="*/ 56644 h 388418"/>
                <a:gd name="connsiteX22" fmla="*/ 303451 w 2540899"/>
                <a:gd name="connsiteY22" fmla="*/ 32368 h 388418"/>
                <a:gd name="connsiteX23" fmla="*/ 303451 w 2540899"/>
                <a:gd name="connsiteY23" fmla="*/ 32368 h 388418"/>
                <a:gd name="connsiteX24" fmla="*/ 287267 w 2540899"/>
                <a:gd name="connsiteY24" fmla="*/ 16184 h 388418"/>
                <a:gd name="connsiteX25" fmla="*/ 76874 w 2540899"/>
                <a:gd name="connsiteY25" fmla="*/ 16184 h 388418"/>
                <a:gd name="connsiteX26" fmla="*/ 76874 w 2540899"/>
                <a:gd name="connsiteY26" fmla="*/ 0 h 388418"/>
                <a:gd name="connsiteX27" fmla="*/ 0 w 2540899"/>
                <a:gd name="connsiteY27" fmla="*/ 0 h 388418"/>
                <a:gd name="connsiteX0" fmla="*/ 2540899 w 2540899"/>
                <a:gd name="connsiteY0" fmla="*/ 388418 h 388418"/>
                <a:gd name="connsiteX1" fmla="*/ 1727649 w 2540899"/>
                <a:gd name="connsiteY1" fmla="*/ 388418 h 388418"/>
                <a:gd name="connsiteX2" fmla="*/ 1727649 w 2540899"/>
                <a:gd name="connsiteY2" fmla="*/ 315589 h 388418"/>
                <a:gd name="connsiteX3" fmla="*/ 1590085 w 2540899"/>
                <a:gd name="connsiteY3" fmla="*/ 315589 h 388418"/>
                <a:gd name="connsiteX4" fmla="*/ 1590085 w 2540899"/>
                <a:gd name="connsiteY4" fmla="*/ 238715 h 388418"/>
                <a:gd name="connsiteX5" fmla="*/ 1327093 w 2540899"/>
                <a:gd name="connsiteY5" fmla="*/ 238715 h 388418"/>
                <a:gd name="connsiteX6" fmla="*/ 1327093 w 2540899"/>
                <a:gd name="connsiteY6" fmla="*/ 238715 h 388418"/>
                <a:gd name="connsiteX7" fmla="*/ 1327093 w 2540899"/>
                <a:gd name="connsiteY7" fmla="*/ 206347 h 388418"/>
                <a:gd name="connsiteX8" fmla="*/ 1266403 w 2540899"/>
                <a:gd name="connsiteY8" fmla="*/ 206347 h 388418"/>
                <a:gd name="connsiteX9" fmla="*/ 1266403 w 2540899"/>
                <a:gd name="connsiteY9" fmla="*/ 190163 h 388418"/>
                <a:gd name="connsiteX10" fmla="*/ 922492 w 2540899"/>
                <a:gd name="connsiteY10" fmla="*/ 190163 h 388418"/>
                <a:gd name="connsiteX11" fmla="*/ 922492 w 2540899"/>
                <a:gd name="connsiteY11" fmla="*/ 165887 h 388418"/>
                <a:gd name="connsiteX12" fmla="*/ 744467 w 2540899"/>
                <a:gd name="connsiteY12" fmla="*/ 165887 h 388418"/>
                <a:gd name="connsiteX13" fmla="*/ 744467 w 2540899"/>
                <a:gd name="connsiteY13" fmla="*/ 141611 h 388418"/>
                <a:gd name="connsiteX14" fmla="*/ 538120 w 2540899"/>
                <a:gd name="connsiteY14" fmla="*/ 141611 h 388418"/>
                <a:gd name="connsiteX15" fmla="*/ 538120 w 2540899"/>
                <a:gd name="connsiteY15" fmla="*/ 141611 h 388418"/>
                <a:gd name="connsiteX16" fmla="*/ 538120 w 2540899"/>
                <a:gd name="connsiteY16" fmla="*/ 109242 h 388418"/>
                <a:gd name="connsiteX17" fmla="*/ 424832 w 2540899"/>
                <a:gd name="connsiteY17" fmla="*/ 109242 h 388418"/>
                <a:gd name="connsiteX18" fmla="*/ 424832 w 2540899"/>
                <a:gd name="connsiteY18" fmla="*/ 97104 h 388418"/>
                <a:gd name="connsiteX19" fmla="*/ 352003 w 2540899"/>
                <a:gd name="connsiteY19" fmla="*/ 97104 h 388418"/>
                <a:gd name="connsiteX20" fmla="*/ 352003 w 2540899"/>
                <a:gd name="connsiteY20" fmla="*/ 56644 h 388418"/>
                <a:gd name="connsiteX21" fmla="*/ 303451 w 2540899"/>
                <a:gd name="connsiteY21" fmla="*/ 56644 h 388418"/>
                <a:gd name="connsiteX22" fmla="*/ 303451 w 2540899"/>
                <a:gd name="connsiteY22" fmla="*/ 32368 h 388418"/>
                <a:gd name="connsiteX23" fmla="*/ 461246 w 2540899"/>
                <a:gd name="connsiteY23" fmla="*/ 36414 h 388418"/>
                <a:gd name="connsiteX24" fmla="*/ 287267 w 2540899"/>
                <a:gd name="connsiteY24" fmla="*/ 16184 h 388418"/>
                <a:gd name="connsiteX25" fmla="*/ 76874 w 2540899"/>
                <a:gd name="connsiteY25" fmla="*/ 16184 h 388418"/>
                <a:gd name="connsiteX26" fmla="*/ 76874 w 2540899"/>
                <a:gd name="connsiteY26" fmla="*/ 0 h 388418"/>
                <a:gd name="connsiteX27" fmla="*/ 0 w 2540899"/>
                <a:gd name="connsiteY27" fmla="*/ 0 h 388418"/>
                <a:gd name="connsiteX0" fmla="*/ 2540899 w 2540899"/>
                <a:gd name="connsiteY0" fmla="*/ 388418 h 388418"/>
                <a:gd name="connsiteX1" fmla="*/ 1727649 w 2540899"/>
                <a:gd name="connsiteY1" fmla="*/ 388418 h 388418"/>
                <a:gd name="connsiteX2" fmla="*/ 1727649 w 2540899"/>
                <a:gd name="connsiteY2" fmla="*/ 315589 h 388418"/>
                <a:gd name="connsiteX3" fmla="*/ 1590085 w 2540899"/>
                <a:gd name="connsiteY3" fmla="*/ 315589 h 388418"/>
                <a:gd name="connsiteX4" fmla="*/ 1590085 w 2540899"/>
                <a:gd name="connsiteY4" fmla="*/ 238715 h 388418"/>
                <a:gd name="connsiteX5" fmla="*/ 1327093 w 2540899"/>
                <a:gd name="connsiteY5" fmla="*/ 238715 h 388418"/>
                <a:gd name="connsiteX6" fmla="*/ 1327093 w 2540899"/>
                <a:gd name="connsiteY6" fmla="*/ 238715 h 388418"/>
                <a:gd name="connsiteX7" fmla="*/ 1327093 w 2540899"/>
                <a:gd name="connsiteY7" fmla="*/ 206347 h 388418"/>
                <a:gd name="connsiteX8" fmla="*/ 1266403 w 2540899"/>
                <a:gd name="connsiteY8" fmla="*/ 206347 h 388418"/>
                <a:gd name="connsiteX9" fmla="*/ 1266403 w 2540899"/>
                <a:gd name="connsiteY9" fmla="*/ 190163 h 388418"/>
                <a:gd name="connsiteX10" fmla="*/ 922492 w 2540899"/>
                <a:gd name="connsiteY10" fmla="*/ 190163 h 388418"/>
                <a:gd name="connsiteX11" fmla="*/ 922492 w 2540899"/>
                <a:gd name="connsiteY11" fmla="*/ 165887 h 388418"/>
                <a:gd name="connsiteX12" fmla="*/ 744467 w 2540899"/>
                <a:gd name="connsiteY12" fmla="*/ 165887 h 388418"/>
                <a:gd name="connsiteX13" fmla="*/ 744467 w 2540899"/>
                <a:gd name="connsiteY13" fmla="*/ 141611 h 388418"/>
                <a:gd name="connsiteX14" fmla="*/ 538120 w 2540899"/>
                <a:gd name="connsiteY14" fmla="*/ 141611 h 388418"/>
                <a:gd name="connsiteX15" fmla="*/ 538120 w 2540899"/>
                <a:gd name="connsiteY15" fmla="*/ 141611 h 388418"/>
                <a:gd name="connsiteX16" fmla="*/ 538120 w 2540899"/>
                <a:gd name="connsiteY16" fmla="*/ 109242 h 388418"/>
                <a:gd name="connsiteX17" fmla="*/ 424832 w 2540899"/>
                <a:gd name="connsiteY17" fmla="*/ 109242 h 388418"/>
                <a:gd name="connsiteX18" fmla="*/ 424832 w 2540899"/>
                <a:gd name="connsiteY18" fmla="*/ 97104 h 388418"/>
                <a:gd name="connsiteX19" fmla="*/ 352003 w 2540899"/>
                <a:gd name="connsiteY19" fmla="*/ 97104 h 388418"/>
                <a:gd name="connsiteX20" fmla="*/ 352003 w 2540899"/>
                <a:gd name="connsiteY20" fmla="*/ 56644 h 388418"/>
                <a:gd name="connsiteX21" fmla="*/ 303451 w 2540899"/>
                <a:gd name="connsiteY21" fmla="*/ 56644 h 388418"/>
                <a:gd name="connsiteX22" fmla="*/ 303451 w 2540899"/>
                <a:gd name="connsiteY22" fmla="*/ 32368 h 388418"/>
                <a:gd name="connsiteX23" fmla="*/ 287267 w 2540899"/>
                <a:gd name="connsiteY23" fmla="*/ 32368 h 388418"/>
                <a:gd name="connsiteX24" fmla="*/ 287267 w 2540899"/>
                <a:gd name="connsiteY24" fmla="*/ 16184 h 388418"/>
                <a:gd name="connsiteX25" fmla="*/ 76874 w 2540899"/>
                <a:gd name="connsiteY25" fmla="*/ 16184 h 388418"/>
                <a:gd name="connsiteX26" fmla="*/ 76874 w 2540899"/>
                <a:gd name="connsiteY26" fmla="*/ 0 h 388418"/>
                <a:gd name="connsiteX27" fmla="*/ 0 w 2540899"/>
                <a:gd name="connsiteY27" fmla="*/ 0 h 38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540899" h="388418">
                  <a:moveTo>
                    <a:pt x="2540899" y="388418"/>
                  </a:moveTo>
                  <a:lnTo>
                    <a:pt x="1727649" y="388418"/>
                  </a:lnTo>
                  <a:lnTo>
                    <a:pt x="1727649" y="315589"/>
                  </a:lnTo>
                  <a:lnTo>
                    <a:pt x="1590085" y="315589"/>
                  </a:lnTo>
                  <a:lnTo>
                    <a:pt x="1590085" y="238715"/>
                  </a:lnTo>
                  <a:lnTo>
                    <a:pt x="1327093" y="238715"/>
                  </a:lnTo>
                  <a:lnTo>
                    <a:pt x="1327093" y="238715"/>
                  </a:lnTo>
                  <a:lnTo>
                    <a:pt x="1327093" y="206347"/>
                  </a:lnTo>
                  <a:lnTo>
                    <a:pt x="1266403" y="206347"/>
                  </a:lnTo>
                  <a:lnTo>
                    <a:pt x="1266403" y="190163"/>
                  </a:lnTo>
                  <a:lnTo>
                    <a:pt x="922492" y="190163"/>
                  </a:lnTo>
                  <a:lnTo>
                    <a:pt x="922492" y="165887"/>
                  </a:lnTo>
                  <a:lnTo>
                    <a:pt x="744467" y="165887"/>
                  </a:lnTo>
                  <a:lnTo>
                    <a:pt x="744467" y="141611"/>
                  </a:lnTo>
                  <a:lnTo>
                    <a:pt x="538120" y="141611"/>
                  </a:lnTo>
                  <a:lnTo>
                    <a:pt x="538120" y="141611"/>
                  </a:lnTo>
                  <a:lnTo>
                    <a:pt x="538120" y="109242"/>
                  </a:lnTo>
                  <a:lnTo>
                    <a:pt x="424832" y="109242"/>
                  </a:lnTo>
                  <a:lnTo>
                    <a:pt x="424832" y="97104"/>
                  </a:lnTo>
                  <a:lnTo>
                    <a:pt x="352003" y="97104"/>
                  </a:lnTo>
                  <a:lnTo>
                    <a:pt x="352003" y="56644"/>
                  </a:lnTo>
                  <a:lnTo>
                    <a:pt x="303451" y="56644"/>
                  </a:lnTo>
                  <a:lnTo>
                    <a:pt x="303451" y="32368"/>
                  </a:lnTo>
                  <a:lnTo>
                    <a:pt x="287267" y="32368"/>
                  </a:lnTo>
                  <a:lnTo>
                    <a:pt x="287267" y="16184"/>
                  </a:lnTo>
                  <a:lnTo>
                    <a:pt x="76874" y="16184"/>
                  </a:lnTo>
                  <a:lnTo>
                    <a:pt x="76874" y="0"/>
                  </a:lnTo>
                  <a:lnTo>
                    <a:pt x="0"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4" name="Freeform 293">
              <a:extLst>
                <a:ext uri="{FF2B5EF4-FFF2-40B4-BE49-F238E27FC236}">
                  <a16:creationId xmlns:a16="http://schemas.microsoft.com/office/drawing/2014/main" id="{44D1EF26-9DAF-97B5-3150-7C3E06383C31}"/>
                </a:ext>
              </a:extLst>
            </p:cNvPr>
            <p:cNvSpPr/>
            <p:nvPr/>
          </p:nvSpPr>
          <p:spPr bwMode="auto">
            <a:xfrm>
              <a:off x="1298772" y="2710832"/>
              <a:ext cx="1840938" cy="691869"/>
            </a:xfrm>
            <a:custGeom>
              <a:avLst/>
              <a:gdLst>
                <a:gd name="connsiteX0" fmla="*/ 0 w 1840938"/>
                <a:gd name="connsiteY0" fmla="*/ 0 h 691869"/>
                <a:gd name="connsiteX1" fmla="*/ 121380 w 1840938"/>
                <a:gd name="connsiteY1" fmla="*/ 0 h 691869"/>
                <a:gd name="connsiteX2" fmla="*/ 121380 w 1840938"/>
                <a:gd name="connsiteY2" fmla="*/ 36414 h 691869"/>
                <a:gd name="connsiteX3" fmla="*/ 198255 w 1840938"/>
                <a:gd name="connsiteY3" fmla="*/ 36414 h 691869"/>
                <a:gd name="connsiteX4" fmla="*/ 198255 w 1840938"/>
                <a:gd name="connsiteY4" fmla="*/ 64736 h 691869"/>
                <a:gd name="connsiteX5" fmla="*/ 307497 w 1840938"/>
                <a:gd name="connsiteY5" fmla="*/ 64736 h 691869"/>
                <a:gd name="connsiteX6" fmla="*/ 307497 w 1840938"/>
                <a:gd name="connsiteY6" fmla="*/ 93058 h 691869"/>
                <a:gd name="connsiteX7" fmla="*/ 347957 w 1840938"/>
                <a:gd name="connsiteY7" fmla="*/ 93058 h 691869"/>
                <a:gd name="connsiteX8" fmla="*/ 347957 w 1840938"/>
                <a:gd name="connsiteY8" fmla="*/ 121380 h 691869"/>
                <a:gd name="connsiteX9" fmla="*/ 347957 w 1840938"/>
                <a:gd name="connsiteY9" fmla="*/ 121380 h 691869"/>
                <a:gd name="connsiteX10" fmla="*/ 380325 w 1840938"/>
                <a:gd name="connsiteY10" fmla="*/ 121380 h 691869"/>
                <a:gd name="connsiteX11" fmla="*/ 380325 w 1840938"/>
                <a:gd name="connsiteY11" fmla="*/ 165887 h 691869"/>
                <a:gd name="connsiteX12" fmla="*/ 416740 w 1840938"/>
                <a:gd name="connsiteY12" fmla="*/ 165887 h 691869"/>
                <a:gd name="connsiteX13" fmla="*/ 416740 w 1840938"/>
                <a:gd name="connsiteY13" fmla="*/ 202301 h 691869"/>
                <a:gd name="connsiteX14" fmla="*/ 493614 w 1840938"/>
                <a:gd name="connsiteY14" fmla="*/ 202301 h 691869"/>
                <a:gd name="connsiteX15" fmla="*/ 493614 w 1840938"/>
                <a:gd name="connsiteY15" fmla="*/ 218485 h 691869"/>
                <a:gd name="connsiteX16" fmla="*/ 562396 w 1840938"/>
                <a:gd name="connsiteY16" fmla="*/ 218485 h 691869"/>
                <a:gd name="connsiteX17" fmla="*/ 562396 w 1840938"/>
                <a:gd name="connsiteY17" fmla="*/ 242761 h 691869"/>
                <a:gd name="connsiteX18" fmla="*/ 602856 w 1840938"/>
                <a:gd name="connsiteY18" fmla="*/ 242761 h 691869"/>
                <a:gd name="connsiteX19" fmla="*/ 602856 w 1840938"/>
                <a:gd name="connsiteY19" fmla="*/ 275129 h 691869"/>
                <a:gd name="connsiteX20" fmla="*/ 627132 w 1840938"/>
                <a:gd name="connsiteY20" fmla="*/ 275129 h 691869"/>
                <a:gd name="connsiteX21" fmla="*/ 627132 w 1840938"/>
                <a:gd name="connsiteY21" fmla="*/ 364141 h 691869"/>
                <a:gd name="connsiteX22" fmla="*/ 647363 w 1840938"/>
                <a:gd name="connsiteY22" fmla="*/ 364141 h 691869"/>
                <a:gd name="connsiteX23" fmla="*/ 647363 w 1840938"/>
                <a:gd name="connsiteY23" fmla="*/ 380326 h 691869"/>
                <a:gd name="connsiteX24" fmla="*/ 716145 w 1840938"/>
                <a:gd name="connsiteY24" fmla="*/ 380326 h 691869"/>
                <a:gd name="connsiteX25" fmla="*/ 716145 w 1840938"/>
                <a:gd name="connsiteY25" fmla="*/ 400556 h 691869"/>
                <a:gd name="connsiteX26" fmla="*/ 902262 w 1840938"/>
                <a:gd name="connsiteY26" fmla="*/ 400556 h 691869"/>
                <a:gd name="connsiteX27" fmla="*/ 902262 w 1840938"/>
                <a:gd name="connsiteY27" fmla="*/ 420786 h 691869"/>
                <a:gd name="connsiteX28" fmla="*/ 1084332 w 1840938"/>
                <a:gd name="connsiteY28" fmla="*/ 420786 h 691869"/>
                <a:gd name="connsiteX29" fmla="*/ 1084332 w 1840938"/>
                <a:gd name="connsiteY29" fmla="*/ 469338 h 691869"/>
                <a:gd name="connsiteX30" fmla="*/ 1116701 w 1840938"/>
                <a:gd name="connsiteY30" fmla="*/ 469338 h 691869"/>
                <a:gd name="connsiteX31" fmla="*/ 1116701 w 1840938"/>
                <a:gd name="connsiteY31" fmla="*/ 481476 h 691869"/>
                <a:gd name="connsiteX32" fmla="*/ 1157161 w 1840938"/>
                <a:gd name="connsiteY32" fmla="*/ 481476 h 691869"/>
                <a:gd name="connsiteX33" fmla="*/ 1157161 w 1840938"/>
                <a:gd name="connsiteY33" fmla="*/ 505752 h 691869"/>
                <a:gd name="connsiteX34" fmla="*/ 1201667 w 1840938"/>
                <a:gd name="connsiteY34" fmla="*/ 505752 h 691869"/>
                <a:gd name="connsiteX35" fmla="*/ 1201667 w 1840938"/>
                <a:gd name="connsiteY35" fmla="*/ 546212 h 691869"/>
                <a:gd name="connsiteX36" fmla="*/ 1250219 w 1840938"/>
                <a:gd name="connsiteY36" fmla="*/ 546212 h 691869"/>
                <a:gd name="connsiteX37" fmla="*/ 1242127 w 1840938"/>
                <a:gd name="connsiteY37" fmla="*/ 554304 h 691869"/>
                <a:gd name="connsiteX38" fmla="*/ 1286633 w 1840938"/>
                <a:gd name="connsiteY38" fmla="*/ 554304 h 691869"/>
                <a:gd name="connsiteX39" fmla="*/ 1286633 w 1840938"/>
                <a:gd name="connsiteY39" fmla="*/ 578580 h 691869"/>
                <a:gd name="connsiteX40" fmla="*/ 1367554 w 1840938"/>
                <a:gd name="connsiteY40" fmla="*/ 578580 h 691869"/>
                <a:gd name="connsiteX41" fmla="*/ 1367554 w 1840938"/>
                <a:gd name="connsiteY41" fmla="*/ 594764 h 691869"/>
                <a:gd name="connsiteX42" fmla="*/ 1416106 w 1840938"/>
                <a:gd name="connsiteY42" fmla="*/ 594764 h 691869"/>
                <a:gd name="connsiteX43" fmla="*/ 1416106 w 1840938"/>
                <a:gd name="connsiteY43" fmla="*/ 651409 h 691869"/>
                <a:gd name="connsiteX44" fmla="*/ 1630545 w 1840938"/>
                <a:gd name="connsiteY44" fmla="*/ 651409 h 691869"/>
                <a:gd name="connsiteX45" fmla="*/ 1630545 w 1840938"/>
                <a:gd name="connsiteY45" fmla="*/ 667593 h 691869"/>
                <a:gd name="connsiteX46" fmla="*/ 1792386 w 1840938"/>
                <a:gd name="connsiteY46" fmla="*/ 667593 h 691869"/>
                <a:gd name="connsiteX47" fmla="*/ 1792386 w 1840938"/>
                <a:gd name="connsiteY47" fmla="*/ 675685 h 691869"/>
                <a:gd name="connsiteX48" fmla="*/ 1840938 w 1840938"/>
                <a:gd name="connsiteY48" fmla="*/ 675685 h 691869"/>
                <a:gd name="connsiteX49" fmla="*/ 1840938 w 1840938"/>
                <a:gd name="connsiteY49" fmla="*/ 691869 h 691869"/>
                <a:gd name="connsiteX0" fmla="*/ 0 w 1840938"/>
                <a:gd name="connsiteY0" fmla="*/ 0 h 691869"/>
                <a:gd name="connsiteX1" fmla="*/ 121380 w 1840938"/>
                <a:gd name="connsiteY1" fmla="*/ 0 h 691869"/>
                <a:gd name="connsiteX2" fmla="*/ 121380 w 1840938"/>
                <a:gd name="connsiteY2" fmla="*/ 36414 h 691869"/>
                <a:gd name="connsiteX3" fmla="*/ 198255 w 1840938"/>
                <a:gd name="connsiteY3" fmla="*/ 36414 h 691869"/>
                <a:gd name="connsiteX4" fmla="*/ 198255 w 1840938"/>
                <a:gd name="connsiteY4" fmla="*/ 64736 h 691869"/>
                <a:gd name="connsiteX5" fmla="*/ 307497 w 1840938"/>
                <a:gd name="connsiteY5" fmla="*/ 64736 h 691869"/>
                <a:gd name="connsiteX6" fmla="*/ 307497 w 1840938"/>
                <a:gd name="connsiteY6" fmla="*/ 93058 h 691869"/>
                <a:gd name="connsiteX7" fmla="*/ 347957 w 1840938"/>
                <a:gd name="connsiteY7" fmla="*/ 93058 h 691869"/>
                <a:gd name="connsiteX8" fmla="*/ 347957 w 1840938"/>
                <a:gd name="connsiteY8" fmla="*/ 121380 h 691869"/>
                <a:gd name="connsiteX9" fmla="*/ 347957 w 1840938"/>
                <a:gd name="connsiteY9" fmla="*/ 121380 h 691869"/>
                <a:gd name="connsiteX10" fmla="*/ 380325 w 1840938"/>
                <a:gd name="connsiteY10" fmla="*/ 121380 h 691869"/>
                <a:gd name="connsiteX11" fmla="*/ 380325 w 1840938"/>
                <a:gd name="connsiteY11" fmla="*/ 165887 h 691869"/>
                <a:gd name="connsiteX12" fmla="*/ 416740 w 1840938"/>
                <a:gd name="connsiteY12" fmla="*/ 165887 h 691869"/>
                <a:gd name="connsiteX13" fmla="*/ 416740 w 1840938"/>
                <a:gd name="connsiteY13" fmla="*/ 202301 h 691869"/>
                <a:gd name="connsiteX14" fmla="*/ 493614 w 1840938"/>
                <a:gd name="connsiteY14" fmla="*/ 202301 h 691869"/>
                <a:gd name="connsiteX15" fmla="*/ 493614 w 1840938"/>
                <a:gd name="connsiteY15" fmla="*/ 218485 h 691869"/>
                <a:gd name="connsiteX16" fmla="*/ 562396 w 1840938"/>
                <a:gd name="connsiteY16" fmla="*/ 218485 h 691869"/>
                <a:gd name="connsiteX17" fmla="*/ 562396 w 1840938"/>
                <a:gd name="connsiteY17" fmla="*/ 242761 h 691869"/>
                <a:gd name="connsiteX18" fmla="*/ 602856 w 1840938"/>
                <a:gd name="connsiteY18" fmla="*/ 242761 h 691869"/>
                <a:gd name="connsiteX19" fmla="*/ 602856 w 1840938"/>
                <a:gd name="connsiteY19" fmla="*/ 275129 h 691869"/>
                <a:gd name="connsiteX20" fmla="*/ 627132 w 1840938"/>
                <a:gd name="connsiteY20" fmla="*/ 275129 h 691869"/>
                <a:gd name="connsiteX21" fmla="*/ 627132 w 1840938"/>
                <a:gd name="connsiteY21" fmla="*/ 364141 h 691869"/>
                <a:gd name="connsiteX22" fmla="*/ 647363 w 1840938"/>
                <a:gd name="connsiteY22" fmla="*/ 364141 h 691869"/>
                <a:gd name="connsiteX23" fmla="*/ 647363 w 1840938"/>
                <a:gd name="connsiteY23" fmla="*/ 380326 h 691869"/>
                <a:gd name="connsiteX24" fmla="*/ 716145 w 1840938"/>
                <a:gd name="connsiteY24" fmla="*/ 380326 h 691869"/>
                <a:gd name="connsiteX25" fmla="*/ 716145 w 1840938"/>
                <a:gd name="connsiteY25" fmla="*/ 400556 h 691869"/>
                <a:gd name="connsiteX26" fmla="*/ 902262 w 1840938"/>
                <a:gd name="connsiteY26" fmla="*/ 400556 h 691869"/>
                <a:gd name="connsiteX27" fmla="*/ 902262 w 1840938"/>
                <a:gd name="connsiteY27" fmla="*/ 420786 h 691869"/>
                <a:gd name="connsiteX28" fmla="*/ 1084332 w 1840938"/>
                <a:gd name="connsiteY28" fmla="*/ 420786 h 691869"/>
                <a:gd name="connsiteX29" fmla="*/ 1084332 w 1840938"/>
                <a:gd name="connsiteY29" fmla="*/ 469338 h 691869"/>
                <a:gd name="connsiteX30" fmla="*/ 1116701 w 1840938"/>
                <a:gd name="connsiteY30" fmla="*/ 469338 h 691869"/>
                <a:gd name="connsiteX31" fmla="*/ 1116701 w 1840938"/>
                <a:gd name="connsiteY31" fmla="*/ 481476 h 691869"/>
                <a:gd name="connsiteX32" fmla="*/ 1157161 w 1840938"/>
                <a:gd name="connsiteY32" fmla="*/ 481476 h 691869"/>
                <a:gd name="connsiteX33" fmla="*/ 1157161 w 1840938"/>
                <a:gd name="connsiteY33" fmla="*/ 505752 h 691869"/>
                <a:gd name="connsiteX34" fmla="*/ 1201667 w 1840938"/>
                <a:gd name="connsiteY34" fmla="*/ 505752 h 691869"/>
                <a:gd name="connsiteX35" fmla="*/ 1201667 w 1840938"/>
                <a:gd name="connsiteY35" fmla="*/ 546212 h 691869"/>
                <a:gd name="connsiteX36" fmla="*/ 1250219 w 1840938"/>
                <a:gd name="connsiteY36" fmla="*/ 546212 h 691869"/>
                <a:gd name="connsiteX37" fmla="*/ 1254265 w 1840938"/>
                <a:gd name="connsiteY37" fmla="*/ 558350 h 691869"/>
                <a:gd name="connsiteX38" fmla="*/ 1286633 w 1840938"/>
                <a:gd name="connsiteY38" fmla="*/ 554304 h 691869"/>
                <a:gd name="connsiteX39" fmla="*/ 1286633 w 1840938"/>
                <a:gd name="connsiteY39" fmla="*/ 578580 h 691869"/>
                <a:gd name="connsiteX40" fmla="*/ 1367554 w 1840938"/>
                <a:gd name="connsiteY40" fmla="*/ 578580 h 691869"/>
                <a:gd name="connsiteX41" fmla="*/ 1367554 w 1840938"/>
                <a:gd name="connsiteY41" fmla="*/ 594764 h 691869"/>
                <a:gd name="connsiteX42" fmla="*/ 1416106 w 1840938"/>
                <a:gd name="connsiteY42" fmla="*/ 594764 h 691869"/>
                <a:gd name="connsiteX43" fmla="*/ 1416106 w 1840938"/>
                <a:gd name="connsiteY43" fmla="*/ 651409 h 691869"/>
                <a:gd name="connsiteX44" fmla="*/ 1630545 w 1840938"/>
                <a:gd name="connsiteY44" fmla="*/ 651409 h 691869"/>
                <a:gd name="connsiteX45" fmla="*/ 1630545 w 1840938"/>
                <a:gd name="connsiteY45" fmla="*/ 667593 h 691869"/>
                <a:gd name="connsiteX46" fmla="*/ 1792386 w 1840938"/>
                <a:gd name="connsiteY46" fmla="*/ 667593 h 691869"/>
                <a:gd name="connsiteX47" fmla="*/ 1792386 w 1840938"/>
                <a:gd name="connsiteY47" fmla="*/ 675685 h 691869"/>
                <a:gd name="connsiteX48" fmla="*/ 1840938 w 1840938"/>
                <a:gd name="connsiteY48" fmla="*/ 675685 h 691869"/>
                <a:gd name="connsiteX49" fmla="*/ 1840938 w 1840938"/>
                <a:gd name="connsiteY49" fmla="*/ 691869 h 69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840938" h="691869">
                  <a:moveTo>
                    <a:pt x="0" y="0"/>
                  </a:moveTo>
                  <a:lnTo>
                    <a:pt x="121380" y="0"/>
                  </a:lnTo>
                  <a:lnTo>
                    <a:pt x="121380" y="36414"/>
                  </a:lnTo>
                  <a:lnTo>
                    <a:pt x="198255" y="36414"/>
                  </a:lnTo>
                  <a:lnTo>
                    <a:pt x="198255" y="64736"/>
                  </a:lnTo>
                  <a:lnTo>
                    <a:pt x="307497" y="64736"/>
                  </a:lnTo>
                  <a:lnTo>
                    <a:pt x="307497" y="93058"/>
                  </a:lnTo>
                  <a:lnTo>
                    <a:pt x="347957" y="93058"/>
                  </a:lnTo>
                  <a:lnTo>
                    <a:pt x="347957" y="121380"/>
                  </a:lnTo>
                  <a:lnTo>
                    <a:pt x="347957" y="121380"/>
                  </a:lnTo>
                  <a:lnTo>
                    <a:pt x="380325" y="121380"/>
                  </a:lnTo>
                  <a:lnTo>
                    <a:pt x="380325" y="165887"/>
                  </a:lnTo>
                  <a:lnTo>
                    <a:pt x="416740" y="165887"/>
                  </a:lnTo>
                  <a:lnTo>
                    <a:pt x="416740" y="202301"/>
                  </a:lnTo>
                  <a:lnTo>
                    <a:pt x="493614" y="202301"/>
                  </a:lnTo>
                  <a:lnTo>
                    <a:pt x="493614" y="218485"/>
                  </a:lnTo>
                  <a:lnTo>
                    <a:pt x="562396" y="218485"/>
                  </a:lnTo>
                  <a:lnTo>
                    <a:pt x="562396" y="242761"/>
                  </a:lnTo>
                  <a:lnTo>
                    <a:pt x="602856" y="242761"/>
                  </a:lnTo>
                  <a:lnTo>
                    <a:pt x="602856" y="275129"/>
                  </a:lnTo>
                  <a:lnTo>
                    <a:pt x="627132" y="275129"/>
                  </a:lnTo>
                  <a:lnTo>
                    <a:pt x="627132" y="364141"/>
                  </a:lnTo>
                  <a:lnTo>
                    <a:pt x="647363" y="364141"/>
                  </a:lnTo>
                  <a:lnTo>
                    <a:pt x="647363" y="380326"/>
                  </a:lnTo>
                  <a:lnTo>
                    <a:pt x="716145" y="380326"/>
                  </a:lnTo>
                  <a:lnTo>
                    <a:pt x="716145" y="400556"/>
                  </a:lnTo>
                  <a:lnTo>
                    <a:pt x="902262" y="400556"/>
                  </a:lnTo>
                  <a:lnTo>
                    <a:pt x="902262" y="420786"/>
                  </a:lnTo>
                  <a:lnTo>
                    <a:pt x="1084332" y="420786"/>
                  </a:lnTo>
                  <a:lnTo>
                    <a:pt x="1084332" y="469338"/>
                  </a:lnTo>
                  <a:lnTo>
                    <a:pt x="1116701" y="469338"/>
                  </a:lnTo>
                  <a:lnTo>
                    <a:pt x="1116701" y="481476"/>
                  </a:lnTo>
                  <a:lnTo>
                    <a:pt x="1157161" y="481476"/>
                  </a:lnTo>
                  <a:lnTo>
                    <a:pt x="1157161" y="505752"/>
                  </a:lnTo>
                  <a:lnTo>
                    <a:pt x="1201667" y="505752"/>
                  </a:lnTo>
                  <a:lnTo>
                    <a:pt x="1201667" y="546212"/>
                  </a:lnTo>
                  <a:lnTo>
                    <a:pt x="1250219" y="546212"/>
                  </a:lnTo>
                  <a:lnTo>
                    <a:pt x="1254265" y="558350"/>
                  </a:lnTo>
                  <a:lnTo>
                    <a:pt x="1286633" y="554304"/>
                  </a:lnTo>
                  <a:lnTo>
                    <a:pt x="1286633" y="578580"/>
                  </a:lnTo>
                  <a:lnTo>
                    <a:pt x="1367554" y="578580"/>
                  </a:lnTo>
                  <a:lnTo>
                    <a:pt x="1367554" y="594764"/>
                  </a:lnTo>
                  <a:lnTo>
                    <a:pt x="1416106" y="594764"/>
                  </a:lnTo>
                  <a:lnTo>
                    <a:pt x="1416106" y="651409"/>
                  </a:lnTo>
                  <a:lnTo>
                    <a:pt x="1630545" y="651409"/>
                  </a:lnTo>
                  <a:lnTo>
                    <a:pt x="1630545" y="667593"/>
                  </a:lnTo>
                  <a:lnTo>
                    <a:pt x="1792386" y="667593"/>
                  </a:lnTo>
                  <a:lnTo>
                    <a:pt x="1792386" y="675685"/>
                  </a:lnTo>
                  <a:lnTo>
                    <a:pt x="1840938" y="675685"/>
                  </a:lnTo>
                  <a:lnTo>
                    <a:pt x="1840938" y="691869"/>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1" name="Group 290">
            <a:extLst>
              <a:ext uri="{FF2B5EF4-FFF2-40B4-BE49-F238E27FC236}">
                <a16:creationId xmlns:a16="http://schemas.microsoft.com/office/drawing/2014/main" id="{89B31B72-4D88-7D9E-698E-CF72E47879BB}"/>
              </a:ext>
            </a:extLst>
          </p:cNvPr>
          <p:cNvGrpSpPr/>
          <p:nvPr/>
        </p:nvGrpSpPr>
        <p:grpSpPr>
          <a:xfrm>
            <a:off x="1321985" y="2624782"/>
            <a:ext cx="3474588" cy="1128811"/>
            <a:chOff x="1382948" y="2624782"/>
            <a:chExt cx="3474588" cy="1128811"/>
          </a:xfrm>
        </p:grpSpPr>
        <p:sp>
          <p:nvSpPr>
            <p:cNvPr id="274" name="TextBox 273">
              <a:extLst>
                <a:ext uri="{FF2B5EF4-FFF2-40B4-BE49-F238E27FC236}">
                  <a16:creationId xmlns:a16="http://schemas.microsoft.com/office/drawing/2014/main" id="{1DB7C046-20F9-9ED3-B099-89C5A62B8F2A}"/>
                </a:ext>
              </a:extLst>
            </p:cNvPr>
            <p:cNvSpPr txBox="1"/>
            <p:nvPr/>
          </p:nvSpPr>
          <p:spPr bwMode="auto">
            <a:xfrm>
              <a:off x="1382948" y="262478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76" name="TextBox 275">
              <a:extLst>
                <a:ext uri="{FF2B5EF4-FFF2-40B4-BE49-F238E27FC236}">
                  <a16:creationId xmlns:a16="http://schemas.microsoft.com/office/drawing/2014/main" id="{23284798-3D89-CDA5-F75A-3633DA9F275A}"/>
                </a:ext>
              </a:extLst>
            </p:cNvPr>
            <p:cNvSpPr txBox="1"/>
            <p:nvPr/>
          </p:nvSpPr>
          <p:spPr bwMode="auto">
            <a:xfrm>
              <a:off x="2082205" y="293178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77" name="TextBox 276">
              <a:extLst>
                <a:ext uri="{FF2B5EF4-FFF2-40B4-BE49-F238E27FC236}">
                  <a16:creationId xmlns:a16="http://schemas.microsoft.com/office/drawing/2014/main" id="{E6246971-3D9D-A945-A86D-0C6EAF54CE47}"/>
                </a:ext>
              </a:extLst>
            </p:cNvPr>
            <p:cNvSpPr txBox="1"/>
            <p:nvPr/>
          </p:nvSpPr>
          <p:spPr bwMode="auto">
            <a:xfrm>
              <a:off x="2473979" y="317122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78" name="TextBox 277">
              <a:extLst>
                <a:ext uri="{FF2B5EF4-FFF2-40B4-BE49-F238E27FC236}">
                  <a16:creationId xmlns:a16="http://schemas.microsoft.com/office/drawing/2014/main" id="{556CA724-A88A-29EB-48B2-C88759AC9B63}"/>
                </a:ext>
              </a:extLst>
            </p:cNvPr>
            <p:cNvSpPr txBox="1"/>
            <p:nvPr/>
          </p:nvSpPr>
          <p:spPr bwMode="auto">
            <a:xfrm>
              <a:off x="2885973" y="343884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79" name="TextBox 278">
              <a:extLst>
                <a:ext uri="{FF2B5EF4-FFF2-40B4-BE49-F238E27FC236}">
                  <a16:creationId xmlns:a16="http://schemas.microsoft.com/office/drawing/2014/main" id="{7C8C1BDF-8380-2785-50CF-8CB22C497BAC}"/>
                </a:ext>
              </a:extLst>
            </p:cNvPr>
            <p:cNvSpPr txBox="1"/>
            <p:nvPr/>
          </p:nvSpPr>
          <p:spPr bwMode="auto">
            <a:xfrm>
              <a:off x="2908356" y="343685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0" name="TextBox 279">
              <a:extLst>
                <a:ext uri="{FF2B5EF4-FFF2-40B4-BE49-F238E27FC236}">
                  <a16:creationId xmlns:a16="http://schemas.microsoft.com/office/drawing/2014/main" id="{58D8F8AB-ABE4-5AFD-2CCD-CB24865A2924}"/>
                </a:ext>
              </a:extLst>
            </p:cNvPr>
            <p:cNvSpPr txBox="1"/>
            <p:nvPr/>
          </p:nvSpPr>
          <p:spPr bwMode="auto">
            <a:xfrm>
              <a:off x="3361770" y="343561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1" name="TextBox 280">
              <a:extLst>
                <a:ext uri="{FF2B5EF4-FFF2-40B4-BE49-F238E27FC236}">
                  <a16:creationId xmlns:a16="http://schemas.microsoft.com/office/drawing/2014/main" id="{866D051A-5C6A-F851-08CC-CE366CA94622}"/>
                </a:ext>
              </a:extLst>
            </p:cNvPr>
            <p:cNvSpPr txBox="1"/>
            <p:nvPr/>
          </p:nvSpPr>
          <p:spPr bwMode="auto">
            <a:xfrm>
              <a:off x="4669602" y="344070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2" name="TextBox 281">
              <a:extLst>
                <a:ext uri="{FF2B5EF4-FFF2-40B4-BE49-F238E27FC236}">
                  <a16:creationId xmlns:a16="http://schemas.microsoft.com/office/drawing/2014/main" id="{7654F420-E80F-1BCB-E90B-9EEC7289C7EE}"/>
                </a:ext>
              </a:extLst>
            </p:cNvPr>
            <p:cNvSpPr txBox="1"/>
            <p:nvPr/>
          </p:nvSpPr>
          <p:spPr bwMode="auto">
            <a:xfrm>
              <a:off x="3415748" y="344070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3" name="TextBox 282">
              <a:extLst>
                <a:ext uri="{FF2B5EF4-FFF2-40B4-BE49-F238E27FC236}">
                  <a16:creationId xmlns:a16="http://schemas.microsoft.com/office/drawing/2014/main" id="{8717E71D-76A2-7BC0-AC1A-0C5B5CB71163}"/>
                </a:ext>
              </a:extLst>
            </p:cNvPr>
            <p:cNvSpPr txBox="1"/>
            <p:nvPr/>
          </p:nvSpPr>
          <p:spPr bwMode="auto">
            <a:xfrm>
              <a:off x="3453824" y="344056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4" name="TextBox 283">
              <a:extLst>
                <a:ext uri="{FF2B5EF4-FFF2-40B4-BE49-F238E27FC236}">
                  <a16:creationId xmlns:a16="http://schemas.microsoft.com/office/drawing/2014/main" id="{A28B14C4-44A8-D7D4-C890-D05F81645C13}"/>
                </a:ext>
              </a:extLst>
            </p:cNvPr>
            <p:cNvSpPr txBox="1"/>
            <p:nvPr/>
          </p:nvSpPr>
          <p:spPr bwMode="auto">
            <a:xfrm>
              <a:off x="3431555" y="343956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5" name="TextBox 284">
              <a:extLst>
                <a:ext uri="{FF2B5EF4-FFF2-40B4-BE49-F238E27FC236}">
                  <a16:creationId xmlns:a16="http://schemas.microsoft.com/office/drawing/2014/main" id="{8AFED632-C5CA-DD56-1BB4-560E65423929}"/>
                </a:ext>
              </a:extLst>
            </p:cNvPr>
            <p:cNvSpPr txBox="1"/>
            <p:nvPr/>
          </p:nvSpPr>
          <p:spPr bwMode="auto">
            <a:xfrm>
              <a:off x="3984101" y="343116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6" name="TextBox 285">
              <a:extLst>
                <a:ext uri="{FF2B5EF4-FFF2-40B4-BE49-F238E27FC236}">
                  <a16:creationId xmlns:a16="http://schemas.microsoft.com/office/drawing/2014/main" id="{4867AD55-45A2-26F0-C45A-2941B4EC6599}"/>
                </a:ext>
              </a:extLst>
            </p:cNvPr>
            <p:cNvSpPr txBox="1"/>
            <p:nvPr/>
          </p:nvSpPr>
          <p:spPr bwMode="auto">
            <a:xfrm>
              <a:off x="4337094" y="344234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7" name="TextBox 286">
              <a:extLst>
                <a:ext uri="{FF2B5EF4-FFF2-40B4-BE49-F238E27FC236}">
                  <a16:creationId xmlns:a16="http://schemas.microsoft.com/office/drawing/2014/main" id="{FB10D578-7326-7D08-8228-00B0B4AD2461}"/>
                </a:ext>
              </a:extLst>
            </p:cNvPr>
            <p:cNvSpPr txBox="1"/>
            <p:nvPr/>
          </p:nvSpPr>
          <p:spPr bwMode="auto">
            <a:xfrm>
              <a:off x="4501283" y="344581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8" name="TextBox 287">
              <a:extLst>
                <a:ext uri="{FF2B5EF4-FFF2-40B4-BE49-F238E27FC236}">
                  <a16:creationId xmlns:a16="http://schemas.microsoft.com/office/drawing/2014/main" id="{3A8064D5-E65C-E1D0-D8D0-31CFA8044B5D}"/>
                </a:ext>
              </a:extLst>
            </p:cNvPr>
            <p:cNvSpPr txBox="1"/>
            <p:nvPr/>
          </p:nvSpPr>
          <p:spPr bwMode="auto">
            <a:xfrm>
              <a:off x="4405527" y="344210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9" name="TextBox 288">
              <a:extLst>
                <a:ext uri="{FF2B5EF4-FFF2-40B4-BE49-F238E27FC236}">
                  <a16:creationId xmlns:a16="http://schemas.microsoft.com/office/drawing/2014/main" id="{A124378C-7AE6-EF44-045C-CD74CEFBC495}"/>
                </a:ext>
              </a:extLst>
            </p:cNvPr>
            <p:cNvSpPr txBox="1"/>
            <p:nvPr/>
          </p:nvSpPr>
          <p:spPr bwMode="auto">
            <a:xfrm>
              <a:off x="4531190" y="344302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0" name="TextBox 289">
              <a:extLst>
                <a:ext uri="{FF2B5EF4-FFF2-40B4-BE49-F238E27FC236}">
                  <a16:creationId xmlns:a16="http://schemas.microsoft.com/office/drawing/2014/main" id="{A0BE6E89-8CF7-C3CA-F134-F1AA959D3CA8}"/>
                </a:ext>
              </a:extLst>
            </p:cNvPr>
            <p:cNvSpPr txBox="1"/>
            <p:nvPr/>
          </p:nvSpPr>
          <p:spPr bwMode="auto">
            <a:xfrm>
              <a:off x="4444807" y="344198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sp>
        <p:nvSpPr>
          <p:cNvPr id="273" name="Freeform 272">
            <a:extLst>
              <a:ext uri="{FF2B5EF4-FFF2-40B4-BE49-F238E27FC236}">
                <a16:creationId xmlns:a16="http://schemas.microsoft.com/office/drawing/2014/main" id="{9635C96A-6EC4-FCAD-6E86-46556EEBE7D7}"/>
              </a:ext>
            </a:extLst>
          </p:cNvPr>
          <p:cNvSpPr/>
          <p:nvPr/>
        </p:nvSpPr>
        <p:spPr bwMode="auto">
          <a:xfrm>
            <a:off x="1259294" y="2708971"/>
            <a:ext cx="3452226" cy="889951"/>
          </a:xfrm>
          <a:custGeom>
            <a:avLst/>
            <a:gdLst>
              <a:gd name="connsiteX0" fmla="*/ 3452226 w 3452226"/>
              <a:gd name="connsiteY0" fmla="*/ 889951 h 889951"/>
              <a:gd name="connsiteX1" fmla="*/ 1608757 w 3452226"/>
              <a:gd name="connsiteY1" fmla="*/ 889951 h 889951"/>
              <a:gd name="connsiteX2" fmla="*/ 1608757 w 3452226"/>
              <a:gd name="connsiteY2" fmla="*/ 801934 h 889951"/>
              <a:gd name="connsiteX3" fmla="*/ 1403384 w 3452226"/>
              <a:gd name="connsiteY3" fmla="*/ 801934 h 889951"/>
              <a:gd name="connsiteX4" fmla="*/ 1403384 w 3452226"/>
              <a:gd name="connsiteY4" fmla="*/ 718807 h 889951"/>
              <a:gd name="connsiteX5" fmla="*/ 1339816 w 3452226"/>
              <a:gd name="connsiteY5" fmla="*/ 718807 h 889951"/>
              <a:gd name="connsiteX6" fmla="*/ 1339816 w 3452226"/>
              <a:gd name="connsiteY6" fmla="*/ 630789 h 889951"/>
              <a:gd name="connsiteX7" fmla="*/ 1085544 w 3452226"/>
              <a:gd name="connsiteY7" fmla="*/ 630789 h 889951"/>
              <a:gd name="connsiteX8" fmla="*/ 1085544 w 3452226"/>
              <a:gd name="connsiteY8" fmla="*/ 542772 h 889951"/>
              <a:gd name="connsiteX9" fmla="*/ 1085544 w 3452226"/>
              <a:gd name="connsiteY9" fmla="*/ 542772 h 889951"/>
              <a:gd name="connsiteX10" fmla="*/ 1085544 w 3452226"/>
              <a:gd name="connsiteY10" fmla="*/ 542772 h 889951"/>
              <a:gd name="connsiteX11" fmla="*/ 1056205 w 3452226"/>
              <a:gd name="connsiteY11" fmla="*/ 542772 h 889951"/>
              <a:gd name="connsiteX12" fmla="*/ 1056205 w 3452226"/>
              <a:gd name="connsiteY12" fmla="*/ 469425 h 889951"/>
              <a:gd name="connsiteX13" fmla="*/ 880171 w 3452226"/>
              <a:gd name="connsiteY13" fmla="*/ 469425 h 889951"/>
              <a:gd name="connsiteX14" fmla="*/ 880171 w 3452226"/>
              <a:gd name="connsiteY14" fmla="*/ 376518 h 889951"/>
              <a:gd name="connsiteX15" fmla="*/ 596560 w 3452226"/>
              <a:gd name="connsiteY15" fmla="*/ 376518 h 889951"/>
              <a:gd name="connsiteX16" fmla="*/ 596560 w 3452226"/>
              <a:gd name="connsiteY16" fmla="*/ 303170 h 889951"/>
              <a:gd name="connsiteX17" fmla="*/ 474314 w 3452226"/>
              <a:gd name="connsiteY17" fmla="*/ 303170 h 889951"/>
              <a:gd name="connsiteX18" fmla="*/ 474314 w 3452226"/>
              <a:gd name="connsiteY18" fmla="*/ 234712 h 889951"/>
              <a:gd name="connsiteX19" fmla="*/ 391187 w 3452226"/>
              <a:gd name="connsiteY19" fmla="*/ 234712 h 889951"/>
              <a:gd name="connsiteX20" fmla="*/ 391187 w 3452226"/>
              <a:gd name="connsiteY20" fmla="*/ 151585 h 889951"/>
              <a:gd name="connsiteX21" fmla="*/ 391187 w 3452226"/>
              <a:gd name="connsiteY21" fmla="*/ 151585 h 889951"/>
              <a:gd name="connsiteX22" fmla="*/ 361848 w 3452226"/>
              <a:gd name="connsiteY22" fmla="*/ 151585 h 889951"/>
              <a:gd name="connsiteX23" fmla="*/ 361848 w 3452226"/>
              <a:gd name="connsiteY23" fmla="*/ 73348 h 889951"/>
              <a:gd name="connsiteX24" fmla="*/ 156475 w 3452226"/>
              <a:gd name="connsiteY24" fmla="*/ 73348 h 889951"/>
              <a:gd name="connsiteX25" fmla="*/ 156475 w 3452226"/>
              <a:gd name="connsiteY25" fmla="*/ 0 h 889951"/>
              <a:gd name="connsiteX26" fmla="*/ 0 w 3452226"/>
              <a:gd name="connsiteY26" fmla="*/ 0 h 889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52226" h="889951">
                <a:moveTo>
                  <a:pt x="3452226" y="889951"/>
                </a:moveTo>
                <a:lnTo>
                  <a:pt x="1608757" y="889951"/>
                </a:lnTo>
                <a:lnTo>
                  <a:pt x="1608757" y="801934"/>
                </a:lnTo>
                <a:lnTo>
                  <a:pt x="1403384" y="801934"/>
                </a:lnTo>
                <a:lnTo>
                  <a:pt x="1403384" y="718807"/>
                </a:lnTo>
                <a:lnTo>
                  <a:pt x="1339816" y="718807"/>
                </a:lnTo>
                <a:lnTo>
                  <a:pt x="1339816" y="630789"/>
                </a:lnTo>
                <a:lnTo>
                  <a:pt x="1085544" y="630789"/>
                </a:lnTo>
                <a:lnTo>
                  <a:pt x="1085544" y="542772"/>
                </a:lnTo>
                <a:lnTo>
                  <a:pt x="1085544" y="542772"/>
                </a:lnTo>
                <a:lnTo>
                  <a:pt x="1085544" y="542772"/>
                </a:lnTo>
                <a:lnTo>
                  <a:pt x="1056205" y="542772"/>
                </a:lnTo>
                <a:lnTo>
                  <a:pt x="1056205" y="469425"/>
                </a:lnTo>
                <a:lnTo>
                  <a:pt x="880171" y="469425"/>
                </a:lnTo>
                <a:lnTo>
                  <a:pt x="880171" y="376518"/>
                </a:lnTo>
                <a:lnTo>
                  <a:pt x="596560" y="376518"/>
                </a:lnTo>
                <a:lnTo>
                  <a:pt x="596560" y="303170"/>
                </a:lnTo>
                <a:lnTo>
                  <a:pt x="474314" y="303170"/>
                </a:lnTo>
                <a:lnTo>
                  <a:pt x="474314" y="234712"/>
                </a:lnTo>
                <a:lnTo>
                  <a:pt x="391187" y="234712"/>
                </a:lnTo>
                <a:lnTo>
                  <a:pt x="391187" y="151585"/>
                </a:lnTo>
                <a:lnTo>
                  <a:pt x="391187" y="151585"/>
                </a:lnTo>
                <a:lnTo>
                  <a:pt x="361848" y="151585"/>
                </a:lnTo>
                <a:lnTo>
                  <a:pt x="361848" y="73348"/>
                </a:lnTo>
                <a:lnTo>
                  <a:pt x="156475" y="73348"/>
                </a:lnTo>
                <a:lnTo>
                  <a:pt x="156475"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5" name="Freeform 234">
            <a:extLst>
              <a:ext uri="{FF2B5EF4-FFF2-40B4-BE49-F238E27FC236}">
                <a16:creationId xmlns:a16="http://schemas.microsoft.com/office/drawing/2014/main" id="{064C85F7-227D-58AC-6552-132953DBFFD0}"/>
              </a:ext>
            </a:extLst>
          </p:cNvPr>
          <p:cNvSpPr/>
          <p:nvPr/>
        </p:nvSpPr>
        <p:spPr bwMode="auto">
          <a:xfrm>
            <a:off x="1254129" y="2717515"/>
            <a:ext cx="4356243" cy="1073649"/>
          </a:xfrm>
          <a:custGeom>
            <a:avLst/>
            <a:gdLst>
              <a:gd name="connsiteX0" fmla="*/ 4356243 w 4356243"/>
              <a:gd name="connsiteY0" fmla="*/ 1073649 h 1073649"/>
              <a:gd name="connsiteX1" fmla="*/ 3549721 w 4356243"/>
              <a:gd name="connsiteY1" fmla="*/ 1073649 h 1073649"/>
              <a:gd name="connsiteX2" fmla="*/ 3549721 w 4356243"/>
              <a:gd name="connsiteY2" fmla="*/ 991456 h 1073649"/>
              <a:gd name="connsiteX3" fmla="*/ 3395609 w 4356243"/>
              <a:gd name="connsiteY3" fmla="*/ 991456 h 1073649"/>
              <a:gd name="connsiteX4" fmla="*/ 3395609 w 4356243"/>
              <a:gd name="connsiteY4" fmla="*/ 909263 h 1073649"/>
              <a:gd name="connsiteX5" fmla="*/ 3138755 w 4356243"/>
              <a:gd name="connsiteY5" fmla="*/ 909263 h 1073649"/>
              <a:gd name="connsiteX6" fmla="*/ 3138755 w 4356243"/>
              <a:gd name="connsiteY6" fmla="*/ 883577 h 1073649"/>
              <a:gd name="connsiteX7" fmla="*/ 3066836 w 4356243"/>
              <a:gd name="connsiteY7" fmla="*/ 883577 h 1073649"/>
              <a:gd name="connsiteX8" fmla="*/ 3066836 w 4356243"/>
              <a:gd name="connsiteY8" fmla="*/ 863029 h 1073649"/>
              <a:gd name="connsiteX9" fmla="*/ 2732926 w 4356243"/>
              <a:gd name="connsiteY9" fmla="*/ 863029 h 1073649"/>
              <a:gd name="connsiteX10" fmla="*/ 2732926 w 4356243"/>
              <a:gd name="connsiteY10" fmla="*/ 837343 h 1073649"/>
              <a:gd name="connsiteX11" fmla="*/ 2558265 w 4356243"/>
              <a:gd name="connsiteY11" fmla="*/ 837343 h 1073649"/>
              <a:gd name="connsiteX12" fmla="*/ 2558265 w 4356243"/>
              <a:gd name="connsiteY12" fmla="*/ 806521 h 1073649"/>
              <a:gd name="connsiteX13" fmla="*/ 2342508 w 4356243"/>
              <a:gd name="connsiteY13" fmla="*/ 806521 h 1073649"/>
              <a:gd name="connsiteX14" fmla="*/ 2342508 w 4356243"/>
              <a:gd name="connsiteY14" fmla="*/ 775698 h 1073649"/>
              <a:gd name="connsiteX15" fmla="*/ 2234629 w 4356243"/>
              <a:gd name="connsiteY15" fmla="*/ 775698 h 1073649"/>
              <a:gd name="connsiteX16" fmla="*/ 2234629 w 4356243"/>
              <a:gd name="connsiteY16" fmla="*/ 744876 h 1073649"/>
              <a:gd name="connsiteX17" fmla="*/ 2157573 w 4356243"/>
              <a:gd name="connsiteY17" fmla="*/ 744876 h 1073649"/>
              <a:gd name="connsiteX18" fmla="*/ 2157573 w 4356243"/>
              <a:gd name="connsiteY18" fmla="*/ 693505 h 1073649"/>
              <a:gd name="connsiteX19" fmla="*/ 2111339 w 4356243"/>
              <a:gd name="connsiteY19" fmla="*/ 693505 h 1073649"/>
              <a:gd name="connsiteX20" fmla="*/ 2116477 w 4356243"/>
              <a:gd name="connsiteY20" fmla="*/ 688367 h 1073649"/>
              <a:gd name="connsiteX21" fmla="*/ 2085654 w 4356243"/>
              <a:gd name="connsiteY21" fmla="*/ 688367 h 1073649"/>
              <a:gd name="connsiteX22" fmla="*/ 2085654 w 4356243"/>
              <a:gd name="connsiteY22" fmla="*/ 662683 h 1073649"/>
              <a:gd name="connsiteX23" fmla="*/ 1885308 w 4356243"/>
              <a:gd name="connsiteY23" fmla="*/ 662683 h 1073649"/>
              <a:gd name="connsiteX24" fmla="*/ 1885308 w 4356243"/>
              <a:gd name="connsiteY24" fmla="*/ 642134 h 1073649"/>
              <a:gd name="connsiteX25" fmla="*/ 1813389 w 4356243"/>
              <a:gd name="connsiteY25" fmla="*/ 642134 h 1073649"/>
              <a:gd name="connsiteX26" fmla="*/ 1813389 w 4356243"/>
              <a:gd name="connsiteY26" fmla="*/ 626723 h 1073649"/>
              <a:gd name="connsiteX27" fmla="*/ 1767155 w 4356243"/>
              <a:gd name="connsiteY27" fmla="*/ 626723 h 1073649"/>
              <a:gd name="connsiteX28" fmla="*/ 1767155 w 4356243"/>
              <a:gd name="connsiteY28" fmla="*/ 606175 h 1073649"/>
              <a:gd name="connsiteX29" fmla="*/ 1407560 w 4356243"/>
              <a:gd name="connsiteY29" fmla="*/ 606175 h 1073649"/>
              <a:gd name="connsiteX30" fmla="*/ 1407560 w 4356243"/>
              <a:gd name="connsiteY30" fmla="*/ 585627 h 1073649"/>
              <a:gd name="connsiteX31" fmla="*/ 1397286 w 4356243"/>
              <a:gd name="connsiteY31" fmla="*/ 585627 h 1073649"/>
              <a:gd name="connsiteX32" fmla="*/ 1397286 w 4356243"/>
              <a:gd name="connsiteY32" fmla="*/ 554804 h 1073649"/>
              <a:gd name="connsiteX33" fmla="*/ 1227762 w 4356243"/>
              <a:gd name="connsiteY33" fmla="*/ 554804 h 1073649"/>
              <a:gd name="connsiteX34" fmla="*/ 1227762 w 4356243"/>
              <a:gd name="connsiteY34" fmla="*/ 554804 h 1073649"/>
              <a:gd name="connsiteX35" fmla="*/ 1227762 w 4356243"/>
              <a:gd name="connsiteY35" fmla="*/ 513707 h 1073649"/>
              <a:gd name="connsiteX36" fmla="*/ 1227762 w 4356243"/>
              <a:gd name="connsiteY36" fmla="*/ 513707 h 1073649"/>
              <a:gd name="connsiteX37" fmla="*/ 1227762 w 4356243"/>
              <a:gd name="connsiteY37" fmla="*/ 513707 h 1073649"/>
              <a:gd name="connsiteX38" fmla="*/ 1186665 w 4356243"/>
              <a:gd name="connsiteY38" fmla="*/ 513707 h 1073649"/>
              <a:gd name="connsiteX39" fmla="*/ 1186665 w 4356243"/>
              <a:gd name="connsiteY39" fmla="*/ 472611 h 1073649"/>
              <a:gd name="connsiteX40" fmla="*/ 1135295 w 4356243"/>
              <a:gd name="connsiteY40" fmla="*/ 472611 h 1073649"/>
              <a:gd name="connsiteX41" fmla="*/ 1135295 w 4356243"/>
              <a:gd name="connsiteY41" fmla="*/ 436651 h 1073649"/>
              <a:gd name="connsiteX42" fmla="*/ 1073650 w 4356243"/>
              <a:gd name="connsiteY42" fmla="*/ 436651 h 1073649"/>
              <a:gd name="connsiteX43" fmla="*/ 1073650 w 4356243"/>
              <a:gd name="connsiteY43" fmla="*/ 405829 h 1073649"/>
              <a:gd name="connsiteX44" fmla="*/ 878441 w 4356243"/>
              <a:gd name="connsiteY44" fmla="*/ 405829 h 1073649"/>
              <a:gd name="connsiteX45" fmla="*/ 878441 w 4356243"/>
              <a:gd name="connsiteY45" fmla="*/ 405829 h 1073649"/>
              <a:gd name="connsiteX46" fmla="*/ 878441 w 4356243"/>
              <a:gd name="connsiteY46" fmla="*/ 364732 h 1073649"/>
              <a:gd name="connsiteX47" fmla="*/ 606175 w 4356243"/>
              <a:gd name="connsiteY47" fmla="*/ 364732 h 1073649"/>
              <a:gd name="connsiteX48" fmla="*/ 606175 w 4356243"/>
              <a:gd name="connsiteY48" fmla="*/ 241442 h 1073649"/>
              <a:gd name="connsiteX49" fmla="*/ 575353 w 4356243"/>
              <a:gd name="connsiteY49" fmla="*/ 241442 h 1073649"/>
              <a:gd name="connsiteX50" fmla="*/ 575353 w 4356243"/>
              <a:gd name="connsiteY50" fmla="*/ 220894 h 1073649"/>
              <a:gd name="connsiteX51" fmla="*/ 575353 w 4356243"/>
              <a:gd name="connsiteY51" fmla="*/ 220894 h 1073649"/>
              <a:gd name="connsiteX52" fmla="*/ 539393 w 4356243"/>
              <a:gd name="connsiteY52" fmla="*/ 184934 h 1073649"/>
              <a:gd name="connsiteX53" fmla="*/ 390418 w 4356243"/>
              <a:gd name="connsiteY53" fmla="*/ 184934 h 1073649"/>
              <a:gd name="connsiteX54" fmla="*/ 390418 w 4356243"/>
              <a:gd name="connsiteY54" fmla="*/ 143838 h 1073649"/>
              <a:gd name="connsiteX55" fmla="*/ 390418 w 4356243"/>
              <a:gd name="connsiteY55" fmla="*/ 143838 h 1073649"/>
              <a:gd name="connsiteX56" fmla="*/ 364733 w 4356243"/>
              <a:gd name="connsiteY56" fmla="*/ 143838 h 1073649"/>
              <a:gd name="connsiteX57" fmla="*/ 364733 w 4356243"/>
              <a:gd name="connsiteY57" fmla="*/ 56507 h 1073649"/>
              <a:gd name="connsiteX58" fmla="*/ 159250 w 4356243"/>
              <a:gd name="connsiteY58" fmla="*/ 56507 h 1073649"/>
              <a:gd name="connsiteX59" fmla="*/ 159250 w 4356243"/>
              <a:gd name="connsiteY59" fmla="*/ 0 h 1073649"/>
              <a:gd name="connsiteX60" fmla="*/ 0 w 4356243"/>
              <a:gd name="connsiteY60" fmla="*/ 0 h 1073649"/>
              <a:gd name="connsiteX0" fmla="*/ 4356243 w 4356243"/>
              <a:gd name="connsiteY0" fmla="*/ 1073649 h 1073649"/>
              <a:gd name="connsiteX1" fmla="*/ 3549721 w 4356243"/>
              <a:gd name="connsiteY1" fmla="*/ 1073649 h 1073649"/>
              <a:gd name="connsiteX2" fmla="*/ 3549721 w 4356243"/>
              <a:gd name="connsiteY2" fmla="*/ 991456 h 1073649"/>
              <a:gd name="connsiteX3" fmla="*/ 3395609 w 4356243"/>
              <a:gd name="connsiteY3" fmla="*/ 991456 h 1073649"/>
              <a:gd name="connsiteX4" fmla="*/ 3395609 w 4356243"/>
              <a:gd name="connsiteY4" fmla="*/ 909263 h 1073649"/>
              <a:gd name="connsiteX5" fmla="*/ 3138755 w 4356243"/>
              <a:gd name="connsiteY5" fmla="*/ 909263 h 1073649"/>
              <a:gd name="connsiteX6" fmla="*/ 3138755 w 4356243"/>
              <a:gd name="connsiteY6" fmla="*/ 883577 h 1073649"/>
              <a:gd name="connsiteX7" fmla="*/ 3066836 w 4356243"/>
              <a:gd name="connsiteY7" fmla="*/ 883577 h 1073649"/>
              <a:gd name="connsiteX8" fmla="*/ 3066836 w 4356243"/>
              <a:gd name="connsiteY8" fmla="*/ 863029 h 1073649"/>
              <a:gd name="connsiteX9" fmla="*/ 2732926 w 4356243"/>
              <a:gd name="connsiteY9" fmla="*/ 863029 h 1073649"/>
              <a:gd name="connsiteX10" fmla="*/ 2732926 w 4356243"/>
              <a:gd name="connsiteY10" fmla="*/ 837343 h 1073649"/>
              <a:gd name="connsiteX11" fmla="*/ 2558265 w 4356243"/>
              <a:gd name="connsiteY11" fmla="*/ 837343 h 1073649"/>
              <a:gd name="connsiteX12" fmla="*/ 2558265 w 4356243"/>
              <a:gd name="connsiteY12" fmla="*/ 806521 h 1073649"/>
              <a:gd name="connsiteX13" fmla="*/ 2342508 w 4356243"/>
              <a:gd name="connsiteY13" fmla="*/ 806521 h 1073649"/>
              <a:gd name="connsiteX14" fmla="*/ 2342508 w 4356243"/>
              <a:gd name="connsiteY14" fmla="*/ 775698 h 1073649"/>
              <a:gd name="connsiteX15" fmla="*/ 2234629 w 4356243"/>
              <a:gd name="connsiteY15" fmla="*/ 775698 h 1073649"/>
              <a:gd name="connsiteX16" fmla="*/ 2234629 w 4356243"/>
              <a:gd name="connsiteY16" fmla="*/ 744876 h 1073649"/>
              <a:gd name="connsiteX17" fmla="*/ 2157573 w 4356243"/>
              <a:gd name="connsiteY17" fmla="*/ 744876 h 1073649"/>
              <a:gd name="connsiteX18" fmla="*/ 2157573 w 4356243"/>
              <a:gd name="connsiteY18" fmla="*/ 693505 h 1073649"/>
              <a:gd name="connsiteX19" fmla="*/ 2111339 w 4356243"/>
              <a:gd name="connsiteY19" fmla="*/ 693505 h 1073649"/>
              <a:gd name="connsiteX20" fmla="*/ 2116477 w 4356243"/>
              <a:gd name="connsiteY20" fmla="*/ 688367 h 1073649"/>
              <a:gd name="connsiteX21" fmla="*/ 2085654 w 4356243"/>
              <a:gd name="connsiteY21" fmla="*/ 688367 h 1073649"/>
              <a:gd name="connsiteX22" fmla="*/ 2085654 w 4356243"/>
              <a:gd name="connsiteY22" fmla="*/ 662683 h 1073649"/>
              <a:gd name="connsiteX23" fmla="*/ 1885308 w 4356243"/>
              <a:gd name="connsiteY23" fmla="*/ 662683 h 1073649"/>
              <a:gd name="connsiteX24" fmla="*/ 1885308 w 4356243"/>
              <a:gd name="connsiteY24" fmla="*/ 642134 h 1073649"/>
              <a:gd name="connsiteX25" fmla="*/ 1813389 w 4356243"/>
              <a:gd name="connsiteY25" fmla="*/ 642134 h 1073649"/>
              <a:gd name="connsiteX26" fmla="*/ 1813389 w 4356243"/>
              <a:gd name="connsiteY26" fmla="*/ 626723 h 1073649"/>
              <a:gd name="connsiteX27" fmla="*/ 1767155 w 4356243"/>
              <a:gd name="connsiteY27" fmla="*/ 626723 h 1073649"/>
              <a:gd name="connsiteX28" fmla="*/ 1767155 w 4356243"/>
              <a:gd name="connsiteY28" fmla="*/ 606175 h 1073649"/>
              <a:gd name="connsiteX29" fmla="*/ 1407560 w 4356243"/>
              <a:gd name="connsiteY29" fmla="*/ 606175 h 1073649"/>
              <a:gd name="connsiteX30" fmla="*/ 1407560 w 4356243"/>
              <a:gd name="connsiteY30" fmla="*/ 585627 h 1073649"/>
              <a:gd name="connsiteX31" fmla="*/ 1397286 w 4356243"/>
              <a:gd name="connsiteY31" fmla="*/ 585627 h 1073649"/>
              <a:gd name="connsiteX32" fmla="*/ 1397286 w 4356243"/>
              <a:gd name="connsiteY32" fmla="*/ 554804 h 1073649"/>
              <a:gd name="connsiteX33" fmla="*/ 1227762 w 4356243"/>
              <a:gd name="connsiteY33" fmla="*/ 554804 h 1073649"/>
              <a:gd name="connsiteX34" fmla="*/ 1227762 w 4356243"/>
              <a:gd name="connsiteY34" fmla="*/ 554804 h 1073649"/>
              <a:gd name="connsiteX35" fmla="*/ 1227762 w 4356243"/>
              <a:gd name="connsiteY35" fmla="*/ 513707 h 1073649"/>
              <a:gd name="connsiteX36" fmla="*/ 1227762 w 4356243"/>
              <a:gd name="connsiteY36" fmla="*/ 513707 h 1073649"/>
              <a:gd name="connsiteX37" fmla="*/ 1227762 w 4356243"/>
              <a:gd name="connsiteY37" fmla="*/ 513707 h 1073649"/>
              <a:gd name="connsiteX38" fmla="*/ 1186665 w 4356243"/>
              <a:gd name="connsiteY38" fmla="*/ 513707 h 1073649"/>
              <a:gd name="connsiteX39" fmla="*/ 1186665 w 4356243"/>
              <a:gd name="connsiteY39" fmla="*/ 472611 h 1073649"/>
              <a:gd name="connsiteX40" fmla="*/ 1135295 w 4356243"/>
              <a:gd name="connsiteY40" fmla="*/ 472611 h 1073649"/>
              <a:gd name="connsiteX41" fmla="*/ 1135295 w 4356243"/>
              <a:gd name="connsiteY41" fmla="*/ 436651 h 1073649"/>
              <a:gd name="connsiteX42" fmla="*/ 1073650 w 4356243"/>
              <a:gd name="connsiteY42" fmla="*/ 436651 h 1073649"/>
              <a:gd name="connsiteX43" fmla="*/ 1073650 w 4356243"/>
              <a:gd name="connsiteY43" fmla="*/ 405829 h 1073649"/>
              <a:gd name="connsiteX44" fmla="*/ 878441 w 4356243"/>
              <a:gd name="connsiteY44" fmla="*/ 405829 h 1073649"/>
              <a:gd name="connsiteX45" fmla="*/ 878441 w 4356243"/>
              <a:gd name="connsiteY45" fmla="*/ 405829 h 1073649"/>
              <a:gd name="connsiteX46" fmla="*/ 878441 w 4356243"/>
              <a:gd name="connsiteY46" fmla="*/ 364732 h 1073649"/>
              <a:gd name="connsiteX47" fmla="*/ 606175 w 4356243"/>
              <a:gd name="connsiteY47" fmla="*/ 364732 h 1073649"/>
              <a:gd name="connsiteX48" fmla="*/ 606175 w 4356243"/>
              <a:gd name="connsiteY48" fmla="*/ 241442 h 1073649"/>
              <a:gd name="connsiteX49" fmla="*/ 575353 w 4356243"/>
              <a:gd name="connsiteY49" fmla="*/ 241442 h 1073649"/>
              <a:gd name="connsiteX50" fmla="*/ 575353 w 4356243"/>
              <a:gd name="connsiteY50" fmla="*/ 220894 h 1073649"/>
              <a:gd name="connsiteX51" fmla="*/ 554805 w 4356243"/>
              <a:gd name="connsiteY51" fmla="*/ 215757 h 1073649"/>
              <a:gd name="connsiteX52" fmla="*/ 539393 w 4356243"/>
              <a:gd name="connsiteY52" fmla="*/ 184934 h 1073649"/>
              <a:gd name="connsiteX53" fmla="*/ 390418 w 4356243"/>
              <a:gd name="connsiteY53" fmla="*/ 184934 h 1073649"/>
              <a:gd name="connsiteX54" fmla="*/ 390418 w 4356243"/>
              <a:gd name="connsiteY54" fmla="*/ 143838 h 1073649"/>
              <a:gd name="connsiteX55" fmla="*/ 390418 w 4356243"/>
              <a:gd name="connsiteY55" fmla="*/ 143838 h 1073649"/>
              <a:gd name="connsiteX56" fmla="*/ 364733 w 4356243"/>
              <a:gd name="connsiteY56" fmla="*/ 143838 h 1073649"/>
              <a:gd name="connsiteX57" fmla="*/ 364733 w 4356243"/>
              <a:gd name="connsiteY57" fmla="*/ 56507 h 1073649"/>
              <a:gd name="connsiteX58" fmla="*/ 159250 w 4356243"/>
              <a:gd name="connsiteY58" fmla="*/ 56507 h 1073649"/>
              <a:gd name="connsiteX59" fmla="*/ 159250 w 4356243"/>
              <a:gd name="connsiteY59" fmla="*/ 0 h 1073649"/>
              <a:gd name="connsiteX60" fmla="*/ 0 w 4356243"/>
              <a:gd name="connsiteY60" fmla="*/ 0 h 1073649"/>
              <a:gd name="connsiteX0" fmla="*/ 4356243 w 4356243"/>
              <a:gd name="connsiteY0" fmla="*/ 1073649 h 1073649"/>
              <a:gd name="connsiteX1" fmla="*/ 3549721 w 4356243"/>
              <a:gd name="connsiteY1" fmla="*/ 1073649 h 1073649"/>
              <a:gd name="connsiteX2" fmla="*/ 3549721 w 4356243"/>
              <a:gd name="connsiteY2" fmla="*/ 991456 h 1073649"/>
              <a:gd name="connsiteX3" fmla="*/ 3395609 w 4356243"/>
              <a:gd name="connsiteY3" fmla="*/ 991456 h 1073649"/>
              <a:gd name="connsiteX4" fmla="*/ 3395609 w 4356243"/>
              <a:gd name="connsiteY4" fmla="*/ 909263 h 1073649"/>
              <a:gd name="connsiteX5" fmla="*/ 3138755 w 4356243"/>
              <a:gd name="connsiteY5" fmla="*/ 909263 h 1073649"/>
              <a:gd name="connsiteX6" fmla="*/ 3138755 w 4356243"/>
              <a:gd name="connsiteY6" fmla="*/ 883577 h 1073649"/>
              <a:gd name="connsiteX7" fmla="*/ 3066836 w 4356243"/>
              <a:gd name="connsiteY7" fmla="*/ 883577 h 1073649"/>
              <a:gd name="connsiteX8" fmla="*/ 3066836 w 4356243"/>
              <a:gd name="connsiteY8" fmla="*/ 863029 h 1073649"/>
              <a:gd name="connsiteX9" fmla="*/ 2732926 w 4356243"/>
              <a:gd name="connsiteY9" fmla="*/ 863029 h 1073649"/>
              <a:gd name="connsiteX10" fmla="*/ 2732926 w 4356243"/>
              <a:gd name="connsiteY10" fmla="*/ 837343 h 1073649"/>
              <a:gd name="connsiteX11" fmla="*/ 2558265 w 4356243"/>
              <a:gd name="connsiteY11" fmla="*/ 837343 h 1073649"/>
              <a:gd name="connsiteX12" fmla="*/ 2558265 w 4356243"/>
              <a:gd name="connsiteY12" fmla="*/ 806521 h 1073649"/>
              <a:gd name="connsiteX13" fmla="*/ 2342508 w 4356243"/>
              <a:gd name="connsiteY13" fmla="*/ 806521 h 1073649"/>
              <a:gd name="connsiteX14" fmla="*/ 2342508 w 4356243"/>
              <a:gd name="connsiteY14" fmla="*/ 775698 h 1073649"/>
              <a:gd name="connsiteX15" fmla="*/ 2234629 w 4356243"/>
              <a:gd name="connsiteY15" fmla="*/ 775698 h 1073649"/>
              <a:gd name="connsiteX16" fmla="*/ 2234629 w 4356243"/>
              <a:gd name="connsiteY16" fmla="*/ 744876 h 1073649"/>
              <a:gd name="connsiteX17" fmla="*/ 2157573 w 4356243"/>
              <a:gd name="connsiteY17" fmla="*/ 744876 h 1073649"/>
              <a:gd name="connsiteX18" fmla="*/ 2157573 w 4356243"/>
              <a:gd name="connsiteY18" fmla="*/ 693505 h 1073649"/>
              <a:gd name="connsiteX19" fmla="*/ 2111339 w 4356243"/>
              <a:gd name="connsiteY19" fmla="*/ 693505 h 1073649"/>
              <a:gd name="connsiteX20" fmla="*/ 2116477 w 4356243"/>
              <a:gd name="connsiteY20" fmla="*/ 688367 h 1073649"/>
              <a:gd name="connsiteX21" fmla="*/ 2085654 w 4356243"/>
              <a:gd name="connsiteY21" fmla="*/ 688367 h 1073649"/>
              <a:gd name="connsiteX22" fmla="*/ 2085654 w 4356243"/>
              <a:gd name="connsiteY22" fmla="*/ 662683 h 1073649"/>
              <a:gd name="connsiteX23" fmla="*/ 1885308 w 4356243"/>
              <a:gd name="connsiteY23" fmla="*/ 662683 h 1073649"/>
              <a:gd name="connsiteX24" fmla="*/ 1885308 w 4356243"/>
              <a:gd name="connsiteY24" fmla="*/ 642134 h 1073649"/>
              <a:gd name="connsiteX25" fmla="*/ 1813389 w 4356243"/>
              <a:gd name="connsiteY25" fmla="*/ 642134 h 1073649"/>
              <a:gd name="connsiteX26" fmla="*/ 1813389 w 4356243"/>
              <a:gd name="connsiteY26" fmla="*/ 626723 h 1073649"/>
              <a:gd name="connsiteX27" fmla="*/ 1767155 w 4356243"/>
              <a:gd name="connsiteY27" fmla="*/ 626723 h 1073649"/>
              <a:gd name="connsiteX28" fmla="*/ 1767155 w 4356243"/>
              <a:gd name="connsiteY28" fmla="*/ 606175 h 1073649"/>
              <a:gd name="connsiteX29" fmla="*/ 1407560 w 4356243"/>
              <a:gd name="connsiteY29" fmla="*/ 606175 h 1073649"/>
              <a:gd name="connsiteX30" fmla="*/ 1407560 w 4356243"/>
              <a:gd name="connsiteY30" fmla="*/ 585627 h 1073649"/>
              <a:gd name="connsiteX31" fmla="*/ 1397286 w 4356243"/>
              <a:gd name="connsiteY31" fmla="*/ 585627 h 1073649"/>
              <a:gd name="connsiteX32" fmla="*/ 1397286 w 4356243"/>
              <a:gd name="connsiteY32" fmla="*/ 554804 h 1073649"/>
              <a:gd name="connsiteX33" fmla="*/ 1227762 w 4356243"/>
              <a:gd name="connsiteY33" fmla="*/ 554804 h 1073649"/>
              <a:gd name="connsiteX34" fmla="*/ 1227762 w 4356243"/>
              <a:gd name="connsiteY34" fmla="*/ 554804 h 1073649"/>
              <a:gd name="connsiteX35" fmla="*/ 1227762 w 4356243"/>
              <a:gd name="connsiteY35" fmla="*/ 513707 h 1073649"/>
              <a:gd name="connsiteX36" fmla="*/ 1227762 w 4356243"/>
              <a:gd name="connsiteY36" fmla="*/ 513707 h 1073649"/>
              <a:gd name="connsiteX37" fmla="*/ 1227762 w 4356243"/>
              <a:gd name="connsiteY37" fmla="*/ 513707 h 1073649"/>
              <a:gd name="connsiteX38" fmla="*/ 1186665 w 4356243"/>
              <a:gd name="connsiteY38" fmla="*/ 513707 h 1073649"/>
              <a:gd name="connsiteX39" fmla="*/ 1186665 w 4356243"/>
              <a:gd name="connsiteY39" fmla="*/ 472611 h 1073649"/>
              <a:gd name="connsiteX40" fmla="*/ 1135295 w 4356243"/>
              <a:gd name="connsiteY40" fmla="*/ 472611 h 1073649"/>
              <a:gd name="connsiteX41" fmla="*/ 1135295 w 4356243"/>
              <a:gd name="connsiteY41" fmla="*/ 436651 h 1073649"/>
              <a:gd name="connsiteX42" fmla="*/ 1073650 w 4356243"/>
              <a:gd name="connsiteY42" fmla="*/ 436651 h 1073649"/>
              <a:gd name="connsiteX43" fmla="*/ 1073650 w 4356243"/>
              <a:gd name="connsiteY43" fmla="*/ 405829 h 1073649"/>
              <a:gd name="connsiteX44" fmla="*/ 878441 w 4356243"/>
              <a:gd name="connsiteY44" fmla="*/ 405829 h 1073649"/>
              <a:gd name="connsiteX45" fmla="*/ 878441 w 4356243"/>
              <a:gd name="connsiteY45" fmla="*/ 405829 h 1073649"/>
              <a:gd name="connsiteX46" fmla="*/ 878441 w 4356243"/>
              <a:gd name="connsiteY46" fmla="*/ 364732 h 1073649"/>
              <a:gd name="connsiteX47" fmla="*/ 606175 w 4356243"/>
              <a:gd name="connsiteY47" fmla="*/ 364732 h 1073649"/>
              <a:gd name="connsiteX48" fmla="*/ 606175 w 4356243"/>
              <a:gd name="connsiteY48" fmla="*/ 241442 h 1073649"/>
              <a:gd name="connsiteX49" fmla="*/ 575353 w 4356243"/>
              <a:gd name="connsiteY49" fmla="*/ 241442 h 1073649"/>
              <a:gd name="connsiteX50" fmla="*/ 575353 w 4356243"/>
              <a:gd name="connsiteY50" fmla="*/ 220894 h 1073649"/>
              <a:gd name="connsiteX51" fmla="*/ 542105 w 4356243"/>
              <a:gd name="connsiteY51" fmla="*/ 218932 h 1073649"/>
              <a:gd name="connsiteX52" fmla="*/ 539393 w 4356243"/>
              <a:gd name="connsiteY52" fmla="*/ 184934 h 1073649"/>
              <a:gd name="connsiteX53" fmla="*/ 390418 w 4356243"/>
              <a:gd name="connsiteY53" fmla="*/ 184934 h 1073649"/>
              <a:gd name="connsiteX54" fmla="*/ 390418 w 4356243"/>
              <a:gd name="connsiteY54" fmla="*/ 143838 h 1073649"/>
              <a:gd name="connsiteX55" fmla="*/ 390418 w 4356243"/>
              <a:gd name="connsiteY55" fmla="*/ 143838 h 1073649"/>
              <a:gd name="connsiteX56" fmla="*/ 364733 w 4356243"/>
              <a:gd name="connsiteY56" fmla="*/ 143838 h 1073649"/>
              <a:gd name="connsiteX57" fmla="*/ 364733 w 4356243"/>
              <a:gd name="connsiteY57" fmla="*/ 56507 h 1073649"/>
              <a:gd name="connsiteX58" fmla="*/ 159250 w 4356243"/>
              <a:gd name="connsiteY58" fmla="*/ 56507 h 1073649"/>
              <a:gd name="connsiteX59" fmla="*/ 159250 w 4356243"/>
              <a:gd name="connsiteY59" fmla="*/ 0 h 1073649"/>
              <a:gd name="connsiteX60" fmla="*/ 0 w 4356243"/>
              <a:gd name="connsiteY60" fmla="*/ 0 h 1073649"/>
              <a:gd name="connsiteX0" fmla="*/ 4356243 w 4356243"/>
              <a:gd name="connsiteY0" fmla="*/ 1073649 h 1073649"/>
              <a:gd name="connsiteX1" fmla="*/ 3549721 w 4356243"/>
              <a:gd name="connsiteY1" fmla="*/ 1073649 h 1073649"/>
              <a:gd name="connsiteX2" fmla="*/ 3549721 w 4356243"/>
              <a:gd name="connsiteY2" fmla="*/ 991456 h 1073649"/>
              <a:gd name="connsiteX3" fmla="*/ 3395609 w 4356243"/>
              <a:gd name="connsiteY3" fmla="*/ 991456 h 1073649"/>
              <a:gd name="connsiteX4" fmla="*/ 3395609 w 4356243"/>
              <a:gd name="connsiteY4" fmla="*/ 909263 h 1073649"/>
              <a:gd name="connsiteX5" fmla="*/ 3138755 w 4356243"/>
              <a:gd name="connsiteY5" fmla="*/ 909263 h 1073649"/>
              <a:gd name="connsiteX6" fmla="*/ 3138755 w 4356243"/>
              <a:gd name="connsiteY6" fmla="*/ 883577 h 1073649"/>
              <a:gd name="connsiteX7" fmla="*/ 3066836 w 4356243"/>
              <a:gd name="connsiteY7" fmla="*/ 883577 h 1073649"/>
              <a:gd name="connsiteX8" fmla="*/ 3066836 w 4356243"/>
              <a:gd name="connsiteY8" fmla="*/ 863029 h 1073649"/>
              <a:gd name="connsiteX9" fmla="*/ 2732926 w 4356243"/>
              <a:gd name="connsiteY9" fmla="*/ 863029 h 1073649"/>
              <a:gd name="connsiteX10" fmla="*/ 2732926 w 4356243"/>
              <a:gd name="connsiteY10" fmla="*/ 837343 h 1073649"/>
              <a:gd name="connsiteX11" fmla="*/ 2558265 w 4356243"/>
              <a:gd name="connsiteY11" fmla="*/ 837343 h 1073649"/>
              <a:gd name="connsiteX12" fmla="*/ 2558265 w 4356243"/>
              <a:gd name="connsiteY12" fmla="*/ 806521 h 1073649"/>
              <a:gd name="connsiteX13" fmla="*/ 2342508 w 4356243"/>
              <a:gd name="connsiteY13" fmla="*/ 806521 h 1073649"/>
              <a:gd name="connsiteX14" fmla="*/ 2342508 w 4356243"/>
              <a:gd name="connsiteY14" fmla="*/ 775698 h 1073649"/>
              <a:gd name="connsiteX15" fmla="*/ 2234629 w 4356243"/>
              <a:gd name="connsiteY15" fmla="*/ 775698 h 1073649"/>
              <a:gd name="connsiteX16" fmla="*/ 2234629 w 4356243"/>
              <a:gd name="connsiteY16" fmla="*/ 744876 h 1073649"/>
              <a:gd name="connsiteX17" fmla="*/ 2157573 w 4356243"/>
              <a:gd name="connsiteY17" fmla="*/ 744876 h 1073649"/>
              <a:gd name="connsiteX18" fmla="*/ 2157573 w 4356243"/>
              <a:gd name="connsiteY18" fmla="*/ 693505 h 1073649"/>
              <a:gd name="connsiteX19" fmla="*/ 2111339 w 4356243"/>
              <a:gd name="connsiteY19" fmla="*/ 693505 h 1073649"/>
              <a:gd name="connsiteX20" fmla="*/ 2116477 w 4356243"/>
              <a:gd name="connsiteY20" fmla="*/ 688367 h 1073649"/>
              <a:gd name="connsiteX21" fmla="*/ 2085654 w 4356243"/>
              <a:gd name="connsiteY21" fmla="*/ 688367 h 1073649"/>
              <a:gd name="connsiteX22" fmla="*/ 2085654 w 4356243"/>
              <a:gd name="connsiteY22" fmla="*/ 662683 h 1073649"/>
              <a:gd name="connsiteX23" fmla="*/ 1885308 w 4356243"/>
              <a:gd name="connsiteY23" fmla="*/ 662683 h 1073649"/>
              <a:gd name="connsiteX24" fmla="*/ 1885308 w 4356243"/>
              <a:gd name="connsiteY24" fmla="*/ 642134 h 1073649"/>
              <a:gd name="connsiteX25" fmla="*/ 1813389 w 4356243"/>
              <a:gd name="connsiteY25" fmla="*/ 642134 h 1073649"/>
              <a:gd name="connsiteX26" fmla="*/ 1813389 w 4356243"/>
              <a:gd name="connsiteY26" fmla="*/ 626723 h 1073649"/>
              <a:gd name="connsiteX27" fmla="*/ 1767155 w 4356243"/>
              <a:gd name="connsiteY27" fmla="*/ 626723 h 1073649"/>
              <a:gd name="connsiteX28" fmla="*/ 1767155 w 4356243"/>
              <a:gd name="connsiteY28" fmla="*/ 606175 h 1073649"/>
              <a:gd name="connsiteX29" fmla="*/ 1407560 w 4356243"/>
              <a:gd name="connsiteY29" fmla="*/ 606175 h 1073649"/>
              <a:gd name="connsiteX30" fmla="*/ 1407560 w 4356243"/>
              <a:gd name="connsiteY30" fmla="*/ 585627 h 1073649"/>
              <a:gd name="connsiteX31" fmla="*/ 1397286 w 4356243"/>
              <a:gd name="connsiteY31" fmla="*/ 585627 h 1073649"/>
              <a:gd name="connsiteX32" fmla="*/ 1397286 w 4356243"/>
              <a:gd name="connsiteY32" fmla="*/ 554804 h 1073649"/>
              <a:gd name="connsiteX33" fmla="*/ 1227762 w 4356243"/>
              <a:gd name="connsiteY33" fmla="*/ 554804 h 1073649"/>
              <a:gd name="connsiteX34" fmla="*/ 1227762 w 4356243"/>
              <a:gd name="connsiteY34" fmla="*/ 554804 h 1073649"/>
              <a:gd name="connsiteX35" fmla="*/ 1227762 w 4356243"/>
              <a:gd name="connsiteY35" fmla="*/ 513707 h 1073649"/>
              <a:gd name="connsiteX36" fmla="*/ 1227762 w 4356243"/>
              <a:gd name="connsiteY36" fmla="*/ 513707 h 1073649"/>
              <a:gd name="connsiteX37" fmla="*/ 1227762 w 4356243"/>
              <a:gd name="connsiteY37" fmla="*/ 513707 h 1073649"/>
              <a:gd name="connsiteX38" fmla="*/ 1186665 w 4356243"/>
              <a:gd name="connsiteY38" fmla="*/ 513707 h 1073649"/>
              <a:gd name="connsiteX39" fmla="*/ 1186665 w 4356243"/>
              <a:gd name="connsiteY39" fmla="*/ 472611 h 1073649"/>
              <a:gd name="connsiteX40" fmla="*/ 1135295 w 4356243"/>
              <a:gd name="connsiteY40" fmla="*/ 472611 h 1073649"/>
              <a:gd name="connsiteX41" fmla="*/ 1135295 w 4356243"/>
              <a:gd name="connsiteY41" fmla="*/ 436651 h 1073649"/>
              <a:gd name="connsiteX42" fmla="*/ 1073650 w 4356243"/>
              <a:gd name="connsiteY42" fmla="*/ 436651 h 1073649"/>
              <a:gd name="connsiteX43" fmla="*/ 1073650 w 4356243"/>
              <a:gd name="connsiteY43" fmla="*/ 405829 h 1073649"/>
              <a:gd name="connsiteX44" fmla="*/ 878441 w 4356243"/>
              <a:gd name="connsiteY44" fmla="*/ 405829 h 1073649"/>
              <a:gd name="connsiteX45" fmla="*/ 878441 w 4356243"/>
              <a:gd name="connsiteY45" fmla="*/ 405829 h 1073649"/>
              <a:gd name="connsiteX46" fmla="*/ 878441 w 4356243"/>
              <a:gd name="connsiteY46" fmla="*/ 364732 h 1073649"/>
              <a:gd name="connsiteX47" fmla="*/ 606175 w 4356243"/>
              <a:gd name="connsiteY47" fmla="*/ 364732 h 1073649"/>
              <a:gd name="connsiteX48" fmla="*/ 606175 w 4356243"/>
              <a:gd name="connsiteY48" fmla="*/ 241442 h 1073649"/>
              <a:gd name="connsiteX49" fmla="*/ 575353 w 4356243"/>
              <a:gd name="connsiteY49" fmla="*/ 241442 h 1073649"/>
              <a:gd name="connsiteX50" fmla="*/ 575353 w 4356243"/>
              <a:gd name="connsiteY50" fmla="*/ 220894 h 1073649"/>
              <a:gd name="connsiteX51" fmla="*/ 542105 w 4356243"/>
              <a:gd name="connsiteY51" fmla="*/ 218932 h 1073649"/>
              <a:gd name="connsiteX52" fmla="*/ 548918 w 4356243"/>
              <a:gd name="connsiteY52" fmla="*/ 184934 h 1073649"/>
              <a:gd name="connsiteX53" fmla="*/ 390418 w 4356243"/>
              <a:gd name="connsiteY53" fmla="*/ 184934 h 1073649"/>
              <a:gd name="connsiteX54" fmla="*/ 390418 w 4356243"/>
              <a:gd name="connsiteY54" fmla="*/ 143838 h 1073649"/>
              <a:gd name="connsiteX55" fmla="*/ 390418 w 4356243"/>
              <a:gd name="connsiteY55" fmla="*/ 143838 h 1073649"/>
              <a:gd name="connsiteX56" fmla="*/ 364733 w 4356243"/>
              <a:gd name="connsiteY56" fmla="*/ 143838 h 1073649"/>
              <a:gd name="connsiteX57" fmla="*/ 364733 w 4356243"/>
              <a:gd name="connsiteY57" fmla="*/ 56507 h 1073649"/>
              <a:gd name="connsiteX58" fmla="*/ 159250 w 4356243"/>
              <a:gd name="connsiteY58" fmla="*/ 56507 h 1073649"/>
              <a:gd name="connsiteX59" fmla="*/ 159250 w 4356243"/>
              <a:gd name="connsiteY59" fmla="*/ 0 h 1073649"/>
              <a:gd name="connsiteX60" fmla="*/ 0 w 4356243"/>
              <a:gd name="connsiteY60" fmla="*/ 0 h 1073649"/>
              <a:gd name="connsiteX0" fmla="*/ 4356243 w 4356243"/>
              <a:gd name="connsiteY0" fmla="*/ 1073649 h 1073649"/>
              <a:gd name="connsiteX1" fmla="*/ 3549721 w 4356243"/>
              <a:gd name="connsiteY1" fmla="*/ 1073649 h 1073649"/>
              <a:gd name="connsiteX2" fmla="*/ 3549721 w 4356243"/>
              <a:gd name="connsiteY2" fmla="*/ 991456 h 1073649"/>
              <a:gd name="connsiteX3" fmla="*/ 3395609 w 4356243"/>
              <a:gd name="connsiteY3" fmla="*/ 991456 h 1073649"/>
              <a:gd name="connsiteX4" fmla="*/ 3395609 w 4356243"/>
              <a:gd name="connsiteY4" fmla="*/ 909263 h 1073649"/>
              <a:gd name="connsiteX5" fmla="*/ 3138755 w 4356243"/>
              <a:gd name="connsiteY5" fmla="*/ 909263 h 1073649"/>
              <a:gd name="connsiteX6" fmla="*/ 3138755 w 4356243"/>
              <a:gd name="connsiteY6" fmla="*/ 883577 h 1073649"/>
              <a:gd name="connsiteX7" fmla="*/ 3066836 w 4356243"/>
              <a:gd name="connsiteY7" fmla="*/ 883577 h 1073649"/>
              <a:gd name="connsiteX8" fmla="*/ 3066836 w 4356243"/>
              <a:gd name="connsiteY8" fmla="*/ 863029 h 1073649"/>
              <a:gd name="connsiteX9" fmla="*/ 2732926 w 4356243"/>
              <a:gd name="connsiteY9" fmla="*/ 863029 h 1073649"/>
              <a:gd name="connsiteX10" fmla="*/ 2732926 w 4356243"/>
              <a:gd name="connsiteY10" fmla="*/ 837343 h 1073649"/>
              <a:gd name="connsiteX11" fmla="*/ 2558265 w 4356243"/>
              <a:gd name="connsiteY11" fmla="*/ 837343 h 1073649"/>
              <a:gd name="connsiteX12" fmla="*/ 2558265 w 4356243"/>
              <a:gd name="connsiteY12" fmla="*/ 806521 h 1073649"/>
              <a:gd name="connsiteX13" fmla="*/ 2342508 w 4356243"/>
              <a:gd name="connsiteY13" fmla="*/ 806521 h 1073649"/>
              <a:gd name="connsiteX14" fmla="*/ 2342508 w 4356243"/>
              <a:gd name="connsiteY14" fmla="*/ 775698 h 1073649"/>
              <a:gd name="connsiteX15" fmla="*/ 2234629 w 4356243"/>
              <a:gd name="connsiteY15" fmla="*/ 775698 h 1073649"/>
              <a:gd name="connsiteX16" fmla="*/ 2234629 w 4356243"/>
              <a:gd name="connsiteY16" fmla="*/ 744876 h 1073649"/>
              <a:gd name="connsiteX17" fmla="*/ 2157573 w 4356243"/>
              <a:gd name="connsiteY17" fmla="*/ 744876 h 1073649"/>
              <a:gd name="connsiteX18" fmla="*/ 2157573 w 4356243"/>
              <a:gd name="connsiteY18" fmla="*/ 693505 h 1073649"/>
              <a:gd name="connsiteX19" fmla="*/ 2111339 w 4356243"/>
              <a:gd name="connsiteY19" fmla="*/ 693505 h 1073649"/>
              <a:gd name="connsiteX20" fmla="*/ 2116477 w 4356243"/>
              <a:gd name="connsiteY20" fmla="*/ 688367 h 1073649"/>
              <a:gd name="connsiteX21" fmla="*/ 2085654 w 4356243"/>
              <a:gd name="connsiteY21" fmla="*/ 688367 h 1073649"/>
              <a:gd name="connsiteX22" fmla="*/ 2085654 w 4356243"/>
              <a:gd name="connsiteY22" fmla="*/ 662683 h 1073649"/>
              <a:gd name="connsiteX23" fmla="*/ 1885308 w 4356243"/>
              <a:gd name="connsiteY23" fmla="*/ 662683 h 1073649"/>
              <a:gd name="connsiteX24" fmla="*/ 1885308 w 4356243"/>
              <a:gd name="connsiteY24" fmla="*/ 642134 h 1073649"/>
              <a:gd name="connsiteX25" fmla="*/ 1813389 w 4356243"/>
              <a:gd name="connsiteY25" fmla="*/ 642134 h 1073649"/>
              <a:gd name="connsiteX26" fmla="*/ 1813389 w 4356243"/>
              <a:gd name="connsiteY26" fmla="*/ 626723 h 1073649"/>
              <a:gd name="connsiteX27" fmla="*/ 1767155 w 4356243"/>
              <a:gd name="connsiteY27" fmla="*/ 626723 h 1073649"/>
              <a:gd name="connsiteX28" fmla="*/ 1767155 w 4356243"/>
              <a:gd name="connsiteY28" fmla="*/ 606175 h 1073649"/>
              <a:gd name="connsiteX29" fmla="*/ 1407560 w 4356243"/>
              <a:gd name="connsiteY29" fmla="*/ 606175 h 1073649"/>
              <a:gd name="connsiteX30" fmla="*/ 1407560 w 4356243"/>
              <a:gd name="connsiteY30" fmla="*/ 585627 h 1073649"/>
              <a:gd name="connsiteX31" fmla="*/ 1397286 w 4356243"/>
              <a:gd name="connsiteY31" fmla="*/ 585627 h 1073649"/>
              <a:gd name="connsiteX32" fmla="*/ 1397286 w 4356243"/>
              <a:gd name="connsiteY32" fmla="*/ 554804 h 1073649"/>
              <a:gd name="connsiteX33" fmla="*/ 1227762 w 4356243"/>
              <a:gd name="connsiteY33" fmla="*/ 554804 h 1073649"/>
              <a:gd name="connsiteX34" fmla="*/ 1227762 w 4356243"/>
              <a:gd name="connsiteY34" fmla="*/ 554804 h 1073649"/>
              <a:gd name="connsiteX35" fmla="*/ 1227762 w 4356243"/>
              <a:gd name="connsiteY35" fmla="*/ 513707 h 1073649"/>
              <a:gd name="connsiteX36" fmla="*/ 1227762 w 4356243"/>
              <a:gd name="connsiteY36" fmla="*/ 513707 h 1073649"/>
              <a:gd name="connsiteX37" fmla="*/ 1227762 w 4356243"/>
              <a:gd name="connsiteY37" fmla="*/ 513707 h 1073649"/>
              <a:gd name="connsiteX38" fmla="*/ 1186665 w 4356243"/>
              <a:gd name="connsiteY38" fmla="*/ 513707 h 1073649"/>
              <a:gd name="connsiteX39" fmla="*/ 1186665 w 4356243"/>
              <a:gd name="connsiteY39" fmla="*/ 472611 h 1073649"/>
              <a:gd name="connsiteX40" fmla="*/ 1135295 w 4356243"/>
              <a:gd name="connsiteY40" fmla="*/ 472611 h 1073649"/>
              <a:gd name="connsiteX41" fmla="*/ 1135295 w 4356243"/>
              <a:gd name="connsiteY41" fmla="*/ 436651 h 1073649"/>
              <a:gd name="connsiteX42" fmla="*/ 1073650 w 4356243"/>
              <a:gd name="connsiteY42" fmla="*/ 436651 h 1073649"/>
              <a:gd name="connsiteX43" fmla="*/ 1073650 w 4356243"/>
              <a:gd name="connsiteY43" fmla="*/ 405829 h 1073649"/>
              <a:gd name="connsiteX44" fmla="*/ 878441 w 4356243"/>
              <a:gd name="connsiteY44" fmla="*/ 405829 h 1073649"/>
              <a:gd name="connsiteX45" fmla="*/ 878441 w 4356243"/>
              <a:gd name="connsiteY45" fmla="*/ 405829 h 1073649"/>
              <a:gd name="connsiteX46" fmla="*/ 878441 w 4356243"/>
              <a:gd name="connsiteY46" fmla="*/ 364732 h 1073649"/>
              <a:gd name="connsiteX47" fmla="*/ 606175 w 4356243"/>
              <a:gd name="connsiteY47" fmla="*/ 364732 h 1073649"/>
              <a:gd name="connsiteX48" fmla="*/ 606175 w 4356243"/>
              <a:gd name="connsiteY48" fmla="*/ 241442 h 1073649"/>
              <a:gd name="connsiteX49" fmla="*/ 575353 w 4356243"/>
              <a:gd name="connsiteY49" fmla="*/ 241442 h 1073649"/>
              <a:gd name="connsiteX50" fmla="*/ 575353 w 4356243"/>
              <a:gd name="connsiteY50" fmla="*/ 220894 h 1073649"/>
              <a:gd name="connsiteX51" fmla="*/ 557980 w 4356243"/>
              <a:gd name="connsiteY51" fmla="*/ 218932 h 1073649"/>
              <a:gd name="connsiteX52" fmla="*/ 548918 w 4356243"/>
              <a:gd name="connsiteY52" fmla="*/ 184934 h 1073649"/>
              <a:gd name="connsiteX53" fmla="*/ 390418 w 4356243"/>
              <a:gd name="connsiteY53" fmla="*/ 184934 h 1073649"/>
              <a:gd name="connsiteX54" fmla="*/ 390418 w 4356243"/>
              <a:gd name="connsiteY54" fmla="*/ 143838 h 1073649"/>
              <a:gd name="connsiteX55" fmla="*/ 390418 w 4356243"/>
              <a:gd name="connsiteY55" fmla="*/ 143838 h 1073649"/>
              <a:gd name="connsiteX56" fmla="*/ 364733 w 4356243"/>
              <a:gd name="connsiteY56" fmla="*/ 143838 h 1073649"/>
              <a:gd name="connsiteX57" fmla="*/ 364733 w 4356243"/>
              <a:gd name="connsiteY57" fmla="*/ 56507 h 1073649"/>
              <a:gd name="connsiteX58" fmla="*/ 159250 w 4356243"/>
              <a:gd name="connsiteY58" fmla="*/ 56507 h 1073649"/>
              <a:gd name="connsiteX59" fmla="*/ 159250 w 4356243"/>
              <a:gd name="connsiteY59" fmla="*/ 0 h 1073649"/>
              <a:gd name="connsiteX60" fmla="*/ 0 w 4356243"/>
              <a:gd name="connsiteY60" fmla="*/ 0 h 1073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356243" h="1073649">
                <a:moveTo>
                  <a:pt x="4356243" y="1073649"/>
                </a:moveTo>
                <a:lnTo>
                  <a:pt x="3549721" y="1073649"/>
                </a:lnTo>
                <a:lnTo>
                  <a:pt x="3549721" y="991456"/>
                </a:lnTo>
                <a:lnTo>
                  <a:pt x="3395609" y="991456"/>
                </a:lnTo>
                <a:lnTo>
                  <a:pt x="3395609" y="909263"/>
                </a:lnTo>
                <a:lnTo>
                  <a:pt x="3138755" y="909263"/>
                </a:lnTo>
                <a:lnTo>
                  <a:pt x="3138755" y="883577"/>
                </a:lnTo>
                <a:lnTo>
                  <a:pt x="3066836" y="883577"/>
                </a:lnTo>
                <a:lnTo>
                  <a:pt x="3066836" y="863029"/>
                </a:lnTo>
                <a:lnTo>
                  <a:pt x="2732926" y="863029"/>
                </a:lnTo>
                <a:lnTo>
                  <a:pt x="2732926" y="837343"/>
                </a:lnTo>
                <a:lnTo>
                  <a:pt x="2558265" y="837343"/>
                </a:lnTo>
                <a:lnTo>
                  <a:pt x="2558265" y="806521"/>
                </a:lnTo>
                <a:lnTo>
                  <a:pt x="2342508" y="806521"/>
                </a:lnTo>
                <a:lnTo>
                  <a:pt x="2342508" y="775698"/>
                </a:lnTo>
                <a:lnTo>
                  <a:pt x="2234629" y="775698"/>
                </a:lnTo>
                <a:lnTo>
                  <a:pt x="2234629" y="744876"/>
                </a:lnTo>
                <a:lnTo>
                  <a:pt x="2157573" y="744876"/>
                </a:lnTo>
                <a:lnTo>
                  <a:pt x="2157573" y="693505"/>
                </a:lnTo>
                <a:lnTo>
                  <a:pt x="2111339" y="693505"/>
                </a:lnTo>
                <a:lnTo>
                  <a:pt x="2116477" y="688367"/>
                </a:lnTo>
                <a:lnTo>
                  <a:pt x="2085654" y="688367"/>
                </a:lnTo>
                <a:lnTo>
                  <a:pt x="2085654" y="662683"/>
                </a:lnTo>
                <a:lnTo>
                  <a:pt x="1885308" y="662683"/>
                </a:lnTo>
                <a:lnTo>
                  <a:pt x="1885308" y="642134"/>
                </a:lnTo>
                <a:lnTo>
                  <a:pt x="1813389" y="642134"/>
                </a:lnTo>
                <a:lnTo>
                  <a:pt x="1813389" y="626723"/>
                </a:lnTo>
                <a:lnTo>
                  <a:pt x="1767155" y="626723"/>
                </a:lnTo>
                <a:lnTo>
                  <a:pt x="1767155" y="606175"/>
                </a:lnTo>
                <a:lnTo>
                  <a:pt x="1407560" y="606175"/>
                </a:lnTo>
                <a:lnTo>
                  <a:pt x="1407560" y="585627"/>
                </a:lnTo>
                <a:lnTo>
                  <a:pt x="1397286" y="585627"/>
                </a:lnTo>
                <a:lnTo>
                  <a:pt x="1397286" y="554804"/>
                </a:lnTo>
                <a:lnTo>
                  <a:pt x="1227762" y="554804"/>
                </a:lnTo>
                <a:lnTo>
                  <a:pt x="1227762" y="554804"/>
                </a:lnTo>
                <a:lnTo>
                  <a:pt x="1227762" y="513707"/>
                </a:lnTo>
                <a:lnTo>
                  <a:pt x="1227762" y="513707"/>
                </a:lnTo>
                <a:lnTo>
                  <a:pt x="1227762" y="513707"/>
                </a:lnTo>
                <a:lnTo>
                  <a:pt x="1186665" y="513707"/>
                </a:lnTo>
                <a:lnTo>
                  <a:pt x="1186665" y="472611"/>
                </a:lnTo>
                <a:lnTo>
                  <a:pt x="1135295" y="472611"/>
                </a:lnTo>
                <a:lnTo>
                  <a:pt x="1135295" y="436651"/>
                </a:lnTo>
                <a:lnTo>
                  <a:pt x="1073650" y="436651"/>
                </a:lnTo>
                <a:lnTo>
                  <a:pt x="1073650" y="405829"/>
                </a:lnTo>
                <a:lnTo>
                  <a:pt x="878441" y="405829"/>
                </a:lnTo>
                <a:lnTo>
                  <a:pt x="878441" y="405829"/>
                </a:lnTo>
                <a:lnTo>
                  <a:pt x="878441" y="364732"/>
                </a:lnTo>
                <a:lnTo>
                  <a:pt x="606175" y="364732"/>
                </a:lnTo>
                <a:lnTo>
                  <a:pt x="606175" y="241442"/>
                </a:lnTo>
                <a:lnTo>
                  <a:pt x="575353" y="241442"/>
                </a:lnTo>
                <a:lnTo>
                  <a:pt x="575353" y="220894"/>
                </a:lnTo>
                <a:lnTo>
                  <a:pt x="557980" y="218932"/>
                </a:lnTo>
                <a:lnTo>
                  <a:pt x="548918" y="184934"/>
                </a:lnTo>
                <a:lnTo>
                  <a:pt x="390418" y="184934"/>
                </a:lnTo>
                <a:lnTo>
                  <a:pt x="390418" y="143838"/>
                </a:lnTo>
                <a:lnTo>
                  <a:pt x="390418" y="143838"/>
                </a:lnTo>
                <a:lnTo>
                  <a:pt x="364733" y="143838"/>
                </a:lnTo>
                <a:lnTo>
                  <a:pt x="364733" y="56507"/>
                </a:lnTo>
                <a:lnTo>
                  <a:pt x="159250" y="56507"/>
                </a:lnTo>
                <a:lnTo>
                  <a:pt x="15925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72" name="Group 271">
            <a:extLst>
              <a:ext uri="{FF2B5EF4-FFF2-40B4-BE49-F238E27FC236}">
                <a16:creationId xmlns:a16="http://schemas.microsoft.com/office/drawing/2014/main" id="{287BA7D0-AB38-FA7D-D389-B1B6943A7DA0}"/>
              </a:ext>
            </a:extLst>
          </p:cNvPr>
          <p:cNvGrpSpPr/>
          <p:nvPr/>
        </p:nvGrpSpPr>
        <p:grpSpPr>
          <a:xfrm>
            <a:off x="1164227" y="2555281"/>
            <a:ext cx="4534214" cy="1395007"/>
            <a:chOff x="1225190" y="2555281"/>
            <a:chExt cx="4534214" cy="1395007"/>
          </a:xfrm>
        </p:grpSpPr>
        <p:sp>
          <p:nvSpPr>
            <p:cNvPr id="236" name="TextBox 235">
              <a:extLst>
                <a:ext uri="{FF2B5EF4-FFF2-40B4-BE49-F238E27FC236}">
                  <a16:creationId xmlns:a16="http://schemas.microsoft.com/office/drawing/2014/main" id="{C91B078A-DAD9-576E-7A35-19BEB99CD993}"/>
                </a:ext>
              </a:extLst>
            </p:cNvPr>
            <p:cNvSpPr txBox="1"/>
            <p:nvPr/>
          </p:nvSpPr>
          <p:spPr bwMode="auto">
            <a:xfrm>
              <a:off x="1225190" y="255528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8" name="TextBox 237">
              <a:extLst>
                <a:ext uri="{FF2B5EF4-FFF2-40B4-BE49-F238E27FC236}">
                  <a16:creationId xmlns:a16="http://schemas.microsoft.com/office/drawing/2014/main" id="{09C2B5A4-E246-C017-7B2B-AF7D9AB57744}"/>
                </a:ext>
              </a:extLst>
            </p:cNvPr>
            <p:cNvSpPr txBox="1"/>
            <p:nvPr/>
          </p:nvSpPr>
          <p:spPr bwMode="auto">
            <a:xfrm>
              <a:off x="1455594" y="262478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9" name="TextBox 238">
              <a:extLst>
                <a:ext uri="{FF2B5EF4-FFF2-40B4-BE49-F238E27FC236}">
                  <a16:creationId xmlns:a16="http://schemas.microsoft.com/office/drawing/2014/main" id="{5C22B68C-BC7D-CCB0-6C56-D6013F458890}"/>
                </a:ext>
              </a:extLst>
            </p:cNvPr>
            <p:cNvSpPr txBox="1"/>
            <p:nvPr/>
          </p:nvSpPr>
          <p:spPr bwMode="auto">
            <a:xfrm>
              <a:off x="2087672" y="293542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0" name="TextBox 239">
              <a:extLst>
                <a:ext uri="{FF2B5EF4-FFF2-40B4-BE49-F238E27FC236}">
                  <a16:creationId xmlns:a16="http://schemas.microsoft.com/office/drawing/2014/main" id="{FB1DDD55-5D8D-C15F-BF2A-AAACBADCD792}"/>
                </a:ext>
              </a:extLst>
            </p:cNvPr>
            <p:cNvSpPr txBox="1"/>
            <p:nvPr/>
          </p:nvSpPr>
          <p:spPr bwMode="auto">
            <a:xfrm>
              <a:off x="2139708" y="296599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1" name="TextBox 240">
              <a:extLst>
                <a:ext uri="{FF2B5EF4-FFF2-40B4-BE49-F238E27FC236}">
                  <a16:creationId xmlns:a16="http://schemas.microsoft.com/office/drawing/2014/main" id="{BCD48B1D-A52D-DEE6-5262-690B959773F4}"/>
                </a:ext>
              </a:extLst>
            </p:cNvPr>
            <p:cNvSpPr txBox="1"/>
            <p:nvPr/>
          </p:nvSpPr>
          <p:spPr bwMode="auto">
            <a:xfrm>
              <a:off x="2901357" y="316987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2" name="TextBox 241">
              <a:extLst>
                <a:ext uri="{FF2B5EF4-FFF2-40B4-BE49-F238E27FC236}">
                  <a16:creationId xmlns:a16="http://schemas.microsoft.com/office/drawing/2014/main" id="{13544A23-242A-9B1D-24C8-13479F49D407}"/>
                </a:ext>
              </a:extLst>
            </p:cNvPr>
            <p:cNvSpPr txBox="1"/>
            <p:nvPr/>
          </p:nvSpPr>
          <p:spPr bwMode="auto">
            <a:xfrm>
              <a:off x="3339096" y="324320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3" name="TextBox 242">
              <a:extLst>
                <a:ext uri="{FF2B5EF4-FFF2-40B4-BE49-F238E27FC236}">
                  <a16:creationId xmlns:a16="http://schemas.microsoft.com/office/drawing/2014/main" id="{118B118A-C834-2B69-F377-442EA057B6FE}"/>
                </a:ext>
              </a:extLst>
            </p:cNvPr>
            <p:cNvSpPr txBox="1"/>
            <p:nvPr/>
          </p:nvSpPr>
          <p:spPr bwMode="auto">
            <a:xfrm>
              <a:off x="2939129" y="317251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4" name="TextBox 243">
              <a:extLst>
                <a:ext uri="{FF2B5EF4-FFF2-40B4-BE49-F238E27FC236}">
                  <a16:creationId xmlns:a16="http://schemas.microsoft.com/office/drawing/2014/main" id="{5B9C0E23-9EF7-67E6-E6F4-CAFB88134729}"/>
                </a:ext>
              </a:extLst>
            </p:cNvPr>
            <p:cNvSpPr txBox="1"/>
            <p:nvPr/>
          </p:nvSpPr>
          <p:spPr bwMode="auto">
            <a:xfrm>
              <a:off x="2920470" y="316987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5" name="TextBox 244">
              <a:extLst>
                <a:ext uri="{FF2B5EF4-FFF2-40B4-BE49-F238E27FC236}">
                  <a16:creationId xmlns:a16="http://schemas.microsoft.com/office/drawing/2014/main" id="{D3807BF6-AA50-2FEA-1083-35C818BBD767}"/>
                </a:ext>
              </a:extLst>
            </p:cNvPr>
            <p:cNvSpPr txBox="1"/>
            <p:nvPr/>
          </p:nvSpPr>
          <p:spPr bwMode="auto">
            <a:xfrm>
              <a:off x="3563925" y="334608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6" name="TextBox 245">
              <a:extLst>
                <a:ext uri="{FF2B5EF4-FFF2-40B4-BE49-F238E27FC236}">
                  <a16:creationId xmlns:a16="http://schemas.microsoft.com/office/drawing/2014/main" id="{0FFBE642-A391-2EC3-7DE1-5F7A1910FA48}"/>
                </a:ext>
              </a:extLst>
            </p:cNvPr>
            <p:cNvSpPr txBox="1"/>
            <p:nvPr/>
          </p:nvSpPr>
          <p:spPr bwMode="auto">
            <a:xfrm>
              <a:off x="3362380" y="325423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7" name="TextBox 246">
              <a:extLst>
                <a:ext uri="{FF2B5EF4-FFF2-40B4-BE49-F238E27FC236}">
                  <a16:creationId xmlns:a16="http://schemas.microsoft.com/office/drawing/2014/main" id="{75B4D754-5309-1852-85C6-E8256BDAAF52}"/>
                </a:ext>
              </a:extLst>
            </p:cNvPr>
            <p:cNvSpPr txBox="1"/>
            <p:nvPr/>
          </p:nvSpPr>
          <p:spPr bwMode="auto">
            <a:xfrm>
              <a:off x="3703802" y="336625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8" name="TextBox 247">
              <a:extLst>
                <a:ext uri="{FF2B5EF4-FFF2-40B4-BE49-F238E27FC236}">
                  <a16:creationId xmlns:a16="http://schemas.microsoft.com/office/drawing/2014/main" id="{0D25ADF4-287A-42D4-E916-50D5475EB41E}"/>
                </a:ext>
              </a:extLst>
            </p:cNvPr>
            <p:cNvSpPr txBox="1"/>
            <p:nvPr/>
          </p:nvSpPr>
          <p:spPr bwMode="auto">
            <a:xfrm>
              <a:off x="4101948" y="341734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9" name="TextBox 248">
              <a:extLst>
                <a:ext uri="{FF2B5EF4-FFF2-40B4-BE49-F238E27FC236}">
                  <a16:creationId xmlns:a16="http://schemas.microsoft.com/office/drawing/2014/main" id="{0D3F296C-C8B1-D992-B7E2-D1E8D4E912AD}"/>
                </a:ext>
              </a:extLst>
            </p:cNvPr>
            <p:cNvSpPr txBox="1"/>
            <p:nvPr/>
          </p:nvSpPr>
          <p:spPr bwMode="auto">
            <a:xfrm>
              <a:off x="3384806" y="328172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0" name="TextBox 249">
              <a:extLst>
                <a:ext uri="{FF2B5EF4-FFF2-40B4-BE49-F238E27FC236}">
                  <a16:creationId xmlns:a16="http://schemas.microsoft.com/office/drawing/2014/main" id="{9D9EFFDB-59BA-BC61-C209-5CB6FD4E400C}"/>
                </a:ext>
              </a:extLst>
            </p:cNvPr>
            <p:cNvSpPr txBox="1"/>
            <p:nvPr/>
          </p:nvSpPr>
          <p:spPr bwMode="auto">
            <a:xfrm>
              <a:off x="3402644" y="328936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1" name="TextBox 250">
              <a:extLst>
                <a:ext uri="{FF2B5EF4-FFF2-40B4-BE49-F238E27FC236}">
                  <a16:creationId xmlns:a16="http://schemas.microsoft.com/office/drawing/2014/main" id="{A31406E9-E7AE-A5EE-A8EA-17049B3A07E2}"/>
                </a:ext>
              </a:extLst>
            </p:cNvPr>
            <p:cNvSpPr txBox="1"/>
            <p:nvPr/>
          </p:nvSpPr>
          <p:spPr bwMode="auto">
            <a:xfrm>
              <a:off x="3422305" y="3293895"/>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2" name="TextBox 251">
              <a:extLst>
                <a:ext uri="{FF2B5EF4-FFF2-40B4-BE49-F238E27FC236}">
                  <a16:creationId xmlns:a16="http://schemas.microsoft.com/office/drawing/2014/main" id="{40666A2D-0E6F-FF81-4917-284082DC6341}"/>
                </a:ext>
              </a:extLst>
            </p:cNvPr>
            <p:cNvSpPr txBox="1"/>
            <p:nvPr/>
          </p:nvSpPr>
          <p:spPr bwMode="auto">
            <a:xfrm>
              <a:off x="3441194" y="3294714"/>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3" name="TextBox 252">
              <a:extLst>
                <a:ext uri="{FF2B5EF4-FFF2-40B4-BE49-F238E27FC236}">
                  <a16:creationId xmlns:a16="http://schemas.microsoft.com/office/drawing/2014/main" id="{EA9AC371-8EC2-1B98-4014-D753333E2131}"/>
                </a:ext>
              </a:extLst>
            </p:cNvPr>
            <p:cNvSpPr txBox="1"/>
            <p:nvPr/>
          </p:nvSpPr>
          <p:spPr bwMode="auto">
            <a:xfrm>
              <a:off x="3456347" y="331159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4" name="TextBox 253">
              <a:extLst>
                <a:ext uri="{FF2B5EF4-FFF2-40B4-BE49-F238E27FC236}">
                  <a16:creationId xmlns:a16="http://schemas.microsoft.com/office/drawing/2014/main" id="{AB329CFC-DB00-2CD1-F151-07F566014E28}"/>
                </a:ext>
              </a:extLst>
            </p:cNvPr>
            <p:cNvSpPr txBox="1"/>
            <p:nvPr/>
          </p:nvSpPr>
          <p:spPr bwMode="auto">
            <a:xfrm>
              <a:off x="3472349" y="332883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5" name="TextBox 254">
              <a:extLst>
                <a:ext uri="{FF2B5EF4-FFF2-40B4-BE49-F238E27FC236}">
                  <a16:creationId xmlns:a16="http://schemas.microsoft.com/office/drawing/2014/main" id="{372B72C4-0737-76F5-863A-2C2F02D23556}"/>
                </a:ext>
              </a:extLst>
            </p:cNvPr>
            <p:cNvSpPr txBox="1"/>
            <p:nvPr/>
          </p:nvSpPr>
          <p:spPr bwMode="auto">
            <a:xfrm>
              <a:off x="3485960" y="333746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6" name="TextBox 255">
              <a:extLst>
                <a:ext uri="{FF2B5EF4-FFF2-40B4-BE49-F238E27FC236}">
                  <a16:creationId xmlns:a16="http://schemas.microsoft.com/office/drawing/2014/main" id="{BA220741-1BD5-E371-F382-ACB6C5B03D48}"/>
                </a:ext>
              </a:extLst>
            </p:cNvPr>
            <p:cNvSpPr txBox="1"/>
            <p:nvPr/>
          </p:nvSpPr>
          <p:spPr bwMode="auto">
            <a:xfrm>
              <a:off x="3968440" y="341900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7" name="TextBox 256">
              <a:extLst>
                <a:ext uri="{FF2B5EF4-FFF2-40B4-BE49-F238E27FC236}">
                  <a16:creationId xmlns:a16="http://schemas.microsoft.com/office/drawing/2014/main" id="{5A553D32-68B2-DF8F-EFF1-7552F0E5A892}"/>
                </a:ext>
              </a:extLst>
            </p:cNvPr>
            <p:cNvSpPr txBox="1"/>
            <p:nvPr/>
          </p:nvSpPr>
          <p:spPr bwMode="auto">
            <a:xfrm>
              <a:off x="4336484" y="3446608"/>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8" name="TextBox 257">
              <a:extLst>
                <a:ext uri="{FF2B5EF4-FFF2-40B4-BE49-F238E27FC236}">
                  <a16:creationId xmlns:a16="http://schemas.microsoft.com/office/drawing/2014/main" id="{6D26486A-5B09-18E9-B8DB-5C4806285A66}"/>
                </a:ext>
              </a:extLst>
            </p:cNvPr>
            <p:cNvSpPr txBox="1"/>
            <p:nvPr/>
          </p:nvSpPr>
          <p:spPr bwMode="auto">
            <a:xfrm>
              <a:off x="5035264" y="3629146"/>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9" name="TextBox 258">
              <a:extLst>
                <a:ext uri="{FF2B5EF4-FFF2-40B4-BE49-F238E27FC236}">
                  <a16:creationId xmlns:a16="http://schemas.microsoft.com/office/drawing/2014/main" id="{5D3E38FB-3DBD-07BE-ACB8-106CCE143021}"/>
                </a:ext>
              </a:extLst>
            </p:cNvPr>
            <p:cNvSpPr txBox="1"/>
            <p:nvPr/>
          </p:nvSpPr>
          <p:spPr bwMode="auto">
            <a:xfrm>
              <a:off x="5127237" y="363341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0" name="TextBox 259">
              <a:extLst>
                <a:ext uri="{FF2B5EF4-FFF2-40B4-BE49-F238E27FC236}">
                  <a16:creationId xmlns:a16="http://schemas.microsoft.com/office/drawing/2014/main" id="{54117CE5-943B-BD17-6D28-6A52FBAE9182}"/>
                </a:ext>
              </a:extLst>
            </p:cNvPr>
            <p:cNvSpPr txBox="1"/>
            <p:nvPr/>
          </p:nvSpPr>
          <p:spPr bwMode="auto">
            <a:xfrm>
              <a:off x="4399606" y="347764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1" name="TextBox 260">
              <a:extLst>
                <a:ext uri="{FF2B5EF4-FFF2-40B4-BE49-F238E27FC236}">
                  <a16:creationId xmlns:a16="http://schemas.microsoft.com/office/drawing/2014/main" id="{B44D4874-FDF0-466F-8B07-60D248240490}"/>
                </a:ext>
              </a:extLst>
            </p:cNvPr>
            <p:cNvSpPr txBox="1"/>
            <p:nvPr/>
          </p:nvSpPr>
          <p:spPr bwMode="auto">
            <a:xfrm>
              <a:off x="4445010" y="3479122"/>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2" name="TextBox 261">
              <a:extLst>
                <a:ext uri="{FF2B5EF4-FFF2-40B4-BE49-F238E27FC236}">
                  <a16:creationId xmlns:a16="http://schemas.microsoft.com/office/drawing/2014/main" id="{86C2300F-AE5C-818E-2906-434F034A992B}"/>
                </a:ext>
              </a:extLst>
            </p:cNvPr>
            <p:cNvSpPr txBox="1"/>
            <p:nvPr/>
          </p:nvSpPr>
          <p:spPr bwMode="auto">
            <a:xfrm>
              <a:off x="4476138" y="347654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3" name="TextBox 262">
              <a:extLst>
                <a:ext uri="{FF2B5EF4-FFF2-40B4-BE49-F238E27FC236}">
                  <a16:creationId xmlns:a16="http://schemas.microsoft.com/office/drawing/2014/main" id="{43E7396C-0AA2-6E92-0931-43B005BD0A06}"/>
                </a:ext>
              </a:extLst>
            </p:cNvPr>
            <p:cNvSpPr txBox="1"/>
            <p:nvPr/>
          </p:nvSpPr>
          <p:spPr bwMode="auto">
            <a:xfrm>
              <a:off x="4609809" y="348338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4" name="TextBox 263">
              <a:extLst>
                <a:ext uri="{FF2B5EF4-FFF2-40B4-BE49-F238E27FC236}">
                  <a16:creationId xmlns:a16="http://schemas.microsoft.com/office/drawing/2014/main" id="{59BFE00F-1AA2-F2A5-0B83-DB05FFAD7E93}"/>
                </a:ext>
              </a:extLst>
            </p:cNvPr>
            <p:cNvSpPr txBox="1"/>
            <p:nvPr/>
          </p:nvSpPr>
          <p:spPr bwMode="auto">
            <a:xfrm>
              <a:off x="4526072" y="347924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5" name="TextBox 264">
              <a:extLst>
                <a:ext uri="{FF2B5EF4-FFF2-40B4-BE49-F238E27FC236}">
                  <a16:creationId xmlns:a16="http://schemas.microsoft.com/office/drawing/2014/main" id="{5217E54E-1F42-3EB6-76EA-74B8F92CF5EE}"/>
                </a:ext>
              </a:extLst>
            </p:cNvPr>
            <p:cNvSpPr txBox="1"/>
            <p:nvPr/>
          </p:nvSpPr>
          <p:spPr bwMode="auto">
            <a:xfrm>
              <a:off x="4545113" y="347900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6" name="TextBox 265">
              <a:extLst>
                <a:ext uri="{FF2B5EF4-FFF2-40B4-BE49-F238E27FC236}">
                  <a16:creationId xmlns:a16="http://schemas.microsoft.com/office/drawing/2014/main" id="{AA8EC164-29E8-5E29-4123-9142A24CFA83}"/>
                </a:ext>
              </a:extLst>
            </p:cNvPr>
            <p:cNvSpPr txBox="1"/>
            <p:nvPr/>
          </p:nvSpPr>
          <p:spPr bwMode="auto">
            <a:xfrm>
              <a:off x="4490494" y="3476539"/>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7" name="TextBox 266">
              <a:extLst>
                <a:ext uri="{FF2B5EF4-FFF2-40B4-BE49-F238E27FC236}">
                  <a16:creationId xmlns:a16="http://schemas.microsoft.com/office/drawing/2014/main" id="{6B1053E1-E9A1-95B2-DEAA-A3636B72AEF0}"/>
                </a:ext>
              </a:extLst>
            </p:cNvPr>
            <p:cNvSpPr txBox="1"/>
            <p:nvPr/>
          </p:nvSpPr>
          <p:spPr bwMode="auto">
            <a:xfrm>
              <a:off x="5486315" y="364251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8" name="TextBox 267">
              <a:extLst>
                <a:ext uri="{FF2B5EF4-FFF2-40B4-BE49-F238E27FC236}">
                  <a16:creationId xmlns:a16="http://schemas.microsoft.com/office/drawing/2014/main" id="{D02B6BFE-5108-0B73-DA37-8D3D8CBC8EAE}"/>
                </a:ext>
              </a:extLst>
            </p:cNvPr>
            <p:cNvSpPr txBox="1"/>
            <p:nvPr/>
          </p:nvSpPr>
          <p:spPr bwMode="auto">
            <a:xfrm>
              <a:off x="5571470" y="3640150"/>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9" name="TextBox 268">
              <a:extLst>
                <a:ext uri="{FF2B5EF4-FFF2-40B4-BE49-F238E27FC236}">
                  <a16:creationId xmlns:a16="http://schemas.microsoft.com/office/drawing/2014/main" id="{B7184C02-D115-59CB-C1B5-D4C9432A1EFB}"/>
                </a:ext>
              </a:extLst>
            </p:cNvPr>
            <p:cNvSpPr txBox="1"/>
            <p:nvPr/>
          </p:nvSpPr>
          <p:spPr bwMode="auto">
            <a:xfrm>
              <a:off x="5549450" y="3639191"/>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0" name="TextBox 269">
              <a:extLst>
                <a:ext uri="{FF2B5EF4-FFF2-40B4-BE49-F238E27FC236}">
                  <a16:creationId xmlns:a16="http://schemas.microsoft.com/office/drawing/2014/main" id="{67BBA83F-16D4-4214-B4EE-0937EBB0DA67}"/>
                </a:ext>
              </a:extLst>
            </p:cNvPr>
            <p:cNvSpPr txBox="1"/>
            <p:nvPr/>
          </p:nvSpPr>
          <p:spPr bwMode="auto">
            <a:xfrm>
              <a:off x="5511714" y="3639543"/>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1" name="TextBox 270">
              <a:extLst>
                <a:ext uri="{FF2B5EF4-FFF2-40B4-BE49-F238E27FC236}">
                  <a16:creationId xmlns:a16="http://schemas.microsoft.com/office/drawing/2014/main" id="{D252CE21-412E-F69F-4630-CF1CC569A1EA}"/>
                </a:ext>
              </a:extLst>
            </p:cNvPr>
            <p:cNvSpPr txBox="1"/>
            <p:nvPr/>
          </p:nvSpPr>
          <p:spPr bwMode="auto">
            <a:xfrm>
              <a:off x="5527221" y="3639367"/>
              <a:ext cx="187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sp>
        <p:nvSpPr>
          <p:cNvPr id="2" name="Title 1">
            <a:extLst>
              <a:ext uri="{FF2B5EF4-FFF2-40B4-BE49-F238E27FC236}">
                <a16:creationId xmlns:a16="http://schemas.microsoft.com/office/drawing/2014/main" id="{122BBB5B-1ED2-4C3F-9219-BB5ACF986C30}"/>
              </a:ext>
            </a:extLst>
          </p:cNvPr>
          <p:cNvSpPr>
            <a:spLocks noGrp="1"/>
          </p:cNvSpPr>
          <p:nvPr>
            <p:ph type="title"/>
          </p:nvPr>
        </p:nvSpPr>
        <p:spPr>
          <a:xfrm>
            <a:off x="648947" y="226602"/>
            <a:ext cx="10872444" cy="1103313"/>
          </a:xfrm>
        </p:spPr>
        <p:txBody>
          <a:bodyPr/>
          <a:lstStyle/>
          <a:p>
            <a:r>
              <a:rPr lang="en-US" altLang="en-US" dirty="0"/>
              <a:t>ZUMA-5: PFS and OS in Follicular Lymphoma at 3 Yr</a:t>
            </a:r>
            <a:endParaRPr lang="en-US" dirty="0"/>
          </a:p>
        </p:txBody>
      </p:sp>
      <p:sp>
        <p:nvSpPr>
          <p:cNvPr id="6" name="Content Placeholder 5">
            <a:extLst>
              <a:ext uri="{FF2B5EF4-FFF2-40B4-BE49-F238E27FC236}">
                <a16:creationId xmlns:a16="http://schemas.microsoft.com/office/drawing/2014/main" id="{D6F8298D-126B-8099-EE3A-4DA98794CBFD}"/>
              </a:ext>
            </a:extLst>
          </p:cNvPr>
          <p:cNvSpPr>
            <a:spLocks noGrp="1"/>
          </p:cNvSpPr>
          <p:nvPr>
            <p:ph idx="1"/>
          </p:nvPr>
        </p:nvSpPr>
        <p:spPr>
          <a:xfrm>
            <a:off x="604675" y="5951168"/>
            <a:ext cx="10877529" cy="403892"/>
          </a:xfrm>
        </p:spPr>
        <p:txBody>
          <a:bodyPr/>
          <a:lstStyle/>
          <a:p>
            <a:r>
              <a:rPr lang="en-US" sz="2000" b="0" kern="0" dirty="0"/>
              <a:t>PFS in POD24: 40.2 mo</a:t>
            </a:r>
          </a:p>
        </p:txBody>
      </p:sp>
      <p:sp>
        <p:nvSpPr>
          <p:cNvPr id="8" name="Text Box 15">
            <a:extLst>
              <a:ext uri="{FF2B5EF4-FFF2-40B4-BE49-F238E27FC236}">
                <a16:creationId xmlns:a16="http://schemas.microsoft.com/office/drawing/2014/main" id="{9B2B6D9E-409B-66D9-8E95-B5EC65B58B9C}"/>
              </a:ext>
            </a:extLst>
          </p:cNvPr>
          <p:cNvSpPr txBox="1">
            <a:spLocks noChangeArrowheads="1"/>
          </p:cNvSpPr>
          <p:nvPr/>
        </p:nvSpPr>
        <p:spPr bwMode="auto">
          <a:xfrm>
            <a:off x="404990" y="6371987"/>
            <a:ext cx="431346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Neelapu. ASH 2022. Abstr 4660.</a:t>
            </a:r>
          </a:p>
        </p:txBody>
      </p:sp>
      <p:sp>
        <p:nvSpPr>
          <p:cNvPr id="12" name="TextBox 11">
            <a:extLst>
              <a:ext uri="{FF2B5EF4-FFF2-40B4-BE49-F238E27FC236}">
                <a16:creationId xmlns:a16="http://schemas.microsoft.com/office/drawing/2014/main" id="{A903952A-E0C4-73AA-D2AB-D529D3E33573}"/>
              </a:ext>
            </a:extLst>
          </p:cNvPr>
          <p:cNvSpPr txBox="1"/>
          <p:nvPr/>
        </p:nvSpPr>
        <p:spPr bwMode="auto">
          <a:xfrm>
            <a:off x="3618887" y="1313250"/>
            <a:ext cx="5563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p>
        </p:txBody>
      </p:sp>
      <p:sp>
        <p:nvSpPr>
          <p:cNvPr id="13" name="TextBox 12">
            <a:extLst>
              <a:ext uri="{FF2B5EF4-FFF2-40B4-BE49-F238E27FC236}">
                <a16:creationId xmlns:a16="http://schemas.microsoft.com/office/drawing/2014/main" id="{05EB1C26-E3FB-55E8-C382-7611926E52C7}"/>
              </a:ext>
            </a:extLst>
          </p:cNvPr>
          <p:cNvSpPr txBox="1"/>
          <p:nvPr/>
        </p:nvSpPr>
        <p:spPr bwMode="auto">
          <a:xfrm>
            <a:off x="9126592" y="1320932"/>
            <a:ext cx="4796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14" name="TextBox 13">
            <a:extLst>
              <a:ext uri="{FF2B5EF4-FFF2-40B4-BE49-F238E27FC236}">
                <a16:creationId xmlns:a16="http://schemas.microsoft.com/office/drawing/2014/main" id="{6124C3B9-7E8D-A98A-A416-44ADAE82EDE9}"/>
              </a:ext>
            </a:extLst>
          </p:cNvPr>
          <p:cNvSpPr txBox="1"/>
          <p:nvPr/>
        </p:nvSpPr>
        <p:spPr bwMode="auto">
          <a:xfrm>
            <a:off x="1582486" y="2241513"/>
            <a:ext cx="18541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 (95% CI)</a:t>
            </a:r>
          </a:p>
        </p:txBody>
      </p:sp>
      <p:sp>
        <p:nvSpPr>
          <p:cNvPr id="15" name="TextBox 14">
            <a:extLst>
              <a:ext uri="{FF2B5EF4-FFF2-40B4-BE49-F238E27FC236}">
                <a16:creationId xmlns:a16="http://schemas.microsoft.com/office/drawing/2014/main" id="{30A32856-490A-C3EE-A4AF-BC10EB44A433}"/>
              </a:ext>
            </a:extLst>
          </p:cNvPr>
          <p:cNvSpPr txBox="1"/>
          <p:nvPr/>
        </p:nvSpPr>
        <p:spPr bwMode="auto">
          <a:xfrm>
            <a:off x="3273814" y="1749070"/>
            <a:ext cx="118149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FL</a:t>
            </a:r>
            <a:b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 = 127)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40.2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(28.9-NE)</a:t>
            </a:r>
          </a:p>
        </p:txBody>
      </p:sp>
      <p:sp>
        <p:nvSpPr>
          <p:cNvPr id="16" name="TextBox 15">
            <a:extLst>
              <a:ext uri="{FF2B5EF4-FFF2-40B4-BE49-F238E27FC236}">
                <a16:creationId xmlns:a16="http://schemas.microsoft.com/office/drawing/2014/main" id="{FA1D58B3-32E2-D511-88F4-D760C1CCEB73}"/>
              </a:ext>
            </a:extLst>
          </p:cNvPr>
          <p:cNvSpPr txBox="1"/>
          <p:nvPr/>
        </p:nvSpPr>
        <p:spPr bwMode="auto">
          <a:xfrm>
            <a:off x="4281229" y="1749070"/>
            <a:ext cx="10046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MZL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 = 31)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NR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(12.5-NE)</a:t>
            </a:r>
          </a:p>
        </p:txBody>
      </p:sp>
      <p:sp>
        <p:nvSpPr>
          <p:cNvPr id="17" name="TextBox 16">
            <a:extLst>
              <a:ext uri="{FF2B5EF4-FFF2-40B4-BE49-F238E27FC236}">
                <a16:creationId xmlns:a16="http://schemas.microsoft.com/office/drawing/2014/main" id="{52E2A043-F72C-C5EB-2632-448C1290A3F6}"/>
              </a:ext>
            </a:extLst>
          </p:cNvPr>
          <p:cNvSpPr txBox="1"/>
          <p:nvPr/>
        </p:nvSpPr>
        <p:spPr bwMode="auto">
          <a:xfrm>
            <a:off x="5094312" y="1749070"/>
            <a:ext cx="10046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All</a:t>
            </a:r>
            <a:b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(N = 159)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40.2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(28.9-NE)</a:t>
            </a:r>
          </a:p>
        </p:txBody>
      </p:sp>
      <p:sp>
        <p:nvSpPr>
          <p:cNvPr id="18" name="TextBox 17">
            <a:extLst>
              <a:ext uri="{FF2B5EF4-FFF2-40B4-BE49-F238E27FC236}">
                <a16:creationId xmlns:a16="http://schemas.microsoft.com/office/drawing/2014/main" id="{4E5C2949-92EE-3F24-0AE9-75E53511C6F0}"/>
              </a:ext>
            </a:extLst>
          </p:cNvPr>
          <p:cNvSpPr txBox="1"/>
          <p:nvPr/>
        </p:nvSpPr>
        <p:spPr bwMode="auto">
          <a:xfrm>
            <a:off x="9011047" y="1749070"/>
            <a:ext cx="106092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FL</a:t>
            </a:r>
            <a:b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 = 127)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NR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(NE-NE)</a:t>
            </a:r>
          </a:p>
        </p:txBody>
      </p:sp>
      <p:sp>
        <p:nvSpPr>
          <p:cNvPr id="19" name="TextBox 18">
            <a:extLst>
              <a:ext uri="{FF2B5EF4-FFF2-40B4-BE49-F238E27FC236}">
                <a16:creationId xmlns:a16="http://schemas.microsoft.com/office/drawing/2014/main" id="{50FFB853-F263-BB18-F4BF-17DAE7F9F11C}"/>
              </a:ext>
            </a:extLst>
          </p:cNvPr>
          <p:cNvSpPr txBox="1"/>
          <p:nvPr/>
        </p:nvSpPr>
        <p:spPr bwMode="auto">
          <a:xfrm>
            <a:off x="9729474" y="1749070"/>
            <a:ext cx="1236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MZL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 = 31)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NR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(NE-NE)</a:t>
            </a:r>
          </a:p>
        </p:txBody>
      </p:sp>
      <p:sp>
        <p:nvSpPr>
          <p:cNvPr id="20" name="TextBox 19">
            <a:extLst>
              <a:ext uri="{FF2B5EF4-FFF2-40B4-BE49-F238E27FC236}">
                <a16:creationId xmlns:a16="http://schemas.microsoft.com/office/drawing/2014/main" id="{5DA21818-B862-9A68-4A8C-CBEDA370448F}"/>
              </a:ext>
            </a:extLst>
          </p:cNvPr>
          <p:cNvSpPr txBox="1"/>
          <p:nvPr/>
        </p:nvSpPr>
        <p:spPr bwMode="auto">
          <a:xfrm>
            <a:off x="10685655" y="1749070"/>
            <a:ext cx="11194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All</a:t>
            </a:r>
            <a:b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(N = 159)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NR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(NE-NE)</a:t>
            </a:r>
          </a:p>
        </p:txBody>
      </p:sp>
      <p:sp>
        <p:nvSpPr>
          <p:cNvPr id="21" name="TextBox 20">
            <a:extLst>
              <a:ext uri="{FF2B5EF4-FFF2-40B4-BE49-F238E27FC236}">
                <a16:creationId xmlns:a16="http://schemas.microsoft.com/office/drawing/2014/main" id="{1AC18E95-1692-6CFB-C667-903844D1AB40}"/>
              </a:ext>
            </a:extLst>
          </p:cNvPr>
          <p:cNvSpPr txBox="1"/>
          <p:nvPr/>
        </p:nvSpPr>
        <p:spPr bwMode="auto">
          <a:xfrm>
            <a:off x="7237815" y="2241513"/>
            <a:ext cx="18541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mo (95% CI)</a:t>
            </a:r>
          </a:p>
        </p:txBody>
      </p:sp>
      <p:sp>
        <p:nvSpPr>
          <p:cNvPr id="22" name="TextBox 21">
            <a:extLst>
              <a:ext uri="{FF2B5EF4-FFF2-40B4-BE49-F238E27FC236}">
                <a16:creationId xmlns:a16="http://schemas.microsoft.com/office/drawing/2014/main" id="{B6D5A16E-9152-382D-A7E0-71286A893A11}"/>
              </a:ext>
            </a:extLst>
          </p:cNvPr>
          <p:cNvSpPr txBox="1"/>
          <p:nvPr/>
        </p:nvSpPr>
        <p:spPr bwMode="auto">
          <a:xfrm>
            <a:off x="4866211" y="6333240"/>
            <a:ext cx="22158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ts val="5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40.5 mo</a:t>
            </a:r>
          </a:p>
        </p:txBody>
      </p:sp>
      <p:sp>
        <p:nvSpPr>
          <p:cNvPr id="25" name="TextBox 24">
            <a:extLst>
              <a:ext uri="{FF2B5EF4-FFF2-40B4-BE49-F238E27FC236}">
                <a16:creationId xmlns:a16="http://schemas.microsoft.com/office/drawing/2014/main" id="{D9F00D17-9C61-8AD4-4DCE-69D98CD3A007}"/>
              </a:ext>
            </a:extLst>
          </p:cNvPr>
          <p:cNvSpPr txBox="1"/>
          <p:nvPr/>
        </p:nvSpPr>
        <p:spPr bwMode="auto">
          <a:xfrm>
            <a:off x="5612633"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p>
        </p:txBody>
      </p:sp>
      <p:cxnSp>
        <p:nvCxnSpPr>
          <p:cNvPr id="35" name="Straight Connector 34">
            <a:extLst>
              <a:ext uri="{FF2B5EF4-FFF2-40B4-BE49-F238E27FC236}">
                <a16:creationId xmlns:a16="http://schemas.microsoft.com/office/drawing/2014/main" id="{3156CB5A-1297-3078-CA64-6E8819335312}"/>
              </a:ext>
            </a:extLst>
          </p:cNvPr>
          <p:cNvCxnSpPr>
            <a:cxnSpLocks/>
          </p:cNvCxnSpPr>
          <p:nvPr/>
        </p:nvCxnSpPr>
        <p:spPr bwMode="auto">
          <a:xfrm>
            <a:off x="1236290" y="4733363"/>
            <a:ext cx="461167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A430437-F1DC-A2A2-0C2C-FA2F9417A0B2}"/>
              </a:ext>
            </a:extLst>
          </p:cNvPr>
          <p:cNvCxnSpPr/>
          <p:nvPr/>
        </p:nvCxnSpPr>
        <p:spPr bwMode="auto">
          <a:xfrm flipV="1">
            <a:off x="1236290" y="2709168"/>
            <a:ext cx="0" cy="2035225"/>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D551F1E-F433-C46E-CA05-59F812C9D279}"/>
              </a:ext>
            </a:extLst>
          </p:cNvPr>
          <p:cNvCxnSpPr>
            <a:cxnSpLocks/>
          </p:cNvCxnSpPr>
          <p:nvPr/>
        </p:nvCxnSpPr>
        <p:spPr bwMode="auto">
          <a:xfrm flipH="1">
            <a:off x="1158246" y="2709168"/>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E3BA898-0614-4F87-7013-27A57EA3A6B6}"/>
              </a:ext>
            </a:extLst>
          </p:cNvPr>
          <p:cNvCxnSpPr>
            <a:cxnSpLocks/>
          </p:cNvCxnSpPr>
          <p:nvPr/>
        </p:nvCxnSpPr>
        <p:spPr bwMode="auto">
          <a:xfrm flipH="1">
            <a:off x="1166953" y="3114007"/>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C327C1C-90C4-9C82-2468-FDC210620B44}"/>
              </a:ext>
            </a:extLst>
          </p:cNvPr>
          <p:cNvCxnSpPr>
            <a:cxnSpLocks/>
          </p:cNvCxnSpPr>
          <p:nvPr/>
        </p:nvCxnSpPr>
        <p:spPr bwMode="auto">
          <a:xfrm flipH="1">
            <a:off x="1166953" y="3518847"/>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C605F1D-A9EE-611B-E1F4-A192DE62A323}"/>
              </a:ext>
            </a:extLst>
          </p:cNvPr>
          <p:cNvCxnSpPr>
            <a:cxnSpLocks/>
          </p:cNvCxnSpPr>
          <p:nvPr/>
        </p:nvCxnSpPr>
        <p:spPr bwMode="auto">
          <a:xfrm flipH="1">
            <a:off x="1166953" y="3923686"/>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E396D1B-2635-F995-5139-F9664E2D7AFA}"/>
              </a:ext>
            </a:extLst>
          </p:cNvPr>
          <p:cNvCxnSpPr>
            <a:cxnSpLocks/>
          </p:cNvCxnSpPr>
          <p:nvPr/>
        </p:nvCxnSpPr>
        <p:spPr bwMode="auto">
          <a:xfrm flipH="1">
            <a:off x="1166953" y="4328525"/>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B7CDF6D-B0D2-8638-99B7-72EEFB645D28}"/>
              </a:ext>
            </a:extLst>
          </p:cNvPr>
          <p:cNvCxnSpPr>
            <a:cxnSpLocks/>
          </p:cNvCxnSpPr>
          <p:nvPr/>
        </p:nvCxnSpPr>
        <p:spPr bwMode="auto">
          <a:xfrm flipH="1">
            <a:off x="1166953" y="4733363"/>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2BCE905-DE4E-BBA0-931C-539F157E5EA7}"/>
              </a:ext>
            </a:extLst>
          </p:cNvPr>
          <p:cNvCxnSpPr>
            <a:cxnSpLocks/>
          </p:cNvCxnSpPr>
          <p:nvPr/>
        </p:nvCxnSpPr>
        <p:spPr bwMode="auto">
          <a:xfrm>
            <a:off x="1236228"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D19CAB8-1031-242F-4FB9-DAD55C006616}"/>
              </a:ext>
            </a:extLst>
          </p:cNvPr>
          <p:cNvCxnSpPr>
            <a:cxnSpLocks/>
          </p:cNvCxnSpPr>
          <p:nvPr/>
        </p:nvCxnSpPr>
        <p:spPr bwMode="auto">
          <a:xfrm>
            <a:off x="1590020"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A3C5503-EC3A-D934-08D1-9D97D153AD16}"/>
              </a:ext>
            </a:extLst>
          </p:cNvPr>
          <p:cNvCxnSpPr>
            <a:cxnSpLocks/>
          </p:cNvCxnSpPr>
          <p:nvPr/>
        </p:nvCxnSpPr>
        <p:spPr bwMode="auto">
          <a:xfrm>
            <a:off x="1943812"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981DA08-1DA7-2663-1DA8-D5792B64D8C8}"/>
              </a:ext>
            </a:extLst>
          </p:cNvPr>
          <p:cNvCxnSpPr>
            <a:cxnSpLocks/>
          </p:cNvCxnSpPr>
          <p:nvPr/>
        </p:nvCxnSpPr>
        <p:spPr bwMode="auto">
          <a:xfrm>
            <a:off x="2297604"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87F9649-ED55-197B-5793-B9056E20B60E}"/>
              </a:ext>
            </a:extLst>
          </p:cNvPr>
          <p:cNvCxnSpPr>
            <a:cxnSpLocks/>
          </p:cNvCxnSpPr>
          <p:nvPr/>
        </p:nvCxnSpPr>
        <p:spPr bwMode="auto">
          <a:xfrm>
            <a:off x="2651396"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8206208-2FDC-424A-5F25-11BA898E199D}"/>
              </a:ext>
            </a:extLst>
          </p:cNvPr>
          <p:cNvCxnSpPr>
            <a:cxnSpLocks/>
          </p:cNvCxnSpPr>
          <p:nvPr/>
        </p:nvCxnSpPr>
        <p:spPr bwMode="auto">
          <a:xfrm>
            <a:off x="3005188"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768927F-6A45-E055-0F9D-0AD758527983}"/>
              </a:ext>
            </a:extLst>
          </p:cNvPr>
          <p:cNvCxnSpPr>
            <a:cxnSpLocks/>
          </p:cNvCxnSpPr>
          <p:nvPr/>
        </p:nvCxnSpPr>
        <p:spPr bwMode="auto">
          <a:xfrm>
            <a:off x="3358980"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A669C3E-890F-899E-83C8-DEDC759AB616}"/>
              </a:ext>
            </a:extLst>
          </p:cNvPr>
          <p:cNvCxnSpPr>
            <a:cxnSpLocks/>
          </p:cNvCxnSpPr>
          <p:nvPr/>
        </p:nvCxnSpPr>
        <p:spPr bwMode="auto">
          <a:xfrm>
            <a:off x="3712772"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00D49D5-CE38-CF9C-6BC8-2CA5D4191DEC}"/>
              </a:ext>
            </a:extLst>
          </p:cNvPr>
          <p:cNvCxnSpPr>
            <a:cxnSpLocks/>
          </p:cNvCxnSpPr>
          <p:nvPr/>
        </p:nvCxnSpPr>
        <p:spPr bwMode="auto">
          <a:xfrm>
            <a:off x="4066564"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66322E12-2562-AF73-D22D-5F52097B0FB2}"/>
              </a:ext>
            </a:extLst>
          </p:cNvPr>
          <p:cNvCxnSpPr>
            <a:cxnSpLocks/>
          </p:cNvCxnSpPr>
          <p:nvPr/>
        </p:nvCxnSpPr>
        <p:spPr bwMode="auto">
          <a:xfrm>
            <a:off x="4420356"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91B728C-C3AA-5626-DC52-64D892913964}"/>
              </a:ext>
            </a:extLst>
          </p:cNvPr>
          <p:cNvCxnSpPr>
            <a:cxnSpLocks/>
          </p:cNvCxnSpPr>
          <p:nvPr/>
        </p:nvCxnSpPr>
        <p:spPr bwMode="auto">
          <a:xfrm>
            <a:off x="4774148"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4531B5F-57A2-BAB7-B3C0-7216962A6A8D}"/>
              </a:ext>
            </a:extLst>
          </p:cNvPr>
          <p:cNvCxnSpPr>
            <a:cxnSpLocks/>
          </p:cNvCxnSpPr>
          <p:nvPr/>
        </p:nvCxnSpPr>
        <p:spPr bwMode="auto">
          <a:xfrm>
            <a:off x="5127940"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8CFE44D-0A7A-F16D-121E-EDF53E749755}"/>
              </a:ext>
            </a:extLst>
          </p:cNvPr>
          <p:cNvCxnSpPr>
            <a:cxnSpLocks/>
          </p:cNvCxnSpPr>
          <p:nvPr/>
        </p:nvCxnSpPr>
        <p:spPr bwMode="auto">
          <a:xfrm>
            <a:off x="5481732" y="4738878"/>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9B9434C-9E42-FD0D-B2F9-A83FCBD9C4D2}"/>
              </a:ext>
            </a:extLst>
          </p:cNvPr>
          <p:cNvCxnSpPr>
            <a:cxnSpLocks/>
          </p:cNvCxnSpPr>
          <p:nvPr/>
        </p:nvCxnSpPr>
        <p:spPr bwMode="auto">
          <a:xfrm>
            <a:off x="5835523" y="4738878"/>
            <a:ext cx="0" cy="60616"/>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AAA9E5ED-39F8-D3E0-B024-BDD4DBA20837}"/>
              </a:ext>
            </a:extLst>
          </p:cNvPr>
          <p:cNvSpPr txBox="1"/>
          <p:nvPr/>
        </p:nvSpPr>
        <p:spPr bwMode="auto">
          <a:xfrm>
            <a:off x="632506" y="2946694"/>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2" name="TextBox 61">
            <a:extLst>
              <a:ext uri="{FF2B5EF4-FFF2-40B4-BE49-F238E27FC236}">
                <a16:creationId xmlns:a16="http://schemas.microsoft.com/office/drawing/2014/main" id="{B8A0062D-3C02-0A5E-C79F-7FA17A92B0BF}"/>
              </a:ext>
            </a:extLst>
          </p:cNvPr>
          <p:cNvSpPr txBox="1"/>
          <p:nvPr/>
        </p:nvSpPr>
        <p:spPr bwMode="auto">
          <a:xfrm>
            <a:off x="632506" y="3353581"/>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3" name="TextBox 62">
            <a:extLst>
              <a:ext uri="{FF2B5EF4-FFF2-40B4-BE49-F238E27FC236}">
                <a16:creationId xmlns:a16="http://schemas.microsoft.com/office/drawing/2014/main" id="{1F54D8CA-8B96-C515-AF55-68389C65C8AE}"/>
              </a:ext>
            </a:extLst>
          </p:cNvPr>
          <p:cNvSpPr txBox="1"/>
          <p:nvPr/>
        </p:nvSpPr>
        <p:spPr bwMode="auto">
          <a:xfrm>
            <a:off x="632506" y="3760468"/>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4" name="TextBox 63">
            <a:extLst>
              <a:ext uri="{FF2B5EF4-FFF2-40B4-BE49-F238E27FC236}">
                <a16:creationId xmlns:a16="http://schemas.microsoft.com/office/drawing/2014/main" id="{8566BD7D-E4DE-AC59-2ACC-16A2BD71BD84}"/>
              </a:ext>
            </a:extLst>
          </p:cNvPr>
          <p:cNvSpPr txBox="1"/>
          <p:nvPr/>
        </p:nvSpPr>
        <p:spPr bwMode="auto">
          <a:xfrm>
            <a:off x="632506" y="4167354"/>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5" name="TextBox 64">
            <a:extLst>
              <a:ext uri="{FF2B5EF4-FFF2-40B4-BE49-F238E27FC236}">
                <a16:creationId xmlns:a16="http://schemas.microsoft.com/office/drawing/2014/main" id="{8EDFE98C-81E4-F113-E679-60957DE794C3}"/>
              </a:ext>
            </a:extLst>
          </p:cNvPr>
          <p:cNvSpPr txBox="1"/>
          <p:nvPr/>
        </p:nvSpPr>
        <p:spPr bwMode="auto">
          <a:xfrm>
            <a:off x="632506" y="4574239"/>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6" name="TextBox 65">
            <a:extLst>
              <a:ext uri="{FF2B5EF4-FFF2-40B4-BE49-F238E27FC236}">
                <a16:creationId xmlns:a16="http://schemas.microsoft.com/office/drawing/2014/main" id="{307EE05C-BD37-BE34-594C-0241F22CAFA5}"/>
              </a:ext>
            </a:extLst>
          </p:cNvPr>
          <p:cNvSpPr txBox="1"/>
          <p:nvPr/>
        </p:nvSpPr>
        <p:spPr bwMode="auto">
          <a:xfrm rot="16200000">
            <a:off x="-386823" y="3568169"/>
            <a:ext cx="21010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67" name="TextBox 66">
            <a:extLst>
              <a:ext uri="{FF2B5EF4-FFF2-40B4-BE49-F238E27FC236}">
                <a16:creationId xmlns:a16="http://schemas.microsoft.com/office/drawing/2014/main" id="{DC5781F4-DDCC-A25B-D4DF-ABCD1C93318D}"/>
              </a:ext>
            </a:extLst>
          </p:cNvPr>
          <p:cNvSpPr txBox="1"/>
          <p:nvPr/>
        </p:nvSpPr>
        <p:spPr bwMode="auto">
          <a:xfrm>
            <a:off x="1012184" y="4744393"/>
            <a:ext cx="45288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8" name="TextBox 67">
            <a:extLst>
              <a:ext uri="{FF2B5EF4-FFF2-40B4-BE49-F238E27FC236}">
                <a16:creationId xmlns:a16="http://schemas.microsoft.com/office/drawing/2014/main" id="{7CDFBF55-98E0-DB4A-87D8-B3FBF234C2A8}"/>
              </a:ext>
            </a:extLst>
          </p:cNvPr>
          <p:cNvSpPr txBox="1"/>
          <p:nvPr/>
        </p:nvSpPr>
        <p:spPr bwMode="auto">
          <a:xfrm>
            <a:off x="1366065"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9" name="TextBox 68">
            <a:extLst>
              <a:ext uri="{FF2B5EF4-FFF2-40B4-BE49-F238E27FC236}">
                <a16:creationId xmlns:a16="http://schemas.microsoft.com/office/drawing/2014/main" id="{66F09FC1-579E-9C2E-AFA9-147AB55D56B6}"/>
              </a:ext>
            </a:extLst>
          </p:cNvPr>
          <p:cNvSpPr txBox="1"/>
          <p:nvPr/>
        </p:nvSpPr>
        <p:spPr bwMode="auto">
          <a:xfrm>
            <a:off x="1719946"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70" name="TextBox 69">
            <a:extLst>
              <a:ext uri="{FF2B5EF4-FFF2-40B4-BE49-F238E27FC236}">
                <a16:creationId xmlns:a16="http://schemas.microsoft.com/office/drawing/2014/main" id="{42F2D2AF-E325-E836-8784-4D4E850BDF04}"/>
              </a:ext>
            </a:extLst>
          </p:cNvPr>
          <p:cNvSpPr txBox="1"/>
          <p:nvPr/>
        </p:nvSpPr>
        <p:spPr bwMode="auto">
          <a:xfrm>
            <a:off x="2073827"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71" name="TextBox 70">
            <a:extLst>
              <a:ext uri="{FF2B5EF4-FFF2-40B4-BE49-F238E27FC236}">
                <a16:creationId xmlns:a16="http://schemas.microsoft.com/office/drawing/2014/main" id="{36FFE707-F761-67B7-E5C1-24621920CEEB}"/>
              </a:ext>
            </a:extLst>
          </p:cNvPr>
          <p:cNvSpPr txBox="1"/>
          <p:nvPr/>
        </p:nvSpPr>
        <p:spPr bwMode="auto">
          <a:xfrm>
            <a:off x="2427708"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72" name="TextBox 71">
            <a:extLst>
              <a:ext uri="{FF2B5EF4-FFF2-40B4-BE49-F238E27FC236}">
                <a16:creationId xmlns:a16="http://schemas.microsoft.com/office/drawing/2014/main" id="{A8562A37-76FD-2B39-76EE-07E74F3F00D2}"/>
              </a:ext>
            </a:extLst>
          </p:cNvPr>
          <p:cNvSpPr txBox="1"/>
          <p:nvPr/>
        </p:nvSpPr>
        <p:spPr bwMode="auto">
          <a:xfrm>
            <a:off x="2781589"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3" name="TextBox 72">
            <a:extLst>
              <a:ext uri="{FF2B5EF4-FFF2-40B4-BE49-F238E27FC236}">
                <a16:creationId xmlns:a16="http://schemas.microsoft.com/office/drawing/2014/main" id="{5E7DBD5C-50EA-D31A-BDF4-F3F0CB3D4A53}"/>
              </a:ext>
            </a:extLst>
          </p:cNvPr>
          <p:cNvSpPr txBox="1"/>
          <p:nvPr/>
        </p:nvSpPr>
        <p:spPr bwMode="auto">
          <a:xfrm>
            <a:off x="3135470"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74" name="TextBox 73">
            <a:extLst>
              <a:ext uri="{FF2B5EF4-FFF2-40B4-BE49-F238E27FC236}">
                <a16:creationId xmlns:a16="http://schemas.microsoft.com/office/drawing/2014/main" id="{70D945D9-46C1-5F04-6C6A-708AD1B7C4D5}"/>
              </a:ext>
            </a:extLst>
          </p:cNvPr>
          <p:cNvSpPr txBox="1"/>
          <p:nvPr/>
        </p:nvSpPr>
        <p:spPr bwMode="auto">
          <a:xfrm>
            <a:off x="3489351"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75" name="TextBox 74">
            <a:extLst>
              <a:ext uri="{FF2B5EF4-FFF2-40B4-BE49-F238E27FC236}">
                <a16:creationId xmlns:a16="http://schemas.microsoft.com/office/drawing/2014/main" id="{A92F654D-7886-39E7-AA90-587621E51472}"/>
              </a:ext>
            </a:extLst>
          </p:cNvPr>
          <p:cNvSpPr txBox="1"/>
          <p:nvPr/>
        </p:nvSpPr>
        <p:spPr bwMode="auto">
          <a:xfrm>
            <a:off x="3843232"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76" name="TextBox 75">
            <a:extLst>
              <a:ext uri="{FF2B5EF4-FFF2-40B4-BE49-F238E27FC236}">
                <a16:creationId xmlns:a16="http://schemas.microsoft.com/office/drawing/2014/main" id="{8505B392-DEFD-77EA-B7DD-1A14AAD14EFA}"/>
              </a:ext>
            </a:extLst>
          </p:cNvPr>
          <p:cNvSpPr txBox="1"/>
          <p:nvPr/>
        </p:nvSpPr>
        <p:spPr bwMode="auto">
          <a:xfrm>
            <a:off x="4197113"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77" name="TextBox 76">
            <a:extLst>
              <a:ext uri="{FF2B5EF4-FFF2-40B4-BE49-F238E27FC236}">
                <a16:creationId xmlns:a16="http://schemas.microsoft.com/office/drawing/2014/main" id="{62A6ADF5-F05C-2A83-5140-C2AB94A03ECF}"/>
              </a:ext>
            </a:extLst>
          </p:cNvPr>
          <p:cNvSpPr txBox="1"/>
          <p:nvPr/>
        </p:nvSpPr>
        <p:spPr bwMode="auto">
          <a:xfrm>
            <a:off x="4550994"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8" name="TextBox 77">
            <a:extLst>
              <a:ext uri="{FF2B5EF4-FFF2-40B4-BE49-F238E27FC236}">
                <a16:creationId xmlns:a16="http://schemas.microsoft.com/office/drawing/2014/main" id="{A8BE6023-D531-4D6A-A2D6-33F8AE86F845}"/>
              </a:ext>
            </a:extLst>
          </p:cNvPr>
          <p:cNvSpPr txBox="1"/>
          <p:nvPr/>
        </p:nvSpPr>
        <p:spPr bwMode="auto">
          <a:xfrm>
            <a:off x="4904875"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79" name="TextBox 78">
            <a:extLst>
              <a:ext uri="{FF2B5EF4-FFF2-40B4-BE49-F238E27FC236}">
                <a16:creationId xmlns:a16="http://schemas.microsoft.com/office/drawing/2014/main" id="{A18BD445-E0CF-1092-CEF5-DBCBFBA54D95}"/>
              </a:ext>
            </a:extLst>
          </p:cNvPr>
          <p:cNvSpPr txBox="1"/>
          <p:nvPr/>
        </p:nvSpPr>
        <p:spPr bwMode="auto">
          <a:xfrm>
            <a:off x="5258756" y="4744393"/>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83" name="TextBox 82">
            <a:extLst>
              <a:ext uri="{FF2B5EF4-FFF2-40B4-BE49-F238E27FC236}">
                <a16:creationId xmlns:a16="http://schemas.microsoft.com/office/drawing/2014/main" id="{4AB14DB3-1C64-7CA5-B4FB-86C14C8EB05C}"/>
              </a:ext>
            </a:extLst>
          </p:cNvPr>
          <p:cNvSpPr txBox="1"/>
          <p:nvPr/>
        </p:nvSpPr>
        <p:spPr bwMode="auto">
          <a:xfrm>
            <a:off x="71846" y="5090068"/>
            <a:ext cx="1477596" cy="272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84" name="TextBox 83">
            <a:extLst>
              <a:ext uri="{FF2B5EF4-FFF2-40B4-BE49-F238E27FC236}">
                <a16:creationId xmlns:a16="http://schemas.microsoft.com/office/drawing/2014/main" id="{2D5821D5-B884-13DD-AA24-FB9476A91416}"/>
              </a:ext>
            </a:extLst>
          </p:cNvPr>
          <p:cNvSpPr txBox="1"/>
          <p:nvPr/>
        </p:nvSpPr>
        <p:spPr bwMode="auto">
          <a:xfrm>
            <a:off x="50472" y="5303979"/>
            <a:ext cx="1050587"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FL</a:t>
            </a:r>
          </a:p>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MZL</a:t>
            </a:r>
          </a:p>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All patients</a:t>
            </a:r>
          </a:p>
        </p:txBody>
      </p:sp>
      <p:sp>
        <p:nvSpPr>
          <p:cNvPr id="85" name="TextBox 84">
            <a:extLst>
              <a:ext uri="{FF2B5EF4-FFF2-40B4-BE49-F238E27FC236}">
                <a16:creationId xmlns:a16="http://schemas.microsoft.com/office/drawing/2014/main" id="{574ACA36-1244-7161-CCA0-30B4B6D63A96}"/>
              </a:ext>
            </a:extLst>
          </p:cNvPr>
          <p:cNvSpPr txBox="1"/>
          <p:nvPr/>
        </p:nvSpPr>
        <p:spPr bwMode="auto">
          <a:xfrm>
            <a:off x="917559"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127</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159</a:t>
            </a:r>
          </a:p>
        </p:txBody>
      </p:sp>
      <p:sp>
        <p:nvSpPr>
          <p:cNvPr id="86" name="TextBox 85">
            <a:extLst>
              <a:ext uri="{FF2B5EF4-FFF2-40B4-BE49-F238E27FC236}">
                <a16:creationId xmlns:a16="http://schemas.microsoft.com/office/drawing/2014/main" id="{34623DE0-D760-726A-D61A-94FBAC8C4137}"/>
              </a:ext>
            </a:extLst>
          </p:cNvPr>
          <p:cNvSpPr txBox="1"/>
          <p:nvPr/>
        </p:nvSpPr>
        <p:spPr bwMode="auto">
          <a:xfrm>
            <a:off x="1271116"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141</a:t>
            </a:r>
          </a:p>
        </p:txBody>
      </p:sp>
      <p:sp>
        <p:nvSpPr>
          <p:cNvPr id="87" name="TextBox 86">
            <a:extLst>
              <a:ext uri="{FF2B5EF4-FFF2-40B4-BE49-F238E27FC236}">
                <a16:creationId xmlns:a16="http://schemas.microsoft.com/office/drawing/2014/main" id="{9B587AA7-7CB7-1118-6609-D3263EE5A684}"/>
              </a:ext>
            </a:extLst>
          </p:cNvPr>
          <p:cNvSpPr txBox="1"/>
          <p:nvPr/>
        </p:nvSpPr>
        <p:spPr bwMode="auto">
          <a:xfrm>
            <a:off x="1624673"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p:txBody>
      </p:sp>
      <p:sp>
        <p:nvSpPr>
          <p:cNvPr id="88" name="TextBox 87">
            <a:extLst>
              <a:ext uri="{FF2B5EF4-FFF2-40B4-BE49-F238E27FC236}">
                <a16:creationId xmlns:a16="http://schemas.microsoft.com/office/drawing/2014/main" id="{814BC924-AC0B-97F7-10EF-6798E12ECDDD}"/>
              </a:ext>
            </a:extLst>
          </p:cNvPr>
          <p:cNvSpPr txBox="1"/>
          <p:nvPr/>
        </p:nvSpPr>
        <p:spPr bwMode="auto">
          <a:xfrm>
            <a:off x="1978230"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96</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p>
        </p:txBody>
      </p:sp>
      <p:sp>
        <p:nvSpPr>
          <p:cNvPr id="89" name="TextBox 88">
            <a:extLst>
              <a:ext uri="{FF2B5EF4-FFF2-40B4-BE49-F238E27FC236}">
                <a16:creationId xmlns:a16="http://schemas.microsoft.com/office/drawing/2014/main" id="{F79DE7FE-A442-B2DB-82D2-3A4072C83495}"/>
              </a:ext>
            </a:extLst>
          </p:cNvPr>
          <p:cNvSpPr txBox="1"/>
          <p:nvPr/>
        </p:nvSpPr>
        <p:spPr bwMode="auto">
          <a:xfrm>
            <a:off x="2331787"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83</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97</a:t>
            </a:r>
          </a:p>
        </p:txBody>
      </p:sp>
      <p:sp>
        <p:nvSpPr>
          <p:cNvPr id="90" name="TextBox 89">
            <a:extLst>
              <a:ext uri="{FF2B5EF4-FFF2-40B4-BE49-F238E27FC236}">
                <a16:creationId xmlns:a16="http://schemas.microsoft.com/office/drawing/2014/main" id="{7218C2D9-A604-40DC-EAC1-BC0330B8810D}"/>
              </a:ext>
            </a:extLst>
          </p:cNvPr>
          <p:cNvSpPr txBox="1"/>
          <p:nvPr/>
        </p:nvSpPr>
        <p:spPr bwMode="auto">
          <a:xfrm>
            <a:off x="2685344"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91" name="TextBox 90">
            <a:extLst>
              <a:ext uri="{FF2B5EF4-FFF2-40B4-BE49-F238E27FC236}">
                <a16:creationId xmlns:a16="http://schemas.microsoft.com/office/drawing/2014/main" id="{0A2EF626-D0D3-1067-63F9-5C3A1098736D}"/>
              </a:ext>
            </a:extLst>
          </p:cNvPr>
          <p:cNvSpPr txBox="1"/>
          <p:nvPr/>
        </p:nvSpPr>
        <p:spPr bwMode="auto">
          <a:xfrm>
            <a:off x="3038901"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p>
        </p:txBody>
      </p:sp>
      <p:sp>
        <p:nvSpPr>
          <p:cNvPr id="92" name="TextBox 91">
            <a:extLst>
              <a:ext uri="{FF2B5EF4-FFF2-40B4-BE49-F238E27FC236}">
                <a16:creationId xmlns:a16="http://schemas.microsoft.com/office/drawing/2014/main" id="{4A0B0C19-7870-7735-84C2-2CD6080DA196}"/>
              </a:ext>
            </a:extLst>
          </p:cNvPr>
          <p:cNvSpPr txBox="1"/>
          <p:nvPr/>
        </p:nvSpPr>
        <p:spPr bwMode="auto">
          <a:xfrm>
            <a:off x="3392458"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p>
        </p:txBody>
      </p:sp>
      <p:sp>
        <p:nvSpPr>
          <p:cNvPr id="93" name="TextBox 92">
            <a:extLst>
              <a:ext uri="{FF2B5EF4-FFF2-40B4-BE49-F238E27FC236}">
                <a16:creationId xmlns:a16="http://schemas.microsoft.com/office/drawing/2014/main" id="{3087EE63-959A-9E63-8E44-770047F7FF50}"/>
              </a:ext>
            </a:extLst>
          </p:cNvPr>
          <p:cNvSpPr txBox="1"/>
          <p:nvPr/>
        </p:nvSpPr>
        <p:spPr bwMode="auto">
          <a:xfrm>
            <a:off x="3746015"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a:t>
            </a:r>
          </a:p>
        </p:txBody>
      </p:sp>
      <p:sp>
        <p:nvSpPr>
          <p:cNvPr id="94" name="TextBox 93">
            <a:extLst>
              <a:ext uri="{FF2B5EF4-FFF2-40B4-BE49-F238E27FC236}">
                <a16:creationId xmlns:a16="http://schemas.microsoft.com/office/drawing/2014/main" id="{8DB59BEF-CF95-E687-7CB0-8532B42957E7}"/>
              </a:ext>
            </a:extLst>
          </p:cNvPr>
          <p:cNvSpPr txBox="1"/>
          <p:nvPr/>
        </p:nvSpPr>
        <p:spPr bwMode="auto">
          <a:xfrm>
            <a:off x="4099572"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98" name="TextBox 97">
            <a:extLst>
              <a:ext uri="{FF2B5EF4-FFF2-40B4-BE49-F238E27FC236}">
                <a16:creationId xmlns:a16="http://schemas.microsoft.com/office/drawing/2014/main" id="{7671E98A-D9ED-BAF2-BB0E-611CAA88B4D9}"/>
              </a:ext>
            </a:extLst>
          </p:cNvPr>
          <p:cNvSpPr txBox="1"/>
          <p:nvPr/>
        </p:nvSpPr>
        <p:spPr bwMode="auto">
          <a:xfrm>
            <a:off x="5513802"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 </a:t>
            </a:r>
          </a:p>
        </p:txBody>
      </p:sp>
      <p:sp>
        <p:nvSpPr>
          <p:cNvPr id="99" name="TextBox 98">
            <a:extLst>
              <a:ext uri="{FF2B5EF4-FFF2-40B4-BE49-F238E27FC236}">
                <a16:creationId xmlns:a16="http://schemas.microsoft.com/office/drawing/2014/main" id="{C3B9EB17-A6FE-685D-B20F-6BAF636F4F81}"/>
              </a:ext>
            </a:extLst>
          </p:cNvPr>
          <p:cNvSpPr txBox="1"/>
          <p:nvPr/>
        </p:nvSpPr>
        <p:spPr bwMode="auto">
          <a:xfrm>
            <a:off x="1238627" y="4989227"/>
            <a:ext cx="45835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65" name="TextBox 164">
            <a:extLst>
              <a:ext uri="{FF2B5EF4-FFF2-40B4-BE49-F238E27FC236}">
                <a16:creationId xmlns:a16="http://schemas.microsoft.com/office/drawing/2014/main" id="{461276C4-BFC3-7C4E-FC06-95C8F7130B11}"/>
              </a:ext>
            </a:extLst>
          </p:cNvPr>
          <p:cNvSpPr txBox="1"/>
          <p:nvPr/>
        </p:nvSpPr>
        <p:spPr bwMode="auto">
          <a:xfrm>
            <a:off x="4453129"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166" name="TextBox 165">
            <a:extLst>
              <a:ext uri="{FF2B5EF4-FFF2-40B4-BE49-F238E27FC236}">
                <a16:creationId xmlns:a16="http://schemas.microsoft.com/office/drawing/2014/main" id="{632EEE0F-E909-9F69-7237-61AD56F1DA7F}"/>
              </a:ext>
            </a:extLst>
          </p:cNvPr>
          <p:cNvSpPr txBox="1"/>
          <p:nvPr/>
        </p:nvSpPr>
        <p:spPr bwMode="auto">
          <a:xfrm>
            <a:off x="4806686"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167" name="TextBox 166">
            <a:extLst>
              <a:ext uri="{FF2B5EF4-FFF2-40B4-BE49-F238E27FC236}">
                <a16:creationId xmlns:a16="http://schemas.microsoft.com/office/drawing/2014/main" id="{10C2CB15-434A-3B07-48D8-10CCE7FEF76E}"/>
              </a:ext>
            </a:extLst>
          </p:cNvPr>
          <p:cNvSpPr txBox="1"/>
          <p:nvPr/>
        </p:nvSpPr>
        <p:spPr bwMode="auto">
          <a:xfrm>
            <a:off x="5160243" y="5291054"/>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68" name="TextBox 167">
            <a:extLst>
              <a:ext uri="{FF2B5EF4-FFF2-40B4-BE49-F238E27FC236}">
                <a16:creationId xmlns:a16="http://schemas.microsoft.com/office/drawing/2014/main" id="{03181BC9-9AF0-43B5-4974-ED4E03572503}"/>
              </a:ext>
            </a:extLst>
          </p:cNvPr>
          <p:cNvSpPr txBox="1"/>
          <p:nvPr/>
        </p:nvSpPr>
        <p:spPr bwMode="auto">
          <a:xfrm>
            <a:off x="10851608"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p>
        </p:txBody>
      </p:sp>
      <p:cxnSp>
        <p:nvCxnSpPr>
          <p:cNvPr id="169" name="Straight Connector 168">
            <a:extLst>
              <a:ext uri="{FF2B5EF4-FFF2-40B4-BE49-F238E27FC236}">
                <a16:creationId xmlns:a16="http://schemas.microsoft.com/office/drawing/2014/main" id="{20F2B19F-3019-EEF4-A2D0-EEE16ACC513A}"/>
              </a:ext>
            </a:extLst>
          </p:cNvPr>
          <p:cNvCxnSpPr>
            <a:cxnSpLocks/>
            <a:endCxn id="230" idx="0"/>
          </p:cNvCxnSpPr>
          <p:nvPr/>
        </p:nvCxnSpPr>
        <p:spPr bwMode="auto">
          <a:xfrm>
            <a:off x="6696235" y="4725864"/>
            <a:ext cx="5055582"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96163D37-532F-47BD-5C4B-DD502050E1AD}"/>
              </a:ext>
            </a:extLst>
          </p:cNvPr>
          <p:cNvCxnSpPr/>
          <p:nvPr/>
        </p:nvCxnSpPr>
        <p:spPr bwMode="auto">
          <a:xfrm flipV="1">
            <a:off x="6696235" y="2701669"/>
            <a:ext cx="0" cy="2035225"/>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87145828-8449-5AC8-3E8A-23AB35E7F791}"/>
              </a:ext>
            </a:extLst>
          </p:cNvPr>
          <p:cNvCxnSpPr>
            <a:cxnSpLocks/>
          </p:cNvCxnSpPr>
          <p:nvPr/>
        </p:nvCxnSpPr>
        <p:spPr bwMode="auto">
          <a:xfrm flipH="1">
            <a:off x="6626898" y="2701669"/>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577FD69-40F8-8D64-7C01-4A26469FFA70}"/>
              </a:ext>
            </a:extLst>
          </p:cNvPr>
          <p:cNvCxnSpPr>
            <a:cxnSpLocks/>
          </p:cNvCxnSpPr>
          <p:nvPr/>
        </p:nvCxnSpPr>
        <p:spPr bwMode="auto">
          <a:xfrm flipH="1">
            <a:off x="6626898" y="3106508"/>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4C0856E-8AE4-38BF-F277-577E06EDCC9F}"/>
              </a:ext>
            </a:extLst>
          </p:cNvPr>
          <p:cNvCxnSpPr>
            <a:cxnSpLocks/>
          </p:cNvCxnSpPr>
          <p:nvPr/>
        </p:nvCxnSpPr>
        <p:spPr bwMode="auto">
          <a:xfrm flipH="1">
            <a:off x="6626898" y="3511348"/>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A05E1EB1-D186-F75E-2FF2-9AA5887777CA}"/>
              </a:ext>
            </a:extLst>
          </p:cNvPr>
          <p:cNvCxnSpPr>
            <a:cxnSpLocks/>
          </p:cNvCxnSpPr>
          <p:nvPr/>
        </p:nvCxnSpPr>
        <p:spPr bwMode="auto">
          <a:xfrm flipH="1">
            <a:off x="6626898" y="3916187"/>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000B0298-53FE-1B39-47C7-35986A50B978}"/>
              </a:ext>
            </a:extLst>
          </p:cNvPr>
          <p:cNvCxnSpPr>
            <a:cxnSpLocks/>
          </p:cNvCxnSpPr>
          <p:nvPr/>
        </p:nvCxnSpPr>
        <p:spPr bwMode="auto">
          <a:xfrm flipH="1">
            <a:off x="6626898" y="4321026"/>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DE8C5DF-C7A3-B614-781E-B98E90C193C4}"/>
              </a:ext>
            </a:extLst>
          </p:cNvPr>
          <p:cNvCxnSpPr>
            <a:cxnSpLocks/>
          </p:cNvCxnSpPr>
          <p:nvPr/>
        </p:nvCxnSpPr>
        <p:spPr bwMode="auto">
          <a:xfrm flipH="1">
            <a:off x="6626898" y="4725864"/>
            <a:ext cx="69275"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E4058094-BFF7-306A-A41E-A29C63D1A0DD}"/>
              </a:ext>
            </a:extLst>
          </p:cNvPr>
          <p:cNvCxnSpPr>
            <a:cxnSpLocks/>
          </p:cNvCxnSpPr>
          <p:nvPr/>
        </p:nvCxnSpPr>
        <p:spPr bwMode="auto">
          <a:xfrm>
            <a:off x="6696173"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C0790D8B-7251-9EF1-901A-0CC291FF8356}"/>
              </a:ext>
            </a:extLst>
          </p:cNvPr>
          <p:cNvCxnSpPr>
            <a:cxnSpLocks/>
          </p:cNvCxnSpPr>
          <p:nvPr/>
        </p:nvCxnSpPr>
        <p:spPr bwMode="auto">
          <a:xfrm>
            <a:off x="7032979"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1CE86786-5582-D910-21D0-0D54E0715FCD}"/>
              </a:ext>
            </a:extLst>
          </p:cNvPr>
          <p:cNvCxnSpPr>
            <a:cxnSpLocks/>
          </p:cNvCxnSpPr>
          <p:nvPr/>
        </p:nvCxnSpPr>
        <p:spPr bwMode="auto">
          <a:xfrm>
            <a:off x="7369785"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98EEC0BE-4B29-5991-4AE7-9A11C590F38C}"/>
              </a:ext>
            </a:extLst>
          </p:cNvPr>
          <p:cNvCxnSpPr>
            <a:cxnSpLocks/>
          </p:cNvCxnSpPr>
          <p:nvPr/>
        </p:nvCxnSpPr>
        <p:spPr bwMode="auto">
          <a:xfrm>
            <a:off x="7706591"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50BE2C6F-F342-826F-C68E-A5086CBDE5EF}"/>
              </a:ext>
            </a:extLst>
          </p:cNvPr>
          <p:cNvCxnSpPr>
            <a:cxnSpLocks/>
          </p:cNvCxnSpPr>
          <p:nvPr/>
        </p:nvCxnSpPr>
        <p:spPr bwMode="auto">
          <a:xfrm>
            <a:off x="8043397"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35C9EE0-A7CF-EB7B-8808-DE6D74DDCF65}"/>
              </a:ext>
            </a:extLst>
          </p:cNvPr>
          <p:cNvCxnSpPr>
            <a:cxnSpLocks/>
          </p:cNvCxnSpPr>
          <p:nvPr/>
        </p:nvCxnSpPr>
        <p:spPr bwMode="auto">
          <a:xfrm>
            <a:off x="8380203"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55473E52-3151-510A-7444-606F2C83A8D0}"/>
              </a:ext>
            </a:extLst>
          </p:cNvPr>
          <p:cNvCxnSpPr>
            <a:cxnSpLocks/>
          </p:cNvCxnSpPr>
          <p:nvPr/>
        </p:nvCxnSpPr>
        <p:spPr bwMode="auto">
          <a:xfrm>
            <a:off x="8717009"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96E5C4C0-D98F-380F-F641-A9710D2EC21C}"/>
              </a:ext>
            </a:extLst>
          </p:cNvPr>
          <p:cNvCxnSpPr>
            <a:cxnSpLocks/>
          </p:cNvCxnSpPr>
          <p:nvPr/>
        </p:nvCxnSpPr>
        <p:spPr bwMode="auto">
          <a:xfrm>
            <a:off x="9053815"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4F7FE3E6-E6F7-FE68-017E-9CF896F1CF05}"/>
              </a:ext>
            </a:extLst>
          </p:cNvPr>
          <p:cNvCxnSpPr>
            <a:cxnSpLocks/>
          </p:cNvCxnSpPr>
          <p:nvPr/>
        </p:nvCxnSpPr>
        <p:spPr bwMode="auto">
          <a:xfrm>
            <a:off x="9390621"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CE2C59AE-46E5-A99F-0E60-91E3D6CE5FFC}"/>
              </a:ext>
            </a:extLst>
          </p:cNvPr>
          <p:cNvCxnSpPr>
            <a:cxnSpLocks/>
          </p:cNvCxnSpPr>
          <p:nvPr/>
        </p:nvCxnSpPr>
        <p:spPr bwMode="auto">
          <a:xfrm>
            <a:off x="9727427"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8646FB5B-33E8-3D86-97A5-AB6668D1928D}"/>
              </a:ext>
            </a:extLst>
          </p:cNvPr>
          <p:cNvCxnSpPr>
            <a:cxnSpLocks/>
          </p:cNvCxnSpPr>
          <p:nvPr/>
        </p:nvCxnSpPr>
        <p:spPr bwMode="auto">
          <a:xfrm>
            <a:off x="10064233"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C2489B1-C7AF-6F52-DDB9-D2FAA1F54FED}"/>
              </a:ext>
            </a:extLst>
          </p:cNvPr>
          <p:cNvCxnSpPr>
            <a:cxnSpLocks/>
          </p:cNvCxnSpPr>
          <p:nvPr/>
        </p:nvCxnSpPr>
        <p:spPr bwMode="auto">
          <a:xfrm>
            <a:off x="10401039"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33678315-C6BA-DB21-2D70-B1523DA3599C}"/>
              </a:ext>
            </a:extLst>
          </p:cNvPr>
          <p:cNvCxnSpPr>
            <a:cxnSpLocks/>
          </p:cNvCxnSpPr>
          <p:nvPr/>
        </p:nvCxnSpPr>
        <p:spPr bwMode="auto">
          <a:xfrm>
            <a:off x="10737845" y="4731379"/>
            <a:ext cx="0" cy="60616"/>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8D5B3507-0E55-5ADE-2768-4106F909D056}"/>
              </a:ext>
            </a:extLst>
          </p:cNvPr>
          <p:cNvCxnSpPr>
            <a:cxnSpLocks/>
          </p:cNvCxnSpPr>
          <p:nvPr/>
        </p:nvCxnSpPr>
        <p:spPr bwMode="auto">
          <a:xfrm>
            <a:off x="11074651" y="4727329"/>
            <a:ext cx="0" cy="60616"/>
          </a:xfrm>
          <a:prstGeom prst="line">
            <a:avLst/>
          </a:prstGeom>
          <a:noFill/>
          <a:ln w="28575" cap="flat" cmpd="sng" algn="ctr">
            <a:solidFill>
              <a:schemeClr val="bg1"/>
            </a:solidFill>
            <a:prstDash val="solid"/>
            <a:round/>
            <a:headEnd type="none" w="med" len="med"/>
            <a:tailEnd type="none" w="med" len="med"/>
          </a:ln>
          <a:effectLst/>
        </p:spPr>
      </p:cxnSp>
      <p:sp>
        <p:nvSpPr>
          <p:cNvPr id="191" name="TextBox 190">
            <a:extLst>
              <a:ext uri="{FF2B5EF4-FFF2-40B4-BE49-F238E27FC236}">
                <a16:creationId xmlns:a16="http://schemas.microsoft.com/office/drawing/2014/main" id="{FB9BD7E2-C76B-D97E-DDB1-C04CE5638A31}"/>
              </a:ext>
            </a:extLst>
          </p:cNvPr>
          <p:cNvSpPr txBox="1"/>
          <p:nvPr/>
        </p:nvSpPr>
        <p:spPr bwMode="auto">
          <a:xfrm>
            <a:off x="6085169" y="2532309"/>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92" name="TextBox 191">
            <a:extLst>
              <a:ext uri="{FF2B5EF4-FFF2-40B4-BE49-F238E27FC236}">
                <a16:creationId xmlns:a16="http://schemas.microsoft.com/office/drawing/2014/main" id="{A950AA10-81F2-2DCE-D696-1C0E7D36E097}"/>
              </a:ext>
            </a:extLst>
          </p:cNvPr>
          <p:cNvSpPr txBox="1"/>
          <p:nvPr/>
        </p:nvSpPr>
        <p:spPr bwMode="auto">
          <a:xfrm>
            <a:off x="6085169" y="2939195"/>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93" name="TextBox 192">
            <a:extLst>
              <a:ext uri="{FF2B5EF4-FFF2-40B4-BE49-F238E27FC236}">
                <a16:creationId xmlns:a16="http://schemas.microsoft.com/office/drawing/2014/main" id="{71D355B8-5604-493B-AB40-0E6662A08D7C}"/>
              </a:ext>
            </a:extLst>
          </p:cNvPr>
          <p:cNvSpPr txBox="1"/>
          <p:nvPr/>
        </p:nvSpPr>
        <p:spPr bwMode="auto">
          <a:xfrm>
            <a:off x="6085169" y="3346082"/>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94" name="TextBox 193">
            <a:extLst>
              <a:ext uri="{FF2B5EF4-FFF2-40B4-BE49-F238E27FC236}">
                <a16:creationId xmlns:a16="http://schemas.microsoft.com/office/drawing/2014/main" id="{5F09BFC1-0431-BF69-3082-BB5176DB15A6}"/>
              </a:ext>
            </a:extLst>
          </p:cNvPr>
          <p:cNvSpPr txBox="1"/>
          <p:nvPr/>
        </p:nvSpPr>
        <p:spPr bwMode="auto">
          <a:xfrm>
            <a:off x="6085169" y="3752969"/>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95" name="TextBox 194">
            <a:extLst>
              <a:ext uri="{FF2B5EF4-FFF2-40B4-BE49-F238E27FC236}">
                <a16:creationId xmlns:a16="http://schemas.microsoft.com/office/drawing/2014/main" id="{D1D29E64-DA35-911D-E77A-C810C24C75F2}"/>
              </a:ext>
            </a:extLst>
          </p:cNvPr>
          <p:cNvSpPr txBox="1"/>
          <p:nvPr/>
        </p:nvSpPr>
        <p:spPr bwMode="auto">
          <a:xfrm>
            <a:off x="6085169" y="4159855"/>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6" name="TextBox 195">
            <a:extLst>
              <a:ext uri="{FF2B5EF4-FFF2-40B4-BE49-F238E27FC236}">
                <a16:creationId xmlns:a16="http://schemas.microsoft.com/office/drawing/2014/main" id="{74441C0A-9FD5-CABC-D4AF-EB260DC14CAD}"/>
              </a:ext>
            </a:extLst>
          </p:cNvPr>
          <p:cNvSpPr txBox="1"/>
          <p:nvPr/>
        </p:nvSpPr>
        <p:spPr bwMode="auto">
          <a:xfrm>
            <a:off x="6085169" y="4566740"/>
            <a:ext cx="59882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97" name="TextBox 196">
            <a:extLst>
              <a:ext uri="{FF2B5EF4-FFF2-40B4-BE49-F238E27FC236}">
                <a16:creationId xmlns:a16="http://schemas.microsoft.com/office/drawing/2014/main" id="{2BA21DA8-421E-F5D9-83A9-73C4F8980C03}"/>
              </a:ext>
            </a:extLst>
          </p:cNvPr>
          <p:cNvSpPr txBox="1"/>
          <p:nvPr/>
        </p:nvSpPr>
        <p:spPr bwMode="auto">
          <a:xfrm>
            <a:off x="6472129" y="4732844"/>
            <a:ext cx="452884" cy="32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98" name="TextBox 197">
            <a:extLst>
              <a:ext uri="{FF2B5EF4-FFF2-40B4-BE49-F238E27FC236}">
                <a16:creationId xmlns:a16="http://schemas.microsoft.com/office/drawing/2014/main" id="{F0A3DE1F-1BD9-67A0-9864-4C0174E6EABD}"/>
              </a:ext>
            </a:extLst>
          </p:cNvPr>
          <p:cNvSpPr txBox="1"/>
          <p:nvPr/>
        </p:nvSpPr>
        <p:spPr bwMode="auto">
          <a:xfrm>
            <a:off x="6809012"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99" name="TextBox 198">
            <a:extLst>
              <a:ext uri="{FF2B5EF4-FFF2-40B4-BE49-F238E27FC236}">
                <a16:creationId xmlns:a16="http://schemas.microsoft.com/office/drawing/2014/main" id="{E110834D-DA7A-497C-14F9-68F80EADECEC}"/>
              </a:ext>
            </a:extLst>
          </p:cNvPr>
          <p:cNvSpPr txBox="1"/>
          <p:nvPr/>
        </p:nvSpPr>
        <p:spPr bwMode="auto">
          <a:xfrm>
            <a:off x="7145895"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00" name="TextBox 199">
            <a:extLst>
              <a:ext uri="{FF2B5EF4-FFF2-40B4-BE49-F238E27FC236}">
                <a16:creationId xmlns:a16="http://schemas.microsoft.com/office/drawing/2014/main" id="{C0E76142-9921-37B0-0E77-B4B6BE8C1264}"/>
              </a:ext>
            </a:extLst>
          </p:cNvPr>
          <p:cNvSpPr txBox="1"/>
          <p:nvPr/>
        </p:nvSpPr>
        <p:spPr bwMode="auto">
          <a:xfrm>
            <a:off x="7482778"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01" name="TextBox 200">
            <a:extLst>
              <a:ext uri="{FF2B5EF4-FFF2-40B4-BE49-F238E27FC236}">
                <a16:creationId xmlns:a16="http://schemas.microsoft.com/office/drawing/2014/main" id="{0F69E3BB-ACED-180B-B5F8-FBCBAECF97C3}"/>
              </a:ext>
            </a:extLst>
          </p:cNvPr>
          <p:cNvSpPr txBox="1"/>
          <p:nvPr/>
        </p:nvSpPr>
        <p:spPr bwMode="auto">
          <a:xfrm>
            <a:off x="7819661"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202" name="TextBox 201">
            <a:extLst>
              <a:ext uri="{FF2B5EF4-FFF2-40B4-BE49-F238E27FC236}">
                <a16:creationId xmlns:a16="http://schemas.microsoft.com/office/drawing/2014/main" id="{B0D25C62-9AAB-5A3F-6D72-5C9DFF767591}"/>
              </a:ext>
            </a:extLst>
          </p:cNvPr>
          <p:cNvSpPr txBox="1"/>
          <p:nvPr/>
        </p:nvSpPr>
        <p:spPr bwMode="auto">
          <a:xfrm>
            <a:off x="8156544"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03" name="TextBox 202">
            <a:extLst>
              <a:ext uri="{FF2B5EF4-FFF2-40B4-BE49-F238E27FC236}">
                <a16:creationId xmlns:a16="http://schemas.microsoft.com/office/drawing/2014/main" id="{DC939866-AF00-A80B-A141-E43EE9A21AA8}"/>
              </a:ext>
            </a:extLst>
          </p:cNvPr>
          <p:cNvSpPr txBox="1"/>
          <p:nvPr/>
        </p:nvSpPr>
        <p:spPr bwMode="auto">
          <a:xfrm>
            <a:off x="8493427"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04" name="TextBox 203">
            <a:extLst>
              <a:ext uri="{FF2B5EF4-FFF2-40B4-BE49-F238E27FC236}">
                <a16:creationId xmlns:a16="http://schemas.microsoft.com/office/drawing/2014/main" id="{24B21ED7-273C-566E-25AF-2BCE504895A9}"/>
              </a:ext>
            </a:extLst>
          </p:cNvPr>
          <p:cNvSpPr txBox="1"/>
          <p:nvPr/>
        </p:nvSpPr>
        <p:spPr bwMode="auto">
          <a:xfrm>
            <a:off x="8830310"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205" name="TextBox 204">
            <a:extLst>
              <a:ext uri="{FF2B5EF4-FFF2-40B4-BE49-F238E27FC236}">
                <a16:creationId xmlns:a16="http://schemas.microsoft.com/office/drawing/2014/main" id="{7C603368-0043-8BE3-9F25-4332926AF51B}"/>
              </a:ext>
            </a:extLst>
          </p:cNvPr>
          <p:cNvSpPr txBox="1"/>
          <p:nvPr/>
        </p:nvSpPr>
        <p:spPr bwMode="auto">
          <a:xfrm>
            <a:off x="9167193"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206" name="TextBox 205">
            <a:extLst>
              <a:ext uri="{FF2B5EF4-FFF2-40B4-BE49-F238E27FC236}">
                <a16:creationId xmlns:a16="http://schemas.microsoft.com/office/drawing/2014/main" id="{912DDA7C-F2C3-DDAB-6A1E-34AD3E674BD2}"/>
              </a:ext>
            </a:extLst>
          </p:cNvPr>
          <p:cNvSpPr txBox="1"/>
          <p:nvPr/>
        </p:nvSpPr>
        <p:spPr bwMode="auto">
          <a:xfrm>
            <a:off x="9504076"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07" name="TextBox 206">
            <a:extLst>
              <a:ext uri="{FF2B5EF4-FFF2-40B4-BE49-F238E27FC236}">
                <a16:creationId xmlns:a16="http://schemas.microsoft.com/office/drawing/2014/main" id="{A8294E0B-6192-EFFE-9564-F082E8DF2002}"/>
              </a:ext>
            </a:extLst>
          </p:cNvPr>
          <p:cNvSpPr txBox="1"/>
          <p:nvPr/>
        </p:nvSpPr>
        <p:spPr bwMode="auto">
          <a:xfrm>
            <a:off x="9840959"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08" name="TextBox 207">
            <a:extLst>
              <a:ext uri="{FF2B5EF4-FFF2-40B4-BE49-F238E27FC236}">
                <a16:creationId xmlns:a16="http://schemas.microsoft.com/office/drawing/2014/main" id="{76A0CF06-183C-2363-1514-2EEBEA03829D}"/>
              </a:ext>
            </a:extLst>
          </p:cNvPr>
          <p:cNvSpPr txBox="1"/>
          <p:nvPr/>
        </p:nvSpPr>
        <p:spPr bwMode="auto">
          <a:xfrm>
            <a:off x="10177842"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209" name="TextBox 208">
            <a:extLst>
              <a:ext uri="{FF2B5EF4-FFF2-40B4-BE49-F238E27FC236}">
                <a16:creationId xmlns:a16="http://schemas.microsoft.com/office/drawing/2014/main" id="{84A7442D-19E7-B2DA-A910-5CD484DE0D5F}"/>
              </a:ext>
            </a:extLst>
          </p:cNvPr>
          <p:cNvSpPr txBox="1"/>
          <p:nvPr/>
        </p:nvSpPr>
        <p:spPr bwMode="auto">
          <a:xfrm>
            <a:off x="10514725"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212" name="TextBox 211">
            <a:extLst>
              <a:ext uri="{FF2B5EF4-FFF2-40B4-BE49-F238E27FC236}">
                <a16:creationId xmlns:a16="http://schemas.microsoft.com/office/drawing/2014/main" id="{F9A96ABF-BFBC-81FE-5C59-E36407125115}"/>
              </a:ext>
            </a:extLst>
          </p:cNvPr>
          <p:cNvSpPr txBox="1"/>
          <p:nvPr/>
        </p:nvSpPr>
        <p:spPr bwMode="auto">
          <a:xfrm>
            <a:off x="6377504"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127</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159</a:t>
            </a:r>
          </a:p>
        </p:txBody>
      </p:sp>
      <p:sp>
        <p:nvSpPr>
          <p:cNvPr id="213" name="TextBox 212">
            <a:extLst>
              <a:ext uri="{FF2B5EF4-FFF2-40B4-BE49-F238E27FC236}">
                <a16:creationId xmlns:a16="http://schemas.microsoft.com/office/drawing/2014/main" id="{00E033B7-4CDF-EF86-D843-9B059288B2E8}"/>
              </a:ext>
            </a:extLst>
          </p:cNvPr>
          <p:cNvSpPr txBox="1"/>
          <p:nvPr/>
        </p:nvSpPr>
        <p:spPr bwMode="auto">
          <a:xfrm>
            <a:off x="6713647"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123</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152</a:t>
            </a:r>
          </a:p>
        </p:txBody>
      </p:sp>
      <p:sp>
        <p:nvSpPr>
          <p:cNvPr id="214" name="TextBox 213">
            <a:extLst>
              <a:ext uri="{FF2B5EF4-FFF2-40B4-BE49-F238E27FC236}">
                <a16:creationId xmlns:a16="http://schemas.microsoft.com/office/drawing/2014/main" id="{90BAF745-4BB4-F2E1-29D3-4C991808F7C7}"/>
              </a:ext>
            </a:extLst>
          </p:cNvPr>
          <p:cNvSpPr txBox="1"/>
          <p:nvPr/>
        </p:nvSpPr>
        <p:spPr bwMode="auto">
          <a:xfrm>
            <a:off x="7049790"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122</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149</a:t>
            </a:r>
          </a:p>
        </p:txBody>
      </p:sp>
      <p:sp>
        <p:nvSpPr>
          <p:cNvPr id="215" name="TextBox 214">
            <a:extLst>
              <a:ext uri="{FF2B5EF4-FFF2-40B4-BE49-F238E27FC236}">
                <a16:creationId xmlns:a16="http://schemas.microsoft.com/office/drawing/2014/main" id="{E8278461-74DA-23FA-844D-821F0D2737F6}"/>
              </a:ext>
            </a:extLst>
          </p:cNvPr>
          <p:cNvSpPr txBox="1"/>
          <p:nvPr/>
        </p:nvSpPr>
        <p:spPr bwMode="auto">
          <a:xfrm>
            <a:off x="7385933"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122</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147</a:t>
            </a:r>
          </a:p>
        </p:txBody>
      </p:sp>
      <p:sp>
        <p:nvSpPr>
          <p:cNvPr id="216" name="TextBox 215">
            <a:extLst>
              <a:ext uri="{FF2B5EF4-FFF2-40B4-BE49-F238E27FC236}">
                <a16:creationId xmlns:a16="http://schemas.microsoft.com/office/drawing/2014/main" id="{5F0C09CE-5254-373F-7F20-36421BB53F93}"/>
              </a:ext>
            </a:extLst>
          </p:cNvPr>
          <p:cNvSpPr txBox="1"/>
          <p:nvPr/>
        </p:nvSpPr>
        <p:spPr bwMode="auto">
          <a:xfrm>
            <a:off x="7722076"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136</a:t>
            </a:r>
          </a:p>
        </p:txBody>
      </p:sp>
      <p:sp>
        <p:nvSpPr>
          <p:cNvPr id="217" name="TextBox 216">
            <a:extLst>
              <a:ext uri="{FF2B5EF4-FFF2-40B4-BE49-F238E27FC236}">
                <a16:creationId xmlns:a16="http://schemas.microsoft.com/office/drawing/2014/main" id="{AC43B012-FAEA-C57F-BAC7-38CE9B475E9E}"/>
              </a:ext>
            </a:extLst>
          </p:cNvPr>
          <p:cNvSpPr txBox="1"/>
          <p:nvPr/>
        </p:nvSpPr>
        <p:spPr bwMode="auto">
          <a:xfrm>
            <a:off x="8058219"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114</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133</a:t>
            </a:r>
          </a:p>
        </p:txBody>
      </p:sp>
      <p:sp>
        <p:nvSpPr>
          <p:cNvPr id="218" name="TextBox 217">
            <a:extLst>
              <a:ext uri="{FF2B5EF4-FFF2-40B4-BE49-F238E27FC236}">
                <a16:creationId xmlns:a16="http://schemas.microsoft.com/office/drawing/2014/main" id="{54903F8D-AC67-1549-AE64-FAB9621DFCC5}"/>
              </a:ext>
            </a:extLst>
          </p:cNvPr>
          <p:cNvSpPr txBox="1"/>
          <p:nvPr/>
        </p:nvSpPr>
        <p:spPr bwMode="auto">
          <a:xfrm>
            <a:off x="8394362"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110</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128</a:t>
            </a:r>
          </a:p>
        </p:txBody>
      </p:sp>
      <p:sp>
        <p:nvSpPr>
          <p:cNvPr id="219" name="TextBox 218">
            <a:extLst>
              <a:ext uri="{FF2B5EF4-FFF2-40B4-BE49-F238E27FC236}">
                <a16:creationId xmlns:a16="http://schemas.microsoft.com/office/drawing/2014/main" id="{C6F28F65-EF28-4547-D8ED-B4A25456A524}"/>
              </a:ext>
            </a:extLst>
          </p:cNvPr>
          <p:cNvSpPr txBox="1"/>
          <p:nvPr/>
        </p:nvSpPr>
        <p:spPr bwMode="auto">
          <a:xfrm>
            <a:off x="8730505"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p>
        </p:txBody>
      </p:sp>
      <p:sp>
        <p:nvSpPr>
          <p:cNvPr id="220" name="TextBox 219">
            <a:extLst>
              <a:ext uri="{FF2B5EF4-FFF2-40B4-BE49-F238E27FC236}">
                <a16:creationId xmlns:a16="http://schemas.microsoft.com/office/drawing/2014/main" id="{E791496E-36CF-8720-B996-3D92942E3FF7}"/>
              </a:ext>
            </a:extLst>
          </p:cNvPr>
          <p:cNvSpPr txBox="1"/>
          <p:nvPr/>
        </p:nvSpPr>
        <p:spPr bwMode="auto">
          <a:xfrm>
            <a:off x="9066648"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99</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109</a:t>
            </a:r>
          </a:p>
        </p:txBody>
      </p:sp>
      <p:sp>
        <p:nvSpPr>
          <p:cNvPr id="221" name="TextBox 220">
            <a:extLst>
              <a:ext uri="{FF2B5EF4-FFF2-40B4-BE49-F238E27FC236}">
                <a16:creationId xmlns:a16="http://schemas.microsoft.com/office/drawing/2014/main" id="{3C3F277D-DD59-B950-E31A-82AA0934EB5E}"/>
              </a:ext>
            </a:extLst>
          </p:cNvPr>
          <p:cNvSpPr txBox="1"/>
          <p:nvPr/>
        </p:nvSpPr>
        <p:spPr bwMode="auto">
          <a:xfrm>
            <a:off x="9402791"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83</a:t>
            </a:r>
          </a:p>
        </p:txBody>
      </p:sp>
      <p:sp>
        <p:nvSpPr>
          <p:cNvPr id="222" name="TextBox 221">
            <a:extLst>
              <a:ext uri="{FF2B5EF4-FFF2-40B4-BE49-F238E27FC236}">
                <a16:creationId xmlns:a16="http://schemas.microsoft.com/office/drawing/2014/main" id="{C965519A-9EFE-A006-3AF0-34FA1C9B47A6}"/>
              </a:ext>
            </a:extLst>
          </p:cNvPr>
          <p:cNvSpPr txBox="1"/>
          <p:nvPr/>
        </p:nvSpPr>
        <p:spPr bwMode="auto">
          <a:xfrm>
            <a:off x="11419652"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 </a:t>
            </a:r>
          </a:p>
        </p:txBody>
      </p:sp>
      <p:sp>
        <p:nvSpPr>
          <p:cNvPr id="223" name="TextBox 222">
            <a:extLst>
              <a:ext uri="{FF2B5EF4-FFF2-40B4-BE49-F238E27FC236}">
                <a16:creationId xmlns:a16="http://schemas.microsoft.com/office/drawing/2014/main" id="{417168EF-9817-3659-E5FE-A9B39F034906}"/>
              </a:ext>
            </a:extLst>
          </p:cNvPr>
          <p:cNvSpPr txBox="1"/>
          <p:nvPr/>
        </p:nvSpPr>
        <p:spPr bwMode="auto">
          <a:xfrm>
            <a:off x="6698572" y="4981728"/>
            <a:ext cx="51587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24" name="TextBox 223">
            <a:extLst>
              <a:ext uri="{FF2B5EF4-FFF2-40B4-BE49-F238E27FC236}">
                <a16:creationId xmlns:a16="http://schemas.microsoft.com/office/drawing/2014/main" id="{DE8E95EA-BA9C-EDEC-8602-3A38ED21990F}"/>
              </a:ext>
            </a:extLst>
          </p:cNvPr>
          <p:cNvSpPr txBox="1"/>
          <p:nvPr/>
        </p:nvSpPr>
        <p:spPr bwMode="auto">
          <a:xfrm>
            <a:off x="9738934"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a:t>
            </a:r>
          </a:p>
        </p:txBody>
      </p:sp>
      <p:sp>
        <p:nvSpPr>
          <p:cNvPr id="225" name="TextBox 224">
            <a:extLst>
              <a:ext uri="{FF2B5EF4-FFF2-40B4-BE49-F238E27FC236}">
                <a16:creationId xmlns:a16="http://schemas.microsoft.com/office/drawing/2014/main" id="{584208F7-9039-BDFA-A72F-FC6DF878FFE7}"/>
              </a:ext>
            </a:extLst>
          </p:cNvPr>
          <p:cNvSpPr txBox="1"/>
          <p:nvPr/>
        </p:nvSpPr>
        <p:spPr bwMode="auto">
          <a:xfrm>
            <a:off x="10075077"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26" name="TextBox 225">
            <a:extLst>
              <a:ext uri="{FF2B5EF4-FFF2-40B4-BE49-F238E27FC236}">
                <a16:creationId xmlns:a16="http://schemas.microsoft.com/office/drawing/2014/main" id="{2F6922A7-65EB-E42E-6AD3-14F230D7B315}"/>
              </a:ext>
            </a:extLst>
          </p:cNvPr>
          <p:cNvSpPr txBox="1"/>
          <p:nvPr/>
        </p:nvSpPr>
        <p:spPr bwMode="auto">
          <a:xfrm>
            <a:off x="10411220"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28" name="TextBox 227">
            <a:extLst>
              <a:ext uri="{FF2B5EF4-FFF2-40B4-BE49-F238E27FC236}">
                <a16:creationId xmlns:a16="http://schemas.microsoft.com/office/drawing/2014/main" id="{5D75B9B5-2EEB-C3EE-14F0-9B53A7420DA8}"/>
              </a:ext>
            </a:extLst>
          </p:cNvPr>
          <p:cNvSpPr txBox="1"/>
          <p:nvPr/>
        </p:nvSpPr>
        <p:spPr bwMode="auto">
          <a:xfrm>
            <a:off x="11188491"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p>
        </p:txBody>
      </p:sp>
      <p:cxnSp>
        <p:nvCxnSpPr>
          <p:cNvPr id="229" name="Straight Connector 228">
            <a:extLst>
              <a:ext uri="{FF2B5EF4-FFF2-40B4-BE49-F238E27FC236}">
                <a16:creationId xmlns:a16="http://schemas.microsoft.com/office/drawing/2014/main" id="{4C45DF97-A106-643F-A312-4C545451D371}"/>
              </a:ext>
            </a:extLst>
          </p:cNvPr>
          <p:cNvCxnSpPr>
            <a:cxnSpLocks/>
          </p:cNvCxnSpPr>
          <p:nvPr/>
        </p:nvCxnSpPr>
        <p:spPr bwMode="auto">
          <a:xfrm>
            <a:off x="11411457" y="4727329"/>
            <a:ext cx="0" cy="60616"/>
          </a:xfrm>
          <a:prstGeom prst="line">
            <a:avLst/>
          </a:prstGeom>
          <a:noFill/>
          <a:ln w="28575" cap="flat" cmpd="sng" algn="ctr">
            <a:solidFill>
              <a:schemeClr val="bg1"/>
            </a:solidFill>
            <a:prstDash val="solid"/>
            <a:round/>
            <a:headEnd type="none" w="med" len="med"/>
            <a:tailEnd type="none" w="med" len="med"/>
          </a:ln>
          <a:effectLst/>
        </p:spPr>
      </p:cxnSp>
      <p:sp>
        <p:nvSpPr>
          <p:cNvPr id="230" name="TextBox 229">
            <a:extLst>
              <a:ext uri="{FF2B5EF4-FFF2-40B4-BE49-F238E27FC236}">
                <a16:creationId xmlns:a16="http://schemas.microsoft.com/office/drawing/2014/main" id="{CB7D1A3C-F64A-B91E-4BE8-2C24774AD726}"/>
              </a:ext>
            </a:extLst>
          </p:cNvPr>
          <p:cNvSpPr txBox="1"/>
          <p:nvPr/>
        </p:nvSpPr>
        <p:spPr bwMode="auto">
          <a:xfrm>
            <a:off x="11525375" y="4732844"/>
            <a:ext cx="452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cxnSp>
        <p:nvCxnSpPr>
          <p:cNvPr id="231" name="Straight Connector 230">
            <a:extLst>
              <a:ext uri="{FF2B5EF4-FFF2-40B4-BE49-F238E27FC236}">
                <a16:creationId xmlns:a16="http://schemas.microsoft.com/office/drawing/2014/main" id="{D9378564-61D1-73A5-1C26-2700B304A40A}"/>
              </a:ext>
            </a:extLst>
          </p:cNvPr>
          <p:cNvCxnSpPr>
            <a:cxnSpLocks/>
          </p:cNvCxnSpPr>
          <p:nvPr/>
        </p:nvCxnSpPr>
        <p:spPr bwMode="auto">
          <a:xfrm>
            <a:off x="11748265" y="4727329"/>
            <a:ext cx="0" cy="60616"/>
          </a:xfrm>
          <a:prstGeom prst="line">
            <a:avLst/>
          </a:prstGeom>
          <a:noFill/>
          <a:ln w="28575" cap="flat" cmpd="sng" algn="ctr">
            <a:solidFill>
              <a:schemeClr val="bg1"/>
            </a:solidFill>
            <a:prstDash val="solid"/>
            <a:round/>
            <a:headEnd type="none" w="med" len="med"/>
            <a:tailEnd type="none" w="med" len="med"/>
          </a:ln>
          <a:effectLst/>
        </p:spPr>
      </p:cxnSp>
      <p:sp>
        <p:nvSpPr>
          <p:cNvPr id="233" name="TextBox 232">
            <a:extLst>
              <a:ext uri="{FF2B5EF4-FFF2-40B4-BE49-F238E27FC236}">
                <a16:creationId xmlns:a16="http://schemas.microsoft.com/office/drawing/2014/main" id="{8F6874AA-254E-F98A-1915-23B611AF928D}"/>
              </a:ext>
            </a:extLst>
          </p:cNvPr>
          <p:cNvSpPr txBox="1"/>
          <p:nvPr/>
        </p:nvSpPr>
        <p:spPr bwMode="auto">
          <a:xfrm>
            <a:off x="11083506"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34" name="TextBox 233">
            <a:extLst>
              <a:ext uri="{FF2B5EF4-FFF2-40B4-BE49-F238E27FC236}">
                <a16:creationId xmlns:a16="http://schemas.microsoft.com/office/drawing/2014/main" id="{727D1B23-6ED6-ADD4-FEDA-77836F657CAB}"/>
              </a:ext>
            </a:extLst>
          </p:cNvPr>
          <p:cNvSpPr txBox="1"/>
          <p:nvPr/>
        </p:nvSpPr>
        <p:spPr bwMode="auto">
          <a:xfrm>
            <a:off x="10747363" y="5283555"/>
            <a:ext cx="616808"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9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06" name="TextBox 305">
            <a:extLst>
              <a:ext uri="{FF2B5EF4-FFF2-40B4-BE49-F238E27FC236}">
                <a16:creationId xmlns:a16="http://schemas.microsoft.com/office/drawing/2014/main" id="{6560C0EB-0E35-5E79-8A3F-7CA17278C1C1}"/>
              </a:ext>
            </a:extLst>
          </p:cNvPr>
          <p:cNvSpPr txBox="1"/>
          <p:nvPr/>
        </p:nvSpPr>
        <p:spPr bwMode="auto">
          <a:xfrm rot="16200000">
            <a:off x="5135837" y="3568170"/>
            <a:ext cx="21010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cxnSp>
        <p:nvCxnSpPr>
          <p:cNvPr id="4" name="Straight Connector 3">
            <a:extLst>
              <a:ext uri="{FF2B5EF4-FFF2-40B4-BE49-F238E27FC236}">
                <a16:creationId xmlns:a16="http://schemas.microsoft.com/office/drawing/2014/main" id="{CA2A752F-3206-D849-70E2-588C76D037D7}"/>
              </a:ext>
            </a:extLst>
          </p:cNvPr>
          <p:cNvCxnSpPr>
            <a:cxnSpLocks/>
          </p:cNvCxnSpPr>
          <p:nvPr/>
        </p:nvCxnSpPr>
        <p:spPr bwMode="auto">
          <a:xfrm flipH="1" flipV="1">
            <a:off x="9702862" y="2891151"/>
            <a:ext cx="27656" cy="1824275"/>
          </a:xfrm>
          <a:prstGeom prst="line">
            <a:avLst/>
          </a:prstGeom>
          <a:noFill/>
          <a:ln w="28575" cap="flat" cmpd="sng" algn="ctr">
            <a:solidFill>
              <a:schemeClr val="tx2">
                <a:lumMod val="75000"/>
              </a:schemeClr>
            </a:solidFill>
            <a:prstDash val="sysDot"/>
            <a:round/>
            <a:headEnd type="none" w="med" len="med"/>
            <a:tailEnd type="none" w="med" len="med"/>
          </a:ln>
          <a:effectLst/>
        </p:spPr>
      </p:cxnSp>
      <p:cxnSp>
        <p:nvCxnSpPr>
          <p:cNvPr id="7" name="Straight Connector 6">
            <a:extLst>
              <a:ext uri="{FF2B5EF4-FFF2-40B4-BE49-F238E27FC236}">
                <a16:creationId xmlns:a16="http://schemas.microsoft.com/office/drawing/2014/main" id="{C2804A72-D453-415D-B0F4-CFF032125867}"/>
              </a:ext>
            </a:extLst>
          </p:cNvPr>
          <p:cNvCxnSpPr>
            <a:cxnSpLocks/>
          </p:cNvCxnSpPr>
          <p:nvPr/>
        </p:nvCxnSpPr>
        <p:spPr bwMode="auto">
          <a:xfrm flipH="1" flipV="1">
            <a:off x="4394667" y="2905031"/>
            <a:ext cx="27656" cy="1824275"/>
          </a:xfrm>
          <a:prstGeom prst="line">
            <a:avLst/>
          </a:prstGeom>
          <a:noFill/>
          <a:ln w="28575" cap="flat" cmpd="sng" algn="ctr">
            <a:solidFill>
              <a:schemeClr val="tx2">
                <a:lumMod val="75000"/>
              </a:schemeClr>
            </a:solidFill>
            <a:prstDash val="sysDot"/>
            <a:round/>
            <a:headEnd type="none" w="med" len="med"/>
            <a:tailEnd type="none" w="med" len="med"/>
          </a:ln>
          <a:effectLst/>
        </p:spPr>
      </p:cxnSp>
      <p:sp>
        <p:nvSpPr>
          <p:cNvPr id="9" name="TextBox 8">
            <a:extLst>
              <a:ext uri="{FF2B5EF4-FFF2-40B4-BE49-F238E27FC236}">
                <a16:creationId xmlns:a16="http://schemas.microsoft.com/office/drawing/2014/main" id="{CE07DBC9-C67B-84D5-CB38-F933E61279A1}"/>
              </a:ext>
            </a:extLst>
          </p:cNvPr>
          <p:cNvSpPr txBox="1"/>
          <p:nvPr/>
        </p:nvSpPr>
        <p:spPr bwMode="auto">
          <a:xfrm>
            <a:off x="9749379" y="3756150"/>
            <a:ext cx="123318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36-Mo OS,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75.5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73.8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74.7</a:t>
            </a:r>
          </a:p>
        </p:txBody>
      </p:sp>
      <p:sp>
        <p:nvSpPr>
          <p:cNvPr id="10" name="TextBox 9">
            <a:extLst>
              <a:ext uri="{FF2B5EF4-FFF2-40B4-BE49-F238E27FC236}">
                <a16:creationId xmlns:a16="http://schemas.microsoft.com/office/drawing/2014/main" id="{1E41ECF7-3A91-4589-11E3-C8E8617EE81C}"/>
              </a:ext>
            </a:extLst>
          </p:cNvPr>
          <p:cNvSpPr txBox="1"/>
          <p:nvPr/>
        </p:nvSpPr>
        <p:spPr bwMode="auto">
          <a:xfrm>
            <a:off x="3057193" y="3752309"/>
            <a:ext cx="134662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36-Mo PFS,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54.4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56.2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54.2</a:t>
            </a:r>
          </a:p>
        </p:txBody>
      </p:sp>
    </p:spTree>
    <p:extLst>
      <p:ext uri="{BB962C8B-B14F-4D97-AF65-F5344CB8AC3E}">
        <p14:creationId xmlns:p14="http://schemas.microsoft.com/office/powerpoint/2010/main" val="402062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B006B-D4D4-4D84-9A0D-A9E2BBC7CD39}"/>
              </a:ext>
            </a:extLst>
          </p:cNvPr>
          <p:cNvSpPr>
            <a:spLocks noGrp="1"/>
          </p:cNvSpPr>
          <p:nvPr>
            <p:ph type="title"/>
          </p:nvPr>
        </p:nvSpPr>
        <p:spPr/>
        <p:txBody>
          <a:bodyPr/>
          <a:lstStyle/>
          <a:p>
            <a:r>
              <a:rPr lang="en-US" altLang="en-US" dirty="0"/>
              <a:t>ZUMA-5: Safety</a:t>
            </a:r>
            <a:endParaRPr lang="en-US" dirty="0"/>
          </a:p>
        </p:txBody>
      </p:sp>
      <p:sp>
        <p:nvSpPr>
          <p:cNvPr id="4" name="Content Placeholder 3">
            <a:extLst>
              <a:ext uri="{FF2B5EF4-FFF2-40B4-BE49-F238E27FC236}">
                <a16:creationId xmlns:a16="http://schemas.microsoft.com/office/drawing/2014/main" id="{D785E1C4-5C35-5817-0AB7-45A57E770EF3}"/>
              </a:ext>
            </a:extLst>
          </p:cNvPr>
          <p:cNvSpPr>
            <a:spLocks noGrp="1"/>
          </p:cNvSpPr>
          <p:nvPr>
            <p:ph sz="half" idx="2"/>
          </p:nvPr>
        </p:nvSpPr>
        <p:spPr>
          <a:xfrm>
            <a:off x="7123814" y="1510730"/>
            <a:ext cx="4358390" cy="4679462"/>
          </a:xfrm>
        </p:spPr>
        <p:txBody>
          <a:bodyPr/>
          <a:lstStyle/>
          <a:p>
            <a:pPr>
              <a:spcAft>
                <a:spcPts val="0"/>
              </a:spcAft>
            </a:pPr>
            <a:r>
              <a:rPr lang="en-US" sz="2400" dirty="0"/>
              <a:t>Most common grade ≥3 hematologic AEs in FL were neutropenia (60%), anemia (23%) and thrombocytopenia (23%)</a:t>
            </a:r>
          </a:p>
          <a:p>
            <a:r>
              <a:rPr lang="en-US" sz="2400" dirty="0"/>
              <a:t>All CRS events resolved except 1 event of multisystem organ failure in a patient with FL and bulky disease</a:t>
            </a:r>
          </a:p>
          <a:p>
            <a:r>
              <a:rPr lang="en-US" sz="2400" dirty="0"/>
              <a:t>No new safety signals observed in 3-yr follow-up analysis</a:t>
            </a:r>
          </a:p>
          <a:p>
            <a:endParaRPr lang="en-US" sz="2400" dirty="0"/>
          </a:p>
          <a:p>
            <a:endParaRPr lang="en-US" sz="2400" dirty="0"/>
          </a:p>
        </p:txBody>
      </p:sp>
      <p:sp>
        <p:nvSpPr>
          <p:cNvPr id="6" name="Text Box 15">
            <a:extLst>
              <a:ext uri="{FF2B5EF4-FFF2-40B4-BE49-F238E27FC236}">
                <a16:creationId xmlns:a16="http://schemas.microsoft.com/office/drawing/2014/main" id="{83720ECA-09AE-4906-919C-4F9CBEF4F85B}"/>
              </a:ext>
            </a:extLst>
          </p:cNvPr>
          <p:cNvSpPr txBox="1">
            <a:spLocks noChangeArrowheads="1"/>
          </p:cNvSpPr>
          <p:nvPr/>
        </p:nvSpPr>
        <p:spPr bwMode="auto">
          <a:xfrm>
            <a:off x="401321" y="63660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Jacobson. Lancet Oncol. 2022;23:91. Neelapu. ASH 2022. Abstr 4660.</a:t>
            </a:r>
          </a:p>
        </p:txBody>
      </p:sp>
      <p:graphicFrame>
        <p:nvGraphicFramePr>
          <p:cNvPr id="7" name="Group 3">
            <a:extLst>
              <a:ext uri="{FF2B5EF4-FFF2-40B4-BE49-F238E27FC236}">
                <a16:creationId xmlns:a16="http://schemas.microsoft.com/office/drawing/2014/main" id="{3BBFD934-95FA-4200-AFB6-AB514A729A2A}"/>
              </a:ext>
            </a:extLst>
          </p:cNvPr>
          <p:cNvGraphicFramePr>
            <a:graphicFrameLocks/>
          </p:cNvGraphicFramePr>
          <p:nvPr>
            <p:extLst>
              <p:ext uri="{D42A27DB-BD31-4B8C-83A1-F6EECF244321}">
                <p14:modId xmlns:p14="http://schemas.microsoft.com/office/powerpoint/2010/main" val="2087326566"/>
              </p:ext>
            </p:extLst>
          </p:nvPr>
        </p:nvGraphicFramePr>
        <p:xfrm>
          <a:off x="719138" y="1600200"/>
          <a:ext cx="5978304" cy="4389216"/>
        </p:xfrm>
        <a:graphic>
          <a:graphicData uri="http://schemas.openxmlformats.org/drawingml/2006/table">
            <a:tbl>
              <a:tblPr/>
              <a:tblGrid>
                <a:gridCol w="2377440">
                  <a:extLst>
                    <a:ext uri="{9D8B030D-6E8A-4147-A177-3AD203B41FA5}">
                      <a16:colId xmlns:a16="http://schemas.microsoft.com/office/drawing/2014/main" val="20000"/>
                    </a:ext>
                  </a:extLst>
                </a:gridCol>
                <a:gridCol w="1283740">
                  <a:extLst>
                    <a:ext uri="{9D8B030D-6E8A-4147-A177-3AD203B41FA5}">
                      <a16:colId xmlns:a16="http://schemas.microsoft.com/office/drawing/2014/main" val="20001"/>
                    </a:ext>
                  </a:extLst>
                </a:gridCol>
                <a:gridCol w="1158562">
                  <a:extLst>
                    <a:ext uri="{9D8B030D-6E8A-4147-A177-3AD203B41FA5}">
                      <a16:colId xmlns:a16="http://schemas.microsoft.com/office/drawing/2014/main" val="20002"/>
                    </a:ext>
                  </a:extLst>
                </a:gridCol>
                <a:gridCol w="1158562">
                  <a:extLst>
                    <a:ext uri="{9D8B030D-6E8A-4147-A177-3AD203B41FA5}">
                      <a16:colId xmlns:a16="http://schemas.microsoft.com/office/drawing/2014/main" val="2516533722"/>
                    </a:ext>
                  </a:extLst>
                </a:gridCol>
              </a:tblGrid>
              <a:tr h="217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Adverse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MZL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0847310"/>
                  </a:ext>
                </a:extLst>
              </a:tr>
              <a:tr h="36576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AEs,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102489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03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CRS,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9599613"/>
                  </a:ext>
                </a:extLst>
              </a:tr>
              <a:tr h="503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Neurologic events,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days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0620568"/>
                  </a:ext>
                </a:extLst>
              </a:tr>
            </a:tbl>
          </a:graphicData>
        </a:graphic>
      </p:graphicFrame>
      <p:sp>
        <p:nvSpPr>
          <p:cNvPr id="11" name="TextBox 10">
            <a:extLst>
              <a:ext uri="{FF2B5EF4-FFF2-40B4-BE49-F238E27FC236}">
                <a16:creationId xmlns:a16="http://schemas.microsoft.com/office/drawing/2014/main" id="{E05CD332-070F-620D-C52A-9A6E6429C7D4}"/>
              </a:ext>
            </a:extLst>
          </p:cNvPr>
          <p:cNvSpPr txBox="1"/>
          <p:nvPr/>
        </p:nvSpPr>
        <p:spPr bwMode="auto">
          <a:xfrm>
            <a:off x="719138" y="6011390"/>
            <a:ext cx="1115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grade 5.</a:t>
            </a:r>
          </a:p>
        </p:txBody>
      </p:sp>
      <p:grpSp>
        <p:nvGrpSpPr>
          <p:cNvPr id="3" name="Group 2">
            <a:extLst>
              <a:ext uri="{FF2B5EF4-FFF2-40B4-BE49-F238E27FC236}">
                <a16:creationId xmlns:a16="http://schemas.microsoft.com/office/drawing/2014/main" id="{CFBE115D-287F-8CFF-5D6A-054815C42F6D}"/>
              </a:ext>
            </a:extLst>
          </p:cNvPr>
          <p:cNvGrpSpPr/>
          <p:nvPr/>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175D8B06-C7A8-80FD-3FD4-52561444875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2" name="Rectangle 8">
              <a:extLst>
                <a:ext uri="{FF2B5EF4-FFF2-40B4-BE49-F238E27FC236}">
                  <a16:creationId xmlns:a16="http://schemas.microsoft.com/office/drawing/2014/main" id="{312F5F9B-BDED-14F8-E08E-7D4B1633181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76362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ELARA: Tisagenlecleucel in R/R FL</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a:xfrm>
            <a:off x="604675" y="1513047"/>
            <a:ext cx="10877529" cy="523571"/>
          </a:xfrm>
        </p:spPr>
        <p:txBody>
          <a:bodyPr/>
          <a:lstStyle/>
          <a:p>
            <a:r>
              <a:rPr lang="en-US" sz="2400" dirty="0"/>
              <a:t>International, single-arm phase II trial</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1663" y="63665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Schuster. ASCO 2021. Abstr 7508. Fowler. Nat Med. 2022; 28:325.</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766597F3-7D8A-A84D-A070-ADE28B872618}"/>
              </a:ext>
            </a:extLst>
          </p:cNvPr>
          <p:cNvSpPr txBox="1"/>
          <p:nvPr/>
        </p:nvSpPr>
        <p:spPr>
          <a:xfrm>
            <a:off x="2564621" y="2287738"/>
            <a:ext cx="1830229" cy="861774"/>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Screening, </a:t>
            </a:r>
          </a:p>
          <a:p>
            <a:pPr algn="ctr" eaLnBrk="1" hangingPunct="1">
              <a:defRPr/>
            </a:pPr>
            <a:r>
              <a:rPr lang="en-US" sz="1600" kern="0" dirty="0">
                <a:latin typeface="Calibri" panose="020F0502020204030204" pitchFamily="34" charset="0"/>
              </a:rPr>
              <a:t>apheresis, </a:t>
            </a:r>
          </a:p>
          <a:p>
            <a:pPr algn="ctr" eaLnBrk="1" hangingPunct="1">
              <a:defRPr/>
            </a:pPr>
            <a:r>
              <a:rPr lang="en-US" sz="1600" kern="0" dirty="0">
                <a:latin typeface="Calibri" panose="020F0502020204030204" pitchFamily="34" charset="0"/>
              </a:rPr>
              <a:t>cryopreservation</a:t>
            </a:r>
            <a:endParaRPr lang="en-US" sz="1600" b="0" kern="0" dirty="0">
              <a:latin typeface="Calibri" panose="020F0502020204030204" pitchFamily="34" charset="0"/>
            </a:endParaRPr>
          </a:p>
        </p:txBody>
      </p:sp>
      <p:sp>
        <p:nvSpPr>
          <p:cNvPr id="9" name="TextBox 23">
            <a:extLst>
              <a:ext uri="{FF2B5EF4-FFF2-40B4-BE49-F238E27FC236}">
                <a16:creationId xmlns:a16="http://schemas.microsoft.com/office/drawing/2014/main" id="{573F862E-4380-B744-A1E9-A9D914AEE3C5}"/>
              </a:ext>
            </a:extLst>
          </p:cNvPr>
          <p:cNvSpPr txBox="1">
            <a:spLocks noChangeArrowheads="1"/>
          </p:cNvSpPr>
          <p:nvPr/>
        </p:nvSpPr>
        <p:spPr bwMode="auto">
          <a:xfrm>
            <a:off x="576041" y="2486170"/>
            <a:ext cx="2069252"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600" b="0" kern="0" dirty="0">
                <a:solidFill>
                  <a:schemeClr val="bg1"/>
                </a:solidFill>
                <a:latin typeface="Calibri" panose="020F0502020204030204" pitchFamily="34" charset="0"/>
                <a:ea typeface="ＭＳ Ｐゴシック" panose="020B0600070205080204" pitchFamily="34" charset="-128"/>
              </a:rPr>
              <a:t>Adult patients with grade I, II, or IIIA R/R FL, no evidence of histologic transformation/</a:t>
            </a:r>
            <a:br>
              <a:rPr lang="en-US" altLang="en-US" sz="1600" b="0" kern="0" dirty="0">
                <a:solidFill>
                  <a:schemeClr val="bg1"/>
                </a:solidFill>
                <a:latin typeface="Calibri" panose="020F0502020204030204" pitchFamily="34" charset="0"/>
                <a:ea typeface="ＭＳ Ｐゴシック" panose="020B0600070205080204" pitchFamily="34" charset="-128"/>
              </a:rPr>
            </a:br>
            <a:r>
              <a:rPr lang="en-US" altLang="en-US" sz="1600" b="0" kern="0" dirty="0">
                <a:solidFill>
                  <a:schemeClr val="bg1"/>
                </a:solidFill>
                <a:latin typeface="Calibri" panose="020F0502020204030204" pitchFamily="34" charset="0"/>
                <a:ea typeface="ＭＳ Ｐゴシック" panose="020B0600070205080204" pitchFamily="34" charset="-128"/>
              </a:rPr>
              <a:t>FL 3B, no prior </a:t>
            </a:r>
            <a:br>
              <a:rPr lang="en-US" altLang="en-US" sz="1600" b="0" kern="0" dirty="0">
                <a:solidFill>
                  <a:schemeClr val="bg1"/>
                </a:solidFill>
                <a:latin typeface="Calibri" panose="020F0502020204030204" pitchFamily="34" charset="0"/>
                <a:ea typeface="ＭＳ Ｐゴシック" panose="020B0600070205080204" pitchFamily="34" charset="-128"/>
              </a:rPr>
            </a:br>
            <a:r>
              <a:rPr lang="en-US" altLang="en-US" sz="1600" b="0" kern="0" dirty="0">
                <a:solidFill>
                  <a:schemeClr val="bg1"/>
                </a:solidFill>
                <a:latin typeface="Calibri" panose="020F0502020204030204" pitchFamily="34" charset="0"/>
                <a:ea typeface="ＭＳ Ｐゴシック" panose="020B0600070205080204" pitchFamily="34" charset="-128"/>
              </a:rPr>
              <a:t>anti-CD19 therapy or allogeneic HSCT</a:t>
            </a:r>
          </a:p>
          <a:p>
            <a:pPr algn="ctr" eaLnBrk="1" hangingPunct="1">
              <a:spcBef>
                <a:spcPts val="0"/>
              </a:spcBef>
              <a:spcAft>
                <a:spcPts val="0"/>
              </a:spcAft>
              <a:buNone/>
            </a:pPr>
            <a:r>
              <a:rPr lang="en-US" altLang="en-US" sz="1600" b="0" kern="0" dirty="0">
                <a:solidFill>
                  <a:schemeClr val="bg1"/>
                </a:solidFill>
                <a:latin typeface="Calibri" panose="020F0502020204030204" pitchFamily="34" charset="0"/>
                <a:ea typeface="ＭＳ Ｐゴシック" panose="020B0600070205080204" pitchFamily="34" charset="-128"/>
              </a:rPr>
              <a:t>(N = 97)</a:t>
            </a:r>
            <a:endParaRPr lang="en-US" altLang="en-US" sz="1600" b="0" kern="0" dirty="0">
              <a:solidFill>
                <a:schemeClr val="bg1"/>
              </a:solidFill>
              <a:latin typeface="Calibri" panose="020F0502020204030204" pitchFamily="34" charset="0"/>
            </a:endParaRPr>
          </a:p>
        </p:txBody>
      </p:sp>
      <p:cxnSp>
        <p:nvCxnSpPr>
          <p:cNvPr id="10" name="Straight Arrow Connector 9">
            <a:extLst>
              <a:ext uri="{FF2B5EF4-FFF2-40B4-BE49-F238E27FC236}">
                <a16:creationId xmlns:a16="http://schemas.microsoft.com/office/drawing/2014/main" id="{E2077011-24A6-2946-A59A-0D4CB62507EB}"/>
              </a:ext>
            </a:extLst>
          </p:cNvPr>
          <p:cNvCxnSpPr>
            <a:cxnSpLocks/>
          </p:cNvCxnSpPr>
          <p:nvPr/>
        </p:nvCxnSpPr>
        <p:spPr>
          <a:xfrm>
            <a:off x="2649482" y="3627049"/>
            <a:ext cx="1660506" cy="0"/>
          </a:xfrm>
          <a:prstGeom prst="straightConnector1">
            <a:avLst/>
          </a:prstGeom>
          <a:noFill/>
          <a:ln w="28575" cap="flat" cmpd="sng" algn="ctr">
            <a:solidFill>
              <a:schemeClr val="bg1"/>
            </a:solidFill>
            <a:prstDash val="solid"/>
            <a:headEnd type="none" w="med" len="med"/>
            <a:tailEnd type="triangle" w="med" len="med"/>
          </a:ln>
          <a:effectLst/>
        </p:spPr>
      </p:cxnSp>
      <p:cxnSp>
        <p:nvCxnSpPr>
          <p:cNvPr id="33" name="Straight Arrow Connector 32">
            <a:extLst>
              <a:ext uri="{FF2B5EF4-FFF2-40B4-BE49-F238E27FC236}">
                <a16:creationId xmlns:a16="http://schemas.microsoft.com/office/drawing/2014/main" id="{1AAA601E-7BD7-5248-B883-C3F3812AE4F6}"/>
              </a:ext>
            </a:extLst>
          </p:cNvPr>
          <p:cNvCxnSpPr>
            <a:cxnSpLocks/>
          </p:cNvCxnSpPr>
          <p:nvPr/>
        </p:nvCxnSpPr>
        <p:spPr bwMode="auto">
          <a:xfrm flipH="1">
            <a:off x="3479735" y="3191077"/>
            <a:ext cx="1" cy="325008"/>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Connector 34">
            <a:extLst>
              <a:ext uri="{FF2B5EF4-FFF2-40B4-BE49-F238E27FC236}">
                <a16:creationId xmlns:a16="http://schemas.microsoft.com/office/drawing/2014/main" id="{49A4CC7A-6B10-D54A-ABFC-547500527309}"/>
              </a:ext>
            </a:extLst>
          </p:cNvPr>
          <p:cNvCxnSpPr>
            <a:cxnSpLocks/>
          </p:cNvCxnSpPr>
          <p:nvPr/>
        </p:nvCxnSpPr>
        <p:spPr bwMode="auto">
          <a:xfrm flipV="1">
            <a:off x="4394850" y="3618270"/>
            <a:ext cx="6795201" cy="17559"/>
          </a:xfrm>
          <a:prstGeom prst="line">
            <a:avLst/>
          </a:prstGeom>
          <a:noFill/>
          <a:ln w="28575" cap="flat" cmpd="sng" algn="ctr">
            <a:solidFill>
              <a:schemeClr val="bg1"/>
            </a:solidFill>
            <a:prstDash val="solid"/>
            <a:round/>
            <a:headEnd type="none" w="med" len="med"/>
            <a:tailEnd type="triangle" w="med" len="med"/>
          </a:ln>
          <a:effectLst/>
        </p:spPr>
      </p:cxnSp>
      <p:sp>
        <p:nvSpPr>
          <p:cNvPr id="36" name="TextBox 35">
            <a:extLst>
              <a:ext uri="{FF2B5EF4-FFF2-40B4-BE49-F238E27FC236}">
                <a16:creationId xmlns:a16="http://schemas.microsoft.com/office/drawing/2014/main" id="{3DE9E68A-7BD6-EB48-941E-E5D5F34B97F0}"/>
              </a:ext>
            </a:extLst>
          </p:cNvPr>
          <p:cNvSpPr txBox="1"/>
          <p:nvPr/>
        </p:nvSpPr>
        <p:spPr>
          <a:xfrm>
            <a:off x="4394850" y="3742669"/>
            <a:ext cx="1830229" cy="584775"/>
          </a:xfrm>
          <a:prstGeom prst="rect">
            <a:avLst/>
          </a:prstGeom>
          <a:solidFill>
            <a:schemeClr val="accent3"/>
          </a:solidFill>
          <a:ln>
            <a:noFill/>
          </a:ln>
        </p:spPr>
        <p:txBody>
          <a:bodyPr wrap="square" anchor="ctr">
            <a:spAutoFit/>
          </a:bodyPr>
          <a:lstStyle/>
          <a:p>
            <a:pPr algn="ctr" eaLnBrk="1" hangingPunct="1">
              <a:defRPr/>
            </a:pPr>
            <a:r>
              <a:rPr lang="en-US" sz="1600" kern="0" dirty="0">
                <a:latin typeface="Calibri" panose="020F0502020204030204" pitchFamily="34" charset="0"/>
              </a:rPr>
              <a:t>Optional bridging chemotherapy</a:t>
            </a:r>
            <a:endParaRPr lang="en-US" sz="1600" b="0" kern="0" dirty="0">
              <a:latin typeface="Calibri" panose="020F0502020204030204" pitchFamily="34" charset="0"/>
            </a:endParaRPr>
          </a:p>
        </p:txBody>
      </p:sp>
      <p:sp>
        <p:nvSpPr>
          <p:cNvPr id="37" name="TextBox 36">
            <a:extLst>
              <a:ext uri="{FF2B5EF4-FFF2-40B4-BE49-F238E27FC236}">
                <a16:creationId xmlns:a16="http://schemas.microsoft.com/office/drawing/2014/main" id="{7CD05389-2093-274D-AC2E-70496FFC949C}"/>
              </a:ext>
            </a:extLst>
          </p:cNvPr>
          <p:cNvSpPr txBox="1"/>
          <p:nvPr/>
        </p:nvSpPr>
        <p:spPr>
          <a:xfrm>
            <a:off x="4494360" y="2925878"/>
            <a:ext cx="1660505" cy="584775"/>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Tisagenlecleucel manufacturing</a:t>
            </a:r>
          </a:p>
        </p:txBody>
      </p:sp>
      <p:sp>
        <p:nvSpPr>
          <p:cNvPr id="38" name="TextBox 37">
            <a:extLst>
              <a:ext uri="{FF2B5EF4-FFF2-40B4-BE49-F238E27FC236}">
                <a16:creationId xmlns:a16="http://schemas.microsoft.com/office/drawing/2014/main" id="{B616D6BF-8749-3547-93B5-A6A29D330EC4}"/>
              </a:ext>
            </a:extLst>
          </p:cNvPr>
          <p:cNvSpPr txBox="1"/>
          <p:nvPr/>
        </p:nvSpPr>
        <p:spPr>
          <a:xfrm>
            <a:off x="5591983" y="2132555"/>
            <a:ext cx="1830229" cy="584775"/>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Restaging, lymphodepletion*</a:t>
            </a:r>
            <a:endParaRPr lang="en-US" sz="1600" b="0" kern="0" dirty="0">
              <a:latin typeface="Calibri" panose="020F0502020204030204" pitchFamily="34" charset="0"/>
            </a:endParaRPr>
          </a:p>
        </p:txBody>
      </p:sp>
      <p:cxnSp>
        <p:nvCxnSpPr>
          <p:cNvPr id="39" name="Straight Arrow Connector 38">
            <a:extLst>
              <a:ext uri="{FF2B5EF4-FFF2-40B4-BE49-F238E27FC236}">
                <a16:creationId xmlns:a16="http://schemas.microsoft.com/office/drawing/2014/main" id="{DB60382D-D2A3-994B-AB52-1A1021F21D57}"/>
              </a:ext>
            </a:extLst>
          </p:cNvPr>
          <p:cNvCxnSpPr>
            <a:cxnSpLocks/>
          </p:cNvCxnSpPr>
          <p:nvPr/>
        </p:nvCxnSpPr>
        <p:spPr bwMode="auto">
          <a:xfrm>
            <a:off x="6507098" y="2796162"/>
            <a:ext cx="1" cy="739102"/>
          </a:xfrm>
          <a:prstGeom prst="straightConnector1">
            <a:avLst/>
          </a:prstGeom>
          <a:noFill/>
          <a:ln w="28575" cap="flat" cmpd="sng" algn="ctr">
            <a:solidFill>
              <a:schemeClr val="bg1"/>
            </a:solidFill>
            <a:prstDash val="solid"/>
            <a:round/>
            <a:headEnd type="none" w="med" len="med"/>
            <a:tailEnd type="triangle"/>
          </a:ln>
          <a:effectLst/>
        </p:spPr>
      </p:cxnSp>
      <p:sp>
        <p:nvSpPr>
          <p:cNvPr id="41" name="TextBox 40">
            <a:extLst>
              <a:ext uri="{FF2B5EF4-FFF2-40B4-BE49-F238E27FC236}">
                <a16:creationId xmlns:a16="http://schemas.microsoft.com/office/drawing/2014/main" id="{B25E0391-4EA2-4042-9D12-15F6B98122ED}"/>
              </a:ext>
            </a:extLst>
          </p:cNvPr>
          <p:cNvSpPr txBox="1"/>
          <p:nvPr/>
        </p:nvSpPr>
        <p:spPr>
          <a:xfrm>
            <a:off x="7792450" y="1626018"/>
            <a:ext cx="1830229" cy="1323439"/>
          </a:xfrm>
          <a:prstGeom prst="rect">
            <a:avLst/>
          </a:prstGeom>
          <a:solidFill>
            <a:schemeClr val="accent1"/>
          </a:solidFill>
          <a:ln>
            <a:noFill/>
          </a:ln>
        </p:spPr>
        <p:txBody>
          <a:bodyPr wrap="square" anchor="ctr">
            <a:spAutoFit/>
          </a:bodyPr>
          <a:lstStyle/>
          <a:p>
            <a:pPr algn="ctr" eaLnBrk="1" hangingPunct="1">
              <a:defRPr/>
            </a:pPr>
            <a:r>
              <a:rPr lang="en-US" sz="1600" kern="0" dirty="0">
                <a:latin typeface="Calibri" panose="020F0502020204030204" pitchFamily="34" charset="0"/>
              </a:rPr>
              <a:t>Tisagenlecleucel </a:t>
            </a:r>
          </a:p>
          <a:p>
            <a:pPr algn="ctr" eaLnBrk="1" hangingPunct="1">
              <a:defRPr/>
            </a:pPr>
            <a:r>
              <a:rPr lang="en-US" sz="1600" kern="0" dirty="0">
                <a:latin typeface="Calibri" panose="020F0502020204030204" pitchFamily="34" charset="0"/>
              </a:rPr>
              <a:t>infusion </a:t>
            </a:r>
          </a:p>
          <a:p>
            <a:pPr algn="ctr" eaLnBrk="1" hangingPunct="1">
              <a:defRPr/>
            </a:pPr>
            <a:r>
              <a:rPr lang="en-US" sz="1600" kern="0" dirty="0">
                <a:latin typeface="Calibri" panose="020F0502020204030204" pitchFamily="34" charset="0"/>
              </a:rPr>
              <a:t>(0.6-6.0 x 10</a:t>
            </a:r>
            <a:r>
              <a:rPr lang="en-US" sz="1600" kern="0" baseline="30000" dirty="0">
                <a:latin typeface="Calibri" panose="020F0502020204030204" pitchFamily="34" charset="0"/>
              </a:rPr>
              <a:t>8</a:t>
            </a:r>
            <a:r>
              <a:rPr lang="en-US" sz="1600" kern="0" dirty="0">
                <a:latin typeface="Calibri" panose="020F0502020204030204" pitchFamily="34" charset="0"/>
              </a:rPr>
              <a:t> </a:t>
            </a:r>
          </a:p>
          <a:p>
            <a:pPr algn="ctr" eaLnBrk="1" hangingPunct="1">
              <a:defRPr/>
            </a:pPr>
            <a:r>
              <a:rPr lang="en-US" sz="1600" kern="0" dirty="0">
                <a:latin typeface="Calibri" panose="020F0502020204030204" pitchFamily="34" charset="0"/>
              </a:rPr>
              <a:t>CAR+ viable T-cells)</a:t>
            </a:r>
          </a:p>
          <a:p>
            <a:pPr algn="ctr" eaLnBrk="1" hangingPunct="1">
              <a:defRPr/>
            </a:pPr>
            <a:r>
              <a:rPr lang="en-US" sz="1600" kern="0" dirty="0">
                <a:latin typeface="Calibri" panose="020F0502020204030204" pitchFamily="34" charset="0"/>
              </a:rPr>
              <a:t>(n = 97)</a:t>
            </a:r>
          </a:p>
        </p:txBody>
      </p:sp>
      <p:cxnSp>
        <p:nvCxnSpPr>
          <p:cNvPr id="42" name="Straight Arrow Connector 41">
            <a:extLst>
              <a:ext uri="{FF2B5EF4-FFF2-40B4-BE49-F238E27FC236}">
                <a16:creationId xmlns:a16="http://schemas.microsoft.com/office/drawing/2014/main" id="{7FAF0AB1-2D90-8646-9D1A-4DB0DE3B8F60}"/>
              </a:ext>
            </a:extLst>
          </p:cNvPr>
          <p:cNvCxnSpPr>
            <a:cxnSpLocks/>
          </p:cNvCxnSpPr>
          <p:nvPr/>
        </p:nvCxnSpPr>
        <p:spPr bwMode="auto">
          <a:xfrm>
            <a:off x="8725802" y="3070751"/>
            <a:ext cx="0" cy="410536"/>
          </a:xfrm>
          <a:prstGeom prst="straightConnector1">
            <a:avLst/>
          </a:prstGeom>
          <a:noFill/>
          <a:ln w="28575" cap="flat" cmpd="sng" algn="ctr">
            <a:solidFill>
              <a:schemeClr val="bg1"/>
            </a:solidFill>
            <a:prstDash val="solid"/>
            <a:round/>
            <a:headEnd type="none" w="med" len="med"/>
            <a:tailEnd type="triangle"/>
          </a:ln>
          <a:effectLst/>
        </p:spPr>
      </p:cxnSp>
      <p:sp>
        <p:nvSpPr>
          <p:cNvPr id="43" name="TextBox 42">
            <a:extLst>
              <a:ext uri="{FF2B5EF4-FFF2-40B4-BE49-F238E27FC236}">
                <a16:creationId xmlns:a16="http://schemas.microsoft.com/office/drawing/2014/main" id="{502925C5-D246-4246-9800-7FADC19A8466}"/>
              </a:ext>
            </a:extLst>
          </p:cNvPr>
          <p:cNvSpPr txBox="1"/>
          <p:nvPr/>
        </p:nvSpPr>
        <p:spPr>
          <a:xfrm>
            <a:off x="9704763" y="2925878"/>
            <a:ext cx="1485288" cy="584775"/>
          </a:xfrm>
          <a:prstGeom prst="rect">
            <a:avLst/>
          </a:prstGeom>
          <a:solidFill>
            <a:schemeClr val="accent3"/>
          </a:solidFill>
          <a:ln>
            <a:noFill/>
          </a:ln>
        </p:spPr>
        <p:txBody>
          <a:bodyPr wrap="square" anchor="ctr">
            <a:spAutoFit/>
          </a:bodyPr>
          <a:lstStyle/>
          <a:p>
            <a:pPr algn="ctr" eaLnBrk="1" hangingPunct="1">
              <a:defRPr/>
            </a:pPr>
            <a:r>
              <a:rPr lang="en-US" sz="1600" kern="0" dirty="0">
                <a:latin typeface="Calibri" panose="020F0502020204030204" pitchFamily="34" charset="0"/>
              </a:rPr>
              <a:t>Posttreatment follow-up</a:t>
            </a:r>
            <a:endParaRPr lang="en-US" sz="1600" b="0" kern="0" dirty="0">
              <a:latin typeface="Calibri" panose="020F0502020204030204" pitchFamily="34" charset="0"/>
            </a:endParaRPr>
          </a:p>
        </p:txBody>
      </p:sp>
      <p:sp>
        <p:nvSpPr>
          <p:cNvPr id="44" name="Content Placeholder 2">
            <a:extLst>
              <a:ext uri="{FF2B5EF4-FFF2-40B4-BE49-F238E27FC236}">
                <a16:creationId xmlns:a16="http://schemas.microsoft.com/office/drawing/2014/main" id="{13A5DABF-B0F8-9548-8F47-560B7852E715}"/>
              </a:ext>
            </a:extLst>
          </p:cNvPr>
          <p:cNvSpPr txBox="1">
            <a:spLocks/>
          </p:cNvSpPr>
          <p:nvPr/>
        </p:nvSpPr>
        <p:spPr bwMode="auto">
          <a:xfrm>
            <a:off x="611643" y="5007418"/>
            <a:ext cx="10930316" cy="1431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Primary endpoint: </a:t>
            </a:r>
            <a:r>
              <a:rPr lang="en-US" sz="2400" b="0" kern="0" dirty="0"/>
              <a:t>CRR by IRC</a:t>
            </a:r>
          </a:p>
          <a:p>
            <a:r>
              <a:rPr lang="en-US" sz="2400" kern="0" dirty="0"/>
              <a:t>Secondary endpoints: </a:t>
            </a:r>
            <a:r>
              <a:rPr lang="en-US" sz="2400" b="0" kern="0" dirty="0"/>
              <a:t>ORR, DoR, PFS, OS, safety, cellular kinetics</a:t>
            </a:r>
          </a:p>
          <a:p>
            <a:endParaRPr lang="en-US" sz="2400" b="0" kern="0" dirty="0"/>
          </a:p>
        </p:txBody>
      </p:sp>
      <p:sp>
        <p:nvSpPr>
          <p:cNvPr id="46" name="Text Box 30">
            <a:extLst>
              <a:ext uri="{FF2B5EF4-FFF2-40B4-BE49-F238E27FC236}">
                <a16:creationId xmlns:a16="http://schemas.microsoft.com/office/drawing/2014/main" id="{1AADF29B-A774-4F48-B342-B5D0BEC9ED1E}"/>
              </a:ext>
            </a:extLst>
          </p:cNvPr>
          <p:cNvSpPr txBox="1">
            <a:spLocks noChangeArrowheads="1"/>
          </p:cNvSpPr>
          <p:nvPr/>
        </p:nvSpPr>
        <p:spPr bwMode="auto">
          <a:xfrm>
            <a:off x="2589352" y="4316212"/>
            <a:ext cx="8745561"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cs typeface="Calibri" panose="020F0502020204030204" pitchFamily="34" charset="0"/>
              </a:rPr>
              <a:t>*Lymphodepleting therapy: fludarabine 25 mg/m</a:t>
            </a:r>
            <a:r>
              <a:rPr lang="en-US" altLang="en-US" sz="1400" b="0" baseline="30000" dirty="0">
                <a:solidFill>
                  <a:schemeClr val="bg1"/>
                </a:solidFill>
                <a:latin typeface="Calibri" panose="020F0502020204030204" pitchFamily="34" charset="0"/>
                <a:cs typeface="Calibri" panose="020F0502020204030204" pitchFamily="34" charset="0"/>
              </a:rPr>
              <a:t>2</a:t>
            </a:r>
            <a:r>
              <a:rPr lang="en-US" altLang="en-US" sz="1400" b="0" dirty="0">
                <a:solidFill>
                  <a:schemeClr val="bg1"/>
                </a:solidFill>
                <a:latin typeface="Calibri" panose="020F0502020204030204" pitchFamily="34" charset="0"/>
                <a:cs typeface="Calibri" panose="020F0502020204030204" pitchFamily="34" charset="0"/>
              </a:rPr>
              <a:t>/day IV for 3 days + cyclophosphamide 250 mg/m</a:t>
            </a:r>
            <a:r>
              <a:rPr lang="en-US" altLang="en-US" sz="1400" b="0" baseline="30000" dirty="0">
                <a:solidFill>
                  <a:schemeClr val="bg1"/>
                </a:solidFill>
                <a:latin typeface="Calibri" panose="020F0502020204030204" pitchFamily="34" charset="0"/>
                <a:cs typeface="Calibri" panose="020F0502020204030204" pitchFamily="34" charset="0"/>
              </a:rPr>
              <a:t>2</a:t>
            </a:r>
            <a:r>
              <a:rPr lang="en-US" altLang="en-US" sz="1400" b="0" dirty="0">
                <a:solidFill>
                  <a:schemeClr val="bg1"/>
                </a:solidFill>
                <a:latin typeface="Calibri" panose="020F0502020204030204" pitchFamily="34" charset="0"/>
                <a:cs typeface="Calibri" panose="020F0502020204030204" pitchFamily="34" charset="0"/>
              </a:rPr>
              <a:t>/day IV for 3 days or bendamustine 90 mg/m</a:t>
            </a:r>
            <a:r>
              <a:rPr lang="en-US" altLang="en-US" sz="1400" b="0" baseline="30000" dirty="0">
                <a:solidFill>
                  <a:schemeClr val="bg1"/>
                </a:solidFill>
                <a:latin typeface="Calibri" panose="020F0502020204030204" pitchFamily="34" charset="0"/>
                <a:cs typeface="Calibri" panose="020F0502020204030204" pitchFamily="34" charset="0"/>
              </a:rPr>
              <a:t>2</a:t>
            </a:r>
            <a:r>
              <a:rPr lang="en-US" altLang="en-US" sz="1400" b="0" dirty="0">
                <a:solidFill>
                  <a:schemeClr val="bg1"/>
                </a:solidFill>
                <a:latin typeface="Calibri" panose="020F0502020204030204" pitchFamily="34" charset="0"/>
                <a:cs typeface="Calibri" panose="020F0502020204030204" pitchFamily="34" charset="0"/>
              </a:rPr>
              <a:t>/day IV for 2 days.</a:t>
            </a:r>
            <a:endParaRPr lang="en-US" altLang="en-US" sz="1400" dirty="0">
              <a:solidFill>
                <a:schemeClr val="bg1"/>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88640E35-7294-4E7C-B762-890DC3A209A8}"/>
              </a:ext>
            </a:extLst>
          </p:cNvPr>
          <p:cNvSpPr txBox="1"/>
          <p:nvPr/>
        </p:nvSpPr>
        <p:spPr bwMode="auto">
          <a:xfrm>
            <a:off x="9020337" y="3685724"/>
            <a:ext cx="27706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 every 3 mo for 1 yr,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then every 6 mo until study ends</a:t>
            </a:r>
          </a:p>
        </p:txBody>
      </p:sp>
      <p:grpSp>
        <p:nvGrpSpPr>
          <p:cNvPr id="5" name="Group 4">
            <a:extLst>
              <a:ext uri="{FF2B5EF4-FFF2-40B4-BE49-F238E27FC236}">
                <a16:creationId xmlns:a16="http://schemas.microsoft.com/office/drawing/2014/main" id="{767253B0-02F0-B205-3283-FD14A2C97C5F}"/>
              </a:ext>
            </a:extLst>
          </p:cNvPr>
          <p:cNvGrpSpPr/>
          <p:nvPr/>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B76DDF78-7BA4-E228-30F1-73478E7FFF2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B37A8631-71BC-0D88-519C-240529C239B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4773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ELARA: Efficacy of Tisagenlecleucel in R/R FL </a:t>
            </a:r>
          </a:p>
        </p:txBody>
      </p:sp>
      <p:sp>
        <p:nvSpPr>
          <p:cNvPr id="4" name="Content Placeholder 3">
            <a:extLst>
              <a:ext uri="{FF2B5EF4-FFF2-40B4-BE49-F238E27FC236}">
                <a16:creationId xmlns:a16="http://schemas.microsoft.com/office/drawing/2014/main" id="{F1565E46-B30D-60FA-C08C-98FA0B5DDA74}"/>
              </a:ext>
            </a:extLst>
          </p:cNvPr>
          <p:cNvSpPr>
            <a:spLocks noGrp="1"/>
          </p:cNvSpPr>
          <p:nvPr>
            <p:ph sz="half" idx="1"/>
          </p:nvPr>
        </p:nvSpPr>
        <p:spPr>
          <a:xfrm>
            <a:off x="601819" y="3792111"/>
            <a:ext cx="6079535" cy="2651723"/>
          </a:xfrm>
        </p:spPr>
        <p:txBody>
          <a:bodyPr/>
          <a:lstStyle/>
          <a:p>
            <a:pPr>
              <a:spcAft>
                <a:spcPts val="0"/>
              </a:spcAft>
            </a:pPr>
            <a:r>
              <a:rPr lang="en-US" sz="2400" dirty="0"/>
              <a:t>Median f/u for efficacy: 28.9 mo </a:t>
            </a:r>
          </a:p>
          <a:p>
            <a:pPr>
              <a:spcAft>
                <a:spcPts val="0"/>
              </a:spcAft>
            </a:pPr>
            <a:r>
              <a:rPr lang="en-US" sz="2400" dirty="0"/>
              <a:t>Median DoR, PFS, OS not reached</a:t>
            </a:r>
          </a:p>
          <a:p>
            <a:pPr lvl="1">
              <a:spcAft>
                <a:spcPts val="0"/>
              </a:spcAft>
            </a:pPr>
            <a:r>
              <a:rPr lang="en-US" sz="2200" dirty="0"/>
              <a:t>Est. 9-mo DoR: 86.5% (95% CI: 74.7%-93.1%)</a:t>
            </a:r>
          </a:p>
          <a:p>
            <a:pPr lvl="1">
              <a:spcAft>
                <a:spcPts val="0"/>
              </a:spcAft>
            </a:pPr>
            <a:r>
              <a:rPr lang="en-US" sz="2200" dirty="0"/>
              <a:t>12-mo PFS: 67% (95% CI: 56%-76%)</a:t>
            </a:r>
          </a:p>
          <a:p>
            <a:endParaRPr lang="en-US" sz="2400" dirty="0"/>
          </a:p>
        </p:txBody>
      </p:sp>
      <p:sp>
        <p:nvSpPr>
          <p:cNvPr id="3" name="Content Placeholder 2">
            <a:extLst>
              <a:ext uri="{FF2B5EF4-FFF2-40B4-BE49-F238E27FC236}">
                <a16:creationId xmlns:a16="http://schemas.microsoft.com/office/drawing/2014/main" id="{D38D419B-B031-A117-3820-85F8E6B24AE1}"/>
              </a:ext>
            </a:extLst>
          </p:cNvPr>
          <p:cNvSpPr>
            <a:spLocks noGrp="1"/>
          </p:cNvSpPr>
          <p:nvPr>
            <p:ph sz="half" idx="2"/>
          </p:nvPr>
        </p:nvSpPr>
        <p:spPr/>
        <p:txBody>
          <a:bodyPr/>
          <a:lstStyle/>
          <a:p>
            <a:pPr>
              <a:spcAft>
                <a:spcPts val="0"/>
              </a:spcAft>
            </a:pPr>
            <a:r>
              <a:rPr lang="en-US" sz="2400" dirty="0"/>
              <a:t>48.3% (15/31) of patients achieving PR converted to CR</a:t>
            </a:r>
          </a:p>
          <a:p>
            <a:pPr lvl="1"/>
            <a:r>
              <a:rPr lang="en-US" sz="2200" dirty="0"/>
              <a:t>11 occurred between Mo 3 and 6</a:t>
            </a:r>
          </a:p>
          <a:p>
            <a:pPr>
              <a:spcAft>
                <a:spcPts val="0"/>
              </a:spcAft>
            </a:pPr>
            <a:r>
              <a:rPr lang="en-US" sz="2400" dirty="0"/>
              <a:t>CR rate consistent across majority of subgroups examined including age, sex, grade, use of PI3K inhibitors, prior HSCT, disease status to last line of therapy</a:t>
            </a:r>
          </a:p>
          <a:p>
            <a:pPr marL="0" indent="0">
              <a:buNone/>
            </a:pPr>
            <a:endParaRPr lang="en-US" sz="2400" dirty="0"/>
          </a:p>
        </p:txBody>
      </p:sp>
      <p:graphicFrame>
        <p:nvGraphicFramePr>
          <p:cNvPr id="10" name="Group 32">
            <a:extLst>
              <a:ext uri="{FF2B5EF4-FFF2-40B4-BE49-F238E27FC236}">
                <a16:creationId xmlns:a16="http://schemas.microsoft.com/office/drawing/2014/main" id="{F7EA109D-F39A-46D9-A027-476B5F46EFF8}"/>
              </a:ext>
            </a:extLst>
          </p:cNvPr>
          <p:cNvGraphicFramePr>
            <a:graphicFrameLocks noGrp="1"/>
          </p:cNvGraphicFramePr>
          <p:nvPr>
            <p:extLst>
              <p:ext uri="{D42A27DB-BD31-4B8C-83A1-F6EECF244321}">
                <p14:modId xmlns:p14="http://schemas.microsoft.com/office/powerpoint/2010/main" val="3232831069"/>
              </p:ext>
            </p:extLst>
          </p:nvPr>
        </p:nvGraphicFramePr>
        <p:xfrm>
          <a:off x="715225" y="1599506"/>
          <a:ext cx="5320163" cy="1798368"/>
        </p:xfrm>
        <a:graphic>
          <a:graphicData uri="http://schemas.openxmlformats.org/drawingml/2006/table">
            <a:tbl>
              <a:tblPr/>
              <a:tblGrid>
                <a:gridCol w="1823255">
                  <a:extLst>
                    <a:ext uri="{9D8B030D-6E8A-4147-A177-3AD203B41FA5}">
                      <a16:colId xmlns:a16="http://schemas.microsoft.com/office/drawing/2014/main" val="20000"/>
                    </a:ext>
                  </a:extLst>
                </a:gridCol>
                <a:gridCol w="1748454">
                  <a:extLst>
                    <a:ext uri="{9D8B030D-6E8A-4147-A177-3AD203B41FA5}">
                      <a16:colId xmlns:a16="http://schemas.microsoft.com/office/drawing/2014/main" val="20001"/>
                    </a:ext>
                  </a:extLst>
                </a:gridCol>
                <a:gridCol w="1748454">
                  <a:extLst>
                    <a:ext uri="{9D8B030D-6E8A-4147-A177-3AD203B41FA5}">
                      <a16:colId xmlns:a16="http://schemas.microsoft.com/office/drawing/2014/main" val="2243289089"/>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Response,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Efficacy Analysis Set (n =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080597450"/>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Response,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IRC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Investigator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86.2</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69.1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1224538"/>
                  </a:ext>
                </a:extLst>
              </a:tr>
            </a:tbl>
          </a:graphicData>
        </a:graphic>
      </p:graphicFrame>
      <p:sp>
        <p:nvSpPr>
          <p:cNvPr id="9" name="TextBox 8">
            <a:extLst>
              <a:ext uri="{FF2B5EF4-FFF2-40B4-BE49-F238E27FC236}">
                <a16:creationId xmlns:a16="http://schemas.microsoft.com/office/drawing/2014/main" id="{66CBEC49-6F7B-6220-B205-E07FA8332DD4}"/>
              </a:ext>
            </a:extLst>
          </p:cNvPr>
          <p:cNvSpPr txBox="1"/>
          <p:nvPr/>
        </p:nvSpPr>
        <p:spPr bwMode="auto">
          <a:xfrm>
            <a:off x="653081" y="3412330"/>
            <a:ext cx="4146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*Consistent with long-term f/u presented at ASH 2022.</a:t>
            </a:r>
          </a:p>
        </p:txBody>
      </p:sp>
      <p:sp>
        <p:nvSpPr>
          <p:cNvPr id="14" name="Text Box 15">
            <a:extLst>
              <a:ext uri="{FF2B5EF4-FFF2-40B4-BE49-F238E27FC236}">
                <a16:creationId xmlns:a16="http://schemas.microsoft.com/office/drawing/2014/main" id="{D3B216C6-27D2-EFC0-73EE-5F56FC31B78F}"/>
              </a:ext>
            </a:extLst>
          </p:cNvPr>
          <p:cNvSpPr txBox="1">
            <a:spLocks noChangeArrowheads="1"/>
          </p:cNvSpPr>
          <p:nvPr/>
        </p:nvSpPr>
        <p:spPr bwMode="auto">
          <a:xfrm>
            <a:off x="411663" y="63665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Fowler. Nat Med. 2022;28:325. Dreyling. ASH 2022. Abstr 608.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911E46BC-16A3-7857-0F84-3C4F4812C033}"/>
              </a:ext>
            </a:extLst>
          </p:cNvPr>
          <p:cNvGrpSpPr/>
          <p:nvPr/>
        </p:nvGrpSpPr>
        <p:grpSpPr>
          <a:xfrm>
            <a:off x="9392911" y="6212702"/>
            <a:ext cx="2488502" cy="450134"/>
            <a:chOff x="9392911" y="6212702"/>
            <a:chExt cx="2488502" cy="450134"/>
          </a:xfrm>
        </p:grpSpPr>
        <p:pic>
          <p:nvPicPr>
            <p:cNvPr id="11" name="Picture 10" descr="Icon&#10;&#10;Description automatically generated">
              <a:extLst>
                <a:ext uri="{FF2B5EF4-FFF2-40B4-BE49-F238E27FC236}">
                  <a16:creationId xmlns:a16="http://schemas.microsoft.com/office/drawing/2014/main" id="{7E19506B-18A5-3FD2-72A2-179286388DD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3" name="Rectangle 8">
              <a:extLst>
                <a:ext uri="{FF2B5EF4-FFF2-40B4-BE49-F238E27FC236}">
                  <a16:creationId xmlns:a16="http://schemas.microsoft.com/office/drawing/2014/main" id="{A1E09254-5591-E632-B8D0-65057AC4F6A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26069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ELARA: Safety of Tisagenlecleucel in R/R FL</a:t>
            </a:r>
          </a:p>
        </p:txBody>
      </p:sp>
      <p:sp>
        <p:nvSpPr>
          <p:cNvPr id="8" name="Text Box 15">
            <a:extLst>
              <a:ext uri="{FF2B5EF4-FFF2-40B4-BE49-F238E27FC236}">
                <a16:creationId xmlns:a16="http://schemas.microsoft.com/office/drawing/2014/main" id="{E92E50E7-4251-484F-AD01-E8AE06B7D043}"/>
              </a:ext>
            </a:extLst>
          </p:cNvPr>
          <p:cNvSpPr txBox="1">
            <a:spLocks noChangeArrowheads="1"/>
          </p:cNvSpPr>
          <p:nvPr/>
        </p:nvSpPr>
        <p:spPr bwMode="auto">
          <a:xfrm>
            <a:off x="413513" y="636573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Fowler. Nat Med. 2022; 28:325. Dreyling. ASH 2022. Abstr 608.</a:t>
            </a:r>
            <a:endParaRPr lang="en-US" altLang="en-US" sz="1200" b="0" dirty="0">
              <a:solidFill>
                <a:schemeClr val="bg2"/>
              </a:solidFill>
              <a:latin typeface="Calibri" panose="020F0502020204030204" pitchFamily="34" charset="0"/>
            </a:endParaRPr>
          </a:p>
        </p:txBody>
      </p:sp>
      <p:graphicFrame>
        <p:nvGraphicFramePr>
          <p:cNvPr id="9" name="Group 32">
            <a:extLst>
              <a:ext uri="{FF2B5EF4-FFF2-40B4-BE49-F238E27FC236}">
                <a16:creationId xmlns:a16="http://schemas.microsoft.com/office/drawing/2014/main" id="{EBC769D9-7A48-EA4D-B16C-B4063BA2FD5D}"/>
              </a:ext>
            </a:extLst>
          </p:cNvPr>
          <p:cNvGraphicFramePr>
            <a:graphicFrameLocks noGrp="1"/>
          </p:cNvGraphicFramePr>
          <p:nvPr>
            <p:extLst>
              <p:ext uri="{D42A27DB-BD31-4B8C-83A1-F6EECF244321}">
                <p14:modId xmlns:p14="http://schemas.microsoft.com/office/powerpoint/2010/main" val="436767131"/>
              </p:ext>
            </p:extLst>
          </p:nvPr>
        </p:nvGraphicFramePr>
        <p:xfrm>
          <a:off x="723900" y="1464824"/>
          <a:ext cx="5701201" cy="4742714"/>
        </p:xfrm>
        <a:graphic>
          <a:graphicData uri="http://schemas.openxmlformats.org/drawingml/2006/table">
            <a:tbl>
              <a:tblPr/>
              <a:tblGrid>
                <a:gridCol w="3182813">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342731">
                  <a:extLst>
                    <a:ext uri="{9D8B030D-6E8A-4147-A177-3AD203B41FA5}">
                      <a16:colId xmlns:a16="http://schemas.microsoft.com/office/drawing/2014/main" val="4198230466"/>
                    </a:ext>
                  </a:extLst>
                </a:gridCol>
              </a:tblGrid>
              <a:tr h="38399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97)</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308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(99.0)</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AE,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(78.4)</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extLst>
                  <a:ext uri="{0D108BD9-81ED-4DB2-BD59-A6C34878D82A}">
                    <a16:rowId xmlns:a16="http://schemas.microsoft.com/office/drawing/2014/main" val="10002"/>
                  </a:ext>
                </a:extLst>
              </a:tr>
              <a:tr h="217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study indication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general disorders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Within 30 days post infusion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AEs of Special Interest,*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69597577"/>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Neurologic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Hypogammaglobulinemia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p>
                      <a:pPr algn="ctr"/>
                      <a:r>
                        <a:rPr lang="en-US" sz="1600" dirty="0">
                          <a:solidFill>
                            <a:schemeClr val="bg1"/>
                          </a:solidFill>
                          <a:latin typeface="Calibri" panose="020F0502020204030204" pitchFamily="34" charset="0"/>
                          <a:cs typeface="Calibri" panose="020F0502020204030204" pitchFamily="34" charset="0"/>
                        </a:rPr>
                        <a:t>3.1</a:t>
                      </a:r>
                    </a:p>
                    <a:p>
                      <a:pPr algn="ctr"/>
                      <a:r>
                        <a:rPr lang="en-US" sz="1600" dirty="0">
                          <a:solidFill>
                            <a:schemeClr val="bg1"/>
                          </a:solidFill>
                          <a:latin typeface="Calibri" panose="020F0502020204030204" pitchFamily="34" charset="0"/>
                          <a:cs typeface="Calibri" panose="020F0502020204030204" pitchFamily="34" charset="0"/>
                        </a:rPr>
                        <a:t>5.2</a:t>
                      </a:r>
                    </a:p>
                    <a:p>
                      <a:pPr algn="ctr"/>
                      <a:r>
                        <a:rPr lang="en-US" sz="1600" dirty="0">
                          <a:solidFill>
                            <a:schemeClr val="bg1"/>
                          </a:solidFill>
                          <a:latin typeface="Calibri" panose="020F0502020204030204" pitchFamily="34" charset="0"/>
                          <a:cs typeface="Calibri" panose="020F0502020204030204" pitchFamily="34" charset="0"/>
                        </a:rPr>
                        <a:t>0</a:t>
                      </a:r>
                    </a:p>
                    <a:p>
                      <a:pPr algn="ctr"/>
                      <a:r>
                        <a:rPr lang="en-US" sz="1600" dirty="0">
                          <a:solidFill>
                            <a:schemeClr val="bg1"/>
                          </a:solidFill>
                          <a:latin typeface="Calibri" panose="020F0502020204030204" pitchFamily="34" charset="0"/>
                          <a:cs typeface="Calibri" panose="020F0502020204030204" pitchFamily="34" charset="0"/>
                        </a:rPr>
                        <a:t>32</a:t>
                      </a:r>
                    </a:p>
                    <a:p>
                      <a:pPr algn="ctr"/>
                      <a:r>
                        <a:rPr lang="en-US" sz="1600" dirty="0">
                          <a:solidFill>
                            <a:schemeClr val="bg1"/>
                          </a:solidFill>
                          <a:latin typeface="Calibri" panose="020F0502020204030204" pitchFamily="34" charset="0"/>
                          <a:cs typeface="Calibri" panose="020F0502020204030204" pitchFamily="34" charset="0"/>
                        </a:rPr>
                        <a:t>10.3</a:t>
                      </a:r>
                    </a:p>
                    <a:p>
                      <a:pPr algn="ctr"/>
                      <a:r>
                        <a:rPr lang="en-US" sz="1600" dirty="0">
                          <a:solidFill>
                            <a:schemeClr val="bg1"/>
                          </a:solidFill>
                          <a:latin typeface="Calibri" panose="020F0502020204030204" pitchFamily="34" charset="0"/>
                          <a:cs typeface="Calibri" panose="020F0502020204030204" pitchFamily="34" charset="0"/>
                        </a:rPr>
                        <a:t>13.4</a:t>
                      </a:r>
                    </a:p>
                    <a:p>
                      <a:pPr algn="ctr"/>
                      <a:r>
                        <a:rPr lang="en-US" sz="1600" dirty="0">
                          <a:solidFill>
                            <a:schemeClr val="bg1"/>
                          </a:solidFill>
                          <a:latin typeface="Calibri" panose="020F0502020204030204" pitchFamily="34" charset="0"/>
                          <a:cs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9581398"/>
                  </a:ext>
                </a:extLst>
              </a:tr>
            </a:tbl>
          </a:graphicData>
        </a:graphic>
      </p:graphicFrame>
      <p:sp>
        <p:nvSpPr>
          <p:cNvPr id="10" name="Content Placeholder 2">
            <a:extLst>
              <a:ext uri="{FF2B5EF4-FFF2-40B4-BE49-F238E27FC236}">
                <a16:creationId xmlns:a16="http://schemas.microsoft.com/office/drawing/2014/main" id="{97069635-1BA9-2D48-A816-F117599CDFA7}"/>
              </a:ext>
            </a:extLst>
          </p:cNvPr>
          <p:cNvSpPr>
            <a:spLocks noGrp="1"/>
          </p:cNvSpPr>
          <p:nvPr>
            <p:ph idx="1"/>
          </p:nvPr>
        </p:nvSpPr>
        <p:spPr>
          <a:xfrm>
            <a:off x="6757639" y="1523933"/>
            <a:ext cx="5123774" cy="4650686"/>
          </a:xfrm>
        </p:spPr>
        <p:txBody>
          <a:bodyPr/>
          <a:lstStyle/>
          <a:p>
            <a:r>
              <a:rPr lang="en-US" sz="2000" dirty="0"/>
              <a:t>AE management required:</a:t>
            </a:r>
          </a:p>
          <a:p>
            <a:pPr lvl="1"/>
            <a:r>
              <a:rPr lang="en-US" sz="2000" dirty="0"/>
              <a:t>Tocilizumab in 34%</a:t>
            </a:r>
          </a:p>
          <a:p>
            <a:pPr lvl="1"/>
            <a:r>
              <a:rPr lang="en-US" sz="2000" dirty="0"/>
              <a:t>Corticosteroids in 6.4% </a:t>
            </a:r>
          </a:p>
          <a:p>
            <a:r>
              <a:rPr lang="en-US" sz="2200" dirty="0"/>
              <a:t>Median onset of CRS: 4.0 days (IQR: 2-7) </a:t>
            </a:r>
          </a:p>
          <a:p>
            <a:r>
              <a:rPr lang="en-US" sz="2000" dirty="0"/>
              <a:t>Median onset of serious NE: 9 days </a:t>
            </a:r>
          </a:p>
          <a:p>
            <a:r>
              <a:rPr lang="en-US" sz="2000" dirty="0"/>
              <a:t>ICANS in 4.1% within 8 wk</a:t>
            </a:r>
          </a:p>
          <a:p>
            <a:pPr marL="0" indent="0">
              <a:buNone/>
            </a:pPr>
            <a:endParaRPr lang="en-US" sz="2000" dirty="0"/>
          </a:p>
          <a:p>
            <a:endParaRPr lang="en-US" sz="2000" dirty="0"/>
          </a:p>
        </p:txBody>
      </p:sp>
      <p:sp>
        <p:nvSpPr>
          <p:cNvPr id="3" name="TextBox 2">
            <a:extLst>
              <a:ext uri="{FF2B5EF4-FFF2-40B4-BE49-F238E27FC236}">
                <a16:creationId xmlns:a16="http://schemas.microsoft.com/office/drawing/2014/main" id="{26E11E74-6192-427F-9114-CFEAE40F8AF1}"/>
              </a:ext>
            </a:extLst>
          </p:cNvPr>
          <p:cNvSpPr txBox="1"/>
          <p:nvPr/>
        </p:nvSpPr>
        <p:spPr bwMode="auto">
          <a:xfrm>
            <a:off x="4943063" y="6196456"/>
            <a:ext cx="16852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 wk post infusion.</a:t>
            </a:r>
          </a:p>
        </p:txBody>
      </p:sp>
      <p:grpSp>
        <p:nvGrpSpPr>
          <p:cNvPr id="4" name="Group 3">
            <a:extLst>
              <a:ext uri="{FF2B5EF4-FFF2-40B4-BE49-F238E27FC236}">
                <a16:creationId xmlns:a16="http://schemas.microsoft.com/office/drawing/2014/main" id="{DFA91A82-7DBB-2476-8B9E-DE22492BE54C}"/>
              </a:ext>
            </a:extLst>
          </p:cNvPr>
          <p:cNvGrpSpPr/>
          <p:nvPr/>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1837C84F-811C-C357-9C66-43F37F15E20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E96DD9A9-36DE-E93F-E556-E8B0A03CC4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81394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Key Patient and Disease Factors in </a:t>
            </a:r>
            <a:br>
              <a:rPr lang="en-US" altLang="en-US" dirty="0"/>
            </a:br>
            <a:r>
              <a:rPr lang="en-US" altLang="en-US" dirty="0"/>
              <a:t>Determining Candidacy for CAR T-Cell Therapy</a:t>
            </a:r>
          </a:p>
        </p:txBody>
      </p:sp>
      <p:graphicFrame>
        <p:nvGraphicFramePr>
          <p:cNvPr id="12" name="Group 3">
            <a:extLst>
              <a:ext uri="{FF2B5EF4-FFF2-40B4-BE49-F238E27FC236}">
                <a16:creationId xmlns:a16="http://schemas.microsoft.com/office/drawing/2014/main" id="{3268AD14-D06F-4D90-9317-C9DD9D4FC3F1}"/>
              </a:ext>
            </a:extLst>
          </p:cNvPr>
          <p:cNvGraphicFramePr>
            <a:graphicFrameLocks noGrp="1"/>
          </p:cNvGraphicFramePr>
          <p:nvPr>
            <p:ph idx="1"/>
            <p:extLst>
              <p:ext uri="{D42A27DB-BD31-4B8C-83A1-F6EECF244321}">
                <p14:modId xmlns:p14="http://schemas.microsoft.com/office/powerpoint/2010/main" val="4114129749"/>
              </p:ext>
            </p:extLst>
          </p:nvPr>
        </p:nvGraphicFramePr>
        <p:xfrm>
          <a:off x="723900" y="1607913"/>
          <a:ext cx="10782300" cy="4480672"/>
        </p:xfrm>
        <a:graphic>
          <a:graphicData uri="http://schemas.openxmlformats.org/drawingml/2006/table">
            <a:tbl>
              <a:tblPr/>
              <a:tblGrid>
                <a:gridCol w="2131344">
                  <a:extLst>
                    <a:ext uri="{9D8B030D-6E8A-4147-A177-3AD203B41FA5}">
                      <a16:colId xmlns:a16="http://schemas.microsoft.com/office/drawing/2014/main" val="20000"/>
                    </a:ext>
                  </a:extLst>
                </a:gridCol>
                <a:gridCol w="8650956">
                  <a:extLst>
                    <a:ext uri="{9D8B030D-6E8A-4147-A177-3AD203B41FA5}">
                      <a16:colId xmlns:a16="http://schemas.microsoft.com/office/drawing/2014/main" val="230227513"/>
                    </a:ext>
                  </a:extLst>
                </a:gridCol>
              </a:tblGrid>
              <a:tr h="176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Factor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Comments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94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Indications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Does the patient meet the current indications for FDA-approved CAR T-cell therapies? </a:t>
                      </a:r>
                    </a:p>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Does the patient meet the criteria for a clinical 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163756098"/>
                  </a:ext>
                </a:extLst>
              </a:tr>
              <a:tr h="4420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Kinetics of disease progression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Would the patient be able to go through leukapheresis (without immediate use of steroids/chemotherapy) and remain stable until the T-cell infusion (3-4 wk)?</a:t>
                      </a:r>
                    </a:p>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Does the patient need alternative therapy prior to CAR T-cell therapy consideration?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3094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Immediate prior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How would this affect the ability to successfully manufacture CAR T-cells (ie, obtain sufficient numbers of T-cells and expand)?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7265127"/>
                  </a:ext>
                </a:extLst>
              </a:tr>
              <a:tr h="4420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Concomitant immunosuppressive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Can this be safely stopped prior to collection?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14940333"/>
                  </a:ext>
                </a:extLst>
              </a:tr>
              <a:tr h="176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Active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Higher risk of complications if patient experiences CRS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5490131"/>
                  </a:ext>
                </a:extLst>
              </a:tr>
              <a:tr h="3094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Nondisease-related comorbidities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eg, severe cardiac dysfunction, active symptomatic neurologic symptoms (difficult to accurately assess neurotoxicity)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93011883"/>
                  </a:ext>
                </a:extLst>
              </a:tr>
            </a:tbl>
          </a:graphicData>
        </a:graphic>
      </p:graphicFrame>
      <p:grpSp>
        <p:nvGrpSpPr>
          <p:cNvPr id="2" name="Group 1">
            <a:extLst>
              <a:ext uri="{FF2B5EF4-FFF2-40B4-BE49-F238E27FC236}">
                <a16:creationId xmlns:a16="http://schemas.microsoft.com/office/drawing/2014/main" id="{9AA3093D-ACDD-D246-5939-869F6E5331BC}"/>
              </a:ext>
            </a:extLst>
          </p:cNvPr>
          <p:cNvGrpSpPr/>
          <p:nvPr/>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8B3A767E-F483-2CF1-C465-B711B7F9956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754107E9-3FBC-00D9-3BB1-85B340E52CC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55047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A4B14-A2F4-4020-BE51-52A5E65C0D8A}"/>
              </a:ext>
            </a:extLst>
          </p:cNvPr>
          <p:cNvSpPr>
            <a:spLocks noGrp="1"/>
          </p:cNvSpPr>
          <p:nvPr>
            <p:ph type="title"/>
          </p:nvPr>
        </p:nvSpPr>
        <p:spPr/>
        <p:txBody>
          <a:bodyPr/>
          <a:lstStyle/>
          <a:p>
            <a:r>
              <a:rPr lang="en-US" dirty="0"/>
              <a:t>CRS: ASTCT Grading System and Presentation</a:t>
            </a:r>
          </a:p>
        </p:txBody>
      </p:sp>
      <p:sp>
        <p:nvSpPr>
          <p:cNvPr id="5" name="TextBox 4">
            <a:extLst>
              <a:ext uri="{FF2B5EF4-FFF2-40B4-BE49-F238E27FC236}">
                <a16:creationId xmlns:a16="http://schemas.microsoft.com/office/drawing/2014/main" id="{77FDF11F-3C38-480F-B497-F54EC94EB4D2}"/>
              </a:ext>
            </a:extLst>
          </p:cNvPr>
          <p:cNvSpPr txBox="1"/>
          <p:nvPr/>
        </p:nvSpPr>
        <p:spPr bwMode="auto">
          <a:xfrm>
            <a:off x="604838" y="6250541"/>
            <a:ext cx="108724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 Box 11">
            <a:extLst>
              <a:ext uri="{FF2B5EF4-FFF2-40B4-BE49-F238E27FC236}">
                <a16:creationId xmlns:a16="http://schemas.microsoft.com/office/drawing/2014/main" id="{894B1D2E-3A55-4C34-B41A-B21273E6010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Lee. Biol Blood Marrow Transplant. 2019;25:625. Brudno. Blood Rev. 2019;34:45. </a:t>
            </a:r>
          </a:p>
        </p:txBody>
      </p:sp>
      <p:sp>
        <p:nvSpPr>
          <p:cNvPr id="9" name="Content Placeholder 8">
            <a:extLst>
              <a:ext uri="{FF2B5EF4-FFF2-40B4-BE49-F238E27FC236}">
                <a16:creationId xmlns:a16="http://schemas.microsoft.com/office/drawing/2014/main" id="{D8F090D0-65BB-90DE-D173-4669C357B9D9}"/>
              </a:ext>
            </a:extLst>
          </p:cNvPr>
          <p:cNvSpPr>
            <a:spLocks noGrp="1"/>
          </p:cNvSpPr>
          <p:nvPr>
            <p:ph idx="1"/>
          </p:nvPr>
        </p:nvSpPr>
        <p:spPr>
          <a:xfrm>
            <a:off x="604677" y="5214882"/>
            <a:ext cx="10877529" cy="948852"/>
          </a:xfrm>
        </p:spPr>
        <p:txBody>
          <a:bodyPr/>
          <a:lstStyle/>
          <a:p>
            <a:r>
              <a:rPr lang="en-US" sz="2400" dirty="0"/>
              <a:t>CRS typically manifests with constitutional symptoms (fever, flulike symptoms) and can progress to hypotension, hypoxia, multiorgan failure, and HLH/MAS</a:t>
            </a:r>
          </a:p>
        </p:txBody>
      </p:sp>
      <p:graphicFrame>
        <p:nvGraphicFramePr>
          <p:cNvPr id="10" name="Content Placeholder 3">
            <a:extLst>
              <a:ext uri="{FF2B5EF4-FFF2-40B4-BE49-F238E27FC236}">
                <a16:creationId xmlns:a16="http://schemas.microsoft.com/office/drawing/2014/main" id="{599616B8-2310-D9A8-0E2C-FEDD01DAF1C1}"/>
              </a:ext>
            </a:extLst>
          </p:cNvPr>
          <p:cNvGraphicFramePr>
            <a:graphicFrameLocks/>
          </p:cNvGraphicFramePr>
          <p:nvPr/>
        </p:nvGraphicFramePr>
        <p:xfrm>
          <a:off x="728280" y="1604963"/>
          <a:ext cx="10735058" cy="3474720"/>
        </p:xfrm>
        <a:graphic>
          <a:graphicData uri="http://schemas.openxmlformats.org/drawingml/2006/table">
            <a:tbl>
              <a:tblPr firstRow="1" bandRow="1">
                <a:tableStyleId>{2A488322-F2BA-4B5B-9748-0D474271808F}</a:tableStyleId>
              </a:tblPr>
              <a:tblGrid>
                <a:gridCol w="1891095">
                  <a:extLst>
                    <a:ext uri="{9D8B030D-6E8A-4147-A177-3AD203B41FA5}">
                      <a16:colId xmlns:a16="http://schemas.microsoft.com/office/drawing/2014/main" val="1754834005"/>
                    </a:ext>
                  </a:extLst>
                </a:gridCol>
                <a:gridCol w="2000330">
                  <a:extLst>
                    <a:ext uri="{9D8B030D-6E8A-4147-A177-3AD203B41FA5}">
                      <a16:colId xmlns:a16="http://schemas.microsoft.com/office/drawing/2014/main" val="1462719660"/>
                    </a:ext>
                  </a:extLst>
                </a:gridCol>
                <a:gridCol w="2281211">
                  <a:extLst>
                    <a:ext uri="{9D8B030D-6E8A-4147-A177-3AD203B41FA5}">
                      <a16:colId xmlns:a16="http://schemas.microsoft.com/office/drawing/2014/main" val="722414161"/>
                    </a:ext>
                  </a:extLst>
                </a:gridCol>
                <a:gridCol w="2281211">
                  <a:extLst>
                    <a:ext uri="{9D8B030D-6E8A-4147-A177-3AD203B41FA5}">
                      <a16:colId xmlns:a16="http://schemas.microsoft.com/office/drawing/2014/main" val="719144892"/>
                    </a:ext>
                  </a:extLst>
                </a:gridCol>
                <a:gridCol w="2281211">
                  <a:extLst>
                    <a:ext uri="{9D8B030D-6E8A-4147-A177-3AD203B41FA5}">
                      <a16:colId xmlns:a16="http://schemas.microsoft.com/office/drawing/2014/main" val="484696743"/>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ASTCT Parameter for CRS</a:t>
                      </a:r>
                    </a:p>
                  </a:txBody>
                  <a:tcPr marL="118872" marR="118872" anchor="b">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1</a:t>
                      </a:r>
                    </a:p>
                  </a:txBody>
                  <a:tcPr marL="118872" marR="118872"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2</a:t>
                      </a:r>
                    </a:p>
                  </a:txBody>
                  <a:tcPr marL="118872" marR="118872"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118872" marR="118872"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4</a:t>
                      </a:r>
                    </a:p>
                  </a:txBody>
                  <a:tcPr marL="118872" marR="118872"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2827963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Fever</a:t>
                      </a:r>
                    </a:p>
                  </a:txBody>
                  <a:tcPr marL="118872" marR="118872">
                    <a:lnL>
                      <a:noFill/>
                    </a:lnL>
                    <a:lnR>
                      <a:noFill/>
                    </a:lnR>
                    <a:lnT w="254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Temp ≥38°C</a:t>
                      </a:r>
                    </a:p>
                  </a:txBody>
                  <a:tcPr marL="118872" marR="118872">
                    <a:lnL>
                      <a:noFill/>
                    </a:lnL>
                    <a:lnR>
                      <a:noFill/>
                    </a:lnR>
                    <a:lnT w="254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Temp ≥38°C</a:t>
                      </a:r>
                    </a:p>
                  </a:txBody>
                  <a:tcPr marL="118872" marR="118872">
                    <a:lnL>
                      <a:noFill/>
                    </a:lnL>
                    <a:lnR>
                      <a:noFill/>
                    </a:lnR>
                    <a:lnT w="254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Temp ≥38°C</a:t>
                      </a:r>
                    </a:p>
                  </a:txBody>
                  <a:tcPr marL="118872" marR="118872">
                    <a:lnL>
                      <a:noFill/>
                    </a:lnL>
                    <a:lnR>
                      <a:noFill/>
                    </a:lnR>
                    <a:lnT w="254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Temp ≥38°C</a:t>
                      </a:r>
                    </a:p>
                  </a:txBody>
                  <a:tcPr marL="118872" marR="118872">
                    <a:lnL>
                      <a:noFill/>
                    </a:lnL>
                    <a:lnR>
                      <a:noFill/>
                    </a:lnR>
                    <a:lnT w="254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65077621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a:t>
                      </a: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87093982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Hypotension</a:t>
                      </a:r>
                    </a:p>
                  </a:txBody>
                  <a:tcPr marL="118872" marR="118872">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None</a:t>
                      </a:r>
                    </a:p>
                  </a:txBody>
                  <a:tcPr marL="118872" marR="118872">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Not requiring vasopressors</a:t>
                      </a:r>
                    </a:p>
                  </a:txBody>
                  <a:tcPr marL="118872" marR="118872">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Requiring a vasopressor with or without vasopressin</a:t>
                      </a:r>
                    </a:p>
                  </a:txBody>
                  <a:tcPr marL="118872" marR="118872">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Requiring multiple vasopressors (excluding vasopressin)</a:t>
                      </a:r>
                    </a:p>
                  </a:txBody>
                  <a:tcPr marL="118872" marR="118872">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68312655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and/or</a:t>
                      </a:r>
                      <a:endParaRPr kumimoji="0" lang="en-US" sz="1600" b="1" i="1"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1389595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Hypoxia</a:t>
                      </a:r>
                    </a:p>
                  </a:txBody>
                  <a:tcPr marL="118872" marR="118872">
                    <a:lnL>
                      <a:noFill/>
                    </a:lnL>
                    <a:lnR>
                      <a:noFill/>
                    </a:lnR>
                    <a:lnT>
                      <a:noFill/>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None</a:t>
                      </a:r>
                    </a:p>
                  </a:txBody>
                  <a:tcPr marL="118872" marR="118872">
                    <a:lnL>
                      <a:noFill/>
                    </a:lnL>
                    <a:lnR>
                      <a:noFill/>
                    </a:lnR>
                    <a:lnT>
                      <a:noFill/>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Requiring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low-flow nasal cannula or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blow-by</a:t>
                      </a:r>
                    </a:p>
                  </a:txBody>
                  <a:tcPr marL="118872" marR="118872">
                    <a:lnL>
                      <a:noFill/>
                    </a:lnL>
                    <a:lnR>
                      <a:noFill/>
                    </a:lnR>
                    <a:lnT>
                      <a:noFill/>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Requiring high-flow nasal cannula, facemask, nonrebreather mask, or Venturi mask</a:t>
                      </a:r>
                    </a:p>
                  </a:txBody>
                  <a:tcPr marL="118872" marR="118872">
                    <a:lnL>
                      <a:noFill/>
                    </a:lnL>
                    <a:lnR>
                      <a:noFill/>
                    </a:lnR>
                    <a:lnT>
                      <a:noFill/>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Requiring positive pressure (eg, CPAP, BiPAP, intubation, and mechanical ventilation)</a:t>
                      </a:r>
                    </a:p>
                  </a:txBody>
                  <a:tcPr marL="118872" marR="118872">
                    <a:lnL>
                      <a:noFill/>
                    </a:lnL>
                    <a:lnR>
                      <a:noFill/>
                    </a:lnR>
                    <a:lnT>
                      <a:noFill/>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698797195"/>
                  </a:ext>
                </a:extLst>
              </a:tr>
            </a:tbl>
          </a:graphicData>
        </a:graphic>
      </p:graphicFrame>
    </p:spTree>
    <p:extLst>
      <p:ext uri="{BB962C8B-B14F-4D97-AF65-F5344CB8AC3E}">
        <p14:creationId xmlns:p14="http://schemas.microsoft.com/office/powerpoint/2010/main" val="927490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42DF656-D0BE-3C46-A862-3A490C50B2C3}"/>
              </a:ext>
            </a:extLst>
          </p:cNvPr>
          <p:cNvSpPr>
            <a:spLocks noGrp="1"/>
          </p:cNvSpPr>
          <p:nvPr>
            <p:ph type="title"/>
          </p:nvPr>
        </p:nvSpPr>
        <p:spPr/>
        <p:txBody>
          <a:bodyPr/>
          <a:lstStyle/>
          <a:p>
            <a:r>
              <a:rPr lang="en-US" dirty="0"/>
              <a:t>CRS Management by Grade</a:t>
            </a:r>
          </a:p>
        </p:txBody>
      </p:sp>
      <p:sp>
        <p:nvSpPr>
          <p:cNvPr id="16" name="Content Placeholder 15">
            <a:extLst>
              <a:ext uri="{FF2B5EF4-FFF2-40B4-BE49-F238E27FC236}">
                <a16:creationId xmlns:a16="http://schemas.microsoft.com/office/drawing/2014/main" id="{ECF1FFE1-44DA-406D-8532-C73F5153CD81}"/>
              </a:ext>
            </a:extLst>
          </p:cNvPr>
          <p:cNvSpPr>
            <a:spLocks noGrp="1"/>
          </p:cNvSpPr>
          <p:nvPr>
            <p:ph idx="1"/>
          </p:nvPr>
        </p:nvSpPr>
        <p:spPr>
          <a:xfrm>
            <a:off x="604677" y="5638799"/>
            <a:ext cx="10877529" cy="524933"/>
          </a:xfrm>
        </p:spPr>
        <p:txBody>
          <a:bodyPr/>
          <a:lstStyle/>
          <a:p>
            <a:pPr>
              <a:spcAft>
                <a:spcPts val="0"/>
              </a:spcAft>
            </a:pPr>
            <a:r>
              <a:rPr lang="en-US" sz="1800" dirty="0"/>
              <a:t>Prompt, urgent intervention required, but rule out other causes of systemic inflammatory response</a:t>
            </a:r>
          </a:p>
          <a:p>
            <a:pPr>
              <a:spcAft>
                <a:spcPts val="0"/>
              </a:spcAft>
            </a:pPr>
            <a:r>
              <a:rPr lang="en-US" sz="1800" dirty="0"/>
              <a:t>If refractory to management, also consider other causes (ie, hemophagocytic lymphohistiocytosis)</a:t>
            </a:r>
          </a:p>
        </p:txBody>
      </p:sp>
      <p:sp>
        <p:nvSpPr>
          <p:cNvPr id="14" name="Text Box 15">
            <a:extLst>
              <a:ext uri="{FF2B5EF4-FFF2-40B4-BE49-F238E27FC236}">
                <a16:creationId xmlns:a16="http://schemas.microsoft.com/office/drawing/2014/main" id="{04787767-96DC-4A04-8209-0211A6873BE9}"/>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Mosunetuzumab PI.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NCCN. Management of immunotherapy-related toxicities. v.1.2022. nccn.org.</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6" name="Content Placeholder 3">
            <a:extLst>
              <a:ext uri="{FF2B5EF4-FFF2-40B4-BE49-F238E27FC236}">
                <a16:creationId xmlns:a16="http://schemas.microsoft.com/office/drawing/2014/main" id="{A63EF457-FF80-4BB0-BBD9-7341EFCF9BDA}"/>
              </a:ext>
            </a:extLst>
          </p:cNvPr>
          <p:cNvGraphicFramePr>
            <a:graphicFrameLocks/>
          </p:cNvGraphicFramePr>
          <p:nvPr>
            <p:extLst>
              <p:ext uri="{D42A27DB-BD31-4B8C-83A1-F6EECF244321}">
                <p14:modId xmlns:p14="http://schemas.microsoft.com/office/powerpoint/2010/main" val="3182727662"/>
              </p:ext>
            </p:extLst>
          </p:nvPr>
        </p:nvGraphicFramePr>
        <p:xfrm>
          <a:off x="693244" y="1615440"/>
          <a:ext cx="10872443" cy="3383280"/>
        </p:xfrm>
        <a:graphic>
          <a:graphicData uri="http://schemas.openxmlformats.org/drawingml/2006/table">
            <a:tbl>
              <a:tblPr firstRow="1" bandRow="1">
                <a:tableStyleId>{2A488322-F2BA-4B5B-9748-0D474271808F}</a:tableStyleId>
              </a:tblPr>
              <a:tblGrid>
                <a:gridCol w="1178661">
                  <a:extLst>
                    <a:ext uri="{9D8B030D-6E8A-4147-A177-3AD203B41FA5}">
                      <a16:colId xmlns:a16="http://schemas.microsoft.com/office/drawing/2014/main" val="20000"/>
                    </a:ext>
                  </a:extLst>
                </a:gridCol>
                <a:gridCol w="969378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CRS Grade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Recommended Management Approach</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current infusion, provide supportive care (± toci*); if symptoms resolve, restart infusion at same rate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Ensure CRS symptoms resolved for ≥72 hr and premedicate</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prior to next dose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monitoring patient more frequently with next dose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16292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current infusion, treat with toci</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if symptoms resolve, restart infusion at 50% rate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Ensure CRS symptoms resolved for ≥72 hr and premedicate</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prior to next dose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infusing next dose at 50% rate, monitoring more frequently, hospitalization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16292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current infusion, treat with toci and corticosteroids, provide supportive care (including ICU)</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Ensure CRS symptoms resolved for ≥72 hr and premedicate</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prior to next dose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Infuse next dose at 50% rate and hospitalize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r h="23376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Permanently discontinue drug, treat with tocilizumab</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and corticosteroids, provide supportive care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(including ICU)</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80ED258D-A656-AD40-9072-C67ACA3F0BD6}"/>
              </a:ext>
            </a:extLst>
          </p:cNvPr>
          <p:cNvSpPr txBox="1"/>
          <p:nvPr/>
        </p:nvSpPr>
        <p:spPr bwMode="auto">
          <a:xfrm>
            <a:off x="655394" y="5013104"/>
            <a:ext cx="110967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*Consider toci in patients with significant symptoms, who are older or have comorbidities.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Premedication to include an IV corticosteroid (≥1 hr prior), an IV antihistamine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 min prior), and an oral antipyretic (≥30 min prior) in cycle 1 and 2 for all patients and in cycle 3+ in those who experienced any grade CRS with prior dose. Note that premedication may mask fever. </a:t>
            </a: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If persistent, consider corticosteroids.</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90026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rot="10800000" flipH="1" flipV="1">
            <a:off x="10421859" y="923097"/>
            <a:ext cx="1409006" cy="2407750"/>
            <a:chOff x="1752613" y="3200404"/>
            <a:chExt cx="1524011" cy="2743204"/>
          </a:xfrm>
        </p:grpSpPr>
        <p:pic>
          <p:nvPicPr>
            <p:cNvPr id="599" name="Picture 40" descr="human body nohand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13" y="3200404"/>
              <a:ext cx="1524011" cy="2743204"/>
            </a:xfrm>
            <a:prstGeom prst="rect">
              <a:avLst/>
            </a:prstGeom>
            <a:solidFill>
              <a:schemeClr val="accent3"/>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0" name="Oval 1138"/>
            <p:cNvSpPr>
              <a:spLocks noChangeArrowheads="1"/>
            </p:cNvSpPr>
            <p:nvPr/>
          </p:nvSpPr>
          <p:spPr bwMode="auto">
            <a:xfrm>
              <a:off x="2286020" y="4602169"/>
              <a:ext cx="76201" cy="152401"/>
            </a:xfrm>
            <a:prstGeom prst="ellipse">
              <a:avLst/>
            </a:prstGeom>
            <a:solidFill>
              <a:schemeClr val="accent3"/>
            </a:solid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01" name="Oval 1139"/>
            <p:cNvSpPr>
              <a:spLocks noChangeArrowheads="1"/>
            </p:cNvSpPr>
            <p:nvPr/>
          </p:nvSpPr>
          <p:spPr bwMode="auto">
            <a:xfrm>
              <a:off x="2667018" y="4648206"/>
              <a:ext cx="76201" cy="152401"/>
            </a:xfrm>
            <a:prstGeom prst="ellipse">
              <a:avLst/>
            </a:prstGeom>
            <a:solidFill>
              <a:schemeClr val="accent3"/>
            </a:solid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02" name="Oval 1140"/>
            <p:cNvSpPr>
              <a:spLocks noChangeArrowheads="1"/>
            </p:cNvSpPr>
            <p:nvPr/>
          </p:nvSpPr>
          <p:spPr bwMode="auto">
            <a:xfrm>
              <a:off x="2438400" y="4022724"/>
              <a:ext cx="76201" cy="304800"/>
            </a:xfrm>
            <a:prstGeom prst="ellipse">
              <a:avLst/>
            </a:prstGeom>
            <a:solidFill>
              <a:schemeClr val="accent3"/>
            </a:solid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grpSp>
      <p:sp>
        <p:nvSpPr>
          <p:cNvPr id="2" name="Title 1"/>
          <p:cNvSpPr>
            <a:spLocks noGrp="1"/>
          </p:cNvSpPr>
          <p:nvPr>
            <p:ph type="title"/>
          </p:nvPr>
        </p:nvSpPr>
        <p:spPr/>
        <p:txBody>
          <a:bodyPr/>
          <a:lstStyle/>
          <a:p>
            <a:r>
              <a:rPr lang="en-US" dirty="0"/>
              <a:t>T-Cell–Redirecting Strategies:</a:t>
            </a:r>
            <a:br>
              <a:rPr lang="en-US" dirty="0"/>
            </a:br>
            <a:r>
              <a:rPr lang="en-US" dirty="0"/>
              <a:t>Bispecific Antibodies and CAR T-Cell Therapies</a:t>
            </a:r>
          </a:p>
        </p:txBody>
      </p:sp>
      <p:grpSp>
        <p:nvGrpSpPr>
          <p:cNvPr id="11" name="Group 10">
            <a:extLst>
              <a:ext uri="{FF2B5EF4-FFF2-40B4-BE49-F238E27FC236}">
                <a16:creationId xmlns:a16="http://schemas.microsoft.com/office/drawing/2014/main" id="{A22EDA96-AD4E-41ED-B241-A50ABE5E4956}"/>
              </a:ext>
            </a:extLst>
          </p:cNvPr>
          <p:cNvGrpSpPr/>
          <p:nvPr/>
        </p:nvGrpSpPr>
        <p:grpSpPr>
          <a:xfrm>
            <a:off x="9404757" y="3049320"/>
            <a:ext cx="499177" cy="410358"/>
            <a:chOff x="10450267" y="2797474"/>
            <a:chExt cx="419939" cy="345219"/>
          </a:xfrm>
        </p:grpSpPr>
        <p:grpSp>
          <p:nvGrpSpPr>
            <p:cNvPr id="667" name="Group 31"/>
            <p:cNvGrpSpPr>
              <a:grpSpLocks/>
            </p:cNvGrpSpPr>
            <p:nvPr/>
          </p:nvGrpSpPr>
          <p:grpSpPr bwMode="auto">
            <a:xfrm flipH="1" flipV="1">
              <a:off x="10450267" y="2797474"/>
              <a:ext cx="419939" cy="345219"/>
              <a:chOff x="912" y="2016"/>
              <a:chExt cx="624" cy="624"/>
            </a:xfrm>
            <a:solidFill>
              <a:schemeClr val="tx2"/>
            </a:solidFill>
          </p:grpSpPr>
          <p:sp>
            <p:nvSpPr>
              <p:cNvPr id="672" name="Oval 5"/>
              <p:cNvSpPr>
                <a:spLocks noChangeArrowheads="1"/>
              </p:cNvSpPr>
              <p:nvPr/>
            </p:nvSpPr>
            <p:spPr bwMode="auto">
              <a:xfrm>
                <a:off x="1008" y="2112"/>
                <a:ext cx="432" cy="432"/>
              </a:xfrm>
              <a:prstGeom prst="ellipse">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73" name="AutoShape 14"/>
              <p:cNvSpPr>
                <a:spLocks noChangeArrowheads="1"/>
              </p:cNvSpPr>
              <p:nvPr/>
            </p:nvSpPr>
            <p:spPr bwMode="auto">
              <a:xfrm>
                <a:off x="1200" y="2016"/>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74" name="AutoShape 15"/>
              <p:cNvSpPr>
                <a:spLocks noChangeArrowheads="1"/>
              </p:cNvSpPr>
              <p:nvPr/>
            </p:nvSpPr>
            <p:spPr bwMode="auto">
              <a:xfrm>
                <a:off x="1200" y="2544"/>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75" name="AutoShape 17"/>
              <p:cNvSpPr>
                <a:spLocks noChangeArrowheads="1"/>
              </p:cNvSpPr>
              <p:nvPr/>
            </p:nvSpPr>
            <p:spPr bwMode="auto">
              <a:xfrm rot="-5650977">
                <a:off x="1464" y="2280"/>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76" name="AutoShape 18"/>
              <p:cNvSpPr>
                <a:spLocks noChangeArrowheads="1"/>
              </p:cNvSpPr>
              <p:nvPr/>
            </p:nvSpPr>
            <p:spPr bwMode="auto">
              <a:xfrm rot="-3795092">
                <a:off x="977" y="2143"/>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77" name="AutoShape 19"/>
              <p:cNvSpPr>
                <a:spLocks noChangeArrowheads="1"/>
              </p:cNvSpPr>
              <p:nvPr/>
            </p:nvSpPr>
            <p:spPr bwMode="auto">
              <a:xfrm rot="-3795092">
                <a:off x="1429" y="2411"/>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78" name="AutoShape 20"/>
              <p:cNvSpPr>
                <a:spLocks noChangeArrowheads="1"/>
              </p:cNvSpPr>
              <p:nvPr/>
            </p:nvSpPr>
            <p:spPr bwMode="auto">
              <a:xfrm rot="-5650977">
                <a:off x="936" y="2280"/>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79" name="AutoShape 21"/>
              <p:cNvSpPr>
                <a:spLocks noChangeArrowheads="1"/>
              </p:cNvSpPr>
              <p:nvPr/>
            </p:nvSpPr>
            <p:spPr bwMode="auto">
              <a:xfrm rot="8285221">
                <a:off x="1337" y="2496"/>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80" name="AutoShape 22"/>
              <p:cNvSpPr>
                <a:spLocks noChangeArrowheads="1"/>
              </p:cNvSpPr>
              <p:nvPr/>
            </p:nvSpPr>
            <p:spPr bwMode="auto">
              <a:xfrm rot="8285221">
                <a:off x="1069" y="2050"/>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81" name="AutoShape 23"/>
              <p:cNvSpPr>
                <a:spLocks noChangeArrowheads="1"/>
              </p:cNvSpPr>
              <p:nvPr/>
            </p:nvSpPr>
            <p:spPr bwMode="auto">
              <a:xfrm rot="13314779" flipH="1">
                <a:off x="1063" y="2496"/>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82" name="AutoShape 24"/>
              <p:cNvSpPr>
                <a:spLocks noChangeArrowheads="1"/>
              </p:cNvSpPr>
              <p:nvPr/>
            </p:nvSpPr>
            <p:spPr bwMode="auto">
              <a:xfrm rot="13314779" flipH="1">
                <a:off x="1345" y="2064"/>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83" name="AutoShape 26"/>
              <p:cNvSpPr>
                <a:spLocks noChangeArrowheads="1"/>
              </p:cNvSpPr>
              <p:nvPr/>
            </p:nvSpPr>
            <p:spPr bwMode="auto">
              <a:xfrm rot="3728966">
                <a:off x="1430" y="2156"/>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84" name="AutoShape 27"/>
              <p:cNvSpPr>
                <a:spLocks noChangeArrowheads="1"/>
              </p:cNvSpPr>
              <p:nvPr/>
            </p:nvSpPr>
            <p:spPr bwMode="auto">
              <a:xfrm rot="3728966">
                <a:off x="977" y="2417"/>
                <a:ext cx="48" cy="96"/>
              </a:xfrm>
              <a:prstGeom prst="roundRect">
                <a:avLst>
                  <a:gd name="adj" fmla="val 16667"/>
                </a:avLst>
              </a:prstGeom>
              <a:grp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grpSp>
        <p:sp>
          <p:nvSpPr>
            <p:cNvPr id="668" name="Oval 6"/>
            <p:cNvSpPr>
              <a:spLocks noChangeArrowheads="1"/>
            </p:cNvSpPr>
            <p:nvPr/>
          </p:nvSpPr>
          <p:spPr bwMode="auto">
            <a:xfrm flipH="1" flipV="1">
              <a:off x="10561309" y="2891524"/>
              <a:ext cx="193818" cy="159332"/>
            </a:xfrm>
            <a:prstGeom prst="ellipse">
              <a:avLst/>
            </a:prstGeom>
            <a:solidFill>
              <a:schemeClr val="accent3"/>
            </a:solidFill>
            <a:ln w="9525">
              <a:solidFill>
                <a:schemeClr val="tx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grpSp>
          <p:nvGrpSpPr>
            <p:cNvPr id="669" name="Group 36"/>
            <p:cNvGrpSpPr>
              <a:grpSpLocks/>
            </p:cNvGrpSpPr>
            <p:nvPr/>
          </p:nvGrpSpPr>
          <p:grpSpPr bwMode="auto">
            <a:xfrm flipH="1" flipV="1">
              <a:off x="10644085" y="2923058"/>
              <a:ext cx="32303" cy="106221"/>
              <a:chOff x="624" y="2880"/>
              <a:chExt cx="144" cy="288"/>
            </a:xfrm>
          </p:grpSpPr>
          <p:sp>
            <p:nvSpPr>
              <p:cNvPr id="670" name="AutoShape 34"/>
              <p:cNvSpPr>
                <a:spLocks noChangeArrowheads="1"/>
              </p:cNvSpPr>
              <p:nvPr/>
            </p:nvSpPr>
            <p:spPr bwMode="auto">
              <a:xfrm>
                <a:off x="672" y="2880"/>
                <a:ext cx="96" cy="288"/>
              </a:xfrm>
              <a:prstGeom prst="moon">
                <a:avLst>
                  <a:gd name="adj" fmla="val 50000"/>
                </a:avLst>
              </a:prstGeom>
              <a:solidFill>
                <a:srgbClr val="FFFF00"/>
              </a:solidFill>
              <a:ln w="9525">
                <a:solidFill>
                  <a:schemeClr val="accent5"/>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671" name="AutoShape 35"/>
              <p:cNvSpPr>
                <a:spLocks noChangeArrowheads="1"/>
              </p:cNvSpPr>
              <p:nvPr/>
            </p:nvSpPr>
            <p:spPr bwMode="auto">
              <a:xfrm flipH="1">
                <a:off x="624" y="2880"/>
                <a:ext cx="96" cy="288"/>
              </a:xfrm>
              <a:prstGeom prst="moon">
                <a:avLst>
                  <a:gd name="adj" fmla="val 50000"/>
                </a:avLst>
              </a:prstGeom>
              <a:solidFill>
                <a:schemeClr val="accent5"/>
              </a:solidFill>
              <a:ln w="9525">
                <a:solidFill>
                  <a:schemeClr val="accent5"/>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grpSp>
      </p:grpSp>
      <p:cxnSp>
        <p:nvCxnSpPr>
          <p:cNvPr id="35" name="AutoShape 93"/>
          <p:cNvCxnSpPr>
            <a:cxnSpLocks noChangeShapeType="1"/>
          </p:cNvCxnSpPr>
          <p:nvPr/>
        </p:nvCxnSpPr>
        <p:spPr bwMode="auto">
          <a:xfrm rot="5400000">
            <a:off x="10105338" y="2637715"/>
            <a:ext cx="577825" cy="285698"/>
          </a:xfrm>
          <a:prstGeom prst="curvedConnector3">
            <a:avLst>
              <a:gd name="adj1" fmla="val 50000"/>
            </a:avLst>
          </a:prstGeom>
          <a:noFill/>
          <a:ln w="19050">
            <a:solidFill>
              <a:schemeClr val="tx1"/>
            </a:solidFill>
            <a:round/>
            <a:headEnd/>
            <a:tailEnd type="triangle" w="med" len="med"/>
          </a:ln>
          <a:extLst>
            <a:ext uri="{909E8E84-426E-40dd-AFC4-6F175D3DCCD1}">
              <a14:hiddenFill xmlns="" xmlns:a14="http://schemas.microsoft.com/office/drawing/2010/main">
                <a:noFill/>
              </a14:hiddenFill>
            </a:ext>
          </a:extLst>
        </p:spPr>
      </p:cxnSp>
      <p:grpSp>
        <p:nvGrpSpPr>
          <p:cNvPr id="14" name="Group 13">
            <a:extLst>
              <a:ext uri="{FF2B5EF4-FFF2-40B4-BE49-F238E27FC236}">
                <a16:creationId xmlns:a16="http://schemas.microsoft.com/office/drawing/2014/main" id="{21990884-8EEC-4BFA-847E-E99D6F25A5AC}"/>
              </a:ext>
            </a:extLst>
          </p:cNvPr>
          <p:cNvGrpSpPr/>
          <p:nvPr/>
        </p:nvGrpSpPr>
        <p:grpSpPr>
          <a:xfrm>
            <a:off x="8957232" y="3503621"/>
            <a:ext cx="629904" cy="431524"/>
            <a:chOff x="9698124" y="3169426"/>
            <a:chExt cx="629904" cy="431524"/>
          </a:xfrm>
        </p:grpSpPr>
        <p:grpSp>
          <p:nvGrpSpPr>
            <p:cNvPr id="610" name="Group 34"/>
            <p:cNvGrpSpPr>
              <a:grpSpLocks/>
            </p:cNvGrpSpPr>
            <p:nvPr/>
          </p:nvGrpSpPr>
          <p:grpSpPr bwMode="auto">
            <a:xfrm rot="12241378" flipH="1" flipV="1">
              <a:off x="10122001" y="3169426"/>
              <a:ext cx="84437" cy="129117"/>
              <a:chOff x="864" y="2016"/>
              <a:chExt cx="624" cy="1536"/>
            </a:xfrm>
            <a:solidFill>
              <a:schemeClr val="accent5"/>
            </a:solidFill>
          </p:grpSpPr>
          <p:sp>
            <p:nvSpPr>
              <p:cNvPr id="617" name="Oval 35"/>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18" name="Oval 36"/>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19" name="Rectangle 37"/>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20" name="Rectangle 38"/>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621" name="Group 39"/>
              <p:cNvGrpSpPr>
                <a:grpSpLocks/>
              </p:cNvGrpSpPr>
              <p:nvPr/>
            </p:nvGrpSpPr>
            <p:grpSpPr bwMode="auto">
              <a:xfrm>
                <a:off x="864" y="2928"/>
                <a:ext cx="240" cy="624"/>
                <a:chOff x="912" y="3264"/>
                <a:chExt cx="240" cy="624"/>
              </a:xfrm>
              <a:grpFill/>
            </p:grpSpPr>
            <p:sp>
              <p:nvSpPr>
                <p:cNvPr id="622" name="AutoShape 40"/>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23" name="AutoShape 41"/>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24" name="AutoShape 42"/>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603" name="Group 20"/>
            <p:cNvGrpSpPr>
              <a:grpSpLocks/>
            </p:cNvGrpSpPr>
            <p:nvPr/>
          </p:nvGrpSpPr>
          <p:grpSpPr bwMode="auto">
            <a:xfrm rot="14903456" flipH="1" flipV="1">
              <a:off x="10210972" y="3320798"/>
              <a:ext cx="65238" cy="168874"/>
              <a:chOff x="864" y="2016"/>
              <a:chExt cx="624" cy="1536"/>
            </a:xfrm>
            <a:solidFill>
              <a:schemeClr val="accent5"/>
            </a:solidFill>
          </p:grpSpPr>
          <p:sp>
            <p:nvSpPr>
              <p:cNvPr id="657" name="Oval 21"/>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58" name="Oval 22"/>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59" name="Rectangle 23"/>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60" name="Rectangle 24"/>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661" name="Group 25"/>
              <p:cNvGrpSpPr>
                <a:grpSpLocks/>
              </p:cNvGrpSpPr>
              <p:nvPr/>
            </p:nvGrpSpPr>
            <p:grpSpPr bwMode="auto">
              <a:xfrm>
                <a:off x="864" y="2928"/>
                <a:ext cx="240" cy="624"/>
                <a:chOff x="912" y="3264"/>
                <a:chExt cx="240" cy="624"/>
              </a:xfrm>
              <a:grpFill/>
            </p:grpSpPr>
            <p:sp>
              <p:nvSpPr>
                <p:cNvPr id="662" name="AutoShape 26"/>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63" name="AutoShape 27"/>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64" name="AutoShape 28"/>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604" name="Group 43"/>
            <p:cNvGrpSpPr>
              <a:grpSpLocks/>
            </p:cNvGrpSpPr>
            <p:nvPr/>
          </p:nvGrpSpPr>
          <p:grpSpPr bwMode="auto">
            <a:xfrm rot="7527037" flipH="1" flipV="1">
              <a:off x="9824045" y="3145058"/>
              <a:ext cx="105332" cy="173096"/>
              <a:chOff x="864" y="2016"/>
              <a:chExt cx="624" cy="1536"/>
            </a:xfrm>
            <a:solidFill>
              <a:schemeClr val="accent5"/>
            </a:solidFill>
          </p:grpSpPr>
          <p:sp>
            <p:nvSpPr>
              <p:cNvPr id="649" name="Oval 44"/>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50" name="Oval 45"/>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51" name="Rectangle 46"/>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52" name="Rectangle 47"/>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653" name="Group 48"/>
              <p:cNvGrpSpPr>
                <a:grpSpLocks/>
              </p:cNvGrpSpPr>
              <p:nvPr/>
            </p:nvGrpSpPr>
            <p:grpSpPr bwMode="auto">
              <a:xfrm>
                <a:off x="864" y="2928"/>
                <a:ext cx="240" cy="624"/>
                <a:chOff x="912" y="3264"/>
                <a:chExt cx="240" cy="624"/>
              </a:xfrm>
              <a:grpFill/>
            </p:grpSpPr>
            <p:sp>
              <p:nvSpPr>
                <p:cNvPr id="654" name="AutoShape 49"/>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5" name="AutoShape 50"/>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6" name="AutoShape 51"/>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605" name="Group 20"/>
            <p:cNvGrpSpPr>
              <a:grpSpLocks/>
            </p:cNvGrpSpPr>
            <p:nvPr/>
          </p:nvGrpSpPr>
          <p:grpSpPr bwMode="auto">
            <a:xfrm rot="18379242" flipH="1" flipV="1">
              <a:off x="10092758" y="3448556"/>
              <a:ext cx="65238" cy="168874"/>
              <a:chOff x="864" y="2016"/>
              <a:chExt cx="624" cy="1536"/>
            </a:xfrm>
            <a:solidFill>
              <a:schemeClr val="accent5"/>
            </a:solidFill>
          </p:grpSpPr>
          <p:sp>
            <p:nvSpPr>
              <p:cNvPr id="641" name="Oval 21"/>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42" name="Oval 22"/>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43" name="Rectangle 23"/>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44" name="Rectangle 24"/>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645" name="Group 25"/>
              <p:cNvGrpSpPr>
                <a:grpSpLocks/>
              </p:cNvGrpSpPr>
              <p:nvPr/>
            </p:nvGrpSpPr>
            <p:grpSpPr bwMode="auto">
              <a:xfrm>
                <a:off x="864" y="2928"/>
                <a:ext cx="240" cy="624"/>
                <a:chOff x="912" y="3264"/>
                <a:chExt cx="240" cy="624"/>
              </a:xfrm>
              <a:grpFill/>
            </p:grpSpPr>
            <p:sp>
              <p:nvSpPr>
                <p:cNvPr id="646" name="AutoShape 26"/>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47" name="AutoShape 27"/>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48" name="AutoShape 28"/>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606" name="Group 34"/>
            <p:cNvGrpSpPr>
              <a:grpSpLocks/>
            </p:cNvGrpSpPr>
            <p:nvPr/>
          </p:nvGrpSpPr>
          <p:grpSpPr bwMode="auto">
            <a:xfrm rot="3252148" flipH="1" flipV="1">
              <a:off x="9744361" y="3323660"/>
              <a:ext cx="67956" cy="160430"/>
              <a:chOff x="864" y="2016"/>
              <a:chExt cx="624" cy="1536"/>
            </a:xfrm>
            <a:solidFill>
              <a:schemeClr val="accent5"/>
            </a:solidFill>
          </p:grpSpPr>
          <p:sp>
            <p:nvSpPr>
              <p:cNvPr id="633" name="Oval 35"/>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34" name="Oval 36"/>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35" name="Rectangle 37"/>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36" name="Rectangle 38"/>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637" name="Group 39"/>
              <p:cNvGrpSpPr>
                <a:grpSpLocks/>
              </p:cNvGrpSpPr>
              <p:nvPr/>
            </p:nvGrpSpPr>
            <p:grpSpPr bwMode="auto">
              <a:xfrm>
                <a:off x="864" y="2928"/>
                <a:ext cx="240" cy="624"/>
                <a:chOff x="912" y="3264"/>
                <a:chExt cx="240" cy="624"/>
              </a:xfrm>
              <a:grpFill/>
            </p:grpSpPr>
            <p:sp>
              <p:nvSpPr>
                <p:cNvPr id="638" name="AutoShape 40"/>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39" name="AutoShape 41"/>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40" name="AutoShape 42"/>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607" name="Group 43"/>
            <p:cNvGrpSpPr>
              <a:grpSpLocks/>
            </p:cNvGrpSpPr>
            <p:nvPr/>
          </p:nvGrpSpPr>
          <p:grpSpPr bwMode="auto">
            <a:xfrm rot="21402102" flipH="1" flipV="1">
              <a:off x="9832380" y="3461639"/>
              <a:ext cx="130877" cy="139311"/>
              <a:chOff x="864" y="2016"/>
              <a:chExt cx="624" cy="1536"/>
            </a:xfrm>
            <a:solidFill>
              <a:schemeClr val="accent5"/>
            </a:solidFill>
          </p:grpSpPr>
          <p:sp>
            <p:nvSpPr>
              <p:cNvPr id="625" name="Oval 44"/>
              <p:cNvSpPr>
                <a:spLocks noChangeArrowheads="1"/>
              </p:cNvSpPr>
              <p:nvPr/>
            </p:nvSpPr>
            <p:spPr bwMode="auto">
              <a:xfrm>
                <a:off x="1104" y="2016"/>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26" name="Oval 45"/>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27" name="Rectangle 46"/>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28" name="Rectangle 47"/>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629" name="Group 48"/>
              <p:cNvGrpSpPr>
                <a:grpSpLocks/>
              </p:cNvGrpSpPr>
              <p:nvPr/>
            </p:nvGrpSpPr>
            <p:grpSpPr bwMode="auto">
              <a:xfrm>
                <a:off x="864" y="2928"/>
                <a:ext cx="240" cy="624"/>
                <a:chOff x="912" y="3264"/>
                <a:chExt cx="240" cy="624"/>
              </a:xfrm>
              <a:grpFill/>
            </p:grpSpPr>
            <p:sp>
              <p:nvSpPr>
                <p:cNvPr id="630" name="AutoShape 49"/>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31" name="AutoShape 50"/>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32" name="AutoShape 51"/>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sp>
          <p:nvSpPr>
            <p:cNvPr id="608" name="Oval 16"/>
            <p:cNvSpPr>
              <a:spLocks noChangeArrowheads="1"/>
            </p:cNvSpPr>
            <p:nvPr/>
          </p:nvSpPr>
          <p:spPr bwMode="auto">
            <a:xfrm rot="199344" flipH="1" flipV="1">
              <a:off x="9801139" y="3242139"/>
              <a:ext cx="405298" cy="293572"/>
            </a:xfrm>
            <a:prstGeom prst="ellipse">
              <a:avLst/>
            </a:prstGeom>
            <a:solidFill>
              <a:schemeClr val="accent2">
                <a:lumMod val="60000"/>
                <a:lumOff val="40000"/>
              </a:schemeClr>
            </a:solidFill>
            <a:ln>
              <a:noFill/>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609" name="Oval 95"/>
            <p:cNvSpPr>
              <a:spLocks noChangeArrowheads="1"/>
            </p:cNvSpPr>
            <p:nvPr/>
          </p:nvSpPr>
          <p:spPr bwMode="auto">
            <a:xfrm flipH="1" flipV="1">
              <a:off x="9878698" y="3303205"/>
              <a:ext cx="252556" cy="166197"/>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grpSp>
      <p:grpSp>
        <p:nvGrpSpPr>
          <p:cNvPr id="7" name="Group 6"/>
          <p:cNvGrpSpPr/>
          <p:nvPr/>
        </p:nvGrpSpPr>
        <p:grpSpPr>
          <a:xfrm>
            <a:off x="1822515" y="1643892"/>
            <a:ext cx="1229558" cy="1424301"/>
            <a:chOff x="2507316" y="1704102"/>
            <a:chExt cx="1229558" cy="1424301"/>
          </a:xfrm>
        </p:grpSpPr>
        <p:grpSp>
          <p:nvGrpSpPr>
            <p:cNvPr id="811" name="Group 810"/>
            <p:cNvGrpSpPr/>
            <p:nvPr/>
          </p:nvGrpSpPr>
          <p:grpSpPr>
            <a:xfrm rot="7789086">
              <a:off x="2409944" y="1801474"/>
              <a:ext cx="1424301" cy="1229558"/>
              <a:chOff x="1503684" y="1644352"/>
              <a:chExt cx="1636035" cy="1384845"/>
            </a:xfrm>
          </p:grpSpPr>
          <p:grpSp>
            <p:nvGrpSpPr>
              <p:cNvPr id="727" name="Group 726"/>
              <p:cNvGrpSpPr/>
              <p:nvPr/>
            </p:nvGrpSpPr>
            <p:grpSpPr>
              <a:xfrm>
                <a:off x="1503684" y="1644352"/>
                <a:ext cx="1417157" cy="1384845"/>
                <a:chOff x="8188562" y="2159063"/>
                <a:chExt cx="1881434" cy="2022978"/>
              </a:xfrm>
            </p:grpSpPr>
            <p:sp>
              <p:nvSpPr>
                <p:cNvPr id="728" name="Oval 16"/>
                <p:cNvSpPr>
                  <a:spLocks noChangeArrowheads="1"/>
                </p:cNvSpPr>
                <p:nvPr/>
              </p:nvSpPr>
              <p:spPr bwMode="auto">
                <a:xfrm rot="2788983">
                  <a:off x="8117790" y="2229835"/>
                  <a:ext cx="2022978" cy="1881434"/>
                </a:xfrm>
                <a:prstGeom prst="ellipse">
                  <a:avLst/>
                </a:prstGeom>
                <a:solidFill>
                  <a:schemeClr val="accent2">
                    <a:lumMod val="60000"/>
                    <a:lumOff val="40000"/>
                  </a:schemeClr>
                </a:solidFill>
                <a:ln>
                  <a:noFill/>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29" name="Oval 95"/>
                <p:cNvSpPr>
                  <a:spLocks noChangeArrowheads="1"/>
                </p:cNvSpPr>
                <p:nvPr/>
              </p:nvSpPr>
              <p:spPr bwMode="auto">
                <a:xfrm rot="20712193">
                  <a:off x="8528253" y="2697421"/>
                  <a:ext cx="1197512" cy="1031663"/>
                </a:xfrm>
                <a:prstGeom prst="ellipse">
                  <a:avLst/>
                </a:prstGeom>
                <a:solidFill>
                  <a:schemeClr val="accent2">
                    <a:lumMod val="7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748" name="Chord 747"/>
              <p:cNvSpPr/>
              <p:nvPr/>
            </p:nvSpPr>
            <p:spPr>
              <a:xfrm rot="13257307">
                <a:off x="2721694" y="2374289"/>
                <a:ext cx="418025" cy="389397"/>
              </a:xfrm>
              <a:prstGeom prst="chord">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49" name="Chord 748"/>
              <p:cNvSpPr/>
              <p:nvPr/>
            </p:nvSpPr>
            <p:spPr>
              <a:xfrm rot="9880807">
                <a:off x="2610723" y="1645963"/>
                <a:ext cx="418025" cy="389397"/>
              </a:xfrm>
              <a:prstGeom prst="chord">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2643" name="TextBox 2642"/>
            <p:cNvSpPr txBox="1"/>
            <p:nvPr/>
          </p:nvSpPr>
          <p:spPr>
            <a:xfrm>
              <a:off x="2996151" y="2078622"/>
              <a:ext cx="356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mn-cs"/>
                </a:rPr>
                <a:t>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4" name="Group 3"/>
          <p:cNvGrpSpPr/>
          <p:nvPr/>
        </p:nvGrpSpPr>
        <p:grpSpPr>
          <a:xfrm>
            <a:off x="3315974" y="2612637"/>
            <a:ext cx="1915898" cy="1961354"/>
            <a:chOff x="3868462" y="2441190"/>
            <a:chExt cx="1915898" cy="1961354"/>
          </a:xfrm>
          <a:solidFill>
            <a:schemeClr val="accent5"/>
          </a:solidFill>
        </p:grpSpPr>
        <p:grpSp>
          <p:nvGrpSpPr>
            <p:cNvPr id="813" name="Group 812"/>
            <p:cNvGrpSpPr/>
            <p:nvPr/>
          </p:nvGrpSpPr>
          <p:grpSpPr>
            <a:xfrm rot="2744047">
              <a:off x="3845734" y="2463918"/>
              <a:ext cx="1961354" cy="1915898"/>
              <a:chOff x="3845734" y="2463918"/>
              <a:chExt cx="1961354" cy="1915898"/>
            </a:xfrm>
            <a:grpFill/>
          </p:grpSpPr>
          <p:sp>
            <p:nvSpPr>
              <p:cNvPr id="3" name="Sun 2"/>
              <p:cNvSpPr/>
              <p:nvPr/>
            </p:nvSpPr>
            <p:spPr>
              <a:xfrm>
                <a:off x="3845734" y="2463918"/>
                <a:ext cx="1961354" cy="1915898"/>
              </a:xfrm>
              <a:prstGeom prst="su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05" name="Isosceles Triangle 244"/>
              <p:cNvSpPr/>
              <p:nvPr/>
            </p:nvSpPr>
            <p:spPr>
              <a:xfrm rot="2579010">
                <a:off x="5188339" y="2659434"/>
                <a:ext cx="377387" cy="456291"/>
              </a:xfrm>
              <a:prstGeom prst="triangle">
                <a:avLst>
                  <a:gd name="adj" fmla="val 49655"/>
                </a:avLst>
              </a:prstGeom>
              <a:grp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06" name="Isosceles Triangle 244"/>
              <p:cNvSpPr/>
              <p:nvPr/>
            </p:nvSpPr>
            <p:spPr>
              <a:xfrm rot="18915613">
                <a:off x="4087738" y="2696498"/>
                <a:ext cx="364181" cy="387345"/>
              </a:xfrm>
              <a:prstGeom prst="triangle">
                <a:avLst>
                  <a:gd name="adj" fmla="val 49655"/>
                </a:avLst>
              </a:prstGeom>
              <a:solidFill>
                <a:schemeClr val="accent3"/>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07" name="Isosceles Triangle 244"/>
              <p:cNvSpPr/>
              <p:nvPr/>
            </p:nvSpPr>
            <p:spPr>
              <a:xfrm rot="8340598" flipH="1">
                <a:off x="5192343" y="3717981"/>
                <a:ext cx="406684" cy="463458"/>
              </a:xfrm>
              <a:prstGeom prst="triangle">
                <a:avLst>
                  <a:gd name="adj" fmla="val 49655"/>
                </a:avLst>
              </a:prstGeom>
              <a:solidFill>
                <a:schemeClr val="accent3"/>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08" name="Isosceles Triangle 244"/>
              <p:cNvSpPr/>
              <p:nvPr/>
            </p:nvSpPr>
            <p:spPr>
              <a:xfrm rot="13339820">
                <a:off x="4081134" y="3739334"/>
                <a:ext cx="377387" cy="456291"/>
              </a:xfrm>
              <a:prstGeom prst="triangle">
                <a:avLst>
                  <a:gd name="adj" fmla="val 49655"/>
                </a:avLst>
              </a:prstGeom>
              <a:solidFill>
                <a:schemeClr val="accent3"/>
              </a:solid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2725" name="Oval 2724"/>
            <p:cNvSpPr/>
            <p:nvPr/>
          </p:nvSpPr>
          <p:spPr>
            <a:xfrm>
              <a:off x="4201662" y="2827926"/>
              <a:ext cx="1201208" cy="1228743"/>
            </a:xfrm>
            <a:prstGeom prst="ellips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22" name="TextBox 2721"/>
            <p:cNvSpPr txBox="1"/>
            <p:nvPr/>
          </p:nvSpPr>
          <p:spPr>
            <a:xfrm>
              <a:off x="4359845" y="3105962"/>
              <a:ext cx="873637" cy="707886"/>
            </a:xfrm>
            <a:prstGeom prst="rect">
              <a:avLst/>
            </a:prstGeom>
            <a:solidFill>
              <a:schemeClr val="tx2"/>
            </a:solid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n-ea"/>
                  <a:cs typeface="+mn-cs"/>
                </a:rPr>
                <a:t>Tumor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n-ea"/>
                  <a:cs typeface="+mn-cs"/>
                </a:rPr>
                <a:t>cell</a:t>
              </a:r>
            </a:p>
          </p:txBody>
        </p:sp>
      </p:grpSp>
      <p:graphicFrame>
        <p:nvGraphicFramePr>
          <p:cNvPr id="712" name="Group 32">
            <a:extLst>
              <a:ext uri="{FF2B5EF4-FFF2-40B4-BE49-F238E27FC236}">
                <a16:creationId xmlns:a16="http://schemas.microsoft.com/office/drawing/2014/main" id="{BDBDDF22-4569-4DD8-98B5-27BC8C4D017E}"/>
              </a:ext>
            </a:extLst>
          </p:cNvPr>
          <p:cNvGraphicFramePr>
            <a:graphicFrameLocks noGrp="1"/>
          </p:cNvGraphicFramePr>
          <p:nvPr>
            <p:extLst>
              <p:ext uri="{D42A27DB-BD31-4B8C-83A1-F6EECF244321}">
                <p14:modId xmlns:p14="http://schemas.microsoft.com/office/powerpoint/2010/main" val="1111788296"/>
              </p:ext>
            </p:extLst>
          </p:nvPr>
        </p:nvGraphicFramePr>
        <p:xfrm>
          <a:off x="725544" y="4683581"/>
          <a:ext cx="10780655" cy="1463104"/>
        </p:xfrm>
        <a:graphic>
          <a:graphicData uri="http://schemas.openxmlformats.org/drawingml/2006/table">
            <a:tbl>
              <a:tblPr/>
              <a:tblGrid>
                <a:gridCol w="4287813">
                  <a:extLst>
                    <a:ext uri="{9D8B030D-6E8A-4147-A177-3AD203B41FA5}">
                      <a16:colId xmlns:a16="http://schemas.microsoft.com/office/drawing/2014/main" val="20000"/>
                    </a:ext>
                  </a:extLst>
                </a:gridCol>
                <a:gridCol w="2702411">
                  <a:extLst>
                    <a:ext uri="{9D8B030D-6E8A-4147-A177-3AD203B41FA5}">
                      <a16:colId xmlns:a16="http://schemas.microsoft.com/office/drawing/2014/main" val="20001"/>
                    </a:ext>
                  </a:extLst>
                </a:gridCol>
                <a:gridCol w="3790431">
                  <a:extLst>
                    <a:ext uri="{9D8B030D-6E8A-4147-A177-3AD203B41FA5}">
                      <a16:colId xmlns:a16="http://schemas.microsoft.com/office/drawing/2014/main" val="1412412387"/>
                    </a:ext>
                  </a:extLst>
                </a:gridCol>
              </a:tblGrid>
              <a:tr h="18533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Bispecific Antibodies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CAR T-Cell Therapy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533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Preparation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“Off the shelf”</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 vitro manufacturing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(3-4 wk)</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18533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Dosing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Repetitive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Single </a:t>
                      </a:r>
                      <a:r>
                        <a:rPr lang="en-US" sz="1800" dirty="0">
                          <a:solidFill>
                            <a:prstClr val="black"/>
                          </a:solidFill>
                          <a:latin typeface="Calibri" panose="020F0502020204030204" pitchFamily="34" charset="0"/>
                          <a:cs typeface="Calibri" panose="020F0502020204030204" pitchFamily="34" charset="0"/>
                        </a:rPr>
                        <a:t>(following lymphodepleting 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2"/>
                  </a:ext>
                </a:extLst>
              </a:tr>
              <a:tr h="18533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CRS incidence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Less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Greater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8705258"/>
                  </a:ext>
                </a:extLst>
              </a:tr>
            </a:tbl>
          </a:graphicData>
        </a:graphic>
      </p:graphicFrame>
      <p:sp>
        <p:nvSpPr>
          <p:cNvPr id="713" name="Text Box 11">
            <a:extLst>
              <a:ext uri="{FF2B5EF4-FFF2-40B4-BE49-F238E27FC236}">
                <a16:creationId xmlns:a16="http://schemas.microsoft.com/office/drawing/2014/main" id="{BB9C0E1A-898D-427D-B312-8466A15872E2}"/>
              </a:ext>
            </a:extLst>
          </p:cNvPr>
          <p:cNvSpPr txBox="1">
            <a:spLocks noChangeArrowheads="1"/>
          </p:cNvSpPr>
          <p:nvPr/>
        </p:nvSpPr>
        <p:spPr bwMode="auto">
          <a:xfrm>
            <a:off x="402909" y="636288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Arial" panose="020B0604020202020204" pitchFamily="34" charset="0"/>
              </a:rPr>
              <a:t>Carrasco-Padilla. Pharmaceutics. 2023;15:132. Mosunetuzumab-axgb PI. Tisagenlecleucel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14" name="Group 713">
            <a:extLst>
              <a:ext uri="{FF2B5EF4-FFF2-40B4-BE49-F238E27FC236}">
                <a16:creationId xmlns:a16="http://schemas.microsoft.com/office/drawing/2014/main" id="{500B41BD-C8EE-401C-8211-E7B3B971FDBE}"/>
              </a:ext>
            </a:extLst>
          </p:cNvPr>
          <p:cNvGrpSpPr/>
          <p:nvPr/>
        </p:nvGrpSpPr>
        <p:grpSpPr>
          <a:xfrm>
            <a:off x="2710625" y="3051159"/>
            <a:ext cx="490829" cy="688611"/>
            <a:chOff x="1718104" y="3688566"/>
            <a:chExt cx="490829" cy="688611"/>
          </a:xfrm>
        </p:grpSpPr>
        <p:sp>
          <p:nvSpPr>
            <p:cNvPr id="715" name="Freeform: Shape 714">
              <a:extLst>
                <a:ext uri="{FF2B5EF4-FFF2-40B4-BE49-F238E27FC236}">
                  <a16:creationId xmlns:a16="http://schemas.microsoft.com/office/drawing/2014/main" id="{E2D2739D-CDDA-4B55-ABD9-7BCAFF529455}"/>
                </a:ext>
              </a:extLst>
            </p:cNvPr>
            <p:cNvSpPr/>
            <p:nvPr/>
          </p:nvSpPr>
          <p:spPr bwMode="auto">
            <a:xfrm>
              <a:off x="1786175" y="3688566"/>
              <a:ext cx="362309" cy="688611"/>
            </a:xfrm>
            <a:custGeom>
              <a:avLst/>
              <a:gdLst>
                <a:gd name="connsiteX0" fmla="*/ 0 w 362309"/>
                <a:gd name="connsiteY0" fmla="*/ 210574 h 688611"/>
                <a:gd name="connsiteX1" fmla="*/ 25879 w 362309"/>
                <a:gd name="connsiteY1" fmla="*/ 408981 h 688611"/>
                <a:gd name="connsiteX2" fmla="*/ 138023 w 362309"/>
                <a:gd name="connsiteY2" fmla="*/ 3540 h 688611"/>
                <a:gd name="connsiteX3" fmla="*/ 163902 w 362309"/>
                <a:gd name="connsiteY3" fmla="*/ 685026 h 688611"/>
                <a:gd name="connsiteX4" fmla="*/ 301925 w 362309"/>
                <a:gd name="connsiteY4" fmla="*/ 279585 h 688611"/>
                <a:gd name="connsiteX5" fmla="*/ 362309 w 362309"/>
                <a:gd name="connsiteY5" fmla="*/ 443487 h 68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2309" h="688611">
                  <a:moveTo>
                    <a:pt x="0" y="210574"/>
                  </a:moveTo>
                  <a:cubicBezTo>
                    <a:pt x="1437" y="327030"/>
                    <a:pt x="2875" y="443487"/>
                    <a:pt x="25879" y="408981"/>
                  </a:cubicBezTo>
                  <a:cubicBezTo>
                    <a:pt x="48883" y="374475"/>
                    <a:pt x="115019" y="-42468"/>
                    <a:pt x="138023" y="3540"/>
                  </a:cubicBezTo>
                  <a:cubicBezTo>
                    <a:pt x="161027" y="49548"/>
                    <a:pt x="136585" y="639019"/>
                    <a:pt x="163902" y="685026"/>
                  </a:cubicBezTo>
                  <a:cubicBezTo>
                    <a:pt x="191219" y="731034"/>
                    <a:pt x="268857" y="319842"/>
                    <a:pt x="301925" y="279585"/>
                  </a:cubicBezTo>
                  <a:cubicBezTo>
                    <a:pt x="334993" y="239328"/>
                    <a:pt x="348651" y="341407"/>
                    <a:pt x="362309" y="443487"/>
                  </a:cubicBez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718" name="Group 717">
              <a:extLst>
                <a:ext uri="{FF2B5EF4-FFF2-40B4-BE49-F238E27FC236}">
                  <a16:creationId xmlns:a16="http://schemas.microsoft.com/office/drawing/2014/main" id="{72645930-EC4E-4CAB-9DC4-3AAD2046AD9F}"/>
                </a:ext>
              </a:extLst>
            </p:cNvPr>
            <p:cNvGrpSpPr/>
            <p:nvPr/>
          </p:nvGrpSpPr>
          <p:grpSpPr>
            <a:xfrm>
              <a:off x="1876920" y="4038564"/>
              <a:ext cx="332013" cy="245031"/>
              <a:chOff x="638313" y="4029719"/>
              <a:chExt cx="332013" cy="245031"/>
            </a:xfrm>
          </p:grpSpPr>
          <p:sp>
            <p:nvSpPr>
              <p:cNvPr id="721" name="Oval 720">
                <a:extLst>
                  <a:ext uri="{FF2B5EF4-FFF2-40B4-BE49-F238E27FC236}">
                    <a16:creationId xmlns:a16="http://schemas.microsoft.com/office/drawing/2014/main" id="{1CBD117C-9E29-482C-A094-53F7F5DA0D2D}"/>
                  </a:ext>
                </a:extLst>
              </p:cNvPr>
              <p:cNvSpPr/>
              <p:nvPr/>
            </p:nvSpPr>
            <p:spPr bwMode="auto">
              <a:xfrm rot="21576106">
                <a:off x="638313" y="4029719"/>
                <a:ext cx="172369" cy="238615"/>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2" name="Oval 721">
                <a:extLst>
                  <a:ext uri="{FF2B5EF4-FFF2-40B4-BE49-F238E27FC236}">
                    <a16:creationId xmlns:a16="http://schemas.microsoft.com/office/drawing/2014/main" id="{68CEB37B-D54D-46C7-8B12-C2842F3FA50B}"/>
                  </a:ext>
                </a:extLst>
              </p:cNvPr>
              <p:cNvSpPr/>
              <p:nvPr/>
            </p:nvSpPr>
            <p:spPr bwMode="auto">
              <a:xfrm rot="21576106">
                <a:off x="797957" y="4036135"/>
                <a:ext cx="172369" cy="238615"/>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719" name="Oval 718">
              <a:extLst>
                <a:ext uri="{FF2B5EF4-FFF2-40B4-BE49-F238E27FC236}">
                  <a16:creationId xmlns:a16="http://schemas.microsoft.com/office/drawing/2014/main" id="{298CD159-E192-459D-BED9-58504477D1B1}"/>
                </a:ext>
              </a:extLst>
            </p:cNvPr>
            <p:cNvSpPr/>
            <p:nvPr/>
          </p:nvSpPr>
          <p:spPr bwMode="auto">
            <a:xfrm rot="21576106">
              <a:off x="1718104" y="3745010"/>
              <a:ext cx="172369" cy="238615"/>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0" name="Oval 719">
              <a:extLst>
                <a:ext uri="{FF2B5EF4-FFF2-40B4-BE49-F238E27FC236}">
                  <a16:creationId xmlns:a16="http://schemas.microsoft.com/office/drawing/2014/main" id="{AF89588E-D933-460D-BDBA-89CFCE40263D}"/>
                </a:ext>
              </a:extLst>
            </p:cNvPr>
            <p:cNvSpPr/>
            <p:nvPr/>
          </p:nvSpPr>
          <p:spPr bwMode="auto">
            <a:xfrm rot="21576106">
              <a:off x="1877748" y="3751426"/>
              <a:ext cx="172369" cy="238615"/>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5" name="Group 4">
            <a:extLst>
              <a:ext uri="{FF2B5EF4-FFF2-40B4-BE49-F238E27FC236}">
                <a16:creationId xmlns:a16="http://schemas.microsoft.com/office/drawing/2014/main" id="{ACA941FE-5907-4BFD-92E0-53088576D5E7}"/>
              </a:ext>
            </a:extLst>
          </p:cNvPr>
          <p:cNvGrpSpPr/>
          <p:nvPr/>
        </p:nvGrpSpPr>
        <p:grpSpPr>
          <a:xfrm>
            <a:off x="8654518" y="1597275"/>
            <a:ext cx="1391835" cy="1429067"/>
            <a:chOff x="10771676" y="292421"/>
            <a:chExt cx="1391835" cy="1429067"/>
          </a:xfrm>
        </p:grpSpPr>
        <p:sp>
          <p:nvSpPr>
            <p:cNvPr id="726" name="Chord 725">
              <a:extLst>
                <a:ext uri="{FF2B5EF4-FFF2-40B4-BE49-F238E27FC236}">
                  <a16:creationId xmlns:a16="http://schemas.microsoft.com/office/drawing/2014/main" id="{77181C0E-F17A-428F-BE4B-02EE1A51E763}"/>
                </a:ext>
              </a:extLst>
            </p:cNvPr>
            <p:cNvSpPr/>
            <p:nvPr/>
          </p:nvSpPr>
          <p:spPr>
            <a:xfrm rot="10994197">
              <a:off x="11823405" y="738592"/>
              <a:ext cx="340106" cy="300782"/>
            </a:xfrm>
            <a:prstGeom prst="chord">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31" name="Chord 730">
              <a:extLst>
                <a:ext uri="{FF2B5EF4-FFF2-40B4-BE49-F238E27FC236}">
                  <a16:creationId xmlns:a16="http://schemas.microsoft.com/office/drawing/2014/main" id="{FCA5119A-1A1C-4B52-A40C-13E0D89E4C40}"/>
                </a:ext>
              </a:extLst>
            </p:cNvPr>
            <p:cNvSpPr/>
            <p:nvPr/>
          </p:nvSpPr>
          <p:spPr>
            <a:xfrm rot="6323600">
              <a:off x="11071379" y="312083"/>
              <a:ext cx="340106" cy="300782"/>
            </a:xfrm>
            <a:prstGeom prst="chord">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32" name="Oval 16">
              <a:extLst>
                <a:ext uri="{FF2B5EF4-FFF2-40B4-BE49-F238E27FC236}">
                  <a16:creationId xmlns:a16="http://schemas.microsoft.com/office/drawing/2014/main" id="{1FF12D6F-FDD1-4C60-A146-1F925A9B9013}"/>
                </a:ext>
              </a:extLst>
            </p:cNvPr>
            <p:cNvSpPr>
              <a:spLocks noChangeArrowheads="1"/>
            </p:cNvSpPr>
            <p:nvPr/>
          </p:nvSpPr>
          <p:spPr bwMode="auto">
            <a:xfrm rot="199344" flipH="1" flipV="1">
              <a:off x="10771676" y="476739"/>
              <a:ext cx="1194382" cy="1244749"/>
            </a:xfrm>
            <a:prstGeom prst="ellipse">
              <a:avLst/>
            </a:prstGeom>
            <a:solidFill>
              <a:schemeClr val="accent2">
                <a:lumMod val="60000"/>
                <a:lumOff val="40000"/>
              </a:schemeClr>
            </a:solidFill>
            <a:ln>
              <a:noFill/>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33" name="Oval 95">
              <a:extLst>
                <a:ext uri="{FF2B5EF4-FFF2-40B4-BE49-F238E27FC236}">
                  <a16:creationId xmlns:a16="http://schemas.microsoft.com/office/drawing/2014/main" id="{843983F0-CFF8-4FC0-B50A-ECACD69A4D80}"/>
                </a:ext>
              </a:extLst>
            </p:cNvPr>
            <p:cNvSpPr>
              <a:spLocks noChangeArrowheads="1"/>
            </p:cNvSpPr>
            <p:nvPr/>
          </p:nvSpPr>
          <p:spPr bwMode="auto">
            <a:xfrm rot="11929993" flipH="1" flipV="1">
              <a:off x="11071379" y="655478"/>
              <a:ext cx="633242" cy="794039"/>
            </a:xfrm>
            <a:prstGeom prst="ellipse">
              <a:avLst/>
            </a:prstGeom>
            <a:solidFill>
              <a:schemeClr val="accent2">
                <a:lumMod val="7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734" name="TextBox 733">
              <a:extLst>
                <a:ext uri="{FF2B5EF4-FFF2-40B4-BE49-F238E27FC236}">
                  <a16:creationId xmlns:a16="http://schemas.microsoft.com/office/drawing/2014/main" id="{024254E0-1699-486D-AD2D-F2D8871B395A}"/>
                </a:ext>
              </a:extLst>
            </p:cNvPr>
            <p:cNvSpPr txBox="1"/>
            <p:nvPr/>
          </p:nvSpPr>
          <p:spPr>
            <a:xfrm>
              <a:off x="11224013" y="818147"/>
              <a:ext cx="26553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mn-cs"/>
                </a:rPr>
                <a:t>T</a:t>
              </a:r>
            </a:p>
          </p:txBody>
        </p:sp>
      </p:grpSp>
      <p:sp>
        <p:nvSpPr>
          <p:cNvPr id="735" name="Text Box 11">
            <a:extLst>
              <a:ext uri="{FF2B5EF4-FFF2-40B4-BE49-F238E27FC236}">
                <a16:creationId xmlns:a16="http://schemas.microsoft.com/office/drawing/2014/main" id="{092C47A7-4A04-4A94-80CE-69DCE523C01D}"/>
              </a:ext>
            </a:extLst>
          </p:cNvPr>
          <p:cNvSpPr txBox="1">
            <a:spLocks noChangeArrowheads="1"/>
          </p:cNvSpPr>
          <p:nvPr/>
        </p:nvSpPr>
        <p:spPr bwMode="auto">
          <a:xfrm>
            <a:off x="819023" y="3503212"/>
            <a:ext cx="21365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fontAlgn="base">
              <a:lnSpc>
                <a:spcPct val="100000"/>
              </a:lnSpc>
              <a:spcBef>
                <a:spcPct val="0"/>
              </a:spcBef>
              <a:spcAft>
                <a:spcPct val="0"/>
              </a:spcAft>
              <a:buClrTx/>
              <a:buNone/>
              <a:defRPr/>
            </a:pPr>
            <a:r>
              <a:rPr lang="en-US" altLang="en-US" sz="1600" b="1" dirty="0">
                <a:solidFill>
                  <a:schemeClr val="bg1"/>
                </a:solidFill>
                <a:latin typeface="Calibri" panose="020F0502020204030204" pitchFamily="34" charset="0"/>
                <a:cs typeface="Arial" panose="020B0604020202020204" pitchFamily="34" charset="0"/>
              </a:rPr>
              <a:t>Bispecific antibody</a:t>
            </a:r>
            <a:endParaRPr kumimoji="0" lang="en-US" altLang="en-US" sz="1600" b="1" i="0"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endParaRPr>
          </a:p>
        </p:txBody>
      </p:sp>
      <p:sp>
        <p:nvSpPr>
          <p:cNvPr id="736" name="Text Box 11">
            <a:extLst>
              <a:ext uri="{FF2B5EF4-FFF2-40B4-BE49-F238E27FC236}">
                <a16:creationId xmlns:a16="http://schemas.microsoft.com/office/drawing/2014/main" id="{C11B6969-8265-47D9-9FB5-7B0A11E4D266}"/>
              </a:ext>
            </a:extLst>
          </p:cNvPr>
          <p:cNvSpPr txBox="1">
            <a:spLocks noChangeArrowheads="1"/>
          </p:cNvSpPr>
          <p:nvPr/>
        </p:nvSpPr>
        <p:spPr bwMode="auto">
          <a:xfrm>
            <a:off x="1318849" y="1287734"/>
            <a:ext cx="23209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fontAlgn="base">
              <a:lnSpc>
                <a:spcPct val="100000"/>
              </a:lnSpc>
              <a:spcBef>
                <a:spcPct val="0"/>
              </a:spcBef>
              <a:spcAft>
                <a:spcPct val="0"/>
              </a:spcAft>
              <a:buClrTx/>
              <a:buNone/>
              <a:defRPr/>
            </a:pPr>
            <a:r>
              <a:rPr lang="en-US" altLang="en-US" sz="1600" b="1" dirty="0">
                <a:solidFill>
                  <a:schemeClr val="accent1"/>
                </a:solidFill>
                <a:latin typeface="Calibri" panose="020F0502020204030204" pitchFamily="34" charset="0"/>
                <a:cs typeface="Arial" panose="020B0604020202020204" pitchFamily="34" charset="0"/>
              </a:rPr>
              <a:t>Cytotoxic T lymphocyte</a:t>
            </a:r>
            <a:endParaRPr kumimoji="0" lang="en-US" altLang="en-US" sz="1600" b="1" i="0" u="none" strike="noStrike" kern="1200" cap="none" spc="0" normalizeH="0" baseline="0" noProof="0" dirty="0">
              <a:ln>
                <a:noFill/>
              </a:ln>
              <a:solidFill>
                <a:schemeClr val="accent1"/>
              </a:solidFill>
              <a:effectLst/>
              <a:uLnTx/>
              <a:uFillTx/>
              <a:latin typeface="Calibri" panose="020F0502020204030204" pitchFamily="34" charset="0"/>
              <a:cs typeface="Arial" panose="020B0604020202020204" pitchFamily="34" charset="0"/>
            </a:endParaRPr>
          </a:p>
        </p:txBody>
      </p:sp>
      <p:grpSp>
        <p:nvGrpSpPr>
          <p:cNvPr id="28" name="Group 27">
            <a:extLst>
              <a:ext uri="{FF2B5EF4-FFF2-40B4-BE49-F238E27FC236}">
                <a16:creationId xmlns:a16="http://schemas.microsoft.com/office/drawing/2014/main" id="{120B440A-4F65-4F06-8650-78B89BDC11F4}"/>
              </a:ext>
            </a:extLst>
          </p:cNvPr>
          <p:cNvGrpSpPr/>
          <p:nvPr/>
        </p:nvGrpSpPr>
        <p:grpSpPr>
          <a:xfrm>
            <a:off x="5155207" y="2234426"/>
            <a:ext cx="2136591" cy="2143021"/>
            <a:chOff x="5137663" y="2036759"/>
            <a:chExt cx="2136591" cy="2143021"/>
          </a:xfrm>
        </p:grpSpPr>
        <p:sp>
          <p:nvSpPr>
            <p:cNvPr id="2717" name="Chord 2716"/>
            <p:cNvSpPr/>
            <p:nvPr/>
          </p:nvSpPr>
          <p:spPr>
            <a:xfrm rot="10994197">
              <a:off x="6672582" y="2920268"/>
              <a:ext cx="340106" cy="300782"/>
            </a:xfrm>
            <a:prstGeom prst="chord">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16" name="Chord 2715"/>
            <p:cNvSpPr/>
            <p:nvPr/>
          </p:nvSpPr>
          <p:spPr>
            <a:xfrm rot="6323600">
              <a:off x="5920556" y="2493759"/>
              <a:ext cx="340106" cy="300782"/>
            </a:xfrm>
            <a:prstGeom prst="chord">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660" name="Group 34"/>
            <p:cNvGrpSpPr>
              <a:grpSpLocks/>
            </p:cNvGrpSpPr>
            <p:nvPr/>
          </p:nvGrpSpPr>
          <p:grpSpPr bwMode="auto">
            <a:xfrm rot="12241378" flipH="1" flipV="1">
              <a:off x="6566409" y="2447223"/>
              <a:ext cx="248829" cy="547458"/>
              <a:chOff x="864" y="2016"/>
              <a:chExt cx="624" cy="1536"/>
            </a:xfrm>
            <a:solidFill>
              <a:schemeClr val="accent5"/>
            </a:solidFill>
          </p:grpSpPr>
          <p:sp>
            <p:nvSpPr>
              <p:cNvPr id="2667" name="Oval 35"/>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68" name="Oval 36"/>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69" name="Rectangle 37"/>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70" name="Rectangle 38"/>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2671" name="Group 39"/>
              <p:cNvGrpSpPr>
                <a:grpSpLocks/>
              </p:cNvGrpSpPr>
              <p:nvPr/>
            </p:nvGrpSpPr>
            <p:grpSpPr bwMode="auto">
              <a:xfrm>
                <a:off x="864" y="2928"/>
                <a:ext cx="240" cy="624"/>
                <a:chOff x="912" y="3264"/>
                <a:chExt cx="240" cy="624"/>
              </a:xfrm>
              <a:grpFill/>
            </p:grpSpPr>
            <p:sp>
              <p:nvSpPr>
                <p:cNvPr id="2672" name="AutoShape 40"/>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73" name="AutoShape 41"/>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74" name="AutoShape 42"/>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2653" name="Group 20"/>
            <p:cNvGrpSpPr>
              <a:grpSpLocks/>
            </p:cNvGrpSpPr>
            <p:nvPr/>
          </p:nvGrpSpPr>
          <p:grpSpPr bwMode="auto">
            <a:xfrm rot="14903456" flipH="1" flipV="1">
              <a:off x="6786419" y="3101115"/>
              <a:ext cx="276611" cy="497659"/>
              <a:chOff x="864" y="2016"/>
              <a:chExt cx="624" cy="1536"/>
            </a:xfrm>
            <a:solidFill>
              <a:schemeClr val="accent5"/>
            </a:solidFill>
          </p:grpSpPr>
          <p:sp>
            <p:nvSpPr>
              <p:cNvPr id="2707" name="Oval 21"/>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708" name="Oval 22"/>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709" name="Rectangle 23"/>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710" name="Rectangle 24"/>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2711" name="Group 25"/>
              <p:cNvGrpSpPr>
                <a:grpSpLocks/>
              </p:cNvGrpSpPr>
              <p:nvPr/>
            </p:nvGrpSpPr>
            <p:grpSpPr bwMode="auto">
              <a:xfrm>
                <a:off x="864" y="2928"/>
                <a:ext cx="240" cy="624"/>
                <a:chOff x="912" y="3264"/>
                <a:chExt cx="240" cy="624"/>
              </a:xfrm>
              <a:grpFill/>
            </p:grpSpPr>
            <p:sp>
              <p:nvSpPr>
                <p:cNvPr id="2712" name="AutoShape 26"/>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13" name="AutoShape 27"/>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14" name="AutoShape 28"/>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2654" name="Group 43"/>
            <p:cNvGrpSpPr>
              <a:grpSpLocks/>
            </p:cNvGrpSpPr>
            <p:nvPr/>
          </p:nvGrpSpPr>
          <p:grpSpPr bwMode="auto">
            <a:xfrm rot="5400000" flipH="1" flipV="1">
              <a:off x="5620254" y="2511309"/>
              <a:ext cx="446608" cy="510100"/>
              <a:chOff x="864" y="2016"/>
              <a:chExt cx="624" cy="1536"/>
            </a:xfrm>
            <a:solidFill>
              <a:schemeClr val="accent5"/>
            </a:solidFill>
          </p:grpSpPr>
          <p:sp>
            <p:nvSpPr>
              <p:cNvPr id="2699" name="Oval 44"/>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700" name="Oval 45"/>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701" name="Rectangle 46"/>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702" name="Rectangle 47"/>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2703" name="Group 48"/>
              <p:cNvGrpSpPr>
                <a:grpSpLocks/>
              </p:cNvGrpSpPr>
              <p:nvPr/>
            </p:nvGrpSpPr>
            <p:grpSpPr bwMode="auto">
              <a:xfrm>
                <a:off x="864" y="2928"/>
                <a:ext cx="240" cy="624"/>
                <a:chOff x="912" y="3264"/>
                <a:chExt cx="240" cy="624"/>
              </a:xfrm>
              <a:grpFill/>
            </p:grpSpPr>
            <p:sp>
              <p:nvSpPr>
                <p:cNvPr id="2704" name="AutoShape 49"/>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05" name="AutoShape 50"/>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06" name="AutoShape 51"/>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2655" name="Group 20"/>
            <p:cNvGrpSpPr>
              <a:grpSpLocks/>
            </p:cNvGrpSpPr>
            <p:nvPr/>
          </p:nvGrpSpPr>
          <p:grpSpPr bwMode="auto">
            <a:xfrm rot="18379242" flipH="1" flipV="1">
              <a:off x="6438055" y="3642811"/>
              <a:ext cx="276611" cy="497659"/>
              <a:chOff x="864" y="2016"/>
              <a:chExt cx="624" cy="1536"/>
            </a:xfrm>
            <a:solidFill>
              <a:schemeClr val="accent5"/>
            </a:solidFill>
          </p:grpSpPr>
          <p:sp>
            <p:nvSpPr>
              <p:cNvPr id="2691" name="Oval 21"/>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92" name="Oval 22"/>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93" name="Rectangle 23"/>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94" name="Rectangle 24"/>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2695" name="Group 25"/>
              <p:cNvGrpSpPr>
                <a:grpSpLocks/>
              </p:cNvGrpSpPr>
              <p:nvPr/>
            </p:nvGrpSpPr>
            <p:grpSpPr bwMode="auto">
              <a:xfrm>
                <a:off x="864" y="2928"/>
                <a:ext cx="240" cy="624"/>
                <a:chOff x="912" y="3264"/>
                <a:chExt cx="240" cy="624"/>
              </a:xfrm>
              <a:grpFill/>
            </p:grpSpPr>
            <p:sp>
              <p:nvSpPr>
                <p:cNvPr id="2696" name="AutoShape 26"/>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97" name="AutoShape 27"/>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98" name="AutoShape 28"/>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2656" name="Group 34"/>
            <p:cNvGrpSpPr>
              <a:grpSpLocks/>
            </p:cNvGrpSpPr>
            <p:nvPr/>
          </p:nvGrpSpPr>
          <p:grpSpPr bwMode="auto">
            <a:xfrm rot="3252148" flipH="1" flipV="1">
              <a:off x="5409597" y="3107793"/>
              <a:ext cx="288134" cy="472775"/>
              <a:chOff x="864" y="2016"/>
              <a:chExt cx="624" cy="1536"/>
            </a:xfrm>
            <a:solidFill>
              <a:schemeClr val="accent5"/>
            </a:solidFill>
          </p:grpSpPr>
          <p:sp>
            <p:nvSpPr>
              <p:cNvPr id="2683" name="Oval 35"/>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84" name="Oval 36"/>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85" name="Rectangle 37"/>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86" name="Rectangle 38"/>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2687" name="Group 39"/>
              <p:cNvGrpSpPr>
                <a:grpSpLocks/>
              </p:cNvGrpSpPr>
              <p:nvPr/>
            </p:nvGrpSpPr>
            <p:grpSpPr bwMode="auto">
              <a:xfrm>
                <a:off x="864" y="2928"/>
                <a:ext cx="240" cy="624"/>
                <a:chOff x="912" y="3264"/>
                <a:chExt cx="240" cy="624"/>
              </a:xfrm>
              <a:grpFill/>
            </p:grpSpPr>
            <p:sp>
              <p:nvSpPr>
                <p:cNvPr id="2688" name="AutoShape 40"/>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89" name="AutoShape 41"/>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90" name="AutoShape 42"/>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2657" name="Group 43"/>
            <p:cNvGrpSpPr>
              <a:grpSpLocks/>
            </p:cNvGrpSpPr>
            <p:nvPr/>
          </p:nvGrpSpPr>
          <p:grpSpPr bwMode="auto">
            <a:xfrm rot="21402102" flipH="1" flipV="1">
              <a:off x="5712918" y="3589099"/>
              <a:ext cx="385685" cy="590681"/>
              <a:chOff x="864" y="2016"/>
              <a:chExt cx="624" cy="1536"/>
            </a:xfrm>
            <a:solidFill>
              <a:schemeClr val="accent5"/>
            </a:solidFill>
          </p:grpSpPr>
          <p:sp>
            <p:nvSpPr>
              <p:cNvPr id="2675" name="Oval 44"/>
              <p:cNvSpPr>
                <a:spLocks noChangeArrowheads="1"/>
              </p:cNvSpPr>
              <p:nvPr/>
            </p:nvSpPr>
            <p:spPr bwMode="auto">
              <a:xfrm>
                <a:off x="1104" y="2016"/>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76" name="Oval 45"/>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77" name="Rectangle 46"/>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78" name="Rectangle 47"/>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2679" name="Group 48"/>
              <p:cNvGrpSpPr>
                <a:grpSpLocks/>
              </p:cNvGrpSpPr>
              <p:nvPr/>
            </p:nvGrpSpPr>
            <p:grpSpPr bwMode="auto">
              <a:xfrm>
                <a:off x="864" y="2928"/>
                <a:ext cx="240" cy="624"/>
                <a:chOff x="912" y="3264"/>
                <a:chExt cx="240" cy="624"/>
              </a:xfrm>
              <a:grpFill/>
            </p:grpSpPr>
            <p:sp>
              <p:nvSpPr>
                <p:cNvPr id="2680" name="AutoShape 49"/>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81" name="AutoShape 50"/>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82" name="AutoShape 51"/>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sp>
          <p:nvSpPr>
            <p:cNvPr id="2658" name="Oval 16"/>
            <p:cNvSpPr>
              <a:spLocks noChangeArrowheads="1"/>
            </p:cNvSpPr>
            <p:nvPr/>
          </p:nvSpPr>
          <p:spPr bwMode="auto">
            <a:xfrm rot="199344" flipH="1" flipV="1">
              <a:off x="5620853" y="2658415"/>
              <a:ext cx="1194382" cy="1244749"/>
            </a:xfrm>
            <a:prstGeom prst="ellipse">
              <a:avLst/>
            </a:prstGeom>
            <a:solidFill>
              <a:schemeClr val="accent2">
                <a:lumMod val="60000"/>
                <a:lumOff val="40000"/>
              </a:schemeClr>
            </a:solidFill>
            <a:ln>
              <a:noFill/>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2659" name="Oval 95"/>
            <p:cNvSpPr>
              <a:spLocks noChangeArrowheads="1"/>
            </p:cNvSpPr>
            <p:nvPr/>
          </p:nvSpPr>
          <p:spPr bwMode="auto">
            <a:xfrm rot="11929993" flipH="1" flipV="1">
              <a:off x="5920556" y="2837154"/>
              <a:ext cx="633242" cy="794039"/>
            </a:xfrm>
            <a:prstGeom prst="ellipse">
              <a:avLst/>
            </a:prstGeom>
            <a:solidFill>
              <a:schemeClr val="accent2">
                <a:lumMod val="75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sp>
          <p:nvSpPr>
            <p:cNvPr id="2633" name="TextBox 2632"/>
            <p:cNvSpPr txBox="1"/>
            <p:nvPr/>
          </p:nvSpPr>
          <p:spPr>
            <a:xfrm>
              <a:off x="6073190" y="2999823"/>
              <a:ext cx="26553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mn-cs"/>
                </a:rPr>
                <a:t>T</a:t>
              </a:r>
            </a:p>
          </p:txBody>
        </p:sp>
        <p:sp>
          <p:nvSpPr>
            <p:cNvPr id="737" name="Text Box 11">
              <a:extLst>
                <a:ext uri="{FF2B5EF4-FFF2-40B4-BE49-F238E27FC236}">
                  <a16:creationId xmlns:a16="http://schemas.microsoft.com/office/drawing/2014/main" id="{1B42F37E-5C11-45DE-BA09-73782E5753DC}"/>
                </a:ext>
              </a:extLst>
            </p:cNvPr>
            <p:cNvSpPr txBox="1">
              <a:spLocks noChangeArrowheads="1"/>
            </p:cNvSpPr>
            <p:nvPr/>
          </p:nvSpPr>
          <p:spPr bwMode="auto">
            <a:xfrm>
              <a:off x="5137663" y="2036759"/>
              <a:ext cx="21365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fontAlgn="base">
                <a:lnSpc>
                  <a:spcPct val="100000"/>
                </a:lnSpc>
                <a:spcBef>
                  <a:spcPct val="0"/>
                </a:spcBef>
                <a:spcAft>
                  <a:spcPct val="0"/>
                </a:spcAft>
                <a:buClrTx/>
                <a:buNone/>
                <a:defRPr/>
              </a:pPr>
              <a:r>
                <a:rPr lang="en-US" altLang="en-US" sz="1600" b="1" dirty="0">
                  <a:solidFill>
                    <a:schemeClr val="bg1"/>
                  </a:solidFill>
                  <a:latin typeface="Calibri" panose="020F0502020204030204" pitchFamily="34" charset="0"/>
                  <a:cs typeface="Arial" panose="020B0604020202020204" pitchFamily="34" charset="0"/>
                </a:rPr>
                <a:t>CAR T-</a:t>
              </a:r>
              <a:r>
                <a:rPr lang="en-US" altLang="en-US" sz="1600" dirty="0">
                  <a:solidFill>
                    <a:schemeClr val="bg1"/>
                  </a:solidFill>
                  <a:latin typeface="Calibri" panose="020F0502020204030204" pitchFamily="34" charset="0"/>
                </a:rPr>
                <a:t>c</a:t>
              </a:r>
              <a:r>
                <a:rPr lang="en-US" altLang="en-US" sz="1600" b="1" dirty="0">
                  <a:solidFill>
                    <a:schemeClr val="bg1"/>
                  </a:solidFill>
                  <a:latin typeface="Calibri" panose="020F0502020204030204" pitchFamily="34" charset="0"/>
                  <a:cs typeface="Arial" panose="020B0604020202020204" pitchFamily="34" charset="0"/>
                </a:rPr>
                <a:t>ell</a:t>
              </a:r>
              <a:endParaRPr kumimoji="0" lang="en-US" altLang="en-US" sz="1600" b="1" i="0"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endParaRPr>
            </a:p>
          </p:txBody>
        </p:sp>
      </p:grpSp>
      <p:cxnSp>
        <p:nvCxnSpPr>
          <p:cNvPr id="10" name="Straight Arrow Connector 9">
            <a:extLst>
              <a:ext uri="{FF2B5EF4-FFF2-40B4-BE49-F238E27FC236}">
                <a16:creationId xmlns:a16="http://schemas.microsoft.com/office/drawing/2014/main" id="{0B3C2BC6-0E31-402B-9CEE-522D208E0B10}"/>
              </a:ext>
            </a:extLst>
          </p:cNvPr>
          <p:cNvCxnSpPr/>
          <p:nvPr/>
        </p:nvCxnSpPr>
        <p:spPr bwMode="auto">
          <a:xfrm flipH="1">
            <a:off x="10146033" y="1898455"/>
            <a:ext cx="391067" cy="0"/>
          </a:xfrm>
          <a:prstGeom prst="straightConnector1">
            <a:avLst/>
          </a:prstGeom>
          <a:noFill/>
          <a:ln w="28575"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BE1FE2AF-BDC8-45F7-8CA5-1A9197DAC2AA}"/>
              </a:ext>
            </a:extLst>
          </p:cNvPr>
          <p:cNvCxnSpPr/>
          <p:nvPr/>
        </p:nvCxnSpPr>
        <p:spPr bwMode="auto">
          <a:xfrm>
            <a:off x="9270842" y="3102277"/>
            <a:ext cx="0" cy="326723"/>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Connector: Elbow 17">
            <a:extLst>
              <a:ext uri="{FF2B5EF4-FFF2-40B4-BE49-F238E27FC236}">
                <a16:creationId xmlns:a16="http://schemas.microsoft.com/office/drawing/2014/main" id="{8BB5D470-7A2D-416A-A162-9F6B007D6391}"/>
              </a:ext>
            </a:extLst>
          </p:cNvPr>
          <p:cNvCxnSpPr/>
          <p:nvPr/>
        </p:nvCxnSpPr>
        <p:spPr bwMode="auto">
          <a:xfrm rot="10800000" flipV="1">
            <a:off x="8791575" y="4011596"/>
            <a:ext cx="479267" cy="447277"/>
          </a:xfrm>
          <a:prstGeom prst="bentConnector3">
            <a:avLst>
              <a:gd name="adj1" fmla="val -678"/>
            </a:avLst>
          </a:prstGeom>
          <a:noFill/>
          <a:ln w="28575" cap="flat" cmpd="sng" algn="ctr">
            <a:solidFill>
              <a:schemeClr val="bg1"/>
            </a:solidFill>
            <a:prstDash val="solid"/>
            <a:round/>
            <a:headEnd type="none" w="med" len="med"/>
            <a:tailEnd type="triangle"/>
          </a:ln>
          <a:effectLst/>
        </p:spPr>
      </p:cxnSp>
      <p:grpSp>
        <p:nvGrpSpPr>
          <p:cNvPr id="744" name="Group 743">
            <a:extLst>
              <a:ext uri="{FF2B5EF4-FFF2-40B4-BE49-F238E27FC236}">
                <a16:creationId xmlns:a16="http://schemas.microsoft.com/office/drawing/2014/main" id="{3D8F58DC-7105-4AC5-9106-A5E1DB2651D6}"/>
              </a:ext>
            </a:extLst>
          </p:cNvPr>
          <p:cNvGrpSpPr/>
          <p:nvPr/>
        </p:nvGrpSpPr>
        <p:grpSpPr>
          <a:xfrm>
            <a:off x="7822301" y="4097804"/>
            <a:ext cx="629904" cy="431524"/>
            <a:chOff x="9698124" y="3169426"/>
            <a:chExt cx="629904" cy="431524"/>
          </a:xfrm>
        </p:grpSpPr>
        <p:grpSp>
          <p:nvGrpSpPr>
            <p:cNvPr id="745" name="Group 34">
              <a:extLst>
                <a:ext uri="{FF2B5EF4-FFF2-40B4-BE49-F238E27FC236}">
                  <a16:creationId xmlns:a16="http://schemas.microsoft.com/office/drawing/2014/main" id="{91D61A1A-4624-461E-93F7-B19B113A4D69}"/>
                </a:ext>
              </a:extLst>
            </p:cNvPr>
            <p:cNvGrpSpPr>
              <a:grpSpLocks/>
            </p:cNvGrpSpPr>
            <p:nvPr/>
          </p:nvGrpSpPr>
          <p:grpSpPr bwMode="auto">
            <a:xfrm rot="12241378" flipH="1" flipV="1">
              <a:off x="10122001" y="3169426"/>
              <a:ext cx="84437" cy="129117"/>
              <a:chOff x="864" y="2016"/>
              <a:chExt cx="624" cy="1536"/>
            </a:xfrm>
            <a:solidFill>
              <a:schemeClr val="accent5"/>
            </a:solidFill>
          </p:grpSpPr>
          <p:sp>
            <p:nvSpPr>
              <p:cNvPr id="822" name="Oval 35">
                <a:extLst>
                  <a:ext uri="{FF2B5EF4-FFF2-40B4-BE49-F238E27FC236}">
                    <a16:creationId xmlns:a16="http://schemas.microsoft.com/office/drawing/2014/main" id="{CA21A934-7603-4885-85BD-23AB1B2DA4A5}"/>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23" name="Oval 36">
                <a:extLst>
                  <a:ext uri="{FF2B5EF4-FFF2-40B4-BE49-F238E27FC236}">
                    <a16:creationId xmlns:a16="http://schemas.microsoft.com/office/drawing/2014/main" id="{0CD35631-A080-4309-B268-A16696F01DAC}"/>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24" name="Rectangle 37">
                <a:extLst>
                  <a:ext uri="{FF2B5EF4-FFF2-40B4-BE49-F238E27FC236}">
                    <a16:creationId xmlns:a16="http://schemas.microsoft.com/office/drawing/2014/main" id="{78A7579F-E489-4FC5-BEB1-3AFC45E089C6}"/>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25" name="Rectangle 38">
                <a:extLst>
                  <a:ext uri="{FF2B5EF4-FFF2-40B4-BE49-F238E27FC236}">
                    <a16:creationId xmlns:a16="http://schemas.microsoft.com/office/drawing/2014/main" id="{D04AC64B-C4C6-4042-B705-A6283F4DC939}"/>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826" name="Group 39">
                <a:extLst>
                  <a:ext uri="{FF2B5EF4-FFF2-40B4-BE49-F238E27FC236}">
                    <a16:creationId xmlns:a16="http://schemas.microsoft.com/office/drawing/2014/main" id="{5C1EA23B-B7BC-4BA3-863A-8D54EA1814AF}"/>
                  </a:ext>
                </a:extLst>
              </p:cNvPr>
              <p:cNvGrpSpPr>
                <a:grpSpLocks/>
              </p:cNvGrpSpPr>
              <p:nvPr/>
            </p:nvGrpSpPr>
            <p:grpSpPr bwMode="auto">
              <a:xfrm>
                <a:off x="864" y="2928"/>
                <a:ext cx="240" cy="624"/>
                <a:chOff x="912" y="3264"/>
                <a:chExt cx="240" cy="624"/>
              </a:xfrm>
              <a:grpFill/>
            </p:grpSpPr>
            <p:sp>
              <p:nvSpPr>
                <p:cNvPr id="827" name="AutoShape 40">
                  <a:extLst>
                    <a:ext uri="{FF2B5EF4-FFF2-40B4-BE49-F238E27FC236}">
                      <a16:creationId xmlns:a16="http://schemas.microsoft.com/office/drawing/2014/main" id="{8D5DDBAA-D33E-4C4F-84CB-84E5C8E2704D}"/>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28" name="AutoShape 41">
                  <a:extLst>
                    <a:ext uri="{FF2B5EF4-FFF2-40B4-BE49-F238E27FC236}">
                      <a16:creationId xmlns:a16="http://schemas.microsoft.com/office/drawing/2014/main" id="{03265DFC-D8FE-402F-BD46-185D4FD3A418}"/>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29" name="AutoShape 42">
                  <a:extLst>
                    <a:ext uri="{FF2B5EF4-FFF2-40B4-BE49-F238E27FC236}">
                      <a16:creationId xmlns:a16="http://schemas.microsoft.com/office/drawing/2014/main" id="{816FBBD2-B0EF-4453-8278-63FD53FF647A}"/>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746" name="Group 20">
              <a:extLst>
                <a:ext uri="{FF2B5EF4-FFF2-40B4-BE49-F238E27FC236}">
                  <a16:creationId xmlns:a16="http://schemas.microsoft.com/office/drawing/2014/main" id="{BFFEA9A8-8632-4552-8646-E646BFB52B53}"/>
                </a:ext>
              </a:extLst>
            </p:cNvPr>
            <p:cNvGrpSpPr>
              <a:grpSpLocks/>
            </p:cNvGrpSpPr>
            <p:nvPr/>
          </p:nvGrpSpPr>
          <p:grpSpPr bwMode="auto">
            <a:xfrm rot="14903456" flipH="1" flipV="1">
              <a:off x="10210972" y="3320798"/>
              <a:ext cx="65238" cy="168874"/>
              <a:chOff x="864" y="2016"/>
              <a:chExt cx="624" cy="1536"/>
            </a:xfrm>
            <a:solidFill>
              <a:schemeClr val="accent5"/>
            </a:solidFill>
          </p:grpSpPr>
          <p:sp>
            <p:nvSpPr>
              <p:cNvPr id="814" name="Oval 21">
                <a:extLst>
                  <a:ext uri="{FF2B5EF4-FFF2-40B4-BE49-F238E27FC236}">
                    <a16:creationId xmlns:a16="http://schemas.microsoft.com/office/drawing/2014/main" id="{D7309BDE-5C4E-4015-AF65-FA38B07F2828}"/>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15" name="Oval 22">
                <a:extLst>
                  <a:ext uri="{FF2B5EF4-FFF2-40B4-BE49-F238E27FC236}">
                    <a16:creationId xmlns:a16="http://schemas.microsoft.com/office/drawing/2014/main" id="{D1CBD71F-C34C-494E-AF06-3059AC03BCBF}"/>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16" name="Rectangle 23">
                <a:extLst>
                  <a:ext uri="{FF2B5EF4-FFF2-40B4-BE49-F238E27FC236}">
                    <a16:creationId xmlns:a16="http://schemas.microsoft.com/office/drawing/2014/main" id="{C3F8650A-A06B-48AD-84C2-F29D4093AA26}"/>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17" name="Rectangle 24">
                <a:extLst>
                  <a:ext uri="{FF2B5EF4-FFF2-40B4-BE49-F238E27FC236}">
                    <a16:creationId xmlns:a16="http://schemas.microsoft.com/office/drawing/2014/main" id="{96B81E89-7EA1-480F-A52E-1338B1B3A7CF}"/>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818" name="Group 25">
                <a:extLst>
                  <a:ext uri="{FF2B5EF4-FFF2-40B4-BE49-F238E27FC236}">
                    <a16:creationId xmlns:a16="http://schemas.microsoft.com/office/drawing/2014/main" id="{4748D9A2-119E-49BE-9279-08E608F1A993}"/>
                  </a:ext>
                </a:extLst>
              </p:cNvPr>
              <p:cNvGrpSpPr>
                <a:grpSpLocks/>
              </p:cNvGrpSpPr>
              <p:nvPr/>
            </p:nvGrpSpPr>
            <p:grpSpPr bwMode="auto">
              <a:xfrm>
                <a:off x="864" y="2928"/>
                <a:ext cx="240" cy="624"/>
                <a:chOff x="912" y="3264"/>
                <a:chExt cx="240" cy="624"/>
              </a:xfrm>
              <a:grpFill/>
            </p:grpSpPr>
            <p:sp>
              <p:nvSpPr>
                <p:cNvPr id="819" name="AutoShape 26">
                  <a:extLst>
                    <a:ext uri="{FF2B5EF4-FFF2-40B4-BE49-F238E27FC236}">
                      <a16:creationId xmlns:a16="http://schemas.microsoft.com/office/drawing/2014/main" id="{A87F8206-CE7B-43FA-AF2D-7DC043EE546B}"/>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20" name="AutoShape 27">
                  <a:extLst>
                    <a:ext uri="{FF2B5EF4-FFF2-40B4-BE49-F238E27FC236}">
                      <a16:creationId xmlns:a16="http://schemas.microsoft.com/office/drawing/2014/main" id="{95458136-0EB8-495E-A675-9C4F9B9574F3}"/>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21" name="AutoShape 28">
                  <a:extLst>
                    <a:ext uri="{FF2B5EF4-FFF2-40B4-BE49-F238E27FC236}">
                      <a16:creationId xmlns:a16="http://schemas.microsoft.com/office/drawing/2014/main" id="{896369B2-0BAB-4BFA-9ED8-5BFC99AB0E70}"/>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747" name="Group 43">
              <a:extLst>
                <a:ext uri="{FF2B5EF4-FFF2-40B4-BE49-F238E27FC236}">
                  <a16:creationId xmlns:a16="http://schemas.microsoft.com/office/drawing/2014/main" id="{5F5C8049-A8DD-4B9E-A665-E58BF3B7E8EA}"/>
                </a:ext>
              </a:extLst>
            </p:cNvPr>
            <p:cNvGrpSpPr>
              <a:grpSpLocks/>
            </p:cNvGrpSpPr>
            <p:nvPr/>
          </p:nvGrpSpPr>
          <p:grpSpPr bwMode="auto">
            <a:xfrm rot="7527037" flipH="1" flipV="1">
              <a:off x="9824045" y="3145058"/>
              <a:ext cx="105332" cy="173096"/>
              <a:chOff x="864" y="2016"/>
              <a:chExt cx="624" cy="1536"/>
            </a:xfrm>
            <a:solidFill>
              <a:schemeClr val="accent5"/>
            </a:solidFill>
          </p:grpSpPr>
          <p:sp>
            <p:nvSpPr>
              <p:cNvPr id="800" name="Oval 44">
                <a:extLst>
                  <a:ext uri="{FF2B5EF4-FFF2-40B4-BE49-F238E27FC236}">
                    <a16:creationId xmlns:a16="http://schemas.microsoft.com/office/drawing/2014/main" id="{7211A42E-FB09-405A-B405-D1F3FC8649B1}"/>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01" name="Oval 45">
                <a:extLst>
                  <a:ext uri="{FF2B5EF4-FFF2-40B4-BE49-F238E27FC236}">
                    <a16:creationId xmlns:a16="http://schemas.microsoft.com/office/drawing/2014/main" id="{6487C10B-BB1F-4FF0-8679-985570681D8A}"/>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02" name="Rectangle 46">
                <a:extLst>
                  <a:ext uri="{FF2B5EF4-FFF2-40B4-BE49-F238E27FC236}">
                    <a16:creationId xmlns:a16="http://schemas.microsoft.com/office/drawing/2014/main" id="{8F43751A-4606-4CF6-BCEB-618D05FF9F28}"/>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03" name="Rectangle 47">
                <a:extLst>
                  <a:ext uri="{FF2B5EF4-FFF2-40B4-BE49-F238E27FC236}">
                    <a16:creationId xmlns:a16="http://schemas.microsoft.com/office/drawing/2014/main" id="{93DE9289-34D3-44DD-84A8-593E538E6283}"/>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804" name="Group 48">
                <a:extLst>
                  <a:ext uri="{FF2B5EF4-FFF2-40B4-BE49-F238E27FC236}">
                    <a16:creationId xmlns:a16="http://schemas.microsoft.com/office/drawing/2014/main" id="{8E68E5BD-9AF4-47BC-8AA5-AAD1698363F0}"/>
                  </a:ext>
                </a:extLst>
              </p:cNvPr>
              <p:cNvGrpSpPr>
                <a:grpSpLocks/>
              </p:cNvGrpSpPr>
              <p:nvPr/>
            </p:nvGrpSpPr>
            <p:grpSpPr bwMode="auto">
              <a:xfrm>
                <a:off x="864" y="2928"/>
                <a:ext cx="240" cy="624"/>
                <a:chOff x="912" y="3264"/>
                <a:chExt cx="240" cy="624"/>
              </a:xfrm>
              <a:grpFill/>
            </p:grpSpPr>
            <p:sp>
              <p:nvSpPr>
                <p:cNvPr id="809" name="AutoShape 49">
                  <a:extLst>
                    <a:ext uri="{FF2B5EF4-FFF2-40B4-BE49-F238E27FC236}">
                      <a16:creationId xmlns:a16="http://schemas.microsoft.com/office/drawing/2014/main" id="{4E7D04A6-31C6-45B9-B098-DB6D626F3848}"/>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10" name="AutoShape 50">
                  <a:extLst>
                    <a:ext uri="{FF2B5EF4-FFF2-40B4-BE49-F238E27FC236}">
                      <a16:creationId xmlns:a16="http://schemas.microsoft.com/office/drawing/2014/main" id="{F2D3BB8C-D3CB-448C-A765-7649F4A8511C}"/>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12" name="AutoShape 51">
                  <a:extLst>
                    <a:ext uri="{FF2B5EF4-FFF2-40B4-BE49-F238E27FC236}">
                      <a16:creationId xmlns:a16="http://schemas.microsoft.com/office/drawing/2014/main" id="{42DA1E17-2C8D-4C37-B545-7A407F14DB40}"/>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750" name="Group 20">
              <a:extLst>
                <a:ext uri="{FF2B5EF4-FFF2-40B4-BE49-F238E27FC236}">
                  <a16:creationId xmlns:a16="http://schemas.microsoft.com/office/drawing/2014/main" id="{0FF2C77F-491F-4CF6-BD47-6A0EB4726B99}"/>
                </a:ext>
              </a:extLst>
            </p:cNvPr>
            <p:cNvGrpSpPr>
              <a:grpSpLocks/>
            </p:cNvGrpSpPr>
            <p:nvPr/>
          </p:nvGrpSpPr>
          <p:grpSpPr bwMode="auto">
            <a:xfrm rot="18379242" flipH="1" flipV="1">
              <a:off x="10092758" y="3448556"/>
              <a:ext cx="65238" cy="168874"/>
              <a:chOff x="864" y="2016"/>
              <a:chExt cx="624" cy="1536"/>
            </a:xfrm>
            <a:solidFill>
              <a:schemeClr val="accent5"/>
            </a:solidFill>
          </p:grpSpPr>
          <p:sp>
            <p:nvSpPr>
              <p:cNvPr id="771" name="Oval 21">
                <a:extLst>
                  <a:ext uri="{FF2B5EF4-FFF2-40B4-BE49-F238E27FC236}">
                    <a16:creationId xmlns:a16="http://schemas.microsoft.com/office/drawing/2014/main" id="{47DC3802-C1A4-4BC3-ADF7-38908CCA464B}"/>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72" name="Oval 22">
                <a:extLst>
                  <a:ext uri="{FF2B5EF4-FFF2-40B4-BE49-F238E27FC236}">
                    <a16:creationId xmlns:a16="http://schemas.microsoft.com/office/drawing/2014/main" id="{A4034F78-77A7-4095-AB01-495922D4A346}"/>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73" name="Rectangle 23">
                <a:extLst>
                  <a:ext uri="{FF2B5EF4-FFF2-40B4-BE49-F238E27FC236}">
                    <a16:creationId xmlns:a16="http://schemas.microsoft.com/office/drawing/2014/main" id="{70606709-793C-4137-8CD7-760F932051E4}"/>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74" name="Rectangle 24">
                <a:extLst>
                  <a:ext uri="{FF2B5EF4-FFF2-40B4-BE49-F238E27FC236}">
                    <a16:creationId xmlns:a16="http://schemas.microsoft.com/office/drawing/2014/main" id="{522B467C-F5B8-494E-AEA9-ACC0444ACFA8}"/>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775" name="Group 25">
                <a:extLst>
                  <a:ext uri="{FF2B5EF4-FFF2-40B4-BE49-F238E27FC236}">
                    <a16:creationId xmlns:a16="http://schemas.microsoft.com/office/drawing/2014/main" id="{AEEB7920-A6E1-493F-8EC8-749F70C27444}"/>
                  </a:ext>
                </a:extLst>
              </p:cNvPr>
              <p:cNvGrpSpPr>
                <a:grpSpLocks/>
              </p:cNvGrpSpPr>
              <p:nvPr/>
            </p:nvGrpSpPr>
            <p:grpSpPr bwMode="auto">
              <a:xfrm>
                <a:off x="864" y="2928"/>
                <a:ext cx="240" cy="624"/>
                <a:chOff x="912" y="3264"/>
                <a:chExt cx="240" cy="624"/>
              </a:xfrm>
              <a:grpFill/>
            </p:grpSpPr>
            <p:sp>
              <p:nvSpPr>
                <p:cNvPr id="797" name="AutoShape 26">
                  <a:extLst>
                    <a:ext uri="{FF2B5EF4-FFF2-40B4-BE49-F238E27FC236}">
                      <a16:creationId xmlns:a16="http://schemas.microsoft.com/office/drawing/2014/main" id="{F69C1DC2-6C1D-47E9-87C3-73C2691A56EA}"/>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98" name="AutoShape 27">
                  <a:extLst>
                    <a:ext uri="{FF2B5EF4-FFF2-40B4-BE49-F238E27FC236}">
                      <a16:creationId xmlns:a16="http://schemas.microsoft.com/office/drawing/2014/main" id="{303615F7-636C-4720-AB70-4562CEFE60D8}"/>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99" name="AutoShape 28">
                  <a:extLst>
                    <a:ext uri="{FF2B5EF4-FFF2-40B4-BE49-F238E27FC236}">
                      <a16:creationId xmlns:a16="http://schemas.microsoft.com/office/drawing/2014/main" id="{D0E993F4-285C-4D8B-901B-633471EAE23F}"/>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751" name="Group 34">
              <a:extLst>
                <a:ext uri="{FF2B5EF4-FFF2-40B4-BE49-F238E27FC236}">
                  <a16:creationId xmlns:a16="http://schemas.microsoft.com/office/drawing/2014/main" id="{1517CFD6-FCF2-440C-95B4-D1C3FE6F67CD}"/>
                </a:ext>
              </a:extLst>
            </p:cNvPr>
            <p:cNvGrpSpPr>
              <a:grpSpLocks/>
            </p:cNvGrpSpPr>
            <p:nvPr/>
          </p:nvGrpSpPr>
          <p:grpSpPr bwMode="auto">
            <a:xfrm rot="3252148" flipH="1" flipV="1">
              <a:off x="9744361" y="3323660"/>
              <a:ext cx="67956" cy="160430"/>
              <a:chOff x="864" y="2016"/>
              <a:chExt cx="624" cy="1536"/>
            </a:xfrm>
            <a:solidFill>
              <a:schemeClr val="accent5"/>
            </a:solidFill>
          </p:grpSpPr>
          <p:sp>
            <p:nvSpPr>
              <p:cNvPr id="763" name="Oval 35">
                <a:extLst>
                  <a:ext uri="{FF2B5EF4-FFF2-40B4-BE49-F238E27FC236}">
                    <a16:creationId xmlns:a16="http://schemas.microsoft.com/office/drawing/2014/main" id="{AD89E3D7-6850-43FC-9A81-D52D5AA27408}"/>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64" name="Oval 36">
                <a:extLst>
                  <a:ext uri="{FF2B5EF4-FFF2-40B4-BE49-F238E27FC236}">
                    <a16:creationId xmlns:a16="http://schemas.microsoft.com/office/drawing/2014/main" id="{0D212E39-C1C4-4090-9CE7-9F3F8E913290}"/>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65" name="Rectangle 37">
                <a:extLst>
                  <a:ext uri="{FF2B5EF4-FFF2-40B4-BE49-F238E27FC236}">
                    <a16:creationId xmlns:a16="http://schemas.microsoft.com/office/drawing/2014/main" id="{505F2843-C767-4E50-AA6F-CD436A4ADF82}"/>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66" name="Rectangle 38">
                <a:extLst>
                  <a:ext uri="{FF2B5EF4-FFF2-40B4-BE49-F238E27FC236}">
                    <a16:creationId xmlns:a16="http://schemas.microsoft.com/office/drawing/2014/main" id="{B18E1BEA-52F0-4F9F-A535-FFB03CF116F8}"/>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767" name="Group 39">
                <a:extLst>
                  <a:ext uri="{FF2B5EF4-FFF2-40B4-BE49-F238E27FC236}">
                    <a16:creationId xmlns:a16="http://schemas.microsoft.com/office/drawing/2014/main" id="{0D88CAFD-900E-4333-B532-D7B8B4380ED1}"/>
                  </a:ext>
                </a:extLst>
              </p:cNvPr>
              <p:cNvGrpSpPr>
                <a:grpSpLocks/>
              </p:cNvGrpSpPr>
              <p:nvPr/>
            </p:nvGrpSpPr>
            <p:grpSpPr bwMode="auto">
              <a:xfrm>
                <a:off x="864" y="2928"/>
                <a:ext cx="240" cy="624"/>
                <a:chOff x="912" y="3264"/>
                <a:chExt cx="240" cy="624"/>
              </a:xfrm>
              <a:grpFill/>
            </p:grpSpPr>
            <p:sp>
              <p:nvSpPr>
                <p:cNvPr id="768" name="AutoShape 40">
                  <a:extLst>
                    <a:ext uri="{FF2B5EF4-FFF2-40B4-BE49-F238E27FC236}">
                      <a16:creationId xmlns:a16="http://schemas.microsoft.com/office/drawing/2014/main" id="{5184CFFC-6916-4229-9A9F-559992E79020}"/>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69" name="AutoShape 41">
                  <a:extLst>
                    <a:ext uri="{FF2B5EF4-FFF2-40B4-BE49-F238E27FC236}">
                      <a16:creationId xmlns:a16="http://schemas.microsoft.com/office/drawing/2014/main" id="{CD4CB892-7AAC-4C2B-ADEC-FB69743496BE}"/>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70" name="AutoShape 42">
                  <a:extLst>
                    <a:ext uri="{FF2B5EF4-FFF2-40B4-BE49-F238E27FC236}">
                      <a16:creationId xmlns:a16="http://schemas.microsoft.com/office/drawing/2014/main" id="{74009C26-1E21-403D-95D2-72947D73742C}"/>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752" name="Group 43">
              <a:extLst>
                <a:ext uri="{FF2B5EF4-FFF2-40B4-BE49-F238E27FC236}">
                  <a16:creationId xmlns:a16="http://schemas.microsoft.com/office/drawing/2014/main" id="{864D5D07-8810-4F26-ADD0-70CDFB2A44EF}"/>
                </a:ext>
              </a:extLst>
            </p:cNvPr>
            <p:cNvGrpSpPr>
              <a:grpSpLocks/>
            </p:cNvGrpSpPr>
            <p:nvPr/>
          </p:nvGrpSpPr>
          <p:grpSpPr bwMode="auto">
            <a:xfrm rot="21402102" flipH="1" flipV="1">
              <a:off x="9832380" y="3461639"/>
              <a:ext cx="130877" cy="139311"/>
              <a:chOff x="864" y="2016"/>
              <a:chExt cx="624" cy="1536"/>
            </a:xfrm>
            <a:solidFill>
              <a:schemeClr val="accent5"/>
            </a:solidFill>
          </p:grpSpPr>
          <p:sp>
            <p:nvSpPr>
              <p:cNvPr id="755" name="Oval 44">
                <a:extLst>
                  <a:ext uri="{FF2B5EF4-FFF2-40B4-BE49-F238E27FC236}">
                    <a16:creationId xmlns:a16="http://schemas.microsoft.com/office/drawing/2014/main" id="{1C4919A2-54E2-4A14-B851-BE0E248CB584}"/>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56" name="Oval 45">
                <a:extLst>
                  <a:ext uri="{FF2B5EF4-FFF2-40B4-BE49-F238E27FC236}">
                    <a16:creationId xmlns:a16="http://schemas.microsoft.com/office/drawing/2014/main" id="{A6620DCF-BA03-4BAE-8CC6-79F130D270B3}"/>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57" name="Rectangle 46">
                <a:extLst>
                  <a:ext uri="{FF2B5EF4-FFF2-40B4-BE49-F238E27FC236}">
                    <a16:creationId xmlns:a16="http://schemas.microsoft.com/office/drawing/2014/main" id="{EA03B601-6DD0-4455-9608-8F8B66CBF4B2}"/>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58" name="Rectangle 47">
                <a:extLst>
                  <a:ext uri="{FF2B5EF4-FFF2-40B4-BE49-F238E27FC236}">
                    <a16:creationId xmlns:a16="http://schemas.microsoft.com/office/drawing/2014/main" id="{1ADE268E-69AF-4512-BCFC-DD94EC89F43D}"/>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759" name="Group 48">
                <a:extLst>
                  <a:ext uri="{FF2B5EF4-FFF2-40B4-BE49-F238E27FC236}">
                    <a16:creationId xmlns:a16="http://schemas.microsoft.com/office/drawing/2014/main" id="{517BA4C8-3A31-4DAB-82BC-CD867B4829F8}"/>
                  </a:ext>
                </a:extLst>
              </p:cNvPr>
              <p:cNvGrpSpPr>
                <a:grpSpLocks/>
              </p:cNvGrpSpPr>
              <p:nvPr/>
            </p:nvGrpSpPr>
            <p:grpSpPr bwMode="auto">
              <a:xfrm>
                <a:off x="864" y="2928"/>
                <a:ext cx="240" cy="624"/>
                <a:chOff x="912" y="3264"/>
                <a:chExt cx="240" cy="624"/>
              </a:xfrm>
              <a:grpFill/>
            </p:grpSpPr>
            <p:sp>
              <p:nvSpPr>
                <p:cNvPr id="760" name="AutoShape 49">
                  <a:extLst>
                    <a:ext uri="{FF2B5EF4-FFF2-40B4-BE49-F238E27FC236}">
                      <a16:creationId xmlns:a16="http://schemas.microsoft.com/office/drawing/2014/main" id="{A99E1D6A-20A8-40D9-86B8-3FAE9ADC2540}"/>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61" name="AutoShape 50">
                  <a:extLst>
                    <a:ext uri="{FF2B5EF4-FFF2-40B4-BE49-F238E27FC236}">
                      <a16:creationId xmlns:a16="http://schemas.microsoft.com/office/drawing/2014/main" id="{177D3D84-5161-4FFE-8560-1C968F54E070}"/>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62" name="AutoShape 51">
                  <a:extLst>
                    <a:ext uri="{FF2B5EF4-FFF2-40B4-BE49-F238E27FC236}">
                      <a16:creationId xmlns:a16="http://schemas.microsoft.com/office/drawing/2014/main" id="{8F2EEAC5-7FD6-4D67-982C-BAD6CDC26AD7}"/>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sp>
          <p:nvSpPr>
            <p:cNvPr id="753" name="Oval 16">
              <a:extLst>
                <a:ext uri="{FF2B5EF4-FFF2-40B4-BE49-F238E27FC236}">
                  <a16:creationId xmlns:a16="http://schemas.microsoft.com/office/drawing/2014/main" id="{2044C0C8-91EB-45CC-BB58-1D5E0272BBB3}"/>
                </a:ext>
              </a:extLst>
            </p:cNvPr>
            <p:cNvSpPr>
              <a:spLocks noChangeArrowheads="1"/>
            </p:cNvSpPr>
            <p:nvPr/>
          </p:nvSpPr>
          <p:spPr bwMode="auto">
            <a:xfrm rot="199344" flipH="1" flipV="1">
              <a:off x="9801139" y="3242139"/>
              <a:ext cx="405298" cy="293572"/>
            </a:xfrm>
            <a:prstGeom prst="ellipse">
              <a:avLst/>
            </a:prstGeom>
            <a:solidFill>
              <a:schemeClr val="accent2">
                <a:lumMod val="60000"/>
                <a:lumOff val="40000"/>
              </a:schemeClr>
            </a:solidFill>
            <a:ln>
              <a:noFill/>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54" name="Oval 95">
              <a:extLst>
                <a:ext uri="{FF2B5EF4-FFF2-40B4-BE49-F238E27FC236}">
                  <a16:creationId xmlns:a16="http://schemas.microsoft.com/office/drawing/2014/main" id="{7016980E-1301-4DF2-8ABE-F8C7E1072259}"/>
                </a:ext>
              </a:extLst>
            </p:cNvPr>
            <p:cNvSpPr>
              <a:spLocks noChangeArrowheads="1"/>
            </p:cNvSpPr>
            <p:nvPr/>
          </p:nvSpPr>
          <p:spPr bwMode="auto">
            <a:xfrm flipH="1" flipV="1">
              <a:off x="9878698" y="3303205"/>
              <a:ext cx="252556" cy="166197"/>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grpSp>
      <p:grpSp>
        <p:nvGrpSpPr>
          <p:cNvPr id="830" name="Group 829">
            <a:extLst>
              <a:ext uri="{FF2B5EF4-FFF2-40B4-BE49-F238E27FC236}">
                <a16:creationId xmlns:a16="http://schemas.microsoft.com/office/drawing/2014/main" id="{D8EDB2FB-575A-47B8-A43E-81295157B82D}"/>
              </a:ext>
            </a:extLst>
          </p:cNvPr>
          <p:cNvGrpSpPr/>
          <p:nvPr/>
        </p:nvGrpSpPr>
        <p:grpSpPr>
          <a:xfrm>
            <a:off x="7576868" y="3827235"/>
            <a:ext cx="629904" cy="431524"/>
            <a:chOff x="9698124" y="3169426"/>
            <a:chExt cx="629904" cy="431524"/>
          </a:xfrm>
        </p:grpSpPr>
        <p:grpSp>
          <p:nvGrpSpPr>
            <p:cNvPr id="831" name="Group 34">
              <a:extLst>
                <a:ext uri="{FF2B5EF4-FFF2-40B4-BE49-F238E27FC236}">
                  <a16:creationId xmlns:a16="http://schemas.microsoft.com/office/drawing/2014/main" id="{4B3BB272-913E-42F4-AEBE-BA5BA9F3BB89}"/>
                </a:ext>
              </a:extLst>
            </p:cNvPr>
            <p:cNvGrpSpPr>
              <a:grpSpLocks/>
            </p:cNvGrpSpPr>
            <p:nvPr/>
          </p:nvGrpSpPr>
          <p:grpSpPr bwMode="auto">
            <a:xfrm rot="12241378" flipH="1" flipV="1">
              <a:off x="10122001" y="3169426"/>
              <a:ext cx="84437" cy="129117"/>
              <a:chOff x="864" y="2016"/>
              <a:chExt cx="624" cy="1536"/>
            </a:xfrm>
            <a:solidFill>
              <a:schemeClr val="accent5"/>
            </a:solidFill>
          </p:grpSpPr>
          <p:sp>
            <p:nvSpPr>
              <p:cNvPr id="879" name="Oval 35">
                <a:extLst>
                  <a:ext uri="{FF2B5EF4-FFF2-40B4-BE49-F238E27FC236}">
                    <a16:creationId xmlns:a16="http://schemas.microsoft.com/office/drawing/2014/main" id="{9146800E-3376-4A8C-AD73-E542181FF33F}"/>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80" name="Oval 36">
                <a:extLst>
                  <a:ext uri="{FF2B5EF4-FFF2-40B4-BE49-F238E27FC236}">
                    <a16:creationId xmlns:a16="http://schemas.microsoft.com/office/drawing/2014/main" id="{C6C87F8C-D3BC-4A57-82BF-CE051196CC2C}"/>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81" name="Rectangle 37">
                <a:extLst>
                  <a:ext uri="{FF2B5EF4-FFF2-40B4-BE49-F238E27FC236}">
                    <a16:creationId xmlns:a16="http://schemas.microsoft.com/office/drawing/2014/main" id="{4A178977-A228-45A8-A1E7-450EFA74D2A4}"/>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82" name="Rectangle 38">
                <a:extLst>
                  <a:ext uri="{FF2B5EF4-FFF2-40B4-BE49-F238E27FC236}">
                    <a16:creationId xmlns:a16="http://schemas.microsoft.com/office/drawing/2014/main" id="{6D499E08-A3A1-4F6B-A55F-F85D3C5A3983}"/>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883" name="Group 39">
                <a:extLst>
                  <a:ext uri="{FF2B5EF4-FFF2-40B4-BE49-F238E27FC236}">
                    <a16:creationId xmlns:a16="http://schemas.microsoft.com/office/drawing/2014/main" id="{AF23F9FE-3004-4129-BC64-8C4C877256B2}"/>
                  </a:ext>
                </a:extLst>
              </p:cNvPr>
              <p:cNvGrpSpPr>
                <a:grpSpLocks/>
              </p:cNvGrpSpPr>
              <p:nvPr/>
            </p:nvGrpSpPr>
            <p:grpSpPr bwMode="auto">
              <a:xfrm>
                <a:off x="864" y="2928"/>
                <a:ext cx="240" cy="624"/>
                <a:chOff x="912" y="3264"/>
                <a:chExt cx="240" cy="624"/>
              </a:xfrm>
              <a:grpFill/>
            </p:grpSpPr>
            <p:sp>
              <p:nvSpPr>
                <p:cNvPr id="884" name="AutoShape 40">
                  <a:extLst>
                    <a:ext uri="{FF2B5EF4-FFF2-40B4-BE49-F238E27FC236}">
                      <a16:creationId xmlns:a16="http://schemas.microsoft.com/office/drawing/2014/main" id="{9B2801A4-53D3-498E-B320-928C5F28CBF6}"/>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85" name="AutoShape 41">
                  <a:extLst>
                    <a:ext uri="{FF2B5EF4-FFF2-40B4-BE49-F238E27FC236}">
                      <a16:creationId xmlns:a16="http://schemas.microsoft.com/office/drawing/2014/main" id="{F2D3DE53-2BF2-45DF-906C-515D1EC77A7B}"/>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86" name="AutoShape 42">
                  <a:extLst>
                    <a:ext uri="{FF2B5EF4-FFF2-40B4-BE49-F238E27FC236}">
                      <a16:creationId xmlns:a16="http://schemas.microsoft.com/office/drawing/2014/main" id="{B5E2B478-ED7F-4F61-B4E1-BA50046762BB}"/>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832" name="Group 20">
              <a:extLst>
                <a:ext uri="{FF2B5EF4-FFF2-40B4-BE49-F238E27FC236}">
                  <a16:creationId xmlns:a16="http://schemas.microsoft.com/office/drawing/2014/main" id="{9E51662F-3497-484A-BAE6-4EC79F9B3AEB}"/>
                </a:ext>
              </a:extLst>
            </p:cNvPr>
            <p:cNvGrpSpPr>
              <a:grpSpLocks/>
            </p:cNvGrpSpPr>
            <p:nvPr/>
          </p:nvGrpSpPr>
          <p:grpSpPr bwMode="auto">
            <a:xfrm rot="14903456" flipH="1" flipV="1">
              <a:off x="10210972" y="3320798"/>
              <a:ext cx="65238" cy="168874"/>
              <a:chOff x="864" y="2016"/>
              <a:chExt cx="624" cy="1536"/>
            </a:xfrm>
            <a:solidFill>
              <a:schemeClr val="accent5"/>
            </a:solidFill>
          </p:grpSpPr>
          <p:sp>
            <p:nvSpPr>
              <p:cNvPr id="871" name="Oval 21">
                <a:extLst>
                  <a:ext uri="{FF2B5EF4-FFF2-40B4-BE49-F238E27FC236}">
                    <a16:creationId xmlns:a16="http://schemas.microsoft.com/office/drawing/2014/main" id="{6E650FF6-D75E-467F-924E-F0CD6CF1CD86}"/>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72" name="Oval 22">
                <a:extLst>
                  <a:ext uri="{FF2B5EF4-FFF2-40B4-BE49-F238E27FC236}">
                    <a16:creationId xmlns:a16="http://schemas.microsoft.com/office/drawing/2014/main" id="{D6E727B5-68D0-4BCD-A6B2-0473256DF17D}"/>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73" name="Rectangle 23">
                <a:extLst>
                  <a:ext uri="{FF2B5EF4-FFF2-40B4-BE49-F238E27FC236}">
                    <a16:creationId xmlns:a16="http://schemas.microsoft.com/office/drawing/2014/main" id="{55892C0F-627A-453B-A7AE-3ACF8EB5015A}"/>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74" name="Rectangle 24">
                <a:extLst>
                  <a:ext uri="{FF2B5EF4-FFF2-40B4-BE49-F238E27FC236}">
                    <a16:creationId xmlns:a16="http://schemas.microsoft.com/office/drawing/2014/main" id="{03033097-79CD-4EC1-914E-C00F4A921965}"/>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875" name="Group 25">
                <a:extLst>
                  <a:ext uri="{FF2B5EF4-FFF2-40B4-BE49-F238E27FC236}">
                    <a16:creationId xmlns:a16="http://schemas.microsoft.com/office/drawing/2014/main" id="{DE18B521-5258-4910-B9CE-F6B2FBA55C67}"/>
                  </a:ext>
                </a:extLst>
              </p:cNvPr>
              <p:cNvGrpSpPr>
                <a:grpSpLocks/>
              </p:cNvGrpSpPr>
              <p:nvPr/>
            </p:nvGrpSpPr>
            <p:grpSpPr bwMode="auto">
              <a:xfrm>
                <a:off x="864" y="2928"/>
                <a:ext cx="240" cy="624"/>
                <a:chOff x="912" y="3264"/>
                <a:chExt cx="240" cy="624"/>
              </a:xfrm>
              <a:grpFill/>
            </p:grpSpPr>
            <p:sp>
              <p:nvSpPr>
                <p:cNvPr id="876" name="AutoShape 26">
                  <a:extLst>
                    <a:ext uri="{FF2B5EF4-FFF2-40B4-BE49-F238E27FC236}">
                      <a16:creationId xmlns:a16="http://schemas.microsoft.com/office/drawing/2014/main" id="{C72F500A-B8ED-4EA2-BFD4-01EFFB2A1930}"/>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77" name="AutoShape 27">
                  <a:extLst>
                    <a:ext uri="{FF2B5EF4-FFF2-40B4-BE49-F238E27FC236}">
                      <a16:creationId xmlns:a16="http://schemas.microsoft.com/office/drawing/2014/main" id="{7F928ADF-D38D-4AF5-A7DA-B8DEF8AC2C91}"/>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78" name="AutoShape 28">
                  <a:extLst>
                    <a:ext uri="{FF2B5EF4-FFF2-40B4-BE49-F238E27FC236}">
                      <a16:creationId xmlns:a16="http://schemas.microsoft.com/office/drawing/2014/main" id="{611CBC2E-FE04-45B4-BEA2-F000276AA2E0}"/>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833" name="Group 43">
              <a:extLst>
                <a:ext uri="{FF2B5EF4-FFF2-40B4-BE49-F238E27FC236}">
                  <a16:creationId xmlns:a16="http://schemas.microsoft.com/office/drawing/2014/main" id="{6F4F020E-C48E-4DED-97AD-5266EDFA7EF8}"/>
                </a:ext>
              </a:extLst>
            </p:cNvPr>
            <p:cNvGrpSpPr>
              <a:grpSpLocks/>
            </p:cNvGrpSpPr>
            <p:nvPr/>
          </p:nvGrpSpPr>
          <p:grpSpPr bwMode="auto">
            <a:xfrm rot="7527037" flipH="1" flipV="1">
              <a:off x="9824045" y="3145058"/>
              <a:ext cx="105332" cy="173096"/>
              <a:chOff x="864" y="2016"/>
              <a:chExt cx="624" cy="1536"/>
            </a:xfrm>
            <a:solidFill>
              <a:schemeClr val="accent5"/>
            </a:solidFill>
          </p:grpSpPr>
          <p:sp>
            <p:nvSpPr>
              <p:cNvPr id="863" name="Oval 44">
                <a:extLst>
                  <a:ext uri="{FF2B5EF4-FFF2-40B4-BE49-F238E27FC236}">
                    <a16:creationId xmlns:a16="http://schemas.microsoft.com/office/drawing/2014/main" id="{F24E48E6-7989-49E4-825E-5A46DDF152F4}"/>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64" name="Oval 45">
                <a:extLst>
                  <a:ext uri="{FF2B5EF4-FFF2-40B4-BE49-F238E27FC236}">
                    <a16:creationId xmlns:a16="http://schemas.microsoft.com/office/drawing/2014/main" id="{D28FB86E-9CFB-4C0B-8337-7DFF6C2495F5}"/>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65" name="Rectangle 46">
                <a:extLst>
                  <a:ext uri="{FF2B5EF4-FFF2-40B4-BE49-F238E27FC236}">
                    <a16:creationId xmlns:a16="http://schemas.microsoft.com/office/drawing/2014/main" id="{8AED21C8-E3D3-4468-940C-2B8558C18538}"/>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66" name="Rectangle 47">
                <a:extLst>
                  <a:ext uri="{FF2B5EF4-FFF2-40B4-BE49-F238E27FC236}">
                    <a16:creationId xmlns:a16="http://schemas.microsoft.com/office/drawing/2014/main" id="{C78A7412-9402-4406-8A86-F6689A824731}"/>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867" name="Group 48">
                <a:extLst>
                  <a:ext uri="{FF2B5EF4-FFF2-40B4-BE49-F238E27FC236}">
                    <a16:creationId xmlns:a16="http://schemas.microsoft.com/office/drawing/2014/main" id="{CA517086-0874-4B66-9332-1CA0258B89C2}"/>
                  </a:ext>
                </a:extLst>
              </p:cNvPr>
              <p:cNvGrpSpPr>
                <a:grpSpLocks/>
              </p:cNvGrpSpPr>
              <p:nvPr/>
            </p:nvGrpSpPr>
            <p:grpSpPr bwMode="auto">
              <a:xfrm>
                <a:off x="864" y="2928"/>
                <a:ext cx="240" cy="624"/>
                <a:chOff x="912" y="3264"/>
                <a:chExt cx="240" cy="624"/>
              </a:xfrm>
              <a:grpFill/>
            </p:grpSpPr>
            <p:sp>
              <p:nvSpPr>
                <p:cNvPr id="868" name="AutoShape 49">
                  <a:extLst>
                    <a:ext uri="{FF2B5EF4-FFF2-40B4-BE49-F238E27FC236}">
                      <a16:creationId xmlns:a16="http://schemas.microsoft.com/office/drawing/2014/main" id="{8FA0FD83-69A1-4FD0-9E5F-368B0D8DBA9D}"/>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69" name="AutoShape 50">
                  <a:extLst>
                    <a:ext uri="{FF2B5EF4-FFF2-40B4-BE49-F238E27FC236}">
                      <a16:creationId xmlns:a16="http://schemas.microsoft.com/office/drawing/2014/main" id="{F6034C2A-79FF-4779-AAC7-BF4CF75822B3}"/>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70" name="AutoShape 51">
                  <a:extLst>
                    <a:ext uri="{FF2B5EF4-FFF2-40B4-BE49-F238E27FC236}">
                      <a16:creationId xmlns:a16="http://schemas.microsoft.com/office/drawing/2014/main" id="{070D4FF6-B7D0-4053-A2BD-F8BCAF9D2351}"/>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834" name="Group 20">
              <a:extLst>
                <a:ext uri="{FF2B5EF4-FFF2-40B4-BE49-F238E27FC236}">
                  <a16:creationId xmlns:a16="http://schemas.microsoft.com/office/drawing/2014/main" id="{768ED4D2-63D8-42CB-85CC-BF28F4B504BA}"/>
                </a:ext>
              </a:extLst>
            </p:cNvPr>
            <p:cNvGrpSpPr>
              <a:grpSpLocks/>
            </p:cNvGrpSpPr>
            <p:nvPr/>
          </p:nvGrpSpPr>
          <p:grpSpPr bwMode="auto">
            <a:xfrm rot="18379242" flipH="1" flipV="1">
              <a:off x="10092758" y="3448556"/>
              <a:ext cx="65238" cy="168874"/>
              <a:chOff x="864" y="2016"/>
              <a:chExt cx="624" cy="1536"/>
            </a:xfrm>
            <a:solidFill>
              <a:schemeClr val="accent5"/>
            </a:solidFill>
          </p:grpSpPr>
          <p:sp>
            <p:nvSpPr>
              <p:cNvPr id="855" name="Oval 21">
                <a:extLst>
                  <a:ext uri="{FF2B5EF4-FFF2-40B4-BE49-F238E27FC236}">
                    <a16:creationId xmlns:a16="http://schemas.microsoft.com/office/drawing/2014/main" id="{BAFE6686-B63E-4DA0-9A08-BE4E9CA50D6F}"/>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56" name="Oval 22">
                <a:extLst>
                  <a:ext uri="{FF2B5EF4-FFF2-40B4-BE49-F238E27FC236}">
                    <a16:creationId xmlns:a16="http://schemas.microsoft.com/office/drawing/2014/main" id="{EDF6A831-67A1-43CF-BB1D-C2425799A56D}"/>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57" name="Rectangle 23">
                <a:extLst>
                  <a:ext uri="{FF2B5EF4-FFF2-40B4-BE49-F238E27FC236}">
                    <a16:creationId xmlns:a16="http://schemas.microsoft.com/office/drawing/2014/main" id="{A54B58D5-0B0C-4D0C-8650-DC2AC90F724C}"/>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58" name="Rectangle 24">
                <a:extLst>
                  <a:ext uri="{FF2B5EF4-FFF2-40B4-BE49-F238E27FC236}">
                    <a16:creationId xmlns:a16="http://schemas.microsoft.com/office/drawing/2014/main" id="{6B4D4ED5-27B5-42AB-9884-BE0440B0DE71}"/>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859" name="Group 25">
                <a:extLst>
                  <a:ext uri="{FF2B5EF4-FFF2-40B4-BE49-F238E27FC236}">
                    <a16:creationId xmlns:a16="http://schemas.microsoft.com/office/drawing/2014/main" id="{DCFBC6D8-F26B-4890-9170-7C227CF45EF2}"/>
                  </a:ext>
                </a:extLst>
              </p:cNvPr>
              <p:cNvGrpSpPr>
                <a:grpSpLocks/>
              </p:cNvGrpSpPr>
              <p:nvPr/>
            </p:nvGrpSpPr>
            <p:grpSpPr bwMode="auto">
              <a:xfrm>
                <a:off x="864" y="2928"/>
                <a:ext cx="240" cy="624"/>
                <a:chOff x="912" y="3264"/>
                <a:chExt cx="240" cy="624"/>
              </a:xfrm>
              <a:grpFill/>
            </p:grpSpPr>
            <p:sp>
              <p:nvSpPr>
                <p:cNvPr id="860" name="AutoShape 26">
                  <a:extLst>
                    <a:ext uri="{FF2B5EF4-FFF2-40B4-BE49-F238E27FC236}">
                      <a16:creationId xmlns:a16="http://schemas.microsoft.com/office/drawing/2014/main" id="{C1E82ED3-5B45-4071-8CCF-07B52E3CBFA2}"/>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61" name="AutoShape 27">
                  <a:extLst>
                    <a:ext uri="{FF2B5EF4-FFF2-40B4-BE49-F238E27FC236}">
                      <a16:creationId xmlns:a16="http://schemas.microsoft.com/office/drawing/2014/main" id="{457E6B5D-DEA3-4596-A705-C9A463278B81}"/>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62" name="AutoShape 28">
                  <a:extLst>
                    <a:ext uri="{FF2B5EF4-FFF2-40B4-BE49-F238E27FC236}">
                      <a16:creationId xmlns:a16="http://schemas.microsoft.com/office/drawing/2014/main" id="{9A0289CA-65A6-4C7E-A9E7-9DC0D2E53AFB}"/>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835" name="Group 34">
              <a:extLst>
                <a:ext uri="{FF2B5EF4-FFF2-40B4-BE49-F238E27FC236}">
                  <a16:creationId xmlns:a16="http://schemas.microsoft.com/office/drawing/2014/main" id="{79BC603A-CADE-4AAD-BDBA-A9A470571EDA}"/>
                </a:ext>
              </a:extLst>
            </p:cNvPr>
            <p:cNvGrpSpPr>
              <a:grpSpLocks/>
            </p:cNvGrpSpPr>
            <p:nvPr/>
          </p:nvGrpSpPr>
          <p:grpSpPr bwMode="auto">
            <a:xfrm rot="3252148" flipH="1" flipV="1">
              <a:off x="9744361" y="3323660"/>
              <a:ext cx="67956" cy="160430"/>
              <a:chOff x="864" y="2016"/>
              <a:chExt cx="624" cy="1536"/>
            </a:xfrm>
            <a:solidFill>
              <a:schemeClr val="accent5"/>
            </a:solidFill>
          </p:grpSpPr>
          <p:sp>
            <p:nvSpPr>
              <p:cNvPr id="847" name="Oval 35">
                <a:extLst>
                  <a:ext uri="{FF2B5EF4-FFF2-40B4-BE49-F238E27FC236}">
                    <a16:creationId xmlns:a16="http://schemas.microsoft.com/office/drawing/2014/main" id="{2A48736A-0F72-4161-9B34-90823935799E}"/>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48" name="Oval 36">
                <a:extLst>
                  <a:ext uri="{FF2B5EF4-FFF2-40B4-BE49-F238E27FC236}">
                    <a16:creationId xmlns:a16="http://schemas.microsoft.com/office/drawing/2014/main" id="{7F26615F-09BD-4E8A-AA50-E283579CBF79}"/>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49" name="Rectangle 37">
                <a:extLst>
                  <a:ext uri="{FF2B5EF4-FFF2-40B4-BE49-F238E27FC236}">
                    <a16:creationId xmlns:a16="http://schemas.microsoft.com/office/drawing/2014/main" id="{4F130657-335A-473B-9D95-E44B9F9CC86C}"/>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50" name="Rectangle 38">
                <a:extLst>
                  <a:ext uri="{FF2B5EF4-FFF2-40B4-BE49-F238E27FC236}">
                    <a16:creationId xmlns:a16="http://schemas.microsoft.com/office/drawing/2014/main" id="{253E3191-99E3-437F-A14E-BE2C6AE8D174}"/>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851" name="Group 39">
                <a:extLst>
                  <a:ext uri="{FF2B5EF4-FFF2-40B4-BE49-F238E27FC236}">
                    <a16:creationId xmlns:a16="http://schemas.microsoft.com/office/drawing/2014/main" id="{E3C24ED2-DD01-4D44-A06A-FFF44C2619A7}"/>
                  </a:ext>
                </a:extLst>
              </p:cNvPr>
              <p:cNvGrpSpPr>
                <a:grpSpLocks/>
              </p:cNvGrpSpPr>
              <p:nvPr/>
            </p:nvGrpSpPr>
            <p:grpSpPr bwMode="auto">
              <a:xfrm>
                <a:off x="864" y="2928"/>
                <a:ext cx="240" cy="624"/>
                <a:chOff x="912" y="3264"/>
                <a:chExt cx="240" cy="624"/>
              </a:xfrm>
              <a:grpFill/>
            </p:grpSpPr>
            <p:sp>
              <p:nvSpPr>
                <p:cNvPr id="852" name="AutoShape 40">
                  <a:extLst>
                    <a:ext uri="{FF2B5EF4-FFF2-40B4-BE49-F238E27FC236}">
                      <a16:creationId xmlns:a16="http://schemas.microsoft.com/office/drawing/2014/main" id="{139452F3-1724-4AAE-A06B-BF17019C4404}"/>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53" name="AutoShape 41">
                  <a:extLst>
                    <a:ext uri="{FF2B5EF4-FFF2-40B4-BE49-F238E27FC236}">
                      <a16:creationId xmlns:a16="http://schemas.microsoft.com/office/drawing/2014/main" id="{BC416C46-70BF-4CE4-925D-67EA6D3B1F86}"/>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54" name="AutoShape 42">
                  <a:extLst>
                    <a:ext uri="{FF2B5EF4-FFF2-40B4-BE49-F238E27FC236}">
                      <a16:creationId xmlns:a16="http://schemas.microsoft.com/office/drawing/2014/main" id="{40842360-C2C1-4C6D-AEA3-8187D2DB0AC2}"/>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836" name="Group 43">
              <a:extLst>
                <a:ext uri="{FF2B5EF4-FFF2-40B4-BE49-F238E27FC236}">
                  <a16:creationId xmlns:a16="http://schemas.microsoft.com/office/drawing/2014/main" id="{5A4F84D3-82A5-46AE-8145-C5C7E119BFA7}"/>
                </a:ext>
              </a:extLst>
            </p:cNvPr>
            <p:cNvGrpSpPr>
              <a:grpSpLocks/>
            </p:cNvGrpSpPr>
            <p:nvPr/>
          </p:nvGrpSpPr>
          <p:grpSpPr bwMode="auto">
            <a:xfrm rot="21402102" flipH="1" flipV="1">
              <a:off x="9832380" y="3461639"/>
              <a:ext cx="130877" cy="139311"/>
              <a:chOff x="864" y="2016"/>
              <a:chExt cx="624" cy="1536"/>
            </a:xfrm>
            <a:solidFill>
              <a:schemeClr val="accent5"/>
            </a:solidFill>
          </p:grpSpPr>
          <p:sp>
            <p:nvSpPr>
              <p:cNvPr id="839" name="Oval 44">
                <a:extLst>
                  <a:ext uri="{FF2B5EF4-FFF2-40B4-BE49-F238E27FC236}">
                    <a16:creationId xmlns:a16="http://schemas.microsoft.com/office/drawing/2014/main" id="{4934DE95-1B2F-4DE7-B97E-F7903B24B9A5}"/>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40" name="Oval 45">
                <a:extLst>
                  <a:ext uri="{FF2B5EF4-FFF2-40B4-BE49-F238E27FC236}">
                    <a16:creationId xmlns:a16="http://schemas.microsoft.com/office/drawing/2014/main" id="{C52E6BE7-F312-4958-878F-EFE620D81BA5}"/>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41" name="Rectangle 46">
                <a:extLst>
                  <a:ext uri="{FF2B5EF4-FFF2-40B4-BE49-F238E27FC236}">
                    <a16:creationId xmlns:a16="http://schemas.microsoft.com/office/drawing/2014/main" id="{7233BC30-5344-4558-9BF4-DDBF0072A961}"/>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42" name="Rectangle 47">
                <a:extLst>
                  <a:ext uri="{FF2B5EF4-FFF2-40B4-BE49-F238E27FC236}">
                    <a16:creationId xmlns:a16="http://schemas.microsoft.com/office/drawing/2014/main" id="{17B95DAD-A24E-4509-98F6-4C89AE135B61}"/>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843" name="Group 48">
                <a:extLst>
                  <a:ext uri="{FF2B5EF4-FFF2-40B4-BE49-F238E27FC236}">
                    <a16:creationId xmlns:a16="http://schemas.microsoft.com/office/drawing/2014/main" id="{D8E5EF2F-B3F4-4928-8C04-DD6CE77BC99F}"/>
                  </a:ext>
                </a:extLst>
              </p:cNvPr>
              <p:cNvGrpSpPr>
                <a:grpSpLocks/>
              </p:cNvGrpSpPr>
              <p:nvPr/>
            </p:nvGrpSpPr>
            <p:grpSpPr bwMode="auto">
              <a:xfrm>
                <a:off x="864" y="2928"/>
                <a:ext cx="240" cy="624"/>
                <a:chOff x="912" y="3264"/>
                <a:chExt cx="240" cy="624"/>
              </a:xfrm>
              <a:grpFill/>
            </p:grpSpPr>
            <p:sp>
              <p:nvSpPr>
                <p:cNvPr id="844" name="AutoShape 49">
                  <a:extLst>
                    <a:ext uri="{FF2B5EF4-FFF2-40B4-BE49-F238E27FC236}">
                      <a16:creationId xmlns:a16="http://schemas.microsoft.com/office/drawing/2014/main" id="{238114AC-D987-48D1-9B5C-378957C63B4B}"/>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45" name="AutoShape 50">
                  <a:extLst>
                    <a:ext uri="{FF2B5EF4-FFF2-40B4-BE49-F238E27FC236}">
                      <a16:creationId xmlns:a16="http://schemas.microsoft.com/office/drawing/2014/main" id="{4E6A8E89-7CBF-454B-89E5-71E875CBB6C5}"/>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46" name="AutoShape 51">
                  <a:extLst>
                    <a:ext uri="{FF2B5EF4-FFF2-40B4-BE49-F238E27FC236}">
                      <a16:creationId xmlns:a16="http://schemas.microsoft.com/office/drawing/2014/main" id="{158D1FB0-6C3D-43FE-97F9-8681115014F9}"/>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sp>
          <p:nvSpPr>
            <p:cNvPr id="837" name="Oval 16">
              <a:extLst>
                <a:ext uri="{FF2B5EF4-FFF2-40B4-BE49-F238E27FC236}">
                  <a16:creationId xmlns:a16="http://schemas.microsoft.com/office/drawing/2014/main" id="{7EABD1DE-FB40-4A22-BB58-CF2A44EC6FF4}"/>
                </a:ext>
              </a:extLst>
            </p:cNvPr>
            <p:cNvSpPr>
              <a:spLocks noChangeArrowheads="1"/>
            </p:cNvSpPr>
            <p:nvPr/>
          </p:nvSpPr>
          <p:spPr bwMode="auto">
            <a:xfrm rot="199344" flipH="1" flipV="1">
              <a:off x="9801139" y="3242139"/>
              <a:ext cx="405298" cy="293572"/>
            </a:xfrm>
            <a:prstGeom prst="ellipse">
              <a:avLst/>
            </a:prstGeom>
            <a:solidFill>
              <a:schemeClr val="accent2">
                <a:lumMod val="60000"/>
                <a:lumOff val="40000"/>
              </a:schemeClr>
            </a:solidFill>
            <a:ln>
              <a:noFill/>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38" name="Oval 95">
              <a:extLst>
                <a:ext uri="{FF2B5EF4-FFF2-40B4-BE49-F238E27FC236}">
                  <a16:creationId xmlns:a16="http://schemas.microsoft.com/office/drawing/2014/main" id="{DA603470-9961-4A2C-BE3B-BB8DA419063F}"/>
                </a:ext>
              </a:extLst>
            </p:cNvPr>
            <p:cNvSpPr>
              <a:spLocks noChangeArrowheads="1"/>
            </p:cNvSpPr>
            <p:nvPr/>
          </p:nvSpPr>
          <p:spPr bwMode="auto">
            <a:xfrm flipH="1" flipV="1">
              <a:off x="9878698" y="3303205"/>
              <a:ext cx="252556" cy="166197"/>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grpSp>
      <p:grpSp>
        <p:nvGrpSpPr>
          <p:cNvPr id="887" name="Group 886">
            <a:extLst>
              <a:ext uri="{FF2B5EF4-FFF2-40B4-BE49-F238E27FC236}">
                <a16:creationId xmlns:a16="http://schemas.microsoft.com/office/drawing/2014/main" id="{12AD063E-6499-4520-A47E-36E627962A1F}"/>
              </a:ext>
            </a:extLst>
          </p:cNvPr>
          <p:cNvGrpSpPr/>
          <p:nvPr/>
        </p:nvGrpSpPr>
        <p:grpSpPr>
          <a:xfrm>
            <a:off x="7884343" y="3793266"/>
            <a:ext cx="629904" cy="431524"/>
            <a:chOff x="9698124" y="3169426"/>
            <a:chExt cx="629904" cy="431524"/>
          </a:xfrm>
        </p:grpSpPr>
        <p:grpSp>
          <p:nvGrpSpPr>
            <p:cNvPr id="888" name="Group 34">
              <a:extLst>
                <a:ext uri="{FF2B5EF4-FFF2-40B4-BE49-F238E27FC236}">
                  <a16:creationId xmlns:a16="http://schemas.microsoft.com/office/drawing/2014/main" id="{87AD0043-C3FA-4758-9CE6-3F40F20CEE8E}"/>
                </a:ext>
              </a:extLst>
            </p:cNvPr>
            <p:cNvGrpSpPr>
              <a:grpSpLocks/>
            </p:cNvGrpSpPr>
            <p:nvPr/>
          </p:nvGrpSpPr>
          <p:grpSpPr bwMode="auto">
            <a:xfrm rot="12241378" flipH="1" flipV="1">
              <a:off x="10122001" y="3169426"/>
              <a:ext cx="84437" cy="129117"/>
              <a:chOff x="864" y="2016"/>
              <a:chExt cx="624" cy="1536"/>
            </a:xfrm>
            <a:solidFill>
              <a:schemeClr val="accent5"/>
            </a:solidFill>
          </p:grpSpPr>
          <p:sp>
            <p:nvSpPr>
              <p:cNvPr id="936" name="Oval 35">
                <a:extLst>
                  <a:ext uri="{FF2B5EF4-FFF2-40B4-BE49-F238E27FC236}">
                    <a16:creationId xmlns:a16="http://schemas.microsoft.com/office/drawing/2014/main" id="{BDA4251A-F9A8-4E1F-AEC0-2CC2CC636F22}"/>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37" name="Oval 36">
                <a:extLst>
                  <a:ext uri="{FF2B5EF4-FFF2-40B4-BE49-F238E27FC236}">
                    <a16:creationId xmlns:a16="http://schemas.microsoft.com/office/drawing/2014/main" id="{C8E76E74-8A0A-41DD-8B1D-4D93A8352BE1}"/>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38" name="Rectangle 37">
                <a:extLst>
                  <a:ext uri="{FF2B5EF4-FFF2-40B4-BE49-F238E27FC236}">
                    <a16:creationId xmlns:a16="http://schemas.microsoft.com/office/drawing/2014/main" id="{BF517A4D-8CB9-45F5-8A47-F0E929C71E32}"/>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39" name="Rectangle 38">
                <a:extLst>
                  <a:ext uri="{FF2B5EF4-FFF2-40B4-BE49-F238E27FC236}">
                    <a16:creationId xmlns:a16="http://schemas.microsoft.com/office/drawing/2014/main" id="{0E0E3BB5-62A6-472A-A744-F3551525A21B}"/>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40" name="Group 39">
                <a:extLst>
                  <a:ext uri="{FF2B5EF4-FFF2-40B4-BE49-F238E27FC236}">
                    <a16:creationId xmlns:a16="http://schemas.microsoft.com/office/drawing/2014/main" id="{9EDF50AA-2620-4038-B36D-1579F5686FE9}"/>
                  </a:ext>
                </a:extLst>
              </p:cNvPr>
              <p:cNvGrpSpPr>
                <a:grpSpLocks/>
              </p:cNvGrpSpPr>
              <p:nvPr/>
            </p:nvGrpSpPr>
            <p:grpSpPr bwMode="auto">
              <a:xfrm>
                <a:off x="864" y="2928"/>
                <a:ext cx="240" cy="624"/>
                <a:chOff x="912" y="3264"/>
                <a:chExt cx="240" cy="624"/>
              </a:xfrm>
              <a:grpFill/>
            </p:grpSpPr>
            <p:sp>
              <p:nvSpPr>
                <p:cNvPr id="941" name="AutoShape 40">
                  <a:extLst>
                    <a:ext uri="{FF2B5EF4-FFF2-40B4-BE49-F238E27FC236}">
                      <a16:creationId xmlns:a16="http://schemas.microsoft.com/office/drawing/2014/main" id="{27A9FD0C-782B-416E-BD0A-0FB948110898}"/>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42" name="AutoShape 41">
                  <a:extLst>
                    <a:ext uri="{FF2B5EF4-FFF2-40B4-BE49-F238E27FC236}">
                      <a16:creationId xmlns:a16="http://schemas.microsoft.com/office/drawing/2014/main" id="{7B6566D3-637F-4711-8D4A-6E6FC6A31522}"/>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43" name="AutoShape 42">
                  <a:extLst>
                    <a:ext uri="{FF2B5EF4-FFF2-40B4-BE49-F238E27FC236}">
                      <a16:creationId xmlns:a16="http://schemas.microsoft.com/office/drawing/2014/main" id="{AA960436-38EE-4655-BA68-02984006BC1C}"/>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889" name="Group 20">
              <a:extLst>
                <a:ext uri="{FF2B5EF4-FFF2-40B4-BE49-F238E27FC236}">
                  <a16:creationId xmlns:a16="http://schemas.microsoft.com/office/drawing/2014/main" id="{15D55475-1B06-428C-BCE8-E5CC21521970}"/>
                </a:ext>
              </a:extLst>
            </p:cNvPr>
            <p:cNvGrpSpPr>
              <a:grpSpLocks/>
            </p:cNvGrpSpPr>
            <p:nvPr/>
          </p:nvGrpSpPr>
          <p:grpSpPr bwMode="auto">
            <a:xfrm rot="14903456" flipH="1" flipV="1">
              <a:off x="10210972" y="3320798"/>
              <a:ext cx="65238" cy="168874"/>
              <a:chOff x="864" y="2016"/>
              <a:chExt cx="624" cy="1536"/>
            </a:xfrm>
            <a:solidFill>
              <a:schemeClr val="accent5"/>
            </a:solidFill>
          </p:grpSpPr>
          <p:sp>
            <p:nvSpPr>
              <p:cNvPr id="928" name="Oval 21">
                <a:extLst>
                  <a:ext uri="{FF2B5EF4-FFF2-40B4-BE49-F238E27FC236}">
                    <a16:creationId xmlns:a16="http://schemas.microsoft.com/office/drawing/2014/main" id="{F05E5A66-D345-4B65-9122-7647012D06D4}"/>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29" name="Oval 22">
                <a:extLst>
                  <a:ext uri="{FF2B5EF4-FFF2-40B4-BE49-F238E27FC236}">
                    <a16:creationId xmlns:a16="http://schemas.microsoft.com/office/drawing/2014/main" id="{DAB0FDD0-13C8-4886-BCF4-57BAABA73E26}"/>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30" name="Rectangle 23">
                <a:extLst>
                  <a:ext uri="{FF2B5EF4-FFF2-40B4-BE49-F238E27FC236}">
                    <a16:creationId xmlns:a16="http://schemas.microsoft.com/office/drawing/2014/main" id="{FFC2B78E-8912-4D09-AD6B-9C4CEEE586E7}"/>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31" name="Rectangle 24">
                <a:extLst>
                  <a:ext uri="{FF2B5EF4-FFF2-40B4-BE49-F238E27FC236}">
                    <a16:creationId xmlns:a16="http://schemas.microsoft.com/office/drawing/2014/main" id="{0BA858A8-F6CE-4ED5-94AA-09B307A1447F}"/>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32" name="Group 25">
                <a:extLst>
                  <a:ext uri="{FF2B5EF4-FFF2-40B4-BE49-F238E27FC236}">
                    <a16:creationId xmlns:a16="http://schemas.microsoft.com/office/drawing/2014/main" id="{E57E3566-F3A1-41ED-A1B2-3CC8AC9E995D}"/>
                  </a:ext>
                </a:extLst>
              </p:cNvPr>
              <p:cNvGrpSpPr>
                <a:grpSpLocks/>
              </p:cNvGrpSpPr>
              <p:nvPr/>
            </p:nvGrpSpPr>
            <p:grpSpPr bwMode="auto">
              <a:xfrm>
                <a:off x="864" y="2928"/>
                <a:ext cx="240" cy="624"/>
                <a:chOff x="912" y="3264"/>
                <a:chExt cx="240" cy="624"/>
              </a:xfrm>
              <a:grpFill/>
            </p:grpSpPr>
            <p:sp>
              <p:nvSpPr>
                <p:cNvPr id="933" name="AutoShape 26">
                  <a:extLst>
                    <a:ext uri="{FF2B5EF4-FFF2-40B4-BE49-F238E27FC236}">
                      <a16:creationId xmlns:a16="http://schemas.microsoft.com/office/drawing/2014/main" id="{9E256593-B2DF-47F9-8892-5B930CD0C898}"/>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34" name="AutoShape 27">
                  <a:extLst>
                    <a:ext uri="{FF2B5EF4-FFF2-40B4-BE49-F238E27FC236}">
                      <a16:creationId xmlns:a16="http://schemas.microsoft.com/office/drawing/2014/main" id="{0AECC741-AB27-4326-A972-475B31BFB11F}"/>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35" name="AutoShape 28">
                  <a:extLst>
                    <a:ext uri="{FF2B5EF4-FFF2-40B4-BE49-F238E27FC236}">
                      <a16:creationId xmlns:a16="http://schemas.microsoft.com/office/drawing/2014/main" id="{3B6BD1C9-E884-40C5-9E27-57981AC1B188}"/>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890" name="Group 43">
              <a:extLst>
                <a:ext uri="{FF2B5EF4-FFF2-40B4-BE49-F238E27FC236}">
                  <a16:creationId xmlns:a16="http://schemas.microsoft.com/office/drawing/2014/main" id="{5B44EF38-E2C1-4599-9598-6C8F8B89F631}"/>
                </a:ext>
              </a:extLst>
            </p:cNvPr>
            <p:cNvGrpSpPr>
              <a:grpSpLocks/>
            </p:cNvGrpSpPr>
            <p:nvPr/>
          </p:nvGrpSpPr>
          <p:grpSpPr bwMode="auto">
            <a:xfrm rot="7527037" flipH="1" flipV="1">
              <a:off x="9824045" y="3145058"/>
              <a:ext cx="105332" cy="173096"/>
              <a:chOff x="864" y="2016"/>
              <a:chExt cx="624" cy="1536"/>
            </a:xfrm>
            <a:solidFill>
              <a:schemeClr val="accent5"/>
            </a:solidFill>
          </p:grpSpPr>
          <p:sp>
            <p:nvSpPr>
              <p:cNvPr id="920" name="Oval 44">
                <a:extLst>
                  <a:ext uri="{FF2B5EF4-FFF2-40B4-BE49-F238E27FC236}">
                    <a16:creationId xmlns:a16="http://schemas.microsoft.com/office/drawing/2014/main" id="{ECB8374C-2E9F-43CD-9547-D717765888A7}"/>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21" name="Oval 45">
                <a:extLst>
                  <a:ext uri="{FF2B5EF4-FFF2-40B4-BE49-F238E27FC236}">
                    <a16:creationId xmlns:a16="http://schemas.microsoft.com/office/drawing/2014/main" id="{CADF1E91-98B2-4DE0-875A-4C657AB50DE9}"/>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22" name="Rectangle 46">
                <a:extLst>
                  <a:ext uri="{FF2B5EF4-FFF2-40B4-BE49-F238E27FC236}">
                    <a16:creationId xmlns:a16="http://schemas.microsoft.com/office/drawing/2014/main" id="{71CC5605-6F94-489A-B812-79265AE4FE1B}"/>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23" name="Rectangle 47">
                <a:extLst>
                  <a:ext uri="{FF2B5EF4-FFF2-40B4-BE49-F238E27FC236}">
                    <a16:creationId xmlns:a16="http://schemas.microsoft.com/office/drawing/2014/main" id="{40132830-AC4E-4552-B30B-2AC7035F1A57}"/>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24" name="Group 48">
                <a:extLst>
                  <a:ext uri="{FF2B5EF4-FFF2-40B4-BE49-F238E27FC236}">
                    <a16:creationId xmlns:a16="http://schemas.microsoft.com/office/drawing/2014/main" id="{AA92C747-BABE-4576-80ED-4A06B309C839}"/>
                  </a:ext>
                </a:extLst>
              </p:cNvPr>
              <p:cNvGrpSpPr>
                <a:grpSpLocks/>
              </p:cNvGrpSpPr>
              <p:nvPr/>
            </p:nvGrpSpPr>
            <p:grpSpPr bwMode="auto">
              <a:xfrm>
                <a:off x="864" y="2928"/>
                <a:ext cx="240" cy="624"/>
                <a:chOff x="912" y="3264"/>
                <a:chExt cx="240" cy="624"/>
              </a:xfrm>
              <a:grpFill/>
            </p:grpSpPr>
            <p:sp>
              <p:nvSpPr>
                <p:cNvPr id="925" name="AutoShape 49">
                  <a:extLst>
                    <a:ext uri="{FF2B5EF4-FFF2-40B4-BE49-F238E27FC236}">
                      <a16:creationId xmlns:a16="http://schemas.microsoft.com/office/drawing/2014/main" id="{D8FD3EF2-1A4C-494D-A4A8-90362FF2A574}"/>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26" name="AutoShape 50">
                  <a:extLst>
                    <a:ext uri="{FF2B5EF4-FFF2-40B4-BE49-F238E27FC236}">
                      <a16:creationId xmlns:a16="http://schemas.microsoft.com/office/drawing/2014/main" id="{4C3D7420-CD89-4C12-A47A-DBECCC10B225}"/>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27" name="AutoShape 51">
                  <a:extLst>
                    <a:ext uri="{FF2B5EF4-FFF2-40B4-BE49-F238E27FC236}">
                      <a16:creationId xmlns:a16="http://schemas.microsoft.com/office/drawing/2014/main" id="{EA64E4E3-5418-4597-A256-52C2CC61DD81}"/>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891" name="Group 20">
              <a:extLst>
                <a:ext uri="{FF2B5EF4-FFF2-40B4-BE49-F238E27FC236}">
                  <a16:creationId xmlns:a16="http://schemas.microsoft.com/office/drawing/2014/main" id="{7FB22AD3-EF49-47E3-8E10-575C7737E678}"/>
                </a:ext>
              </a:extLst>
            </p:cNvPr>
            <p:cNvGrpSpPr>
              <a:grpSpLocks/>
            </p:cNvGrpSpPr>
            <p:nvPr/>
          </p:nvGrpSpPr>
          <p:grpSpPr bwMode="auto">
            <a:xfrm rot="18379242" flipH="1" flipV="1">
              <a:off x="10092758" y="3448556"/>
              <a:ext cx="65238" cy="168874"/>
              <a:chOff x="864" y="2016"/>
              <a:chExt cx="624" cy="1536"/>
            </a:xfrm>
            <a:solidFill>
              <a:schemeClr val="accent5"/>
            </a:solidFill>
          </p:grpSpPr>
          <p:sp>
            <p:nvSpPr>
              <p:cNvPr id="912" name="Oval 21">
                <a:extLst>
                  <a:ext uri="{FF2B5EF4-FFF2-40B4-BE49-F238E27FC236}">
                    <a16:creationId xmlns:a16="http://schemas.microsoft.com/office/drawing/2014/main" id="{93B63C61-3297-4426-AA1E-D125EEE6B28D}"/>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13" name="Oval 22">
                <a:extLst>
                  <a:ext uri="{FF2B5EF4-FFF2-40B4-BE49-F238E27FC236}">
                    <a16:creationId xmlns:a16="http://schemas.microsoft.com/office/drawing/2014/main" id="{E5FCCA59-78B0-4B08-9732-3BE1752A33B8}"/>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14" name="Rectangle 23">
                <a:extLst>
                  <a:ext uri="{FF2B5EF4-FFF2-40B4-BE49-F238E27FC236}">
                    <a16:creationId xmlns:a16="http://schemas.microsoft.com/office/drawing/2014/main" id="{4E533B06-83C3-4E6A-B38F-774E4EBA9230}"/>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15" name="Rectangle 24">
                <a:extLst>
                  <a:ext uri="{FF2B5EF4-FFF2-40B4-BE49-F238E27FC236}">
                    <a16:creationId xmlns:a16="http://schemas.microsoft.com/office/drawing/2014/main" id="{9574C7D9-7CEA-4E84-8B48-116E81062AC1}"/>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16" name="Group 25">
                <a:extLst>
                  <a:ext uri="{FF2B5EF4-FFF2-40B4-BE49-F238E27FC236}">
                    <a16:creationId xmlns:a16="http://schemas.microsoft.com/office/drawing/2014/main" id="{0E00A5E0-BB46-4C56-90E1-A65FE5E86FD6}"/>
                  </a:ext>
                </a:extLst>
              </p:cNvPr>
              <p:cNvGrpSpPr>
                <a:grpSpLocks/>
              </p:cNvGrpSpPr>
              <p:nvPr/>
            </p:nvGrpSpPr>
            <p:grpSpPr bwMode="auto">
              <a:xfrm>
                <a:off x="864" y="2928"/>
                <a:ext cx="240" cy="624"/>
                <a:chOff x="912" y="3264"/>
                <a:chExt cx="240" cy="624"/>
              </a:xfrm>
              <a:grpFill/>
            </p:grpSpPr>
            <p:sp>
              <p:nvSpPr>
                <p:cNvPr id="917" name="AutoShape 26">
                  <a:extLst>
                    <a:ext uri="{FF2B5EF4-FFF2-40B4-BE49-F238E27FC236}">
                      <a16:creationId xmlns:a16="http://schemas.microsoft.com/office/drawing/2014/main" id="{36D2A086-7C43-4448-AC84-6CC21288E493}"/>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18" name="AutoShape 27">
                  <a:extLst>
                    <a:ext uri="{FF2B5EF4-FFF2-40B4-BE49-F238E27FC236}">
                      <a16:creationId xmlns:a16="http://schemas.microsoft.com/office/drawing/2014/main" id="{38C95E9E-948E-4262-BD61-7766049DE295}"/>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19" name="AutoShape 28">
                  <a:extLst>
                    <a:ext uri="{FF2B5EF4-FFF2-40B4-BE49-F238E27FC236}">
                      <a16:creationId xmlns:a16="http://schemas.microsoft.com/office/drawing/2014/main" id="{DEA0BAF8-0DD5-4894-8F30-9074B8506675}"/>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892" name="Group 34">
              <a:extLst>
                <a:ext uri="{FF2B5EF4-FFF2-40B4-BE49-F238E27FC236}">
                  <a16:creationId xmlns:a16="http://schemas.microsoft.com/office/drawing/2014/main" id="{FC35F63B-83BF-4934-85FC-876A9CBA5B96}"/>
                </a:ext>
              </a:extLst>
            </p:cNvPr>
            <p:cNvGrpSpPr>
              <a:grpSpLocks/>
            </p:cNvGrpSpPr>
            <p:nvPr/>
          </p:nvGrpSpPr>
          <p:grpSpPr bwMode="auto">
            <a:xfrm rot="3252148" flipH="1" flipV="1">
              <a:off x="9744361" y="3323660"/>
              <a:ext cx="67956" cy="160430"/>
              <a:chOff x="864" y="2016"/>
              <a:chExt cx="624" cy="1536"/>
            </a:xfrm>
            <a:solidFill>
              <a:schemeClr val="accent5"/>
            </a:solidFill>
          </p:grpSpPr>
          <p:sp>
            <p:nvSpPr>
              <p:cNvPr id="904" name="Oval 35">
                <a:extLst>
                  <a:ext uri="{FF2B5EF4-FFF2-40B4-BE49-F238E27FC236}">
                    <a16:creationId xmlns:a16="http://schemas.microsoft.com/office/drawing/2014/main" id="{14BDA350-1841-4882-9BA5-2A1B7FD32AB3}"/>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05" name="Oval 36">
                <a:extLst>
                  <a:ext uri="{FF2B5EF4-FFF2-40B4-BE49-F238E27FC236}">
                    <a16:creationId xmlns:a16="http://schemas.microsoft.com/office/drawing/2014/main" id="{4C387323-3B2B-4E93-8146-051483BD6291}"/>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06" name="Rectangle 37">
                <a:extLst>
                  <a:ext uri="{FF2B5EF4-FFF2-40B4-BE49-F238E27FC236}">
                    <a16:creationId xmlns:a16="http://schemas.microsoft.com/office/drawing/2014/main" id="{5D4C93D9-7B79-445E-8866-EC401F08B085}"/>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07" name="Rectangle 38">
                <a:extLst>
                  <a:ext uri="{FF2B5EF4-FFF2-40B4-BE49-F238E27FC236}">
                    <a16:creationId xmlns:a16="http://schemas.microsoft.com/office/drawing/2014/main" id="{C6F4CB1C-C8A8-40F6-AC2C-72A097D57A6F}"/>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08" name="Group 39">
                <a:extLst>
                  <a:ext uri="{FF2B5EF4-FFF2-40B4-BE49-F238E27FC236}">
                    <a16:creationId xmlns:a16="http://schemas.microsoft.com/office/drawing/2014/main" id="{58A9079A-5924-499C-8FDA-DB1D88062451}"/>
                  </a:ext>
                </a:extLst>
              </p:cNvPr>
              <p:cNvGrpSpPr>
                <a:grpSpLocks/>
              </p:cNvGrpSpPr>
              <p:nvPr/>
            </p:nvGrpSpPr>
            <p:grpSpPr bwMode="auto">
              <a:xfrm>
                <a:off x="864" y="2928"/>
                <a:ext cx="240" cy="624"/>
                <a:chOff x="912" y="3264"/>
                <a:chExt cx="240" cy="624"/>
              </a:xfrm>
              <a:grpFill/>
            </p:grpSpPr>
            <p:sp>
              <p:nvSpPr>
                <p:cNvPr id="909" name="AutoShape 40">
                  <a:extLst>
                    <a:ext uri="{FF2B5EF4-FFF2-40B4-BE49-F238E27FC236}">
                      <a16:creationId xmlns:a16="http://schemas.microsoft.com/office/drawing/2014/main" id="{4AEEB1F8-EA3A-4A21-A7A4-3883D199102C}"/>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10" name="AutoShape 41">
                  <a:extLst>
                    <a:ext uri="{FF2B5EF4-FFF2-40B4-BE49-F238E27FC236}">
                      <a16:creationId xmlns:a16="http://schemas.microsoft.com/office/drawing/2014/main" id="{3E489337-22C7-4BA8-A70B-D0C59FDEF82B}"/>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11" name="AutoShape 42">
                  <a:extLst>
                    <a:ext uri="{FF2B5EF4-FFF2-40B4-BE49-F238E27FC236}">
                      <a16:creationId xmlns:a16="http://schemas.microsoft.com/office/drawing/2014/main" id="{CBFA5E32-B774-448D-8F9E-1939E6B6E0FD}"/>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893" name="Group 43">
              <a:extLst>
                <a:ext uri="{FF2B5EF4-FFF2-40B4-BE49-F238E27FC236}">
                  <a16:creationId xmlns:a16="http://schemas.microsoft.com/office/drawing/2014/main" id="{2996D752-6857-4CC8-9397-7A624462892A}"/>
                </a:ext>
              </a:extLst>
            </p:cNvPr>
            <p:cNvGrpSpPr>
              <a:grpSpLocks/>
            </p:cNvGrpSpPr>
            <p:nvPr/>
          </p:nvGrpSpPr>
          <p:grpSpPr bwMode="auto">
            <a:xfrm rot="21402102" flipH="1" flipV="1">
              <a:off x="9832380" y="3461639"/>
              <a:ext cx="130877" cy="139311"/>
              <a:chOff x="864" y="2016"/>
              <a:chExt cx="624" cy="1536"/>
            </a:xfrm>
            <a:solidFill>
              <a:schemeClr val="accent5"/>
            </a:solidFill>
          </p:grpSpPr>
          <p:sp>
            <p:nvSpPr>
              <p:cNvPr id="896" name="Oval 44">
                <a:extLst>
                  <a:ext uri="{FF2B5EF4-FFF2-40B4-BE49-F238E27FC236}">
                    <a16:creationId xmlns:a16="http://schemas.microsoft.com/office/drawing/2014/main" id="{4458D92D-3D28-4212-AB42-4AED4A285489}"/>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97" name="Oval 45">
                <a:extLst>
                  <a:ext uri="{FF2B5EF4-FFF2-40B4-BE49-F238E27FC236}">
                    <a16:creationId xmlns:a16="http://schemas.microsoft.com/office/drawing/2014/main" id="{5A173DA8-1845-44BC-913F-04FB734F65E2}"/>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98" name="Rectangle 46">
                <a:extLst>
                  <a:ext uri="{FF2B5EF4-FFF2-40B4-BE49-F238E27FC236}">
                    <a16:creationId xmlns:a16="http://schemas.microsoft.com/office/drawing/2014/main" id="{1B30883C-2BA0-4757-92B8-27E16E519EC1}"/>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99" name="Rectangle 47">
                <a:extLst>
                  <a:ext uri="{FF2B5EF4-FFF2-40B4-BE49-F238E27FC236}">
                    <a16:creationId xmlns:a16="http://schemas.microsoft.com/office/drawing/2014/main" id="{31543CBC-79FA-4865-91FE-AD0D0E6A3F93}"/>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00" name="Group 48">
                <a:extLst>
                  <a:ext uri="{FF2B5EF4-FFF2-40B4-BE49-F238E27FC236}">
                    <a16:creationId xmlns:a16="http://schemas.microsoft.com/office/drawing/2014/main" id="{EA7896DE-2637-497B-B334-784C7B897C93}"/>
                  </a:ext>
                </a:extLst>
              </p:cNvPr>
              <p:cNvGrpSpPr>
                <a:grpSpLocks/>
              </p:cNvGrpSpPr>
              <p:nvPr/>
            </p:nvGrpSpPr>
            <p:grpSpPr bwMode="auto">
              <a:xfrm>
                <a:off x="864" y="2928"/>
                <a:ext cx="240" cy="624"/>
                <a:chOff x="912" y="3264"/>
                <a:chExt cx="240" cy="624"/>
              </a:xfrm>
              <a:grpFill/>
            </p:grpSpPr>
            <p:sp>
              <p:nvSpPr>
                <p:cNvPr id="901" name="AutoShape 49">
                  <a:extLst>
                    <a:ext uri="{FF2B5EF4-FFF2-40B4-BE49-F238E27FC236}">
                      <a16:creationId xmlns:a16="http://schemas.microsoft.com/office/drawing/2014/main" id="{03054F44-38A5-471F-B43E-334012F98718}"/>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02" name="AutoShape 50">
                  <a:extLst>
                    <a:ext uri="{FF2B5EF4-FFF2-40B4-BE49-F238E27FC236}">
                      <a16:creationId xmlns:a16="http://schemas.microsoft.com/office/drawing/2014/main" id="{D3A41233-3E77-4654-A50C-18B683B08B98}"/>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03" name="AutoShape 51">
                  <a:extLst>
                    <a:ext uri="{FF2B5EF4-FFF2-40B4-BE49-F238E27FC236}">
                      <a16:creationId xmlns:a16="http://schemas.microsoft.com/office/drawing/2014/main" id="{A2844AFD-A7EE-4529-A52E-C13882DEEC54}"/>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sp>
          <p:nvSpPr>
            <p:cNvPr id="894" name="Oval 16">
              <a:extLst>
                <a:ext uri="{FF2B5EF4-FFF2-40B4-BE49-F238E27FC236}">
                  <a16:creationId xmlns:a16="http://schemas.microsoft.com/office/drawing/2014/main" id="{72200067-DED4-4056-8F2B-1A73A24AF2A3}"/>
                </a:ext>
              </a:extLst>
            </p:cNvPr>
            <p:cNvSpPr>
              <a:spLocks noChangeArrowheads="1"/>
            </p:cNvSpPr>
            <p:nvPr/>
          </p:nvSpPr>
          <p:spPr bwMode="auto">
            <a:xfrm rot="199344" flipH="1" flipV="1">
              <a:off x="9801139" y="3242139"/>
              <a:ext cx="405298" cy="293572"/>
            </a:xfrm>
            <a:prstGeom prst="ellipse">
              <a:avLst/>
            </a:prstGeom>
            <a:solidFill>
              <a:schemeClr val="accent2">
                <a:lumMod val="60000"/>
                <a:lumOff val="40000"/>
              </a:schemeClr>
            </a:solidFill>
            <a:ln>
              <a:noFill/>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95" name="Oval 95">
              <a:extLst>
                <a:ext uri="{FF2B5EF4-FFF2-40B4-BE49-F238E27FC236}">
                  <a16:creationId xmlns:a16="http://schemas.microsoft.com/office/drawing/2014/main" id="{6AB4802E-E9E9-451C-9EFF-B33F7F5F98D7}"/>
                </a:ext>
              </a:extLst>
            </p:cNvPr>
            <p:cNvSpPr>
              <a:spLocks noChangeArrowheads="1"/>
            </p:cNvSpPr>
            <p:nvPr/>
          </p:nvSpPr>
          <p:spPr bwMode="auto">
            <a:xfrm flipH="1" flipV="1">
              <a:off x="9878698" y="3303205"/>
              <a:ext cx="252556" cy="166197"/>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grpSp>
      <p:grpSp>
        <p:nvGrpSpPr>
          <p:cNvPr id="944" name="Group 943">
            <a:extLst>
              <a:ext uri="{FF2B5EF4-FFF2-40B4-BE49-F238E27FC236}">
                <a16:creationId xmlns:a16="http://schemas.microsoft.com/office/drawing/2014/main" id="{86D0848E-A57B-49D3-8433-88FDC05B5CAB}"/>
              </a:ext>
            </a:extLst>
          </p:cNvPr>
          <p:cNvGrpSpPr/>
          <p:nvPr/>
        </p:nvGrpSpPr>
        <p:grpSpPr>
          <a:xfrm>
            <a:off x="8109755" y="4027270"/>
            <a:ext cx="629904" cy="431524"/>
            <a:chOff x="9698124" y="3169426"/>
            <a:chExt cx="629904" cy="431524"/>
          </a:xfrm>
        </p:grpSpPr>
        <p:grpSp>
          <p:nvGrpSpPr>
            <p:cNvPr id="945" name="Group 34">
              <a:extLst>
                <a:ext uri="{FF2B5EF4-FFF2-40B4-BE49-F238E27FC236}">
                  <a16:creationId xmlns:a16="http://schemas.microsoft.com/office/drawing/2014/main" id="{039B9EDB-F780-4DBD-A57F-981B40D71EA7}"/>
                </a:ext>
              </a:extLst>
            </p:cNvPr>
            <p:cNvGrpSpPr>
              <a:grpSpLocks/>
            </p:cNvGrpSpPr>
            <p:nvPr/>
          </p:nvGrpSpPr>
          <p:grpSpPr bwMode="auto">
            <a:xfrm rot="12241378" flipH="1" flipV="1">
              <a:off x="10122001" y="3169426"/>
              <a:ext cx="84437" cy="129117"/>
              <a:chOff x="864" y="2016"/>
              <a:chExt cx="624" cy="1536"/>
            </a:xfrm>
            <a:solidFill>
              <a:schemeClr val="accent5"/>
            </a:solidFill>
          </p:grpSpPr>
          <p:sp>
            <p:nvSpPr>
              <p:cNvPr id="993" name="Oval 35">
                <a:extLst>
                  <a:ext uri="{FF2B5EF4-FFF2-40B4-BE49-F238E27FC236}">
                    <a16:creationId xmlns:a16="http://schemas.microsoft.com/office/drawing/2014/main" id="{818491B7-896C-4CB3-A4BE-BF7CD0283F51}"/>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94" name="Oval 36">
                <a:extLst>
                  <a:ext uri="{FF2B5EF4-FFF2-40B4-BE49-F238E27FC236}">
                    <a16:creationId xmlns:a16="http://schemas.microsoft.com/office/drawing/2014/main" id="{6F0AA579-80C0-4918-8040-C9DDB5EB277E}"/>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95" name="Rectangle 37">
                <a:extLst>
                  <a:ext uri="{FF2B5EF4-FFF2-40B4-BE49-F238E27FC236}">
                    <a16:creationId xmlns:a16="http://schemas.microsoft.com/office/drawing/2014/main" id="{87B29E1A-FE70-423B-86CE-868CAB718ADB}"/>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96" name="Rectangle 38">
                <a:extLst>
                  <a:ext uri="{FF2B5EF4-FFF2-40B4-BE49-F238E27FC236}">
                    <a16:creationId xmlns:a16="http://schemas.microsoft.com/office/drawing/2014/main" id="{CE0765DB-834A-439B-8FD5-C9D6E33B0D15}"/>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97" name="Group 39">
                <a:extLst>
                  <a:ext uri="{FF2B5EF4-FFF2-40B4-BE49-F238E27FC236}">
                    <a16:creationId xmlns:a16="http://schemas.microsoft.com/office/drawing/2014/main" id="{0EAD2864-0F17-433B-AEA9-E3E599104677}"/>
                  </a:ext>
                </a:extLst>
              </p:cNvPr>
              <p:cNvGrpSpPr>
                <a:grpSpLocks/>
              </p:cNvGrpSpPr>
              <p:nvPr/>
            </p:nvGrpSpPr>
            <p:grpSpPr bwMode="auto">
              <a:xfrm>
                <a:off x="864" y="2928"/>
                <a:ext cx="240" cy="624"/>
                <a:chOff x="912" y="3264"/>
                <a:chExt cx="240" cy="624"/>
              </a:xfrm>
              <a:grpFill/>
            </p:grpSpPr>
            <p:sp>
              <p:nvSpPr>
                <p:cNvPr id="998" name="AutoShape 40">
                  <a:extLst>
                    <a:ext uri="{FF2B5EF4-FFF2-40B4-BE49-F238E27FC236}">
                      <a16:creationId xmlns:a16="http://schemas.microsoft.com/office/drawing/2014/main" id="{27CD45E0-7816-4069-9F5C-9C372A446F3D}"/>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9" name="AutoShape 41">
                  <a:extLst>
                    <a:ext uri="{FF2B5EF4-FFF2-40B4-BE49-F238E27FC236}">
                      <a16:creationId xmlns:a16="http://schemas.microsoft.com/office/drawing/2014/main" id="{B20C10C8-3466-4719-B960-A1F1D3B506B1}"/>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00" name="AutoShape 42">
                  <a:extLst>
                    <a:ext uri="{FF2B5EF4-FFF2-40B4-BE49-F238E27FC236}">
                      <a16:creationId xmlns:a16="http://schemas.microsoft.com/office/drawing/2014/main" id="{3397B870-D693-4B2A-A253-1C46BA06D572}"/>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946" name="Group 20">
              <a:extLst>
                <a:ext uri="{FF2B5EF4-FFF2-40B4-BE49-F238E27FC236}">
                  <a16:creationId xmlns:a16="http://schemas.microsoft.com/office/drawing/2014/main" id="{3FD7F1E8-73C1-43B2-93FE-F51EE3394629}"/>
                </a:ext>
              </a:extLst>
            </p:cNvPr>
            <p:cNvGrpSpPr>
              <a:grpSpLocks/>
            </p:cNvGrpSpPr>
            <p:nvPr/>
          </p:nvGrpSpPr>
          <p:grpSpPr bwMode="auto">
            <a:xfrm rot="14903456" flipH="1" flipV="1">
              <a:off x="10210972" y="3320798"/>
              <a:ext cx="65238" cy="168874"/>
              <a:chOff x="864" y="2016"/>
              <a:chExt cx="624" cy="1536"/>
            </a:xfrm>
            <a:solidFill>
              <a:schemeClr val="accent5"/>
            </a:solidFill>
          </p:grpSpPr>
          <p:sp>
            <p:nvSpPr>
              <p:cNvPr id="985" name="Oval 21">
                <a:extLst>
                  <a:ext uri="{FF2B5EF4-FFF2-40B4-BE49-F238E27FC236}">
                    <a16:creationId xmlns:a16="http://schemas.microsoft.com/office/drawing/2014/main" id="{3ADBC5EA-5DD0-4E67-B291-7E524E6B4823}"/>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86" name="Oval 22">
                <a:extLst>
                  <a:ext uri="{FF2B5EF4-FFF2-40B4-BE49-F238E27FC236}">
                    <a16:creationId xmlns:a16="http://schemas.microsoft.com/office/drawing/2014/main" id="{FFFC6E6F-B1AA-44EC-9B8E-F1DA8611E65B}"/>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87" name="Rectangle 23">
                <a:extLst>
                  <a:ext uri="{FF2B5EF4-FFF2-40B4-BE49-F238E27FC236}">
                    <a16:creationId xmlns:a16="http://schemas.microsoft.com/office/drawing/2014/main" id="{75662572-EAE9-4EE8-B8DD-7DDF3B4EEEEC}"/>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88" name="Rectangle 24">
                <a:extLst>
                  <a:ext uri="{FF2B5EF4-FFF2-40B4-BE49-F238E27FC236}">
                    <a16:creationId xmlns:a16="http://schemas.microsoft.com/office/drawing/2014/main" id="{2B08CF86-C20A-475F-A332-2E83ADD7BE8A}"/>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89" name="Group 25">
                <a:extLst>
                  <a:ext uri="{FF2B5EF4-FFF2-40B4-BE49-F238E27FC236}">
                    <a16:creationId xmlns:a16="http://schemas.microsoft.com/office/drawing/2014/main" id="{294FE61D-0D53-4523-9BC6-89EB8B7695D5}"/>
                  </a:ext>
                </a:extLst>
              </p:cNvPr>
              <p:cNvGrpSpPr>
                <a:grpSpLocks/>
              </p:cNvGrpSpPr>
              <p:nvPr/>
            </p:nvGrpSpPr>
            <p:grpSpPr bwMode="auto">
              <a:xfrm>
                <a:off x="864" y="2928"/>
                <a:ext cx="240" cy="624"/>
                <a:chOff x="912" y="3264"/>
                <a:chExt cx="240" cy="624"/>
              </a:xfrm>
              <a:grpFill/>
            </p:grpSpPr>
            <p:sp>
              <p:nvSpPr>
                <p:cNvPr id="990" name="AutoShape 26">
                  <a:extLst>
                    <a:ext uri="{FF2B5EF4-FFF2-40B4-BE49-F238E27FC236}">
                      <a16:creationId xmlns:a16="http://schemas.microsoft.com/office/drawing/2014/main" id="{7A069969-E662-4546-B3E4-AB72A6D33D03}"/>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1" name="AutoShape 27">
                  <a:extLst>
                    <a:ext uri="{FF2B5EF4-FFF2-40B4-BE49-F238E27FC236}">
                      <a16:creationId xmlns:a16="http://schemas.microsoft.com/office/drawing/2014/main" id="{3B6DBE6E-9851-45BA-8459-4900B0A59D83}"/>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2" name="AutoShape 28">
                  <a:extLst>
                    <a:ext uri="{FF2B5EF4-FFF2-40B4-BE49-F238E27FC236}">
                      <a16:creationId xmlns:a16="http://schemas.microsoft.com/office/drawing/2014/main" id="{68139CF6-6176-4BFD-8981-1BFAF808D6C8}"/>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947" name="Group 43">
              <a:extLst>
                <a:ext uri="{FF2B5EF4-FFF2-40B4-BE49-F238E27FC236}">
                  <a16:creationId xmlns:a16="http://schemas.microsoft.com/office/drawing/2014/main" id="{ADDBC950-F859-47A6-B17D-C81C564B5815}"/>
                </a:ext>
              </a:extLst>
            </p:cNvPr>
            <p:cNvGrpSpPr>
              <a:grpSpLocks/>
            </p:cNvGrpSpPr>
            <p:nvPr/>
          </p:nvGrpSpPr>
          <p:grpSpPr bwMode="auto">
            <a:xfrm rot="7527037" flipH="1" flipV="1">
              <a:off x="9824045" y="3145058"/>
              <a:ext cx="105332" cy="173096"/>
              <a:chOff x="864" y="2016"/>
              <a:chExt cx="624" cy="1536"/>
            </a:xfrm>
            <a:solidFill>
              <a:schemeClr val="accent5"/>
            </a:solidFill>
          </p:grpSpPr>
          <p:sp>
            <p:nvSpPr>
              <p:cNvPr id="977" name="Oval 44">
                <a:extLst>
                  <a:ext uri="{FF2B5EF4-FFF2-40B4-BE49-F238E27FC236}">
                    <a16:creationId xmlns:a16="http://schemas.microsoft.com/office/drawing/2014/main" id="{2C397297-59CC-4A3D-BD65-7380ACBE8EDF}"/>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78" name="Oval 45">
                <a:extLst>
                  <a:ext uri="{FF2B5EF4-FFF2-40B4-BE49-F238E27FC236}">
                    <a16:creationId xmlns:a16="http://schemas.microsoft.com/office/drawing/2014/main" id="{92DA8DD6-F589-48DF-A7A3-CBFED79AF64B}"/>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79" name="Rectangle 46">
                <a:extLst>
                  <a:ext uri="{FF2B5EF4-FFF2-40B4-BE49-F238E27FC236}">
                    <a16:creationId xmlns:a16="http://schemas.microsoft.com/office/drawing/2014/main" id="{32E7F2F7-5FE1-4FBD-B150-5F57E756A202}"/>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80" name="Rectangle 47">
                <a:extLst>
                  <a:ext uri="{FF2B5EF4-FFF2-40B4-BE49-F238E27FC236}">
                    <a16:creationId xmlns:a16="http://schemas.microsoft.com/office/drawing/2014/main" id="{662E2783-B5E5-4F60-96CA-B34874E3714C}"/>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81" name="Group 48">
                <a:extLst>
                  <a:ext uri="{FF2B5EF4-FFF2-40B4-BE49-F238E27FC236}">
                    <a16:creationId xmlns:a16="http://schemas.microsoft.com/office/drawing/2014/main" id="{EAD70285-7FF1-4B3E-B216-2D91CC4B3770}"/>
                  </a:ext>
                </a:extLst>
              </p:cNvPr>
              <p:cNvGrpSpPr>
                <a:grpSpLocks/>
              </p:cNvGrpSpPr>
              <p:nvPr/>
            </p:nvGrpSpPr>
            <p:grpSpPr bwMode="auto">
              <a:xfrm>
                <a:off x="864" y="2928"/>
                <a:ext cx="240" cy="624"/>
                <a:chOff x="912" y="3264"/>
                <a:chExt cx="240" cy="624"/>
              </a:xfrm>
              <a:grpFill/>
            </p:grpSpPr>
            <p:sp>
              <p:nvSpPr>
                <p:cNvPr id="982" name="AutoShape 49">
                  <a:extLst>
                    <a:ext uri="{FF2B5EF4-FFF2-40B4-BE49-F238E27FC236}">
                      <a16:creationId xmlns:a16="http://schemas.microsoft.com/office/drawing/2014/main" id="{D714EF78-B880-4718-805A-BFF2AF153424}"/>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83" name="AutoShape 50">
                  <a:extLst>
                    <a:ext uri="{FF2B5EF4-FFF2-40B4-BE49-F238E27FC236}">
                      <a16:creationId xmlns:a16="http://schemas.microsoft.com/office/drawing/2014/main" id="{E12DD931-86B4-4AB5-AA2C-2C17971EBDF6}"/>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84" name="AutoShape 51">
                  <a:extLst>
                    <a:ext uri="{FF2B5EF4-FFF2-40B4-BE49-F238E27FC236}">
                      <a16:creationId xmlns:a16="http://schemas.microsoft.com/office/drawing/2014/main" id="{7522C998-7132-4B86-B487-54C8BE3E7C52}"/>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948" name="Group 20">
              <a:extLst>
                <a:ext uri="{FF2B5EF4-FFF2-40B4-BE49-F238E27FC236}">
                  <a16:creationId xmlns:a16="http://schemas.microsoft.com/office/drawing/2014/main" id="{C747D640-5A00-4A9A-9328-3AB9C005747F}"/>
                </a:ext>
              </a:extLst>
            </p:cNvPr>
            <p:cNvGrpSpPr>
              <a:grpSpLocks/>
            </p:cNvGrpSpPr>
            <p:nvPr/>
          </p:nvGrpSpPr>
          <p:grpSpPr bwMode="auto">
            <a:xfrm rot="18379242" flipH="1" flipV="1">
              <a:off x="10092758" y="3448556"/>
              <a:ext cx="65238" cy="168874"/>
              <a:chOff x="864" y="2016"/>
              <a:chExt cx="624" cy="1536"/>
            </a:xfrm>
            <a:solidFill>
              <a:schemeClr val="accent5"/>
            </a:solidFill>
          </p:grpSpPr>
          <p:sp>
            <p:nvSpPr>
              <p:cNvPr id="969" name="Oval 21">
                <a:extLst>
                  <a:ext uri="{FF2B5EF4-FFF2-40B4-BE49-F238E27FC236}">
                    <a16:creationId xmlns:a16="http://schemas.microsoft.com/office/drawing/2014/main" id="{633362F8-69A4-4E55-B0B0-793D2A3A04A4}"/>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70" name="Oval 22">
                <a:extLst>
                  <a:ext uri="{FF2B5EF4-FFF2-40B4-BE49-F238E27FC236}">
                    <a16:creationId xmlns:a16="http://schemas.microsoft.com/office/drawing/2014/main" id="{ABCC5266-1DE0-4A75-BF08-8D9209EF94F0}"/>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71" name="Rectangle 23">
                <a:extLst>
                  <a:ext uri="{FF2B5EF4-FFF2-40B4-BE49-F238E27FC236}">
                    <a16:creationId xmlns:a16="http://schemas.microsoft.com/office/drawing/2014/main" id="{98B2C383-0C64-4AB6-8B9B-7FE37270770E}"/>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72" name="Rectangle 24">
                <a:extLst>
                  <a:ext uri="{FF2B5EF4-FFF2-40B4-BE49-F238E27FC236}">
                    <a16:creationId xmlns:a16="http://schemas.microsoft.com/office/drawing/2014/main" id="{09E83565-14D1-4FCB-829F-C4EEE9477844}"/>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73" name="Group 25">
                <a:extLst>
                  <a:ext uri="{FF2B5EF4-FFF2-40B4-BE49-F238E27FC236}">
                    <a16:creationId xmlns:a16="http://schemas.microsoft.com/office/drawing/2014/main" id="{2BBCB713-3C35-4A46-8DE4-8F73CC0F8FB6}"/>
                  </a:ext>
                </a:extLst>
              </p:cNvPr>
              <p:cNvGrpSpPr>
                <a:grpSpLocks/>
              </p:cNvGrpSpPr>
              <p:nvPr/>
            </p:nvGrpSpPr>
            <p:grpSpPr bwMode="auto">
              <a:xfrm>
                <a:off x="864" y="2928"/>
                <a:ext cx="240" cy="624"/>
                <a:chOff x="912" y="3264"/>
                <a:chExt cx="240" cy="624"/>
              </a:xfrm>
              <a:grpFill/>
            </p:grpSpPr>
            <p:sp>
              <p:nvSpPr>
                <p:cNvPr id="974" name="AutoShape 26">
                  <a:extLst>
                    <a:ext uri="{FF2B5EF4-FFF2-40B4-BE49-F238E27FC236}">
                      <a16:creationId xmlns:a16="http://schemas.microsoft.com/office/drawing/2014/main" id="{13F1A7B6-4270-443F-8F90-4C873149774E}"/>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75" name="AutoShape 27">
                  <a:extLst>
                    <a:ext uri="{FF2B5EF4-FFF2-40B4-BE49-F238E27FC236}">
                      <a16:creationId xmlns:a16="http://schemas.microsoft.com/office/drawing/2014/main" id="{F6A957F4-19DD-4A26-AF81-82350AEDE8AC}"/>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76" name="AutoShape 28">
                  <a:extLst>
                    <a:ext uri="{FF2B5EF4-FFF2-40B4-BE49-F238E27FC236}">
                      <a16:creationId xmlns:a16="http://schemas.microsoft.com/office/drawing/2014/main" id="{CA8647C9-3E16-4518-84E8-1D8F6AFC6D8A}"/>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949" name="Group 34">
              <a:extLst>
                <a:ext uri="{FF2B5EF4-FFF2-40B4-BE49-F238E27FC236}">
                  <a16:creationId xmlns:a16="http://schemas.microsoft.com/office/drawing/2014/main" id="{6632C5FF-71AD-47F0-9786-4708961E28DE}"/>
                </a:ext>
              </a:extLst>
            </p:cNvPr>
            <p:cNvGrpSpPr>
              <a:grpSpLocks/>
            </p:cNvGrpSpPr>
            <p:nvPr/>
          </p:nvGrpSpPr>
          <p:grpSpPr bwMode="auto">
            <a:xfrm rot="3252148" flipH="1" flipV="1">
              <a:off x="9744361" y="3323660"/>
              <a:ext cx="67956" cy="160430"/>
              <a:chOff x="864" y="2016"/>
              <a:chExt cx="624" cy="1536"/>
            </a:xfrm>
            <a:solidFill>
              <a:schemeClr val="accent5"/>
            </a:solidFill>
          </p:grpSpPr>
          <p:sp>
            <p:nvSpPr>
              <p:cNvPr id="961" name="Oval 35">
                <a:extLst>
                  <a:ext uri="{FF2B5EF4-FFF2-40B4-BE49-F238E27FC236}">
                    <a16:creationId xmlns:a16="http://schemas.microsoft.com/office/drawing/2014/main" id="{968A7283-C311-40BD-91C9-DBD3E8CA9F7C}"/>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62" name="Oval 36">
                <a:extLst>
                  <a:ext uri="{FF2B5EF4-FFF2-40B4-BE49-F238E27FC236}">
                    <a16:creationId xmlns:a16="http://schemas.microsoft.com/office/drawing/2014/main" id="{FD4A73DA-4D44-4B82-A413-FA67D8060CF6}"/>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63" name="Rectangle 37">
                <a:extLst>
                  <a:ext uri="{FF2B5EF4-FFF2-40B4-BE49-F238E27FC236}">
                    <a16:creationId xmlns:a16="http://schemas.microsoft.com/office/drawing/2014/main" id="{C7E6E080-9921-46AB-AF94-0CD47AFD80BF}"/>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64" name="Rectangle 38">
                <a:extLst>
                  <a:ext uri="{FF2B5EF4-FFF2-40B4-BE49-F238E27FC236}">
                    <a16:creationId xmlns:a16="http://schemas.microsoft.com/office/drawing/2014/main" id="{D3EF9878-7B6C-44E2-8BC2-1C5CA3EF7E78}"/>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65" name="Group 39">
                <a:extLst>
                  <a:ext uri="{FF2B5EF4-FFF2-40B4-BE49-F238E27FC236}">
                    <a16:creationId xmlns:a16="http://schemas.microsoft.com/office/drawing/2014/main" id="{5261BAFC-2A4C-4B30-8F3A-F8C0F53FEC82}"/>
                  </a:ext>
                </a:extLst>
              </p:cNvPr>
              <p:cNvGrpSpPr>
                <a:grpSpLocks/>
              </p:cNvGrpSpPr>
              <p:nvPr/>
            </p:nvGrpSpPr>
            <p:grpSpPr bwMode="auto">
              <a:xfrm>
                <a:off x="864" y="2928"/>
                <a:ext cx="240" cy="624"/>
                <a:chOff x="912" y="3264"/>
                <a:chExt cx="240" cy="624"/>
              </a:xfrm>
              <a:grpFill/>
            </p:grpSpPr>
            <p:sp>
              <p:nvSpPr>
                <p:cNvPr id="966" name="AutoShape 40">
                  <a:extLst>
                    <a:ext uri="{FF2B5EF4-FFF2-40B4-BE49-F238E27FC236}">
                      <a16:creationId xmlns:a16="http://schemas.microsoft.com/office/drawing/2014/main" id="{E119C918-6598-45C2-A23E-B58839324B62}"/>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67" name="AutoShape 41">
                  <a:extLst>
                    <a:ext uri="{FF2B5EF4-FFF2-40B4-BE49-F238E27FC236}">
                      <a16:creationId xmlns:a16="http://schemas.microsoft.com/office/drawing/2014/main" id="{1C22B377-1CD6-409B-8353-28E75B7ECD45}"/>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68" name="AutoShape 42">
                  <a:extLst>
                    <a:ext uri="{FF2B5EF4-FFF2-40B4-BE49-F238E27FC236}">
                      <a16:creationId xmlns:a16="http://schemas.microsoft.com/office/drawing/2014/main" id="{F1F772A8-690D-40A2-81F9-A2E7CC0107F8}"/>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950" name="Group 43">
              <a:extLst>
                <a:ext uri="{FF2B5EF4-FFF2-40B4-BE49-F238E27FC236}">
                  <a16:creationId xmlns:a16="http://schemas.microsoft.com/office/drawing/2014/main" id="{F5284FA7-9CC5-4393-822F-847B71E7718E}"/>
                </a:ext>
              </a:extLst>
            </p:cNvPr>
            <p:cNvGrpSpPr>
              <a:grpSpLocks/>
            </p:cNvGrpSpPr>
            <p:nvPr/>
          </p:nvGrpSpPr>
          <p:grpSpPr bwMode="auto">
            <a:xfrm rot="21402102" flipH="1" flipV="1">
              <a:off x="9832380" y="3461639"/>
              <a:ext cx="130877" cy="139311"/>
              <a:chOff x="864" y="2016"/>
              <a:chExt cx="624" cy="1536"/>
            </a:xfrm>
            <a:solidFill>
              <a:schemeClr val="accent5"/>
            </a:solidFill>
          </p:grpSpPr>
          <p:sp>
            <p:nvSpPr>
              <p:cNvPr id="953" name="Oval 44">
                <a:extLst>
                  <a:ext uri="{FF2B5EF4-FFF2-40B4-BE49-F238E27FC236}">
                    <a16:creationId xmlns:a16="http://schemas.microsoft.com/office/drawing/2014/main" id="{E65AE8F4-3DB5-4F4B-9637-E6D0886D1282}"/>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54" name="Oval 45">
                <a:extLst>
                  <a:ext uri="{FF2B5EF4-FFF2-40B4-BE49-F238E27FC236}">
                    <a16:creationId xmlns:a16="http://schemas.microsoft.com/office/drawing/2014/main" id="{88A95671-C8D2-41D1-8C7F-7740FFDF1857}"/>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55" name="Rectangle 46">
                <a:extLst>
                  <a:ext uri="{FF2B5EF4-FFF2-40B4-BE49-F238E27FC236}">
                    <a16:creationId xmlns:a16="http://schemas.microsoft.com/office/drawing/2014/main" id="{97076173-4744-41A5-9B44-49AB633CCCEB}"/>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56" name="Rectangle 47">
                <a:extLst>
                  <a:ext uri="{FF2B5EF4-FFF2-40B4-BE49-F238E27FC236}">
                    <a16:creationId xmlns:a16="http://schemas.microsoft.com/office/drawing/2014/main" id="{ABD42993-1CAF-4FB1-BB49-BB27957DB7CF}"/>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957" name="Group 48">
                <a:extLst>
                  <a:ext uri="{FF2B5EF4-FFF2-40B4-BE49-F238E27FC236}">
                    <a16:creationId xmlns:a16="http://schemas.microsoft.com/office/drawing/2014/main" id="{F3BF4FD8-7BF7-4AAF-9D06-B787C513A3D7}"/>
                  </a:ext>
                </a:extLst>
              </p:cNvPr>
              <p:cNvGrpSpPr>
                <a:grpSpLocks/>
              </p:cNvGrpSpPr>
              <p:nvPr/>
            </p:nvGrpSpPr>
            <p:grpSpPr bwMode="auto">
              <a:xfrm>
                <a:off x="864" y="2928"/>
                <a:ext cx="240" cy="624"/>
                <a:chOff x="912" y="3264"/>
                <a:chExt cx="240" cy="624"/>
              </a:xfrm>
              <a:grpFill/>
            </p:grpSpPr>
            <p:sp>
              <p:nvSpPr>
                <p:cNvPr id="958" name="AutoShape 49">
                  <a:extLst>
                    <a:ext uri="{FF2B5EF4-FFF2-40B4-BE49-F238E27FC236}">
                      <a16:creationId xmlns:a16="http://schemas.microsoft.com/office/drawing/2014/main" id="{5201B815-C99E-407C-B29E-E4917B2B5A77}"/>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59" name="AutoShape 50">
                  <a:extLst>
                    <a:ext uri="{FF2B5EF4-FFF2-40B4-BE49-F238E27FC236}">
                      <a16:creationId xmlns:a16="http://schemas.microsoft.com/office/drawing/2014/main" id="{184505DB-A882-4E1B-AAE9-0306C74064B3}"/>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60" name="AutoShape 51">
                  <a:extLst>
                    <a:ext uri="{FF2B5EF4-FFF2-40B4-BE49-F238E27FC236}">
                      <a16:creationId xmlns:a16="http://schemas.microsoft.com/office/drawing/2014/main" id="{79328615-B458-4EFF-A3B1-E84354E96D00}"/>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sp>
          <p:nvSpPr>
            <p:cNvPr id="951" name="Oval 16">
              <a:extLst>
                <a:ext uri="{FF2B5EF4-FFF2-40B4-BE49-F238E27FC236}">
                  <a16:creationId xmlns:a16="http://schemas.microsoft.com/office/drawing/2014/main" id="{82B10807-5451-4243-B801-33329B59C754}"/>
                </a:ext>
              </a:extLst>
            </p:cNvPr>
            <p:cNvSpPr>
              <a:spLocks noChangeArrowheads="1"/>
            </p:cNvSpPr>
            <p:nvPr/>
          </p:nvSpPr>
          <p:spPr bwMode="auto">
            <a:xfrm rot="199344" flipH="1" flipV="1">
              <a:off x="9801139" y="3242139"/>
              <a:ext cx="405298" cy="293572"/>
            </a:xfrm>
            <a:prstGeom prst="ellipse">
              <a:avLst/>
            </a:prstGeom>
            <a:solidFill>
              <a:schemeClr val="accent2">
                <a:lumMod val="60000"/>
                <a:lumOff val="40000"/>
              </a:schemeClr>
            </a:solidFill>
            <a:ln>
              <a:noFill/>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952" name="Oval 95">
              <a:extLst>
                <a:ext uri="{FF2B5EF4-FFF2-40B4-BE49-F238E27FC236}">
                  <a16:creationId xmlns:a16="http://schemas.microsoft.com/office/drawing/2014/main" id="{B933013E-DA36-4948-9431-3468C57175E1}"/>
                </a:ext>
              </a:extLst>
            </p:cNvPr>
            <p:cNvSpPr>
              <a:spLocks noChangeArrowheads="1"/>
            </p:cNvSpPr>
            <p:nvPr/>
          </p:nvSpPr>
          <p:spPr bwMode="auto">
            <a:xfrm flipH="1" flipV="1">
              <a:off x="9878698" y="3303205"/>
              <a:ext cx="252556" cy="166197"/>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grpSp>
      <p:grpSp>
        <p:nvGrpSpPr>
          <p:cNvPr id="1001" name="Group 1000">
            <a:extLst>
              <a:ext uri="{FF2B5EF4-FFF2-40B4-BE49-F238E27FC236}">
                <a16:creationId xmlns:a16="http://schemas.microsoft.com/office/drawing/2014/main" id="{D9E1DCE3-0B92-46CC-9307-8A35D6B07263}"/>
              </a:ext>
            </a:extLst>
          </p:cNvPr>
          <p:cNvGrpSpPr/>
          <p:nvPr/>
        </p:nvGrpSpPr>
        <p:grpSpPr>
          <a:xfrm>
            <a:off x="7775774" y="3594672"/>
            <a:ext cx="629904" cy="431524"/>
            <a:chOff x="9698124" y="3169426"/>
            <a:chExt cx="629904" cy="431524"/>
          </a:xfrm>
        </p:grpSpPr>
        <p:grpSp>
          <p:nvGrpSpPr>
            <p:cNvPr id="1002" name="Group 34">
              <a:extLst>
                <a:ext uri="{FF2B5EF4-FFF2-40B4-BE49-F238E27FC236}">
                  <a16:creationId xmlns:a16="http://schemas.microsoft.com/office/drawing/2014/main" id="{D64F4BD3-AC30-43EA-9DE7-789C93AA7576}"/>
                </a:ext>
              </a:extLst>
            </p:cNvPr>
            <p:cNvGrpSpPr>
              <a:grpSpLocks/>
            </p:cNvGrpSpPr>
            <p:nvPr/>
          </p:nvGrpSpPr>
          <p:grpSpPr bwMode="auto">
            <a:xfrm rot="12241378" flipH="1" flipV="1">
              <a:off x="10122001" y="3169426"/>
              <a:ext cx="84437" cy="129117"/>
              <a:chOff x="864" y="2016"/>
              <a:chExt cx="624" cy="1536"/>
            </a:xfrm>
            <a:solidFill>
              <a:schemeClr val="accent5"/>
            </a:solidFill>
          </p:grpSpPr>
          <p:sp>
            <p:nvSpPr>
              <p:cNvPr id="1050" name="Oval 35">
                <a:extLst>
                  <a:ext uri="{FF2B5EF4-FFF2-40B4-BE49-F238E27FC236}">
                    <a16:creationId xmlns:a16="http://schemas.microsoft.com/office/drawing/2014/main" id="{FFCE7A19-9FFF-4621-9EC2-9602EF339491}"/>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51" name="Oval 36">
                <a:extLst>
                  <a:ext uri="{FF2B5EF4-FFF2-40B4-BE49-F238E27FC236}">
                    <a16:creationId xmlns:a16="http://schemas.microsoft.com/office/drawing/2014/main" id="{3DA49702-336F-4AA3-B3C2-A6A3F10DF1C5}"/>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52" name="Rectangle 37">
                <a:extLst>
                  <a:ext uri="{FF2B5EF4-FFF2-40B4-BE49-F238E27FC236}">
                    <a16:creationId xmlns:a16="http://schemas.microsoft.com/office/drawing/2014/main" id="{296B1DA5-D3A2-4412-8612-4190695ED3DE}"/>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53" name="Rectangle 38">
                <a:extLst>
                  <a:ext uri="{FF2B5EF4-FFF2-40B4-BE49-F238E27FC236}">
                    <a16:creationId xmlns:a16="http://schemas.microsoft.com/office/drawing/2014/main" id="{DF2B124F-7B98-4C87-BCA7-BDF86C91CA80}"/>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1054" name="Group 39">
                <a:extLst>
                  <a:ext uri="{FF2B5EF4-FFF2-40B4-BE49-F238E27FC236}">
                    <a16:creationId xmlns:a16="http://schemas.microsoft.com/office/drawing/2014/main" id="{39CC1356-E335-4C89-9600-F47C222AE251}"/>
                  </a:ext>
                </a:extLst>
              </p:cNvPr>
              <p:cNvGrpSpPr>
                <a:grpSpLocks/>
              </p:cNvGrpSpPr>
              <p:nvPr/>
            </p:nvGrpSpPr>
            <p:grpSpPr bwMode="auto">
              <a:xfrm>
                <a:off x="864" y="2928"/>
                <a:ext cx="240" cy="624"/>
                <a:chOff x="912" y="3264"/>
                <a:chExt cx="240" cy="624"/>
              </a:xfrm>
              <a:grpFill/>
            </p:grpSpPr>
            <p:sp>
              <p:nvSpPr>
                <p:cNvPr id="1055" name="AutoShape 40">
                  <a:extLst>
                    <a:ext uri="{FF2B5EF4-FFF2-40B4-BE49-F238E27FC236}">
                      <a16:creationId xmlns:a16="http://schemas.microsoft.com/office/drawing/2014/main" id="{FDFC1F7B-12ED-45AB-ABF7-67507568B99D}"/>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56" name="AutoShape 41">
                  <a:extLst>
                    <a:ext uri="{FF2B5EF4-FFF2-40B4-BE49-F238E27FC236}">
                      <a16:creationId xmlns:a16="http://schemas.microsoft.com/office/drawing/2014/main" id="{3863D7B8-25A5-4E95-A9C4-57E0ABE008BC}"/>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57" name="AutoShape 42">
                  <a:extLst>
                    <a:ext uri="{FF2B5EF4-FFF2-40B4-BE49-F238E27FC236}">
                      <a16:creationId xmlns:a16="http://schemas.microsoft.com/office/drawing/2014/main" id="{9B6B4D61-4A62-4717-ACA7-056CAD8706B9}"/>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1003" name="Group 20">
              <a:extLst>
                <a:ext uri="{FF2B5EF4-FFF2-40B4-BE49-F238E27FC236}">
                  <a16:creationId xmlns:a16="http://schemas.microsoft.com/office/drawing/2014/main" id="{DEDCA007-168B-4C4D-A05D-2F40D28E2967}"/>
                </a:ext>
              </a:extLst>
            </p:cNvPr>
            <p:cNvGrpSpPr>
              <a:grpSpLocks/>
            </p:cNvGrpSpPr>
            <p:nvPr/>
          </p:nvGrpSpPr>
          <p:grpSpPr bwMode="auto">
            <a:xfrm rot="14903456" flipH="1" flipV="1">
              <a:off x="10210972" y="3320798"/>
              <a:ext cx="65238" cy="168874"/>
              <a:chOff x="864" y="2016"/>
              <a:chExt cx="624" cy="1536"/>
            </a:xfrm>
            <a:solidFill>
              <a:schemeClr val="accent5"/>
            </a:solidFill>
          </p:grpSpPr>
          <p:sp>
            <p:nvSpPr>
              <p:cNvPr id="1042" name="Oval 21">
                <a:extLst>
                  <a:ext uri="{FF2B5EF4-FFF2-40B4-BE49-F238E27FC236}">
                    <a16:creationId xmlns:a16="http://schemas.microsoft.com/office/drawing/2014/main" id="{85799162-E535-4A88-8528-53A101C7120B}"/>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43" name="Oval 22">
                <a:extLst>
                  <a:ext uri="{FF2B5EF4-FFF2-40B4-BE49-F238E27FC236}">
                    <a16:creationId xmlns:a16="http://schemas.microsoft.com/office/drawing/2014/main" id="{1B3B1F56-4C5A-44AE-A024-ED0CE21EC727}"/>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44" name="Rectangle 23">
                <a:extLst>
                  <a:ext uri="{FF2B5EF4-FFF2-40B4-BE49-F238E27FC236}">
                    <a16:creationId xmlns:a16="http://schemas.microsoft.com/office/drawing/2014/main" id="{FAF8808C-21D8-4CAC-B1F2-6CA661EB6F08}"/>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45" name="Rectangle 24">
                <a:extLst>
                  <a:ext uri="{FF2B5EF4-FFF2-40B4-BE49-F238E27FC236}">
                    <a16:creationId xmlns:a16="http://schemas.microsoft.com/office/drawing/2014/main" id="{EF372767-F829-4E55-9ED0-AB74F1682D07}"/>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1046" name="Group 25">
                <a:extLst>
                  <a:ext uri="{FF2B5EF4-FFF2-40B4-BE49-F238E27FC236}">
                    <a16:creationId xmlns:a16="http://schemas.microsoft.com/office/drawing/2014/main" id="{854122E7-42D5-42E0-8A78-913B0A2C51D3}"/>
                  </a:ext>
                </a:extLst>
              </p:cNvPr>
              <p:cNvGrpSpPr>
                <a:grpSpLocks/>
              </p:cNvGrpSpPr>
              <p:nvPr/>
            </p:nvGrpSpPr>
            <p:grpSpPr bwMode="auto">
              <a:xfrm>
                <a:off x="864" y="2928"/>
                <a:ext cx="240" cy="624"/>
                <a:chOff x="912" y="3264"/>
                <a:chExt cx="240" cy="624"/>
              </a:xfrm>
              <a:grpFill/>
            </p:grpSpPr>
            <p:sp>
              <p:nvSpPr>
                <p:cNvPr id="1047" name="AutoShape 26">
                  <a:extLst>
                    <a:ext uri="{FF2B5EF4-FFF2-40B4-BE49-F238E27FC236}">
                      <a16:creationId xmlns:a16="http://schemas.microsoft.com/office/drawing/2014/main" id="{E1ACDF8C-CC78-4DBD-BBFD-1B0EDEBC8DDC}"/>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48" name="AutoShape 27">
                  <a:extLst>
                    <a:ext uri="{FF2B5EF4-FFF2-40B4-BE49-F238E27FC236}">
                      <a16:creationId xmlns:a16="http://schemas.microsoft.com/office/drawing/2014/main" id="{BAEB61A8-8A5A-4F4B-8479-60CFAE9E9D66}"/>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49" name="AutoShape 28">
                  <a:extLst>
                    <a:ext uri="{FF2B5EF4-FFF2-40B4-BE49-F238E27FC236}">
                      <a16:creationId xmlns:a16="http://schemas.microsoft.com/office/drawing/2014/main" id="{C24BB9F4-229E-4CBC-BE41-0766C473BC89}"/>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1004" name="Group 43">
              <a:extLst>
                <a:ext uri="{FF2B5EF4-FFF2-40B4-BE49-F238E27FC236}">
                  <a16:creationId xmlns:a16="http://schemas.microsoft.com/office/drawing/2014/main" id="{481702B9-8296-41AB-97BC-54CA51B3B03B}"/>
                </a:ext>
              </a:extLst>
            </p:cNvPr>
            <p:cNvGrpSpPr>
              <a:grpSpLocks/>
            </p:cNvGrpSpPr>
            <p:nvPr/>
          </p:nvGrpSpPr>
          <p:grpSpPr bwMode="auto">
            <a:xfrm rot="7527037" flipH="1" flipV="1">
              <a:off x="9824045" y="3145058"/>
              <a:ext cx="105332" cy="173096"/>
              <a:chOff x="864" y="2016"/>
              <a:chExt cx="624" cy="1536"/>
            </a:xfrm>
            <a:solidFill>
              <a:schemeClr val="accent5"/>
            </a:solidFill>
          </p:grpSpPr>
          <p:sp>
            <p:nvSpPr>
              <p:cNvPr id="1034" name="Oval 44">
                <a:extLst>
                  <a:ext uri="{FF2B5EF4-FFF2-40B4-BE49-F238E27FC236}">
                    <a16:creationId xmlns:a16="http://schemas.microsoft.com/office/drawing/2014/main" id="{2D25A06D-B26C-476A-AB28-5D87FD2FC872}"/>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35" name="Oval 45">
                <a:extLst>
                  <a:ext uri="{FF2B5EF4-FFF2-40B4-BE49-F238E27FC236}">
                    <a16:creationId xmlns:a16="http://schemas.microsoft.com/office/drawing/2014/main" id="{4DA8D28E-443D-4E70-8477-77FBE4A827F8}"/>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36" name="Rectangle 46">
                <a:extLst>
                  <a:ext uri="{FF2B5EF4-FFF2-40B4-BE49-F238E27FC236}">
                    <a16:creationId xmlns:a16="http://schemas.microsoft.com/office/drawing/2014/main" id="{A8EAF123-70AB-4271-BCFE-52ECBDB62119}"/>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37" name="Rectangle 47">
                <a:extLst>
                  <a:ext uri="{FF2B5EF4-FFF2-40B4-BE49-F238E27FC236}">
                    <a16:creationId xmlns:a16="http://schemas.microsoft.com/office/drawing/2014/main" id="{C642D17B-8D8D-4934-A7EC-E05AA8EF84E4}"/>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1038" name="Group 48">
                <a:extLst>
                  <a:ext uri="{FF2B5EF4-FFF2-40B4-BE49-F238E27FC236}">
                    <a16:creationId xmlns:a16="http://schemas.microsoft.com/office/drawing/2014/main" id="{AFF5E144-773C-4A73-AED2-1730AB17CD5E}"/>
                  </a:ext>
                </a:extLst>
              </p:cNvPr>
              <p:cNvGrpSpPr>
                <a:grpSpLocks/>
              </p:cNvGrpSpPr>
              <p:nvPr/>
            </p:nvGrpSpPr>
            <p:grpSpPr bwMode="auto">
              <a:xfrm>
                <a:off x="864" y="2928"/>
                <a:ext cx="240" cy="624"/>
                <a:chOff x="912" y="3264"/>
                <a:chExt cx="240" cy="624"/>
              </a:xfrm>
              <a:grpFill/>
            </p:grpSpPr>
            <p:sp>
              <p:nvSpPr>
                <p:cNvPr id="1039" name="AutoShape 49">
                  <a:extLst>
                    <a:ext uri="{FF2B5EF4-FFF2-40B4-BE49-F238E27FC236}">
                      <a16:creationId xmlns:a16="http://schemas.microsoft.com/office/drawing/2014/main" id="{77936D44-3910-4D15-A10E-4FB6E413FA4E}"/>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40" name="AutoShape 50">
                  <a:extLst>
                    <a:ext uri="{FF2B5EF4-FFF2-40B4-BE49-F238E27FC236}">
                      <a16:creationId xmlns:a16="http://schemas.microsoft.com/office/drawing/2014/main" id="{98D7BF73-16B7-4CB0-8F54-32E653DE9881}"/>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41" name="AutoShape 51">
                  <a:extLst>
                    <a:ext uri="{FF2B5EF4-FFF2-40B4-BE49-F238E27FC236}">
                      <a16:creationId xmlns:a16="http://schemas.microsoft.com/office/drawing/2014/main" id="{0A0776F7-C7AC-459D-BCF9-C1AD56EA9BA4}"/>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1005" name="Group 20">
              <a:extLst>
                <a:ext uri="{FF2B5EF4-FFF2-40B4-BE49-F238E27FC236}">
                  <a16:creationId xmlns:a16="http://schemas.microsoft.com/office/drawing/2014/main" id="{66F9FAFE-BBD4-4759-A14B-0C3EF739DD0E}"/>
                </a:ext>
              </a:extLst>
            </p:cNvPr>
            <p:cNvGrpSpPr>
              <a:grpSpLocks/>
            </p:cNvGrpSpPr>
            <p:nvPr/>
          </p:nvGrpSpPr>
          <p:grpSpPr bwMode="auto">
            <a:xfrm rot="18379242" flipH="1" flipV="1">
              <a:off x="10092758" y="3448556"/>
              <a:ext cx="65238" cy="168874"/>
              <a:chOff x="864" y="2016"/>
              <a:chExt cx="624" cy="1536"/>
            </a:xfrm>
            <a:solidFill>
              <a:schemeClr val="accent5"/>
            </a:solidFill>
          </p:grpSpPr>
          <p:sp>
            <p:nvSpPr>
              <p:cNvPr id="1026" name="Oval 21">
                <a:extLst>
                  <a:ext uri="{FF2B5EF4-FFF2-40B4-BE49-F238E27FC236}">
                    <a16:creationId xmlns:a16="http://schemas.microsoft.com/office/drawing/2014/main" id="{29F86100-BC00-407D-92C5-4676DB7971FE}"/>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27" name="Oval 22">
                <a:extLst>
                  <a:ext uri="{FF2B5EF4-FFF2-40B4-BE49-F238E27FC236}">
                    <a16:creationId xmlns:a16="http://schemas.microsoft.com/office/drawing/2014/main" id="{7A4CB8FC-CB92-4529-9CAA-623BA07B8BB0}"/>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28" name="Rectangle 23">
                <a:extLst>
                  <a:ext uri="{FF2B5EF4-FFF2-40B4-BE49-F238E27FC236}">
                    <a16:creationId xmlns:a16="http://schemas.microsoft.com/office/drawing/2014/main" id="{0CE000A7-AFD7-41F1-B312-99B9E03B70C2}"/>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29" name="Rectangle 24">
                <a:extLst>
                  <a:ext uri="{FF2B5EF4-FFF2-40B4-BE49-F238E27FC236}">
                    <a16:creationId xmlns:a16="http://schemas.microsoft.com/office/drawing/2014/main" id="{8C282AA7-DC7A-4B91-9AE5-7054B4D58A3F}"/>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1030" name="Group 25">
                <a:extLst>
                  <a:ext uri="{FF2B5EF4-FFF2-40B4-BE49-F238E27FC236}">
                    <a16:creationId xmlns:a16="http://schemas.microsoft.com/office/drawing/2014/main" id="{B7519886-B8E6-49C3-B0A3-008A7335C407}"/>
                  </a:ext>
                </a:extLst>
              </p:cNvPr>
              <p:cNvGrpSpPr>
                <a:grpSpLocks/>
              </p:cNvGrpSpPr>
              <p:nvPr/>
            </p:nvGrpSpPr>
            <p:grpSpPr bwMode="auto">
              <a:xfrm>
                <a:off x="864" y="2928"/>
                <a:ext cx="240" cy="624"/>
                <a:chOff x="912" y="3264"/>
                <a:chExt cx="240" cy="624"/>
              </a:xfrm>
              <a:grpFill/>
            </p:grpSpPr>
            <p:sp>
              <p:nvSpPr>
                <p:cNvPr id="1031" name="AutoShape 26">
                  <a:extLst>
                    <a:ext uri="{FF2B5EF4-FFF2-40B4-BE49-F238E27FC236}">
                      <a16:creationId xmlns:a16="http://schemas.microsoft.com/office/drawing/2014/main" id="{AA501314-5B37-4916-8FC5-9070B300A6AD}"/>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32" name="AutoShape 27">
                  <a:extLst>
                    <a:ext uri="{FF2B5EF4-FFF2-40B4-BE49-F238E27FC236}">
                      <a16:creationId xmlns:a16="http://schemas.microsoft.com/office/drawing/2014/main" id="{A505B4B2-84BD-4B32-87BC-4719D557323B}"/>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33" name="AutoShape 28">
                  <a:extLst>
                    <a:ext uri="{FF2B5EF4-FFF2-40B4-BE49-F238E27FC236}">
                      <a16:creationId xmlns:a16="http://schemas.microsoft.com/office/drawing/2014/main" id="{43EFA0C2-4FFE-4F43-ACF8-E971C193EFC5}"/>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1006" name="Group 34">
              <a:extLst>
                <a:ext uri="{FF2B5EF4-FFF2-40B4-BE49-F238E27FC236}">
                  <a16:creationId xmlns:a16="http://schemas.microsoft.com/office/drawing/2014/main" id="{2454F3B9-3BC7-41AD-8276-182FCAF4268F}"/>
                </a:ext>
              </a:extLst>
            </p:cNvPr>
            <p:cNvGrpSpPr>
              <a:grpSpLocks/>
            </p:cNvGrpSpPr>
            <p:nvPr/>
          </p:nvGrpSpPr>
          <p:grpSpPr bwMode="auto">
            <a:xfrm rot="3252148" flipH="1" flipV="1">
              <a:off x="9744361" y="3323660"/>
              <a:ext cx="67956" cy="160430"/>
              <a:chOff x="864" y="2016"/>
              <a:chExt cx="624" cy="1536"/>
            </a:xfrm>
            <a:solidFill>
              <a:schemeClr val="accent5"/>
            </a:solidFill>
          </p:grpSpPr>
          <p:sp>
            <p:nvSpPr>
              <p:cNvPr id="1018" name="Oval 35">
                <a:extLst>
                  <a:ext uri="{FF2B5EF4-FFF2-40B4-BE49-F238E27FC236}">
                    <a16:creationId xmlns:a16="http://schemas.microsoft.com/office/drawing/2014/main" id="{33D51CE6-BB3D-4034-94A6-66C79F1C844E}"/>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19" name="Oval 36">
                <a:extLst>
                  <a:ext uri="{FF2B5EF4-FFF2-40B4-BE49-F238E27FC236}">
                    <a16:creationId xmlns:a16="http://schemas.microsoft.com/office/drawing/2014/main" id="{E4D0544D-78B0-4C25-AD24-0421E0F668E0}"/>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20" name="Rectangle 37">
                <a:extLst>
                  <a:ext uri="{FF2B5EF4-FFF2-40B4-BE49-F238E27FC236}">
                    <a16:creationId xmlns:a16="http://schemas.microsoft.com/office/drawing/2014/main" id="{E033589F-5566-4D92-9993-06805243107D}"/>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21" name="Rectangle 38">
                <a:extLst>
                  <a:ext uri="{FF2B5EF4-FFF2-40B4-BE49-F238E27FC236}">
                    <a16:creationId xmlns:a16="http://schemas.microsoft.com/office/drawing/2014/main" id="{08F4522E-3B14-4628-A291-41E5D47ABE3D}"/>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1022" name="Group 39">
                <a:extLst>
                  <a:ext uri="{FF2B5EF4-FFF2-40B4-BE49-F238E27FC236}">
                    <a16:creationId xmlns:a16="http://schemas.microsoft.com/office/drawing/2014/main" id="{FD0E1C58-83F8-426D-B794-26E633064189}"/>
                  </a:ext>
                </a:extLst>
              </p:cNvPr>
              <p:cNvGrpSpPr>
                <a:grpSpLocks/>
              </p:cNvGrpSpPr>
              <p:nvPr/>
            </p:nvGrpSpPr>
            <p:grpSpPr bwMode="auto">
              <a:xfrm>
                <a:off x="864" y="2928"/>
                <a:ext cx="240" cy="624"/>
                <a:chOff x="912" y="3264"/>
                <a:chExt cx="240" cy="624"/>
              </a:xfrm>
              <a:grpFill/>
            </p:grpSpPr>
            <p:sp>
              <p:nvSpPr>
                <p:cNvPr id="1023" name="AutoShape 40">
                  <a:extLst>
                    <a:ext uri="{FF2B5EF4-FFF2-40B4-BE49-F238E27FC236}">
                      <a16:creationId xmlns:a16="http://schemas.microsoft.com/office/drawing/2014/main" id="{A0C9EC51-DF54-4DB7-935F-6F0F5FA9DB7E}"/>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24" name="AutoShape 41">
                  <a:extLst>
                    <a:ext uri="{FF2B5EF4-FFF2-40B4-BE49-F238E27FC236}">
                      <a16:creationId xmlns:a16="http://schemas.microsoft.com/office/drawing/2014/main" id="{A8423434-709B-4051-AA01-B223D1D61406}"/>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25" name="AutoShape 42">
                  <a:extLst>
                    <a:ext uri="{FF2B5EF4-FFF2-40B4-BE49-F238E27FC236}">
                      <a16:creationId xmlns:a16="http://schemas.microsoft.com/office/drawing/2014/main" id="{0B3E6DF3-037A-4638-A279-15D958D8B52A}"/>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rot="10800000" vert="eaVert"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grpSp>
          <p:nvGrpSpPr>
            <p:cNvPr id="1007" name="Group 43">
              <a:extLst>
                <a:ext uri="{FF2B5EF4-FFF2-40B4-BE49-F238E27FC236}">
                  <a16:creationId xmlns:a16="http://schemas.microsoft.com/office/drawing/2014/main" id="{1DB72095-6449-4355-81F7-4528EC0BCAB3}"/>
                </a:ext>
              </a:extLst>
            </p:cNvPr>
            <p:cNvGrpSpPr>
              <a:grpSpLocks/>
            </p:cNvGrpSpPr>
            <p:nvPr/>
          </p:nvGrpSpPr>
          <p:grpSpPr bwMode="auto">
            <a:xfrm rot="21402102" flipH="1" flipV="1">
              <a:off x="9832380" y="3461639"/>
              <a:ext cx="130877" cy="139311"/>
              <a:chOff x="864" y="2016"/>
              <a:chExt cx="624" cy="1536"/>
            </a:xfrm>
            <a:solidFill>
              <a:schemeClr val="accent5"/>
            </a:solidFill>
          </p:grpSpPr>
          <p:sp>
            <p:nvSpPr>
              <p:cNvPr id="1010" name="Oval 44">
                <a:extLst>
                  <a:ext uri="{FF2B5EF4-FFF2-40B4-BE49-F238E27FC236}">
                    <a16:creationId xmlns:a16="http://schemas.microsoft.com/office/drawing/2014/main" id="{C27FC8BA-6DC5-430D-95D2-D4F9FE0A4D5E}"/>
                  </a:ext>
                </a:extLst>
              </p:cNvPr>
              <p:cNvSpPr>
                <a:spLocks noChangeArrowheads="1"/>
              </p:cNvSpPr>
              <p:nvPr/>
            </p:nvSpPr>
            <p:spPr bwMode="auto">
              <a:xfrm>
                <a:off x="1104" y="2016"/>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11" name="Oval 45">
                <a:extLst>
                  <a:ext uri="{FF2B5EF4-FFF2-40B4-BE49-F238E27FC236}">
                    <a16:creationId xmlns:a16="http://schemas.microsoft.com/office/drawing/2014/main" id="{07D9CA43-2371-4F25-BEA5-2D5517236414}"/>
                  </a:ext>
                </a:extLst>
              </p:cNvPr>
              <p:cNvSpPr>
                <a:spLocks noChangeArrowheads="1"/>
              </p:cNvSpPr>
              <p:nvPr/>
            </p:nvSpPr>
            <p:spPr bwMode="auto">
              <a:xfrm rot="1412957">
                <a:off x="1248" y="2064"/>
                <a:ext cx="240" cy="576"/>
              </a:xfrm>
              <a:prstGeom prst="ellipse">
                <a:avLst/>
              </a:prstGeom>
              <a:grpFill/>
              <a:ln w="9525">
                <a:solidFill>
                  <a:schemeClr val="bg1"/>
                </a:solidFill>
                <a:round/>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12" name="Rectangle 46">
                <a:extLst>
                  <a:ext uri="{FF2B5EF4-FFF2-40B4-BE49-F238E27FC236}">
                    <a16:creationId xmlns:a16="http://schemas.microsoft.com/office/drawing/2014/main" id="{33AF2B54-7108-4A8A-B581-ED22C63E01AC}"/>
                  </a:ext>
                </a:extLst>
              </p:cNvPr>
              <p:cNvSpPr>
                <a:spLocks noChangeArrowheads="1"/>
              </p:cNvSpPr>
              <p:nvPr/>
            </p:nvSpPr>
            <p:spPr bwMode="auto">
              <a:xfrm rot="1719074">
                <a:off x="1152" y="2544"/>
                <a:ext cx="48" cy="299"/>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13" name="Rectangle 47">
                <a:extLst>
                  <a:ext uri="{FF2B5EF4-FFF2-40B4-BE49-F238E27FC236}">
                    <a16:creationId xmlns:a16="http://schemas.microsoft.com/office/drawing/2014/main" id="{AA0F4886-A926-4F75-A224-21F76F277990}"/>
                  </a:ext>
                </a:extLst>
              </p:cNvPr>
              <p:cNvSpPr>
                <a:spLocks noChangeArrowheads="1"/>
              </p:cNvSpPr>
              <p:nvPr/>
            </p:nvSpPr>
            <p:spPr bwMode="auto">
              <a:xfrm rot="1724140">
                <a:off x="990" y="2784"/>
                <a:ext cx="192" cy="144"/>
              </a:xfrm>
              <a:prstGeom prst="rect">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1014" name="Group 48">
                <a:extLst>
                  <a:ext uri="{FF2B5EF4-FFF2-40B4-BE49-F238E27FC236}">
                    <a16:creationId xmlns:a16="http://schemas.microsoft.com/office/drawing/2014/main" id="{660F92F0-C859-4DFB-A8C3-A4FC7E110D72}"/>
                  </a:ext>
                </a:extLst>
              </p:cNvPr>
              <p:cNvGrpSpPr>
                <a:grpSpLocks/>
              </p:cNvGrpSpPr>
              <p:nvPr/>
            </p:nvGrpSpPr>
            <p:grpSpPr bwMode="auto">
              <a:xfrm>
                <a:off x="864" y="2928"/>
                <a:ext cx="240" cy="624"/>
                <a:chOff x="912" y="3264"/>
                <a:chExt cx="240" cy="624"/>
              </a:xfrm>
              <a:grpFill/>
            </p:grpSpPr>
            <p:sp>
              <p:nvSpPr>
                <p:cNvPr id="1015" name="AutoShape 49">
                  <a:extLst>
                    <a:ext uri="{FF2B5EF4-FFF2-40B4-BE49-F238E27FC236}">
                      <a16:creationId xmlns:a16="http://schemas.microsoft.com/office/drawing/2014/main" id="{61911337-2A8F-445D-8315-E62DCCF8D1DB}"/>
                    </a:ext>
                  </a:extLst>
                </p:cNvPr>
                <p:cNvSpPr>
                  <a:spLocks noChangeArrowheads="1"/>
                </p:cNvSpPr>
                <p:nvPr/>
              </p:nvSpPr>
              <p:spPr bwMode="auto">
                <a:xfrm>
                  <a:off x="960" y="3264"/>
                  <a:ext cx="192"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16" name="AutoShape 50">
                  <a:extLst>
                    <a:ext uri="{FF2B5EF4-FFF2-40B4-BE49-F238E27FC236}">
                      <a16:creationId xmlns:a16="http://schemas.microsoft.com/office/drawing/2014/main" id="{6EEFD529-8507-45A1-8BC4-68366634CB2A}"/>
                    </a:ext>
                  </a:extLst>
                </p:cNvPr>
                <p:cNvSpPr>
                  <a:spLocks noChangeArrowheads="1"/>
                </p:cNvSpPr>
                <p:nvPr/>
              </p:nvSpPr>
              <p:spPr bwMode="auto">
                <a:xfrm>
                  <a:off x="930" y="3456"/>
                  <a:ext cx="144"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9525">
                  <a:solidFill>
                    <a:schemeClr val="bg1"/>
                  </a:solidFill>
                  <a:miter lim="800000"/>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17" name="AutoShape 51">
                  <a:extLst>
                    <a:ext uri="{FF2B5EF4-FFF2-40B4-BE49-F238E27FC236}">
                      <a16:creationId xmlns:a16="http://schemas.microsoft.com/office/drawing/2014/main" id="{396F02B6-3BD6-4C12-A22F-0A2F2354BFA5}"/>
                    </a:ext>
                  </a:extLst>
                </p:cNvPr>
                <p:cNvSpPr>
                  <a:spLocks noChangeArrowheads="1"/>
                </p:cNvSpPr>
                <p:nvPr/>
              </p:nvSpPr>
              <p:spPr bwMode="auto">
                <a:xfrm>
                  <a:off x="912" y="3648"/>
                  <a:ext cx="96" cy="240"/>
                </a:xfrm>
                <a:prstGeom prst="flowChartMerge">
                  <a:avLst/>
                </a:prstGeom>
                <a:grpFill/>
                <a:ln w="9525">
                  <a:solidFill>
                    <a:schemeClr val="bg1"/>
                  </a:solidFill>
                  <a:miter lim="800000"/>
                  <a:headEnd/>
                  <a:tailEnd/>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grpSp>
        <p:sp>
          <p:nvSpPr>
            <p:cNvPr id="1008" name="Oval 16">
              <a:extLst>
                <a:ext uri="{FF2B5EF4-FFF2-40B4-BE49-F238E27FC236}">
                  <a16:creationId xmlns:a16="http://schemas.microsoft.com/office/drawing/2014/main" id="{F8FC52D3-6D8E-47DE-8E82-8E78B95ED2C8}"/>
                </a:ext>
              </a:extLst>
            </p:cNvPr>
            <p:cNvSpPr>
              <a:spLocks noChangeArrowheads="1"/>
            </p:cNvSpPr>
            <p:nvPr/>
          </p:nvSpPr>
          <p:spPr bwMode="auto">
            <a:xfrm rot="199344" flipH="1" flipV="1">
              <a:off x="9801139" y="3242139"/>
              <a:ext cx="405298" cy="293572"/>
            </a:xfrm>
            <a:prstGeom prst="ellipse">
              <a:avLst/>
            </a:prstGeom>
            <a:solidFill>
              <a:schemeClr val="accent2">
                <a:lumMod val="60000"/>
                <a:lumOff val="40000"/>
              </a:schemeClr>
            </a:solidFill>
            <a:ln>
              <a:noFill/>
            </a:ln>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1009" name="Oval 95">
              <a:extLst>
                <a:ext uri="{FF2B5EF4-FFF2-40B4-BE49-F238E27FC236}">
                  <a16:creationId xmlns:a16="http://schemas.microsoft.com/office/drawing/2014/main" id="{49DD4B0B-3396-4563-AB73-D386C423151A}"/>
                </a:ext>
              </a:extLst>
            </p:cNvPr>
            <p:cNvSpPr>
              <a:spLocks noChangeArrowheads="1"/>
            </p:cNvSpPr>
            <p:nvPr/>
          </p:nvSpPr>
          <p:spPr bwMode="auto">
            <a:xfrm flipH="1" flipV="1">
              <a:off x="9878698" y="3303205"/>
              <a:ext cx="252556" cy="166197"/>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Verdana" pitchFamily="34" charset="0"/>
                </a:defRPr>
              </a:lvl1pPr>
              <a:lvl2pPr marL="742950" indent="-285750">
                <a:defRPr sz="2000">
                  <a:solidFill>
                    <a:schemeClr val="tx1"/>
                  </a:solidFill>
                  <a:latin typeface="Verdana" pitchFamily="34" charset="0"/>
                </a:defRPr>
              </a:lvl2pPr>
              <a:lvl3pPr marL="1143000" indent="-228600">
                <a:defRPr sz="2000">
                  <a:solidFill>
                    <a:schemeClr val="tx1"/>
                  </a:solidFill>
                  <a:latin typeface="Verdana" pitchFamily="34" charset="0"/>
                </a:defRPr>
              </a:lvl3pPr>
              <a:lvl4pPr marL="1600200" indent="-228600">
                <a:defRPr sz="2000">
                  <a:solidFill>
                    <a:schemeClr val="tx1"/>
                  </a:solidFill>
                  <a:latin typeface="Verdana" pitchFamily="34" charset="0"/>
                </a:defRPr>
              </a:lvl4pPr>
              <a:lvl5pPr marL="2057400" indent="-228600">
                <a:defRPr sz="2000">
                  <a:solidFill>
                    <a:schemeClr val="tx1"/>
                  </a:solidFill>
                  <a:latin typeface="Verdana" pitchFamily="34" charset="0"/>
                </a:defRPr>
              </a:lvl5pPr>
              <a:lvl6pPr marL="2514600" indent="-228600" eaLnBrk="0" fontAlgn="base" hangingPunct="0">
                <a:spcBef>
                  <a:spcPct val="0"/>
                </a:spcBef>
                <a:spcAft>
                  <a:spcPct val="0"/>
                </a:spcAft>
                <a:defRPr sz="2000">
                  <a:solidFill>
                    <a:schemeClr val="tx1"/>
                  </a:solidFill>
                  <a:latin typeface="Verdana" pitchFamily="34" charset="0"/>
                </a:defRPr>
              </a:lvl6pPr>
              <a:lvl7pPr marL="2971800" indent="-228600" eaLnBrk="0" fontAlgn="base" hangingPunct="0">
                <a:spcBef>
                  <a:spcPct val="0"/>
                </a:spcBef>
                <a:spcAft>
                  <a:spcPct val="0"/>
                </a:spcAft>
                <a:defRPr sz="2000">
                  <a:solidFill>
                    <a:schemeClr val="tx1"/>
                  </a:solidFill>
                  <a:latin typeface="Verdana" pitchFamily="34" charset="0"/>
                </a:defRPr>
              </a:lvl7pPr>
              <a:lvl8pPr marL="3429000" indent="-228600" eaLnBrk="0" fontAlgn="base" hangingPunct="0">
                <a:spcBef>
                  <a:spcPct val="0"/>
                </a:spcBef>
                <a:spcAft>
                  <a:spcPct val="0"/>
                </a:spcAft>
                <a:defRPr sz="2000">
                  <a:solidFill>
                    <a:schemeClr val="tx1"/>
                  </a:solidFill>
                  <a:latin typeface="Verdana" pitchFamily="34" charset="0"/>
                </a:defRPr>
              </a:lvl8pPr>
              <a:lvl9pPr marL="3886200" indent="-228600" eaLnBrk="0" fontAlgn="base" hangingPunct="0">
                <a:spcBef>
                  <a:spcPct val="0"/>
                </a:spcBef>
                <a:spcAft>
                  <a:spcPct val="0"/>
                </a:spcAft>
                <a:defRPr sz="2000">
                  <a:solidFill>
                    <a:schemeClr val="tx1"/>
                  </a:solidFill>
                  <a:latin typeface="Verdana"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Verdana" pitchFamily="34" charset="0"/>
                <a:ea typeface="+mn-ea"/>
                <a:cs typeface="+mn-cs"/>
              </a:endParaRPr>
            </a:p>
          </p:txBody>
        </p:sp>
      </p:grpSp>
      <p:cxnSp>
        <p:nvCxnSpPr>
          <p:cNvPr id="25" name="Straight Arrow Connector 24">
            <a:extLst>
              <a:ext uri="{FF2B5EF4-FFF2-40B4-BE49-F238E27FC236}">
                <a16:creationId xmlns:a16="http://schemas.microsoft.com/office/drawing/2014/main" id="{D9E273B0-ECEE-4C5C-AA79-9F132E939011}"/>
              </a:ext>
            </a:extLst>
          </p:cNvPr>
          <p:cNvCxnSpPr>
            <a:cxnSpLocks/>
          </p:cNvCxnSpPr>
          <p:nvPr/>
        </p:nvCxnSpPr>
        <p:spPr bwMode="auto">
          <a:xfrm flipH="1" flipV="1">
            <a:off x="7019890" y="3746228"/>
            <a:ext cx="404848" cy="244754"/>
          </a:xfrm>
          <a:prstGeom prst="straightConnector1">
            <a:avLst/>
          </a:prstGeom>
          <a:noFill/>
          <a:ln w="28575" cap="flat" cmpd="sng" algn="ctr">
            <a:solidFill>
              <a:schemeClr val="bg1"/>
            </a:solidFill>
            <a:prstDash val="solid"/>
            <a:round/>
            <a:headEnd type="none" w="med" len="med"/>
            <a:tailEnd type="triangle"/>
          </a:ln>
          <a:effectLst/>
        </p:spPr>
      </p:cxnSp>
      <p:sp>
        <p:nvSpPr>
          <p:cNvPr id="1058" name="Lightning Bolt 1057">
            <a:extLst>
              <a:ext uri="{FF2B5EF4-FFF2-40B4-BE49-F238E27FC236}">
                <a16:creationId xmlns:a16="http://schemas.microsoft.com/office/drawing/2014/main" id="{B1A9C45B-1CE3-4E78-83E6-424B9967B742}"/>
              </a:ext>
            </a:extLst>
          </p:cNvPr>
          <p:cNvSpPr/>
          <p:nvPr/>
        </p:nvSpPr>
        <p:spPr>
          <a:xfrm>
            <a:off x="3137495" y="2389757"/>
            <a:ext cx="714441" cy="458781"/>
          </a:xfrm>
          <a:prstGeom prst="lightningBol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60" name="Lightning Bolt 1059">
            <a:extLst>
              <a:ext uri="{FF2B5EF4-FFF2-40B4-BE49-F238E27FC236}">
                <a16:creationId xmlns:a16="http://schemas.microsoft.com/office/drawing/2014/main" id="{E34EE076-2A14-4511-AD00-64CD1C20357A}"/>
              </a:ext>
            </a:extLst>
          </p:cNvPr>
          <p:cNvSpPr/>
          <p:nvPr/>
        </p:nvSpPr>
        <p:spPr>
          <a:xfrm rot="8156812">
            <a:off x="4971701" y="3006733"/>
            <a:ext cx="714441" cy="458781"/>
          </a:xfrm>
          <a:prstGeom prst="lightningBol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73297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5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8" grpId="0" animBg="1"/>
      <p:bldP spid="106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GB" dirty="0"/>
              <a:t>Phase II Study: Mosunetuzumab Monotherapy in </a:t>
            </a:r>
            <a:br>
              <a:rPr lang="en-GB" dirty="0"/>
            </a:br>
            <a:r>
              <a:rPr lang="en-GB" dirty="0"/>
              <a:t>R/R Follicular Lymphoma </a:t>
            </a:r>
            <a:endParaRPr lang="en-US" altLang="en-US" dirty="0"/>
          </a:p>
        </p:txBody>
      </p:sp>
      <p:sp>
        <p:nvSpPr>
          <p:cNvPr id="11" name="Content Placeholder 4">
            <a:extLst>
              <a:ext uri="{FF2B5EF4-FFF2-40B4-BE49-F238E27FC236}">
                <a16:creationId xmlns:a16="http://schemas.microsoft.com/office/drawing/2014/main" id="{01F74216-1FF6-1C4D-B053-8F4F6C90CA6F}"/>
              </a:ext>
            </a:extLst>
          </p:cNvPr>
          <p:cNvSpPr>
            <a:spLocks noGrp="1"/>
          </p:cNvSpPr>
          <p:nvPr>
            <p:ph idx="1"/>
          </p:nvPr>
        </p:nvSpPr>
        <p:spPr>
          <a:xfrm>
            <a:off x="604677" y="1513048"/>
            <a:ext cx="10877529" cy="1207404"/>
          </a:xfrm>
        </p:spPr>
        <p:txBody>
          <a:bodyPr/>
          <a:lstStyle/>
          <a:p>
            <a:pPr>
              <a:spcAft>
                <a:spcPts val="0"/>
              </a:spcAft>
            </a:pPr>
            <a:r>
              <a:rPr lang="en-US" sz="2000" dirty="0"/>
              <a:t>Single-arm, pivotal phase II expansion study</a:t>
            </a:r>
          </a:p>
          <a:p>
            <a:pPr marL="685791" lvl="1" indent="-285750" fontAlgn="auto">
              <a:lnSpc>
                <a:spcPct val="100000"/>
              </a:lnSpc>
              <a:spcAft>
                <a:spcPct val="0"/>
              </a:spcAft>
              <a:buClrTx/>
              <a:buFont typeface="System Font Regular"/>
              <a:buChar char="－"/>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met: 60% CR vs 14% historical control (</a:t>
            </a:r>
            <a:r>
              <a:rPr kumimoji="0" 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&lt;.0001) at median 18.3-mo follow-up</a:t>
            </a:r>
            <a:r>
              <a:rPr kumimoji="0" lang="en-US" sz="180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1</a:t>
            </a:r>
          </a:p>
          <a:p>
            <a:pPr marL="685791" lvl="1" indent="-285750" fontAlgn="auto">
              <a:lnSpc>
                <a:spcPct val="100000"/>
              </a:lnSpc>
              <a:spcBef>
                <a:spcPct val="50000"/>
              </a:spcBef>
              <a:spcAft>
                <a:spcPct val="0"/>
              </a:spcAft>
              <a:buClrTx/>
              <a:buFont typeface="System Font Regular"/>
              <a:buChar char="－"/>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Current </a:t>
            </a:r>
            <a:r>
              <a:rPr lang="en-US" sz="1800" kern="1200" dirty="0">
                <a:solidFill>
                  <a:srgbClr val="000000"/>
                </a:solidFill>
                <a:ea typeface="+mn-ea"/>
                <a:cs typeface="+mn-cs"/>
              </a:rPr>
              <a:t>analysis reports </a:t>
            </a: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updated safety and efficacy at median follow-up of 28.3 mo</a:t>
            </a:r>
            <a:r>
              <a:rPr kumimoji="0" lang="en-US" sz="180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endParaRPr lang="en-US" sz="1800" baseline="30000" dirty="0"/>
          </a:p>
        </p:txBody>
      </p:sp>
      <p:sp>
        <p:nvSpPr>
          <p:cNvPr id="22" name="Text Box 15">
            <a:extLst>
              <a:ext uri="{FF2B5EF4-FFF2-40B4-BE49-F238E27FC236}">
                <a16:creationId xmlns:a16="http://schemas.microsoft.com/office/drawing/2014/main" id="{8DAA772F-CF1B-A24D-848D-45EE2E6235FB}"/>
              </a:ext>
            </a:extLst>
          </p:cNvPr>
          <p:cNvSpPr txBox="1">
            <a:spLocks noChangeArrowheads="1"/>
          </p:cNvSpPr>
          <p:nvPr/>
        </p:nvSpPr>
        <p:spPr bwMode="auto">
          <a:xfrm>
            <a:off x="402232" y="6365946"/>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Budde. Lancet Oncol. 2022;23:1055. 2. Bartlett. ASH 2022. </a:t>
            </a:r>
            <a:r>
              <a:rPr kumimoji="0" lang="en-US" altLang="en-US" sz="1200" b="0" i="0" u="none" strike="noStrike" kern="1200" cap="none" spc="-11"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610.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0" name="TextBox 49">
            <a:extLst>
              <a:ext uri="{FF2B5EF4-FFF2-40B4-BE49-F238E27FC236}">
                <a16:creationId xmlns:a16="http://schemas.microsoft.com/office/drawing/2014/main" id="{E538C8F6-B105-B648-8725-F39825D9C51A}"/>
              </a:ext>
            </a:extLst>
          </p:cNvPr>
          <p:cNvSpPr txBox="1"/>
          <p:nvPr/>
        </p:nvSpPr>
        <p:spPr>
          <a:xfrm>
            <a:off x="10130042" y="2774479"/>
            <a:ext cx="1927411" cy="2062103"/>
          </a:xfrm>
          <a:prstGeom prst="rect">
            <a:avLst/>
          </a:prstGeom>
          <a:noFill/>
          <a:ln>
            <a:noFill/>
          </a:ln>
        </p:spPr>
        <p:txBody>
          <a:bodyPr wrap="square">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Discontinue if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 by cycle 8</a:t>
            </a:r>
            <a:r>
              <a:rPr kumimoji="0" lang="en-US" sz="16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if PR or SD, continue at 30 mg for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17 cycles </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(unless PD or unacceptable toxicity)</a:t>
            </a:r>
          </a:p>
        </p:txBody>
      </p:sp>
      <p:sp>
        <p:nvSpPr>
          <p:cNvPr id="51" name="TextBox 50">
            <a:extLst>
              <a:ext uri="{FF2B5EF4-FFF2-40B4-BE49-F238E27FC236}">
                <a16:creationId xmlns:a16="http://schemas.microsoft.com/office/drawing/2014/main" id="{172AEE27-2445-B640-BA6C-B28FB737BA7E}"/>
              </a:ext>
            </a:extLst>
          </p:cNvPr>
          <p:cNvSpPr txBox="1"/>
          <p:nvPr/>
        </p:nvSpPr>
        <p:spPr>
          <a:xfrm>
            <a:off x="3271261" y="3401572"/>
            <a:ext cx="2000980" cy="822960"/>
          </a:xfrm>
          <a:prstGeom prst="rect">
            <a:avLst/>
          </a:prstGeom>
          <a:solidFill>
            <a:schemeClr val="accent1"/>
          </a:solidFill>
          <a:ln>
            <a:solidFill>
              <a:schemeClr val="accent1"/>
            </a:solidFill>
          </a:ln>
        </p:spPr>
        <p:txBody>
          <a:bodyPr wrap="square">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Mosunetuzumab </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IV</a:t>
            </a:r>
            <a:endPar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D1: 1 mg &gt; D8: 2 mg &gt; D15: 60 mg</a:t>
            </a:r>
          </a:p>
        </p:txBody>
      </p:sp>
      <p:sp>
        <p:nvSpPr>
          <p:cNvPr id="52" name="TextBox 23">
            <a:extLst>
              <a:ext uri="{FF2B5EF4-FFF2-40B4-BE49-F238E27FC236}">
                <a16:creationId xmlns:a16="http://schemas.microsoft.com/office/drawing/2014/main" id="{9F0293A2-1EC5-2741-9CC7-1090BD4C2BE3}"/>
              </a:ext>
            </a:extLst>
          </p:cNvPr>
          <p:cNvSpPr txBox="1">
            <a:spLocks noChangeArrowheads="1"/>
          </p:cNvSpPr>
          <p:nvPr/>
        </p:nvSpPr>
        <p:spPr bwMode="auto">
          <a:xfrm>
            <a:off x="172223" y="2980144"/>
            <a:ext cx="2567162"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Adults with R/R FL </a:t>
            </a:r>
          </a:p>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(grades 1-3a)</a:t>
            </a:r>
          </a:p>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after ≥2 prior systemic tx including ≥1 anti-CD20 mAb and ≥1 alkylating agent; </a:t>
            </a:r>
          </a:p>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ECOG PS ≤1</a:t>
            </a:r>
          </a:p>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N = 90)</a:t>
            </a:r>
            <a:endPar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5" name="TextBox 54">
            <a:extLst>
              <a:ext uri="{FF2B5EF4-FFF2-40B4-BE49-F238E27FC236}">
                <a16:creationId xmlns:a16="http://schemas.microsoft.com/office/drawing/2014/main" id="{CBEEEB8B-6DA9-594B-8B95-F58417D531BB}"/>
              </a:ext>
            </a:extLst>
          </p:cNvPr>
          <p:cNvSpPr txBox="1"/>
          <p:nvPr/>
        </p:nvSpPr>
        <p:spPr bwMode="auto">
          <a:xfrm>
            <a:off x="2679064" y="4265517"/>
            <a:ext cx="71103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*21-day cycles. </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1 step-up dosing for CRS mitigation. </a:t>
            </a:r>
            <a:r>
              <a:rPr kumimoji="0" lang="en-US" sz="12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Premedication before each mosunetuzumab dose in cycles 1 and 2, optional from cycle 3+: IV corticosteroid given 1 hr before, IV antihistamine and oral antipyretic given 30 min before.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Retreatment allowed at relapse for those achieving CR.  </a:t>
            </a:r>
          </a:p>
        </p:txBody>
      </p:sp>
      <p:cxnSp>
        <p:nvCxnSpPr>
          <p:cNvPr id="56" name="Straight Arrow Connector 55">
            <a:extLst>
              <a:ext uri="{FF2B5EF4-FFF2-40B4-BE49-F238E27FC236}">
                <a16:creationId xmlns:a16="http://schemas.microsoft.com/office/drawing/2014/main" id="{BC882037-CFCE-444A-AF79-8D4EB812A9E8}"/>
              </a:ext>
            </a:extLst>
          </p:cNvPr>
          <p:cNvCxnSpPr>
            <a:cxnSpLocks/>
          </p:cNvCxnSpPr>
          <p:nvPr/>
        </p:nvCxnSpPr>
        <p:spPr>
          <a:xfrm>
            <a:off x="9656735" y="3784074"/>
            <a:ext cx="404795" cy="0"/>
          </a:xfrm>
          <a:prstGeom prst="straightConnector1">
            <a:avLst/>
          </a:prstGeom>
          <a:noFill/>
          <a:ln w="28575" cap="flat" cmpd="sng" algn="ctr">
            <a:solidFill>
              <a:schemeClr val="bg1"/>
            </a:solidFill>
            <a:prstDash val="solid"/>
            <a:headEnd type="none" w="med" len="med"/>
            <a:tailEnd type="triangle" w="med" len="med"/>
          </a:ln>
          <a:effectLst/>
        </p:spPr>
      </p:cxnSp>
      <p:sp>
        <p:nvSpPr>
          <p:cNvPr id="57" name="TextBox 56">
            <a:extLst>
              <a:ext uri="{FF2B5EF4-FFF2-40B4-BE49-F238E27FC236}">
                <a16:creationId xmlns:a16="http://schemas.microsoft.com/office/drawing/2014/main" id="{B7A4E62E-0531-6A4A-A6E7-B19D1F62FB18}"/>
              </a:ext>
            </a:extLst>
          </p:cNvPr>
          <p:cNvSpPr txBox="1"/>
          <p:nvPr/>
        </p:nvSpPr>
        <p:spPr bwMode="auto">
          <a:xfrm>
            <a:off x="3095221" y="3061021"/>
            <a:ext cx="24381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1*: Step-up Dosing</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6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8" name="TextBox 57">
            <a:extLst>
              <a:ext uri="{FF2B5EF4-FFF2-40B4-BE49-F238E27FC236}">
                <a16:creationId xmlns:a16="http://schemas.microsoft.com/office/drawing/2014/main" id="{051B4C50-2E81-6344-B50C-809375DC6A4F}"/>
              </a:ext>
            </a:extLst>
          </p:cNvPr>
          <p:cNvSpPr txBox="1"/>
          <p:nvPr/>
        </p:nvSpPr>
        <p:spPr bwMode="auto">
          <a:xfrm>
            <a:off x="8036569" y="3061021"/>
            <a:ext cx="12271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3-8*</a:t>
            </a:r>
            <a:r>
              <a:rPr kumimoji="0" lang="en-US" sz="16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TextBox 58">
            <a:extLst>
              <a:ext uri="{FF2B5EF4-FFF2-40B4-BE49-F238E27FC236}">
                <a16:creationId xmlns:a16="http://schemas.microsoft.com/office/drawing/2014/main" id="{AF50264C-83A3-7A41-BB47-D56C5E834FA5}"/>
              </a:ext>
            </a:extLst>
          </p:cNvPr>
          <p:cNvSpPr txBox="1"/>
          <p:nvPr/>
        </p:nvSpPr>
        <p:spPr>
          <a:xfrm>
            <a:off x="5440541" y="3401572"/>
            <a:ext cx="2000980" cy="822960"/>
          </a:xfrm>
          <a:prstGeom prst="rect">
            <a:avLst/>
          </a:prstGeom>
          <a:solidFill>
            <a:schemeClr val="accent1"/>
          </a:solidFill>
          <a:ln>
            <a:solidFill>
              <a:schemeClr val="accent1"/>
            </a:solidFill>
          </a:ln>
        </p:spPr>
        <p:txBody>
          <a:bodyPr wrap="square">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Mosunetuzumab </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IV</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D1: 60 mg</a:t>
            </a:r>
          </a:p>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 name="TextBox 59">
            <a:extLst>
              <a:ext uri="{FF2B5EF4-FFF2-40B4-BE49-F238E27FC236}">
                <a16:creationId xmlns:a16="http://schemas.microsoft.com/office/drawing/2014/main" id="{E2D970FC-1D18-D948-AB90-7A3CD3F25148}"/>
              </a:ext>
            </a:extLst>
          </p:cNvPr>
          <p:cNvSpPr txBox="1"/>
          <p:nvPr/>
        </p:nvSpPr>
        <p:spPr>
          <a:xfrm>
            <a:off x="7597682" y="3404855"/>
            <a:ext cx="2000980" cy="822960"/>
          </a:xfrm>
          <a:prstGeom prst="rect">
            <a:avLst/>
          </a:prstGeom>
          <a:solidFill>
            <a:schemeClr val="accent1"/>
          </a:solidFill>
          <a:ln>
            <a:solidFill>
              <a:schemeClr val="accent1"/>
            </a:solidFill>
          </a:ln>
        </p:spPr>
        <p:txBody>
          <a:bodyPr wrap="square">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Mosunetuzumab </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IV</a:t>
            </a:r>
            <a:endPar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D1: 30 mg</a:t>
            </a:r>
          </a:p>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 name="TextBox 60">
            <a:extLst>
              <a:ext uri="{FF2B5EF4-FFF2-40B4-BE49-F238E27FC236}">
                <a16:creationId xmlns:a16="http://schemas.microsoft.com/office/drawing/2014/main" id="{9328F4E1-9E7B-B547-9D26-23BFFE114D45}"/>
              </a:ext>
            </a:extLst>
          </p:cNvPr>
          <p:cNvSpPr txBox="1"/>
          <p:nvPr/>
        </p:nvSpPr>
        <p:spPr bwMode="auto">
          <a:xfrm>
            <a:off x="5971284" y="3061021"/>
            <a:ext cx="9402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2*</a:t>
            </a:r>
            <a:r>
              <a:rPr kumimoji="0" lang="en-US" sz="16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66F609F8-F8FA-4DE1-8701-A051F3BEA736}"/>
              </a:ext>
            </a:extLst>
          </p:cNvPr>
          <p:cNvSpPr txBox="1"/>
          <p:nvPr/>
        </p:nvSpPr>
        <p:spPr bwMode="auto">
          <a:xfrm>
            <a:off x="3156856" y="4854684"/>
            <a:ext cx="6356081" cy="33855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377"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No mandatory hospitalization for treatment administration.</a:t>
            </a:r>
          </a:p>
        </p:txBody>
      </p:sp>
      <p:sp>
        <p:nvSpPr>
          <p:cNvPr id="4" name="Content Placeholder 4">
            <a:extLst>
              <a:ext uri="{FF2B5EF4-FFF2-40B4-BE49-F238E27FC236}">
                <a16:creationId xmlns:a16="http://schemas.microsoft.com/office/drawing/2014/main" id="{E579A4AE-149E-D517-981E-4CCB18CD7683}"/>
              </a:ext>
            </a:extLst>
          </p:cNvPr>
          <p:cNvSpPr txBox="1">
            <a:spLocks/>
          </p:cNvSpPr>
          <p:nvPr/>
        </p:nvSpPr>
        <p:spPr bwMode="auto">
          <a:xfrm>
            <a:off x="604677" y="5257800"/>
            <a:ext cx="10877529" cy="1085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32" indent="-285744"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2971"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160"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349"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537"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726"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8914"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103"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891" marR="0" lvl="0" indent="-342891"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CR (best response) rate by IRF, assessed vs 14% historical control CR rate</a:t>
            </a:r>
            <a:endPar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342891" marR="0" lvl="0" indent="-342891"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DoR, PFS, safety, and tolerability</a:t>
            </a:r>
          </a:p>
        </p:txBody>
      </p:sp>
      <p:cxnSp>
        <p:nvCxnSpPr>
          <p:cNvPr id="5" name="Straight Arrow Connector 4">
            <a:extLst>
              <a:ext uri="{FF2B5EF4-FFF2-40B4-BE49-F238E27FC236}">
                <a16:creationId xmlns:a16="http://schemas.microsoft.com/office/drawing/2014/main" id="{A961C171-DB3A-C4A4-F284-081CAD9F0EEB}"/>
              </a:ext>
            </a:extLst>
          </p:cNvPr>
          <p:cNvCxnSpPr>
            <a:cxnSpLocks/>
          </p:cNvCxnSpPr>
          <p:nvPr/>
        </p:nvCxnSpPr>
        <p:spPr>
          <a:xfrm>
            <a:off x="2771111" y="3797078"/>
            <a:ext cx="404795" cy="0"/>
          </a:xfrm>
          <a:prstGeom prst="straightConnector1">
            <a:avLst/>
          </a:prstGeom>
          <a:noFill/>
          <a:ln w="28575" cap="flat" cmpd="sng" algn="ctr">
            <a:solidFill>
              <a:schemeClr val="bg1"/>
            </a:solidFill>
            <a:prstDash val="solid"/>
            <a:headEnd type="none" w="med" len="med"/>
            <a:tailEnd type="triangle" w="med" len="med"/>
          </a:ln>
          <a:effectLst/>
        </p:spPr>
      </p:cxnSp>
      <p:grpSp>
        <p:nvGrpSpPr>
          <p:cNvPr id="2" name="Group 1">
            <a:extLst>
              <a:ext uri="{FF2B5EF4-FFF2-40B4-BE49-F238E27FC236}">
                <a16:creationId xmlns:a16="http://schemas.microsoft.com/office/drawing/2014/main" id="{76C74AD2-2CE4-65DD-7EB8-5484546BEA3C}"/>
              </a:ext>
            </a:extLst>
          </p:cNvPr>
          <p:cNvGrpSpPr/>
          <p:nvPr/>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71CF7B27-F504-08E6-D8E5-CBBC5E7E570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0" name="Rectangle 8">
              <a:extLst>
                <a:ext uri="{FF2B5EF4-FFF2-40B4-BE49-F238E27FC236}">
                  <a16:creationId xmlns:a16="http://schemas.microsoft.com/office/drawing/2014/main" id="{393E3CDE-DCD7-95B9-8B74-046D88C8DB6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3389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 Study of Mosunetuzumab in R/R FL: </a:t>
            </a:r>
            <a:br>
              <a:rPr lang="en-US" dirty="0"/>
            </a:br>
            <a:r>
              <a:rPr lang="en-US" dirty="0"/>
              <a:t>Baseline Characteristics</a:t>
            </a:r>
            <a:endParaRPr lang="en-US" altLang="en-US" dirty="0"/>
          </a:p>
        </p:txBody>
      </p:sp>
      <p:graphicFrame>
        <p:nvGraphicFramePr>
          <p:cNvPr id="11" name="Table 10">
            <a:extLst>
              <a:ext uri="{FF2B5EF4-FFF2-40B4-BE49-F238E27FC236}">
                <a16:creationId xmlns:a16="http://schemas.microsoft.com/office/drawing/2014/main" id="{14CB0628-60A6-5740-A3FC-0B3B623C0FC8}"/>
              </a:ext>
            </a:extLst>
          </p:cNvPr>
          <p:cNvGraphicFramePr>
            <a:graphicFrameLocks noGrp="1"/>
          </p:cNvGraphicFramePr>
          <p:nvPr>
            <p:extLst>
              <p:ext uri="{D42A27DB-BD31-4B8C-83A1-F6EECF244321}">
                <p14:modId xmlns:p14="http://schemas.microsoft.com/office/powerpoint/2010/main" val="1100942734"/>
              </p:ext>
            </p:extLst>
          </p:nvPr>
        </p:nvGraphicFramePr>
        <p:xfrm>
          <a:off x="719137" y="1598773"/>
          <a:ext cx="4508729" cy="3474720"/>
        </p:xfrm>
        <a:graphic>
          <a:graphicData uri="http://schemas.openxmlformats.org/drawingml/2006/table">
            <a:tbl>
              <a:tblPr firstRow="1" bandRow="1">
                <a:tableStyleId>{F5AB1C69-6EDB-4FF4-983F-18BD219EF322}</a:tableStyleId>
              </a:tblPr>
              <a:tblGrid>
                <a:gridCol w="3045936">
                  <a:extLst>
                    <a:ext uri="{9D8B030D-6E8A-4147-A177-3AD203B41FA5}">
                      <a16:colId xmlns:a16="http://schemas.microsoft.com/office/drawing/2014/main" val="4230268532"/>
                    </a:ext>
                  </a:extLst>
                </a:gridCol>
                <a:gridCol w="1462793">
                  <a:extLst>
                    <a:ext uri="{9D8B030D-6E8A-4147-A177-3AD203B41FA5}">
                      <a16:colId xmlns:a16="http://schemas.microsoft.com/office/drawing/2014/main" val="971768868"/>
                    </a:ext>
                  </a:extLst>
                </a:gridCol>
              </a:tblGrid>
              <a:tr h="530093">
                <a:tc>
                  <a:txBody>
                    <a:bodyPr/>
                    <a:lstStyle/>
                    <a:p>
                      <a:r>
                        <a:rPr lang="en-US" sz="1800" dirty="0">
                          <a:latin typeface="Calibri" panose="020F0502020204030204" pitchFamily="34" charset="0"/>
                          <a:cs typeface="Calibri" panose="020F0502020204030204" pitchFamily="34" charset="0"/>
                        </a:rPr>
                        <a:t>Characteristic</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latin typeface="Calibri" panose="020F0502020204030204" pitchFamily="34" charset="0"/>
                          <a:cs typeface="Calibri" panose="020F0502020204030204" pitchFamily="34" charset="0"/>
                        </a:rPr>
                        <a:t>All Patients</a:t>
                      </a:r>
                    </a:p>
                    <a:p>
                      <a:pPr algn="ctr"/>
                      <a:r>
                        <a:rPr lang="en-US" sz="1800" dirty="0">
                          <a:latin typeface="Calibri" panose="020F0502020204030204" pitchFamily="34" charset="0"/>
                          <a:cs typeface="Calibri" panose="020F0502020204030204" pitchFamily="34" charset="0"/>
                        </a:rPr>
                        <a:t>(N = 90)</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313237">
                <a:tc>
                  <a:txBody>
                    <a:bodyPr/>
                    <a:lstStyle/>
                    <a:p>
                      <a:r>
                        <a:rPr lang="en-US" sz="1600" b="0" dirty="0">
                          <a:solidFill>
                            <a:schemeClr val="bg1"/>
                          </a:solidFill>
                          <a:latin typeface="Calibri" panose="020F0502020204030204" pitchFamily="34" charset="0"/>
                          <a:cs typeface="Calibri" panose="020F0502020204030204" pitchFamily="34" charset="0"/>
                        </a:rPr>
                        <a:t>Median age, yr (range)</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60 (29-90)</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313237">
                <a:tc>
                  <a:txBody>
                    <a:bodyPr/>
                    <a:lstStyle/>
                    <a:p>
                      <a:r>
                        <a:rPr lang="en-US" sz="1600" dirty="0">
                          <a:solidFill>
                            <a:schemeClr val="bg1"/>
                          </a:solidFill>
                          <a:latin typeface="Calibri" panose="020F0502020204030204" pitchFamily="34" charset="0"/>
                          <a:cs typeface="Calibri" panose="020F0502020204030204" pitchFamily="34" charset="0"/>
                        </a:rPr>
                        <a:t>Male, n (%)</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55 (61)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746949">
                <a:tc>
                  <a:txBody>
                    <a:bodyPr/>
                    <a:lstStyle/>
                    <a:p>
                      <a:r>
                        <a:rPr lang="en-US" sz="1600" b="0" dirty="0">
                          <a:solidFill>
                            <a:schemeClr val="bg1"/>
                          </a:solidFill>
                          <a:latin typeface="Calibri" panose="020F0502020204030204" pitchFamily="34" charset="0"/>
                          <a:cs typeface="Calibri" panose="020F0502020204030204" pitchFamily="34" charset="0"/>
                        </a:rPr>
                        <a:t>ECOG PS, n (%)</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0</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53 (59)</a:t>
                      </a:r>
                    </a:p>
                    <a:p>
                      <a:pPr algn="ctr"/>
                      <a:r>
                        <a:rPr lang="en-US" sz="1600" dirty="0">
                          <a:solidFill>
                            <a:schemeClr val="bg1"/>
                          </a:solidFill>
                          <a:latin typeface="Calibri" panose="020F0502020204030204" pitchFamily="34" charset="0"/>
                          <a:cs typeface="Calibri" panose="020F0502020204030204" pitchFamily="34" charset="0"/>
                        </a:rPr>
                        <a:t>37 (41)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4886251"/>
                  </a:ext>
                </a:extLst>
              </a:tr>
              <a:tr h="746949">
                <a:tc>
                  <a:txBody>
                    <a:bodyPr/>
                    <a:lstStyle/>
                    <a:p>
                      <a:r>
                        <a:rPr lang="en-US" sz="1600" b="0" dirty="0">
                          <a:solidFill>
                            <a:schemeClr val="bg1"/>
                          </a:solidFill>
                          <a:latin typeface="Calibri" panose="020F0502020204030204" pitchFamily="34" charset="0"/>
                          <a:cs typeface="Calibri" panose="020F0502020204030204" pitchFamily="34" charset="0"/>
                        </a:rPr>
                        <a:t>Ann Arbor stage, n (%)</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I-II</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III-IV</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21 (23)</a:t>
                      </a:r>
                    </a:p>
                    <a:p>
                      <a:pPr algn="ctr"/>
                      <a:r>
                        <a:rPr lang="en-US" sz="1600" dirty="0">
                          <a:solidFill>
                            <a:schemeClr val="bg1"/>
                          </a:solidFill>
                          <a:latin typeface="Calibri" panose="020F0502020204030204" pitchFamily="34" charset="0"/>
                          <a:cs typeface="Calibri" panose="020F0502020204030204" pitchFamily="34" charset="0"/>
                        </a:rPr>
                        <a:t>69 (77)</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5203446"/>
                  </a:ext>
                </a:extLst>
              </a:tr>
              <a:tr h="313237">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0" dirty="0">
                          <a:solidFill>
                            <a:schemeClr val="bg1"/>
                          </a:solidFill>
                          <a:latin typeface="Calibri" panose="020F0502020204030204" pitchFamily="34" charset="0"/>
                          <a:cs typeface="Calibri" panose="020F0502020204030204" pitchFamily="34" charset="0"/>
                        </a:rPr>
                        <a:t>Median prior lines, n (range)</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3 (2-10)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29824150"/>
                  </a:ext>
                </a:extLst>
              </a:tr>
            </a:tbl>
          </a:graphicData>
        </a:graphic>
      </p:graphicFrame>
      <p:sp>
        <p:nvSpPr>
          <p:cNvPr id="10" name="Text Box 15">
            <a:extLst>
              <a:ext uri="{FF2B5EF4-FFF2-40B4-BE49-F238E27FC236}">
                <a16:creationId xmlns:a16="http://schemas.microsoft.com/office/drawing/2014/main" id="{4A0952CA-3974-E840-9867-A6A76A350E1C}"/>
              </a:ext>
            </a:extLst>
          </p:cNvPr>
          <p:cNvSpPr txBox="1">
            <a:spLocks noChangeArrowheads="1"/>
          </p:cNvSpPr>
          <p:nvPr/>
        </p:nvSpPr>
        <p:spPr bwMode="auto">
          <a:xfrm>
            <a:off x="421482" y="63643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Bartlett. ASH 2022. Abstr 610. Budde. Lancet Oncol 2022;23:1055. </a:t>
            </a:r>
            <a:endParaRPr lang="en-US" altLang="en-US" sz="1400" b="0" dirty="0">
              <a:solidFill>
                <a:schemeClr val="bg2"/>
              </a:solidFill>
              <a:latin typeface="Calibri" panose="020F0502020204030204" pitchFamily="34" charset="0"/>
              <a:cs typeface="+mn-cs"/>
            </a:endParaRPr>
          </a:p>
        </p:txBody>
      </p:sp>
      <p:graphicFrame>
        <p:nvGraphicFramePr>
          <p:cNvPr id="12" name="Table 11">
            <a:extLst>
              <a:ext uri="{FF2B5EF4-FFF2-40B4-BE49-F238E27FC236}">
                <a16:creationId xmlns:a16="http://schemas.microsoft.com/office/drawing/2014/main" id="{F093600B-2CB0-AB48-82E2-2D7A93054E03}"/>
              </a:ext>
            </a:extLst>
          </p:cNvPr>
          <p:cNvGraphicFramePr>
            <a:graphicFrameLocks noGrp="1"/>
          </p:cNvGraphicFramePr>
          <p:nvPr>
            <p:extLst>
              <p:ext uri="{D42A27DB-BD31-4B8C-83A1-F6EECF244321}">
                <p14:modId xmlns:p14="http://schemas.microsoft.com/office/powerpoint/2010/main" val="4025289062"/>
              </p:ext>
            </p:extLst>
          </p:nvPr>
        </p:nvGraphicFramePr>
        <p:xfrm>
          <a:off x="5416062" y="1598773"/>
          <a:ext cx="6066141" cy="4328160"/>
        </p:xfrm>
        <a:graphic>
          <a:graphicData uri="http://schemas.openxmlformats.org/drawingml/2006/table">
            <a:tbl>
              <a:tblPr firstRow="1" bandRow="1">
                <a:tableStyleId>{F5AB1C69-6EDB-4FF4-983F-18BD219EF322}</a:tableStyleId>
              </a:tblPr>
              <a:tblGrid>
                <a:gridCol w="4712676">
                  <a:extLst>
                    <a:ext uri="{9D8B030D-6E8A-4147-A177-3AD203B41FA5}">
                      <a16:colId xmlns:a16="http://schemas.microsoft.com/office/drawing/2014/main" val="4230268532"/>
                    </a:ext>
                  </a:extLst>
                </a:gridCol>
                <a:gridCol w="1353465">
                  <a:extLst>
                    <a:ext uri="{9D8B030D-6E8A-4147-A177-3AD203B41FA5}">
                      <a16:colId xmlns:a16="http://schemas.microsoft.com/office/drawing/2014/main" val="971768868"/>
                    </a:ext>
                  </a:extLst>
                </a:gridCol>
              </a:tblGrid>
              <a:tr h="533252">
                <a:tc>
                  <a:txBody>
                    <a:bodyPr/>
                    <a:lstStyle/>
                    <a:p>
                      <a:r>
                        <a:rPr lang="en-US" sz="1800" dirty="0">
                          <a:latin typeface="Calibri" panose="020F0502020204030204" pitchFamily="34" charset="0"/>
                          <a:cs typeface="Calibri" panose="020F0502020204030204" pitchFamily="34" charset="0"/>
                        </a:rPr>
                        <a:t>Prior Therapy</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latin typeface="Calibri" panose="020F0502020204030204" pitchFamily="34" charset="0"/>
                          <a:cs typeface="Calibri" panose="020F0502020204030204" pitchFamily="34" charset="0"/>
                        </a:rPr>
                        <a:t>All Patients</a:t>
                      </a:r>
                    </a:p>
                    <a:p>
                      <a:pPr algn="ctr"/>
                      <a:r>
                        <a:rPr lang="en-US" sz="1800" dirty="0">
                          <a:latin typeface="Calibri" panose="020F0502020204030204" pitchFamily="34" charset="0"/>
                          <a:cs typeface="Calibri" panose="020F0502020204030204" pitchFamily="34" charset="0"/>
                        </a:rPr>
                        <a:t>(N = 90)</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1405845">
                <a:tc>
                  <a:txBody>
                    <a:bodyPr/>
                    <a:lstStyle/>
                    <a:p>
                      <a:r>
                        <a:rPr lang="en-US" sz="1600" dirty="0">
                          <a:solidFill>
                            <a:schemeClr val="bg1"/>
                          </a:solidFill>
                          <a:latin typeface="Calibri" panose="020F0502020204030204" pitchFamily="34" charset="0"/>
                          <a:cs typeface="Calibri" panose="020F0502020204030204" pitchFamily="34" charset="0"/>
                        </a:rPr>
                        <a:t>Prior systemic therapy, n (%)</a:t>
                      </a:r>
                      <a:endParaRPr lang="en-US" sz="1600" b="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Anti-CD20 therapy</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Alkylator therapy</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PI3K inhibitor</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IMiD</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CAR T-cell therapy</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90 (100)</a:t>
                      </a:r>
                    </a:p>
                    <a:p>
                      <a:pPr algn="ctr"/>
                      <a:r>
                        <a:rPr lang="en-US" sz="1600" dirty="0">
                          <a:solidFill>
                            <a:schemeClr val="bg1"/>
                          </a:solidFill>
                          <a:latin typeface="Calibri" panose="020F0502020204030204" pitchFamily="34" charset="0"/>
                          <a:cs typeface="Calibri" panose="020F0502020204030204" pitchFamily="34" charset="0"/>
                        </a:rPr>
                        <a:t>90 (100)</a:t>
                      </a:r>
                    </a:p>
                    <a:p>
                      <a:pPr algn="ctr"/>
                      <a:r>
                        <a:rPr lang="en-US" sz="1600" dirty="0">
                          <a:solidFill>
                            <a:schemeClr val="bg1"/>
                          </a:solidFill>
                          <a:latin typeface="Calibri" panose="020F0502020204030204" pitchFamily="34" charset="0"/>
                          <a:cs typeface="Calibri" panose="020F0502020204030204" pitchFamily="34" charset="0"/>
                        </a:rPr>
                        <a:t>17 (19)</a:t>
                      </a:r>
                    </a:p>
                    <a:p>
                      <a:pPr algn="ctr"/>
                      <a:r>
                        <a:rPr lang="en-US" sz="1600" dirty="0">
                          <a:solidFill>
                            <a:schemeClr val="bg1"/>
                          </a:solidFill>
                          <a:latin typeface="Calibri" panose="020F0502020204030204" pitchFamily="34" charset="0"/>
                          <a:cs typeface="Calibri" panose="020F0502020204030204" pitchFamily="34" charset="0"/>
                        </a:rPr>
                        <a:t>13 (14)</a:t>
                      </a:r>
                    </a:p>
                    <a:p>
                      <a:pPr algn="ctr"/>
                      <a:r>
                        <a:rPr lang="en-US" sz="1600" dirty="0">
                          <a:solidFill>
                            <a:schemeClr val="bg1"/>
                          </a:solidFill>
                          <a:latin typeface="Calibri" panose="020F0502020204030204" pitchFamily="34" charset="0"/>
                          <a:cs typeface="Calibri" panose="020F0502020204030204" pitchFamily="34" charset="0"/>
                        </a:rPr>
                        <a:t>3 (3)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315103">
                <a:tc>
                  <a:txBody>
                    <a:bodyPr/>
                    <a:lstStyle/>
                    <a:p>
                      <a:pPr marL="0" indent="0">
                        <a:buFont typeface="Wingdings" panose="05000000000000000000" pitchFamily="2" charset="2"/>
                        <a:buNone/>
                      </a:pPr>
                      <a:r>
                        <a:rPr lang="en-US" sz="1600" dirty="0">
                          <a:solidFill>
                            <a:schemeClr val="bg1"/>
                          </a:solidFill>
                          <a:latin typeface="Calibri" panose="020F0502020204030204" pitchFamily="34" charset="0"/>
                          <a:cs typeface="Calibri" panose="020F0502020204030204" pitchFamily="34" charset="0"/>
                        </a:rPr>
                        <a:t>Prior ASCT, n (%)</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19 (21)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1187697">
                <a:tc>
                  <a:txBody>
                    <a:bodyPr/>
                    <a:lstStyle/>
                    <a:p>
                      <a:r>
                        <a:rPr lang="en-US" sz="1600" dirty="0">
                          <a:solidFill>
                            <a:schemeClr val="bg1"/>
                          </a:solidFill>
                          <a:latin typeface="Calibri" panose="020F0502020204030204" pitchFamily="34" charset="0"/>
                          <a:cs typeface="Calibri" panose="020F0502020204030204" pitchFamily="34" charset="0"/>
                        </a:rPr>
                        <a:t>Refractory to, n (%)</a:t>
                      </a:r>
                      <a:endParaRPr lang="en-US" sz="1600" b="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Last prior therapy</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Any prior anti-CD20 therapy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Any prior anti-CD20 therapy and alkylator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(double refractory)</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62 (69)</a:t>
                      </a:r>
                    </a:p>
                    <a:p>
                      <a:pPr algn="ctr"/>
                      <a:r>
                        <a:rPr lang="en-US" sz="1600" dirty="0">
                          <a:solidFill>
                            <a:schemeClr val="bg1"/>
                          </a:solidFill>
                          <a:latin typeface="Calibri" panose="020F0502020204030204" pitchFamily="34" charset="0"/>
                          <a:cs typeface="Calibri" panose="020F0502020204030204" pitchFamily="34" charset="0"/>
                        </a:rPr>
                        <a:t>71 (79)</a:t>
                      </a:r>
                    </a:p>
                    <a:p>
                      <a:pPr algn="ctr"/>
                      <a:r>
                        <a:rPr lang="en-US" sz="1600" dirty="0">
                          <a:solidFill>
                            <a:schemeClr val="bg1"/>
                          </a:solidFill>
                          <a:latin typeface="Calibri" panose="020F0502020204030204" pitchFamily="34" charset="0"/>
                          <a:cs typeface="Calibri" panose="020F0502020204030204" pitchFamily="34" charset="0"/>
                        </a:rPr>
                        <a:t>48 (53)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86224211"/>
                  </a:ext>
                </a:extLst>
              </a:tr>
              <a:tr h="315103">
                <a:tc>
                  <a:txBody>
                    <a:bodyPr/>
                    <a:lstStyle/>
                    <a:p>
                      <a:pPr marL="0" indent="0">
                        <a:buFont typeface="Wingdings" panose="05000000000000000000" pitchFamily="2" charset="2"/>
                        <a:buNone/>
                      </a:pPr>
                      <a:r>
                        <a:rPr lang="en-US" sz="1600" dirty="0">
                          <a:solidFill>
                            <a:schemeClr val="bg1"/>
                          </a:solidFill>
                          <a:latin typeface="Calibri" panose="020F0502020204030204" pitchFamily="34" charset="0"/>
                          <a:cs typeface="Calibri" panose="020F0502020204030204" pitchFamily="34" charset="0"/>
                        </a:rPr>
                        <a:t>Progressed within 24 mo of initial therapy, n (%)</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47 (52.2)</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00437263"/>
                  </a:ext>
                </a:extLst>
              </a:tr>
            </a:tbl>
          </a:graphicData>
        </a:graphic>
      </p:graphicFrame>
      <p:sp>
        <p:nvSpPr>
          <p:cNvPr id="13" name="Content Placeholder 4">
            <a:extLst>
              <a:ext uri="{FF2B5EF4-FFF2-40B4-BE49-F238E27FC236}">
                <a16:creationId xmlns:a16="http://schemas.microsoft.com/office/drawing/2014/main" id="{D43C6D97-B733-E743-BBC9-DAF7B90EB5F7}"/>
              </a:ext>
            </a:extLst>
          </p:cNvPr>
          <p:cNvSpPr>
            <a:spLocks noGrp="1"/>
          </p:cNvSpPr>
          <p:nvPr>
            <p:ph idx="1"/>
          </p:nvPr>
        </p:nvSpPr>
        <p:spPr>
          <a:xfrm>
            <a:off x="604838" y="5140200"/>
            <a:ext cx="4811224" cy="1092970"/>
          </a:xfrm>
        </p:spPr>
        <p:txBody>
          <a:bodyPr/>
          <a:lstStyle/>
          <a:p>
            <a:pPr>
              <a:spcBef>
                <a:spcPts val="400"/>
              </a:spcBef>
              <a:spcAft>
                <a:spcPts val="200"/>
              </a:spcAft>
            </a:pPr>
            <a:r>
              <a:rPr lang="en-US" sz="1600" dirty="0"/>
              <a:t>Median follow-up, mo (range): 28.3 (2 -38)</a:t>
            </a:r>
          </a:p>
          <a:p>
            <a:pPr>
              <a:spcBef>
                <a:spcPts val="400"/>
              </a:spcBef>
              <a:spcAft>
                <a:spcPts val="200"/>
              </a:spcAft>
            </a:pPr>
            <a:r>
              <a:rPr lang="en-US" sz="1600" dirty="0"/>
              <a:t>21 (23.3%) of patients received &lt;8 cycles, </a:t>
            </a:r>
            <a:br>
              <a:rPr lang="en-US" sz="1600" dirty="0"/>
            </a:br>
            <a:r>
              <a:rPr lang="en-US" sz="1600" dirty="0"/>
              <a:t>53 (59%) received 8 cycles, 5 (6%) received </a:t>
            </a:r>
            <a:br>
              <a:rPr lang="en-US" sz="1600" dirty="0"/>
            </a:br>
            <a:r>
              <a:rPr lang="en-US" sz="1600" dirty="0"/>
              <a:t>&gt;8 and &lt;17 cycles, and 11 (12%) received 17 cycles</a:t>
            </a:r>
          </a:p>
        </p:txBody>
      </p:sp>
      <p:grpSp>
        <p:nvGrpSpPr>
          <p:cNvPr id="2" name="Group 1">
            <a:extLst>
              <a:ext uri="{FF2B5EF4-FFF2-40B4-BE49-F238E27FC236}">
                <a16:creationId xmlns:a16="http://schemas.microsoft.com/office/drawing/2014/main" id="{953F48B3-23C0-D46A-13D4-643222D6C0EC}"/>
              </a:ext>
            </a:extLst>
          </p:cNvPr>
          <p:cNvGrpSpPr/>
          <p:nvPr/>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BFD112CB-96D0-B7F1-64E9-11BAA4283B8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EB02D950-22F6-FAB8-D337-7B06B5B23E4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20271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D1D71-1844-696D-571A-AD7C3B22F1DB}"/>
              </a:ext>
            </a:extLst>
          </p:cNvPr>
          <p:cNvSpPr>
            <a:spLocks noGrp="1"/>
          </p:cNvSpPr>
          <p:nvPr>
            <p:ph type="title"/>
          </p:nvPr>
        </p:nvSpPr>
        <p:spPr/>
        <p:txBody>
          <a:bodyPr/>
          <a:lstStyle/>
          <a:p>
            <a:r>
              <a:rPr lang="en-US" dirty="0"/>
              <a:t>Phase II Study of Mosunetuzumab in R/R FL: </a:t>
            </a:r>
            <a:r>
              <a:rPr lang="en-GB" dirty="0"/>
              <a:t>Response</a:t>
            </a:r>
            <a:endParaRPr lang="en-US" dirty="0"/>
          </a:p>
        </p:txBody>
      </p:sp>
      <p:sp>
        <p:nvSpPr>
          <p:cNvPr id="4" name="Content Placeholder 3">
            <a:extLst>
              <a:ext uri="{FF2B5EF4-FFF2-40B4-BE49-F238E27FC236}">
                <a16:creationId xmlns:a16="http://schemas.microsoft.com/office/drawing/2014/main" id="{87D523FE-A4BD-B136-884A-2213F8D93622}"/>
              </a:ext>
            </a:extLst>
          </p:cNvPr>
          <p:cNvSpPr>
            <a:spLocks noGrp="1"/>
          </p:cNvSpPr>
          <p:nvPr>
            <p:ph idx="1"/>
          </p:nvPr>
        </p:nvSpPr>
        <p:spPr>
          <a:xfrm>
            <a:off x="604677" y="3995808"/>
            <a:ext cx="10877529" cy="1103313"/>
          </a:xfrm>
        </p:spPr>
        <p:txBody>
          <a:bodyPr/>
          <a:lstStyle/>
          <a:p>
            <a:r>
              <a:rPr lang="en-US" sz="2400" dirty="0"/>
              <a:t>High overall response and CR rates consistent with previous report</a:t>
            </a:r>
          </a:p>
          <a:p>
            <a:endParaRPr lang="en-US" sz="2400" dirty="0"/>
          </a:p>
        </p:txBody>
      </p:sp>
      <p:graphicFrame>
        <p:nvGraphicFramePr>
          <p:cNvPr id="3" name="Table 2">
            <a:extLst>
              <a:ext uri="{FF2B5EF4-FFF2-40B4-BE49-F238E27FC236}">
                <a16:creationId xmlns:a16="http://schemas.microsoft.com/office/drawing/2014/main" id="{ECC5033B-7905-9927-1CA2-580D7BA90221}"/>
              </a:ext>
            </a:extLst>
          </p:cNvPr>
          <p:cNvGraphicFramePr>
            <a:graphicFrameLocks noGrp="1"/>
          </p:cNvGraphicFramePr>
          <p:nvPr>
            <p:extLst>
              <p:ext uri="{D42A27DB-BD31-4B8C-83A1-F6EECF244321}">
                <p14:modId xmlns:p14="http://schemas.microsoft.com/office/powerpoint/2010/main" val="3537523188"/>
              </p:ext>
            </p:extLst>
          </p:nvPr>
        </p:nvGraphicFramePr>
        <p:xfrm>
          <a:off x="714756" y="1600200"/>
          <a:ext cx="10762488" cy="2194560"/>
        </p:xfrm>
        <a:graphic>
          <a:graphicData uri="http://schemas.openxmlformats.org/drawingml/2006/table">
            <a:tbl>
              <a:tblPr firstRow="1" bandRow="1">
                <a:tableStyleId>{F5AB1C69-6EDB-4FF4-983F-18BD219EF322}</a:tableStyleId>
              </a:tblPr>
              <a:tblGrid>
                <a:gridCol w="6030745">
                  <a:extLst>
                    <a:ext uri="{9D8B030D-6E8A-4147-A177-3AD203B41FA5}">
                      <a16:colId xmlns:a16="http://schemas.microsoft.com/office/drawing/2014/main" val="4230268532"/>
                    </a:ext>
                  </a:extLst>
                </a:gridCol>
                <a:gridCol w="4731743">
                  <a:extLst>
                    <a:ext uri="{9D8B030D-6E8A-4147-A177-3AD203B41FA5}">
                      <a16:colId xmlns:a16="http://schemas.microsoft.com/office/drawing/2014/main" val="971768868"/>
                    </a:ext>
                  </a:extLst>
                </a:gridCol>
              </a:tblGrid>
              <a:tr h="538089">
                <a:tc>
                  <a:txBody>
                    <a:bodyPr/>
                    <a:lstStyle/>
                    <a:p>
                      <a:r>
                        <a:rPr lang="en-US" sz="2000" dirty="0">
                          <a:latin typeface="Calibri" panose="020F0502020204030204" pitchFamily="34" charset="0"/>
                          <a:cs typeface="Calibri" panose="020F0502020204030204" pitchFamily="34" charset="0"/>
                        </a:rPr>
                        <a:t>Response Outcome by Investigator</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Calibri" panose="020F0502020204030204" pitchFamily="34" charset="0"/>
                          <a:cs typeface="Calibri" panose="020F0502020204030204" pitchFamily="34" charset="0"/>
                        </a:rPr>
                        <a:t>Mosunetuzumab</a:t>
                      </a:r>
                    </a:p>
                    <a:p>
                      <a:pPr algn="ctr"/>
                      <a:r>
                        <a:rPr lang="en-US" sz="2000" dirty="0">
                          <a:latin typeface="Calibri" panose="020F0502020204030204" pitchFamily="34" charset="0"/>
                          <a:cs typeface="Calibri" panose="020F0502020204030204" pitchFamily="34" charset="0"/>
                        </a:rPr>
                        <a:t>(N = 90)</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657664">
                <a:tc>
                  <a:txBody>
                    <a:bodyPr/>
                    <a:lstStyle/>
                    <a:p>
                      <a:r>
                        <a:rPr lang="en-US" sz="2000" kern="1200" dirty="0">
                          <a:solidFill>
                            <a:schemeClr val="bg1"/>
                          </a:solidFill>
                          <a:latin typeface="Calibri" panose="020F0502020204030204" pitchFamily="34" charset="0"/>
                          <a:ea typeface="+mn-ea"/>
                          <a:cs typeface="Calibri" panose="020F0502020204030204" pitchFamily="34" charset="0"/>
                        </a:rPr>
                        <a:t>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Median time to first response, mo (range)</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2000" kern="1200" dirty="0">
                          <a:solidFill>
                            <a:schemeClr val="bg1"/>
                          </a:solidFill>
                          <a:latin typeface="Calibri" panose="020F0502020204030204" pitchFamily="34" charset="0"/>
                          <a:ea typeface="+mn-ea"/>
                          <a:cs typeface="Calibri" panose="020F0502020204030204" pitchFamily="34" charset="0"/>
                        </a:rPr>
                        <a:t>78 (68-86)</a:t>
                      </a:r>
                    </a:p>
                    <a:p>
                      <a:pPr marL="0" marR="0" lvl="0" indent="0" algn="ctr" defTabSz="609387" rtl="0" eaLnBrk="1" fontAlgn="auto" latinLnBrk="0" hangingPunct="1">
                        <a:lnSpc>
                          <a:spcPct val="100000"/>
                        </a:lnSpc>
                        <a:spcBef>
                          <a:spcPts val="0"/>
                        </a:spcBef>
                        <a:spcAft>
                          <a:spcPts val="0"/>
                        </a:spcAft>
                        <a:buClrTx/>
                        <a:buSzTx/>
                        <a:buFontTx/>
                        <a:buNone/>
                        <a:tabLst/>
                        <a:defRPr/>
                      </a:pPr>
                      <a:r>
                        <a:rPr lang="en-GB" sz="2000" kern="1200" noProof="0" dirty="0">
                          <a:solidFill>
                            <a:schemeClr val="bg1"/>
                          </a:solidFill>
                          <a:latin typeface="Calibri" panose="020F0502020204030204" pitchFamily="34" charset="0"/>
                          <a:ea typeface="+mn-ea"/>
                          <a:cs typeface="Calibri" panose="020F0502020204030204" pitchFamily="34" charset="0"/>
                        </a:rPr>
                        <a:t>1.4 (1.0-11)</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657664">
                <a:tc>
                  <a:txBody>
                    <a:bodyPr/>
                    <a:lstStyle/>
                    <a:p>
                      <a:r>
                        <a:rPr lang="en-US" sz="2000" kern="1200" dirty="0">
                          <a:solidFill>
                            <a:schemeClr val="bg1"/>
                          </a:solidFill>
                          <a:latin typeface="Calibri" panose="020F0502020204030204" pitchFamily="34" charset="0"/>
                          <a:ea typeface="+mn-ea"/>
                          <a:cs typeface="Calibri" panose="020F0502020204030204" pitchFamily="34" charset="0"/>
                        </a:rPr>
                        <a:t>CR,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Median time to first CR, mo (range)</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kern="1200" dirty="0">
                          <a:solidFill>
                            <a:schemeClr val="bg1"/>
                          </a:solidFill>
                          <a:latin typeface="Calibri" panose="020F0502020204030204" pitchFamily="34" charset="0"/>
                          <a:ea typeface="+mn-ea"/>
                          <a:cs typeface="Calibri" panose="020F0502020204030204" pitchFamily="34" charset="0"/>
                        </a:rPr>
                        <a:t>60 (49-70)</a:t>
                      </a:r>
                    </a:p>
                    <a:p>
                      <a:pPr algn="ctr"/>
                      <a:r>
                        <a:rPr lang="en-GB" sz="2000" kern="1200" noProof="0" dirty="0">
                          <a:solidFill>
                            <a:schemeClr val="bg1"/>
                          </a:solidFill>
                          <a:latin typeface="Calibri" panose="020F0502020204030204" pitchFamily="34" charset="0"/>
                          <a:ea typeface="+mn-ea"/>
                          <a:cs typeface="Calibri" panose="020F0502020204030204" pitchFamily="34" charset="0"/>
                        </a:rPr>
                        <a:t>3.0 (1.0-19)</a:t>
                      </a:r>
                      <a:endParaRPr lang="en-US" sz="2000" kern="1200" dirty="0">
                        <a:solidFill>
                          <a:schemeClr val="bg1"/>
                        </a:solidFill>
                        <a:latin typeface="Calibri" panose="020F0502020204030204" pitchFamily="34" charset="0"/>
                        <a:ea typeface="+mn-ea"/>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14375623"/>
                  </a:ext>
                </a:extLst>
              </a:tr>
            </a:tbl>
          </a:graphicData>
        </a:graphic>
      </p:graphicFrame>
      <p:sp>
        <p:nvSpPr>
          <p:cNvPr id="6" name="Text Box 15">
            <a:extLst>
              <a:ext uri="{FF2B5EF4-FFF2-40B4-BE49-F238E27FC236}">
                <a16:creationId xmlns:a16="http://schemas.microsoft.com/office/drawing/2014/main" id="{F7E97F8E-BB3E-0CA1-14D0-AF9A9448777A}"/>
              </a:ext>
            </a:extLst>
          </p:cNvPr>
          <p:cNvSpPr txBox="1">
            <a:spLocks noChangeArrowheads="1"/>
          </p:cNvSpPr>
          <p:nvPr/>
        </p:nvSpPr>
        <p:spPr bwMode="auto">
          <a:xfrm>
            <a:off x="402232" y="6365946"/>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Bartlett. ASH 2022. Abstr 610. Budde. Lancet Oncol. 2022;23:1055.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77557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12">
            <a:extLst>
              <a:ext uri="{FF2B5EF4-FFF2-40B4-BE49-F238E27FC236}">
                <a16:creationId xmlns:a16="http://schemas.microsoft.com/office/drawing/2014/main" id="{3E0B9E78-C182-FB0F-CCCD-3D4CFD64162F}"/>
              </a:ext>
            </a:extLst>
          </p:cNvPr>
          <p:cNvGraphicFramePr>
            <a:graphicFrameLocks noGrp="1"/>
          </p:cNvGraphicFramePr>
          <p:nvPr/>
        </p:nvGraphicFramePr>
        <p:xfrm>
          <a:off x="8466251" y="1553061"/>
          <a:ext cx="3383280" cy="99060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3258549221"/>
                    </a:ext>
                  </a:extLst>
                </a:gridCol>
                <a:gridCol w="1280160">
                  <a:extLst>
                    <a:ext uri="{9D8B030D-6E8A-4147-A177-3AD203B41FA5}">
                      <a16:colId xmlns:a16="http://schemas.microsoft.com/office/drawing/2014/main" val="3881617931"/>
                    </a:ext>
                  </a:extLst>
                </a:gridCol>
              </a:tblGrid>
              <a:tr h="0">
                <a:tc>
                  <a:txBody>
                    <a:bodyPr/>
                    <a:lstStyle/>
                    <a:p>
                      <a:pPr algn="r"/>
                      <a:endParaRPr lang="en-US" sz="1400" dirty="0">
                        <a:solidFill>
                          <a:schemeClr val="bg1"/>
                        </a:solidFill>
                      </a:endParaRPr>
                    </a:p>
                  </a:txBody>
                  <a:tcPr marT="0">
                    <a:noFill/>
                  </a:tcPr>
                </a:tc>
                <a:tc>
                  <a:txBody>
                    <a:bodyPr/>
                    <a:lstStyle/>
                    <a:p>
                      <a:pPr algn="ctr"/>
                      <a:r>
                        <a:rPr lang="en-US" sz="1400" dirty="0">
                          <a:solidFill>
                            <a:schemeClr val="bg1"/>
                          </a:solidFill>
                        </a:rPr>
                        <a:t>mPFS, </a:t>
                      </a:r>
                    </a:p>
                    <a:p>
                      <a:pPr algn="ctr"/>
                      <a:r>
                        <a:rPr lang="en-US" sz="1400" dirty="0">
                          <a:solidFill>
                            <a:schemeClr val="bg1"/>
                          </a:solidFill>
                        </a:rPr>
                        <a:t>Mo (95% CI)</a:t>
                      </a:r>
                    </a:p>
                  </a:txBody>
                  <a:tcPr marT="0">
                    <a:noFill/>
                  </a:tcPr>
                </a:tc>
                <a:extLst>
                  <a:ext uri="{0D108BD9-81ED-4DB2-BD59-A6C34878D82A}">
                    <a16:rowId xmlns:a16="http://schemas.microsoft.com/office/drawing/2014/main" val="2994491727"/>
                  </a:ext>
                </a:extLst>
              </a:tr>
              <a:tr h="0">
                <a:tc>
                  <a:txBody>
                    <a:bodyPr/>
                    <a:lstStyle/>
                    <a:p>
                      <a:pPr algn="r"/>
                      <a:r>
                        <a:rPr lang="en-US" sz="1400" b="0" dirty="0">
                          <a:solidFill>
                            <a:schemeClr val="accent1"/>
                          </a:solidFill>
                        </a:rPr>
                        <a:t>Mosunetuzumab (n = 90)</a:t>
                      </a:r>
                    </a:p>
                  </a:txBody>
                  <a:tcPr marT="0">
                    <a:noFill/>
                  </a:tcPr>
                </a:tc>
                <a:tc>
                  <a:txBody>
                    <a:bodyPr/>
                    <a:lstStyle/>
                    <a:p>
                      <a:pPr algn="ctr"/>
                      <a:r>
                        <a:rPr lang="en-US" sz="1400" dirty="0">
                          <a:solidFill>
                            <a:schemeClr val="bg1"/>
                          </a:solidFill>
                        </a:rPr>
                        <a:t>24 (12-NR)</a:t>
                      </a:r>
                    </a:p>
                  </a:txBody>
                  <a:tcPr marT="0">
                    <a:noFill/>
                  </a:tcPr>
                </a:tc>
                <a:extLst>
                  <a:ext uri="{0D108BD9-81ED-4DB2-BD59-A6C34878D82A}">
                    <a16:rowId xmlns:a16="http://schemas.microsoft.com/office/drawing/2014/main" val="621149430"/>
                  </a:ext>
                </a:extLst>
              </a:tr>
              <a:tr h="0">
                <a:tc>
                  <a:txBody>
                    <a:bodyPr/>
                    <a:lstStyle/>
                    <a:p>
                      <a:pPr algn="l"/>
                      <a:r>
                        <a:rPr lang="en-US" sz="1400" b="0" dirty="0">
                          <a:solidFill>
                            <a:schemeClr val="accent3"/>
                          </a:solidFill>
                        </a:rPr>
                        <a:t>   Prior therapy (n = 90)</a:t>
                      </a:r>
                    </a:p>
                  </a:txBody>
                  <a:tcPr marT="0">
                    <a:noFill/>
                  </a:tcPr>
                </a:tc>
                <a:tc>
                  <a:txBody>
                    <a:bodyPr/>
                    <a:lstStyle/>
                    <a:p>
                      <a:pPr algn="ctr"/>
                      <a:r>
                        <a:rPr lang="en-US" sz="1400" dirty="0">
                          <a:solidFill>
                            <a:schemeClr val="bg1"/>
                          </a:solidFill>
                        </a:rPr>
                        <a:t>12 (10-16)</a:t>
                      </a:r>
                    </a:p>
                  </a:txBody>
                  <a:tcPr marT="0">
                    <a:noFill/>
                  </a:tcPr>
                </a:tc>
                <a:extLst>
                  <a:ext uri="{0D108BD9-81ED-4DB2-BD59-A6C34878D82A}">
                    <a16:rowId xmlns:a16="http://schemas.microsoft.com/office/drawing/2014/main" val="1749066753"/>
                  </a:ext>
                </a:extLst>
              </a:tr>
            </a:tbl>
          </a:graphicData>
        </a:graphic>
      </p:graphicFrame>
      <p:grpSp>
        <p:nvGrpSpPr>
          <p:cNvPr id="9" name="Group 8">
            <a:extLst>
              <a:ext uri="{FF2B5EF4-FFF2-40B4-BE49-F238E27FC236}">
                <a16:creationId xmlns:a16="http://schemas.microsoft.com/office/drawing/2014/main" id="{EAC86240-EE4F-22B6-7E9D-E4D2749D8816}"/>
              </a:ext>
            </a:extLst>
          </p:cNvPr>
          <p:cNvGrpSpPr/>
          <p:nvPr/>
        </p:nvGrpSpPr>
        <p:grpSpPr>
          <a:xfrm>
            <a:off x="1603192" y="4678715"/>
            <a:ext cx="4384933" cy="215444"/>
            <a:chOff x="1678997" y="4731108"/>
            <a:chExt cx="4384933" cy="215444"/>
          </a:xfrm>
        </p:grpSpPr>
        <p:sp>
          <p:nvSpPr>
            <p:cNvPr id="3544" name="Rectangle 3543">
              <a:extLst>
                <a:ext uri="{FF2B5EF4-FFF2-40B4-BE49-F238E27FC236}">
                  <a16:creationId xmlns:a16="http://schemas.microsoft.com/office/drawing/2014/main" id="{EDDEF67F-DE9D-9062-C7F8-6555FC70A580}"/>
                </a:ext>
              </a:extLst>
            </p:cNvPr>
            <p:cNvSpPr/>
            <p:nvPr/>
          </p:nvSpPr>
          <p:spPr>
            <a:xfrm>
              <a:off x="1678997"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0</a:t>
              </a:r>
            </a:p>
          </p:txBody>
        </p:sp>
        <p:sp>
          <p:nvSpPr>
            <p:cNvPr id="3562" name="Rectangle 3561">
              <a:extLst>
                <a:ext uri="{FF2B5EF4-FFF2-40B4-BE49-F238E27FC236}">
                  <a16:creationId xmlns:a16="http://schemas.microsoft.com/office/drawing/2014/main" id="{ABFCD026-361E-71F7-E51F-4DA3DE900DF0}"/>
                </a:ext>
              </a:extLst>
            </p:cNvPr>
            <p:cNvSpPr/>
            <p:nvPr/>
          </p:nvSpPr>
          <p:spPr>
            <a:xfrm>
              <a:off x="1909577"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a:t>
              </a:r>
            </a:p>
          </p:txBody>
        </p:sp>
        <p:sp>
          <p:nvSpPr>
            <p:cNvPr id="3564" name="Rectangle 3563">
              <a:extLst>
                <a:ext uri="{FF2B5EF4-FFF2-40B4-BE49-F238E27FC236}">
                  <a16:creationId xmlns:a16="http://schemas.microsoft.com/office/drawing/2014/main" id="{A32F00F9-8F42-CD8B-2141-2C5826DF2F06}"/>
                </a:ext>
              </a:extLst>
            </p:cNvPr>
            <p:cNvSpPr/>
            <p:nvPr/>
          </p:nvSpPr>
          <p:spPr>
            <a:xfrm>
              <a:off x="2140156"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4</a:t>
              </a:r>
            </a:p>
          </p:txBody>
        </p:sp>
        <p:sp>
          <p:nvSpPr>
            <p:cNvPr id="3566" name="Rectangle 3565">
              <a:extLst>
                <a:ext uri="{FF2B5EF4-FFF2-40B4-BE49-F238E27FC236}">
                  <a16:creationId xmlns:a16="http://schemas.microsoft.com/office/drawing/2014/main" id="{8A484894-CACE-90E8-1086-FC6A1C8DBFFE}"/>
                </a:ext>
              </a:extLst>
            </p:cNvPr>
            <p:cNvSpPr/>
            <p:nvPr/>
          </p:nvSpPr>
          <p:spPr>
            <a:xfrm>
              <a:off x="2370737"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6</a:t>
              </a:r>
            </a:p>
          </p:txBody>
        </p:sp>
        <p:sp>
          <p:nvSpPr>
            <p:cNvPr id="3568" name="Rectangle 3567">
              <a:extLst>
                <a:ext uri="{FF2B5EF4-FFF2-40B4-BE49-F238E27FC236}">
                  <a16:creationId xmlns:a16="http://schemas.microsoft.com/office/drawing/2014/main" id="{814EE4D4-C121-CFB8-E8C2-AEAC92D484D6}"/>
                </a:ext>
              </a:extLst>
            </p:cNvPr>
            <p:cNvSpPr/>
            <p:nvPr/>
          </p:nvSpPr>
          <p:spPr>
            <a:xfrm>
              <a:off x="2601315"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8</a:t>
              </a:r>
            </a:p>
          </p:txBody>
        </p:sp>
        <p:sp>
          <p:nvSpPr>
            <p:cNvPr id="3570" name="Rectangle 3569">
              <a:extLst>
                <a:ext uri="{FF2B5EF4-FFF2-40B4-BE49-F238E27FC236}">
                  <a16:creationId xmlns:a16="http://schemas.microsoft.com/office/drawing/2014/main" id="{4BA70E8F-4F54-0A07-245F-D3E718D8D0A6}"/>
                </a:ext>
              </a:extLst>
            </p:cNvPr>
            <p:cNvSpPr/>
            <p:nvPr/>
          </p:nvSpPr>
          <p:spPr>
            <a:xfrm>
              <a:off x="2831897"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10</a:t>
              </a:r>
            </a:p>
          </p:txBody>
        </p:sp>
        <p:sp>
          <p:nvSpPr>
            <p:cNvPr id="3572" name="Rectangle 3571">
              <a:extLst>
                <a:ext uri="{FF2B5EF4-FFF2-40B4-BE49-F238E27FC236}">
                  <a16:creationId xmlns:a16="http://schemas.microsoft.com/office/drawing/2014/main" id="{960862C3-C9BB-BB22-8367-B21C3C6C4F78}"/>
                </a:ext>
              </a:extLst>
            </p:cNvPr>
            <p:cNvSpPr/>
            <p:nvPr/>
          </p:nvSpPr>
          <p:spPr>
            <a:xfrm>
              <a:off x="3062477"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12</a:t>
              </a:r>
            </a:p>
          </p:txBody>
        </p:sp>
        <p:sp>
          <p:nvSpPr>
            <p:cNvPr id="3574" name="Rectangle 3573">
              <a:extLst>
                <a:ext uri="{FF2B5EF4-FFF2-40B4-BE49-F238E27FC236}">
                  <a16:creationId xmlns:a16="http://schemas.microsoft.com/office/drawing/2014/main" id="{ABB27139-8630-9DFF-28EF-4391CEC72181}"/>
                </a:ext>
              </a:extLst>
            </p:cNvPr>
            <p:cNvSpPr/>
            <p:nvPr/>
          </p:nvSpPr>
          <p:spPr>
            <a:xfrm>
              <a:off x="3293057"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14</a:t>
              </a:r>
            </a:p>
          </p:txBody>
        </p:sp>
        <p:sp>
          <p:nvSpPr>
            <p:cNvPr id="3576" name="Rectangle 3575">
              <a:extLst>
                <a:ext uri="{FF2B5EF4-FFF2-40B4-BE49-F238E27FC236}">
                  <a16:creationId xmlns:a16="http://schemas.microsoft.com/office/drawing/2014/main" id="{C8AE2BC4-8270-3A47-4F59-3A7C7B208000}"/>
                </a:ext>
              </a:extLst>
            </p:cNvPr>
            <p:cNvSpPr/>
            <p:nvPr/>
          </p:nvSpPr>
          <p:spPr>
            <a:xfrm>
              <a:off x="3523637"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16</a:t>
              </a:r>
            </a:p>
          </p:txBody>
        </p:sp>
        <p:sp>
          <p:nvSpPr>
            <p:cNvPr id="3578" name="Rectangle 3577">
              <a:extLst>
                <a:ext uri="{FF2B5EF4-FFF2-40B4-BE49-F238E27FC236}">
                  <a16:creationId xmlns:a16="http://schemas.microsoft.com/office/drawing/2014/main" id="{44AAB55E-2259-726B-7527-69203CCBBBF3}"/>
                </a:ext>
              </a:extLst>
            </p:cNvPr>
            <p:cNvSpPr/>
            <p:nvPr/>
          </p:nvSpPr>
          <p:spPr>
            <a:xfrm>
              <a:off x="3754216"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18</a:t>
              </a:r>
            </a:p>
          </p:txBody>
        </p:sp>
        <p:sp>
          <p:nvSpPr>
            <p:cNvPr id="3580" name="Rectangle 3579">
              <a:extLst>
                <a:ext uri="{FF2B5EF4-FFF2-40B4-BE49-F238E27FC236}">
                  <a16:creationId xmlns:a16="http://schemas.microsoft.com/office/drawing/2014/main" id="{D392D278-ACBD-1632-1B27-2A0B973C9238}"/>
                </a:ext>
              </a:extLst>
            </p:cNvPr>
            <p:cNvSpPr/>
            <p:nvPr/>
          </p:nvSpPr>
          <p:spPr>
            <a:xfrm>
              <a:off x="3984795"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20</a:t>
              </a:r>
            </a:p>
          </p:txBody>
        </p:sp>
        <p:sp>
          <p:nvSpPr>
            <p:cNvPr id="3582" name="Rectangle 3581">
              <a:extLst>
                <a:ext uri="{FF2B5EF4-FFF2-40B4-BE49-F238E27FC236}">
                  <a16:creationId xmlns:a16="http://schemas.microsoft.com/office/drawing/2014/main" id="{E120FD65-8874-3D59-4F24-FBAB30FBD903}"/>
                </a:ext>
              </a:extLst>
            </p:cNvPr>
            <p:cNvSpPr/>
            <p:nvPr/>
          </p:nvSpPr>
          <p:spPr>
            <a:xfrm>
              <a:off x="4215376"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22</a:t>
              </a:r>
            </a:p>
          </p:txBody>
        </p:sp>
        <p:sp>
          <p:nvSpPr>
            <p:cNvPr id="3584" name="Rectangle 3583">
              <a:extLst>
                <a:ext uri="{FF2B5EF4-FFF2-40B4-BE49-F238E27FC236}">
                  <a16:creationId xmlns:a16="http://schemas.microsoft.com/office/drawing/2014/main" id="{CE619ECA-FAA2-2957-A833-D60183FF0DCA}"/>
                </a:ext>
              </a:extLst>
            </p:cNvPr>
            <p:cNvSpPr/>
            <p:nvPr/>
          </p:nvSpPr>
          <p:spPr>
            <a:xfrm>
              <a:off x="4445956"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24</a:t>
              </a:r>
            </a:p>
          </p:txBody>
        </p:sp>
        <p:sp>
          <p:nvSpPr>
            <p:cNvPr id="3586" name="Rectangle 3585">
              <a:extLst>
                <a:ext uri="{FF2B5EF4-FFF2-40B4-BE49-F238E27FC236}">
                  <a16:creationId xmlns:a16="http://schemas.microsoft.com/office/drawing/2014/main" id="{B68DDB79-E38C-9E7D-2508-2A09A9FE5DCC}"/>
                </a:ext>
              </a:extLst>
            </p:cNvPr>
            <p:cNvSpPr/>
            <p:nvPr/>
          </p:nvSpPr>
          <p:spPr>
            <a:xfrm>
              <a:off x="4676535"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26</a:t>
              </a:r>
            </a:p>
          </p:txBody>
        </p:sp>
        <p:sp>
          <p:nvSpPr>
            <p:cNvPr id="3588" name="Rectangle 3587">
              <a:extLst>
                <a:ext uri="{FF2B5EF4-FFF2-40B4-BE49-F238E27FC236}">
                  <a16:creationId xmlns:a16="http://schemas.microsoft.com/office/drawing/2014/main" id="{F4E23EB4-38A1-9E6C-E0EF-5748E00DFFCC}"/>
                </a:ext>
              </a:extLst>
            </p:cNvPr>
            <p:cNvSpPr/>
            <p:nvPr/>
          </p:nvSpPr>
          <p:spPr>
            <a:xfrm>
              <a:off x="4907116"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28</a:t>
              </a:r>
            </a:p>
          </p:txBody>
        </p:sp>
        <p:sp>
          <p:nvSpPr>
            <p:cNvPr id="3590" name="Rectangle 3589">
              <a:extLst>
                <a:ext uri="{FF2B5EF4-FFF2-40B4-BE49-F238E27FC236}">
                  <a16:creationId xmlns:a16="http://schemas.microsoft.com/office/drawing/2014/main" id="{23F4668A-34D2-B65C-A962-8932E6E269E8}"/>
                </a:ext>
              </a:extLst>
            </p:cNvPr>
            <p:cNvSpPr/>
            <p:nvPr/>
          </p:nvSpPr>
          <p:spPr>
            <a:xfrm>
              <a:off x="5137697"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30</a:t>
              </a:r>
            </a:p>
          </p:txBody>
        </p:sp>
        <p:sp>
          <p:nvSpPr>
            <p:cNvPr id="3592" name="Rectangle 3591">
              <a:extLst>
                <a:ext uri="{FF2B5EF4-FFF2-40B4-BE49-F238E27FC236}">
                  <a16:creationId xmlns:a16="http://schemas.microsoft.com/office/drawing/2014/main" id="{AA0C469F-EF6B-DCC7-F205-28F0AC126311}"/>
                </a:ext>
              </a:extLst>
            </p:cNvPr>
            <p:cNvSpPr/>
            <p:nvPr/>
          </p:nvSpPr>
          <p:spPr>
            <a:xfrm>
              <a:off x="5368276"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32</a:t>
              </a:r>
            </a:p>
          </p:txBody>
        </p:sp>
        <p:sp>
          <p:nvSpPr>
            <p:cNvPr id="3594" name="Rectangle 3593">
              <a:extLst>
                <a:ext uri="{FF2B5EF4-FFF2-40B4-BE49-F238E27FC236}">
                  <a16:creationId xmlns:a16="http://schemas.microsoft.com/office/drawing/2014/main" id="{987656A3-5528-4BEC-F40B-C39B3B6C9998}"/>
                </a:ext>
              </a:extLst>
            </p:cNvPr>
            <p:cNvSpPr/>
            <p:nvPr/>
          </p:nvSpPr>
          <p:spPr>
            <a:xfrm>
              <a:off x="5598855"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34</a:t>
              </a:r>
            </a:p>
          </p:txBody>
        </p:sp>
        <p:sp>
          <p:nvSpPr>
            <p:cNvPr id="3596" name="Rectangle 3595">
              <a:extLst>
                <a:ext uri="{FF2B5EF4-FFF2-40B4-BE49-F238E27FC236}">
                  <a16:creationId xmlns:a16="http://schemas.microsoft.com/office/drawing/2014/main" id="{673C9A0F-CCD3-2071-F361-F6B127642EEE}"/>
                </a:ext>
              </a:extLst>
            </p:cNvPr>
            <p:cNvSpPr/>
            <p:nvPr/>
          </p:nvSpPr>
          <p:spPr>
            <a:xfrm>
              <a:off x="5829437" y="4731108"/>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36</a:t>
              </a:r>
            </a:p>
          </p:txBody>
        </p:sp>
      </p:grpSp>
      <p:graphicFrame>
        <p:nvGraphicFramePr>
          <p:cNvPr id="5" name="Table 12">
            <a:extLst>
              <a:ext uri="{FF2B5EF4-FFF2-40B4-BE49-F238E27FC236}">
                <a16:creationId xmlns:a16="http://schemas.microsoft.com/office/drawing/2014/main" id="{9928C6F7-8BB8-ED69-AF97-DBCF00F0E657}"/>
              </a:ext>
            </a:extLst>
          </p:cNvPr>
          <p:cNvGraphicFramePr>
            <a:graphicFrameLocks noGrp="1"/>
          </p:cNvGraphicFramePr>
          <p:nvPr/>
        </p:nvGraphicFramePr>
        <p:xfrm>
          <a:off x="3011757" y="1553061"/>
          <a:ext cx="3391591" cy="990600"/>
        </p:xfrm>
        <a:graphic>
          <a:graphicData uri="http://schemas.openxmlformats.org/drawingml/2006/table">
            <a:tbl>
              <a:tblPr firstRow="1" bandRow="1">
                <a:tableStyleId>{5C22544A-7EE6-4342-B048-85BDC9FD1C3A}</a:tableStyleId>
              </a:tblPr>
              <a:tblGrid>
                <a:gridCol w="2108287">
                  <a:extLst>
                    <a:ext uri="{9D8B030D-6E8A-4147-A177-3AD203B41FA5}">
                      <a16:colId xmlns:a16="http://schemas.microsoft.com/office/drawing/2014/main" val="3258549221"/>
                    </a:ext>
                  </a:extLst>
                </a:gridCol>
                <a:gridCol w="1283304">
                  <a:extLst>
                    <a:ext uri="{9D8B030D-6E8A-4147-A177-3AD203B41FA5}">
                      <a16:colId xmlns:a16="http://schemas.microsoft.com/office/drawing/2014/main" val="3881617931"/>
                    </a:ext>
                  </a:extLst>
                </a:gridCol>
              </a:tblGrid>
              <a:tr h="0">
                <a:tc>
                  <a:txBody>
                    <a:bodyPr/>
                    <a:lstStyle/>
                    <a:p>
                      <a:pPr algn="r"/>
                      <a:endParaRPr lang="en-US" sz="1400" dirty="0">
                        <a:solidFill>
                          <a:schemeClr val="bg1"/>
                        </a:solidFill>
                      </a:endParaRPr>
                    </a:p>
                  </a:txBody>
                  <a:tcPr marT="0">
                    <a:noFill/>
                  </a:tcPr>
                </a:tc>
                <a:tc>
                  <a:txBody>
                    <a:bodyPr/>
                    <a:lstStyle/>
                    <a:p>
                      <a:pPr algn="ctr"/>
                      <a:r>
                        <a:rPr lang="en-US" sz="1400" dirty="0">
                          <a:solidFill>
                            <a:schemeClr val="bg1"/>
                          </a:solidFill>
                        </a:rPr>
                        <a:t>mDoCR, </a:t>
                      </a:r>
                    </a:p>
                    <a:p>
                      <a:pPr algn="ctr"/>
                      <a:r>
                        <a:rPr lang="en-US" sz="1400" dirty="0">
                          <a:solidFill>
                            <a:schemeClr val="bg1"/>
                          </a:solidFill>
                        </a:rPr>
                        <a:t>Mo (95% CI)</a:t>
                      </a:r>
                    </a:p>
                  </a:txBody>
                  <a:tcPr marT="0">
                    <a:noFill/>
                  </a:tcPr>
                </a:tc>
                <a:extLst>
                  <a:ext uri="{0D108BD9-81ED-4DB2-BD59-A6C34878D82A}">
                    <a16:rowId xmlns:a16="http://schemas.microsoft.com/office/drawing/2014/main" val="2994491727"/>
                  </a:ext>
                </a:extLst>
              </a:tr>
              <a:tr h="0">
                <a:tc>
                  <a:txBody>
                    <a:bodyPr/>
                    <a:lstStyle/>
                    <a:p>
                      <a:pPr algn="r"/>
                      <a:r>
                        <a:rPr lang="en-US" sz="1400" b="0" dirty="0">
                          <a:solidFill>
                            <a:schemeClr val="accent1"/>
                          </a:solidFill>
                        </a:rPr>
                        <a:t>Mosunetuzumab (n = 54)</a:t>
                      </a:r>
                    </a:p>
                  </a:txBody>
                  <a:tcPr marT="0">
                    <a:noFill/>
                  </a:tcPr>
                </a:tc>
                <a:tc>
                  <a:txBody>
                    <a:bodyPr/>
                    <a:lstStyle/>
                    <a:p>
                      <a:pPr algn="ctr"/>
                      <a:r>
                        <a:rPr lang="en-US" sz="1400" dirty="0">
                          <a:solidFill>
                            <a:schemeClr val="bg1"/>
                          </a:solidFill>
                        </a:rPr>
                        <a:t>NR (23-NR)</a:t>
                      </a:r>
                    </a:p>
                  </a:txBody>
                  <a:tcPr marT="0">
                    <a:noFill/>
                  </a:tcPr>
                </a:tc>
                <a:extLst>
                  <a:ext uri="{0D108BD9-81ED-4DB2-BD59-A6C34878D82A}">
                    <a16:rowId xmlns:a16="http://schemas.microsoft.com/office/drawing/2014/main" val="621149430"/>
                  </a:ext>
                </a:extLst>
              </a:tr>
              <a:tr h="0">
                <a:tc>
                  <a:txBody>
                    <a:bodyPr/>
                    <a:lstStyle/>
                    <a:p>
                      <a:pPr algn="l"/>
                      <a:r>
                        <a:rPr lang="en-US" sz="1400" b="0" dirty="0">
                          <a:solidFill>
                            <a:schemeClr val="accent3"/>
                          </a:solidFill>
                        </a:rPr>
                        <a:t>   Prior therapy (n = 32)</a:t>
                      </a:r>
                    </a:p>
                  </a:txBody>
                  <a:tcPr marT="0">
                    <a:noFill/>
                  </a:tcPr>
                </a:tc>
                <a:tc>
                  <a:txBody>
                    <a:bodyPr/>
                    <a:lstStyle/>
                    <a:p>
                      <a:pPr algn="ctr"/>
                      <a:r>
                        <a:rPr lang="en-US" sz="1400" dirty="0">
                          <a:solidFill>
                            <a:schemeClr val="bg1"/>
                          </a:solidFill>
                        </a:rPr>
                        <a:t>15 (11-26)</a:t>
                      </a:r>
                    </a:p>
                  </a:txBody>
                  <a:tcPr marT="0">
                    <a:noFill/>
                  </a:tcPr>
                </a:tc>
                <a:extLst>
                  <a:ext uri="{0D108BD9-81ED-4DB2-BD59-A6C34878D82A}">
                    <a16:rowId xmlns:a16="http://schemas.microsoft.com/office/drawing/2014/main" val="1749066753"/>
                  </a:ext>
                </a:extLst>
              </a:tr>
            </a:tbl>
          </a:graphicData>
        </a:graphic>
      </p:graphicFrame>
      <p:sp>
        <p:nvSpPr>
          <p:cNvPr id="2" name="Title 1">
            <a:extLst>
              <a:ext uri="{FF2B5EF4-FFF2-40B4-BE49-F238E27FC236}">
                <a16:creationId xmlns:a16="http://schemas.microsoft.com/office/drawing/2014/main" id="{325E12EC-4478-423F-8861-C46C3FE69564}"/>
              </a:ext>
            </a:extLst>
          </p:cNvPr>
          <p:cNvSpPr>
            <a:spLocks noGrp="1"/>
          </p:cNvSpPr>
          <p:nvPr>
            <p:ph type="title"/>
          </p:nvPr>
        </p:nvSpPr>
        <p:spPr/>
        <p:txBody>
          <a:bodyPr/>
          <a:lstStyle/>
          <a:p>
            <a:r>
              <a:rPr lang="en-GB" sz="3600" dirty="0"/>
              <a:t>Phase II Study of Mosunetuzumab: Duration of CR </a:t>
            </a:r>
            <a:r>
              <a:rPr lang="en-US" dirty="0"/>
              <a:t>and PFS With Mosunetuzumab vs Last Prior Therapy</a:t>
            </a:r>
          </a:p>
        </p:txBody>
      </p:sp>
      <p:sp>
        <p:nvSpPr>
          <p:cNvPr id="6" name="Content Placeholder 5">
            <a:extLst>
              <a:ext uri="{FF2B5EF4-FFF2-40B4-BE49-F238E27FC236}">
                <a16:creationId xmlns:a16="http://schemas.microsoft.com/office/drawing/2014/main" id="{19D43CC6-308C-4D89-6BCA-A546C1B81B1D}"/>
              </a:ext>
            </a:extLst>
          </p:cNvPr>
          <p:cNvSpPr>
            <a:spLocks noGrp="1"/>
          </p:cNvSpPr>
          <p:nvPr>
            <p:ph idx="1"/>
          </p:nvPr>
        </p:nvSpPr>
        <p:spPr>
          <a:xfrm>
            <a:off x="604677" y="5609557"/>
            <a:ext cx="10877529" cy="687072"/>
          </a:xfrm>
        </p:spPr>
        <p:txBody>
          <a:bodyPr/>
          <a:lstStyle/>
          <a:p>
            <a:r>
              <a:rPr lang="en-US" sz="2200" dirty="0"/>
              <a:t>Extended duration of CR and 12-mo improvement in median PFS with mosunetuzumab compared with last prior therapy</a:t>
            </a:r>
          </a:p>
        </p:txBody>
      </p:sp>
      <p:sp>
        <p:nvSpPr>
          <p:cNvPr id="10" name="Rounded Rectangle 2015">
            <a:extLst>
              <a:ext uri="{FF2B5EF4-FFF2-40B4-BE49-F238E27FC236}">
                <a16:creationId xmlns:a16="http://schemas.microsoft.com/office/drawing/2014/main" id="{258250E2-9FB6-4F3F-B39A-9318ACAA6FAD}"/>
              </a:ext>
            </a:extLst>
          </p:cNvPr>
          <p:cNvSpPr/>
          <p:nvPr/>
        </p:nvSpPr>
        <p:spPr>
          <a:xfrm>
            <a:off x="1513966" y="1495349"/>
            <a:ext cx="4502347" cy="332697"/>
          </a:xfrm>
          <a:prstGeom prst="round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Duration of CR</a:t>
            </a:r>
          </a:p>
        </p:txBody>
      </p:sp>
      <p:sp>
        <p:nvSpPr>
          <p:cNvPr id="16" name="Rounded Rectangle 2015">
            <a:extLst>
              <a:ext uri="{FF2B5EF4-FFF2-40B4-BE49-F238E27FC236}">
                <a16:creationId xmlns:a16="http://schemas.microsoft.com/office/drawing/2014/main" id="{F6B13C9F-56D7-4019-A199-2FAEFDDB8472}"/>
              </a:ext>
            </a:extLst>
          </p:cNvPr>
          <p:cNvSpPr/>
          <p:nvPr/>
        </p:nvSpPr>
        <p:spPr>
          <a:xfrm>
            <a:off x="6924794" y="1495349"/>
            <a:ext cx="4794390" cy="332697"/>
          </a:xfrm>
          <a:prstGeom prst="round1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a:t>
            </a:r>
          </a:p>
        </p:txBody>
      </p:sp>
      <p:sp>
        <p:nvSpPr>
          <p:cNvPr id="3" name="Text Box 15">
            <a:extLst>
              <a:ext uri="{FF2B5EF4-FFF2-40B4-BE49-F238E27FC236}">
                <a16:creationId xmlns:a16="http://schemas.microsoft.com/office/drawing/2014/main" id="{0997E682-4371-2CC1-E495-6D7DB886F5A3}"/>
              </a:ext>
            </a:extLst>
          </p:cNvPr>
          <p:cNvSpPr txBox="1">
            <a:spLocks noChangeArrowheads="1"/>
          </p:cNvSpPr>
          <p:nvPr/>
        </p:nvSpPr>
        <p:spPr bwMode="auto">
          <a:xfrm>
            <a:off x="402232" y="6370616"/>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Bartlett. ASH 2022. Abstr 610.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309" name="Freeform: Shape 4308">
            <a:extLst>
              <a:ext uri="{FF2B5EF4-FFF2-40B4-BE49-F238E27FC236}">
                <a16:creationId xmlns:a16="http://schemas.microsoft.com/office/drawing/2014/main" id="{EECEF793-B6C3-C068-154D-47092A0A1D1A}"/>
              </a:ext>
            </a:extLst>
          </p:cNvPr>
          <p:cNvSpPr/>
          <p:nvPr/>
        </p:nvSpPr>
        <p:spPr>
          <a:xfrm>
            <a:off x="3032280" y="2401435"/>
            <a:ext cx="107782" cy="0"/>
          </a:xfrm>
          <a:custGeom>
            <a:avLst/>
            <a:gdLst>
              <a:gd name="connsiteX0" fmla="*/ 24735 w 24464"/>
              <a:gd name="connsiteY0" fmla="*/ 56 h 12741"/>
              <a:gd name="connsiteX1" fmla="*/ 271 w 24464"/>
              <a:gd name="connsiteY1" fmla="*/ 56 h 12741"/>
            </a:gdLst>
            <a:ahLst/>
            <a:cxnLst>
              <a:cxn ang="0">
                <a:pos x="connsiteX0" y="connsiteY0"/>
              </a:cxn>
              <a:cxn ang="0">
                <a:pos x="connsiteX1" y="connsiteY1"/>
              </a:cxn>
            </a:cxnLst>
            <a:rect l="l" t="t" r="r" b="b"/>
            <a:pathLst>
              <a:path w="24464" h="12741">
                <a:moveTo>
                  <a:pt x="24735" y="56"/>
                </a:moveTo>
                <a:lnTo>
                  <a:pt x="271" y="5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3545" name="Rectangle 3544">
            <a:extLst>
              <a:ext uri="{FF2B5EF4-FFF2-40B4-BE49-F238E27FC236}">
                <a16:creationId xmlns:a16="http://schemas.microsoft.com/office/drawing/2014/main" id="{CDD554EA-BF04-D2FC-D234-433EBA42DA04}"/>
              </a:ext>
            </a:extLst>
          </p:cNvPr>
          <p:cNvSpPr/>
          <p:nvPr/>
        </p:nvSpPr>
        <p:spPr>
          <a:xfrm>
            <a:off x="1715456" y="4842075"/>
            <a:ext cx="4152470" cy="246221"/>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charset="0"/>
              </a:rPr>
              <a:t>Mo</a:t>
            </a:r>
          </a:p>
        </p:txBody>
      </p:sp>
      <p:sp>
        <p:nvSpPr>
          <p:cNvPr id="3546" name="Freeform 103">
            <a:extLst>
              <a:ext uri="{FF2B5EF4-FFF2-40B4-BE49-F238E27FC236}">
                <a16:creationId xmlns:a16="http://schemas.microsoft.com/office/drawing/2014/main" id="{5D127E8A-4254-3AE5-60EE-8729BC98E783}"/>
              </a:ext>
            </a:extLst>
          </p:cNvPr>
          <p:cNvSpPr/>
          <p:nvPr/>
        </p:nvSpPr>
        <p:spPr>
          <a:xfrm>
            <a:off x="1718985" y="2159376"/>
            <a:ext cx="4148939" cy="2463545"/>
          </a:xfrm>
          <a:custGeom>
            <a:avLst/>
            <a:gdLst>
              <a:gd name="connsiteX0" fmla="*/ 0 w 5600700"/>
              <a:gd name="connsiteY0" fmla="*/ 0 h 2049780"/>
              <a:gd name="connsiteX1" fmla="*/ 0 w 5600700"/>
              <a:gd name="connsiteY1" fmla="*/ 2049780 h 2049780"/>
              <a:gd name="connsiteX2" fmla="*/ 5600700 w 5600700"/>
              <a:gd name="connsiteY2" fmla="*/ 2049780 h 2049780"/>
            </a:gdLst>
            <a:ahLst/>
            <a:cxnLst>
              <a:cxn ang="0">
                <a:pos x="connsiteX0" y="connsiteY0"/>
              </a:cxn>
              <a:cxn ang="0">
                <a:pos x="connsiteX1" y="connsiteY1"/>
              </a:cxn>
              <a:cxn ang="0">
                <a:pos x="connsiteX2" y="connsiteY2"/>
              </a:cxn>
            </a:cxnLst>
            <a:rect l="l" t="t" r="r" b="b"/>
            <a:pathLst>
              <a:path w="5600700" h="2049780">
                <a:moveTo>
                  <a:pt x="0" y="0"/>
                </a:moveTo>
                <a:lnTo>
                  <a:pt x="0" y="2049780"/>
                </a:lnTo>
                <a:lnTo>
                  <a:pt x="5600700" y="2049780"/>
                </a:lnTo>
              </a:path>
            </a:pathLst>
          </a:custGeom>
          <a:noFill/>
          <a:ln w="28575" cap="sq" cmpd="sng" algn="ctr">
            <a:solidFill>
              <a:srgbClr val="000000"/>
            </a:solidFill>
            <a:prstDash val="solid"/>
            <a:miter lim="800000"/>
          </a:ln>
          <a:effectLst/>
        </p:spPr>
        <p:txBody>
          <a:bodyPr rtlCol="0" anchor="ctr"/>
          <a:lstStyle/>
          <a:p>
            <a:pPr marL="0" marR="0" lvl="0" indent="0" algn="ctr" defTabSz="822692" rtl="0" eaLnBrk="1" fontAlgn="base" latinLnBrk="0" hangingPunct="1">
              <a:lnSpc>
                <a:spcPct val="100000"/>
              </a:lnSpc>
              <a:spcBef>
                <a:spcPct val="0"/>
              </a:spcBef>
              <a:spcAft>
                <a:spcPct val="0"/>
              </a:spcAft>
              <a:buClrTx/>
              <a:buSzTx/>
              <a:buFontTx/>
              <a:buNone/>
              <a:tabLst/>
              <a:defRPr/>
            </a:pPr>
            <a:endParaRPr kumimoji="0" lang="en-GB" sz="1400" b="0" i="0" u="none" strike="noStrike" kern="0" cap="none" spc="0" normalizeH="0" baseline="0" noProof="0" dirty="0">
              <a:ln>
                <a:noFill/>
              </a:ln>
              <a:solidFill>
                <a:srgbClr val="000000"/>
              </a:solidFill>
              <a:effectLst/>
              <a:uLnTx/>
              <a:uFillTx/>
              <a:latin typeface="Calibri"/>
              <a:ea typeface="+mn-ea"/>
              <a:cs typeface="+mn-cs"/>
            </a:endParaRPr>
          </a:p>
        </p:txBody>
      </p:sp>
      <p:grpSp>
        <p:nvGrpSpPr>
          <p:cNvPr id="3547" name="Group 3546">
            <a:extLst>
              <a:ext uri="{FF2B5EF4-FFF2-40B4-BE49-F238E27FC236}">
                <a16:creationId xmlns:a16="http://schemas.microsoft.com/office/drawing/2014/main" id="{F26D9EF9-6E92-A53A-C8BB-187F68137E51}"/>
              </a:ext>
            </a:extLst>
          </p:cNvPr>
          <p:cNvGrpSpPr/>
          <p:nvPr/>
        </p:nvGrpSpPr>
        <p:grpSpPr>
          <a:xfrm>
            <a:off x="1656702" y="2158258"/>
            <a:ext cx="60804" cy="2464663"/>
            <a:chOff x="1555178" y="1599088"/>
            <a:chExt cx="109439" cy="2454752"/>
          </a:xfrm>
        </p:grpSpPr>
        <p:cxnSp>
          <p:nvCxnSpPr>
            <p:cNvPr id="3548" name="Straight Connector 3547">
              <a:extLst>
                <a:ext uri="{FF2B5EF4-FFF2-40B4-BE49-F238E27FC236}">
                  <a16:creationId xmlns:a16="http://schemas.microsoft.com/office/drawing/2014/main" id="{F01D5C0A-B149-0242-8B00-31C996F37002}"/>
                </a:ext>
              </a:extLst>
            </p:cNvPr>
            <p:cNvCxnSpPr>
              <a:cxnSpLocks/>
            </p:cNvCxnSpPr>
            <p:nvPr/>
          </p:nvCxnSpPr>
          <p:spPr>
            <a:xfrm>
              <a:off x="1555178" y="1599088"/>
              <a:ext cx="109439" cy="0"/>
            </a:xfrm>
            <a:prstGeom prst="line">
              <a:avLst/>
            </a:prstGeom>
            <a:noFill/>
            <a:ln w="28575" cap="sq" cmpd="sng" algn="ctr">
              <a:solidFill>
                <a:srgbClr val="000000"/>
              </a:solidFill>
              <a:prstDash val="solid"/>
              <a:miter lim="800000"/>
            </a:ln>
            <a:effectLst/>
          </p:spPr>
        </p:cxnSp>
        <p:cxnSp>
          <p:nvCxnSpPr>
            <p:cNvPr id="3549" name="Straight Connector 3548">
              <a:extLst>
                <a:ext uri="{FF2B5EF4-FFF2-40B4-BE49-F238E27FC236}">
                  <a16:creationId xmlns:a16="http://schemas.microsoft.com/office/drawing/2014/main" id="{5B4883FA-9608-D848-0C0A-7A00B4B72E9C}"/>
                </a:ext>
              </a:extLst>
            </p:cNvPr>
            <p:cNvCxnSpPr/>
            <p:nvPr/>
          </p:nvCxnSpPr>
          <p:spPr>
            <a:xfrm>
              <a:off x="1555178" y="2102738"/>
              <a:ext cx="93600" cy="0"/>
            </a:xfrm>
            <a:prstGeom prst="line">
              <a:avLst/>
            </a:prstGeom>
            <a:noFill/>
            <a:ln w="28575" cap="sq" cmpd="sng" algn="ctr">
              <a:solidFill>
                <a:srgbClr val="000000"/>
              </a:solidFill>
              <a:prstDash val="solid"/>
              <a:miter lim="800000"/>
            </a:ln>
            <a:effectLst/>
          </p:spPr>
        </p:cxnSp>
        <p:cxnSp>
          <p:nvCxnSpPr>
            <p:cNvPr id="3550" name="Straight Connector 3549">
              <a:extLst>
                <a:ext uri="{FF2B5EF4-FFF2-40B4-BE49-F238E27FC236}">
                  <a16:creationId xmlns:a16="http://schemas.microsoft.com/office/drawing/2014/main" id="{109E72B6-2CFD-2422-925B-53BD7EC548A4}"/>
                </a:ext>
              </a:extLst>
            </p:cNvPr>
            <p:cNvCxnSpPr/>
            <p:nvPr/>
          </p:nvCxnSpPr>
          <p:spPr>
            <a:xfrm>
              <a:off x="1555178" y="2590513"/>
              <a:ext cx="93600" cy="0"/>
            </a:xfrm>
            <a:prstGeom prst="line">
              <a:avLst/>
            </a:prstGeom>
            <a:noFill/>
            <a:ln w="28575" cap="sq" cmpd="sng" algn="ctr">
              <a:solidFill>
                <a:srgbClr val="000000"/>
              </a:solidFill>
              <a:prstDash val="solid"/>
              <a:miter lim="800000"/>
            </a:ln>
            <a:effectLst/>
          </p:spPr>
        </p:cxnSp>
        <p:cxnSp>
          <p:nvCxnSpPr>
            <p:cNvPr id="3551" name="Straight Connector 3550">
              <a:extLst>
                <a:ext uri="{FF2B5EF4-FFF2-40B4-BE49-F238E27FC236}">
                  <a16:creationId xmlns:a16="http://schemas.microsoft.com/office/drawing/2014/main" id="{43A475EE-BAE1-F100-14E8-848D74825C23}"/>
                </a:ext>
              </a:extLst>
            </p:cNvPr>
            <p:cNvCxnSpPr/>
            <p:nvPr/>
          </p:nvCxnSpPr>
          <p:spPr>
            <a:xfrm>
              <a:off x="1555178" y="3078288"/>
              <a:ext cx="93600" cy="0"/>
            </a:xfrm>
            <a:prstGeom prst="line">
              <a:avLst/>
            </a:prstGeom>
            <a:noFill/>
            <a:ln w="28575" cap="sq" cmpd="sng" algn="ctr">
              <a:solidFill>
                <a:srgbClr val="000000"/>
              </a:solidFill>
              <a:prstDash val="solid"/>
              <a:miter lim="800000"/>
            </a:ln>
            <a:effectLst/>
          </p:spPr>
        </p:cxnSp>
        <p:cxnSp>
          <p:nvCxnSpPr>
            <p:cNvPr id="3552" name="Straight Connector 3551">
              <a:extLst>
                <a:ext uri="{FF2B5EF4-FFF2-40B4-BE49-F238E27FC236}">
                  <a16:creationId xmlns:a16="http://schemas.microsoft.com/office/drawing/2014/main" id="{F8BBDEFC-41AA-5110-178C-E165910C3112}"/>
                </a:ext>
              </a:extLst>
            </p:cNvPr>
            <p:cNvCxnSpPr/>
            <p:nvPr/>
          </p:nvCxnSpPr>
          <p:spPr>
            <a:xfrm>
              <a:off x="1555178" y="3566063"/>
              <a:ext cx="93600" cy="0"/>
            </a:xfrm>
            <a:prstGeom prst="line">
              <a:avLst/>
            </a:prstGeom>
            <a:noFill/>
            <a:ln w="28575" cap="sq" cmpd="sng" algn="ctr">
              <a:solidFill>
                <a:srgbClr val="000000"/>
              </a:solidFill>
              <a:prstDash val="solid"/>
              <a:miter lim="800000"/>
            </a:ln>
            <a:effectLst/>
          </p:spPr>
        </p:cxnSp>
        <p:cxnSp>
          <p:nvCxnSpPr>
            <p:cNvPr id="3553" name="Straight Connector 3552">
              <a:extLst>
                <a:ext uri="{FF2B5EF4-FFF2-40B4-BE49-F238E27FC236}">
                  <a16:creationId xmlns:a16="http://schemas.microsoft.com/office/drawing/2014/main" id="{3DA67595-DCBB-9349-469E-2B5753623A35}"/>
                </a:ext>
              </a:extLst>
            </p:cNvPr>
            <p:cNvCxnSpPr/>
            <p:nvPr/>
          </p:nvCxnSpPr>
          <p:spPr>
            <a:xfrm>
              <a:off x="1555178" y="4053840"/>
              <a:ext cx="93600" cy="0"/>
            </a:xfrm>
            <a:prstGeom prst="line">
              <a:avLst/>
            </a:prstGeom>
            <a:noFill/>
            <a:ln w="28575" cap="sq" cmpd="sng" algn="ctr">
              <a:solidFill>
                <a:srgbClr val="000000"/>
              </a:solidFill>
              <a:prstDash val="solid"/>
              <a:miter lim="800000"/>
            </a:ln>
            <a:effectLst/>
          </p:spPr>
        </p:cxnSp>
      </p:grpSp>
      <p:sp>
        <p:nvSpPr>
          <p:cNvPr id="3555" name="Rectangle 3554">
            <a:extLst>
              <a:ext uri="{FF2B5EF4-FFF2-40B4-BE49-F238E27FC236}">
                <a16:creationId xmlns:a16="http://schemas.microsoft.com/office/drawing/2014/main" id="{DF3ECB59-04D9-E133-7438-3E0B15CA82C9}"/>
              </a:ext>
            </a:extLst>
          </p:cNvPr>
          <p:cNvSpPr/>
          <p:nvPr/>
        </p:nvSpPr>
        <p:spPr>
          <a:xfrm rot="16200000">
            <a:off x="229823" y="3186010"/>
            <a:ext cx="1895775" cy="338554"/>
          </a:xfrm>
          <a:prstGeom prst="rect">
            <a:avLst/>
          </a:prstGeom>
        </p:spPr>
        <p:txBody>
          <a:bodyPr wrap="none">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charset="0"/>
              </a:rPr>
              <a:t>Probability of DoCR</a:t>
            </a:r>
          </a:p>
        </p:txBody>
      </p:sp>
      <p:grpSp>
        <p:nvGrpSpPr>
          <p:cNvPr id="11" name="Group 10">
            <a:extLst>
              <a:ext uri="{FF2B5EF4-FFF2-40B4-BE49-F238E27FC236}">
                <a16:creationId xmlns:a16="http://schemas.microsoft.com/office/drawing/2014/main" id="{3D469439-D8E7-00D1-4D4E-C23C8257AEF8}"/>
              </a:ext>
            </a:extLst>
          </p:cNvPr>
          <p:cNvGrpSpPr/>
          <p:nvPr/>
        </p:nvGrpSpPr>
        <p:grpSpPr>
          <a:xfrm>
            <a:off x="1377711" y="2051236"/>
            <a:ext cx="227627" cy="2673255"/>
            <a:chOff x="1453516" y="2051236"/>
            <a:chExt cx="227627" cy="2673255"/>
          </a:xfrm>
        </p:grpSpPr>
        <p:sp>
          <p:nvSpPr>
            <p:cNvPr id="3556" name="Rectangle 3555">
              <a:extLst>
                <a:ext uri="{FF2B5EF4-FFF2-40B4-BE49-F238E27FC236}">
                  <a16:creationId xmlns:a16="http://schemas.microsoft.com/office/drawing/2014/main" id="{D8BEF5EA-3D51-8E78-2E4B-79109250A79E}"/>
                </a:ext>
              </a:extLst>
            </p:cNvPr>
            <p:cNvSpPr/>
            <p:nvPr/>
          </p:nvSpPr>
          <p:spPr>
            <a:xfrm>
              <a:off x="1453516" y="2051236"/>
              <a:ext cx="227627"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1.0</a:t>
              </a:r>
            </a:p>
          </p:txBody>
        </p:sp>
        <p:sp>
          <p:nvSpPr>
            <p:cNvPr id="3557" name="Rectangle 3556">
              <a:extLst>
                <a:ext uri="{FF2B5EF4-FFF2-40B4-BE49-F238E27FC236}">
                  <a16:creationId xmlns:a16="http://schemas.microsoft.com/office/drawing/2014/main" id="{D311E46E-447F-D07F-54A8-6628F0192FBE}"/>
                </a:ext>
              </a:extLst>
            </p:cNvPr>
            <p:cNvSpPr/>
            <p:nvPr/>
          </p:nvSpPr>
          <p:spPr>
            <a:xfrm>
              <a:off x="1453516" y="2542802"/>
              <a:ext cx="227627"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0.8</a:t>
              </a:r>
            </a:p>
          </p:txBody>
        </p:sp>
        <p:sp>
          <p:nvSpPr>
            <p:cNvPr id="3558" name="Rectangle 3557">
              <a:extLst>
                <a:ext uri="{FF2B5EF4-FFF2-40B4-BE49-F238E27FC236}">
                  <a16:creationId xmlns:a16="http://schemas.microsoft.com/office/drawing/2014/main" id="{EEFBEF29-9671-5AF6-5285-06CF76B1843E}"/>
                </a:ext>
              </a:extLst>
            </p:cNvPr>
            <p:cNvSpPr/>
            <p:nvPr/>
          </p:nvSpPr>
          <p:spPr>
            <a:xfrm>
              <a:off x="1453516" y="3034364"/>
              <a:ext cx="227627"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0.6</a:t>
              </a:r>
            </a:p>
          </p:txBody>
        </p:sp>
        <p:sp>
          <p:nvSpPr>
            <p:cNvPr id="3559" name="Rectangle 3558">
              <a:extLst>
                <a:ext uri="{FF2B5EF4-FFF2-40B4-BE49-F238E27FC236}">
                  <a16:creationId xmlns:a16="http://schemas.microsoft.com/office/drawing/2014/main" id="{C20C286F-2936-01A6-A0B0-4C7EED60914D}"/>
                </a:ext>
              </a:extLst>
            </p:cNvPr>
            <p:cNvSpPr/>
            <p:nvPr/>
          </p:nvSpPr>
          <p:spPr>
            <a:xfrm>
              <a:off x="1453516" y="3525924"/>
              <a:ext cx="227627"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0.4</a:t>
              </a:r>
            </a:p>
          </p:txBody>
        </p:sp>
        <p:sp>
          <p:nvSpPr>
            <p:cNvPr id="3560" name="Rectangle 3559">
              <a:extLst>
                <a:ext uri="{FF2B5EF4-FFF2-40B4-BE49-F238E27FC236}">
                  <a16:creationId xmlns:a16="http://schemas.microsoft.com/office/drawing/2014/main" id="{4F2A51B6-E68B-4937-12D6-6AD5A0C8CC0E}"/>
                </a:ext>
              </a:extLst>
            </p:cNvPr>
            <p:cNvSpPr/>
            <p:nvPr/>
          </p:nvSpPr>
          <p:spPr>
            <a:xfrm>
              <a:off x="1453516" y="4017488"/>
              <a:ext cx="227627"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0.2</a:t>
              </a:r>
            </a:p>
          </p:txBody>
        </p:sp>
        <p:sp>
          <p:nvSpPr>
            <p:cNvPr id="3561" name="Rectangle 3560">
              <a:extLst>
                <a:ext uri="{FF2B5EF4-FFF2-40B4-BE49-F238E27FC236}">
                  <a16:creationId xmlns:a16="http://schemas.microsoft.com/office/drawing/2014/main" id="{9F37D2FB-02F7-F263-F868-6D4F56EE0D0A}"/>
                </a:ext>
              </a:extLst>
            </p:cNvPr>
            <p:cNvSpPr/>
            <p:nvPr/>
          </p:nvSpPr>
          <p:spPr>
            <a:xfrm>
              <a:off x="1589771" y="4509047"/>
              <a:ext cx="91372"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0</a:t>
              </a:r>
            </a:p>
          </p:txBody>
        </p:sp>
      </p:grpSp>
      <p:grpSp>
        <p:nvGrpSpPr>
          <p:cNvPr id="17" name="Group 16">
            <a:extLst>
              <a:ext uri="{FF2B5EF4-FFF2-40B4-BE49-F238E27FC236}">
                <a16:creationId xmlns:a16="http://schemas.microsoft.com/office/drawing/2014/main" id="{1359E590-0047-C99B-701A-A0352E5448D6}"/>
              </a:ext>
            </a:extLst>
          </p:cNvPr>
          <p:cNvGrpSpPr/>
          <p:nvPr/>
        </p:nvGrpSpPr>
        <p:grpSpPr>
          <a:xfrm>
            <a:off x="1718540" y="4640853"/>
            <a:ext cx="4149385" cy="45719"/>
            <a:chOff x="1718540" y="4640853"/>
            <a:chExt cx="4149385" cy="70485"/>
          </a:xfrm>
        </p:grpSpPr>
        <p:cxnSp>
          <p:nvCxnSpPr>
            <p:cNvPr id="3554" name="Straight Connector 3553">
              <a:extLst>
                <a:ext uri="{FF2B5EF4-FFF2-40B4-BE49-F238E27FC236}">
                  <a16:creationId xmlns:a16="http://schemas.microsoft.com/office/drawing/2014/main" id="{16039CEB-6F93-E214-9FD1-B8CA450E3A85}"/>
                </a:ext>
              </a:extLst>
            </p:cNvPr>
            <p:cNvCxnSpPr/>
            <p:nvPr/>
          </p:nvCxnSpPr>
          <p:spPr>
            <a:xfrm rot="16200000" flipH="1">
              <a:off x="1683297" y="4676096"/>
              <a:ext cx="70485" cy="0"/>
            </a:xfrm>
            <a:prstGeom prst="line">
              <a:avLst/>
            </a:prstGeom>
            <a:noFill/>
            <a:ln w="28575" cap="sq" cmpd="sng" algn="ctr">
              <a:solidFill>
                <a:srgbClr val="000000"/>
              </a:solidFill>
              <a:prstDash val="solid"/>
              <a:miter lim="800000"/>
            </a:ln>
            <a:effectLst/>
          </p:spPr>
        </p:cxnSp>
        <p:cxnSp>
          <p:nvCxnSpPr>
            <p:cNvPr id="3563" name="Straight Connector 3562">
              <a:extLst>
                <a:ext uri="{FF2B5EF4-FFF2-40B4-BE49-F238E27FC236}">
                  <a16:creationId xmlns:a16="http://schemas.microsoft.com/office/drawing/2014/main" id="{99475046-9C66-EFC3-ECEF-AF2C06856387}"/>
                </a:ext>
              </a:extLst>
            </p:cNvPr>
            <p:cNvCxnSpPr/>
            <p:nvPr/>
          </p:nvCxnSpPr>
          <p:spPr>
            <a:xfrm rot="16200000" flipH="1">
              <a:off x="1913819" y="4676096"/>
              <a:ext cx="70485" cy="0"/>
            </a:xfrm>
            <a:prstGeom prst="line">
              <a:avLst/>
            </a:prstGeom>
            <a:noFill/>
            <a:ln w="28575" cap="sq" cmpd="sng" algn="ctr">
              <a:solidFill>
                <a:srgbClr val="000000"/>
              </a:solidFill>
              <a:prstDash val="solid"/>
              <a:miter lim="800000"/>
            </a:ln>
            <a:effectLst/>
          </p:spPr>
        </p:cxnSp>
        <p:cxnSp>
          <p:nvCxnSpPr>
            <p:cNvPr id="3565" name="Straight Connector 3564">
              <a:extLst>
                <a:ext uri="{FF2B5EF4-FFF2-40B4-BE49-F238E27FC236}">
                  <a16:creationId xmlns:a16="http://schemas.microsoft.com/office/drawing/2014/main" id="{E64F7A7D-B3B6-0DD3-7D83-C8F951943AEF}"/>
                </a:ext>
              </a:extLst>
            </p:cNvPr>
            <p:cNvCxnSpPr/>
            <p:nvPr/>
          </p:nvCxnSpPr>
          <p:spPr>
            <a:xfrm rot="16200000" flipH="1">
              <a:off x="2144339" y="4676096"/>
              <a:ext cx="70485" cy="0"/>
            </a:xfrm>
            <a:prstGeom prst="line">
              <a:avLst/>
            </a:prstGeom>
            <a:noFill/>
            <a:ln w="28575" cap="sq" cmpd="sng" algn="ctr">
              <a:solidFill>
                <a:srgbClr val="000000"/>
              </a:solidFill>
              <a:prstDash val="solid"/>
              <a:miter lim="800000"/>
            </a:ln>
            <a:effectLst/>
          </p:spPr>
        </p:cxnSp>
        <p:cxnSp>
          <p:nvCxnSpPr>
            <p:cNvPr id="3567" name="Straight Connector 3566">
              <a:extLst>
                <a:ext uri="{FF2B5EF4-FFF2-40B4-BE49-F238E27FC236}">
                  <a16:creationId xmlns:a16="http://schemas.microsoft.com/office/drawing/2014/main" id="{7EAD2A1D-EDD6-0EA4-E6E2-18B7F99E7DA4}"/>
                </a:ext>
              </a:extLst>
            </p:cNvPr>
            <p:cNvCxnSpPr/>
            <p:nvPr/>
          </p:nvCxnSpPr>
          <p:spPr>
            <a:xfrm rot="16200000" flipH="1">
              <a:off x="2374861" y="4676096"/>
              <a:ext cx="70485" cy="0"/>
            </a:xfrm>
            <a:prstGeom prst="line">
              <a:avLst/>
            </a:prstGeom>
            <a:noFill/>
            <a:ln w="28575" cap="sq" cmpd="sng" algn="ctr">
              <a:solidFill>
                <a:srgbClr val="000000"/>
              </a:solidFill>
              <a:prstDash val="solid"/>
              <a:miter lim="800000"/>
            </a:ln>
            <a:effectLst/>
          </p:spPr>
        </p:cxnSp>
        <p:cxnSp>
          <p:nvCxnSpPr>
            <p:cNvPr id="3569" name="Straight Connector 3568">
              <a:extLst>
                <a:ext uri="{FF2B5EF4-FFF2-40B4-BE49-F238E27FC236}">
                  <a16:creationId xmlns:a16="http://schemas.microsoft.com/office/drawing/2014/main" id="{C3549CA6-1A35-D4D6-2127-A7FA82A46439}"/>
                </a:ext>
              </a:extLst>
            </p:cNvPr>
            <p:cNvCxnSpPr/>
            <p:nvPr/>
          </p:nvCxnSpPr>
          <p:spPr>
            <a:xfrm rot="16200000" flipH="1">
              <a:off x="2605382" y="4676096"/>
              <a:ext cx="70485" cy="0"/>
            </a:xfrm>
            <a:prstGeom prst="line">
              <a:avLst/>
            </a:prstGeom>
            <a:noFill/>
            <a:ln w="28575" cap="sq" cmpd="sng" algn="ctr">
              <a:solidFill>
                <a:srgbClr val="000000"/>
              </a:solidFill>
              <a:prstDash val="solid"/>
              <a:miter lim="800000"/>
            </a:ln>
            <a:effectLst/>
          </p:spPr>
        </p:cxnSp>
        <p:cxnSp>
          <p:nvCxnSpPr>
            <p:cNvPr id="3571" name="Straight Connector 3570">
              <a:extLst>
                <a:ext uri="{FF2B5EF4-FFF2-40B4-BE49-F238E27FC236}">
                  <a16:creationId xmlns:a16="http://schemas.microsoft.com/office/drawing/2014/main" id="{98ADF099-A7EE-BC9E-8A39-64E5F1566334}"/>
                </a:ext>
              </a:extLst>
            </p:cNvPr>
            <p:cNvCxnSpPr/>
            <p:nvPr/>
          </p:nvCxnSpPr>
          <p:spPr>
            <a:xfrm rot="16200000" flipH="1">
              <a:off x="2835904" y="4676096"/>
              <a:ext cx="70485" cy="0"/>
            </a:xfrm>
            <a:prstGeom prst="line">
              <a:avLst/>
            </a:prstGeom>
            <a:noFill/>
            <a:ln w="28575" cap="sq" cmpd="sng" algn="ctr">
              <a:solidFill>
                <a:srgbClr val="000000"/>
              </a:solidFill>
              <a:prstDash val="solid"/>
              <a:miter lim="800000"/>
            </a:ln>
            <a:effectLst/>
          </p:spPr>
        </p:cxnSp>
        <p:cxnSp>
          <p:nvCxnSpPr>
            <p:cNvPr id="3573" name="Straight Connector 3572">
              <a:extLst>
                <a:ext uri="{FF2B5EF4-FFF2-40B4-BE49-F238E27FC236}">
                  <a16:creationId xmlns:a16="http://schemas.microsoft.com/office/drawing/2014/main" id="{403DAEEA-4E55-460C-1E08-FE8363C03AF2}"/>
                </a:ext>
              </a:extLst>
            </p:cNvPr>
            <p:cNvCxnSpPr/>
            <p:nvPr/>
          </p:nvCxnSpPr>
          <p:spPr>
            <a:xfrm rot="16200000" flipH="1">
              <a:off x="3066425" y="4676096"/>
              <a:ext cx="70485" cy="0"/>
            </a:xfrm>
            <a:prstGeom prst="line">
              <a:avLst/>
            </a:prstGeom>
            <a:noFill/>
            <a:ln w="28575" cap="sq" cmpd="sng" algn="ctr">
              <a:solidFill>
                <a:srgbClr val="000000"/>
              </a:solidFill>
              <a:prstDash val="solid"/>
              <a:miter lim="800000"/>
            </a:ln>
            <a:effectLst/>
          </p:spPr>
        </p:cxnSp>
        <p:cxnSp>
          <p:nvCxnSpPr>
            <p:cNvPr id="3575" name="Straight Connector 3574">
              <a:extLst>
                <a:ext uri="{FF2B5EF4-FFF2-40B4-BE49-F238E27FC236}">
                  <a16:creationId xmlns:a16="http://schemas.microsoft.com/office/drawing/2014/main" id="{5BC01889-2032-6915-008D-F76E07B5EC9F}"/>
                </a:ext>
              </a:extLst>
            </p:cNvPr>
            <p:cNvCxnSpPr/>
            <p:nvPr/>
          </p:nvCxnSpPr>
          <p:spPr>
            <a:xfrm rot="16200000" flipH="1">
              <a:off x="3296946" y="4676096"/>
              <a:ext cx="70485" cy="0"/>
            </a:xfrm>
            <a:prstGeom prst="line">
              <a:avLst/>
            </a:prstGeom>
            <a:noFill/>
            <a:ln w="28575" cap="sq" cmpd="sng" algn="ctr">
              <a:solidFill>
                <a:srgbClr val="000000"/>
              </a:solidFill>
              <a:prstDash val="solid"/>
              <a:miter lim="800000"/>
            </a:ln>
            <a:effectLst/>
          </p:spPr>
        </p:cxnSp>
        <p:cxnSp>
          <p:nvCxnSpPr>
            <p:cNvPr id="3577" name="Straight Connector 3576">
              <a:extLst>
                <a:ext uri="{FF2B5EF4-FFF2-40B4-BE49-F238E27FC236}">
                  <a16:creationId xmlns:a16="http://schemas.microsoft.com/office/drawing/2014/main" id="{65AD9E2C-17CA-4716-994C-9A8721F80B4A}"/>
                </a:ext>
              </a:extLst>
            </p:cNvPr>
            <p:cNvCxnSpPr/>
            <p:nvPr/>
          </p:nvCxnSpPr>
          <p:spPr>
            <a:xfrm rot="16200000" flipH="1">
              <a:off x="3527468" y="4676096"/>
              <a:ext cx="70485" cy="0"/>
            </a:xfrm>
            <a:prstGeom prst="line">
              <a:avLst/>
            </a:prstGeom>
            <a:noFill/>
            <a:ln w="28575" cap="sq" cmpd="sng" algn="ctr">
              <a:solidFill>
                <a:srgbClr val="000000"/>
              </a:solidFill>
              <a:prstDash val="solid"/>
              <a:miter lim="800000"/>
            </a:ln>
            <a:effectLst/>
          </p:spPr>
        </p:cxnSp>
        <p:cxnSp>
          <p:nvCxnSpPr>
            <p:cNvPr id="3579" name="Straight Connector 3578">
              <a:extLst>
                <a:ext uri="{FF2B5EF4-FFF2-40B4-BE49-F238E27FC236}">
                  <a16:creationId xmlns:a16="http://schemas.microsoft.com/office/drawing/2014/main" id="{7FF82DB4-6752-90D9-5D30-E73CCC66A124}"/>
                </a:ext>
              </a:extLst>
            </p:cNvPr>
            <p:cNvCxnSpPr/>
            <p:nvPr/>
          </p:nvCxnSpPr>
          <p:spPr>
            <a:xfrm rot="16200000" flipH="1">
              <a:off x="3757990" y="4676096"/>
              <a:ext cx="70485" cy="0"/>
            </a:xfrm>
            <a:prstGeom prst="line">
              <a:avLst/>
            </a:prstGeom>
            <a:noFill/>
            <a:ln w="28575" cap="sq" cmpd="sng" algn="ctr">
              <a:solidFill>
                <a:srgbClr val="000000"/>
              </a:solidFill>
              <a:prstDash val="solid"/>
              <a:miter lim="800000"/>
            </a:ln>
            <a:effectLst/>
          </p:spPr>
        </p:cxnSp>
        <p:cxnSp>
          <p:nvCxnSpPr>
            <p:cNvPr id="3581" name="Straight Connector 3580">
              <a:extLst>
                <a:ext uri="{FF2B5EF4-FFF2-40B4-BE49-F238E27FC236}">
                  <a16:creationId xmlns:a16="http://schemas.microsoft.com/office/drawing/2014/main" id="{0A29C1EB-2060-15A9-60FB-EC9260DACC45}"/>
                </a:ext>
              </a:extLst>
            </p:cNvPr>
            <p:cNvCxnSpPr/>
            <p:nvPr/>
          </p:nvCxnSpPr>
          <p:spPr>
            <a:xfrm rot="16200000" flipH="1">
              <a:off x="3988511" y="4676096"/>
              <a:ext cx="70485" cy="0"/>
            </a:xfrm>
            <a:prstGeom prst="line">
              <a:avLst/>
            </a:prstGeom>
            <a:noFill/>
            <a:ln w="28575" cap="sq" cmpd="sng" algn="ctr">
              <a:solidFill>
                <a:srgbClr val="000000"/>
              </a:solidFill>
              <a:prstDash val="solid"/>
              <a:miter lim="800000"/>
            </a:ln>
            <a:effectLst/>
          </p:spPr>
        </p:cxnSp>
        <p:cxnSp>
          <p:nvCxnSpPr>
            <p:cNvPr id="3583" name="Straight Connector 3582">
              <a:extLst>
                <a:ext uri="{FF2B5EF4-FFF2-40B4-BE49-F238E27FC236}">
                  <a16:creationId xmlns:a16="http://schemas.microsoft.com/office/drawing/2014/main" id="{8E89B3F8-51CF-3839-4281-F9DC365398FD}"/>
                </a:ext>
              </a:extLst>
            </p:cNvPr>
            <p:cNvCxnSpPr/>
            <p:nvPr/>
          </p:nvCxnSpPr>
          <p:spPr>
            <a:xfrm rot="16200000" flipH="1">
              <a:off x="4219033" y="4676096"/>
              <a:ext cx="70485" cy="0"/>
            </a:xfrm>
            <a:prstGeom prst="line">
              <a:avLst/>
            </a:prstGeom>
            <a:noFill/>
            <a:ln w="28575" cap="sq" cmpd="sng" algn="ctr">
              <a:solidFill>
                <a:srgbClr val="000000"/>
              </a:solidFill>
              <a:prstDash val="solid"/>
              <a:miter lim="800000"/>
            </a:ln>
            <a:effectLst/>
          </p:spPr>
        </p:cxnSp>
        <p:cxnSp>
          <p:nvCxnSpPr>
            <p:cNvPr id="3585" name="Straight Connector 3584">
              <a:extLst>
                <a:ext uri="{FF2B5EF4-FFF2-40B4-BE49-F238E27FC236}">
                  <a16:creationId xmlns:a16="http://schemas.microsoft.com/office/drawing/2014/main" id="{582FA545-8351-D1D7-3866-3D11E674A0DA}"/>
                </a:ext>
              </a:extLst>
            </p:cNvPr>
            <p:cNvCxnSpPr/>
            <p:nvPr/>
          </p:nvCxnSpPr>
          <p:spPr>
            <a:xfrm rot="16200000" flipH="1">
              <a:off x="4449554" y="4676096"/>
              <a:ext cx="70485" cy="0"/>
            </a:xfrm>
            <a:prstGeom prst="line">
              <a:avLst/>
            </a:prstGeom>
            <a:noFill/>
            <a:ln w="28575" cap="sq" cmpd="sng" algn="ctr">
              <a:solidFill>
                <a:srgbClr val="000000"/>
              </a:solidFill>
              <a:prstDash val="solid"/>
              <a:miter lim="800000"/>
            </a:ln>
            <a:effectLst/>
          </p:spPr>
        </p:cxnSp>
        <p:cxnSp>
          <p:nvCxnSpPr>
            <p:cNvPr id="3587" name="Straight Connector 3586">
              <a:extLst>
                <a:ext uri="{FF2B5EF4-FFF2-40B4-BE49-F238E27FC236}">
                  <a16:creationId xmlns:a16="http://schemas.microsoft.com/office/drawing/2014/main" id="{588F8D5D-CA9C-526C-3881-72F5074EC6E9}"/>
                </a:ext>
              </a:extLst>
            </p:cNvPr>
            <p:cNvCxnSpPr/>
            <p:nvPr/>
          </p:nvCxnSpPr>
          <p:spPr>
            <a:xfrm rot="16200000" flipH="1">
              <a:off x="4680075" y="4676096"/>
              <a:ext cx="70485" cy="0"/>
            </a:xfrm>
            <a:prstGeom prst="line">
              <a:avLst/>
            </a:prstGeom>
            <a:noFill/>
            <a:ln w="28575" cap="sq" cmpd="sng" algn="ctr">
              <a:solidFill>
                <a:srgbClr val="000000"/>
              </a:solidFill>
              <a:prstDash val="solid"/>
              <a:miter lim="800000"/>
            </a:ln>
            <a:effectLst/>
          </p:spPr>
        </p:cxnSp>
        <p:cxnSp>
          <p:nvCxnSpPr>
            <p:cNvPr id="3589" name="Straight Connector 3588">
              <a:extLst>
                <a:ext uri="{FF2B5EF4-FFF2-40B4-BE49-F238E27FC236}">
                  <a16:creationId xmlns:a16="http://schemas.microsoft.com/office/drawing/2014/main" id="{16BA3F9E-4CA0-3FF6-295A-06C909289EC8}"/>
                </a:ext>
              </a:extLst>
            </p:cNvPr>
            <p:cNvCxnSpPr/>
            <p:nvPr/>
          </p:nvCxnSpPr>
          <p:spPr>
            <a:xfrm rot="16200000" flipH="1">
              <a:off x="4910598" y="4676096"/>
              <a:ext cx="70485" cy="0"/>
            </a:xfrm>
            <a:prstGeom prst="line">
              <a:avLst/>
            </a:prstGeom>
            <a:noFill/>
            <a:ln w="28575" cap="sq" cmpd="sng" algn="ctr">
              <a:solidFill>
                <a:srgbClr val="000000"/>
              </a:solidFill>
              <a:prstDash val="solid"/>
              <a:miter lim="800000"/>
            </a:ln>
            <a:effectLst/>
          </p:spPr>
        </p:cxnSp>
        <p:cxnSp>
          <p:nvCxnSpPr>
            <p:cNvPr id="3591" name="Straight Connector 3590">
              <a:extLst>
                <a:ext uri="{FF2B5EF4-FFF2-40B4-BE49-F238E27FC236}">
                  <a16:creationId xmlns:a16="http://schemas.microsoft.com/office/drawing/2014/main" id="{B763BBA9-2737-B776-41A5-F70317D6B1B4}"/>
                </a:ext>
              </a:extLst>
            </p:cNvPr>
            <p:cNvCxnSpPr/>
            <p:nvPr/>
          </p:nvCxnSpPr>
          <p:spPr>
            <a:xfrm rot="16200000" flipH="1">
              <a:off x="5141120" y="4676096"/>
              <a:ext cx="70485" cy="0"/>
            </a:xfrm>
            <a:prstGeom prst="line">
              <a:avLst/>
            </a:prstGeom>
            <a:noFill/>
            <a:ln w="28575" cap="sq" cmpd="sng" algn="ctr">
              <a:solidFill>
                <a:srgbClr val="000000"/>
              </a:solidFill>
              <a:prstDash val="solid"/>
              <a:miter lim="800000"/>
            </a:ln>
            <a:effectLst/>
          </p:spPr>
        </p:cxnSp>
        <p:cxnSp>
          <p:nvCxnSpPr>
            <p:cNvPr id="3593" name="Straight Connector 3592">
              <a:extLst>
                <a:ext uri="{FF2B5EF4-FFF2-40B4-BE49-F238E27FC236}">
                  <a16:creationId xmlns:a16="http://schemas.microsoft.com/office/drawing/2014/main" id="{7601B73B-B864-A23F-021B-06D43CE5FBD5}"/>
                </a:ext>
              </a:extLst>
            </p:cNvPr>
            <p:cNvCxnSpPr/>
            <p:nvPr/>
          </p:nvCxnSpPr>
          <p:spPr>
            <a:xfrm rot="16200000" flipH="1">
              <a:off x="5371639" y="4676096"/>
              <a:ext cx="70485" cy="0"/>
            </a:xfrm>
            <a:prstGeom prst="line">
              <a:avLst/>
            </a:prstGeom>
            <a:noFill/>
            <a:ln w="28575" cap="sq" cmpd="sng" algn="ctr">
              <a:solidFill>
                <a:srgbClr val="000000"/>
              </a:solidFill>
              <a:prstDash val="solid"/>
              <a:miter lim="800000"/>
            </a:ln>
            <a:effectLst/>
          </p:spPr>
        </p:cxnSp>
        <p:cxnSp>
          <p:nvCxnSpPr>
            <p:cNvPr id="3595" name="Straight Connector 3594">
              <a:extLst>
                <a:ext uri="{FF2B5EF4-FFF2-40B4-BE49-F238E27FC236}">
                  <a16:creationId xmlns:a16="http://schemas.microsoft.com/office/drawing/2014/main" id="{C64B8E9E-067C-C557-4E02-0669C26F750A}"/>
                </a:ext>
              </a:extLst>
            </p:cNvPr>
            <p:cNvCxnSpPr/>
            <p:nvPr/>
          </p:nvCxnSpPr>
          <p:spPr>
            <a:xfrm rot="16200000" flipH="1">
              <a:off x="5602162" y="4676096"/>
              <a:ext cx="70485" cy="0"/>
            </a:xfrm>
            <a:prstGeom prst="line">
              <a:avLst/>
            </a:prstGeom>
            <a:noFill/>
            <a:ln w="28575" cap="sq" cmpd="sng" algn="ctr">
              <a:solidFill>
                <a:srgbClr val="000000"/>
              </a:solidFill>
              <a:prstDash val="solid"/>
              <a:miter lim="800000"/>
            </a:ln>
            <a:effectLst/>
          </p:spPr>
        </p:cxnSp>
        <p:cxnSp>
          <p:nvCxnSpPr>
            <p:cNvPr id="3597" name="Straight Connector 3596">
              <a:extLst>
                <a:ext uri="{FF2B5EF4-FFF2-40B4-BE49-F238E27FC236}">
                  <a16:creationId xmlns:a16="http://schemas.microsoft.com/office/drawing/2014/main" id="{5231EA40-F25C-C080-B336-8A3A8528E2F4}"/>
                </a:ext>
              </a:extLst>
            </p:cNvPr>
            <p:cNvCxnSpPr>
              <a:cxnSpLocks/>
            </p:cNvCxnSpPr>
            <p:nvPr/>
          </p:nvCxnSpPr>
          <p:spPr>
            <a:xfrm rot="16200000" flipH="1">
              <a:off x="5832682" y="4676096"/>
              <a:ext cx="70485" cy="0"/>
            </a:xfrm>
            <a:prstGeom prst="line">
              <a:avLst/>
            </a:prstGeom>
            <a:noFill/>
            <a:ln w="28575" cap="sq" cmpd="sng" algn="ctr">
              <a:solidFill>
                <a:srgbClr val="000000"/>
              </a:solidFill>
              <a:prstDash val="solid"/>
              <a:miter lim="800000"/>
            </a:ln>
            <a:effectLst/>
          </p:spPr>
        </p:cxnSp>
      </p:grpSp>
      <p:sp>
        <p:nvSpPr>
          <p:cNvPr id="3598" name="Rectangle 3597">
            <a:extLst>
              <a:ext uri="{FF2B5EF4-FFF2-40B4-BE49-F238E27FC236}">
                <a16:creationId xmlns:a16="http://schemas.microsoft.com/office/drawing/2014/main" id="{A0CEF0F9-DB6E-6B35-E7B1-89CA1767E69F}"/>
              </a:ext>
            </a:extLst>
          </p:cNvPr>
          <p:cNvSpPr/>
          <p:nvPr/>
        </p:nvSpPr>
        <p:spPr>
          <a:xfrm>
            <a:off x="-60492" y="4899142"/>
            <a:ext cx="1614061" cy="158377"/>
          </a:xfrm>
          <a:prstGeom prst="rect">
            <a:avLst/>
          </a:prstGeom>
        </p:spPr>
        <p:txBody>
          <a:bodyPr wrap="square" lIns="0" tIns="0" rIns="0" bIns="0">
            <a:spAutoFit/>
          </a:bodyPr>
          <a:lstStyle/>
          <a:p>
            <a:pPr marL="0" marR="0" lvl="0" indent="0" algn="r" defTabSz="822692" rtl="0" eaLnBrk="1" fontAlgn="base" latinLnBrk="0" hangingPunct="1">
              <a:lnSpc>
                <a:spcPct val="85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mn-cs"/>
              </a:rPr>
              <a:t>Patients at Risk, n </a:t>
            </a:r>
            <a:endParaRPr kumimoji="0" lang="en-GB" sz="1200" b="1" i="0" u="none" strike="noStrike" kern="1200" cap="none" spc="0" normalizeH="0" baseline="0" noProof="0" dirty="0">
              <a:ln>
                <a:noFill/>
              </a:ln>
              <a:solidFill>
                <a:srgbClr val="000000"/>
              </a:solidFill>
              <a:effectLst/>
              <a:uLnTx/>
              <a:uFillTx/>
              <a:latin typeface="Calibri"/>
              <a:ea typeface="+mn-ea"/>
              <a:cs typeface="Arial" charset="0"/>
            </a:endParaRPr>
          </a:p>
        </p:txBody>
      </p:sp>
      <p:grpSp>
        <p:nvGrpSpPr>
          <p:cNvPr id="3599" name="Group 3598">
            <a:extLst>
              <a:ext uri="{FF2B5EF4-FFF2-40B4-BE49-F238E27FC236}">
                <a16:creationId xmlns:a16="http://schemas.microsoft.com/office/drawing/2014/main" id="{47969559-4CEB-A8C9-2841-2C8F57F20618}"/>
              </a:ext>
            </a:extLst>
          </p:cNvPr>
          <p:cNvGrpSpPr/>
          <p:nvPr/>
        </p:nvGrpSpPr>
        <p:grpSpPr>
          <a:xfrm>
            <a:off x="448958" y="5103392"/>
            <a:ext cx="5539167" cy="158500"/>
            <a:chOff x="371896" y="3459868"/>
            <a:chExt cx="4167107" cy="91167"/>
          </a:xfrm>
        </p:grpSpPr>
        <p:sp>
          <p:nvSpPr>
            <p:cNvPr id="3600" name="Rectangle 3599">
              <a:extLst>
                <a:ext uri="{FF2B5EF4-FFF2-40B4-BE49-F238E27FC236}">
                  <a16:creationId xmlns:a16="http://schemas.microsoft.com/office/drawing/2014/main" id="{704467BD-7C00-754B-3E5C-C846571305AB}"/>
                </a:ext>
              </a:extLst>
            </p:cNvPr>
            <p:cNvSpPr/>
            <p:nvPr/>
          </p:nvSpPr>
          <p:spPr>
            <a:xfrm>
              <a:off x="1240225"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32</a:t>
              </a:r>
            </a:p>
          </p:txBody>
        </p:sp>
        <p:sp>
          <p:nvSpPr>
            <p:cNvPr id="3601" name="Rectangle 3600">
              <a:extLst>
                <a:ext uri="{FF2B5EF4-FFF2-40B4-BE49-F238E27FC236}">
                  <a16:creationId xmlns:a16="http://schemas.microsoft.com/office/drawing/2014/main" id="{EE85CF26-2420-3265-206E-9C3C2FE75E76}"/>
                </a:ext>
              </a:extLst>
            </p:cNvPr>
            <p:cNvSpPr/>
            <p:nvPr/>
          </p:nvSpPr>
          <p:spPr>
            <a:xfrm>
              <a:off x="1413690"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32</a:t>
              </a:r>
            </a:p>
          </p:txBody>
        </p:sp>
        <p:sp>
          <p:nvSpPr>
            <p:cNvPr id="3602" name="Rectangle 3601">
              <a:extLst>
                <a:ext uri="{FF2B5EF4-FFF2-40B4-BE49-F238E27FC236}">
                  <a16:creationId xmlns:a16="http://schemas.microsoft.com/office/drawing/2014/main" id="{BFEAEDF1-4651-B70D-F24C-3A956CF46198}"/>
                </a:ext>
              </a:extLst>
            </p:cNvPr>
            <p:cNvSpPr/>
            <p:nvPr/>
          </p:nvSpPr>
          <p:spPr>
            <a:xfrm>
              <a:off x="1587155"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30</a:t>
              </a:r>
            </a:p>
          </p:txBody>
        </p:sp>
        <p:sp>
          <p:nvSpPr>
            <p:cNvPr id="3603" name="Rectangle 3602">
              <a:extLst>
                <a:ext uri="{FF2B5EF4-FFF2-40B4-BE49-F238E27FC236}">
                  <a16:creationId xmlns:a16="http://schemas.microsoft.com/office/drawing/2014/main" id="{352D8509-6B00-4494-3C77-4A6EB1184BB5}"/>
                </a:ext>
              </a:extLst>
            </p:cNvPr>
            <p:cNvSpPr/>
            <p:nvPr/>
          </p:nvSpPr>
          <p:spPr>
            <a:xfrm>
              <a:off x="1760620"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28</a:t>
              </a:r>
            </a:p>
          </p:txBody>
        </p:sp>
        <p:sp>
          <p:nvSpPr>
            <p:cNvPr id="3604" name="Rectangle 3603">
              <a:extLst>
                <a:ext uri="{FF2B5EF4-FFF2-40B4-BE49-F238E27FC236}">
                  <a16:creationId xmlns:a16="http://schemas.microsoft.com/office/drawing/2014/main" id="{39BDB896-CCA7-7F2D-56A2-3808FE22F1EF}"/>
                </a:ext>
              </a:extLst>
            </p:cNvPr>
            <p:cNvSpPr/>
            <p:nvPr/>
          </p:nvSpPr>
          <p:spPr>
            <a:xfrm>
              <a:off x="1934085"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28</a:t>
              </a:r>
            </a:p>
          </p:txBody>
        </p:sp>
        <p:sp>
          <p:nvSpPr>
            <p:cNvPr id="3605" name="Rectangle 3604">
              <a:extLst>
                <a:ext uri="{FF2B5EF4-FFF2-40B4-BE49-F238E27FC236}">
                  <a16:creationId xmlns:a16="http://schemas.microsoft.com/office/drawing/2014/main" id="{8CAB3E5D-04A9-271C-758C-8BA483F9F582}"/>
                </a:ext>
              </a:extLst>
            </p:cNvPr>
            <p:cNvSpPr/>
            <p:nvPr/>
          </p:nvSpPr>
          <p:spPr>
            <a:xfrm>
              <a:off x="2107550"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23</a:t>
              </a:r>
            </a:p>
          </p:txBody>
        </p:sp>
        <p:sp>
          <p:nvSpPr>
            <p:cNvPr id="3606" name="Rectangle 3605">
              <a:extLst>
                <a:ext uri="{FF2B5EF4-FFF2-40B4-BE49-F238E27FC236}">
                  <a16:creationId xmlns:a16="http://schemas.microsoft.com/office/drawing/2014/main" id="{47692EAC-20A2-5A3B-489D-A14C4829837A}"/>
                </a:ext>
              </a:extLst>
            </p:cNvPr>
            <p:cNvSpPr/>
            <p:nvPr/>
          </p:nvSpPr>
          <p:spPr>
            <a:xfrm>
              <a:off x="2281015"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18</a:t>
              </a:r>
            </a:p>
          </p:txBody>
        </p:sp>
        <p:sp>
          <p:nvSpPr>
            <p:cNvPr id="3607" name="Rectangle 3606">
              <a:extLst>
                <a:ext uri="{FF2B5EF4-FFF2-40B4-BE49-F238E27FC236}">
                  <a16:creationId xmlns:a16="http://schemas.microsoft.com/office/drawing/2014/main" id="{343F67E4-1502-0E02-EE21-1C74CCBAF4D6}"/>
                </a:ext>
              </a:extLst>
            </p:cNvPr>
            <p:cNvSpPr/>
            <p:nvPr/>
          </p:nvSpPr>
          <p:spPr>
            <a:xfrm>
              <a:off x="2454480"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16</a:t>
              </a:r>
            </a:p>
          </p:txBody>
        </p:sp>
        <p:sp>
          <p:nvSpPr>
            <p:cNvPr id="3608" name="Rectangle 3607">
              <a:extLst>
                <a:ext uri="{FF2B5EF4-FFF2-40B4-BE49-F238E27FC236}">
                  <a16:creationId xmlns:a16="http://schemas.microsoft.com/office/drawing/2014/main" id="{7C3BF848-A848-EA44-9598-BCEBFFCF0C75}"/>
                </a:ext>
              </a:extLst>
            </p:cNvPr>
            <p:cNvSpPr/>
            <p:nvPr/>
          </p:nvSpPr>
          <p:spPr>
            <a:xfrm>
              <a:off x="2627945"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16</a:t>
              </a:r>
            </a:p>
          </p:txBody>
        </p:sp>
        <p:sp>
          <p:nvSpPr>
            <p:cNvPr id="3609" name="Rectangle 3608">
              <a:extLst>
                <a:ext uri="{FF2B5EF4-FFF2-40B4-BE49-F238E27FC236}">
                  <a16:creationId xmlns:a16="http://schemas.microsoft.com/office/drawing/2014/main" id="{3EC204DF-BC64-F16C-1F37-CCFFAC0570BC}"/>
                </a:ext>
              </a:extLst>
            </p:cNvPr>
            <p:cNvSpPr/>
            <p:nvPr/>
          </p:nvSpPr>
          <p:spPr>
            <a:xfrm>
              <a:off x="2801409"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12</a:t>
              </a:r>
            </a:p>
          </p:txBody>
        </p:sp>
        <p:sp>
          <p:nvSpPr>
            <p:cNvPr id="3610" name="Rectangle 3609">
              <a:extLst>
                <a:ext uri="{FF2B5EF4-FFF2-40B4-BE49-F238E27FC236}">
                  <a16:creationId xmlns:a16="http://schemas.microsoft.com/office/drawing/2014/main" id="{07797E78-F60D-5A75-025A-7D8D1A7DFEC1}"/>
                </a:ext>
              </a:extLst>
            </p:cNvPr>
            <p:cNvSpPr/>
            <p:nvPr/>
          </p:nvSpPr>
          <p:spPr>
            <a:xfrm>
              <a:off x="2974874"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11</a:t>
              </a:r>
            </a:p>
          </p:txBody>
        </p:sp>
        <p:sp>
          <p:nvSpPr>
            <p:cNvPr id="3611" name="Rectangle 3610">
              <a:extLst>
                <a:ext uri="{FF2B5EF4-FFF2-40B4-BE49-F238E27FC236}">
                  <a16:creationId xmlns:a16="http://schemas.microsoft.com/office/drawing/2014/main" id="{32AEAB32-4227-CBE4-3DD0-4187E38C1358}"/>
                </a:ext>
              </a:extLst>
            </p:cNvPr>
            <p:cNvSpPr/>
            <p:nvPr/>
          </p:nvSpPr>
          <p:spPr>
            <a:xfrm>
              <a:off x="3148339"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11</a:t>
              </a:r>
            </a:p>
          </p:txBody>
        </p:sp>
        <p:sp>
          <p:nvSpPr>
            <p:cNvPr id="3612" name="Rectangle 3611">
              <a:extLst>
                <a:ext uri="{FF2B5EF4-FFF2-40B4-BE49-F238E27FC236}">
                  <a16:creationId xmlns:a16="http://schemas.microsoft.com/office/drawing/2014/main" id="{8A2E44BA-029C-8B26-F52A-C51442CB0A5C}"/>
                </a:ext>
              </a:extLst>
            </p:cNvPr>
            <p:cNvSpPr/>
            <p:nvPr/>
          </p:nvSpPr>
          <p:spPr>
            <a:xfrm>
              <a:off x="3321804"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11</a:t>
              </a:r>
            </a:p>
          </p:txBody>
        </p:sp>
        <p:sp>
          <p:nvSpPr>
            <p:cNvPr id="3613" name="Rectangle 3612">
              <a:extLst>
                <a:ext uri="{FF2B5EF4-FFF2-40B4-BE49-F238E27FC236}">
                  <a16:creationId xmlns:a16="http://schemas.microsoft.com/office/drawing/2014/main" id="{9F3D8AB9-2466-DA46-34A5-D86877684909}"/>
                </a:ext>
              </a:extLst>
            </p:cNvPr>
            <p:cNvSpPr/>
            <p:nvPr/>
          </p:nvSpPr>
          <p:spPr>
            <a:xfrm>
              <a:off x="3495269"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11</a:t>
              </a:r>
            </a:p>
          </p:txBody>
        </p:sp>
        <p:sp>
          <p:nvSpPr>
            <p:cNvPr id="3614" name="Rectangle 3613">
              <a:extLst>
                <a:ext uri="{FF2B5EF4-FFF2-40B4-BE49-F238E27FC236}">
                  <a16:creationId xmlns:a16="http://schemas.microsoft.com/office/drawing/2014/main" id="{A02B215C-FE47-C05D-A7F2-FC3E447390E8}"/>
                </a:ext>
              </a:extLst>
            </p:cNvPr>
            <p:cNvSpPr/>
            <p:nvPr/>
          </p:nvSpPr>
          <p:spPr>
            <a:xfrm>
              <a:off x="3668734"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a:t>
              </a:r>
            </a:p>
          </p:txBody>
        </p:sp>
        <p:sp>
          <p:nvSpPr>
            <p:cNvPr id="3615" name="Rectangle 3614">
              <a:extLst>
                <a:ext uri="{FF2B5EF4-FFF2-40B4-BE49-F238E27FC236}">
                  <a16:creationId xmlns:a16="http://schemas.microsoft.com/office/drawing/2014/main" id="{C16E59FF-7D4F-B9E0-7330-5BC4C7C8401D}"/>
                </a:ext>
              </a:extLst>
            </p:cNvPr>
            <p:cNvSpPr/>
            <p:nvPr/>
          </p:nvSpPr>
          <p:spPr>
            <a:xfrm>
              <a:off x="3842199"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a:t>
              </a:r>
            </a:p>
          </p:txBody>
        </p:sp>
        <p:sp>
          <p:nvSpPr>
            <p:cNvPr id="3616" name="Rectangle 3615">
              <a:extLst>
                <a:ext uri="{FF2B5EF4-FFF2-40B4-BE49-F238E27FC236}">
                  <a16:creationId xmlns:a16="http://schemas.microsoft.com/office/drawing/2014/main" id="{D45BB5C8-8E7B-3BAE-CD6B-145C566577B4}"/>
                </a:ext>
              </a:extLst>
            </p:cNvPr>
            <p:cNvSpPr/>
            <p:nvPr/>
          </p:nvSpPr>
          <p:spPr>
            <a:xfrm>
              <a:off x="4015664"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a:t>
              </a:r>
            </a:p>
          </p:txBody>
        </p:sp>
        <p:sp>
          <p:nvSpPr>
            <p:cNvPr id="3617" name="Rectangle 3616">
              <a:extLst>
                <a:ext uri="{FF2B5EF4-FFF2-40B4-BE49-F238E27FC236}">
                  <a16:creationId xmlns:a16="http://schemas.microsoft.com/office/drawing/2014/main" id="{02B0CDE1-BEB1-35F1-6A03-94AD3AFE773D}"/>
                </a:ext>
              </a:extLst>
            </p:cNvPr>
            <p:cNvSpPr/>
            <p:nvPr/>
          </p:nvSpPr>
          <p:spPr>
            <a:xfrm>
              <a:off x="4189129"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a:t>
              </a:r>
            </a:p>
          </p:txBody>
        </p:sp>
        <p:sp>
          <p:nvSpPr>
            <p:cNvPr id="3618" name="Rectangle 3617">
              <a:extLst>
                <a:ext uri="{FF2B5EF4-FFF2-40B4-BE49-F238E27FC236}">
                  <a16:creationId xmlns:a16="http://schemas.microsoft.com/office/drawing/2014/main" id="{C4D8D750-8720-5DB8-815B-6E3996C5B8EA}"/>
                </a:ext>
              </a:extLst>
            </p:cNvPr>
            <p:cNvSpPr/>
            <p:nvPr/>
          </p:nvSpPr>
          <p:spPr>
            <a:xfrm>
              <a:off x="4362595" y="3463922"/>
              <a:ext cx="176408" cy="87113"/>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4</a:t>
              </a:r>
            </a:p>
          </p:txBody>
        </p:sp>
        <p:sp>
          <p:nvSpPr>
            <p:cNvPr id="3619" name="Rectangle 3618">
              <a:extLst>
                <a:ext uri="{FF2B5EF4-FFF2-40B4-BE49-F238E27FC236}">
                  <a16:creationId xmlns:a16="http://schemas.microsoft.com/office/drawing/2014/main" id="{644A49FC-F686-CFB5-D82E-F4EC8A6DCD34}"/>
                </a:ext>
              </a:extLst>
            </p:cNvPr>
            <p:cNvSpPr/>
            <p:nvPr/>
          </p:nvSpPr>
          <p:spPr>
            <a:xfrm>
              <a:off x="371896" y="3459868"/>
              <a:ext cx="830997" cy="87113"/>
            </a:xfrm>
            <a:prstGeom prst="rect">
              <a:avLst/>
            </a:prstGeom>
          </p:spPr>
          <p:txBody>
            <a:bodyPr wrap="square" lIns="0" tIns="0" rIns="0" bIns="0">
              <a:spAutoFit/>
            </a:bodyPr>
            <a:lstStyle/>
            <a:p>
              <a:pPr marL="0" marR="0" lvl="0" indent="0" algn="r" defTabSz="822692"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a:ea typeface="+mn-ea"/>
                  <a:cs typeface="+mn-cs"/>
                </a:rPr>
                <a:t>Prior therapy</a:t>
              </a:r>
              <a:endParaRPr kumimoji="0" lang="en-GB" sz="1200" b="0" i="0" u="none" strike="noStrike" kern="1200" cap="none" spc="-20" normalizeH="0" baseline="0" noProof="0" dirty="0">
                <a:ln>
                  <a:noFill/>
                </a:ln>
                <a:solidFill>
                  <a:srgbClr val="E1471D"/>
                </a:solidFill>
                <a:effectLst/>
                <a:uLnTx/>
                <a:uFillTx/>
                <a:latin typeface="Calibri"/>
                <a:ea typeface="+mn-ea"/>
                <a:cs typeface="Arial" charset="0"/>
              </a:endParaRPr>
            </a:p>
          </p:txBody>
        </p:sp>
      </p:grpSp>
      <p:grpSp>
        <p:nvGrpSpPr>
          <p:cNvPr id="3620" name="Group 3619">
            <a:extLst>
              <a:ext uri="{FF2B5EF4-FFF2-40B4-BE49-F238E27FC236}">
                <a16:creationId xmlns:a16="http://schemas.microsoft.com/office/drawing/2014/main" id="{D6C9BB45-31D5-646D-1FC3-D488A38B7068}"/>
              </a:ext>
            </a:extLst>
          </p:cNvPr>
          <p:cNvGrpSpPr/>
          <p:nvPr/>
        </p:nvGrpSpPr>
        <p:grpSpPr>
          <a:xfrm>
            <a:off x="1682861" y="2116604"/>
            <a:ext cx="4186326" cy="1001549"/>
            <a:chOff x="1300159" y="1640674"/>
            <a:chExt cx="3149367" cy="576071"/>
          </a:xfrm>
        </p:grpSpPr>
        <p:grpSp>
          <p:nvGrpSpPr>
            <p:cNvPr id="3621" name="Graphic 5">
              <a:extLst>
                <a:ext uri="{FF2B5EF4-FFF2-40B4-BE49-F238E27FC236}">
                  <a16:creationId xmlns:a16="http://schemas.microsoft.com/office/drawing/2014/main" id="{EEBED732-3C4F-8BC0-9C7E-4B5F8E2C5B40}"/>
                </a:ext>
              </a:extLst>
            </p:cNvPr>
            <p:cNvGrpSpPr/>
            <p:nvPr/>
          </p:nvGrpSpPr>
          <p:grpSpPr>
            <a:xfrm>
              <a:off x="4406326" y="2173545"/>
              <a:ext cx="43200" cy="43200"/>
              <a:chOff x="7166774" y="-707920"/>
              <a:chExt cx="18287" cy="18288"/>
            </a:xfrm>
          </p:grpSpPr>
          <p:sp>
            <p:nvSpPr>
              <p:cNvPr id="3772" name="Freeform: Shape 3771">
                <a:extLst>
                  <a:ext uri="{FF2B5EF4-FFF2-40B4-BE49-F238E27FC236}">
                    <a16:creationId xmlns:a16="http://schemas.microsoft.com/office/drawing/2014/main" id="{51830606-E0D9-1DEC-3EF8-48D6DD5516B7}"/>
                  </a:ext>
                </a:extLst>
              </p:cNvPr>
              <p:cNvSpPr/>
              <p:nvPr/>
            </p:nvSpPr>
            <p:spPr>
              <a:xfrm>
                <a:off x="7175918" y="-707920"/>
                <a:ext cx="9525" cy="18288"/>
              </a:xfrm>
              <a:custGeom>
                <a:avLst/>
                <a:gdLst>
                  <a:gd name="connsiteX0" fmla="*/ 244 w 9525"/>
                  <a:gd name="connsiteY0" fmla="*/ 45 h 18288"/>
                  <a:gd name="connsiteX1" fmla="*/ 244 w 9525"/>
                  <a:gd name="connsiteY1" fmla="*/ 18333 h 18288"/>
                </a:gdLst>
                <a:ahLst/>
                <a:cxnLst>
                  <a:cxn ang="0">
                    <a:pos x="connsiteX0" y="connsiteY0"/>
                  </a:cxn>
                  <a:cxn ang="0">
                    <a:pos x="connsiteX1" y="connsiteY1"/>
                  </a:cxn>
                </a:cxnLst>
                <a:rect l="l" t="t" r="r" b="b"/>
                <a:pathLst>
                  <a:path w="9525" h="18288">
                    <a:moveTo>
                      <a:pt x="244" y="45"/>
                    </a:moveTo>
                    <a:lnTo>
                      <a:pt x="244" y="1833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73" name="Freeform: Shape 3772">
                <a:extLst>
                  <a:ext uri="{FF2B5EF4-FFF2-40B4-BE49-F238E27FC236}">
                    <a16:creationId xmlns:a16="http://schemas.microsoft.com/office/drawing/2014/main" id="{99A53665-0F92-3E43-7719-5DFE1B7335E9}"/>
                  </a:ext>
                </a:extLst>
              </p:cNvPr>
              <p:cNvSpPr/>
              <p:nvPr/>
            </p:nvSpPr>
            <p:spPr>
              <a:xfrm>
                <a:off x="7166774" y="-698776"/>
                <a:ext cx="18287" cy="9525"/>
              </a:xfrm>
              <a:custGeom>
                <a:avLst/>
                <a:gdLst>
                  <a:gd name="connsiteX0" fmla="*/ 18532 w 18287"/>
                  <a:gd name="connsiteY0" fmla="*/ 45 h 9525"/>
                  <a:gd name="connsiteX1" fmla="*/ 244 w 18287"/>
                  <a:gd name="connsiteY1" fmla="*/ 45 h 9525"/>
                </a:gdLst>
                <a:ahLst/>
                <a:cxnLst>
                  <a:cxn ang="0">
                    <a:pos x="connsiteX0" y="connsiteY0"/>
                  </a:cxn>
                  <a:cxn ang="0">
                    <a:pos x="connsiteX1" y="connsiteY1"/>
                  </a:cxn>
                </a:cxnLst>
                <a:rect l="l" t="t" r="r" b="b"/>
                <a:pathLst>
                  <a:path w="18287" h="9525">
                    <a:moveTo>
                      <a:pt x="18532" y="45"/>
                    </a:moveTo>
                    <a:lnTo>
                      <a:pt x="244" y="4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22" name="Graphic 5">
              <a:extLst>
                <a:ext uri="{FF2B5EF4-FFF2-40B4-BE49-F238E27FC236}">
                  <a16:creationId xmlns:a16="http://schemas.microsoft.com/office/drawing/2014/main" id="{E8702245-E114-A87F-2204-896338581255}"/>
                </a:ext>
              </a:extLst>
            </p:cNvPr>
            <p:cNvGrpSpPr/>
            <p:nvPr/>
          </p:nvGrpSpPr>
          <p:grpSpPr>
            <a:xfrm>
              <a:off x="4273286" y="2173545"/>
              <a:ext cx="43200" cy="43200"/>
              <a:chOff x="7067047" y="-707920"/>
              <a:chExt cx="18287" cy="18288"/>
            </a:xfrm>
          </p:grpSpPr>
          <p:sp>
            <p:nvSpPr>
              <p:cNvPr id="3770" name="Freeform: Shape 3769">
                <a:extLst>
                  <a:ext uri="{FF2B5EF4-FFF2-40B4-BE49-F238E27FC236}">
                    <a16:creationId xmlns:a16="http://schemas.microsoft.com/office/drawing/2014/main" id="{64F6C8C8-192F-0185-5627-162ED17DC3B2}"/>
                  </a:ext>
                </a:extLst>
              </p:cNvPr>
              <p:cNvSpPr/>
              <p:nvPr/>
            </p:nvSpPr>
            <p:spPr>
              <a:xfrm>
                <a:off x="7076191" y="-707920"/>
                <a:ext cx="9525" cy="18288"/>
              </a:xfrm>
              <a:custGeom>
                <a:avLst/>
                <a:gdLst>
                  <a:gd name="connsiteX0" fmla="*/ 234 w 9525"/>
                  <a:gd name="connsiteY0" fmla="*/ 45 h 18288"/>
                  <a:gd name="connsiteX1" fmla="*/ 234 w 9525"/>
                  <a:gd name="connsiteY1" fmla="*/ 18333 h 18288"/>
                </a:gdLst>
                <a:ahLst/>
                <a:cxnLst>
                  <a:cxn ang="0">
                    <a:pos x="connsiteX0" y="connsiteY0"/>
                  </a:cxn>
                  <a:cxn ang="0">
                    <a:pos x="connsiteX1" y="connsiteY1"/>
                  </a:cxn>
                </a:cxnLst>
                <a:rect l="l" t="t" r="r" b="b"/>
                <a:pathLst>
                  <a:path w="9525" h="18288">
                    <a:moveTo>
                      <a:pt x="234" y="45"/>
                    </a:moveTo>
                    <a:lnTo>
                      <a:pt x="234" y="1833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71" name="Freeform: Shape 3770">
                <a:extLst>
                  <a:ext uri="{FF2B5EF4-FFF2-40B4-BE49-F238E27FC236}">
                    <a16:creationId xmlns:a16="http://schemas.microsoft.com/office/drawing/2014/main" id="{85A2B793-C627-001C-966F-DA1B6F26D08A}"/>
                  </a:ext>
                </a:extLst>
              </p:cNvPr>
              <p:cNvSpPr/>
              <p:nvPr/>
            </p:nvSpPr>
            <p:spPr>
              <a:xfrm>
                <a:off x="7067047" y="-698776"/>
                <a:ext cx="18287" cy="9525"/>
              </a:xfrm>
              <a:custGeom>
                <a:avLst/>
                <a:gdLst>
                  <a:gd name="connsiteX0" fmla="*/ 18522 w 18287"/>
                  <a:gd name="connsiteY0" fmla="*/ 45 h 9525"/>
                  <a:gd name="connsiteX1" fmla="*/ 234 w 18287"/>
                  <a:gd name="connsiteY1" fmla="*/ 45 h 9525"/>
                </a:gdLst>
                <a:ahLst/>
                <a:cxnLst>
                  <a:cxn ang="0">
                    <a:pos x="connsiteX0" y="connsiteY0"/>
                  </a:cxn>
                  <a:cxn ang="0">
                    <a:pos x="connsiteX1" y="connsiteY1"/>
                  </a:cxn>
                </a:cxnLst>
                <a:rect l="l" t="t" r="r" b="b"/>
                <a:pathLst>
                  <a:path w="18287" h="9525">
                    <a:moveTo>
                      <a:pt x="18522" y="45"/>
                    </a:moveTo>
                    <a:lnTo>
                      <a:pt x="234" y="4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23" name="Graphic 5">
              <a:extLst>
                <a:ext uri="{FF2B5EF4-FFF2-40B4-BE49-F238E27FC236}">
                  <a16:creationId xmlns:a16="http://schemas.microsoft.com/office/drawing/2014/main" id="{4A7F0D9E-94B8-7D2C-C479-ED23188A54FE}"/>
                </a:ext>
              </a:extLst>
            </p:cNvPr>
            <p:cNvGrpSpPr/>
            <p:nvPr/>
          </p:nvGrpSpPr>
          <p:grpSpPr>
            <a:xfrm>
              <a:off x="3857521" y="2173545"/>
              <a:ext cx="43200" cy="43200"/>
              <a:chOff x="6755389" y="-707920"/>
              <a:chExt cx="18287" cy="18288"/>
            </a:xfrm>
          </p:grpSpPr>
          <p:sp>
            <p:nvSpPr>
              <p:cNvPr id="3768" name="Freeform: Shape 3767">
                <a:extLst>
                  <a:ext uri="{FF2B5EF4-FFF2-40B4-BE49-F238E27FC236}">
                    <a16:creationId xmlns:a16="http://schemas.microsoft.com/office/drawing/2014/main" id="{64195BE5-7D0C-A969-7F26-8BA347F36AB3}"/>
                  </a:ext>
                </a:extLst>
              </p:cNvPr>
              <p:cNvSpPr/>
              <p:nvPr/>
            </p:nvSpPr>
            <p:spPr>
              <a:xfrm>
                <a:off x="6764533" y="-707920"/>
                <a:ext cx="9525" cy="18288"/>
              </a:xfrm>
              <a:custGeom>
                <a:avLst/>
                <a:gdLst>
                  <a:gd name="connsiteX0" fmla="*/ 201 w 9525"/>
                  <a:gd name="connsiteY0" fmla="*/ 45 h 18288"/>
                  <a:gd name="connsiteX1" fmla="*/ 201 w 9525"/>
                  <a:gd name="connsiteY1" fmla="*/ 18333 h 18288"/>
                </a:gdLst>
                <a:ahLst/>
                <a:cxnLst>
                  <a:cxn ang="0">
                    <a:pos x="connsiteX0" y="connsiteY0"/>
                  </a:cxn>
                  <a:cxn ang="0">
                    <a:pos x="connsiteX1" y="connsiteY1"/>
                  </a:cxn>
                </a:cxnLst>
                <a:rect l="l" t="t" r="r" b="b"/>
                <a:pathLst>
                  <a:path w="9525" h="18288">
                    <a:moveTo>
                      <a:pt x="201" y="45"/>
                    </a:moveTo>
                    <a:lnTo>
                      <a:pt x="201" y="1833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69" name="Freeform: Shape 3768">
                <a:extLst>
                  <a:ext uri="{FF2B5EF4-FFF2-40B4-BE49-F238E27FC236}">
                    <a16:creationId xmlns:a16="http://schemas.microsoft.com/office/drawing/2014/main" id="{9F3C47E8-FB0D-DBF0-D7A7-B57AFE97FE28}"/>
                  </a:ext>
                </a:extLst>
              </p:cNvPr>
              <p:cNvSpPr/>
              <p:nvPr/>
            </p:nvSpPr>
            <p:spPr>
              <a:xfrm>
                <a:off x="6755389" y="-698776"/>
                <a:ext cx="18287" cy="9525"/>
              </a:xfrm>
              <a:custGeom>
                <a:avLst/>
                <a:gdLst>
                  <a:gd name="connsiteX0" fmla="*/ 18489 w 18287"/>
                  <a:gd name="connsiteY0" fmla="*/ 45 h 9525"/>
                  <a:gd name="connsiteX1" fmla="*/ 201 w 18287"/>
                  <a:gd name="connsiteY1" fmla="*/ 45 h 9525"/>
                </a:gdLst>
                <a:ahLst/>
                <a:cxnLst>
                  <a:cxn ang="0">
                    <a:pos x="connsiteX0" y="connsiteY0"/>
                  </a:cxn>
                  <a:cxn ang="0">
                    <a:pos x="connsiteX1" y="connsiteY1"/>
                  </a:cxn>
                </a:cxnLst>
                <a:rect l="l" t="t" r="r" b="b"/>
                <a:pathLst>
                  <a:path w="18287" h="9525">
                    <a:moveTo>
                      <a:pt x="18489" y="45"/>
                    </a:moveTo>
                    <a:lnTo>
                      <a:pt x="201" y="4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24" name="Graphic 5">
              <a:extLst>
                <a:ext uri="{FF2B5EF4-FFF2-40B4-BE49-F238E27FC236}">
                  <a16:creationId xmlns:a16="http://schemas.microsoft.com/office/drawing/2014/main" id="{CC4CD617-8CE0-12B4-8BF8-CD12CCE397E3}"/>
                </a:ext>
              </a:extLst>
            </p:cNvPr>
            <p:cNvGrpSpPr/>
            <p:nvPr/>
          </p:nvGrpSpPr>
          <p:grpSpPr>
            <a:xfrm>
              <a:off x="3750531" y="2173545"/>
              <a:ext cx="43200" cy="43200"/>
              <a:chOff x="6675189" y="-707920"/>
              <a:chExt cx="18287" cy="18288"/>
            </a:xfrm>
          </p:grpSpPr>
          <p:sp>
            <p:nvSpPr>
              <p:cNvPr id="3766" name="Freeform: Shape 3765">
                <a:extLst>
                  <a:ext uri="{FF2B5EF4-FFF2-40B4-BE49-F238E27FC236}">
                    <a16:creationId xmlns:a16="http://schemas.microsoft.com/office/drawing/2014/main" id="{8FA1ACE0-483E-B385-634A-04656F9D07C4}"/>
                  </a:ext>
                </a:extLst>
              </p:cNvPr>
              <p:cNvSpPr/>
              <p:nvPr/>
            </p:nvSpPr>
            <p:spPr>
              <a:xfrm>
                <a:off x="6684333" y="-707920"/>
                <a:ext cx="9525" cy="18288"/>
              </a:xfrm>
              <a:custGeom>
                <a:avLst/>
                <a:gdLst>
                  <a:gd name="connsiteX0" fmla="*/ 193 w 9525"/>
                  <a:gd name="connsiteY0" fmla="*/ 45 h 18288"/>
                  <a:gd name="connsiteX1" fmla="*/ 193 w 9525"/>
                  <a:gd name="connsiteY1" fmla="*/ 18333 h 18288"/>
                </a:gdLst>
                <a:ahLst/>
                <a:cxnLst>
                  <a:cxn ang="0">
                    <a:pos x="connsiteX0" y="connsiteY0"/>
                  </a:cxn>
                  <a:cxn ang="0">
                    <a:pos x="connsiteX1" y="connsiteY1"/>
                  </a:cxn>
                </a:cxnLst>
                <a:rect l="l" t="t" r="r" b="b"/>
                <a:pathLst>
                  <a:path w="9525" h="18288">
                    <a:moveTo>
                      <a:pt x="193" y="45"/>
                    </a:moveTo>
                    <a:lnTo>
                      <a:pt x="193" y="1833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67" name="Freeform: Shape 3766">
                <a:extLst>
                  <a:ext uri="{FF2B5EF4-FFF2-40B4-BE49-F238E27FC236}">
                    <a16:creationId xmlns:a16="http://schemas.microsoft.com/office/drawing/2014/main" id="{EA6EEF66-ED18-E4DE-C32E-86D21F14A1E6}"/>
                  </a:ext>
                </a:extLst>
              </p:cNvPr>
              <p:cNvSpPr/>
              <p:nvPr/>
            </p:nvSpPr>
            <p:spPr>
              <a:xfrm>
                <a:off x="6675189" y="-698776"/>
                <a:ext cx="18287" cy="9525"/>
              </a:xfrm>
              <a:custGeom>
                <a:avLst/>
                <a:gdLst>
                  <a:gd name="connsiteX0" fmla="*/ 18481 w 18287"/>
                  <a:gd name="connsiteY0" fmla="*/ 45 h 9525"/>
                  <a:gd name="connsiteX1" fmla="*/ 193 w 18287"/>
                  <a:gd name="connsiteY1" fmla="*/ 45 h 9525"/>
                </a:gdLst>
                <a:ahLst/>
                <a:cxnLst>
                  <a:cxn ang="0">
                    <a:pos x="connsiteX0" y="connsiteY0"/>
                  </a:cxn>
                  <a:cxn ang="0">
                    <a:pos x="connsiteX1" y="connsiteY1"/>
                  </a:cxn>
                </a:cxnLst>
                <a:rect l="l" t="t" r="r" b="b"/>
                <a:pathLst>
                  <a:path w="18287" h="9525">
                    <a:moveTo>
                      <a:pt x="18481" y="45"/>
                    </a:moveTo>
                    <a:lnTo>
                      <a:pt x="193" y="4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25" name="Graphic 5">
              <a:extLst>
                <a:ext uri="{FF2B5EF4-FFF2-40B4-BE49-F238E27FC236}">
                  <a16:creationId xmlns:a16="http://schemas.microsoft.com/office/drawing/2014/main" id="{1007D75B-4483-35DD-9265-D18D945C1923}"/>
                </a:ext>
              </a:extLst>
            </p:cNvPr>
            <p:cNvGrpSpPr/>
            <p:nvPr/>
          </p:nvGrpSpPr>
          <p:grpSpPr>
            <a:xfrm>
              <a:off x="3547350" y="2173545"/>
              <a:ext cx="43200" cy="43200"/>
              <a:chOff x="6522884" y="-707920"/>
              <a:chExt cx="18287" cy="18288"/>
            </a:xfrm>
          </p:grpSpPr>
          <p:sp>
            <p:nvSpPr>
              <p:cNvPr id="3764" name="Freeform: Shape 3763">
                <a:extLst>
                  <a:ext uri="{FF2B5EF4-FFF2-40B4-BE49-F238E27FC236}">
                    <a16:creationId xmlns:a16="http://schemas.microsoft.com/office/drawing/2014/main" id="{26ACC366-4F44-89A2-B7BD-935ABA9F9E4E}"/>
                  </a:ext>
                </a:extLst>
              </p:cNvPr>
              <p:cNvSpPr/>
              <p:nvPr/>
            </p:nvSpPr>
            <p:spPr>
              <a:xfrm>
                <a:off x="6532028" y="-707920"/>
                <a:ext cx="9525" cy="18288"/>
              </a:xfrm>
              <a:custGeom>
                <a:avLst/>
                <a:gdLst>
                  <a:gd name="connsiteX0" fmla="*/ 177 w 9525"/>
                  <a:gd name="connsiteY0" fmla="*/ 45 h 18288"/>
                  <a:gd name="connsiteX1" fmla="*/ 177 w 9525"/>
                  <a:gd name="connsiteY1" fmla="*/ 18333 h 18288"/>
                </a:gdLst>
                <a:ahLst/>
                <a:cxnLst>
                  <a:cxn ang="0">
                    <a:pos x="connsiteX0" y="connsiteY0"/>
                  </a:cxn>
                  <a:cxn ang="0">
                    <a:pos x="connsiteX1" y="connsiteY1"/>
                  </a:cxn>
                </a:cxnLst>
                <a:rect l="l" t="t" r="r" b="b"/>
                <a:pathLst>
                  <a:path w="9525" h="18288">
                    <a:moveTo>
                      <a:pt x="177" y="45"/>
                    </a:moveTo>
                    <a:lnTo>
                      <a:pt x="177" y="1833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65" name="Freeform: Shape 3764">
                <a:extLst>
                  <a:ext uri="{FF2B5EF4-FFF2-40B4-BE49-F238E27FC236}">
                    <a16:creationId xmlns:a16="http://schemas.microsoft.com/office/drawing/2014/main" id="{44E9B260-EF4D-FC82-5E32-5D30FBF67208}"/>
                  </a:ext>
                </a:extLst>
              </p:cNvPr>
              <p:cNvSpPr/>
              <p:nvPr/>
            </p:nvSpPr>
            <p:spPr>
              <a:xfrm>
                <a:off x="6522884" y="-698776"/>
                <a:ext cx="18287" cy="9525"/>
              </a:xfrm>
              <a:custGeom>
                <a:avLst/>
                <a:gdLst>
                  <a:gd name="connsiteX0" fmla="*/ 18465 w 18287"/>
                  <a:gd name="connsiteY0" fmla="*/ 45 h 9525"/>
                  <a:gd name="connsiteX1" fmla="*/ 177 w 18287"/>
                  <a:gd name="connsiteY1" fmla="*/ 45 h 9525"/>
                </a:gdLst>
                <a:ahLst/>
                <a:cxnLst>
                  <a:cxn ang="0">
                    <a:pos x="connsiteX0" y="connsiteY0"/>
                  </a:cxn>
                  <a:cxn ang="0">
                    <a:pos x="connsiteX1" y="connsiteY1"/>
                  </a:cxn>
                </a:cxnLst>
                <a:rect l="l" t="t" r="r" b="b"/>
                <a:pathLst>
                  <a:path w="18287" h="9525">
                    <a:moveTo>
                      <a:pt x="18465" y="45"/>
                    </a:moveTo>
                    <a:lnTo>
                      <a:pt x="177" y="4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26" name="Graphic 5">
              <a:extLst>
                <a:ext uri="{FF2B5EF4-FFF2-40B4-BE49-F238E27FC236}">
                  <a16:creationId xmlns:a16="http://schemas.microsoft.com/office/drawing/2014/main" id="{535532EE-9222-81F9-13D7-BD58B2C58599}"/>
                </a:ext>
              </a:extLst>
            </p:cNvPr>
            <p:cNvGrpSpPr/>
            <p:nvPr/>
          </p:nvGrpSpPr>
          <p:grpSpPr>
            <a:xfrm>
              <a:off x="3320153" y="2173545"/>
              <a:ext cx="43200" cy="43200"/>
              <a:chOff x="6352577" y="-707920"/>
              <a:chExt cx="18287" cy="18288"/>
            </a:xfrm>
          </p:grpSpPr>
          <p:sp>
            <p:nvSpPr>
              <p:cNvPr id="3762" name="Freeform: Shape 3761">
                <a:extLst>
                  <a:ext uri="{FF2B5EF4-FFF2-40B4-BE49-F238E27FC236}">
                    <a16:creationId xmlns:a16="http://schemas.microsoft.com/office/drawing/2014/main" id="{3A0BB263-3FEC-BBFA-FC22-8AD8015188EA}"/>
                  </a:ext>
                </a:extLst>
              </p:cNvPr>
              <p:cNvSpPr/>
              <p:nvPr/>
            </p:nvSpPr>
            <p:spPr>
              <a:xfrm>
                <a:off x="6361721" y="-707920"/>
                <a:ext cx="9525" cy="18288"/>
              </a:xfrm>
              <a:custGeom>
                <a:avLst/>
                <a:gdLst>
                  <a:gd name="connsiteX0" fmla="*/ 159 w 9525"/>
                  <a:gd name="connsiteY0" fmla="*/ 45 h 18288"/>
                  <a:gd name="connsiteX1" fmla="*/ 159 w 9525"/>
                  <a:gd name="connsiteY1" fmla="*/ 18333 h 18288"/>
                </a:gdLst>
                <a:ahLst/>
                <a:cxnLst>
                  <a:cxn ang="0">
                    <a:pos x="connsiteX0" y="connsiteY0"/>
                  </a:cxn>
                  <a:cxn ang="0">
                    <a:pos x="connsiteX1" y="connsiteY1"/>
                  </a:cxn>
                </a:cxnLst>
                <a:rect l="l" t="t" r="r" b="b"/>
                <a:pathLst>
                  <a:path w="9525" h="18288">
                    <a:moveTo>
                      <a:pt x="159" y="45"/>
                    </a:moveTo>
                    <a:lnTo>
                      <a:pt x="159" y="1833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63" name="Freeform: Shape 3762">
                <a:extLst>
                  <a:ext uri="{FF2B5EF4-FFF2-40B4-BE49-F238E27FC236}">
                    <a16:creationId xmlns:a16="http://schemas.microsoft.com/office/drawing/2014/main" id="{B16A4640-F9EC-74FC-1B5A-6252423BFCDB}"/>
                  </a:ext>
                </a:extLst>
              </p:cNvPr>
              <p:cNvSpPr/>
              <p:nvPr/>
            </p:nvSpPr>
            <p:spPr>
              <a:xfrm>
                <a:off x="6352577" y="-698776"/>
                <a:ext cx="18287" cy="9525"/>
              </a:xfrm>
              <a:custGeom>
                <a:avLst/>
                <a:gdLst>
                  <a:gd name="connsiteX0" fmla="*/ 18447 w 18287"/>
                  <a:gd name="connsiteY0" fmla="*/ 45 h 9525"/>
                  <a:gd name="connsiteX1" fmla="*/ 159 w 18287"/>
                  <a:gd name="connsiteY1" fmla="*/ 45 h 9525"/>
                </a:gdLst>
                <a:ahLst/>
                <a:cxnLst>
                  <a:cxn ang="0">
                    <a:pos x="connsiteX0" y="connsiteY0"/>
                  </a:cxn>
                  <a:cxn ang="0">
                    <a:pos x="connsiteX1" y="connsiteY1"/>
                  </a:cxn>
                </a:cxnLst>
                <a:rect l="l" t="t" r="r" b="b"/>
                <a:pathLst>
                  <a:path w="18287" h="9525">
                    <a:moveTo>
                      <a:pt x="18447" y="45"/>
                    </a:moveTo>
                    <a:lnTo>
                      <a:pt x="159" y="4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27" name="Graphic 5">
              <a:extLst>
                <a:ext uri="{FF2B5EF4-FFF2-40B4-BE49-F238E27FC236}">
                  <a16:creationId xmlns:a16="http://schemas.microsoft.com/office/drawing/2014/main" id="{9160692F-FB72-3BD6-A6F5-93BF86FD2BD3}"/>
                </a:ext>
              </a:extLst>
            </p:cNvPr>
            <p:cNvGrpSpPr/>
            <p:nvPr/>
          </p:nvGrpSpPr>
          <p:grpSpPr>
            <a:xfrm>
              <a:off x="3313037" y="1997236"/>
              <a:ext cx="43200" cy="43200"/>
              <a:chOff x="6347243" y="-848509"/>
              <a:chExt cx="18287" cy="18288"/>
            </a:xfrm>
          </p:grpSpPr>
          <p:sp>
            <p:nvSpPr>
              <p:cNvPr id="3760" name="Freeform: Shape 3759">
                <a:extLst>
                  <a:ext uri="{FF2B5EF4-FFF2-40B4-BE49-F238E27FC236}">
                    <a16:creationId xmlns:a16="http://schemas.microsoft.com/office/drawing/2014/main" id="{E7785383-6325-F8D2-9F59-CB9563C38D4E}"/>
                  </a:ext>
                </a:extLst>
              </p:cNvPr>
              <p:cNvSpPr/>
              <p:nvPr/>
            </p:nvSpPr>
            <p:spPr>
              <a:xfrm>
                <a:off x="6356387" y="-848509"/>
                <a:ext cx="9525" cy="18288"/>
              </a:xfrm>
              <a:custGeom>
                <a:avLst/>
                <a:gdLst>
                  <a:gd name="connsiteX0" fmla="*/ 158 w 9525"/>
                  <a:gd name="connsiteY0" fmla="*/ 30 h 18288"/>
                  <a:gd name="connsiteX1" fmla="*/ 158 w 9525"/>
                  <a:gd name="connsiteY1" fmla="*/ 18318 h 18288"/>
                </a:gdLst>
                <a:ahLst/>
                <a:cxnLst>
                  <a:cxn ang="0">
                    <a:pos x="connsiteX0" y="connsiteY0"/>
                  </a:cxn>
                  <a:cxn ang="0">
                    <a:pos x="connsiteX1" y="connsiteY1"/>
                  </a:cxn>
                </a:cxnLst>
                <a:rect l="l" t="t" r="r" b="b"/>
                <a:pathLst>
                  <a:path w="9525" h="18288">
                    <a:moveTo>
                      <a:pt x="158" y="30"/>
                    </a:moveTo>
                    <a:lnTo>
                      <a:pt x="158"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61" name="Freeform: Shape 3760">
                <a:extLst>
                  <a:ext uri="{FF2B5EF4-FFF2-40B4-BE49-F238E27FC236}">
                    <a16:creationId xmlns:a16="http://schemas.microsoft.com/office/drawing/2014/main" id="{3BE66A67-B172-8701-FCB7-582B6C91F307}"/>
                  </a:ext>
                </a:extLst>
              </p:cNvPr>
              <p:cNvSpPr/>
              <p:nvPr/>
            </p:nvSpPr>
            <p:spPr>
              <a:xfrm>
                <a:off x="6347243" y="-839365"/>
                <a:ext cx="18287" cy="9525"/>
              </a:xfrm>
              <a:custGeom>
                <a:avLst/>
                <a:gdLst>
                  <a:gd name="connsiteX0" fmla="*/ 18446 w 18287"/>
                  <a:gd name="connsiteY0" fmla="*/ 30 h 9525"/>
                  <a:gd name="connsiteX1" fmla="*/ 158 w 18287"/>
                  <a:gd name="connsiteY1" fmla="*/ 30 h 9525"/>
                </a:gdLst>
                <a:ahLst/>
                <a:cxnLst>
                  <a:cxn ang="0">
                    <a:pos x="connsiteX0" y="connsiteY0"/>
                  </a:cxn>
                  <a:cxn ang="0">
                    <a:pos x="connsiteX1" y="connsiteY1"/>
                  </a:cxn>
                </a:cxnLst>
                <a:rect l="l" t="t" r="r" b="b"/>
                <a:pathLst>
                  <a:path w="18287" h="9525">
                    <a:moveTo>
                      <a:pt x="18446" y="30"/>
                    </a:moveTo>
                    <a:lnTo>
                      <a:pt x="158"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28" name="Graphic 5">
              <a:extLst>
                <a:ext uri="{FF2B5EF4-FFF2-40B4-BE49-F238E27FC236}">
                  <a16:creationId xmlns:a16="http://schemas.microsoft.com/office/drawing/2014/main" id="{BE6221FA-E7D0-C2EA-6419-8E6DB5F80CE0}"/>
                </a:ext>
              </a:extLst>
            </p:cNvPr>
            <p:cNvGrpSpPr/>
            <p:nvPr/>
          </p:nvGrpSpPr>
          <p:grpSpPr>
            <a:xfrm>
              <a:off x="3297407" y="1997236"/>
              <a:ext cx="43200" cy="43200"/>
              <a:chOff x="6335527" y="-848509"/>
              <a:chExt cx="18287" cy="18288"/>
            </a:xfrm>
          </p:grpSpPr>
          <p:sp>
            <p:nvSpPr>
              <p:cNvPr id="3758" name="Freeform: Shape 3757">
                <a:extLst>
                  <a:ext uri="{FF2B5EF4-FFF2-40B4-BE49-F238E27FC236}">
                    <a16:creationId xmlns:a16="http://schemas.microsoft.com/office/drawing/2014/main" id="{1C5B3364-15CC-EF01-68ED-CB1E09E67E50}"/>
                  </a:ext>
                </a:extLst>
              </p:cNvPr>
              <p:cNvSpPr/>
              <p:nvPr/>
            </p:nvSpPr>
            <p:spPr>
              <a:xfrm>
                <a:off x="6344671" y="-848509"/>
                <a:ext cx="9525" cy="18288"/>
              </a:xfrm>
              <a:custGeom>
                <a:avLst/>
                <a:gdLst>
                  <a:gd name="connsiteX0" fmla="*/ 157 w 9525"/>
                  <a:gd name="connsiteY0" fmla="*/ 30 h 18288"/>
                  <a:gd name="connsiteX1" fmla="*/ 157 w 9525"/>
                  <a:gd name="connsiteY1" fmla="*/ 18318 h 18288"/>
                </a:gdLst>
                <a:ahLst/>
                <a:cxnLst>
                  <a:cxn ang="0">
                    <a:pos x="connsiteX0" y="connsiteY0"/>
                  </a:cxn>
                  <a:cxn ang="0">
                    <a:pos x="connsiteX1" y="connsiteY1"/>
                  </a:cxn>
                </a:cxnLst>
                <a:rect l="l" t="t" r="r" b="b"/>
                <a:pathLst>
                  <a:path w="9525" h="18288">
                    <a:moveTo>
                      <a:pt x="157" y="30"/>
                    </a:moveTo>
                    <a:lnTo>
                      <a:pt x="157"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59" name="Freeform: Shape 3758">
                <a:extLst>
                  <a:ext uri="{FF2B5EF4-FFF2-40B4-BE49-F238E27FC236}">
                    <a16:creationId xmlns:a16="http://schemas.microsoft.com/office/drawing/2014/main" id="{128B5AD4-0632-C3CF-E687-E51908D21600}"/>
                  </a:ext>
                </a:extLst>
              </p:cNvPr>
              <p:cNvSpPr/>
              <p:nvPr/>
            </p:nvSpPr>
            <p:spPr>
              <a:xfrm>
                <a:off x="6335527" y="-839365"/>
                <a:ext cx="18287" cy="9525"/>
              </a:xfrm>
              <a:custGeom>
                <a:avLst/>
                <a:gdLst>
                  <a:gd name="connsiteX0" fmla="*/ 18445 w 18287"/>
                  <a:gd name="connsiteY0" fmla="*/ 30 h 9525"/>
                  <a:gd name="connsiteX1" fmla="*/ 157 w 18287"/>
                  <a:gd name="connsiteY1" fmla="*/ 30 h 9525"/>
                </a:gdLst>
                <a:ahLst/>
                <a:cxnLst>
                  <a:cxn ang="0">
                    <a:pos x="connsiteX0" y="connsiteY0"/>
                  </a:cxn>
                  <a:cxn ang="0">
                    <a:pos x="connsiteX1" y="connsiteY1"/>
                  </a:cxn>
                </a:cxnLst>
                <a:rect l="l" t="t" r="r" b="b"/>
                <a:pathLst>
                  <a:path w="18287" h="9525">
                    <a:moveTo>
                      <a:pt x="18445" y="30"/>
                    </a:moveTo>
                    <a:lnTo>
                      <a:pt x="157"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29" name="Graphic 5">
              <a:extLst>
                <a:ext uri="{FF2B5EF4-FFF2-40B4-BE49-F238E27FC236}">
                  <a16:creationId xmlns:a16="http://schemas.microsoft.com/office/drawing/2014/main" id="{7DCA59E6-E670-ED26-26AC-55628DA9BD27}"/>
                </a:ext>
              </a:extLst>
            </p:cNvPr>
            <p:cNvGrpSpPr/>
            <p:nvPr/>
          </p:nvGrpSpPr>
          <p:grpSpPr>
            <a:xfrm>
              <a:off x="3259795" y="1997236"/>
              <a:ext cx="43200" cy="43200"/>
              <a:chOff x="6307333" y="-848509"/>
              <a:chExt cx="18287" cy="18288"/>
            </a:xfrm>
          </p:grpSpPr>
          <p:sp>
            <p:nvSpPr>
              <p:cNvPr id="3756" name="Freeform: Shape 3755">
                <a:extLst>
                  <a:ext uri="{FF2B5EF4-FFF2-40B4-BE49-F238E27FC236}">
                    <a16:creationId xmlns:a16="http://schemas.microsoft.com/office/drawing/2014/main" id="{BBE6DC7D-CAEE-AE1F-EA0E-D11E27FDD919}"/>
                  </a:ext>
                </a:extLst>
              </p:cNvPr>
              <p:cNvSpPr/>
              <p:nvPr/>
            </p:nvSpPr>
            <p:spPr>
              <a:xfrm>
                <a:off x="6316477" y="-848509"/>
                <a:ext cx="9525" cy="18288"/>
              </a:xfrm>
              <a:custGeom>
                <a:avLst/>
                <a:gdLst>
                  <a:gd name="connsiteX0" fmla="*/ 154 w 9525"/>
                  <a:gd name="connsiteY0" fmla="*/ 30 h 18288"/>
                  <a:gd name="connsiteX1" fmla="*/ 154 w 9525"/>
                  <a:gd name="connsiteY1" fmla="*/ 18318 h 18288"/>
                </a:gdLst>
                <a:ahLst/>
                <a:cxnLst>
                  <a:cxn ang="0">
                    <a:pos x="connsiteX0" y="connsiteY0"/>
                  </a:cxn>
                  <a:cxn ang="0">
                    <a:pos x="connsiteX1" y="connsiteY1"/>
                  </a:cxn>
                </a:cxnLst>
                <a:rect l="l" t="t" r="r" b="b"/>
                <a:pathLst>
                  <a:path w="9525" h="18288">
                    <a:moveTo>
                      <a:pt x="154" y="30"/>
                    </a:moveTo>
                    <a:lnTo>
                      <a:pt x="154"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57" name="Freeform: Shape 3756">
                <a:extLst>
                  <a:ext uri="{FF2B5EF4-FFF2-40B4-BE49-F238E27FC236}">
                    <a16:creationId xmlns:a16="http://schemas.microsoft.com/office/drawing/2014/main" id="{08F5A0A6-E360-24E5-3C94-4E7DD7A6B2D5}"/>
                  </a:ext>
                </a:extLst>
              </p:cNvPr>
              <p:cNvSpPr/>
              <p:nvPr/>
            </p:nvSpPr>
            <p:spPr>
              <a:xfrm>
                <a:off x="6307333" y="-839365"/>
                <a:ext cx="18287" cy="9525"/>
              </a:xfrm>
              <a:custGeom>
                <a:avLst/>
                <a:gdLst>
                  <a:gd name="connsiteX0" fmla="*/ 18442 w 18287"/>
                  <a:gd name="connsiteY0" fmla="*/ 30 h 9525"/>
                  <a:gd name="connsiteX1" fmla="*/ 154 w 18287"/>
                  <a:gd name="connsiteY1" fmla="*/ 30 h 9525"/>
                </a:gdLst>
                <a:ahLst/>
                <a:cxnLst>
                  <a:cxn ang="0">
                    <a:pos x="connsiteX0" y="connsiteY0"/>
                  </a:cxn>
                  <a:cxn ang="0">
                    <a:pos x="connsiteX1" y="connsiteY1"/>
                  </a:cxn>
                </a:cxnLst>
                <a:rect l="l" t="t" r="r" b="b"/>
                <a:pathLst>
                  <a:path w="18287" h="9525">
                    <a:moveTo>
                      <a:pt x="18442" y="30"/>
                    </a:moveTo>
                    <a:lnTo>
                      <a:pt x="154"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30" name="Graphic 5">
              <a:extLst>
                <a:ext uri="{FF2B5EF4-FFF2-40B4-BE49-F238E27FC236}">
                  <a16:creationId xmlns:a16="http://schemas.microsoft.com/office/drawing/2014/main" id="{C5A0F535-89F8-D9F6-D41C-3F96D2CB6E66}"/>
                </a:ext>
              </a:extLst>
            </p:cNvPr>
            <p:cNvGrpSpPr/>
            <p:nvPr/>
          </p:nvGrpSpPr>
          <p:grpSpPr>
            <a:xfrm>
              <a:off x="3229172" y="1997236"/>
              <a:ext cx="43200" cy="43200"/>
              <a:chOff x="6284378" y="-848509"/>
              <a:chExt cx="18287" cy="18288"/>
            </a:xfrm>
          </p:grpSpPr>
          <p:sp>
            <p:nvSpPr>
              <p:cNvPr id="3754" name="Freeform: Shape 3753">
                <a:extLst>
                  <a:ext uri="{FF2B5EF4-FFF2-40B4-BE49-F238E27FC236}">
                    <a16:creationId xmlns:a16="http://schemas.microsoft.com/office/drawing/2014/main" id="{5ADC5440-5C44-2E79-8F19-7000A61A616B}"/>
                  </a:ext>
                </a:extLst>
              </p:cNvPr>
              <p:cNvSpPr/>
              <p:nvPr/>
            </p:nvSpPr>
            <p:spPr>
              <a:xfrm>
                <a:off x="6293522" y="-848509"/>
                <a:ext cx="9525" cy="18288"/>
              </a:xfrm>
              <a:custGeom>
                <a:avLst/>
                <a:gdLst>
                  <a:gd name="connsiteX0" fmla="*/ 152 w 9525"/>
                  <a:gd name="connsiteY0" fmla="*/ 30 h 18288"/>
                  <a:gd name="connsiteX1" fmla="*/ 152 w 9525"/>
                  <a:gd name="connsiteY1" fmla="*/ 18318 h 18288"/>
                </a:gdLst>
                <a:ahLst/>
                <a:cxnLst>
                  <a:cxn ang="0">
                    <a:pos x="connsiteX0" y="connsiteY0"/>
                  </a:cxn>
                  <a:cxn ang="0">
                    <a:pos x="connsiteX1" y="connsiteY1"/>
                  </a:cxn>
                </a:cxnLst>
                <a:rect l="l" t="t" r="r" b="b"/>
                <a:pathLst>
                  <a:path w="9525" h="18288">
                    <a:moveTo>
                      <a:pt x="152" y="30"/>
                    </a:moveTo>
                    <a:lnTo>
                      <a:pt x="152"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55" name="Freeform: Shape 3754">
                <a:extLst>
                  <a:ext uri="{FF2B5EF4-FFF2-40B4-BE49-F238E27FC236}">
                    <a16:creationId xmlns:a16="http://schemas.microsoft.com/office/drawing/2014/main" id="{64A3DEAB-7AE5-CDF4-215D-47B855A3E615}"/>
                  </a:ext>
                </a:extLst>
              </p:cNvPr>
              <p:cNvSpPr/>
              <p:nvPr/>
            </p:nvSpPr>
            <p:spPr>
              <a:xfrm>
                <a:off x="6284378" y="-839365"/>
                <a:ext cx="18287" cy="9525"/>
              </a:xfrm>
              <a:custGeom>
                <a:avLst/>
                <a:gdLst>
                  <a:gd name="connsiteX0" fmla="*/ 18440 w 18287"/>
                  <a:gd name="connsiteY0" fmla="*/ 30 h 9525"/>
                  <a:gd name="connsiteX1" fmla="*/ 152 w 18287"/>
                  <a:gd name="connsiteY1" fmla="*/ 30 h 9525"/>
                </a:gdLst>
                <a:ahLst/>
                <a:cxnLst>
                  <a:cxn ang="0">
                    <a:pos x="connsiteX0" y="connsiteY0"/>
                  </a:cxn>
                  <a:cxn ang="0">
                    <a:pos x="connsiteX1" y="connsiteY1"/>
                  </a:cxn>
                </a:cxnLst>
                <a:rect l="l" t="t" r="r" b="b"/>
                <a:pathLst>
                  <a:path w="18287" h="9525">
                    <a:moveTo>
                      <a:pt x="18440" y="30"/>
                    </a:moveTo>
                    <a:lnTo>
                      <a:pt x="152"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31" name="Graphic 5">
              <a:extLst>
                <a:ext uri="{FF2B5EF4-FFF2-40B4-BE49-F238E27FC236}">
                  <a16:creationId xmlns:a16="http://schemas.microsoft.com/office/drawing/2014/main" id="{7A47DCB3-276A-20CA-CABF-A059228688D8}"/>
                </a:ext>
              </a:extLst>
            </p:cNvPr>
            <p:cNvGrpSpPr/>
            <p:nvPr/>
          </p:nvGrpSpPr>
          <p:grpSpPr>
            <a:xfrm>
              <a:off x="3184063" y="1997236"/>
              <a:ext cx="43200" cy="43200"/>
              <a:chOff x="6250564" y="-848509"/>
              <a:chExt cx="18287" cy="18288"/>
            </a:xfrm>
          </p:grpSpPr>
          <p:sp>
            <p:nvSpPr>
              <p:cNvPr id="3752" name="Freeform: Shape 3751">
                <a:extLst>
                  <a:ext uri="{FF2B5EF4-FFF2-40B4-BE49-F238E27FC236}">
                    <a16:creationId xmlns:a16="http://schemas.microsoft.com/office/drawing/2014/main" id="{EDF5B195-9581-939C-9424-3C293FC14A32}"/>
                  </a:ext>
                </a:extLst>
              </p:cNvPr>
              <p:cNvSpPr/>
              <p:nvPr/>
            </p:nvSpPr>
            <p:spPr>
              <a:xfrm>
                <a:off x="6259708" y="-848509"/>
                <a:ext cx="9525" cy="18288"/>
              </a:xfrm>
              <a:custGeom>
                <a:avLst/>
                <a:gdLst>
                  <a:gd name="connsiteX0" fmla="*/ 148 w 9525"/>
                  <a:gd name="connsiteY0" fmla="*/ 30 h 18288"/>
                  <a:gd name="connsiteX1" fmla="*/ 148 w 9525"/>
                  <a:gd name="connsiteY1" fmla="*/ 18318 h 18288"/>
                </a:gdLst>
                <a:ahLst/>
                <a:cxnLst>
                  <a:cxn ang="0">
                    <a:pos x="connsiteX0" y="connsiteY0"/>
                  </a:cxn>
                  <a:cxn ang="0">
                    <a:pos x="connsiteX1" y="connsiteY1"/>
                  </a:cxn>
                </a:cxnLst>
                <a:rect l="l" t="t" r="r" b="b"/>
                <a:pathLst>
                  <a:path w="9525" h="18288">
                    <a:moveTo>
                      <a:pt x="148" y="30"/>
                    </a:moveTo>
                    <a:lnTo>
                      <a:pt x="148"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53" name="Freeform: Shape 3752">
                <a:extLst>
                  <a:ext uri="{FF2B5EF4-FFF2-40B4-BE49-F238E27FC236}">
                    <a16:creationId xmlns:a16="http://schemas.microsoft.com/office/drawing/2014/main" id="{6ABDDC63-5300-4A13-4458-8EEBFCF1B9D9}"/>
                  </a:ext>
                </a:extLst>
              </p:cNvPr>
              <p:cNvSpPr/>
              <p:nvPr/>
            </p:nvSpPr>
            <p:spPr>
              <a:xfrm>
                <a:off x="6250564" y="-839365"/>
                <a:ext cx="18287" cy="9525"/>
              </a:xfrm>
              <a:custGeom>
                <a:avLst/>
                <a:gdLst>
                  <a:gd name="connsiteX0" fmla="*/ 18436 w 18287"/>
                  <a:gd name="connsiteY0" fmla="*/ 30 h 9525"/>
                  <a:gd name="connsiteX1" fmla="*/ 148 w 18287"/>
                  <a:gd name="connsiteY1" fmla="*/ 30 h 9525"/>
                </a:gdLst>
                <a:ahLst/>
                <a:cxnLst>
                  <a:cxn ang="0">
                    <a:pos x="connsiteX0" y="connsiteY0"/>
                  </a:cxn>
                  <a:cxn ang="0">
                    <a:pos x="connsiteX1" y="connsiteY1"/>
                  </a:cxn>
                </a:cxnLst>
                <a:rect l="l" t="t" r="r" b="b"/>
                <a:pathLst>
                  <a:path w="18287" h="9525">
                    <a:moveTo>
                      <a:pt x="18436" y="30"/>
                    </a:moveTo>
                    <a:lnTo>
                      <a:pt x="148"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32" name="Graphic 5">
              <a:extLst>
                <a:ext uri="{FF2B5EF4-FFF2-40B4-BE49-F238E27FC236}">
                  <a16:creationId xmlns:a16="http://schemas.microsoft.com/office/drawing/2014/main" id="{AD47E7D1-96B5-D95E-87F8-B60AD9B6A346}"/>
                </a:ext>
              </a:extLst>
            </p:cNvPr>
            <p:cNvGrpSpPr/>
            <p:nvPr/>
          </p:nvGrpSpPr>
          <p:grpSpPr>
            <a:xfrm>
              <a:off x="3191179" y="1997236"/>
              <a:ext cx="43200" cy="43200"/>
              <a:chOff x="6255898" y="-848509"/>
              <a:chExt cx="18287" cy="18288"/>
            </a:xfrm>
          </p:grpSpPr>
          <p:sp>
            <p:nvSpPr>
              <p:cNvPr id="3750" name="Freeform: Shape 3749">
                <a:extLst>
                  <a:ext uri="{FF2B5EF4-FFF2-40B4-BE49-F238E27FC236}">
                    <a16:creationId xmlns:a16="http://schemas.microsoft.com/office/drawing/2014/main" id="{5E1BD63A-4089-78F0-7957-9D8E509C4539}"/>
                  </a:ext>
                </a:extLst>
              </p:cNvPr>
              <p:cNvSpPr/>
              <p:nvPr/>
            </p:nvSpPr>
            <p:spPr>
              <a:xfrm>
                <a:off x="6265042" y="-848509"/>
                <a:ext cx="9525" cy="18288"/>
              </a:xfrm>
              <a:custGeom>
                <a:avLst/>
                <a:gdLst>
                  <a:gd name="connsiteX0" fmla="*/ 149 w 9525"/>
                  <a:gd name="connsiteY0" fmla="*/ 30 h 18288"/>
                  <a:gd name="connsiteX1" fmla="*/ 149 w 9525"/>
                  <a:gd name="connsiteY1" fmla="*/ 18318 h 18288"/>
                </a:gdLst>
                <a:ahLst/>
                <a:cxnLst>
                  <a:cxn ang="0">
                    <a:pos x="connsiteX0" y="connsiteY0"/>
                  </a:cxn>
                  <a:cxn ang="0">
                    <a:pos x="connsiteX1" y="connsiteY1"/>
                  </a:cxn>
                </a:cxnLst>
                <a:rect l="l" t="t" r="r" b="b"/>
                <a:pathLst>
                  <a:path w="9525" h="18288">
                    <a:moveTo>
                      <a:pt x="149" y="30"/>
                    </a:moveTo>
                    <a:lnTo>
                      <a:pt x="149"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51" name="Freeform: Shape 3750">
                <a:extLst>
                  <a:ext uri="{FF2B5EF4-FFF2-40B4-BE49-F238E27FC236}">
                    <a16:creationId xmlns:a16="http://schemas.microsoft.com/office/drawing/2014/main" id="{67F639C1-77AD-F3FB-CA1B-1F3A070E4258}"/>
                  </a:ext>
                </a:extLst>
              </p:cNvPr>
              <p:cNvSpPr/>
              <p:nvPr/>
            </p:nvSpPr>
            <p:spPr>
              <a:xfrm>
                <a:off x="6255898" y="-839365"/>
                <a:ext cx="18287" cy="9525"/>
              </a:xfrm>
              <a:custGeom>
                <a:avLst/>
                <a:gdLst>
                  <a:gd name="connsiteX0" fmla="*/ 18437 w 18287"/>
                  <a:gd name="connsiteY0" fmla="*/ 30 h 9525"/>
                  <a:gd name="connsiteX1" fmla="*/ 149 w 18287"/>
                  <a:gd name="connsiteY1" fmla="*/ 30 h 9525"/>
                </a:gdLst>
                <a:ahLst/>
                <a:cxnLst>
                  <a:cxn ang="0">
                    <a:pos x="connsiteX0" y="connsiteY0"/>
                  </a:cxn>
                  <a:cxn ang="0">
                    <a:pos x="connsiteX1" y="connsiteY1"/>
                  </a:cxn>
                </a:cxnLst>
                <a:rect l="l" t="t" r="r" b="b"/>
                <a:pathLst>
                  <a:path w="18287" h="9525">
                    <a:moveTo>
                      <a:pt x="18437" y="30"/>
                    </a:moveTo>
                    <a:lnTo>
                      <a:pt x="149"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33" name="Graphic 5">
              <a:extLst>
                <a:ext uri="{FF2B5EF4-FFF2-40B4-BE49-F238E27FC236}">
                  <a16:creationId xmlns:a16="http://schemas.microsoft.com/office/drawing/2014/main" id="{CA36945F-F48B-9177-76D2-CABDE8396017}"/>
                </a:ext>
              </a:extLst>
            </p:cNvPr>
            <p:cNvGrpSpPr/>
            <p:nvPr/>
          </p:nvGrpSpPr>
          <p:grpSpPr>
            <a:xfrm>
              <a:off x="3177329" y="1997236"/>
              <a:ext cx="43200" cy="43200"/>
              <a:chOff x="6245516" y="-848509"/>
              <a:chExt cx="18287" cy="18288"/>
            </a:xfrm>
          </p:grpSpPr>
          <p:sp>
            <p:nvSpPr>
              <p:cNvPr id="3748" name="Freeform: Shape 3747">
                <a:extLst>
                  <a:ext uri="{FF2B5EF4-FFF2-40B4-BE49-F238E27FC236}">
                    <a16:creationId xmlns:a16="http://schemas.microsoft.com/office/drawing/2014/main" id="{155770F1-52ED-0A5F-9C4F-4794AC01A683}"/>
                  </a:ext>
                </a:extLst>
              </p:cNvPr>
              <p:cNvSpPr/>
              <p:nvPr/>
            </p:nvSpPr>
            <p:spPr>
              <a:xfrm>
                <a:off x="6254660" y="-848509"/>
                <a:ext cx="9525" cy="18288"/>
              </a:xfrm>
              <a:custGeom>
                <a:avLst/>
                <a:gdLst>
                  <a:gd name="connsiteX0" fmla="*/ 148 w 9525"/>
                  <a:gd name="connsiteY0" fmla="*/ 30 h 18288"/>
                  <a:gd name="connsiteX1" fmla="*/ 148 w 9525"/>
                  <a:gd name="connsiteY1" fmla="*/ 18318 h 18288"/>
                </a:gdLst>
                <a:ahLst/>
                <a:cxnLst>
                  <a:cxn ang="0">
                    <a:pos x="connsiteX0" y="connsiteY0"/>
                  </a:cxn>
                  <a:cxn ang="0">
                    <a:pos x="connsiteX1" y="connsiteY1"/>
                  </a:cxn>
                </a:cxnLst>
                <a:rect l="l" t="t" r="r" b="b"/>
                <a:pathLst>
                  <a:path w="9525" h="18288">
                    <a:moveTo>
                      <a:pt x="148" y="30"/>
                    </a:moveTo>
                    <a:lnTo>
                      <a:pt x="148"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49" name="Freeform: Shape 3748">
                <a:extLst>
                  <a:ext uri="{FF2B5EF4-FFF2-40B4-BE49-F238E27FC236}">
                    <a16:creationId xmlns:a16="http://schemas.microsoft.com/office/drawing/2014/main" id="{672F6459-0E15-DD8B-AFC9-01F4A7C7AF01}"/>
                  </a:ext>
                </a:extLst>
              </p:cNvPr>
              <p:cNvSpPr/>
              <p:nvPr/>
            </p:nvSpPr>
            <p:spPr>
              <a:xfrm>
                <a:off x="6245516" y="-839365"/>
                <a:ext cx="18287" cy="9525"/>
              </a:xfrm>
              <a:custGeom>
                <a:avLst/>
                <a:gdLst>
                  <a:gd name="connsiteX0" fmla="*/ 18436 w 18287"/>
                  <a:gd name="connsiteY0" fmla="*/ 30 h 9525"/>
                  <a:gd name="connsiteX1" fmla="*/ 148 w 18287"/>
                  <a:gd name="connsiteY1" fmla="*/ 30 h 9525"/>
                </a:gdLst>
                <a:ahLst/>
                <a:cxnLst>
                  <a:cxn ang="0">
                    <a:pos x="connsiteX0" y="connsiteY0"/>
                  </a:cxn>
                  <a:cxn ang="0">
                    <a:pos x="connsiteX1" y="connsiteY1"/>
                  </a:cxn>
                </a:cxnLst>
                <a:rect l="l" t="t" r="r" b="b"/>
                <a:pathLst>
                  <a:path w="18287" h="9525">
                    <a:moveTo>
                      <a:pt x="18436" y="30"/>
                    </a:moveTo>
                    <a:lnTo>
                      <a:pt x="148"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34" name="Graphic 5">
              <a:extLst>
                <a:ext uri="{FF2B5EF4-FFF2-40B4-BE49-F238E27FC236}">
                  <a16:creationId xmlns:a16="http://schemas.microsoft.com/office/drawing/2014/main" id="{6869F31A-2844-00E4-EF78-E13D5F58A296}"/>
                </a:ext>
              </a:extLst>
            </p:cNvPr>
            <p:cNvGrpSpPr/>
            <p:nvPr/>
          </p:nvGrpSpPr>
          <p:grpSpPr>
            <a:xfrm>
              <a:off x="3152932" y="1997236"/>
              <a:ext cx="43200" cy="43200"/>
              <a:chOff x="6227228" y="-848509"/>
              <a:chExt cx="18287" cy="18288"/>
            </a:xfrm>
          </p:grpSpPr>
          <p:sp>
            <p:nvSpPr>
              <p:cNvPr id="3746" name="Freeform: Shape 3745">
                <a:extLst>
                  <a:ext uri="{FF2B5EF4-FFF2-40B4-BE49-F238E27FC236}">
                    <a16:creationId xmlns:a16="http://schemas.microsoft.com/office/drawing/2014/main" id="{7114BCDE-F4B3-BDB6-235A-CD2F61C74405}"/>
                  </a:ext>
                </a:extLst>
              </p:cNvPr>
              <p:cNvSpPr/>
              <p:nvPr/>
            </p:nvSpPr>
            <p:spPr>
              <a:xfrm>
                <a:off x="6236372" y="-848509"/>
                <a:ext cx="9525" cy="18288"/>
              </a:xfrm>
              <a:custGeom>
                <a:avLst/>
                <a:gdLst>
                  <a:gd name="connsiteX0" fmla="*/ 146 w 9525"/>
                  <a:gd name="connsiteY0" fmla="*/ 30 h 18288"/>
                  <a:gd name="connsiteX1" fmla="*/ 146 w 9525"/>
                  <a:gd name="connsiteY1" fmla="*/ 18318 h 18288"/>
                </a:gdLst>
                <a:ahLst/>
                <a:cxnLst>
                  <a:cxn ang="0">
                    <a:pos x="connsiteX0" y="connsiteY0"/>
                  </a:cxn>
                  <a:cxn ang="0">
                    <a:pos x="connsiteX1" y="connsiteY1"/>
                  </a:cxn>
                </a:cxnLst>
                <a:rect l="l" t="t" r="r" b="b"/>
                <a:pathLst>
                  <a:path w="9525" h="18288">
                    <a:moveTo>
                      <a:pt x="146" y="30"/>
                    </a:moveTo>
                    <a:lnTo>
                      <a:pt x="146"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47" name="Freeform: Shape 3746">
                <a:extLst>
                  <a:ext uri="{FF2B5EF4-FFF2-40B4-BE49-F238E27FC236}">
                    <a16:creationId xmlns:a16="http://schemas.microsoft.com/office/drawing/2014/main" id="{1FD3AD0D-AAB1-E772-9865-94CDCEA21AAA}"/>
                  </a:ext>
                </a:extLst>
              </p:cNvPr>
              <p:cNvSpPr/>
              <p:nvPr/>
            </p:nvSpPr>
            <p:spPr>
              <a:xfrm>
                <a:off x="6227228" y="-839365"/>
                <a:ext cx="18287" cy="9525"/>
              </a:xfrm>
              <a:custGeom>
                <a:avLst/>
                <a:gdLst>
                  <a:gd name="connsiteX0" fmla="*/ 18434 w 18287"/>
                  <a:gd name="connsiteY0" fmla="*/ 30 h 9525"/>
                  <a:gd name="connsiteX1" fmla="*/ 146 w 18287"/>
                  <a:gd name="connsiteY1" fmla="*/ 30 h 9525"/>
                </a:gdLst>
                <a:ahLst/>
                <a:cxnLst>
                  <a:cxn ang="0">
                    <a:pos x="connsiteX0" y="connsiteY0"/>
                  </a:cxn>
                  <a:cxn ang="0">
                    <a:pos x="connsiteX1" y="connsiteY1"/>
                  </a:cxn>
                </a:cxnLst>
                <a:rect l="l" t="t" r="r" b="b"/>
                <a:pathLst>
                  <a:path w="18287" h="9525">
                    <a:moveTo>
                      <a:pt x="18434" y="30"/>
                    </a:moveTo>
                    <a:lnTo>
                      <a:pt x="146"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35" name="Graphic 5">
              <a:extLst>
                <a:ext uri="{FF2B5EF4-FFF2-40B4-BE49-F238E27FC236}">
                  <a16:creationId xmlns:a16="http://schemas.microsoft.com/office/drawing/2014/main" id="{BD925E91-8B5D-DA00-AE08-A82A608591BC}"/>
                </a:ext>
              </a:extLst>
            </p:cNvPr>
            <p:cNvGrpSpPr/>
            <p:nvPr/>
          </p:nvGrpSpPr>
          <p:grpSpPr>
            <a:xfrm>
              <a:off x="3145816" y="1997236"/>
              <a:ext cx="43200" cy="43200"/>
              <a:chOff x="6221894" y="-848509"/>
              <a:chExt cx="18287" cy="18288"/>
            </a:xfrm>
          </p:grpSpPr>
          <p:sp>
            <p:nvSpPr>
              <p:cNvPr id="3744" name="Freeform: Shape 3743">
                <a:extLst>
                  <a:ext uri="{FF2B5EF4-FFF2-40B4-BE49-F238E27FC236}">
                    <a16:creationId xmlns:a16="http://schemas.microsoft.com/office/drawing/2014/main" id="{02563D43-59CD-3D28-6F7C-890716526DA0}"/>
                  </a:ext>
                </a:extLst>
              </p:cNvPr>
              <p:cNvSpPr/>
              <p:nvPr/>
            </p:nvSpPr>
            <p:spPr>
              <a:xfrm>
                <a:off x="6231038" y="-848509"/>
                <a:ext cx="9525" cy="18288"/>
              </a:xfrm>
              <a:custGeom>
                <a:avLst/>
                <a:gdLst>
                  <a:gd name="connsiteX0" fmla="*/ 145 w 9525"/>
                  <a:gd name="connsiteY0" fmla="*/ 30 h 18288"/>
                  <a:gd name="connsiteX1" fmla="*/ 145 w 9525"/>
                  <a:gd name="connsiteY1" fmla="*/ 18318 h 18288"/>
                </a:gdLst>
                <a:ahLst/>
                <a:cxnLst>
                  <a:cxn ang="0">
                    <a:pos x="connsiteX0" y="connsiteY0"/>
                  </a:cxn>
                  <a:cxn ang="0">
                    <a:pos x="connsiteX1" y="connsiteY1"/>
                  </a:cxn>
                </a:cxnLst>
                <a:rect l="l" t="t" r="r" b="b"/>
                <a:pathLst>
                  <a:path w="9525" h="18288">
                    <a:moveTo>
                      <a:pt x="145" y="30"/>
                    </a:moveTo>
                    <a:lnTo>
                      <a:pt x="145"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45" name="Freeform: Shape 3744">
                <a:extLst>
                  <a:ext uri="{FF2B5EF4-FFF2-40B4-BE49-F238E27FC236}">
                    <a16:creationId xmlns:a16="http://schemas.microsoft.com/office/drawing/2014/main" id="{92866476-4CDB-5E7C-25BB-C78EBD12705F}"/>
                  </a:ext>
                </a:extLst>
              </p:cNvPr>
              <p:cNvSpPr/>
              <p:nvPr/>
            </p:nvSpPr>
            <p:spPr>
              <a:xfrm>
                <a:off x="6221894" y="-839365"/>
                <a:ext cx="18287" cy="9525"/>
              </a:xfrm>
              <a:custGeom>
                <a:avLst/>
                <a:gdLst>
                  <a:gd name="connsiteX0" fmla="*/ 18433 w 18287"/>
                  <a:gd name="connsiteY0" fmla="*/ 30 h 9525"/>
                  <a:gd name="connsiteX1" fmla="*/ 145 w 18287"/>
                  <a:gd name="connsiteY1" fmla="*/ 30 h 9525"/>
                </a:gdLst>
                <a:ahLst/>
                <a:cxnLst>
                  <a:cxn ang="0">
                    <a:pos x="connsiteX0" y="connsiteY0"/>
                  </a:cxn>
                  <a:cxn ang="0">
                    <a:pos x="connsiteX1" y="connsiteY1"/>
                  </a:cxn>
                </a:cxnLst>
                <a:rect l="l" t="t" r="r" b="b"/>
                <a:pathLst>
                  <a:path w="18287" h="9525">
                    <a:moveTo>
                      <a:pt x="18433" y="30"/>
                    </a:moveTo>
                    <a:lnTo>
                      <a:pt x="145"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36" name="Graphic 5">
              <a:extLst>
                <a:ext uri="{FF2B5EF4-FFF2-40B4-BE49-F238E27FC236}">
                  <a16:creationId xmlns:a16="http://schemas.microsoft.com/office/drawing/2014/main" id="{B1A6583A-5C33-7A5A-09A7-269BAC4F2D04}"/>
                </a:ext>
              </a:extLst>
            </p:cNvPr>
            <p:cNvGrpSpPr/>
            <p:nvPr/>
          </p:nvGrpSpPr>
          <p:grpSpPr>
            <a:xfrm>
              <a:off x="3085713" y="1997236"/>
              <a:ext cx="43200" cy="43200"/>
              <a:chOff x="6176841" y="-848509"/>
              <a:chExt cx="18287" cy="18288"/>
            </a:xfrm>
          </p:grpSpPr>
          <p:sp>
            <p:nvSpPr>
              <p:cNvPr id="3742" name="Freeform: Shape 3741">
                <a:extLst>
                  <a:ext uri="{FF2B5EF4-FFF2-40B4-BE49-F238E27FC236}">
                    <a16:creationId xmlns:a16="http://schemas.microsoft.com/office/drawing/2014/main" id="{FE2BBC93-657B-1C9B-4640-850CA6D3A1FB}"/>
                  </a:ext>
                </a:extLst>
              </p:cNvPr>
              <p:cNvSpPr/>
              <p:nvPr/>
            </p:nvSpPr>
            <p:spPr>
              <a:xfrm>
                <a:off x="6185985" y="-848509"/>
                <a:ext cx="9525" cy="18288"/>
              </a:xfrm>
              <a:custGeom>
                <a:avLst/>
                <a:gdLst>
                  <a:gd name="connsiteX0" fmla="*/ 141 w 9525"/>
                  <a:gd name="connsiteY0" fmla="*/ 30 h 18288"/>
                  <a:gd name="connsiteX1" fmla="*/ 141 w 9525"/>
                  <a:gd name="connsiteY1" fmla="*/ 18318 h 18288"/>
                </a:gdLst>
                <a:ahLst/>
                <a:cxnLst>
                  <a:cxn ang="0">
                    <a:pos x="connsiteX0" y="connsiteY0"/>
                  </a:cxn>
                  <a:cxn ang="0">
                    <a:pos x="connsiteX1" y="connsiteY1"/>
                  </a:cxn>
                </a:cxnLst>
                <a:rect l="l" t="t" r="r" b="b"/>
                <a:pathLst>
                  <a:path w="9525" h="18288">
                    <a:moveTo>
                      <a:pt x="141" y="30"/>
                    </a:moveTo>
                    <a:lnTo>
                      <a:pt x="141"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43" name="Freeform: Shape 3742">
                <a:extLst>
                  <a:ext uri="{FF2B5EF4-FFF2-40B4-BE49-F238E27FC236}">
                    <a16:creationId xmlns:a16="http://schemas.microsoft.com/office/drawing/2014/main" id="{497153C4-5476-2990-04D4-949A7677FED1}"/>
                  </a:ext>
                </a:extLst>
              </p:cNvPr>
              <p:cNvSpPr/>
              <p:nvPr/>
            </p:nvSpPr>
            <p:spPr>
              <a:xfrm>
                <a:off x="6176841" y="-839365"/>
                <a:ext cx="18287" cy="9525"/>
              </a:xfrm>
              <a:custGeom>
                <a:avLst/>
                <a:gdLst>
                  <a:gd name="connsiteX0" fmla="*/ 18429 w 18287"/>
                  <a:gd name="connsiteY0" fmla="*/ 30 h 9525"/>
                  <a:gd name="connsiteX1" fmla="*/ 141 w 18287"/>
                  <a:gd name="connsiteY1" fmla="*/ 30 h 9525"/>
                </a:gdLst>
                <a:ahLst/>
                <a:cxnLst>
                  <a:cxn ang="0">
                    <a:pos x="connsiteX0" y="connsiteY0"/>
                  </a:cxn>
                  <a:cxn ang="0">
                    <a:pos x="connsiteX1" y="connsiteY1"/>
                  </a:cxn>
                </a:cxnLst>
                <a:rect l="l" t="t" r="r" b="b"/>
                <a:pathLst>
                  <a:path w="18287" h="9525">
                    <a:moveTo>
                      <a:pt x="18429" y="30"/>
                    </a:moveTo>
                    <a:lnTo>
                      <a:pt x="141"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37" name="Graphic 5">
              <a:extLst>
                <a:ext uri="{FF2B5EF4-FFF2-40B4-BE49-F238E27FC236}">
                  <a16:creationId xmlns:a16="http://schemas.microsoft.com/office/drawing/2014/main" id="{B98AEA40-058F-3FAB-CAFF-F177E77601CC}"/>
                </a:ext>
              </a:extLst>
            </p:cNvPr>
            <p:cNvGrpSpPr/>
            <p:nvPr/>
          </p:nvGrpSpPr>
          <p:grpSpPr>
            <a:xfrm>
              <a:off x="3040349" y="1997236"/>
              <a:ext cx="43200" cy="43200"/>
              <a:chOff x="6142836" y="-848509"/>
              <a:chExt cx="18287" cy="18288"/>
            </a:xfrm>
          </p:grpSpPr>
          <p:sp>
            <p:nvSpPr>
              <p:cNvPr id="3740" name="Freeform: Shape 3739">
                <a:extLst>
                  <a:ext uri="{FF2B5EF4-FFF2-40B4-BE49-F238E27FC236}">
                    <a16:creationId xmlns:a16="http://schemas.microsoft.com/office/drawing/2014/main" id="{1DA1DC98-4D0C-739E-1FF8-7EB11A27A571}"/>
                  </a:ext>
                </a:extLst>
              </p:cNvPr>
              <p:cNvSpPr/>
              <p:nvPr/>
            </p:nvSpPr>
            <p:spPr>
              <a:xfrm>
                <a:off x="6151980" y="-848509"/>
                <a:ext cx="9525" cy="18288"/>
              </a:xfrm>
              <a:custGeom>
                <a:avLst/>
                <a:gdLst>
                  <a:gd name="connsiteX0" fmla="*/ 137 w 9525"/>
                  <a:gd name="connsiteY0" fmla="*/ 30 h 18288"/>
                  <a:gd name="connsiteX1" fmla="*/ 137 w 9525"/>
                  <a:gd name="connsiteY1" fmla="*/ 18318 h 18288"/>
                </a:gdLst>
                <a:ahLst/>
                <a:cxnLst>
                  <a:cxn ang="0">
                    <a:pos x="connsiteX0" y="connsiteY0"/>
                  </a:cxn>
                  <a:cxn ang="0">
                    <a:pos x="connsiteX1" y="connsiteY1"/>
                  </a:cxn>
                </a:cxnLst>
                <a:rect l="l" t="t" r="r" b="b"/>
                <a:pathLst>
                  <a:path w="9525" h="18288">
                    <a:moveTo>
                      <a:pt x="137" y="30"/>
                    </a:moveTo>
                    <a:lnTo>
                      <a:pt x="137"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41" name="Freeform: Shape 3740">
                <a:extLst>
                  <a:ext uri="{FF2B5EF4-FFF2-40B4-BE49-F238E27FC236}">
                    <a16:creationId xmlns:a16="http://schemas.microsoft.com/office/drawing/2014/main" id="{8EFEE9A8-BA7E-289C-4FED-6ABB25E633D1}"/>
                  </a:ext>
                </a:extLst>
              </p:cNvPr>
              <p:cNvSpPr/>
              <p:nvPr/>
            </p:nvSpPr>
            <p:spPr>
              <a:xfrm>
                <a:off x="6142836" y="-839365"/>
                <a:ext cx="18287" cy="9525"/>
              </a:xfrm>
              <a:custGeom>
                <a:avLst/>
                <a:gdLst>
                  <a:gd name="connsiteX0" fmla="*/ 18425 w 18287"/>
                  <a:gd name="connsiteY0" fmla="*/ 30 h 9525"/>
                  <a:gd name="connsiteX1" fmla="*/ 137 w 18287"/>
                  <a:gd name="connsiteY1" fmla="*/ 30 h 9525"/>
                </a:gdLst>
                <a:ahLst/>
                <a:cxnLst>
                  <a:cxn ang="0">
                    <a:pos x="connsiteX0" y="connsiteY0"/>
                  </a:cxn>
                  <a:cxn ang="0">
                    <a:pos x="connsiteX1" y="connsiteY1"/>
                  </a:cxn>
                </a:cxnLst>
                <a:rect l="l" t="t" r="r" b="b"/>
                <a:pathLst>
                  <a:path w="18287" h="9525">
                    <a:moveTo>
                      <a:pt x="18425" y="30"/>
                    </a:moveTo>
                    <a:lnTo>
                      <a:pt x="137"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38" name="Graphic 5">
              <a:extLst>
                <a:ext uri="{FF2B5EF4-FFF2-40B4-BE49-F238E27FC236}">
                  <a16:creationId xmlns:a16="http://schemas.microsoft.com/office/drawing/2014/main" id="{1EA6D3E3-E3C3-49AA-A2CB-A8D0FF2CE4F5}"/>
                </a:ext>
              </a:extLst>
            </p:cNvPr>
            <p:cNvGrpSpPr/>
            <p:nvPr/>
          </p:nvGrpSpPr>
          <p:grpSpPr>
            <a:xfrm>
              <a:off x="2926752" y="1997236"/>
              <a:ext cx="43200" cy="43200"/>
              <a:chOff x="6057683" y="-848509"/>
              <a:chExt cx="18287" cy="18288"/>
            </a:xfrm>
          </p:grpSpPr>
          <p:sp>
            <p:nvSpPr>
              <p:cNvPr id="3738" name="Freeform: Shape 3737">
                <a:extLst>
                  <a:ext uri="{FF2B5EF4-FFF2-40B4-BE49-F238E27FC236}">
                    <a16:creationId xmlns:a16="http://schemas.microsoft.com/office/drawing/2014/main" id="{492FAE83-4571-2892-0987-AC18070E0851}"/>
                  </a:ext>
                </a:extLst>
              </p:cNvPr>
              <p:cNvSpPr/>
              <p:nvPr/>
            </p:nvSpPr>
            <p:spPr>
              <a:xfrm>
                <a:off x="6066827" y="-848509"/>
                <a:ext cx="9525" cy="18288"/>
              </a:xfrm>
              <a:custGeom>
                <a:avLst/>
                <a:gdLst>
                  <a:gd name="connsiteX0" fmla="*/ 128 w 9525"/>
                  <a:gd name="connsiteY0" fmla="*/ 30 h 18288"/>
                  <a:gd name="connsiteX1" fmla="*/ 128 w 9525"/>
                  <a:gd name="connsiteY1" fmla="*/ 18318 h 18288"/>
                </a:gdLst>
                <a:ahLst/>
                <a:cxnLst>
                  <a:cxn ang="0">
                    <a:pos x="connsiteX0" y="connsiteY0"/>
                  </a:cxn>
                  <a:cxn ang="0">
                    <a:pos x="connsiteX1" y="connsiteY1"/>
                  </a:cxn>
                </a:cxnLst>
                <a:rect l="l" t="t" r="r" b="b"/>
                <a:pathLst>
                  <a:path w="9525" h="18288">
                    <a:moveTo>
                      <a:pt x="128" y="30"/>
                    </a:moveTo>
                    <a:lnTo>
                      <a:pt x="128" y="1831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39" name="Freeform: Shape 3738">
                <a:extLst>
                  <a:ext uri="{FF2B5EF4-FFF2-40B4-BE49-F238E27FC236}">
                    <a16:creationId xmlns:a16="http://schemas.microsoft.com/office/drawing/2014/main" id="{EC5E1EAD-BA43-D1B5-BED0-FFBC8FD76E6F}"/>
                  </a:ext>
                </a:extLst>
              </p:cNvPr>
              <p:cNvSpPr/>
              <p:nvPr/>
            </p:nvSpPr>
            <p:spPr>
              <a:xfrm>
                <a:off x="6057683" y="-839365"/>
                <a:ext cx="18287" cy="9525"/>
              </a:xfrm>
              <a:custGeom>
                <a:avLst/>
                <a:gdLst>
                  <a:gd name="connsiteX0" fmla="*/ 18416 w 18287"/>
                  <a:gd name="connsiteY0" fmla="*/ 30 h 9525"/>
                  <a:gd name="connsiteX1" fmla="*/ 128 w 18287"/>
                  <a:gd name="connsiteY1" fmla="*/ 30 h 9525"/>
                </a:gdLst>
                <a:ahLst/>
                <a:cxnLst>
                  <a:cxn ang="0">
                    <a:pos x="connsiteX0" y="connsiteY0"/>
                  </a:cxn>
                  <a:cxn ang="0">
                    <a:pos x="connsiteX1" y="connsiteY1"/>
                  </a:cxn>
                </a:cxnLst>
                <a:rect l="l" t="t" r="r" b="b"/>
                <a:pathLst>
                  <a:path w="18287" h="9525">
                    <a:moveTo>
                      <a:pt x="18416" y="30"/>
                    </a:moveTo>
                    <a:lnTo>
                      <a:pt x="128" y="3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39" name="Graphic 5">
              <a:extLst>
                <a:ext uri="{FF2B5EF4-FFF2-40B4-BE49-F238E27FC236}">
                  <a16:creationId xmlns:a16="http://schemas.microsoft.com/office/drawing/2014/main" id="{32901D83-CF4F-F011-935A-1388C4ED9B54}"/>
                </a:ext>
              </a:extLst>
            </p:cNvPr>
            <p:cNvGrpSpPr/>
            <p:nvPr/>
          </p:nvGrpSpPr>
          <p:grpSpPr>
            <a:xfrm>
              <a:off x="2897652" y="1937511"/>
              <a:ext cx="43200" cy="43200"/>
              <a:chOff x="6035871" y="-896134"/>
              <a:chExt cx="18288" cy="18288"/>
            </a:xfrm>
          </p:grpSpPr>
          <p:sp>
            <p:nvSpPr>
              <p:cNvPr id="3736" name="Freeform: Shape 3735">
                <a:extLst>
                  <a:ext uri="{FF2B5EF4-FFF2-40B4-BE49-F238E27FC236}">
                    <a16:creationId xmlns:a16="http://schemas.microsoft.com/office/drawing/2014/main" id="{315136D1-EC64-69C2-D1BA-ECAE45D085EE}"/>
                  </a:ext>
                </a:extLst>
              </p:cNvPr>
              <p:cNvSpPr/>
              <p:nvPr/>
            </p:nvSpPr>
            <p:spPr>
              <a:xfrm>
                <a:off x="6045015" y="-896134"/>
                <a:ext cx="9525" cy="18288"/>
              </a:xfrm>
              <a:custGeom>
                <a:avLst/>
                <a:gdLst>
                  <a:gd name="connsiteX0" fmla="*/ 126 w 9525"/>
                  <a:gd name="connsiteY0" fmla="*/ 25 h 18288"/>
                  <a:gd name="connsiteX1" fmla="*/ 126 w 9525"/>
                  <a:gd name="connsiteY1" fmla="*/ 18313 h 18288"/>
                </a:gdLst>
                <a:ahLst/>
                <a:cxnLst>
                  <a:cxn ang="0">
                    <a:pos x="connsiteX0" y="connsiteY0"/>
                  </a:cxn>
                  <a:cxn ang="0">
                    <a:pos x="connsiteX1" y="connsiteY1"/>
                  </a:cxn>
                </a:cxnLst>
                <a:rect l="l" t="t" r="r" b="b"/>
                <a:pathLst>
                  <a:path w="9525" h="18288">
                    <a:moveTo>
                      <a:pt x="126" y="25"/>
                    </a:moveTo>
                    <a:lnTo>
                      <a:pt x="126"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37" name="Freeform: Shape 3736">
                <a:extLst>
                  <a:ext uri="{FF2B5EF4-FFF2-40B4-BE49-F238E27FC236}">
                    <a16:creationId xmlns:a16="http://schemas.microsoft.com/office/drawing/2014/main" id="{42DB9219-7AD1-DE2D-D448-E9BD39D5E015}"/>
                  </a:ext>
                </a:extLst>
              </p:cNvPr>
              <p:cNvSpPr/>
              <p:nvPr/>
            </p:nvSpPr>
            <p:spPr>
              <a:xfrm>
                <a:off x="6035871" y="-886990"/>
                <a:ext cx="18288" cy="9525"/>
              </a:xfrm>
              <a:custGeom>
                <a:avLst/>
                <a:gdLst>
                  <a:gd name="connsiteX0" fmla="*/ 18414 w 18288"/>
                  <a:gd name="connsiteY0" fmla="*/ 25 h 9525"/>
                  <a:gd name="connsiteX1" fmla="*/ 126 w 18288"/>
                  <a:gd name="connsiteY1" fmla="*/ 25 h 9525"/>
                </a:gdLst>
                <a:ahLst/>
                <a:cxnLst>
                  <a:cxn ang="0">
                    <a:pos x="connsiteX0" y="connsiteY0"/>
                  </a:cxn>
                  <a:cxn ang="0">
                    <a:pos x="connsiteX1" y="connsiteY1"/>
                  </a:cxn>
                </a:cxnLst>
                <a:rect l="l" t="t" r="r" b="b"/>
                <a:pathLst>
                  <a:path w="18288" h="9525">
                    <a:moveTo>
                      <a:pt x="18414" y="25"/>
                    </a:moveTo>
                    <a:lnTo>
                      <a:pt x="126"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40" name="Graphic 5">
              <a:extLst>
                <a:ext uri="{FF2B5EF4-FFF2-40B4-BE49-F238E27FC236}">
                  <a16:creationId xmlns:a16="http://schemas.microsoft.com/office/drawing/2014/main" id="{C3E41E13-493F-CCAF-B2AE-C63F55921AFF}"/>
                </a:ext>
              </a:extLst>
            </p:cNvPr>
            <p:cNvGrpSpPr/>
            <p:nvPr/>
          </p:nvGrpSpPr>
          <p:grpSpPr>
            <a:xfrm>
              <a:off x="2865377" y="1937511"/>
              <a:ext cx="43200" cy="43200"/>
              <a:chOff x="6011677" y="-896134"/>
              <a:chExt cx="18288" cy="18288"/>
            </a:xfrm>
          </p:grpSpPr>
          <p:sp>
            <p:nvSpPr>
              <p:cNvPr id="3734" name="Freeform: Shape 3733">
                <a:extLst>
                  <a:ext uri="{FF2B5EF4-FFF2-40B4-BE49-F238E27FC236}">
                    <a16:creationId xmlns:a16="http://schemas.microsoft.com/office/drawing/2014/main" id="{B4E93BF9-EA51-37E8-119F-CAFE9D62F7B3}"/>
                  </a:ext>
                </a:extLst>
              </p:cNvPr>
              <p:cNvSpPr/>
              <p:nvPr/>
            </p:nvSpPr>
            <p:spPr>
              <a:xfrm>
                <a:off x="6020821" y="-896134"/>
                <a:ext cx="9525" cy="18288"/>
              </a:xfrm>
              <a:custGeom>
                <a:avLst/>
                <a:gdLst>
                  <a:gd name="connsiteX0" fmla="*/ 123 w 9525"/>
                  <a:gd name="connsiteY0" fmla="*/ 25 h 18288"/>
                  <a:gd name="connsiteX1" fmla="*/ 123 w 9525"/>
                  <a:gd name="connsiteY1" fmla="*/ 18313 h 18288"/>
                </a:gdLst>
                <a:ahLst/>
                <a:cxnLst>
                  <a:cxn ang="0">
                    <a:pos x="connsiteX0" y="connsiteY0"/>
                  </a:cxn>
                  <a:cxn ang="0">
                    <a:pos x="connsiteX1" y="connsiteY1"/>
                  </a:cxn>
                </a:cxnLst>
                <a:rect l="l" t="t" r="r" b="b"/>
                <a:pathLst>
                  <a:path w="9525" h="18288">
                    <a:moveTo>
                      <a:pt x="123" y="25"/>
                    </a:moveTo>
                    <a:lnTo>
                      <a:pt x="123"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35" name="Freeform: Shape 3734">
                <a:extLst>
                  <a:ext uri="{FF2B5EF4-FFF2-40B4-BE49-F238E27FC236}">
                    <a16:creationId xmlns:a16="http://schemas.microsoft.com/office/drawing/2014/main" id="{3B96D7AF-EB65-57D8-61B6-5AC493CDE7E6}"/>
                  </a:ext>
                </a:extLst>
              </p:cNvPr>
              <p:cNvSpPr/>
              <p:nvPr/>
            </p:nvSpPr>
            <p:spPr>
              <a:xfrm>
                <a:off x="6011677" y="-886990"/>
                <a:ext cx="18288" cy="9525"/>
              </a:xfrm>
              <a:custGeom>
                <a:avLst/>
                <a:gdLst>
                  <a:gd name="connsiteX0" fmla="*/ 18411 w 18288"/>
                  <a:gd name="connsiteY0" fmla="*/ 25 h 9525"/>
                  <a:gd name="connsiteX1" fmla="*/ 123 w 18288"/>
                  <a:gd name="connsiteY1" fmla="*/ 25 h 9525"/>
                </a:gdLst>
                <a:ahLst/>
                <a:cxnLst>
                  <a:cxn ang="0">
                    <a:pos x="connsiteX0" y="connsiteY0"/>
                  </a:cxn>
                  <a:cxn ang="0">
                    <a:pos x="connsiteX1" y="connsiteY1"/>
                  </a:cxn>
                </a:cxnLst>
                <a:rect l="l" t="t" r="r" b="b"/>
                <a:pathLst>
                  <a:path w="18288" h="9525">
                    <a:moveTo>
                      <a:pt x="18411" y="25"/>
                    </a:moveTo>
                    <a:lnTo>
                      <a:pt x="123"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41" name="Graphic 5">
              <a:extLst>
                <a:ext uri="{FF2B5EF4-FFF2-40B4-BE49-F238E27FC236}">
                  <a16:creationId xmlns:a16="http://schemas.microsoft.com/office/drawing/2014/main" id="{D56CF12C-0318-9C07-5211-E18D62DCD765}"/>
                </a:ext>
              </a:extLst>
            </p:cNvPr>
            <p:cNvGrpSpPr/>
            <p:nvPr/>
          </p:nvGrpSpPr>
          <p:grpSpPr>
            <a:xfrm>
              <a:off x="2851653" y="1937511"/>
              <a:ext cx="43200" cy="43200"/>
              <a:chOff x="6001390" y="-896134"/>
              <a:chExt cx="18288" cy="18288"/>
            </a:xfrm>
          </p:grpSpPr>
          <p:sp>
            <p:nvSpPr>
              <p:cNvPr id="3732" name="Freeform: Shape 3731">
                <a:extLst>
                  <a:ext uri="{FF2B5EF4-FFF2-40B4-BE49-F238E27FC236}">
                    <a16:creationId xmlns:a16="http://schemas.microsoft.com/office/drawing/2014/main" id="{6B1153E6-3173-635C-4BCC-450CDE089963}"/>
                  </a:ext>
                </a:extLst>
              </p:cNvPr>
              <p:cNvSpPr/>
              <p:nvPr/>
            </p:nvSpPr>
            <p:spPr>
              <a:xfrm>
                <a:off x="6010534" y="-896134"/>
                <a:ext cx="9525" cy="18288"/>
              </a:xfrm>
              <a:custGeom>
                <a:avLst/>
                <a:gdLst>
                  <a:gd name="connsiteX0" fmla="*/ 122 w 9525"/>
                  <a:gd name="connsiteY0" fmla="*/ 25 h 18288"/>
                  <a:gd name="connsiteX1" fmla="*/ 122 w 9525"/>
                  <a:gd name="connsiteY1" fmla="*/ 18313 h 18288"/>
                </a:gdLst>
                <a:ahLst/>
                <a:cxnLst>
                  <a:cxn ang="0">
                    <a:pos x="connsiteX0" y="connsiteY0"/>
                  </a:cxn>
                  <a:cxn ang="0">
                    <a:pos x="connsiteX1" y="connsiteY1"/>
                  </a:cxn>
                </a:cxnLst>
                <a:rect l="l" t="t" r="r" b="b"/>
                <a:pathLst>
                  <a:path w="9525" h="18288">
                    <a:moveTo>
                      <a:pt x="122" y="25"/>
                    </a:moveTo>
                    <a:lnTo>
                      <a:pt x="122"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33" name="Freeform: Shape 3732">
                <a:extLst>
                  <a:ext uri="{FF2B5EF4-FFF2-40B4-BE49-F238E27FC236}">
                    <a16:creationId xmlns:a16="http://schemas.microsoft.com/office/drawing/2014/main" id="{511086A8-6527-C541-45A2-A2BB2BDC07A9}"/>
                  </a:ext>
                </a:extLst>
              </p:cNvPr>
              <p:cNvSpPr/>
              <p:nvPr/>
            </p:nvSpPr>
            <p:spPr>
              <a:xfrm>
                <a:off x="6001390" y="-886990"/>
                <a:ext cx="18288" cy="9525"/>
              </a:xfrm>
              <a:custGeom>
                <a:avLst/>
                <a:gdLst>
                  <a:gd name="connsiteX0" fmla="*/ 18410 w 18288"/>
                  <a:gd name="connsiteY0" fmla="*/ 25 h 9525"/>
                  <a:gd name="connsiteX1" fmla="*/ 122 w 18288"/>
                  <a:gd name="connsiteY1" fmla="*/ 25 h 9525"/>
                </a:gdLst>
                <a:ahLst/>
                <a:cxnLst>
                  <a:cxn ang="0">
                    <a:pos x="connsiteX0" y="connsiteY0"/>
                  </a:cxn>
                  <a:cxn ang="0">
                    <a:pos x="connsiteX1" y="connsiteY1"/>
                  </a:cxn>
                </a:cxnLst>
                <a:rect l="l" t="t" r="r" b="b"/>
                <a:pathLst>
                  <a:path w="18288" h="9525">
                    <a:moveTo>
                      <a:pt x="18410" y="25"/>
                    </a:moveTo>
                    <a:lnTo>
                      <a:pt x="122"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42" name="Graphic 5">
              <a:extLst>
                <a:ext uri="{FF2B5EF4-FFF2-40B4-BE49-F238E27FC236}">
                  <a16:creationId xmlns:a16="http://schemas.microsoft.com/office/drawing/2014/main" id="{B75879B1-DF6C-A50F-7CC4-42DF2D19ED72}"/>
                </a:ext>
              </a:extLst>
            </p:cNvPr>
            <p:cNvGrpSpPr/>
            <p:nvPr/>
          </p:nvGrpSpPr>
          <p:grpSpPr>
            <a:xfrm>
              <a:off x="2821030" y="1937511"/>
              <a:ext cx="43200" cy="43200"/>
              <a:chOff x="5978435" y="-896134"/>
              <a:chExt cx="18288" cy="18288"/>
            </a:xfrm>
          </p:grpSpPr>
          <p:sp>
            <p:nvSpPr>
              <p:cNvPr id="3730" name="Freeform: Shape 3729">
                <a:extLst>
                  <a:ext uri="{FF2B5EF4-FFF2-40B4-BE49-F238E27FC236}">
                    <a16:creationId xmlns:a16="http://schemas.microsoft.com/office/drawing/2014/main" id="{559226BC-0105-05E2-4800-98C6847426B1}"/>
                  </a:ext>
                </a:extLst>
              </p:cNvPr>
              <p:cNvSpPr/>
              <p:nvPr/>
            </p:nvSpPr>
            <p:spPr>
              <a:xfrm>
                <a:off x="5987579" y="-896134"/>
                <a:ext cx="9525" cy="18288"/>
              </a:xfrm>
              <a:custGeom>
                <a:avLst/>
                <a:gdLst>
                  <a:gd name="connsiteX0" fmla="*/ 120 w 9525"/>
                  <a:gd name="connsiteY0" fmla="*/ 25 h 18288"/>
                  <a:gd name="connsiteX1" fmla="*/ 120 w 9525"/>
                  <a:gd name="connsiteY1" fmla="*/ 18313 h 18288"/>
                </a:gdLst>
                <a:ahLst/>
                <a:cxnLst>
                  <a:cxn ang="0">
                    <a:pos x="connsiteX0" y="connsiteY0"/>
                  </a:cxn>
                  <a:cxn ang="0">
                    <a:pos x="connsiteX1" y="connsiteY1"/>
                  </a:cxn>
                </a:cxnLst>
                <a:rect l="l" t="t" r="r" b="b"/>
                <a:pathLst>
                  <a:path w="9525" h="18288">
                    <a:moveTo>
                      <a:pt x="120" y="25"/>
                    </a:moveTo>
                    <a:lnTo>
                      <a:pt x="120"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31" name="Freeform: Shape 3730">
                <a:extLst>
                  <a:ext uri="{FF2B5EF4-FFF2-40B4-BE49-F238E27FC236}">
                    <a16:creationId xmlns:a16="http://schemas.microsoft.com/office/drawing/2014/main" id="{C5E752CA-2633-1D90-7F34-B416AC7B7EA0}"/>
                  </a:ext>
                </a:extLst>
              </p:cNvPr>
              <p:cNvSpPr/>
              <p:nvPr/>
            </p:nvSpPr>
            <p:spPr>
              <a:xfrm>
                <a:off x="5978435" y="-886990"/>
                <a:ext cx="18288" cy="9525"/>
              </a:xfrm>
              <a:custGeom>
                <a:avLst/>
                <a:gdLst>
                  <a:gd name="connsiteX0" fmla="*/ 18408 w 18288"/>
                  <a:gd name="connsiteY0" fmla="*/ 25 h 9525"/>
                  <a:gd name="connsiteX1" fmla="*/ 120 w 18288"/>
                  <a:gd name="connsiteY1" fmla="*/ 25 h 9525"/>
                </a:gdLst>
                <a:ahLst/>
                <a:cxnLst>
                  <a:cxn ang="0">
                    <a:pos x="connsiteX0" y="connsiteY0"/>
                  </a:cxn>
                  <a:cxn ang="0">
                    <a:pos x="connsiteX1" y="connsiteY1"/>
                  </a:cxn>
                </a:cxnLst>
                <a:rect l="l" t="t" r="r" b="b"/>
                <a:pathLst>
                  <a:path w="18288" h="9525">
                    <a:moveTo>
                      <a:pt x="18408" y="25"/>
                    </a:moveTo>
                    <a:lnTo>
                      <a:pt x="120"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43" name="Graphic 5">
              <a:extLst>
                <a:ext uri="{FF2B5EF4-FFF2-40B4-BE49-F238E27FC236}">
                  <a16:creationId xmlns:a16="http://schemas.microsoft.com/office/drawing/2014/main" id="{86075F6E-84BF-73AF-CAFC-C3779A59F06D}"/>
                </a:ext>
              </a:extLst>
            </p:cNvPr>
            <p:cNvGrpSpPr/>
            <p:nvPr/>
          </p:nvGrpSpPr>
          <p:grpSpPr>
            <a:xfrm>
              <a:off x="2790534" y="1937511"/>
              <a:ext cx="43200" cy="43200"/>
              <a:chOff x="5955575" y="-896134"/>
              <a:chExt cx="18288" cy="18288"/>
            </a:xfrm>
          </p:grpSpPr>
          <p:sp>
            <p:nvSpPr>
              <p:cNvPr id="3728" name="Freeform: Shape 3727">
                <a:extLst>
                  <a:ext uri="{FF2B5EF4-FFF2-40B4-BE49-F238E27FC236}">
                    <a16:creationId xmlns:a16="http://schemas.microsoft.com/office/drawing/2014/main" id="{CF886153-10C8-32B3-4ED1-9219EA5A2708}"/>
                  </a:ext>
                </a:extLst>
              </p:cNvPr>
              <p:cNvSpPr/>
              <p:nvPr/>
            </p:nvSpPr>
            <p:spPr>
              <a:xfrm>
                <a:off x="5964719" y="-896134"/>
                <a:ext cx="9525" cy="18288"/>
              </a:xfrm>
              <a:custGeom>
                <a:avLst/>
                <a:gdLst>
                  <a:gd name="connsiteX0" fmla="*/ 117 w 9525"/>
                  <a:gd name="connsiteY0" fmla="*/ 25 h 18288"/>
                  <a:gd name="connsiteX1" fmla="*/ 117 w 9525"/>
                  <a:gd name="connsiteY1" fmla="*/ 18313 h 18288"/>
                </a:gdLst>
                <a:ahLst/>
                <a:cxnLst>
                  <a:cxn ang="0">
                    <a:pos x="connsiteX0" y="connsiteY0"/>
                  </a:cxn>
                  <a:cxn ang="0">
                    <a:pos x="connsiteX1" y="connsiteY1"/>
                  </a:cxn>
                </a:cxnLst>
                <a:rect l="l" t="t" r="r" b="b"/>
                <a:pathLst>
                  <a:path w="9525" h="18288">
                    <a:moveTo>
                      <a:pt x="117" y="25"/>
                    </a:moveTo>
                    <a:lnTo>
                      <a:pt x="117"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29" name="Freeform: Shape 3728">
                <a:extLst>
                  <a:ext uri="{FF2B5EF4-FFF2-40B4-BE49-F238E27FC236}">
                    <a16:creationId xmlns:a16="http://schemas.microsoft.com/office/drawing/2014/main" id="{EB48FE1A-0077-10F1-BDB9-93276ED2719B}"/>
                  </a:ext>
                </a:extLst>
              </p:cNvPr>
              <p:cNvSpPr/>
              <p:nvPr/>
            </p:nvSpPr>
            <p:spPr>
              <a:xfrm>
                <a:off x="5955575" y="-886990"/>
                <a:ext cx="18288" cy="9525"/>
              </a:xfrm>
              <a:custGeom>
                <a:avLst/>
                <a:gdLst>
                  <a:gd name="connsiteX0" fmla="*/ 18405 w 18288"/>
                  <a:gd name="connsiteY0" fmla="*/ 25 h 9525"/>
                  <a:gd name="connsiteX1" fmla="*/ 117 w 18288"/>
                  <a:gd name="connsiteY1" fmla="*/ 25 h 9525"/>
                </a:gdLst>
                <a:ahLst/>
                <a:cxnLst>
                  <a:cxn ang="0">
                    <a:pos x="connsiteX0" y="connsiteY0"/>
                  </a:cxn>
                  <a:cxn ang="0">
                    <a:pos x="connsiteX1" y="connsiteY1"/>
                  </a:cxn>
                </a:cxnLst>
                <a:rect l="l" t="t" r="r" b="b"/>
                <a:pathLst>
                  <a:path w="18288" h="9525">
                    <a:moveTo>
                      <a:pt x="18405" y="25"/>
                    </a:moveTo>
                    <a:lnTo>
                      <a:pt x="117"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44" name="Graphic 5">
              <a:extLst>
                <a:ext uri="{FF2B5EF4-FFF2-40B4-BE49-F238E27FC236}">
                  <a16:creationId xmlns:a16="http://schemas.microsoft.com/office/drawing/2014/main" id="{695267CF-53C9-65F6-96F4-00611F86F8B0}"/>
                </a:ext>
              </a:extLst>
            </p:cNvPr>
            <p:cNvGrpSpPr/>
            <p:nvPr/>
          </p:nvGrpSpPr>
          <p:grpSpPr>
            <a:xfrm>
              <a:off x="2745298" y="1937511"/>
              <a:ext cx="43200" cy="43200"/>
              <a:chOff x="5921666" y="-896134"/>
              <a:chExt cx="18288" cy="18288"/>
            </a:xfrm>
          </p:grpSpPr>
          <p:sp>
            <p:nvSpPr>
              <p:cNvPr id="3726" name="Freeform: Shape 3725">
                <a:extLst>
                  <a:ext uri="{FF2B5EF4-FFF2-40B4-BE49-F238E27FC236}">
                    <a16:creationId xmlns:a16="http://schemas.microsoft.com/office/drawing/2014/main" id="{674E328C-7F11-DD43-B5C0-1CD5A45849F1}"/>
                  </a:ext>
                </a:extLst>
              </p:cNvPr>
              <p:cNvSpPr/>
              <p:nvPr/>
            </p:nvSpPr>
            <p:spPr>
              <a:xfrm>
                <a:off x="5930810" y="-896134"/>
                <a:ext cx="9525" cy="18288"/>
              </a:xfrm>
              <a:custGeom>
                <a:avLst/>
                <a:gdLst>
                  <a:gd name="connsiteX0" fmla="*/ 114 w 9525"/>
                  <a:gd name="connsiteY0" fmla="*/ 25 h 18288"/>
                  <a:gd name="connsiteX1" fmla="*/ 114 w 9525"/>
                  <a:gd name="connsiteY1" fmla="*/ 18313 h 18288"/>
                </a:gdLst>
                <a:ahLst/>
                <a:cxnLst>
                  <a:cxn ang="0">
                    <a:pos x="connsiteX0" y="connsiteY0"/>
                  </a:cxn>
                  <a:cxn ang="0">
                    <a:pos x="connsiteX1" y="connsiteY1"/>
                  </a:cxn>
                </a:cxnLst>
                <a:rect l="l" t="t" r="r" b="b"/>
                <a:pathLst>
                  <a:path w="9525" h="18288">
                    <a:moveTo>
                      <a:pt x="114" y="25"/>
                    </a:moveTo>
                    <a:lnTo>
                      <a:pt x="114"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27" name="Freeform: Shape 3726">
                <a:extLst>
                  <a:ext uri="{FF2B5EF4-FFF2-40B4-BE49-F238E27FC236}">
                    <a16:creationId xmlns:a16="http://schemas.microsoft.com/office/drawing/2014/main" id="{9918C16E-BA42-0258-75E0-AD8C2F68A6A4}"/>
                  </a:ext>
                </a:extLst>
              </p:cNvPr>
              <p:cNvSpPr/>
              <p:nvPr/>
            </p:nvSpPr>
            <p:spPr>
              <a:xfrm>
                <a:off x="5921666" y="-886990"/>
                <a:ext cx="18288" cy="9525"/>
              </a:xfrm>
              <a:custGeom>
                <a:avLst/>
                <a:gdLst>
                  <a:gd name="connsiteX0" fmla="*/ 18402 w 18288"/>
                  <a:gd name="connsiteY0" fmla="*/ 25 h 9525"/>
                  <a:gd name="connsiteX1" fmla="*/ 114 w 18288"/>
                  <a:gd name="connsiteY1" fmla="*/ 25 h 9525"/>
                </a:gdLst>
                <a:ahLst/>
                <a:cxnLst>
                  <a:cxn ang="0">
                    <a:pos x="connsiteX0" y="connsiteY0"/>
                  </a:cxn>
                  <a:cxn ang="0">
                    <a:pos x="connsiteX1" y="connsiteY1"/>
                  </a:cxn>
                </a:cxnLst>
                <a:rect l="l" t="t" r="r" b="b"/>
                <a:pathLst>
                  <a:path w="18288" h="9525">
                    <a:moveTo>
                      <a:pt x="18402" y="25"/>
                    </a:moveTo>
                    <a:lnTo>
                      <a:pt x="114"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45" name="Graphic 5">
              <a:extLst>
                <a:ext uri="{FF2B5EF4-FFF2-40B4-BE49-F238E27FC236}">
                  <a16:creationId xmlns:a16="http://schemas.microsoft.com/office/drawing/2014/main" id="{D62DDDEC-89EE-1A55-8056-C19EC545CBA2}"/>
                </a:ext>
              </a:extLst>
            </p:cNvPr>
            <p:cNvGrpSpPr/>
            <p:nvPr/>
          </p:nvGrpSpPr>
          <p:grpSpPr>
            <a:xfrm>
              <a:off x="2730050" y="1937511"/>
              <a:ext cx="43200" cy="43200"/>
              <a:chOff x="5910236" y="-896134"/>
              <a:chExt cx="18288" cy="18288"/>
            </a:xfrm>
          </p:grpSpPr>
          <p:sp>
            <p:nvSpPr>
              <p:cNvPr id="3724" name="Freeform: Shape 3723">
                <a:extLst>
                  <a:ext uri="{FF2B5EF4-FFF2-40B4-BE49-F238E27FC236}">
                    <a16:creationId xmlns:a16="http://schemas.microsoft.com/office/drawing/2014/main" id="{37B96F92-3922-B5EF-2316-68922E57B25B}"/>
                  </a:ext>
                </a:extLst>
              </p:cNvPr>
              <p:cNvSpPr/>
              <p:nvPr/>
            </p:nvSpPr>
            <p:spPr>
              <a:xfrm>
                <a:off x="5919380" y="-896134"/>
                <a:ext cx="9525" cy="18288"/>
              </a:xfrm>
              <a:custGeom>
                <a:avLst/>
                <a:gdLst>
                  <a:gd name="connsiteX0" fmla="*/ 113 w 9525"/>
                  <a:gd name="connsiteY0" fmla="*/ 25 h 18288"/>
                  <a:gd name="connsiteX1" fmla="*/ 113 w 9525"/>
                  <a:gd name="connsiteY1" fmla="*/ 18313 h 18288"/>
                </a:gdLst>
                <a:ahLst/>
                <a:cxnLst>
                  <a:cxn ang="0">
                    <a:pos x="connsiteX0" y="connsiteY0"/>
                  </a:cxn>
                  <a:cxn ang="0">
                    <a:pos x="connsiteX1" y="connsiteY1"/>
                  </a:cxn>
                </a:cxnLst>
                <a:rect l="l" t="t" r="r" b="b"/>
                <a:pathLst>
                  <a:path w="9525" h="18288">
                    <a:moveTo>
                      <a:pt x="113" y="25"/>
                    </a:moveTo>
                    <a:lnTo>
                      <a:pt x="113"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25" name="Freeform: Shape 3724">
                <a:extLst>
                  <a:ext uri="{FF2B5EF4-FFF2-40B4-BE49-F238E27FC236}">
                    <a16:creationId xmlns:a16="http://schemas.microsoft.com/office/drawing/2014/main" id="{0B8CB838-0AAE-56A9-E3D7-6883CFD6F50C}"/>
                  </a:ext>
                </a:extLst>
              </p:cNvPr>
              <p:cNvSpPr/>
              <p:nvPr/>
            </p:nvSpPr>
            <p:spPr>
              <a:xfrm>
                <a:off x="5910236" y="-886990"/>
                <a:ext cx="18288" cy="9525"/>
              </a:xfrm>
              <a:custGeom>
                <a:avLst/>
                <a:gdLst>
                  <a:gd name="connsiteX0" fmla="*/ 18401 w 18288"/>
                  <a:gd name="connsiteY0" fmla="*/ 25 h 9525"/>
                  <a:gd name="connsiteX1" fmla="*/ 113 w 18288"/>
                  <a:gd name="connsiteY1" fmla="*/ 25 h 9525"/>
                </a:gdLst>
                <a:ahLst/>
                <a:cxnLst>
                  <a:cxn ang="0">
                    <a:pos x="connsiteX0" y="connsiteY0"/>
                  </a:cxn>
                  <a:cxn ang="0">
                    <a:pos x="connsiteX1" y="connsiteY1"/>
                  </a:cxn>
                </a:cxnLst>
                <a:rect l="l" t="t" r="r" b="b"/>
                <a:pathLst>
                  <a:path w="18288" h="9525">
                    <a:moveTo>
                      <a:pt x="18401" y="25"/>
                    </a:moveTo>
                    <a:lnTo>
                      <a:pt x="113"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46" name="Graphic 5">
              <a:extLst>
                <a:ext uri="{FF2B5EF4-FFF2-40B4-BE49-F238E27FC236}">
                  <a16:creationId xmlns:a16="http://schemas.microsoft.com/office/drawing/2014/main" id="{62666E96-C95E-8C8C-E1E1-5668588CC548}"/>
                </a:ext>
              </a:extLst>
            </p:cNvPr>
            <p:cNvGrpSpPr/>
            <p:nvPr/>
          </p:nvGrpSpPr>
          <p:grpSpPr>
            <a:xfrm>
              <a:off x="2699807" y="1937511"/>
              <a:ext cx="43200" cy="43200"/>
              <a:chOff x="5887566" y="-896134"/>
              <a:chExt cx="18288" cy="18288"/>
            </a:xfrm>
          </p:grpSpPr>
          <p:sp>
            <p:nvSpPr>
              <p:cNvPr id="3722" name="Freeform: Shape 3721">
                <a:extLst>
                  <a:ext uri="{FF2B5EF4-FFF2-40B4-BE49-F238E27FC236}">
                    <a16:creationId xmlns:a16="http://schemas.microsoft.com/office/drawing/2014/main" id="{F6D15AEB-70D7-E198-FAD0-05F0EB16988D}"/>
                  </a:ext>
                </a:extLst>
              </p:cNvPr>
              <p:cNvSpPr/>
              <p:nvPr/>
            </p:nvSpPr>
            <p:spPr>
              <a:xfrm>
                <a:off x="5896710" y="-896134"/>
                <a:ext cx="9525" cy="18288"/>
              </a:xfrm>
              <a:custGeom>
                <a:avLst/>
                <a:gdLst>
                  <a:gd name="connsiteX0" fmla="*/ 110 w 9525"/>
                  <a:gd name="connsiteY0" fmla="*/ 25 h 18288"/>
                  <a:gd name="connsiteX1" fmla="*/ 110 w 9525"/>
                  <a:gd name="connsiteY1" fmla="*/ 18313 h 18288"/>
                </a:gdLst>
                <a:ahLst/>
                <a:cxnLst>
                  <a:cxn ang="0">
                    <a:pos x="connsiteX0" y="connsiteY0"/>
                  </a:cxn>
                  <a:cxn ang="0">
                    <a:pos x="connsiteX1" y="connsiteY1"/>
                  </a:cxn>
                </a:cxnLst>
                <a:rect l="l" t="t" r="r" b="b"/>
                <a:pathLst>
                  <a:path w="9525" h="18288">
                    <a:moveTo>
                      <a:pt x="110" y="25"/>
                    </a:moveTo>
                    <a:lnTo>
                      <a:pt x="110"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23" name="Freeform: Shape 3722">
                <a:extLst>
                  <a:ext uri="{FF2B5EF4-FFF2-40B4-BE49-F238E27FC236}">
                    <a16:creationId xmlns:a16="http://schemas.microsoft.com/office/drawing/2014/main" id="{B5783113-7B14-383F-755D-09CA734CF873}"/>
                  </a:ext>
                </a:extLst>
              </p:cNvPr>
              <p:cNvSpPr/>
              <p:nvPr/>
            </p:nvSpPr>
            <p:spPr>
              <a:xfrm>
                <a:off x="5887566" y="-886990"/>
                <a:ext cx="18288" cy="9525"/>
              </a:xfrm>
              <a:custGeom>
                <a:avLst/>
                <a:gdLst>
                  <a:gd name="connsiteX0" fmla="*/ 18398 w 18288"/>
                  <a:gd name="connsiteY0" fmla="*/ 25 h 9525"/>
                  <a:gd name="connsiteX1" fmla="*/ 110 w 18288"/>
                  <a:gd name="connsiteY1" fmla="*/ 25 h 9525"/>
                </a:gdLst>
                <a:ahLst/>
                <a:cxnLst>
                  <a:cxn ang="0">
                    <a:pos x="connsiteX0" y="connsiteY0"/>
                  </a:cxn>
                  <a:cxn ang="0">
                    <a:pos x="connsiteX1" y="connsiteY1"/>
                  </a:cxn>
                </a:cxnLst>
                <a:rect l="l" t="t" r="r" b="b"/>
                <a:pathLst>
                  <a:path w="18288" h="9525">
                    <a:moveTo>
                      <a:pt x="18398" y="25"/>
                    </a:moveTo>
                    <a:lnTo>
                      <a:pt x="110"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47" name="Graphic 5">
              <a:extLst>
                <a:ext uri="{FF2B5EF4-FFF2-40B4-BE49-F238E27FC236}">
                  <a16:creationId xmlns:a16="http://schemas.microsoft.com/office/drawing/2014/main" id="{4CD6A27C-4265-021F-DF6B-5BD92494E2F5}"/>
                </a:ext>
              </a:extLst>
            </p:cNvPr>
            <p:cNvGrpSpPr/>
            <p:nvPr/>
          </p:nvGrpSpPr>
          <p:grpSpPr>
            <a:xfrm>
              <a:off x="2639705" y="1937511"/>
              <a:ext cx="43200" cy="43200"/>
              <a:chOff x="5842513" y="-896134"/>
              <a:chExt cx="18288" cy="18288"/>
            </a:xfrm>
          </p:grpSpPr>
          <p:sp>
            <p:nvSpPr>
              <p:cNvPr id="3720" name="Freeform: Shape 3719">
                <a:extLst>
                  <a:ext uri="{FF2B5EF4-FFF2-40B4-BE49-F238E27FC236}">
                    <a16:creationId xmlns:a16="http://schemas.microsoft.com/office/drawing/2014/main" id="{9C4276F6-1A43-0CDD-0C08-AC088CB9B5E5}"/>
                  </a:ext>
                </a:extLst>
              </p:cNvPr>
              <p:cNvSpPr/>
              <p:nvPr/>
            </p:nvSpPr>
            <p:spPr>
              <a:xfrm>
                <a:off x="5851657" y="-896134"/>
                <a:ext cx="9525" cy="18288"/>
              </a:xfrm>
              <a:custGeom>
                <a:avLst/>
                <a:gdLst>
                  <a:gd name="connsiteX0" fmla="*/ 105 w 9525"/>
                  <a:gd name="connsiteY0" fmla="*/ 25 h 18288"/>
                  <a:gd name="connsiteX1" fmla="*/ 105 w 9525"/>
                  <a:gd name="connsiteY1" fmla="*/ 18313 h 18288"/>
                </a:gdLst>
                <a:ahLst/>
                <a:cxnLst>
                  <a:cxn ang="0">
                    <a:pos x="connsiteX0" y="connsiteY0"/>
                  </a:cxn>
                  <a:cxn ang="0">
                    <a:pos x="connsiteX1" y="connsiteY1"/>
                  </a:cxn>
                </a:cxnLst>
                <a:rect l="l" t="t" r="r" b="b"/>
                <a:pathLst>
                  <a:path w="9525" h="18288">
                    <a:moveTo>
                      <a:pt x="105" y="25"/>
                    </a:moveTo>
                    <a:lnTo>
                      <a:pt x="105"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21" name="Freeform: Shape 3720">
                <a:extLst>
                  <a:ext uri="{FF2B5EF4-FFF2-40B4-BE49-F238E27FC236}">
                    <a16:creationId xmlns:a16="http://schemas.microsoft.com/office/drawing/2014/main" id="{89903C86-6D1B-C877-FE44-17E63C8B35E7}"/>
                  </a:ext>
                </a:extLst>
              </p:cNvPr>
              <p:cNvSpPr/>
              <p:nvPr/>
            </p:nvSpPr>
            <p:spPr>
              <a:xfrm>
                <a:off x="5842513" y="-886990"/>
                <a:ext cx="18288" cy="9525"/>
              </a:xfrm>
              <a:custGeom>
                <a:avLst/>
                <a:gdLst>
                  <a:gd name="connsiteX0" fmla="*/ 18393 w 18288"/>
                  <a:gd name="connsiteY0" fmla="*/ 25 h 9525"/>
                  <a:gd name="connsiteX1" fmla="*/ 105 w 18288"/>
                  <a:gd name="connsiteY1" fmla="*/ 25 h 9525"/>
                </a:gdLst>
                <a:ahLst/>
                <a:cxnLst>
                  <a:cxn ang="0">
                    <a:pos x="connsiteX0" y="connsiteY0"/>
                  </a:cxn>
                  <a:cxn ang="0">
                    <a:pos x="connsiteX1" y="connsiteY1"/>
                  </a:cxn>
                </a:cxnLst>
                <a:rect l="l" t="t" r="r" b="b"/>
                <a:pathLst>
                  <a:path w="18288" h="9525">
                    <a:moveTo>
                      <a:pt x="18393" y="25"/>
                    </a:moveTo>
                    <a:lnTo>
                      <a:pt x="105"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48" name="Graphic 5">
              <a:extLst>
                <a:ext uri="{FF2B5EF4-FFF2-40B4-BE49-F238E27FC236}">
                  <a16:creationId xmlns:a16="http://schemas.microsoft.com/office/drawing/2014/main" id="{07DC9C0C-04BE-6B11-8E16-8948888B38F4}"/>
                </a:ext>
              </a:extLst>
            </p:cNvPr>
            <p:cNvGrpSpPr/>
            <p:nvPr/>
          </p:nvGrpSpPr>
          <p:grpSpPr>
            <a:xfrm>
              <a:off x="2624711" y="1937511"/>
              <a:ext cx="43200" cy="43200"/>
              <a:chOff x="5831274" y="-896134"/>
              <a:chExt cx="18288" cy="18288"/>
            </a:xfrm>
          </p:grpSpPr>
          <p:sp>
            <p:nvSpPr>
              <p:cNvPr id="3718" name="Freeform: Shape 3717">
                <a:extLst>
                  <a:ext uri="{FF2B5EF4-FFF2-40B4-BE49-F238E27FC236}">
                    <a16:creationId xmlns:a16="http://schemas.microsoft.com/office/drawing/2014/main" id="{3C30EA4B-A4F9-0F3C-734F-0670C291FB89}"/>
                  </a:ext>
                </a:extLst>
              </p:cNvPr>
              <p:cNvSpPr/>
              <p:nvPr/>
            </p:nvSpPr>
            <p:spPr>
              <a:xfrm>
                <a:off x="5840418" y="-896134"/>
                <a:ext cx="9525" cy="18288"/>
              </a:xfrm>
              <a:custGeom>
                <a:avLst/>
                <a:gdLst>
                  <a:gd name="connsiteX0" fmla="*/ 104 w 9525"/>
                  <a:gd name="connsiteY0" fmla="*/ 25 h 18288"/>
                  <a:gd name="connsiteX1" fmla="*/ 104 w 9525"/>
                  <a:gd name="connsiteY1" fmla="*/ 18313 h 18288"/>
                </a:gdLst>
                <a:ahLst/>
                <a:cxnLst>
                  <a:cxn ang="0">
                    <a:pos x="connsiteX0" y="connsiteY0"/>
                  </a:cxn>
                  <a:cxn ang="0">
                    <a:pos x="connsiteX1" y="connsiteY1"/>
                  </a:cxn>
                </a:cxnLst>
                <a:rect l="l" t="t" r="r" b="b"/>
                <a:pathLst>
                  <a:path w="9525" h="18288">
                    <a:moveTo>
                      <a:pt x="104" y="25"/>
                    </a:moveTo>
                    <a:lnTo>
                      <a:pt x="104"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19" name="Freeform: Shape 3718">
                <a:extLst>
                  <a:ext uri="{FF2B5EF4-FFF2-40B4-BE49-F238E27FC236}">
                    <a16:creationId xmlns:a16="http://schemas.microsoft.com/office/drawing/2014/main" id="{ACBBCF91-585C-0CF4-99F0-4CA08DEF9B70}"/>
                  </a:ext>
                </a:extLst>
              </p:cNvPr>
              <p:cNvSpPr/>
              <p:nvPr/>
            </p:nvSpPr>
            <p:spPr>
              <a:xfrm>
                <a:off x="5831274" y="-886990"/>
                <a:ext cx="18288" cy="9525"/>
              </a:xfrm>
              <a:custGeom>
                <a:avLst/>
                <a:gdLst>
                  <a:gd name="connsiteX0" fmla="*/ 18392 w 18288"/>
                  <a:gd name="connsiteY0" fmla="*/ 25 h 9525"/>
                  <a:gd name="connsiteX1" fmla="*/ 104 w 18288"/>
                  <a:gd name="connsiteY1" fmla="*/ 25 h 9525"/>
                </a:gdLst>
                <a:ahLst/>
                <a:cxnLst>
                  <a:cxn ang="0">
                    <a:pos x="connsiteX0" y="connsiteY0"/>
                  </a:cxn>
                  <a:cxn ang="0">
                    <a:pos x="connsiteX1" y="connsiteY1"/>
                  </a:cxn>
                </a:cxnLst>
                <a:rect l="l" t="t" r="r" b="b"/>
                <a:pathLst>
                  <a:path w="18288" h="9525">
                    <a:moveTo>
                      <a:pt x="18392" y="25"/>
                    </a:moveTo>
                    <a:lnTo>
                      <a:pt x="104"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49" name="Graphic 5">
              <a:extLst>
                <a:ext uri="{FF2B5EF4-FFF2-40B4-BE49-F238E27FC236}">
                  <a16:creationId xmlns:a16="http://schemas.microsoft.com/office/drawing/2014/main" id="{FE305870-287A-509A-26DB-B4E66E47E8A4}"/>
                </a:ext>
              </a:extLst>
            </p:cNvPr>
            <p:cNvGrpSpPr/>
            <p:nvPr/>
          </p:nvGrpSpPr>
          <p:grpSpPr>
            <a:xfrm>
              <a:off x="2585955" y="1937511"/>
              <a:ext cx="43200" cy="43200"/>
              <a:chOff x="5802222" y="-896134"/>
              <a:chExt cx="18288" cy="18288"/>
            </a:xfrm>
          </p:grpSpPr>
          <p:sp>
            <p:nvSpPr>
              <p:cNvPr id="3716" name="Freeform: Shape 3715">
                <a:extLst>
                  <a:ext uri="{FF2B5EF4-FFF2-40B4-BE49-F238E27FC236}">
                    <a16:creationId xmlns:a16="http://schemas.microsoft.com/office/drawing/2014/main" id="{9939257A-7EE5-1C04-51EC-3ABDC2477328}"/>
                  </a:ext>
                </a:extLst>
              </p:cNvPr>
              <p:cNvSpPr/>
              <p:nvPr/>
            </p:nvSpPr>
            <p:spPr>
              <a:xfrm>
                <a:off x="5811366" y="-896134"/>
                <a:ext cx="9525" cy="18288"/>
              </a:xfrm>
              <a:custGeom>
                <a:avLst/>
                <a:gdLst>
                  <a:gd name="connsiteX0" fmla="*/ 101 w 9525"/>
                  <a:gd name="connsiteY0" fmla="*/ 25 h 18288"/>
                  <a:gd name="connsiteX1" fmla="*/ 101 w 9525"/>
                  <a:gd name="connsiteY1" fmla="*/ 18313 h 18288"/>
                </a:gdLst>
                <a:ahLst/>
                <a:cxnLst>
                  <a:cxn ang="0">
                    <a:pos x="connsiteX0" y="connsiteY0"/>
                  </a:cxn>
                  <a:cxn ang="0">
                    <a:pos x="connsiteX1" y="connsiteY1"/>
                  </a:cxn>
                </a:cxnLst>
                <a:rect l="l" t="t" r="r" b="b"/>
                <a:pathLst>
                  <a:path w="9525" h="18288">
                    <a:moveTo>
                      <a:pt x="101" y="25"/>
                    </a:moveTo>
                    <a:lnTo>
                      <a:pt x="101"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17" name="Freeform: Shape 3716">
                <a:extLst>
                  <a:ext uri="{FF2B5EF4-FFF2-40B4-BE49-F238E27FC236}">
                    <a16:creationId xmlns:a16="http://schemas.microsoft.com/office/drawing/2014/main" id="{43880041-1CFD-F546-8BC6-519333FA8DFB}"/>
                  </a:ext>
                </a:extLst>
              </p:cNvPr>
              <p:cNvSpPr/>
              <p:nvPr/>
            </p:nvSpPr>
            <p:spPr>
              <a:xfrm>
                <a:off x="5802222" y="-886990"/>
                <a:ext cx="18288" cy="9525"/>
              </a:xfrm>
              <a:custGeom>
                <a:avLst/>
                <a:gdLst>
                  <a:gd name="connsiteX0" fmla="*/ 18389 w 18288"/>
                  <a:gd name="connsiteY0" fmla="*/ 25 h 9525"/>
                  <a:gd name="connsiteX1" fmla="*/ 101 w 18288"/>
                  <a:gd name="connsiteY1" fmla="*/ 25 h 9525"/>
                </a:gdLst>
                <a:ahLst/>
                <a:cxnLst>
                  <a:cxn ang="0">
                    <a:pos x="connsiteX0" y="connsiteY0"/>
                  </a:cxn>
                  <a:cxn ang="0">
                    <a:pos x="connsiteX1" y="connsiteY1"/>
                  </a:cxn>
                </a:cxnLst>
                <a:rect l="l" t="t" r="r" b="b"/>
                <a:pathLst>
                  <a:path w="18288" h="9525">
                    <a:moveTo>
                      <a:pt x="18389" y="25"/>
                    </a:moveTo>
                    <a:lnTo>
                      <a:pt x="101"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50" name="Graphic 5">
              <a:extLst>
                <a:ext uri="{FF2B5EF4-FFF2-40B4-BE49-F238E27FC236}">
                  <a16:creationId xmlns:a16="http://schemas.microsoft.com/office/drawing/2014/main" id="{ADCACBCB-D9F4-7D98-C7AC-E7B57C82B42F}"/>
                </a:ext>
              </a:extLst>
            </p:cNvPr>
            <p:cNvGrpSpPr/>
            <p:nvPr/>
          </p:nvGrpSpPr>
          <p:grpSpPr>
            <a:xfrm>
              <a:off x="2495611" y="1937511"/>
              <a:ext cx="43200" cy="43200"/>
              <a:chOff x="5734500" y="-896134"/>
              <a:chExt cx="18288" cy="18288"/>
            </a:xfrm>
          </p:grpSpPr>
          <p:sp>
            <p:nvSpPr>
              <p:cNvPr id="3714" name="Freeform: Shape 3713">
                <a:extLst>
                  <a:ext uri="{FF2B5EF4-FFF2-40B4-BE49-F238E27FC236}">
                    <a16:creationId xmlns:a16="http://schemas.microsoft.com/office/drawing/2014/main" id="{300B40C7-F224-093F-2E6E-61AE54172AC2}"/>
                  </a:ext>
                </a:extLst>
              </p:cNvPr>
              <p:cNvSpPr/>
              <p:nvPr/>
            </p:nvSpPr>
            <p:spPr>
              <a:xfrm>
                <a:off x="5743644" y="-896134"/>
                <a:ext cx="9525" cy="18288"/>
              </a:xfrm>
              <a:custGeom>
                <a:avLst/>
                <a:gdLst>
                  <a:gd name="connsiteX0" fmla="*/ 94 w 9525"/>
                  <a:gd name="connsiteY0" fmla="*/ 25 h 18288"/>
                  <a:gd name="connsiteX1" fmla="*/ 94 w 9525"/>
                  <a:gd name="connsiteY1" fmla="*/ 18313 h 18288"/>
                </a:gdLst>
                <a:ahLst/>
                <a:cxnLst>
                  <a:cxn ang="0">
                    <a:pos x="connsiteX0" y="connsiteY0"/>
                  </a:cxn>
                  <a:cxn ang="0">
                    <a:pos x="connsiteX1" y="connsiteY1"/>
                  </a:cxn>
                </a:cxnLst>
                <a:rect l="l" t="t" r="r" b="b"/>
                <a:pathLst>
                  <a:path w="9525" h="18288">
                    <a:moveTo>
                      <a:pt x="94" y="25"/>
                    </a:moveTo>
                    <a:lnTo>
                      <a:pt x="94" y="1831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15" name="Freeform: Shape 3714">
                <a:extLst>
                  <a:ext uri="{FF2B5EF4-FFF2-40B4-BE49-F238E27FC236}">
                    <a16:creationId xmlns:a16="http://schemas.microsoft.com/office/drawing/2014/main" id="{C3BB7727-E974-7320-2096-4FB88B12B877}"/>
                  </a:ext>
                </a:extLst>
              </p:cNvPr>
              <p:cNvSpPr/>
              <p:nvPr/>
            </p:nvSpPr>
            <p:spPr>
              <a:xfrm>
                <a:off x="5734500" y="-886990"/>
                <a:ext cx="18288" cy="9525"/>
              </a:xfrm>
              <a:custGeom>
                <a:avLst/>
                <a:gdLst>
                  <a:gd name="connsiteX0" fmla="*/ 18382 w 18288"/>
                  <a:gd name="connsiteY0" fmla="*/ 25 h 9525"/>
                  <a:gd name="connsiteX1" fmla="*/ 94 w 18288"/>
                  <a:gd name="connsiteY1" fmla="*/ 25 h 9525"/>
                </a:gdLst>
                <a:ahLst/>
                <a:cxnLst>
                  <a:cxn ang="0">
                    <a:pos x="connsiteX0" y="connsiteY0"/>
                  </a:cxn>
                  <a:cxn ang="0">
                    <a:pos x="connsiteX1" y="connsiteY1"/>
                  </a:cxn>
                </a:cxnLst>
                <a:rect l="l" t="t" r="r" b="b"/>
                <a:pathLst>
                  <a:path w="18288" h="9525">
                    <a:moveTo>
                      <a:pt x="18382" y="25"/>
                    </a:moveTo>
                    <a:lnTo>
                      <a:pt x="94"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51" name="Graphic 5">
              <a:extLst>
                <a:ext uri="{FF2B5EF4-FFF2-40B4-BE49-F238E27FC236}">
                  <a16:creationId xmlns:a16="http://schemas.microsoft.com/office/drawing/2014/main" id="{C5F96BC8-D906-23A7-EFF5-85353D975EC6}"/>
                </a:ext>
              </a:extLst>
            </p:cNvPr>
            <p:cNvGrpSpPr/>
            <p:nvPr/>
          </p:nvGrpSpPr>
          <p:grpSpPr>
            <a:xfrm>
              <a:off x="2480871" y="1901555"/>
              <a:ext cx="43200" cy="43200"/>
              <a:chOff x="5723451" y="-924805"/>
              <a:chExt cx="18288" cy="18287"/>
            </a:xfrm>
          </p:grpSpPr>
          <p:sp>
            <p:nvSpPr>
              <p:cNvPr id="3712" name="Freeform: Shape 3711">
                <a:extLst>
                  <a:ext uri="{FF2B5EF4-FFF2-40B4-BE49-F238E27FC236}">
                    <a16:creationId xmlns:a16="http://schemas.microsoft.com/office/drawing/2014/main" id="{12AEF132-205C-1AF5-1386-FAB838C5C5C0}"/>
                  </a:ext>
                </a:extLst>
              </p:cNvPr>
              <p:cNvSpPr/>
              <p:nvPr/>
            </p:nvSpPr>
            <p:spPr>
              <a:xfrm>
                <a:off x="5732595" y="-924805"/>
                <a:ext cx="9525" cy="18287"/>
              </a:xfrm>
              <a:custGeom>
                <a:avLst/>
                <a:gdLst>
                  <a:gd name="connsiteX0" fmla="*/ 93 w 9525"/>
                  <a:gd name="connsiteY0" fmla="*/ 22 h 18287"/>
                  <a:gd name="connsiteX1" fmla="*/ 93 w 9525"/>
                  <a:gd name="connsiteY1" fmla="*/ 18310 h 18287"/>
                </a:gdLst>
                <a:ahLst/>
                <a:cxnLst>
                  <a:cxn ang="0">
                    <a:pos x="connsiteX0" y="connsiteY0"/>
                  </a:cxn>
                  <a:cxn ang="0">
                    <a:pos x="connsiteX1" y="connsiteY1"/>
                  </a:cxn>
                </a:cxnLst>
                <a:rect l="l" t="t" r="r" b="b"/>
                <a:pathLst>
                  <a:path w="9525" h="18287">
                    <a:moveTo>
                      <a:pt x="93" y="22"/>
                    </a:moveTo>
                    <a:lnTo>
                      <a:pt x="93" y="1831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13" name="Freeform: Shape 3712">
                <a:extLst>
                  <a:ext uri="{FF2B5EF4-FFF2-40B4-BE49-F238E27FC236}">
                    <a16:creationId xmlns:a16="http://schemas.microsoft.com/office/drawing/2014/main" id="{9E002B3D-693C-1DE4-6C46-F0ED49195328}"/>
                  </a:ext>
                </a:extLst>
              </p:cNvPr>
              <p:cNvSpPr/>
              <p:nvPr/>
            </p:nvSpPr>
            <p:spPr>
              <a:xfrm>
                <a:off x="5723451" y="-915661"/>
                <a:ext cx="18288" cy="9525"/>
              </a:xfrm>
              <a:custGeom>
                <a:avLst/>
                <a:gdLst>
                  <a:gd name="connsiteX0" fmla="*/ 18381 w 18288"/>
                  <a:gd name="connsiteY0" fmla="*/ 22 h 9525"/>
                  <a:gd name="connsiteX1" fmla="*/ 93 w 18288"/>
                  <a:gd name="connsiteY1" fmla="*/ 22 h 9525"/>
                </a:gdLst>
                <a:ahLst/>
                <a:cxnLst>
                  <a:cxn ang="0">
                    <a:pos x="connsiteX0" y="connsiteY0"/>
                  </a:cxn>
                  <a:cxn ang="0">
                    <a:pos x="connsiteX1" y="connsiteY1"/>
                  </a:cxn>
                </a:cxnLst>
                <a:rect l="l" t="t" r="r" b="b"/>
                <a:pathLst>
                  <a:path w="18288" h="9525">
                    <a:moveTo>
                      <a:pt x="18381" y="22"/>
                    </a:moveTo>
                    <a:lnTo>
                      <a:pt x="93" y="2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52" name="Graphic 5">
              <a:extLst>
                <a:ext uri="{FF2B5EF4-FFF2-40B4-BE49-F238E27FC236}">
                  <a16:creationId xmlns:a16="http://schemas.microsoft.com/office/drawing/2014/main" id="{83513D60-8D6C-8F47-1FFC-3BE697B25D99}"/>
                </a:ext>
              </a:extLst>
            </p:cNvPr>
            <p:cNvGrpSpPr/>
            <p:nvPr/>
          </p:nvGrpSpPr>
          <p:grpSpPr>
            <a:xfrm>
              <a:off x="2456474" y="1901555"/>
              <a:ext cx="43200" cy="43200"/>
              <a:chOff x="5705163" y="-924805"/>
              <a:chExt cx="18288" cy="18287"/>
            </a:xfrm>
          </p:grpSpPr>
          <p:sp>
            <p:nvSpPr>
              <p:cNvPr id="3710" name="Freeform: Shape 3709">
                <a:extLst>
                  <a:ext uri="{FF2B5EF4-FFF2-40B4-BE49-F238E27FC236}">
                    <a16:creationId xmlns:a16="http://schemas.microsoft.com/office/drawing/2014/main" id="{C4CD6F68-7838-577B-575B-A8A83EC21A58}"/>
                  </a:ext>
                </a:extLst>
              </p:cNvPr>
              <p:cNvSpPr/>
              <p:nvPr/>
            </p:nvSpPr>
            <p:spPr>
              <a:xfrm>
                <a:off x="5714307" y="-924805"/>
                <a:ext cx="9525" cy="18287"/>
              </a:xfrm>
              <a:custGeom>
                <a:avLst/>
                <a:gdLst>
                  <a:gd name="connsiteX0" fmla="*/ 91 w 9525"/>
                  <a:gd name="connsiteY0" fmla="*/ 22 h 18287"/>
                  <a:gd name="connsiteX1" fmla="*/ 91 w 9525"/>
                  <a:gd name="connsiteY1" fmla="*/ 18310 h 18287"/>
                </a:gdLst>
                <a:ahLst/>
                <a:cxnLst>
                  <a:cxn ang="0">
                    <a:pos x="connsiteX0" y="connsiteY0"/>
                  </a:cxn>
                  <a:cxn ang="0">
                    <a:pos x="connsiteX1" y="connsiteY1"/>
                  </a:cxn>
                </a:cxnLst>
                <a:rect l="l" t="t" r="r" b="b"/>
                <a:pathLst>
                  <a:path w="9525" h="18287">
                    <a:moveTo>
                      <a:pt x="91" y="22"/>
                    </a:moveTo>
                    <a:lnTo>
                      <a:pt x="91" y="1831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11" name="Freeform: Shape 3710">
                <a:extLst>
                  <a:ext uri="{FF2B5EF4-FFF2-40B4-BE49-F238E27FC236}">
                    <a16:creationId xmlns:a16="http://schemas.microsoft.com/office/drawing/2014/main" id="{952EBCC7-0216-0774-6BC6-D1066F46796C}"/>
                  </a:ext>
                </a:extLst>
              </p:cNvPr>
              <p:cNvSpPr/>
              <p:nvPr/>
            </p:nvSpPr>
            <p:spPr>
              <a:xfrm>
                <a:off x="5705163" y="-915661"/>
                <a:ext cx="18288" cy="9525"/>
              </a:xfrm>
              <a:custGeom>
                <a:avLst/>
                <a:gdLst>
                  <a:gd name="connsiteX0" fmla="*/ 18379 w 18288"/>
                  <a:gd name="connsiteY0" fmla="*/ 22 h 9525"/>
                  <a:gd name="connsiteX1" fmla="*/ 91 w 18288"/>
                  <a:gd name="connsiteY1" fmla="*/ 22 h 9525"/>
                </a:gdLst>
                <a:ahLst/>
                <a:cxnLst>
                  <a:cxn ang="0">
                    <a:pos x="connsiteX0" y="connsiteY0"/>
                  </a:cxn>
                  <a:cxn ang="0">
                    <a:pos x="connsiteX1" y="connsiteY1"/>
                  </a:cxn>
                </a:cxnLst>
                <a:rect l="l" t="t" r="r" b="b"/>
                <a:pathLst>
                  <a:path w="18288" h="9525">
                    <a:moveTo>
                      <a:pt x="18379" y="22"/>
                    </a:moveTo>
                    <a:lnTo>
                      <a:pt x="91" y="2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53" name="Graphic 5">
              <a:extLst>
                <a:ext uri="{FF2B5EF4-FFF2-40B4-BE49-F238E27FC236}">
                  <a16:creationId xmlns:a16="http://schemas.microsoft.com/office/drawing/2014/main" id="{C9D0FF08-47F9-D234-A0BA-41EBC2B22ECB}"/>
                </a:ext>
              </a:extLst>
            </p:cNvPr>
            <p:cNvGrpSpPr/>
            <p:nvPr/>
          </p:nvGrpSpPr>
          <p:grpSpPr>
            <a:xfrm>
              <a:off x="2462573" y="1901555"/>
              <a:ext cx="43200" cy="43200"/>
              <a:chOff x="5709735" y="-924805"/>
              <a:chExt cx="18288" cy="18287"/>
            </a:xfrm>
          </p:grpSpPr>
          <p:sp>
            <p:nvSpPr>
              <p:cNvPr id="3708" name="Freeform: Shape 3707">
                <a:extLst>
                  <a:ext uri="{FF2B5EF4-FFF2-40B4-BE49-F238E27FC236}">
                    <a16:creationId xmlns:a16="http://schemas.microsoft.com/office/drawing/2014/main" id="{91E02AC5-5AAD-891F-D3E3-ABB462DE4344}"/>
                  </a:ext>
                </a:extLst>
              </p:cNvPr>
              <p:cNvSpPr/>
              <p:nvPr/>
            </p:nvSpPr>
            <p:spPr>
              <a:xfrm>
                <a:off x="5718879" y="-924805"/>
                <a:ext cx="9525" cy="18287"/>
              </a:xfrm>
              <a:custGeom>
                <a:avLst/>
                <a:gdLst>
                  <a:gd name="connsiteX0" fmla="*/ 91 w 9525"/>
                  <a:gd name="connsiteY0" fmla="*/ 22 h 18287"/>
                  <a:gd name="connsiteX1" fmla="*/ 91 w 9525"/>
                  <a:gd name="connsiteY1" fmla="*/ 18310 h 18287"/>
                </a:gdLst>
                <a:ahLst/>
                <a:cxnLst>
                  <a:cxn ang="0">
                    <a:pos x="connsiteX0" y="connsiteY0"/>
                  </a:cxn>
                  <a:cxn ang="0">
                    <a:pos x="connsiteX1" y="connsiteY1"/>
                  </a:cxn>
                </a:cxnLst>
                <a:rect l="l" t="t" r="r" b="b"/>
                <a:pathLst>
                  <a:path w="9525" h="18287">
                    <a:moveTo>
                      <a:pt x="91" y="22"/>
                    </a:moveTo>
                    <a:lnTo>
                      <a:pt x="91" y="1831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09" name="Freeform: Shape 3708">
                <a:extLst>
                  <a:ext uri="{FF2B5EF4-FFF2-40B4-BE49-F238E27FC236}">
                    <a16:creationId xmlns:a16="http://schemas.microsoft.com/office/drawing/2014/main" id="{EFE4F5B8-E07C-272F-AD3C-5473FCB923EA}"/>
                  </a:ext>
                </a:extLst>
              </p:cNvPr>
              <p:cNvSpPr/>
              <p:nvPr/>
            </p:nvSpPr>
            <p:spPr>
              <a:xfrm>
                <a:off x="5709735" y="-915661"/>
                <a:ext cx="18288" cy="9525"/>
              </a:xfrm>
              <a:custGeom>
                <a:avLst/>
                <a:gdLst>
                  <a:gd name="connsiteX0" fmla="*/ 18379 w 18288"/>
                  <a:gd name="connsiteY0" fmla="*/ 22 h 9525"/>
                  <a:gd name="connsiteX1" fmla="*/ 91 w 18288"/>
                  <a:gd name="connsiteY1" fmla="*/ 22 h 9525"/>
                </a:gdLst>
                <a:ahLst/>
                <a:cxnLst>
                  <a:cxn ang="0">
                    <a:pos x="connsiteX0" y="connsiteY0"/>
                  </a:cxn>
                  <a:cxn ang="0">
                    <a:pos x="connsiteX1" y="connsiteY1"/>
                  </a:cxn>
                </a:cxnLst>
                <a:rect l="l" t="t" r="r" b="b"/>
                <a:pathLst>
                  <a:path w="18288" h="9525">
                    <a:moveTo>
                      <a:pt x="18379" y="22"/>
                    </a:moveTo>
                    <a:lnTo>
                      <a:pt x="91" y="2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54" name="Graphic 5">
              <a:extLst>
                <a:ext uri="{FF2B5EF4-FFF2-40B4-BE49-F238E27FC236}">
                  <a16:creationId xmlns:a16="http://schemas.microsoft.com/office/drawing/2014/main" id="{38D60DA4-7410-B671-141E-6AB44069E950}"/>
                </a:ext>
              </a:extLst>
            </p:cNvPr>
            <p:cNvGrpSpPr/>
            <p:nvPr/>
          </p:nvGrpSpPr>
          <p:grpSpPr>
            <a:xfrm>
              <a:off x="2344146" y="1901555"/>
              <a:ext cx="43200" cy="43200"/>
              <a:chOff x="5620962" y="-924805"/>
              <a:chExt cx="18288" cy="18287"/>
            </a:xfrm>
          </p:grpSpPr>
          <p:sp>
            <p:nvSpPr>
              <p:cNvPr id="3706" name="Freeform: Shape 3705">
                <a:extLst>
                  <a:ext uri="{FF2B5EF4-FFF2-40B4-BE49-F238E27FC236}">
                    <a16:creationId xmlns:a16="http://schemas.microsoft.com/office/drawing/2014/main" id="{30424714-EDAB-D3BD-BAA4-D749AA09E445}"/>
                  </a:ext>
                </a:extLst>
              </p:cNvPr>
              <p:cNvSpPr/>
              <p:nvPr/>
            </p:nvSpPr>
            <p:spPr>
              <a:xfrm>
                <a:off x="5630106" y="-924805"/>
                <a:ext cx="9525" cy="18287"/>
              </a:xfrm>
              <a:custGeom>
                <a:avLst/>
                <a:gdLst>
                  <a:gd name="connsiteX0" fmla="*/ 82 w 9525"/>
                  <a:gd name="connsiteY0" fmla="*/ 22 h 18287"/>
                  <a:gd name="connsiteX1" fmla="*/ 82 w 9525"/>
                  <a:gd name="connsiteY1" fmla="*/ 18310 h 18287"/>
                </a:gdLst>
                <a:ahLst/>
                <a:cxnLst>
                  <a:cxn ang="0">
                    <a:pos x="connsiteX0" y="connsiteY0"/>
                  </a:cxn>
                  <a:cxn ang="0">
                    <a:pos x="connsiteX1" y="connsiteY1"/>
                  </a:cxn>
                </a:cxnLst>
                <a:rect l="l" t="t" r="r" b="b"/>
                <a:pathLst>
                  <a:path w="9525" h="18287">
                    <a:moveTo>
                      <a:pt x="82" y="22"/>
                    </a:moveTo>
                    <a:lnTo>
                      <a:pt x="82" y="1831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07" name="Freeform: Shape 3706">
                <a:extLst>
                  <a:ext uri="{FF2B5EF4-FFF2-40B4-BE49-F238E27FC236}">
                    <a16:creationId xmlns:a16="http://schemas.microsoft.com/office/drawing/2014/main" id="{ED3B5C77-EC3F-D7EA-C9E2-C09A0BF2F03D}"/>
                  </a:ext>
                </a:extLst>
              </p:cNvPr>
              <p:cNvSpPr/>
              <p:nvPr/>
            </p:nvSpPr>
            <p:spPr>
              <a:xfrm>
                <a:off x="5620962" y="-915661"/>
                <a:ext cx="18288" cy="9525"/>
              </a:xfrm>
              <a:custGeom>
                <a:avLst/>
                <a:gdLst>
                  <a:gd name="connsiteX0" fmla="*/ 18370 w 18288"/>
                  <a:gd name="connsiteY0" fmla="*/ 22 h 9525"/>
                  <a:gd name="connsiteX1" fmla="*/ 82 w 18288"/>
                  <a:gd name="connsiteY1" fmla="*/ 22 h 9525"/>
                </a:gdLst>
                <a:ahLst/>
                <a:cxnLst>
                  <a:cxn ang="0">
                    <a:pos x="connsiteX0" y="connsiteY0"/>
                  </a:cxn>
                  <a:cxn ang="0">
                    <a:pos x="connsiteX1" y="connsiteY1"/>
                  </a:cxn>
                </a:cxnLst>
                <a:rect l="l" t="t" r="r" b="b"/>
                <a:pathLst>
                  <a:path w="18288" h="9525">
                    <a:moveTo>
                      <a:pt x="18370" y="22"/>
                    </a:moveTo>
                    <a:lnTo>
                      <a:pt x="82" y="2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55" name="Graphic 5">
              <a:extLst>
                <a:ext uri="{FF2B5EF4-FFF2-40B4-BE49-F238E27FC236}">
                  <a16:creationId xmlns:a16="http://schemas.microsoft.com/office/drawing/2014/main" id="{5F5DFCB6-D8DF-4DE7-FFD8-7DDC741620E3}"/>
                </a:ext>
              </a:extLst>
            </p:cNvPr>
            <p:cNvGrpSpPr/>
            <p:nvPr/>
          </p:nvGrpSpPr>
          <p:grpSpPr>
            <a:xfrm>
              <a:off x="2329406" y="1901555"/>
              <a:ext cx="43200" cy="43200"/>
              <a:chOff x="5609913" y="-924805"/>
              <a:chExt cx="18288" cy="18287"/>
            </a:xfrm>
          </p:grpSpPr>
          <p:sp>
            <p:nvSpPr>
              <p:cNvPr id="3704" name="Freeform: Shape 3703">
                <a:extLst>
                  <a:ext uri="{FF2B5EF4-FFF2-40B4-BE49-F238E27FC236}">
                    <a16:creationId xmlns:a16="http://schemas.microsoft.com/office/drawing/2014/main" id="{27E448A3-3536-F8F7-25E7-6284F179BF2F}"/>
                  </a:ext>
                </a:extLst>
              </p:cNvPr>
              <p:cNvSpPr/>
              <p:nvPr/>
            </p:nvSpPr>
            <p:spPr>
              <a:xfrm>
                <a:off x="5619057" y="-924805"/>
                <a:ext cx="9525" cy="18287"/>
              </a:xfrm>
              <a:custGeom>
                <a:avLst/>
                <a:gdLst>
                  <a:gd name="connsiteX0" fmla="*/ 81 w 9525"/>
                  <a:gd name="connsiteY0" fmla="*/ 22 h 18287"/>
                  <a:gd name="connsiteX1" fmla="*/ 81 w 9525"/>
                  <a:gd name="connsiteY1" fmla="*/ 18310 h 18287"/>
                </a:gdLst>
                <a:ahLst/>
                <a:cxnLst>
                  <a:cxn ang="0">
                    <a:pos x="connsiteX0" y="connsiteY0"/>
                  </a:cxn>
                  <a:cxn ang="0">
                    <a:pos x="connsiteX1" y="connsiteY1"/>
                  </a:cxn>
                </a:cxnLst>
                <a:rect l="l" t="t" r="r" b="b"/>
                <a:pathLst>
                  <a:path w="9525" h="18287">
                    <a:moveTo>
                      <a:pt x="81" y="22"/>
                    </a:moveTo>
                    <a:lnTo>
                      <a:pt x="81" y="1831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05" name="Freeform: Shape 3704">
                <a:extLst>
                  <a:ext uri="{FF2B5EF4-FFF2-40B4-BE49-F238E27FC236}">
                    <a16:creationId xmlns:a16="http://schemas.microsoft.com/office/drawing/2014/main" id="{472A192F-97B3-3ED4-C9E2-D073A10DD01B}"/>
                  </a:ext>
                </a:extLst>
              </p:cNvPr>
              <p:cNvSpPr/>
              <p:nvPr/>
            </p:nvSpPr>
            <p:spPr>
              <a:xfrm>
                <a:off x="5609913" y="-915661"/>
                <a:ext cx="18288" cy="9525"/>
              </a:xfrm>
              <a:custGeom>
                <a:avLst/>
                <a:gdLst>
                  <a:gd name="connsiteX0" fmla="*/ 18369 w 18288"/>
                  <a:gd name="connsiteY0" fmla="*/ 22 h 9525"/>
                  <a:gd name="connsiteX1" fmla="*/ 81 w 18288"/>
                  <a:gd name="connsiteY1" fmla="*/ 22 h 9525"/>
                </a:gdLst>
                <a:ahLst/>
                <a:cxnLst>
                  <a:cxn ang="0">
                    <a:pos x="connsiteX0" y="connsiteY0"/>
                  </a:cxn>
                  <a:cxn ang="0">
                    <a:pos x="connsiteX1" y="connsiteY1"/>
                  </a:cxn>
                </a:cxnLst>
                <a:rect l="l" t="t" r="r" b="b"/>
                <a:pathLst>
                  <a:path w="18288" h="9525">
                    <a:moveTo>
                      <a:pt x="18369" y="22"/>
                    </a:moveTo>
                    <a:lnTo>
                      <a:pt x="81" y="2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56" name="Graphic 5">
              <a:extLst>
                <a:ext uri="{FF2B5EF4-FFF2-40B4-BE49-F238E27FC236}">
                  <a16:creationId xmlns:a16="http://schemas.microsoft.com/office/drawing/2014/main" id="{796EFAF6-D1C4-DC96-0976-77A59A554319}"/>
                </a:ext>
              </a:extLst>
            </p:cNvPr>
            <p:cNvGrpSpPr/>
            <p:nvPr/>
          </p:nvGrpSpPr>
          <p:grpSpPr>
            <a:xfrm>
              <a:off x="2132578" y="1868708"/>
              <a:ext cx="43200" cy="43200"/>
              <a:chOff x="5462370" y="-950998"/>
              <a:chExt cx="18288" cy="18287"/>
            </a:xfrm>
          </p:grpSpPr>
          <p:sp>
            <p:nvSpPr>
              <p:cNvPr id="3702" name="Freeform: Shape 3701">
                <a:extLst>
                  <a:ext uri="{FF2B5EF4-FFF2-40B4-BE49-F238E27FC236}">
                    <a16:creationId xmlns:a16="http://schemas.microsoft.com/office/drawing/2014/main" id="{B54E986D-E4F1-98B6-67A3-99DF7662F90F}"/>
                  </a:ext>
                </a:extLst>
              </p:cNvPr>
              <p:cNvSpPr/>
              <p:nvPr/>
            </p:nvSpPr>
            <p:spPr>
              <a:xfrm>
                <a:off x="5471514" y="-950998"/>
                <a:ext cx="9525" cy="18287"/>
              </a:xfrm>
              <a:custGeom>
                <a:avLst/>
                <a:gdLst>
                  <a:gd name="connsiteX0" fmla="*/ 66 w 9525"/>
                  <a:gd name="connsiteY0" fmla="*/ 19 h 18287"/>
                  <a:gd name="connsiteX1" fmla="*/ 66 w 9525"/>
                  <a:gd name="connsiteY1" fmla="*/ 18307 h 18287"/>
                </a:gdLst>
                <a:ahLst/>
                <a:cxnLst>
                  <a:cxn ang="0">
                    <a:pos x="connsiteX0" y="connsiteY0"/>
                  </a:cxn>
                  <a:cxn ang="0">
                    <a:pos x="connsiteX1" y="connsiteY1"/>
                  </a:cxn>
                </a:cxnLst>
                <a:rect l="l" t="t" r="r" b="b"/>
                <a:pathLst>
                  <a:path w="9525" h="18287">
                    <a:moveTo>
                      <a:pt x="66" y="19"/>
                    </a:moveTo>
                    <a:lnTo>
                      <a:pt x="66" y="18307"/>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03" name="Freeform: Shape 3702">
                <a:extLst>
                  <a:ext uri="{FF2B5EF4-FFF2-40B4-BE49-F238E27FC236}">
                    <a16:creationId xmlns:a16="http://schemas.microsoft.com/office/drawing/2014/main" id="{EAE99806-0A25-FC12-4529-382F0803324A}"/>
                  </a:ext>
                </a:extLst>
              </p:cNvPr>
              <p:cNvSpPr/>
              <p:nvPr/>
            </p:nvSpPr>
            <p:spPr>
              <a:xfrm>
                <a:off x="5462370" y="-941854"/>
                <a:ext cx="18288" cy="9525"/>
              </a:xfrm>
              <a:custGeom>
                <a:avLst/>
                <a:gdLst>
                  <a:gd name="connsiteX0" fmla="*/ 18354 w 18288"/>
                  <a:gd name="connsiteY0" fmla="*/ 19 h 9525"/>
                  <a:gd name="connsiteX1" fmla="*/ 66 w 18288"/>
                  <a:gd name="connsiteY1" fmla="*/ 19 h 9525"/>
                </a:gdLst>
                <a:ahLst/>
                <a:cxnLst>
                  <a:cxn ang="0">
                    <a:pos x="connsiteX0" y="connsiteY0"/>
                  </a:cxn>
                  <a:cxn ang="0">
                    <a:pos x="connsiteX1" y="connsiteY1"/>
                  </a:cxn>
                </a:cxnLst>
                <a:rect l="l" t="t" r="r" b="b"/>
                <a:pathLst>
                  <a:path w="18288" h="9525">
                    <a:moveTo>
                      <a:pt x="18354" y="19"/>
                    </a:moveTo>
                    <a:lnTo>
                      <a:pt x="66" y="1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57" name="Graphic 5">
              <a:extLst>
                <a:ext uri="{FF2B5EF4-FFF2-40B4-BE49-F238E27FC236}">
                  <a16:creationId xmlns:a16="http://schemas.microsoft.com/office/drawing/2014/main" id="{AFD37EE7-35F8-8806-E05B-35F51E20D76E}"/>
                </a:ext>
              </a:extLst>
            </p:cNvPr>
            <p:cNvGrpSpPr/>
            <p:nvPr/>
          </p:nvGrpSpPr>
          <p:grpSpPr>
            <a:xfrm>
              <a:off x="2116949" y="1868708"/>
              <a:ext cx="43200" cy="43200"/>
              <a:chOff x="5450655" y="-950998"/>
              <a:chExt cx="18288" cy="18287"/>
            </a:xfrm>
          </p:grpSpPr>
          <p:sp>
            <p:nvSpPr>
              <p:cNvPr id="3700" name="Freeform: Shape 3699">
                <a:extLst>
                  <a:ext uri="{FF2B5EF4-FFF2-40B4-BE49-F238E27FC236}">
                    <a16:creationId xmlns:a16="http://schemas.microsoft.com/office/drawing/2014/main" id="{BECFE5CA-654E-1F0E-DEF4-7D6D5A94F53A}"/>
                  </a:ext>
                </a:extLst>
              </p:cNvPr>
              <p:cNvSpPr/>
              <p:nvPr/>
            </p:nvSpPr>
            <p:spPr>
              <a:xfrm>
                <a:off x="5459799" y="-950998"/>
                <a:ext cx="9525" cy="18287"/>
              </a:xfrm>
              <a:custGeom>
                <a:avLst/>
                <a:gdLst>
                  <a:gd name="connsiteX0" fmla="*/ 64 w 9525"/>
                  <a:gd name="connsiteY0" fmla="*/ 19 h 18287"/>
                  <a:gd name="connsiteX1" fmla="*/ 64 w 9525"/>
                  <a:gd name="connsiteY1" fmla="*/ 18307 h 18287"/>
                </a:gdLst>
                <a:ahLst/>
                <a:cxnLst>
                  <a:cxn ang="0">
                    <a:pos x="connsiteX0" y="connsiteY0"/>
                  </a:cxn>
                  <a:cxn ang="0">
                    <a:pos x="connsiteX1" y="connsiteY1"/>
                  </a:cxn>
                </a:cxnLst>
                <a:rect l="l" t="t" r="r" b="b"/>
                <a:pathLst>
                  <a:path w="9525" h="18287">
                    <a:moveTo>
                      <a:pt x="64" y="19"/>
                    </a:moveTo>
                    <a:lnTo>
                      <a:pt x="64" y="18307"/>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701" name="Freeform: Shape 3700">
                <a:extLst>
                  <a:ext uri="{FF2B5EF4-FFF2-40B4-BE49-F238E27FC236}">
                    <a16:creationId xmlns:a16="http://schemas.microsoft.com/office/drawing/2014/main" id="{D7875DFF-F44B-44C0-FE6B-0077D8195913}"/>
                  </a:ext>
                </a:extLst>
              </p:cNvPr>
              <p:cNvSpPr/>
              <p:nvPr/>
            </p:nvSpPr>
            <p:spPr>
              <a:xfrm>
                <a:off x="5450655" y="-941854"/>
                <a:ext cx="18288" cy="9525"/>
              </a:xfrm>
              <a:custGeom>
                <a:avLst/>
                <a:gdLst>
                  <a:gd name="connsiteX0" fmla="*/ 18352 w 18288"/>
                  <a:gd name="connsiteY0" fmla="*/ 19 h 9525"/>
                  <a:gd name="connsiteX1" fmla="*/ 64 w 18288"/>
                  <a:gd name="connsiteY1" fmla="*/ 19 h 9525"/>
                </a:gdLst>
                <a:ahLst/>
                <a:cxnLst>
                  <a:cxn ang="0">
                    <a:pos x="connsiteX0" y="connsiteY0"/>
                  </a:cxn>
                  <a:cxn ang="0">
                    <a:pos x="connsiteX1" y="connsiteY1"/>
                  </a:cxn>
                </a:cxnLst>
                <a:rect l="l" t="t" r="r" b="b"/>
                <a:pathLst>
                  <a:path w="18288" h="9525">
                    <a:moveTo>
                      <a:pt x="18352" y="19"/>
                    </a:moveTo>
                    <a:lnTo>
                      <a:pt x="64" y="1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58" name="Graphic 5">
              <a:extLst>
                <a:ext uri="{FF2B5EF4-FFF2-40B4-BE49-F238E27FC236}">
                  <a16:creationId xmlns:a16="http://schemas.microsoft.com/office/drawing/2014/main" id="{9516A3DE-71DF-BED9-B12A-8B0FF6C817EC}"/>
                </a:ext>
              </a:extLst>
            </p:cNvPr>
            <p:cNvGrpSpPr/>
            <p:nvPr/>
          </p:nvGrpSpPr>
          <p:grpSpPr>
            <a:xfrm>
              <a:off x="2094458" y="1868708"/>
              <a:ext cx="43200" cy="43200"/>
              <a:chOff x="5433795" y="-950998"/>
              <a:chExt cx="18287" cy="18287"/>
            </a:xfrm>
          </p:grpSpPr>
          <p:sp>
            <p:nvSpPr>
              <p:cNvPr id="3698" name="Freeform: Shape 3697">
                <a:extLst>
                  <a:ext uri="{FF2B5EF4-FFF2-40B4-BE49-F238E27FC236}">
                    <a16:creationId xmlns:a16="http://schemas.microsoft.com/office/drawing/2014/main" id="{9B16BB54-E7B4-7AD4-8513-896624C3B7F9}"/>
                  </a:ext>
                </a:extLst>
              </p:cNvPr>
              <p:cNvSpPr/>
              <p:nvPr/>
            </p:nvSpPr>
            <p:spPr>
              <a:xfrm>
                <a:off x="5442939" y="-950998"/>
                <a:ext cx="9525" cy="18287"/>
              </a:xfrm>
              <a:custGeom>
                <a:avLst/>
                <a:gdLst>
                  <a:gd name="connsiteX0" fmla="*/ 63 w 9525"/>
                  <a:gd name="connsiteY0" fmla="*/ 19 h 18287"/>
                  <a:gd name="connsiteX1" fmla="*/ 63 w 9525"/>
                  <a:gd name="connsiteY1" fmla="*/ 18307 h 18287"/>
                </a:gdLst>
                <a:ahLst/>
                <a:cxnLst>
                  <a:cxn ang="0">
                    <a:pos x="connsiteX0" y="connsiteY0"/>
                  </a:cxn>
                  <a:cxn ang="0">
                    <a:pos x="connsiteX1" y="connsiteY1"/>
                  </a:cxn>
                </a:cxnLst>
                <a:rect l="l" t="t" r="r" b="b"/>
                <a:pathLst>
                  <a:path w="9525" h="18287">
                    <a:moveTo>
                      <a:pt x="63" y="19"/>
                    </a:moveTo>
                    <a:lnTo>
                      <a:pt x="63" y="18307"/>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99" name="Freeform: Shape 3698">
                <a:extLst>
                  <a:ext uri="{FF2B5EF4-FFF2-40B4-BE49-F238E27FC236}">
                    <a16:creationId xmlns:a16="http://schemas.microsoft.com/office/drawing/2014/main" id="{E5B52BC0-AB55-CFE7-EFDC-1987A0BF7658}"/>
                  </a:ext>
                </a:extLst>
              </p:cNvPr>
              <p:cNvSpPr/>
              <p:nvPr/>
            </p:nvSpPr>
            <p:spPr>
              <a:xfrm>
                <a:off x="5433795" y="-941854"/>
                <a:ext cx="18287" cy="9525"/>
              </a:xfrm>
              <a:custGeom>
                <a:avLst/>
                <a:gdLst>
                  <a:gd name="connsiteX0" fmla="*/ 18351 w 18287"/>
                  <a:gd name="connsiteY0" fmla="*/ 19 h 9525"/>
                  <a:gd name="connsiteX1" fmla="*/ 63 w 18287"/>
                  <a:gd name="connsiteY1" fmla="*/ 19 h 9525"/>
                </a:gdLst>
                <a:ahLst/>
                <a:cxnLst>
                  <a:cxn ang="0">
                    <a:pos x="connsiteX0" y="connsiteY0"/>
                  </a:cxn>
                  <a:cxn ang="0">
                    <a:pos x="connsiteX1" y="connsiteY1"/>
                  </a:cxn>
                </a:cxnLst>
                <a:rect l="l" t="t" r="r" b="b"/>
                <a:pathLst>
                  <a:path w="18287" h="9525">
                    <a:moveTo>
                      <a:pt x="18351" y="19"/>
                    </a:moveTo>
                    <a:lnTo>
                      <a:pt x="63" y="1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59" name="Graphic 5">
              <a:extLst>
                <a:ext uri="{FF2B5EF4-FFF2-40B4-BE49-F238E27FC236}">
                  <a16:creationId xmlns:a16="http://schemas.microsoft.com/office/drawing/2014/main" id="{81F3BC8B-EE3A-B780-0D84-90F1079671A8}"/>
                </a:ext>
              </a:extLst>
            </p:cNvPr>
            <p:cNvGrpSpPr/>
            <p:nvPr/>
          </p:nvGrpSpPr>
          <p:grpSpPr>
            <a:xfrm>
              <a:off x="2086580" y="1841233"/>
              <a:ext cx="43200" cy="43200"/>
              <a:chOff x="5427890" y="-972906"/>
              <a:chExt cx="18288" cy="18288"/>
            </a:xfrm>
          </p:grpSpPr>
          <p:sp>
            <p:nvSpPr>
              <p:cNvPr id="3696" name="Freeform: Shape 3695">
                <a:extLst>
                  <a:ext uri="{FF2B5EF4-FFF2-40B4-BE49-F238E27FC236}">
                    <a16:creationId xmlns:a16="http://schemas.microsoft.com/office/drawing/2014/main" id="{1936C125-9B5F-BE95-C643-4221B0C198F7}"/>
                  </a:ext>
                </a:extLst>
              </p:cNvPr>
              <p:cNvSpPr/>
              <p:nvPr/>
            </p:nvSpPr>
            <p:spPr>
              <a:xfrm>
                <a:off x="5437034" y="-972906"/>
                <a:ext cx="9525" cy="18288"/>
              </a:xfrm>
              <a:custGeom>
                <a:avLst/>
                <a:gdLst>
                  <a:gd name="connsiteX0" fmla="*/ 62 w 9525"/>
                  <a:gd name="connsiteY0" fmla="*/ 17 h 18288"/>
                  <a:gd name="connsiteX1" fmla="*/ 62 w 9525"/>
                  <a:gd name="connsiteY1" fmla="*/ 18305 h 18288"/>
                </a:gdLst>
                <a:ahLst/>
                <a:cxnLst>
                  <a:cxn ang="0">
                    <a:pos x="connsiteX0" y="connsiteY0"/>
                  </a:cxn>
                  <a:cxn ang="0">
                    <a:pos x="connsiteX1" y="connsiteY1"/>
                  </a:cxn>
                </a:cxnLst>
                <a:rect l="l" t="t" r="r" b="b"/>
                <a:pathLst>
                  <a:path w="9525" h="18288">
                    <a:moveTo>
                      <a:pt x="62" y="17"/>
                    </a:moveTo>
                    <a:lnTo>
                      <a:pt x="62" y="1830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97" name="Freeform: Shape 3696">
                <a:extLst>
                  <a:ext uri="{FF2B5EF4-FFF2-40B4-BE49-F238E27FC236}">
                    <a16:creationId xmlns:a16="http://schemas.microsoft.com/office/drawing/2014/main" id="{60711823-B1AD-0234-90D4-95F496A16E92}"/>
                  </a:ext>
                </a:extLst>
              </p:cNvPr>
              <p:cNvSpPr/>
              <p:nvPr/>
            </p:nvSpPr>
            <p:spPr>
              <a:xfrm>
                <a:off x="5427890" y="-963762"/>
                <a:ext cx="18288" cy="9525"/>
              </a:xfrm>
              <a:custGeom>
                <a:avLst/>
                <a:gdLst>
                  <a:gd name="connsiteX0" fmla="*/ 18350 w 18288"/>
                  <a:gd name="connsiteY0" fmla="*/ 17 h 9525"/>
                  <a:gd name="connsiteX1" fmla="*/ 62 w 18288"/>
                  <a:gd name="connsiteY1" fmla="*/ 17 h 9525"/>
                </a:gdLst>
                <a:ahLst/>
                <a:cxnLst>
                  <a:cxn ang="0">
                    <a:pos x="connsiteX0" y="connsiteY0"/>
                  </a:cxn>
                  <a:cxn ang="0">
                    <a:pos x="connsiteX1" y="connsiteY1"/>
                  </a:cxn>
                </a:cxnLst>
                <a:rect l="l" t="t" r="r" b="b"/>
                <a:pathLst>
                  <a:path w="18288" h="9525">
                    <a:moveTo>
                      <a:pt x="18350" y="17"/>
                    </a:moveTo>
                    <a:lnTo>
                      <a:pt x="62" y="17"/>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60" name="Graphic 5">
              <a:extLst>
                <a:ext uri="{FF2B5EF4-FFF2-40B4-BE49-F238E27FC236}">
                  <a16:creationId xmlns:a16="http://schemas.microsoft.com/office/drawing/2014/main" id="{11B8B079-30F5-C2FC-E345-A65495D757E3}"/>
                </a:ext>
              </a:extLst>
            </p:cNvPr>
            <p:cNvGrpSpPr/>
            <p:nvPr/>
          </p:nvGrpSpPr>
          <p:grpSpPr>
            <a:xfrm>
              <a:off x="1844643" y="1809338"/>
              <a:ext cx="43200" cy="43200"/>
              <a:chOff x="5246534" y="-998338"/>
              <a:chExt cx="18288" cy="18288"/>
            </a:xfrm>
          </p:grpSpPr>
          <p:sp>
            <p:nvSpPr>
              <p:cNvPr id="3694" name="Freeform: Shape 3693">
                <a:extLst>
                  <a:ext uri="{FF2B5EF4-FFF2-40B4-BE49-F238E27FC236}">
                    <a16:creationId xmlns:a16="http://schemas.microsoft.com/office/drawing/2014/main" id="{9C43A991-4D03-069F-1BF7-8D96EC217D53}"/>
                  </a:ext>
                </a:extLst>
              </p:cNvPr>
              <p:cNvSpPr/>
              <p:nvPr/>
            </p:nvSpPr>
            <p:spPr>
              <a:xfrm>
                <a:off x="5255678" y="-998338"/>
                <a:ext cx="9525" cy="18288"/>
              </a:xfrm>
              <a:custGeom>
                <a:avLst/>
                <a:gdLst>
                  <a:gd name="connsiteX0" fmla="*/ 43 w 9525"/>
                  <a:gd name="connsiteY0" fmla="*/ 14 h 18288"/>
                  <a:gd name="connsiteX1" fmla="*/ 43 w 9525"/>
                  <a:gd name="connsiteY1" fmla="*/ 18302 h 18288"/>
                </a:gdLst>
                <a:ahLst/>
                <a:cxnLst>
                  <a:cxn ang="0">
                    <a:pos x="connsiteX0" y="connsiteY0"/>
                  </a:cxn>
                  <a:cxn ang="0">
                    <a:pos x="connsiteX1" y="connsiteY1"/>
                  </a:cxn>
                </a:cxnLst>
                <a:rect l="l" t="t" r="r" b="b"/>
                <a:pathLst>
                  <a:path w="9525" h="18288">
                    <a:moveTo>
                      <a:pt x="43" y="14"/>
                    </a:moveTo>
                    <a:lnTo>
                      <a:pt x="43" y="1830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95" name="Freeform: Shape 3694">
                <a:extLst>
                  <a:ext uri="{FF2B5EF4-FFF2-40B4-BE49-F238E27FC236}">
                    <a16:creationId xmlns:a16="http://schemas.microsoft.com/office/drawing/2014/main" id="{9ED71773-4843-CAD1-A9B2-4E7DE2528EB6}"/>
                  </a:ext>
                </a:extLst>
              </p:cNvPr>
              <p:cNvSpPr/>
              <p:nvPr/>
            </p:nvSpPr>
            <p:spPr>
              <a:xfrm>
                <a:off x="5246534" y="-989194"/>
                <a:ext cx="18288" cy="9525"/>
              </a:xfrm>
              <a:custGeom>
                <a:avLst/>
                <a:gdLst>
                  <a:gd name="connsiteX0" fmla="*/ 18331 w 18288"/>
                  <a:gd name="connsiteY0" fmla="*/ 14 h 9525"/>
                  <a:gd name="connsiteX1" fmla="*/ 43 w 18288"/>
                  <a:gd name="connsiteY1" fmla="*/ 14 h 9525"/>
                </a:gdLst>
                <a:ahLst/>
                <a:cxnLst>
                  <a:cxn ang="0">
                    <a:pos x="connsiteX0" y="connsiteY0"/>
                  </a:cxn>
                  <a:cxn ang="0">
                    <a:pos x="connsiteX1" y="connsiteY1"/>
                  </a:cxn>
                </a:cxnLst>
                <a:rect l="l" t="t" r="r" b="b"/>
                <a:pathLst>
                  <a:path w="18288" h="9525">
                    <a:moveTo>
                      <a:pt x="18331" y="14"/>
                    </a:moveTo>
                    <a:lnTo>
                      <a:pt x="43" y="1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61" name="Graphic 5">
              <a:extLst>
                <a:ext uri="{FF2B5EF4-FFF2-40B4-BE49-F238E27FC236}">
                  <a16:creationId xmlns:a16="http://schemas.microsoft.com/office/drawing/2014/main" id="{FFA78B97-88D4-9200-DE0D-C5F2CDAE17A7}"/>
                </a:ext>
              </a:extLst>
            </p:cNvPr>
            <p:cNvGrpSpPr/>
            <p:nvPr/>
          </p:nvGrpSpPr>
          <p:grpSpPr>
            <a:xfrm>
              <a:off x="1814655" y="1809338"/>
              <a:ext cx="43200" cy="43200"/>
              <a:chOff x="5224055" y="-998338"/>
              <a:chExt cx="18288" cy="18288"/>
            </a:xfrm>
          </p:grpSpPr>
          <p:sp>
            <p:nvSpPr>
              <p:cNvPr id="3692" name="Freeform: Shape 3691">
                <a:extLst>
                  <a:ext uri="{FF2B5EF4-FFF2-40B4-BE49-F238E27FC236}">
                    <a16:creationId xmlns:a16="http://schemas.microsoft.com/office/drawing/2014/main" id="{054A513E-D949-0B56-19D5-3C6CA07D704B}"/>
                  </a:ext>
                </a:extLst>
              </p:cNvPr>
              <p:cNvSpPr/>
              <p:nvPr/>
            </p:nvSpPr>
            <p:spPr>
              <a:xfrm>
                <a:off x="5233199" y="-998338"/>
                <a:ext cx="9525" cy="18288"/>
              </a:xfrm>
              <a:custGeom>
                <a:avLst/>
                <a:gdLst>
                  <a:gd name="connsiteX0" fmla="*/ 40 w 9525"/>
                  <a:gd name="connsiteY0" fmla="*/ 14 h 18288"/>
                  <a:gd name="connsiteX1" fmla="*/ 40 w 9525"/>
                  <a:gd name="connsiteY1" fmla="*/ 18302 h 18288"/>
                </a:gdLst>
                <a:ahLst/>
                <a:cxnLst>
                  <a:cxn ang="0">
                    <a:pos x="connsiteX0" y="connsiteY0"/>
                  </a:cxn>
                  <a:cxn ang="0">
                    <a:pos x="connsiteX1" y="connsiteY1"/>
                  </a:cxn>
                </a:cxnLst>
                <a:rect l="l" t="t" r="r" b="b"/>
                <a:pathLst>
                  <a:path w="9525" h="18288">
                    <a:moveTo>
                      <a:pt x="40" y="14"/>
                    </a:moveTo>
                    <a:lnTo>
                      <a:pt x="40" y="1830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93" name="Freeform: Shape 3692">
                <a:extLst>
                  <a:ext uri="{FF2B5EF4-FFF2-40B4-BE49-F238E27FC236}">
                    <a16:creationId xmlns:a16="http://schemas.microsoft.com/office/drawing/2014/main" id="{96753967-7662-70B5-4644-8FE8A8DAB938}"/>
                  </a:ext>
                </a:extLst>
              </p:cNvPr>
              <p:cNvSpPr/>
              <p:nvPr/>
            </p:nvSpPr>
            <p:spPr>
              <a:xfrm>
                <a:off x="5224055" y="-989194"/>
                <a:ext cx="18288" cy="9525"/>
              </a:xfrm>
              <a:custGeom>
                <a:avLst/>
                <a:gdLst>
                  <a:gd name="connsiteX0" fmla="*/ 18328 w 18288"/>
                  <a:gd name="connsiteY0" fmla="*/ 14 h 9525"/>
                  <a:gd name="connsiteX1" fmla="*/ 40 w 18288"/>
                  <a:gd name="connsiteY1" fmla="*/ 14 h 9525"/>
                </a:gdLst>
                <a:ahLst/>
                <a:cxnLst>
                  <a:cxn ang="0">
                    <a:pos x="connsiteX0" y="connsiteY0"/>
                  </a:cxn>
                  <a:cxn ang="0">
                    <a:pos x="connsiteX1" y="connsiteY1"/>
                  </a:cxn>
                </a:cxnLst>
                <a:rect l="l" t="t" r="r" b="b"/>
                <a:pathLst>
                  <a:path w="18288" h="9525">
                    <a:moveTo>
                      <a:pt x="18328" y="14"/>
                    </a:moveTo>
                    <a:lnTo>
                      <a:pt x="40" y="1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62" name="Graphic 5">
              <a:extLst>
                <a:ext uri="{FF2B5EF4-FFF2-40B4-BE49-F238E27FC236}">
                  <a16:creationId xmlns:a16="http://schemas.microsoft.com/office/drawing/2014/main" id="{DC88D037-D122-FBDD-061D-57AFC13D2808}"/>
                </a:ext>
              </a:extLst>
            </p:cNvPr>
            <p:cNvGrpSpPr/>
            <p:nvPr/>
          </p:nvGrpSpPr>
          <p:grpSpPr>
            <a:xfrm>
              <a:off x="1807031" y="1781388"/>
              <a:ext cx="43200" cy="43200"/>
              <a:chOff x="5218340" y="-1020626"/>
              <a:chExt cx="18288" cy="18288"/>
            </a:xfrm>
          </p:grpSpPr>
          <p:sp>
            <p:nvSpPr>
              <p:cNvPr id="3690" name="Freeform: Shape 3689">
                <a:extLst>
                  <a:ext uri="{FF2B5EF4-FFF2-40B4-BE49-F238E27FC236}">
                    <a16:creationId xmlns:a16="http://schemas.microsoft.com/office/drawing/2014/main" id="{1E3E6A74-354C-3F69-6AE4-345E65CAB49F}"/>
                  </a:ext>
                </a:extLst>
              </p:cNvPr>
              <p:cNvSpPr/>
              <p:nvPr/>
            </p:nvSpPr>
            <p:spPr>
              <a:xfrm>
                <a:off x="5227484" y="-1020626"/>
                <a:ext cx="9525" cy="18288"/>
              </a:xfrm>
              <a:custGeom>
                <a:avLst/>
                <a:gdLst>
                  <a:gd name="connsiteX0" fmla="*/ 40 w 9525"/>
                  <a:gd name="connsiteY0" fmla="*/ 12 h 18288"/>
                  <a:gd name="connsiteX1" fmla="*/ 40 w 9525"/>
                  <a:gd name="connsiteY1" fmla="*/ 18300 h 18288"/>
                </a:gdLst>
                <a:ahLst/>
                <a:cxnLst>
                  <a:cxn ang="0">
                    <a:pos x="connsiteX0" y="connsiteY0"/>
                  </a:cxn>
                  <a:cxn ang="0">
                    <a:pos x="connsiteX1" y="connsiteY1"/>
                  </a:cxn>
                </a:cxnLst>
                <a:rect l="l" t="t" r="r" b="b"/>
                <a:pathLst>
                  <a:path w="9525" h="18288">
                    <a:moveTo>
                      <a:pt x="40" y="12"/>
                    </a:moveTo>
                    <a:lnTo>
                      <a:pt x="40" y="1830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91" name="Freeform: Shape 3690">
                <a:extLst>
                  <a:ext uri="{FF2B5EF4-FFF2-40B4-BE49-F238E27FC236}">
                    <a16:creationId xmlns:a16="http://schemas.microsoft.com/office/drawing/2014/main" id="{1B645532-82DC-4445-E8A2-F679939FE9AB}"/>
                  </a:ext>
                </a:extLst>
              </p:cNvPr>
              <p:cNvSpPr/>
              <p:nvPr/>
            </p:nvSpPr>
            <p:spPr>
              <a:xfrm>
                <a:off x="5218340" y="-1011482"/>
                <a:ext cx="18288" cy="9525"/>
              </a:xfrm>
              <a:custGeom>
                <a:avLst/>
                <a:gdLst>
                  <a:gd name="connsiteX0" fmla="*/ 18328 w 18288"/>
                  <a:gd name="connsiteY0" fmla="*/ 12 h 9525"/>
                  <a:gd name="connsiteX1" fmla="*/ 40 w 18288"/>
                  <a:gd name="connsiteY1" fmla="*/ 12 h 9525"/>
                </a:gdLst>
                <a:ahLst/>
                <a:cxnLst>
                  <a:cxn ang="0">
                    <a:pos x="connsiteX0" y="connsiteY0"/>
                  </a:cxn>
                  <a:cxn ang="0">
                    <a:pos x="connsiteX1" y="connsiteY1"/>
                  </a:cxn>
                </a:cxnLst>
                <a:rect l="l" t="t" r="r" b="b"/>
                <a:pathLst>
                  <a:path w="18288" h="9525">
                    <a:moveTo>
                      <a:pt x="18328" y="12"/>
                    </a:moveTo>
                    <a:lnTo>
                      <a:pt x="40" y="1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63" name="Graphic 5">
              <a:extLst>
                <a:ext uri="{FF2B5EF4-FFF2-40B4-BE49-F238E27FC236}">
                  <a16:creationId xmlns:a16="http://schemas.microsoft.com/office/drawing/2014/main" id="{A3FDFFB3-CC37-BC0F-53D9-C2730E1525BC}"/>
                </a:ext>
              </a:extLst>
            </p:cNvPr>
            <p:cNvGrpSpPr/>
            <p:nvPr/>
          </p:nvGrpSpPr>
          <p:grpSpPr>
            <a:xfrm>
              <a:off x="1791528" y="1781388"/>
              <a:ext cx="43200" cy="43200"/>
              <a:chOff x="5206719" y="-1020626"/>
              <a:chExt cx="18288" cy="18288"/>
            </a:xfrm>
          </p:grpSpPr>
          <p:sp>
            <p:nvSpPr>
              <p:cNvPr id="3688" name="Freeform: Shape 3687">
                <a:extLst>
                  <a:ext uri="{FF2B5EF4-FFF2-40B4-BE49-F238E27FC236}">
                    <a16:creationId xmlns:a16="http://schemas.microsoft.com/office/drawing/2014/main" id="{A224A13C-C02D-2760-1EC1-2DF6CCB6D148}"/>
                  </a:ext>
                </a:extLst>
              </p:cNvPr>
              <p:cNvSpPr/>
              <p:nvPr/>
            </p:nvSpPr>
            <p:spPr>
              <a:xfrm>
                <a:off x="5215863" y="-1020626"/>
                <a:ext cx="9525" cy="18288"/>
              </a:xfrm>
              <a:custGeom>
                <a:avLst/>
                <a:gdLst>
                  <a:gd name="connsiteX0" fmla="*/ 39 w 9525"/>
                  <a:gd name="connsiteY0" fmla="*/ 12 h 18288"/>
                  <a:gd name="connsiteX1" fmla="*/ 39 w 9525"/>
                  <a:gd name="connsiteY1" fmla="*/ 18300 h 18288"/>
                </a:gdLst>
                <a:ahLst/>
                <a:cxnLst>
                  <a:cxn ang="0">
                    <a:pos x="connsiteX0" y="connsiteY0"/>
                  </a:cxn>
                  <a:cxn ang="0">
                    <a:pos x="connsiteX1" y="connsiteY1"/>
                  </a:cxn>
                </a:cxnLst>
                <a:rect l="l" t="t" r="r" b="b"/>
                <a:pathLst>
                  <a:path w="9525" h="18288">
                    <a:moveTo>
                      <a:pt x="39" y="12"/>
                    </a:moveTo>
                    <a:lnTo>
                      <a:pt x="39" y="1830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89" name="Freeform: Shape 3688">
                <a:extLst>
                  <a:ext uri="{FF2B5EF4-FFF2-40B4-BE49-F238E27FC236}">
                    <a16:creationId xmlns:a16="http://schemas.microsoft.com/office/drawing/2014/main" id="{6B80A06B-16C9-6D3A-66E7-81B437B04759}"/>
                  </a:ext>
                </a:extLst>
              </p:cNvPr>
              <p:cNvSpPr/>
              <p:nvPr/>
            </p:nvSpPr>
            <p:spPr>
              <a:xfrm>
                <a:off x="5206719" y="-1011482"/>
                <a:ext cx="18288" cy="9525"/>
              </a:xfrm>
              <a:custGeom>
                <a:avLst/>
                <a:gdLst>
                  <a:gd name="connsiteX0" fmla="*/ 18327 w 18288"/>
                  <a:gd name="connsiteY0" fmla="*/ 12 h 9525"/>
                  <a:gd name="connsiteX1" fmla="*/ 39 w 18288"/>
                  <a:gd name="connsiteY1" fmla="*/ 12 h 9525"/>
                </a:gdLst>
                <a:ahLst/>
                <a:cxnLst>
                  <a:cxn ang="0">
                    <a:pos x="connsiteX0" y="connsiteY0"/>
                  </a:cxn>
                  <a:cxn ang="0">
                    <a:pos x="connsiteX1" y="connsiteY1"/>
                  </a:cxn>
                </a:cxnLst>
                <a:rect l="l" t="t" r="r" b="b"/>
                <a:pathLst>
                  <a:path w="18288" h="9525">
                    <a:moveTo>
                      <a:pt x="18327" y="12"/>
                    </a:moveTo>
                    <a:lnTo>
                      <a:pt x="39" y="1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64" name="Graphic 5">
              <a:extLst>
                <a:ext uri="{FF2B5EF4-FFF2-40B4-BE49-F238E27FC236}">
                  <a16:creationId xmlns:a16="http://schemas.microsoft.com/office/drawing/2014/main" id="{848F9C5B-0B20-CAA2-7A01-E45B63DBCFC8}"/>
                </a:ext>
              </a:extLst>
            </p:cNvPr>
            <p:cNvGrpSpPr/>
            <p:nvPr/>
          </p:nvGrpSpPr>
          <p:grpSpPr>
            <a:xfrm>
              <a:off x="1723675" y="1753079"/>
              <a:ext cx="43200" cy="43200"/>
              <a:chOff x="5155856" y="-1043200"/>
              <a:chExt cx="18288" cy="18288"/>
            </a:xfrm>
          </p:grpSpPr>
          <p:sp>
            <p:nvSpPr>
              <p:cNvPr id="3686" name="Freeform: Shape 3685">
                <a:extLst>
                  <a:ext uri="{FF2B5EF4-FFF2-40B4-BE49-F238E27FC236}">
                    <a16:creationId xmlns:a16="http://schemas.microsoft.com/office/drawing/2014/main" id="{A78B2616-CF12-B9EC-02C9-4087F71ABA96}"/>
                  </a:ext>
                </a:extLst>
              </p:cNvPr>
              <p:cNvSpPr/>
              <p:nvPr/>
            </p:nvSpPr>
            <p:spPr>
              <a:xfrm>
                <a:off x="5165000" y="-1043200"/>
                <a:ext cx="9525" cy="18288"/>
              </a:xfrm>
              <a:custGeom>
                <a:avLst/>
                <a:gdLst>
                  <a:gd name="connsiteX0" fmla="*/ 33 w 9525"/>
                  <a:gd name="connsiteY0" fmla="*/ 9 h 18288"/>
                  <a:gd name="connsiteX1" fmla="*/ 33 w 9525"/>
                  <a:gd name="connsiteY1" fmla="*/ 18297 h 18288"/>
                </a:gdLst>
                <a:ahLst/>
                <a:cxnLst>
                  <a:cxn ang="0">
                    <a:pos x="connsiteX0" y="connsiteY0"/>
                  </a:cxn>
                  <a:cxn ang="0">
                    <a:pos x="connsiteX1" y="connsiteY1"/>
                  </a:cxn>
                </a:cxnLst>
                <a:rect l="l" t="t" r="r" b="b"/>
                <a:pathLst>
                  <a:path w="9525" h="18288">
                    <a:moveTo>
                      <a:pt x="33" y="9"/>
                    </a:moveTo>
                    <a:lnTo>
                      <a:pt x="33" y="18297"/>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87" name="Freeform: Shape 3686">
                <a:extLst>
                  <a:ext uri="{FF2B5EF4-FFF2-40B4-BE49-F238E27FC236}">
                    <a16:creationId xmlns:a16="http://schemas.microsoft.com/office/drawing/2014/main" id="{B42A7BED-1535-FB98-7272-BB706C90062E}"/>
                  </a:ext>
                </a:extLst>
              </p:cNvPr>
              <p:cNvSpPr/>
              <p:nvPr/>
            </p:nvSpPr>
            <p:spPr>
              <a:xfrm>
                <a:off x="5155856" y="-1034056"/>
                <a:ext cx="18288" cy="9525"/>
              </a:xfrm>
              <a:custGeom>
                <a:avLst/>
                <a:gdLst>
                  <a:gd name="connsiteX0" fmla="*/ 18321 w 18288"/>
                  <a:gd name="connsiteY0" fmla="*/ 9 h 9525"/>
                  <a:gd name="connsiteX1" fmla="*/ 33 w 18288"/>
                  <a:gd name="connsiteY1" fmla="*/ 9 h 9525"/>
                </a:gdLst>
                <a:ahLst/>
                <a:cxnLst>
                  <a:cxn ang="0">
                    <a:pos x="connsiteX0" y="connsiteY0"/>
                  </a:cxn>
                  <a:cxn ang="0">
                    <a:pos x="connsiteX1" y="connsiteY1"/>
                  </a:cxn>
                </a:cxnLst>
                <a:rect l="l" t="t" r="r" b="b"/>
                <a:pathLst>
                  <a:path w="18288" h="9525">
                    <a:moveTo>
                      <a:pt x="18321" y="9"/>
                    </a:moveTo>
                    <a:lnTo>
                      <a:pt x="33" y="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65" name="Graphic 5">
              <a:extLst>
                <a:ext uri="{FF2B5EF4-FFF2-40B4-BE49-F238E27FC236}">
                  <a16:creationId xmlns:a16="http://schemas.microsoft.com/office/drawing/2014/main" id="{452EDE52-DC0F-3B84-B8AF-9DA88E101007}"/>
                </a:ext>
              </a:extLst>
            </p:cNvPr>
            <p:cNvGrpSpPr/>
            <p:nvPr/>
          </p:nvGrpSpPr>
          <p:grpSpPr>
            <a:xfrm>
              <a:off x="1685555" y="1725007"/>
              <a:ext cx="43200" cy="43200"/>
              <a:chOff x="5127281" y="-1065584"/>
              <a:chExt cx="18288" cy="18288"/>
            </a:xfrm>
          </p:grpSpPr>
          <p:sp>
            <p:nvSpPr>
              <p:cNvPr id="3684" name="Freeform: Shape 3683">
                <a:extLst>
                  <a:ext uri="{FF2B5EF4-FFF2-40B4-BE49-F238E27FC236}">
                    <a16:creationId xmlns:a16="http://schemas.microsoft.com/office/drawing/2014/main" id="{3304BAD0-50DF-6432-328E-0CC81E7D5660}"/>
                  </a:ext>
                </a:extLst>
              </p:cNvPr>
              <p:cNvSpPr/>
              <p:nvPr/>
            </p:nvSpPr>
            <p:spPr>
              <a:xfrm>
                <a:off x="5136425" y="-1065584"/>
                <a:ext cx="9525" cy="18288"/>
              </a:xfrm>
              <a:custGeom>
                <a:avLst/>
                <a:gdLst>
                  <a:gd name="connsiteX0" fmla="*/ 30 w 9525"/>
                  <a:gd name="connsiteY0" fmla="*/ 7 h 18288"/>
                  <a:gd name="connsiteX1" fmla="*/ 30 w 9525"/>
                  <a:gd name="connsiteY1" fmla="*/ 18295 h 18288"/>
                </a:gdLst>
                <a:ahLst/>
                <a:cxnLst>
                  <a:cxn ang="0">
                    <a:pos x="connsiteX0" y="connsiteY0"/>
                  </a:cxn>
                  <a:cxn ang="0">
                    <a:pos x="connsiteX1" y="connsiteY1"/>
                  </a:cxn>
                </a:cxnLst>
                <a:rect l="l" t="t" r="r" b="b"/>
                <a:pathLst>
                  <a:path w="9525" h="18288">
                    <a:moveTo>
                      <a:pt x="30" y="7"/>
                    </a:moveTo>
                    <a:lnTo>
                      <a:pt x="30" y="1829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85" name="Freeform: Shape 3684">
                <a:extLst>
                  <a:ext uri="{FF2B5EF4-FFF2-40B4-BE49-F238E27FC236}">
                    <a16:creationId xmlns:a16="http://schemas.microsoft.com/office/drawing/2014/main" id="{6FBD6661-81D4-AEBE-5CAF-C65883DB915D}"/>
                  </a:ext>
                </a:extLst>
              </p:cNvPr>
              <p:cNvSpPr/>
              <p:nvPr/>
            </p:nvSpPr>
            <p:spPr>
              <a:xfrm>
                <a:off x="5127281" y="-1056440"/>
                <a:ext cx="18288" cy="9525"/>
              </a:xfrm>
              <a:custGeom>
                <a:avLst/>
                <a:gdLst>
                  <a:gd name="connsiteX0" fmla="*/ 18318 w 18288"/>
                  <a:gd name="connsiteY0" fmla="*/ 7 h 9525"/>
                  <a:gd name="connsiteX1" fmla="*/ 30 w 18288"/>
                  <a:gd name="connsiteY1" fmla="*/ 7 h 9525"/>
                </a:gdLst>
                <a:ahLst/>
                <a:cxnLst>
                  <a:cxn ang="0">
                    <a:pos x="connsiteX0" y="connsiteY0"/>
                  </a:cxn>
                  <a:cxn ang="0">
                    <a:pos x="connsiteX1" y="connsiteY1"/>
                  </a:cxn>
                </a:cxnLst>
                <a:rect l="l" t="t" r="r" b="b"/>
                <a:pathLst>
                  <a:path w="18288" h="9525">
                    <a:moveTo>
                      <a:pt x="18318" y="7"/>
                    </a:moveTo>
                    <a:lnTo>
                      <a:pt x="30" y="7"/>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66" name="Graphic 5">
              <a:extLst>
                <a:ext uri="{FF2B5EF4-FFF2-40B4-BE49-F238E27FC236}">
                  <a16:creationId xmlns:a16="http://schemas.microsoft.com/office/drawing/2014/main" id="{88D9C775-BBDB-3CB3-6BEA-AFC5947A4396}"/>
                </a:ext>
              </a:extLst>
            </p:cNvPr>
            <p:cNvGrpSpPr/>
            <p:nvPr/>
          </p:nvGrpSpPr>
          <p:grpSpPr>
            <a:xfrm>
              <a:off x="1662937" y="1697413"/>
              <a:ext cx="43200" cy="43200"/>
              <a:chOff x="5110326" y="-1087587"/>
              <a:chExt cx="18287" cy="18288"/>
            </a:xfrm>
          </p:grpSpPr>
          <p:sp>
            <p:nvSpPr>
              <p:cNvPr id="3682" name="Freeform: Shape 3681">
                <a:extLst>
                  <a:ext uri="{FF2B5EF4-FFF2-40B4-BE49-F238E27FC236}">
                    <a16:creationId xmlns:a16="http://schemas.microsoft.com/office/drawing/2014/main" id="{CF83909F-657E-CC28-7212-03243BF451B9}"/>
                  </a:ext>
                </a:extLst>
              </p:cNvPr>
              <p:cNvSpPr/>
              <p:nvPr/>
            </p:nvSpPr>
            <p:spPr>
              <a:xfrm>
                <a:off x="5119470" y="-1087587"/>
                <a:ext cx="9525" cy="18288"/>
              </a:xfrm>
              <a:custGeom>
                <a:avLst/>
                <a:gdLst>
                  <a:gd name="connsiteX0" fmla="*/ 29 w 9525"/>
                  <a:gd name="connsiteY0" fmla="*/ 5 h 18288"/>
                  <a:gd name="connsiteX1" fmla="*/ 29 w 9525"/>
                  <a:gd name="connsiteY1" fmla="*/ 18293 h 18288"/>
                </a:gdLst>
                <a:ahLst/>
                <a:cxnLst>
                  <a:cxn ang="0">
                    <a:pos x="connsiteX0" y="connsiteY0"/>
                  </a:cxn>
                  <a:cxn ang="0">
                    <a:pos x="connsiteX1" y="connsiteY1"/>
                  </a:cxn>
                </a:cxnLst>
                <a:rect l="l" t="t" r="r" b="b"/>
                <a:pathLst>
                  <a:path w="9525" h="18288">
                    <a:moveTo>
                      <a:pt x="29" y="5"/>
                    </a:moveTo>
                    <a:lnTo>
                      <a:pt x="29" y="1829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83" name="Freeform: Shape 3682">
                <a:extLst>
                  <a:ext uri="{FF2B5EF4-FFF2-40B4-BE49-F238E27FC236}">
                    <a16:creationId xmlns:a16="http://schemas.microsoft.com/office/drawing/2014/main" id="{B74A6752-2DDB-93C7-0EDE-2207E7F81D2E}"/>
                  </a:ext>
                </a:extLst>
              </p:cNvPr>
              <p:cNvSpPr/>
              <p:nvPr/>
            </p:nvSpPr>
            <p:spPr>
              <a:xfrm>
                <a:off x="5110326" y="-1078443"/>
                <a:ext cx="18287" cy="9525"/>
              </a:xfrm>
              <a:custGeom>
                <a:avLst/>
                <a:gdLst>
                  <a:gd name="connsiteX0" fmla="*/ 18317 w 18287"/>
                  <a:gd name="connsiteY0" fmla="*/ 5 h 9525"/>
                  <a:gd name="connsiteX1" fmla="*/ 29 w 18287"/>
                  <a:gd name="connsiteY1" fmla="*/ 5 h 9525"/>
                </a:gdLst>
                <a:ahLst/>
                <a:cxnLst>
                  <a:cxn ang="0">
                    <a:pos x="connsiteX0" y="connsiteY0"/>
                  </a:cxn>
                  <a:cxn ang="0">
                    <a:pos x="connsiteX1" y="connsiteY1"/>
                  </a:cxn>
                </a:cxnLst>
                <a:rect l="l" t="t" r="r" b="b"/>
                <a:pathLst>
                  <a:path w="18287" h="9525">
                    <a:moveTo>
                      <a:pt x="18317" y="5"/>
                    </a:moveTo>
                    <a:lnTo>
                      <a:pt x="29" y="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67" name="Graphic 5">
              <a:extLst>
                <a:ext uri="{FF2B5EF4-FFF2-40B4-BE49-F238E27FC236}">
                  <a16:creationId xmlns:a16="http://schemas.microsoft.com/office/drawing/2014/main" id="{C51D8483-7DD1-78E9-8ABE-7F830A9E3C43}"/>
                </a:ext>
              </a:extLst>
            </p:cNvPr>
            <p:cNvGrpSpPr/>
            <p:nvPr/>
          </p:nvGrpSpPr>
          <p:grpSpPr>
            <a:xfrm>
              <a:off x="1647816" y="1697413"/>
              <a:ext cx="43200" cy="43200"/>
              <a:chOff x="5098992" y="-1087587"/>
              <a:chExt cx="18288" cy="18288"/>
            </a:xfrm>
          </p:grpSpPr>
          <p:sp>
            <p:nvSpPr>
              <p:cNvPr id="3680" name="Freeform: Shape 3679">
                <a:extLst>
                  <a:ext uri="{FF2B5EF4-FFF2-40B4-BE49-F238E27FC236}">
                    <a16:creationId xmlns:a16="http://schemas.microsoft.com/office/drawing/2014/main" id="{3CE5A715-CB7F-3B29-ECBD-0636B1358290}"/>
                  </a:ext>
                </a:extLst>
              </p:cNvPr>
              <p:cNvSpPr/>
              <p:nvPr/>
            </p:nvSpPr>
            <p:spPr>
              <a:xfrm>
                <a:off x="5108136" y="-1087587"/>
                <a:ext cx="9525" cy="18288"/>
              </a:xfrm>
              <a:custGeom>
                <a:avLst/>
                <a:gdLst>
                  <a:gd name="connsiteX0" fmla="*/ 27 w 9525"/>
                  <a:gd name="connsiteY0" fmla="*/ 5 h 18288"/>
                  <a:gd name="connsiteX1" fmla="*/ 27 w 9525"/>
                  <a:gd name="connsiteY1" fmla="*/ 18293 h 18288"/>
                </a:gdLst>
                <a:ahLst/>
                <a:cxnLst>
                  <a:cxn ang="0">
                    <a:pos x="connsiteX0" y="connsiteY0"/>
                  </a:cxn>
                  <a:cxn ang="0">
                    <a:pos x="connsiteX1" y="connsiteY1"/>
                  </a:cxn>
                </a:cxnLst>
                <a:rect l="l" t="t" r="r" b="b"/>
                <a:pathLst>
                  <a:path w="9525" h="18288">
                    <a:moveTo>
                      <a:pt x="27" y="5"/>
                    </a:moveTo>
                    <a:lnTo>
                      <a:pt x="27" y="1829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81" name="Freeform: Shape 3680">
                <a:extLst>
                  <a:ext uri="{FF2B5EF4-FFF2-40B4-BE49-F238E27FC236}">
                    <a16:creationId xmlns:a16="http://schemas.microsoft.com/office/drawing/2014/main" id="{FAD4D1AF-1FA9-705A-26E7-4B943FED35A7}"/>
                  </a:ext>
                </a:extLst>
              </p:cNvPr>
              <p:cNvSpPr/>
              <p:nvPr/>
            </p:nvSpPr>
            <p:spPr>
              <a:xfrm>
                <a:off x="5098992" y="-1078443"/>
                <a:ext cx="18288" cy="9525"/>
              </a:xfrm>
              <a:custGeom>
                <a:avLst/>
                <a:gdLst>
                  <a:gd name="connsiteX0" fmla="*/ 18315 w 18288"/>
                  <a:gd name="connsiteY0" fmla="*/ 5 h 9525"/>
                  <a:gd name="connsiteX1" fmla="*/ 27 w 18288"/>
                  <a:gd name="connsiteY1" fmla="*/ 5 h 9525"/>
                </a:gdLst>
                <a:ahLst/>
                <a:cxnLst>
                  <a:cxn ang="0">
                    <a:pos x="connsiteX0" y="connsiteY0"/>
                  </a:cxn>
                  <a:cxn ang="0">
                    <a:pos x="connsiteX1" y="connsiteY1"/>
                  </a:cxn>
                </a:cxnLst>
                <a:rect l="l" t="t" r="r" b="b"/>
                <a:pathLst>
                  <a:path w="18288" h="9525">
                    <a:moveTo>
                      <a:pt x="18315" y="5"/>
                    </a:moveTo>
                    <a:lnTo>
                      <a:pt x="27" y="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68" name="Graphic 5">
              <a:extLst>
                <a:ext uri="{FF2B5EF4-FFF2-40B4-BE49-F238E27FC236}">
                  <a16:creationId xmlns:a16="http://schemas.microsoft.com/office/drawing/2014/main" id="{16C0E90E-005D-9C0C-A635-B7C6A15BD970}"/>
                </a:ext>
              </a:extLst>
            </p:cNvPr>
            <p:cNvGrpSpPr/>
            <p:nvPr/>
          </p:nvGrpSpPr>
          <p:grpSpPr>
            <a:xfrm>
              <a:off x="1587458" y="1669462"/>
              <a:ext cx="43200" cy="43200"/>
              <a:chOff x="5053748" y="-1109875"/>
              <a:chExt cx="18288" cy="18288"/>
            </a:xfrm>
          </p:grpSpPr>
          <p:sp>
            <p:nvSpPr>
              <p:cNvPr id="3678" name="Freeform: Shape 3677">
                <a:extLst>
                  <a:ext uri="{FF2B5EF4-FFF2-40B4-BE49-F238E27FC236}">
                    <a16:creationId xmlns:a16="http://schemas.microsoft.com/office/drawing/2014/main" id="{49610A8A-4B0B-BBBA-AC7D-8ABEEEB9C2BB}"/>
                  </a:ext>
                </a:extLst>
              </p:cNvPr>
              <p:cNvSpPr/>
              <p:nvPr/>
            </p:nvSpPr>
            <p:spPr>
              <a:xfrm>
                <a:off x="5062892" y="-1109875"/>
                <a:ext cx="9525" cy="18288"/>
              </a:xfrm>
              <a:custGeom>
                <a:avLst/>
                <a:gdLst>
                  <a:gd name="connsiteX0" fmla="*/ 23 w 9525"/>
                  <a:gd name="connsiteY0" fmla="*/ 2 h 18288"/>
                  <a:gd name="connsiteX1" fmla="*/ 23 w 9525"/>
                  <a:gd name="connsiteY1" fmla="*/ 18290 h 18288"/>
                </a:gdLst>
                <a:ahLst/>
                <a:cxnLst>
                  <a:cxn ang="0">
                    <a:pos x="connsiteX0" y="connsiteY0"/>
                  </a:cxn>
                  <a:cxn ang="0">
                    <a:pos x="connsiteX1" y="connsiteY1"/>
                  </a:cxn>
                </a:cxnLst>
                <a:rect l="l" t="t" r="r" b="b"/>
                <a:pathLst>
                  <a:path w="9525" h="18288">
                    <a:moveTo>
                      <a:pt x="23" y="2"/>
                    </a:moveTo>
                    <a:lnTo>
                      <a:pt x="23" y="1829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79" name="Freeform: Shape 3678">
                <a:extLst>
                  <a:ext uri="{FF2B5EF4-FFF2-40B4-BE49-F238E27FC236}">
                    <a16:creationId xmlns:a16="http://schemas.microsoft.com/office/drawing/2014/main" id="{E9E928E4-D8EF-8483-C430-B8BB8055797F}"/>
                  </a:ext>
                </a:extLst>
              </p:cNvPr>
              <p:cNvSpPr/>
              <p:nvPr/>
            </p:nvSpPr>
            <p:spPr>
              <a:xfrm>
                <a:off x="5053748" y="-1100731"/>
                <a:ext cx="18288" cy="9525"/>
              </a:xfrm>
              <a:custGeom>
                <a:avLst/>
                <a:gdLst>
                  <a:gd name="connsiteX0" fmla="*/ 18311 w 18288"/>
                  <a:gd name="connsiteY0" fmla="*/ 2 h 9525"/>
                  <a:gd name="connsiteX1" fmla="*/ 23 w 18288"/>
                  <a:gd name="connsiteY1" fmla="*/ 2 h 9525"/>
                </a:gdLst>
                <a:ahLst/>
                <a:cxnLst>
                  <a:cxn ang="0">
                    <a:pos x="connsiteX0" y="connsiteY0"/>
                  </a:cxn>
                  <a:cxn ang="0">
                    <a:pos x="connsiteX1" y="connsiteY1"/>
                  </a:cxn>
                </a:cxnLst>
                <a:rect l="l" t="t" r="r" b="b"/>
                <a:pathLst>
                  <a:path w="18288" h="9525">
                    <a:moveTo>
                      <a:pt x="18311" y="2"/>
                    </a:moveTo>
                    <a:lnTo>
                      <a:pt x="23" y="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69" name="Graphic 5">
              <a:extLst>
                <a:ext uri="{FF2B5EF4-FFF2-40B4-BE49-F238E27FC236}">
                  <a16:creationId xmlns:a16="http://schemas.microsoft.com/office/drawing/2014/main" id="{4C0B62F2-BA8D-C7F2-F179-184664B1E378}"/>
                </a:ext>
              </a:extLst>
            </p:cNvPr>
            <p:cNvGrpSpPr/>
            <p:nvPr/>
          </p:nvGrpSpPr>
          <p:grpSpPr>
            <a:xfrm>
              <a:off x="1572337" y="1640674"/>
              <a:ext cx="43200" cy="43200"/>
              <a:chOff x="5042413" y="-1132831"/>
              <a:chExt cx="18288" cy="18288"/>
            </a:xfrm>
          </p:grpSpPr>
          <p:sp>
            <p:nvSpPr>
              <p:cNvPr id="3676" name="Freeform: Shape 3675">
                <a:extLst>
                  <a:ext uri="{FF2B5EF4-FFF2-40B4-BE49-F238E27FC236}">
                    <a16:creationId xmlns:a16="http://schemas.microsoft.com/office/drawing/2014/main" id="{2AD342DC-8737-4F33-9391-E82D69C55F10}"/>
                  </a:ext>
                </a:extLst>
              </p:cNvPr>
              <p:cNvSpPr/>
              <p:nvPr/>
            </p:nvSpPr>
            <p:spPr>
              <a:xfrm>
                <a:off x="5051557" y="-1132831"/>
                <a:ext cx="9525" cy="18288"/>
              </a:xfrm>
              <a:custGeom>
                <a:avLst/>
                <a:gdLst>
                  <a:gd name="connsiteX0" fmla="*/ 21 w 9525"/>
                  <a:gd name="connsiteY0" fmla="*/ 0 h 18288"/>
                  <a:gd name="connsiteX1" fmla="*/ 21 w 9525"/>
                  <a:gd name="connsiteY1" fmla="*/ 18288 h 18288"/>
                </a:gdLst>
                <a:ahLst/>
                <a:cxnLst>
                  <a:cxn ang="0">
                    <a:pos x="connsiteX0" y="connsiteY0"/>
                  </a:cxn>
                  <a:cxn ang="0">
                    <a:pos x="connsiteX1" y="connsiteY1"/>
                  </a:cxn>
                </a:cxnLst>
                <a:rect l="l" t="t" r="r" b="b"/>
                <a:pathLst>
                  <a:path w="9525" h="18288">
                    <a:moveTo>
                      <a:pt x="21" y="0"/>
                    </a:moveTo>
                    <a:lnTo>
                      <a:pt x="21" y="1828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77" name="Freeform: Shape 3676">
                <a:extLst>
                  <a:ext uri="{FF2B5EF4-FFF2-40B4-BE49-F238E27FC236}">
                    <a16:creationId xmlns:a16="http://schemas.microsoft.com/office/drawing/2014/main" id="{90020416-16D0-123D-D598-368F893988B1}"/>
                  </a:ext>
                </a:extLst>
              </p:cNvPr>
              <p:cNvSpPr/>
              <p:nvPr/>
            </p:nvSpPr>
            <p:spPr>
              <a:xfrm>
                <a:off x="5042413" y="-1123687"/>
                <a:ext cx="18288" cy="9525"/>
              </a:xfrm>
              <a:custGeom>
                <a:avLst/>
                <a:gdLst>
                  <a:gd name="connsiteX0" fmla="*/ 18309 w 18288"/>
                  <a:gd name="connsiteY0" fmla="*/ 0 h 9525"/>
                  <a:gd name="connsiteX1" fmla="*/ 21 w 18288"/>
                  <a:gd name="connsiteY1" fmla="*/ 0 h 9525"/>
                </a:gdLst>
                <a:ahLst/>
                <a:cxnLst>
                  <a:cxn ang="0">
                    <a:pos x="connsiteX0" y="connsiteY0"/>
                  </a:cxn>
                  <a:cxn ang="0">
                    <a:pos x="connsiteX1" y="connsiteY1"/>
                  </a:cxn>
                </a:cxnLst>
                <a:rect l="l" t="t" r="r" b="b"/>
                <a:pathLst>
                  <a:path w="18288" h="9525">
                    <a:moveTo>
                      <a:pt x="18309" y="0"/>
                    </a:moveTo>
                    <a:lnTo>
                      <a:pt x="21" y="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70" name="Graphic 5">
              <a:extLst>
                <a:ext uri="{FF2B5EF4-FFF2-40B4-BE49-F238E27FC236}">
                  <a16:creationId xmlns:a16="http://schemas.microsoft.com/office/drawing/2014/main" id="{BCD96050-2C97-77A7-12B5-000CD5F17424}"/>
                </a:ext>
              </a:extLst>
            </p:cNvPr>
            <p:cNvGrpSpPr/>
            <p:nvPr/>
          </p:nvGrpSpPr>
          <p:grpSpPr>
            <a:xfrm>
              <a:off x="1307020" y="1640674"/>
              <a:ext cx="43200" cy="43200"/>
              <a:chOff x="4843531" y="-1132831"/>
              <a:chExt cx="18288" cy="18288"/>
            </a:xfrm>
          </p:grpSpPr>
          <p:sp>
            <p:nvSpPr>
              <p:cNvPr id="3674" name="Freeform: Shape 3673">
                <a:extLst>
                  <a:ext uri="{FF2B5EF4-FFF2-40B4-BE49-F238E27FC236}">
                    <a16:creationId xmlns:a16="http://schemas.microsoft.com/office/drawing/2014/main" id="{0B32997A-F230-8099-2F67-7E592F6E207A}"/>
                  </a:ext>
                </a:extLst>
              </p:cNvPr>
              <p:cNvSpPr/>
              <p:nvPr/>
            </p:nvSpPr>
            <p:spPr>
              <a:xfrm>
                <a:off x="4852675" y="-1132831"/>
                <a:ext cx="9525" cy="18288"/>
              </a:xfrm>
              <a:custGeom>
                <a:avLst/>
                <a:gdLst>
                  <a:gd name="connsiteX0" fmla="*/ 1 w 9525"/>
                  <a:gd name="connsiteY0" fmla="*/ 0 h 18288"/>
                  <a:gd name="connsiteX1" fmla="*/ 1 w 9525"/>
                  <a:gd name="connsiteY1" fmla="*/ 18288 h 18288"/>
                </a:gdLst>
                <a:ahLst/>
                <a:cxnLst>
                  <a:cxn ang="0">
                    <a:pos x="connsiteX0" y="connsiteY0"/>
                  </a:cxn>
                  <a:cxn ang="0">
                    <a:pos x="connsiteX1" y="connsiteY1"/>
                  </a:cxn>
                </a:cxnLst>
                <a:rect l="l" t="t" r="r" b="b"/>
                <a:pathLst>
                  <a:path w="9525" h="18288">
                    <a:moveTo>
                      <a:pt x="1" y="0"/>
                    </a:moveTo>
                    <a:lnTo>
                      <a:pt x="1" y="1828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75" name="Freeform: Shape 3674">
                <a:extLst>
                  <a:ext uri="{FF2B5EF4-FFF2-40B4-BE49-F238E27FC236}">
                    <a16:creationId xmlns:a16="http://schemas.microsoft.com/office/drawing/2014/main" id="{88CDDBB2-25C9-248F-D8FD-814344B8D8F1}"/>
                  </a:ext>
                </a:extLst>
              </p:cNvPr>
              <p:cNvSpPr/>
              <p:nvPr/>
            </p:nvSpPr>
            <p:spPr>
              <a:xfrm>
                <a:off x="4843531" y="-1123687"/>
                <a:ext cx="18288" cy="9525"/>
              </a:xfrm>
              <a:custGeom>
                <a:avLst/>
                <a:gdLst>
                  <a:gd name="connsiteX0" fmla="*/ 18289 w 18288"/>
                  <a:gd name="connsiteY0" fmla="*/ 0 h 9525"/>
                  <a:gd name="connsiteX1" fmla="*/ 1 w 18288"/>
                  <a:gd name="connsiteY1" fmla="*/ 0 h 9525"/>
                </a:gdLst>
                <a:ahLst/>
                <a:cxnLst>
                  <a:cxn ang="0">
                    <a:pos x="connsiteX0" y="connsiteY0"/>
                  </a:cxn>
                  <a:cxn ang="0">
                    <a:pos x="connsiteX1" y="connsiteY1"/>
                  </a:cxn>
                </a:cxnLst>
                <a:rect l="l" t="t" r="r" b="b"/>
                <a:pathLst>
                  <a:path w="18288" h="9525">
                    <a:moveTo>
                      <a:pt x="18289" y="0"/>
                    </a:moveTo>
                    <a:lnTo>
                      <a:pt x="1" y="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671" name="Graphic 5">
              <a:extLst>
                <a:ext uri="{FF2B5EF4-FFF2-40B4-BE49-F238E27FC236}">
                  <a16:creationId xmlns:a16="http://schemas.microsoft.com/office/drawing/2014/main" id="{A75D7C72-E05D-170F-87C3-42367C4DEE5D}"/>
                </a:ext>
              </a:extLst>
            </p:cNvPr>
            <p:cNvGrpSpPr/>
            <p:nvPr/>
          </p:nvGrpSpPr>
          <p:grpSpPr>
            <a:xfrm>
              <a:off x="1300159" y="1640714"/>
              <a:ext cx="43200" cy="43200"/>
              <a:chOff x="4838388" y="-1132831"/>
              <a:chExt cx="18288" cy="18288"/>
            </a:xfrm>
          </p:grpSpPr>
          <p:sp>
            <p:nvSpPr>
              <p:cNvPr id="3672" name="Freeform: Shape 3671">
                <a:extLst>
                  <a:ext uri="{FF2B5EF4-FFF2-40B4-BE49-F238E27FC236}">
                    <a16:creationId xmlns:a16="http://schemas.microsoft.com/office/drawing/2014/main" id="{1790F2FA-2044-FEE9-F8B8-4B694A1BA1B0}"/>
                  </a:ext>
                </a:extLst>
              </p:cNvPr>
              <p:cNvSpPr/>
              <p:nvPr/>
            </p:nvSpPr>
            <p:spPr>
              <a:xfrm>
                <a:off x="4847532" y="-1132831"/>
                <a:ext cx="9525" cy="18288"/>
              </a:xfrm>
              <a:custGeom>
                <a:avLst/>
                <a:gdLst>
                  <a:gd name="connsiteX0" fmla="*/ 0 w 9525"/>
                  <a:gd name="connsiteY0" fmla="*/ 0 h 18288"/>
                  <a:gd name="connsiteX1" fmla="*/ 0 w 9525"/>
                  <a:gd name="connsiteY1" fmla="*/ 18288 h 18288"/>
                </a:gdLst>
                <a:ahLst/>
                <a:cxnLst>
                  <a:cxn ang="0">
                    <a:pos x="connsiteX0" y="connsiteY0"/>
                  </a:cxn>
                  <a:cxn ang="0">
                    <a:pos x="connsiteX1" y="connsiteY1"/>
                  </a:cxn>
                </a:cxnLst>
                <a:rect l="l" t="t" r="r" b="b"/>
                <a:pathLst>
                  <a:path w="9525" h="18288">
                    <a:moveTo>
                      <a:pt x="0" y="0"/>
                    </a:moveTo>
                    <a:lnTo>
                      <a:pt x="0" y="1828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673" name="Freeform: Shape 3672">
                <a:extLst>
                  <a:ext uri="{FF2B5EF4-FFF2-40B4-BE49-F238E27FC236}">
                    <a16:creationId xmlns:a16="http://schemas.microsoft.com/office/drawing/2014/main" id="{6240F2F9-1FD7-C316-E35A-3BA3DF9D24CE}"/>
                  </a:ext>
                </a:extLst>
              </p:cNvPr>
              <p:cNvSpPr/>
              <p:nvPr/>
            </p:nvSpPr>
            <p:spPr>
              <a:xfrm>
                <a:off x="4838388" y="-1123687"/>
                <a:ext cx="18288" cy="9525"/>
              </a:xfrm>
              <a:custGeom>
                <a:avLst/>
                <a:gdLst>
                  <a:gd name="connsiteX0" fmla="*/ 18288 w 18288"/>
                  <a:gd name="connsiteY0" fmla="*/ 0 h 9525"/>
                  <a:gd name="connsiteX1" fmla="*/ 0 w 18288"/>
                  <a:gd name="connsiteY1" fmla="*/ 0 h 9525"/>
                </a:gdLst>
                <a:ahLst/>
                <a:cxnLst>
                  <a:cxn ang="0">
                    <a:pos x="connsiteX0" y="connsiteY0"/>
                  </a:cxn>
                  <a:cxn ang="0">
                    <a:pos x="connsiteX1" y="connsiteY1"/>
                  </a:cxn>
                </a:cxnLst>
                <a:rect l="l" t="t" r="r" b="b"/>
                <a:pathLst>
                  <a:path w="18288" h="9525">
                    <a:moveTo>
                      <a:pt x="18288" y="0"/>
                    </a:moveTo>
                    <a:lnTo>
                      <a:pt x="0" y="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sp>
        <p:nvSpPr>
          <p:cNvPr id="3774" name="Freeform: Shape 3773">
            <a:extLst>
              <a:ext uri="{FF2B5EF4-FFF2-40B4-BE49-F238E27FC236}">
                <a16:creationId xmlns:a16="http://schemas.microsoft.com/office/drawing/2014/main" id="{59D2EDF6-A066-69CB-092D-A1CDF74698D8}"/>
              </a:ext>
            </a:extLst>
          </p:cNvPr>
          <p:cNvSpPr/>
          <p:nvPr/>
        </p:nvSpPr>
        <p:spPr>
          <a:xfrm>
            <a:off x="1718072" y="2156258"/>
            <a:ext cx="4128902" cy="926439"/>
          </a:xfrm>
          <a:custGeom>
            <a:avLst/>
            <a:gdLst>
              <a:gd name="connsiteX0" fmla="*/ 2328386 w 2328386"/>
              <a:gd name="connsiteY0" fmla="*/ 424910 h 424910"/>
              <a:gd name="connsiteX1" fmla="*/ 1514189 w 2328386"/>
              <a:gd name="connsiteY1" fmla="*/ 424910 h 424910"/>
              <a:gd name="connsiteX2" fmla="*/ 1514189 w 2328386"/>
              <a:gd name="connsiteY2" fmla="*/ 284321 h 424910"/>
              <a:gd name="connsiteX3" fmla="*/ 1219295 w 2328386"/>
              <a:gd name="connsiteY3" fmla="*/ 284321 h 424910"/>
              <a:gd name="connsiteX4" fmla="*/ 1219295 w 2328386"/>
              <a:gd name="connsiteY4" fmla="*/ 236696 h 424910"/>
              <a:gd name="connsiteX5" fmla="*/ 896017 w 2328386"/>
              <a:gd name="connsiteY5" fmla="*/ 236696 h 424910"/>
              <a:gd name="connsiteX6" fmla="*/ 896017 w 2328386"/>
              <a:gd name="connsiteY6" fmla="*/ 208026 h 424910"/>
              <a:gd name="connsiteX7" fmla="*/ 771430 w 2328386"/>
              <a:gd name="connsiteY7" fmla="*/ 208026 h 424910"/>
              <a:gd name="connsiteX8" fmla="*/ 771430 w 2328386"/>
              <a:gd name="connsiteY8" fmla="*/ 181832 h 424910"/>
              <a:gd name="connsiteX9" fmla="*/ 595408 w 2328386"/>
              <a:gd name="connsiteY9" fmla="*/ 181832 h 424910"/>
              <a:gd name="connsiteX10" fmla="*/ 595408 w 2328386"/>
              <a:gd name="connsiteY10" fmla="*/ 159925 h 424910"/>
              <a:gd name="connsiteX11" fmla="*/ 589502 w 2328386"/>
              <a:gd name="connsiteY11" fmla="*/ 159925 h 424910"/>
              <a:gd name="connsiteX12" fmla="*/ 589502 w 2328386"/>
              <a:gd name="connsiteY12" fmla="*/ 134398 h 424910"/>
              <a:gd name="connsiteX13" fmla="*/ 385572 w 2328386"/>
              <a:gd name="connsiteY13" fmla="*/ 134398 h 424910"/>
              <a:gd name="connsiteX14" fmla="*/ 385572 w 2328386"/>
              <a:gd name="connsiteY14" fmla="*/ 112205 h 424910"/>
              <a:gd name="connsiteX15" fmla="*/ 368332 w 2328386"/>
              <a:gd name="connsiteY15" fmla="*/ 112205 h 424910"/>
              <a:gd name="connsiteX16" fmla="*/ 368332 w 2328386"/>
              <a:gd name="connsiteY16" fmla="*/ 89630 h 424910"/>
              <a:gd name="connsiteX17" fmla="*/ 317373 w 2328386"/>
              <a:gd name="connsiteY17" fmla="*/ 89630 h 424910"/>
              <a:gd name="connsiteX18" fmla="*/ 317373 w 2328386"/>
              <a:gd name="connsiteY18" fmla="*/ 67247 h 424910"/>
              <a:gd name="connsiteX19" fmla="*/ 288893 w 2328386"/>
              <a:gd name="connsiteY19" fmla="*/ 67247 h 424910"/>
              <a:gd name="connsiteX20" fmla="*/ 288893 w 2328386"/>
              <a:gd name="connsiteY20" fmla="*/ 45244 h 424910"/>
              <a:gd name="connsiteX21" fmla="*/ 260604 w 2328386"/>
              <a:gd name="connsiteY21" fmla="*/ 45244 h 424910"/>
              <a:gd name="connsiteX22" fmla="*/ 260604 w 2328386"/>
              <a:gd name="connsiteY22" fmla="*/ 22955 h 424910"/>
              <a:gd name="connsiteX23" fmla="*/ 215360 w 2328386"/>
              <a:gd name="connsiteY23" fmla="*/ 22955 h 424910"/>
              <a:gd name="connsiteX24" fmla="*/ 215360 w 2328386"/>
              <a:gd name="connsiteY24" fmla="*/ 0 h 424910"/>
              <a:gd name="connsiteX25" fmla="*/ 0 w 2328386"/>
              <a:gd name="connsiteY25" fmla="*/ 0 h 42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28386" h="424910">
                <a:moveTo>
                  <a:pt x="2328386" y="424910"/>
                </a:moveTo>
                <a:lnTo>
                  <a:pt x="1514189" y="424910"/>
                </a:lnTo>
                <a:lnTo>
                  <a:pt x="1514189" y="284321"/>
                </a:lnTo>
                <a:lnTo>
                  <a:pt x="1219295" y="284321"/>
                </a:lnTo>
                <a:lnTo>
                  <a:pt x="1219295" y="236696"/>
                </a:lnTo>
                <a:lnTo>
                  <a:pt x="896017" y="236696"/>
                </a:lnTo>
                <a:lnTo>
                  <a:pt x="896017" y="208026"/>
                </a:lnTo>
                <a:lnTo>
                  <a:pt x="771430" y="208026"/>
                </a:lnTo>
                <a:lnTo>
                  <a:pt x="771430" y="181832"/>
                </a:lnTo>
                <a:lnTo>
                  <a:pt x="595408" y="181832"/>
                </a:lnTo>
                <a:lnTo>
                  <a:pt x="595408" y="159925"/>
                </a:lnTo>
                <a:lnTo>
                  <a:pt x="589502" y="159925"/>
                </a:lnTo>
                <a:lnTo>
                  <a:pt x="589502" y="134398"/>
                </a:lnTo>
                <a:lnTo>
                  <a:pt x="385572" y="134398"/>
                </a:lnTo>
                <a:lnTo>
                  <a:pt x="385572" y="112205"/>
                </a:lnTo>
                <a:lnTo>
                  <a:pt x="368332" y="112205"/>
                </a:lnTo>
                <a:lnTo>
                  <a:pt x="368332" y="89630"/>
                </a:lnTo>
                <a:lnTo>
                  <a:pt x="317373" y="89630"/>
                </a:lnTo>
                <a:lnTo>
                  <a:pt x="317373" y="67247"/>
                </a:lnTo>
                <a:lnTo>
                  <a:pt x="288893" y="67247"/>
                </a:lnTo>
                <a:lnTo>
                  <a:pt x="288893" y="45244"/>
                </a:lnTo>
                <a:lnTo>
                  <a:pt x="260604" y="45244"/>
                </a:lnTo>
                <a:lnTo>
                  <a:pt x="260604" y="22955"/>
                </a:lnTo>
                <a:lnTo>
                  <a:pt x="215360" y="22955"/>
                </a:lnTo>
                <a:lnTo>
                  <a:pt x="215360" y="0"/>
                </a:lnTo>
                <a:lnTo>
                  <a:pt x="0" y="0"/>
                </a:lnTo>
              </a:path>
            </a:pathLst>
          </a:custGeom>
          <a:noFill/>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nvGrpSpPr>
          <p:cNvPr id="4220" name="Group 4219">
            <a:extLst>
              <a:ext uri="{FF2B5EF4-FFF2-40B4-BE49-F238E27FC236}">
                <a16:creationId xmlns:a16="http://schemas.microsoft.com/office/drawing/2014/main" id="{96806272-9FA6-51A9-F6CC-B17A2E5E74B1}"/>
              </a:ext>
            </a:extLst>
          </p:cNvPr>
          <p:cNvGrpSpPr/>
          <p:nvPr/>
        </p:nvGrpSpPr>
        <p:grpSpPr>
          <a:xfrm>
            <a:off x="1714375" y="2156461"/>
            <a:ext cx="4104508" cy="2204256"/>
            <a:chOff x="1323867" y="1663600"/>
            <a:chExt cx="3087815" cy="1267846"/>
          </a:xfrm>
        </p:grpSpPr>
        <p:grpSp>
          <p:nvGrpSpPr>
            <p:cNvPr id="4221" name="Graphic 1323">
              <a:extLst>
                <a:ext uri="{FF2B5EF4-FFF2-40B4-BE49-F238E27FC236}">
                  <a16:creationId xmlns:a16="http://schemas.microsoft.com/office/drawing/2014/main" id="{658A38E6-BB96-3B99-39CF-3C18FE8E56F4}"/>
                </a:ext>
              </a:extLst>
            </p:cNvPr>
            <p:cNvGrpSpPr/>
            <p:nvPr/>
          </p:nvGrpSpPr>
          <p:grpSpPr>
            <a:xfrm>
              <a:off x="4333367" y="2888246"/>
              <a:ext cx="43200" cy="43200"/>
              <a:chOff x="4346179" y="2995851"/>
              <a:chExt cx="24312" cy="24419"/>
            </a:xfrm>
          </p:grpSpPr>
          <p:sp>
            <p:nvSpPr>
              <p:cNvPr id="4304" name="Freeform: Shape 4303">
                <a:extLst>
                  <a:ext uri="{FF2B5EF4-FFF2-40B4-BE49-F238E27FC236}">
                    <a16:creationId xmlns:a16="http://schemas.microsoft.com/office/drawing/2014/main" id="{D2D6F8A0-0B82-68B4-794A-3F344E9198BD}"/>
                  </a:ext>
                </a:extLst>
              </p:cNvPr>
              <p:cNvSpPr/>
              <p:nvPr/>
            </p:nvSpPr>
            <p:spPr>
              <a:xfrm>
                <a:off x="4358335" y="2995851"/>
                <a:ext cx="12662" cy="24419"/>
              </a:xfrm>
              <a:custGeom>
                <a:avLst/>
                <a:gdLst>
                  <a:gd name="connsiteX0" fmla="*/ 238 w 12662"/>
                  <a:gd name="connsiteY0" fmla="*/ 104 h 24419"/>
                  <a:gd name="connsiteX1" fmla="*/ 238 w 12662"/>
                  <a:gd name="connsiteY1" fmla="*/ 24524 h 24419"/>
                </a:gdLst>
                <a:ahLst/>
                <a:cxnLst>
                  <a:cxn ang="0">
                    <a:pos x="connsiteX0" y="connsiteY0"/>
                  </a:cxn>
                  <a:cxn ang="0">
                    <a:pos x="connsiteX1" y="connsiteY1"/>
                  </a:cxn>
                </a:cxnLst>
                <a:rect l="l" t="t" r="r" b="b"/>
                <a:pathLst>
                  <a:path w="12662" h="24419">
                    <a:moveTo>
                      <a:pt x="238" y="104"/>
                    </a:moveTo>
                    <a:lnTo>
                      <a:pt x="238" y="2452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305" name="Freeform: Shape 4304">
                <a:extLst>
                  <a:ext uri="{FF2B5EF4-FFF2-40B4-BE49-F238E27FC236}">
                    <a16:creationId xmlns:a16="http://schemas.microsoft.com/office/drawing/2014/main" id="{20650A24-56E7-6201-41E2-36DC8C12AA49}"/>
                  </a:ext>
                </a:extLst>
              </p:cNvPr>
              <p:cNvSpPr/>
              <p:nvPr/>
            </p:nvSpPr>
            <p:spPr>
              <a:xfrm>
                <a:off x="4346179" y="3008061"/>
                <a:ext cx="24312" cy="12718"/>
              </a:xfrm>
              <a:custGeom>
                <a:avLst/>
                <a:gdLst>
                  <a:gd name="connsiteX0" fmla="*/ 24551 w 24312"/>
                  <a:gd name="connsiteY0" fmla="*/ 104 h 12718"/>
                  <a:gd name="connsiteX1" fmla="*/ 238 w 24312"/>
                  <a:gd name="connsiteY1" fmla="*/ 104 h 12718"/>
                </a:gdLst>
                <a:ahLst/>
                <a:cxnLst>
                  <a:cxn ang="0">
                    <a:pos x="connsiteX0" y="connsiteY0"/>
                  </a:cxn>
                  <a:cxn ang="0">
                    <a:pos x="connsiteX1" y="connsiteY1"/>
                  </a:cxn>
                </a:cxnLst>
                <a:rect l="l" t="t" r="r" b="b"/>
                <a:pathLst>
                  <a:path w="24312" h="12718">
                    <a:moveTo>
                      <a:pt x="24551" y="104"/>
                    </a:moveTo>
                    <a:lnTo>
                      <a:pt x="238" y="10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22" name="Graphic 1323">
              <a:extLst>
                <a:ext uri="{FF2B5EF4-FFF2-40B4-BE49-F238E27FC236}">
                  <a16:creationId xmlns:a16="http://schemas.microsoft.com/office/drawing/2014/main" id="{E549645C-B818-A8BE-56FA-948845CDE02A}"/>
                </a:ext>
              </a:extLst>
            </p:cNvPr>
            <p:cNvGrpSpPr/>
            <p:nvPr/>
          </p:nvGrpSpPr>
          <p:grpSpPr>
            <a:xfrm>
              <a:off x="3721634" y="2843530"/>
              <a:ext cx="43200" cy="43200"/>
              <a:chOff x="3734446" y="2948283"/>
              <a:chExt cx="24312" cy="24419"/>
            </a:xfrm>
          </p:grpSpPr>
          <p:sp>
            <p:nvSpPr>
              <p:cNvPr id="4302" name="Freeform: Shape 4301">
                <a:extLst>
                  <a:ext uri="{FF2B5EF4-FFF2-40B4-BE49-F238E27FC236}">
                    <a16:creationId xmlns:a16="http://schemas.microsoft.com/office/drawing/2014/main" id="{5C37A7C0-D1A4-51E7-1271-B1FB11F87403}"/>
                  </a:ext>
                </a:extLst>
              </p:cNvPr>
              <p:cNvSpPr/>
              <p:nvPr/>
            </p:nvSpPr>
            <p:spPr>
              <a:xfrm>
                <a:off x="3746602" y="2948283"/>
                <a:ext cx="12662" cy="24419"/>
              </a:xfrm>
              <a:custGeom>
                <a:avLst/>
                <a:gdLst>
                  <a:gd name="connsiteX0" fmla="*/ 190 w 12662"/>
                  <a:gd name="connsiteY0" fmla="*/ 100 h 24419"/>
                  <a:gd name="connsiteX1" fmla="*/ 190 w 12662"/>
                  <a:gd name="connsiteY1" fmla="*/ 24520 h 24419"/>
                </a:gdLst>
                <a:ahLst/>
                <a:cxnLst>
                  <a:cxn ang="0">
                    <a:pos x="connsiteX0" y="connsiteY0"/>
                  </a:cxn>
                  <a:cxn ang="0">
                    <a:pos x="connsiteX1" y="connsiteY1"/>
                  </a:cxn>
                </a:cxnLst>
                <a:rect l="l" t="t" r="r" b="b"/>
                <a:pathLst>
                  <a:path w="12662" h="24419">
                    <a:moveTo>
                      <a:pt x="190" y="100"/>
                    </a:moveTo>
                    <a:lnTo>
                      <a:pt x="190" y="2452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303" name="Freeform: Shape 4302">
                <a:extLst>
                  <a:ext uri="{FF2B5EF4-FFF2-40B4-BE49-F238E27FC236}">
                    <a16:creationId xmlns:a16="http://schemas.microsoft.com/office/drawing/2014/main" id="{D7A42DF3-D958-D378-E06F-BC805B41B335}"/>
                  </a:ext>
                </a:extLst>
              </p:cNvPr>
              <p:cNvSpPr/>
              <p:nvPr/>
            </p:nvSpPr>
            <p:spPr>
              <a:xfrm>
                <a:off x="3734446" y="2960493"/>
                <a:ext cx="24312" cy="12718"/>
              </a:xfrm>
              <a:custGeom>
                <a:avLst/>
                <a:gdLst>
                  <a:gd name="connsiteX0" fmla="*/ 24502 w 24312"/>
                  <a:gd name="connsiteY0" fmla="*/ 100 h 12718"/>
                  <a:gd name="connsiteX1" fmla="*/ 190 w 24312"/>
                  <a:gd name="connsiteY1" fmla="*/ 100 h 12718"/>
                </a:gdLst>
                <a:ahLst/>
                <a:cxnLst>
                  <a:cxn ang="0">
                    <a:pos x="connsiteX0" y="connsiteY0"/>
                  </a:cxn>
                  <a:cxn ang="0">
                    <a:pos x="connsiteX1" y="connsiteY1"/>
                  </a:cxn>
                </a:cxnLst>
                <a:rect l="l" t="t" r="r" b="b"/>
                <a:pathLst>
                  <a:path w="24312" h="12718">
                    <a:moveTo>
                      <a:pt x="24502" y="100"/>
                    </a:moveTo>
                    <a:lnTo>
                      <a:pt x="190" y="10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23" name="Graphic 1323">
              <a:extLst>
                <a:ext uri="{FF2B5EF4-FFF2-40B4-BE49-F238E27FC236}">
                  <a16:creationId xmlns:a16="http://schemas.microsoft.com/office/drawing/2014/main" id="{5A145469-A9BA-2725-5FF7-F78E48BEC67C}"/>
                </a:ext>
              </a:extLst>
            </p:cNvPr>
            <p:cNvGrpSpPr/>
            <p:nvPr/>
          </p:nvGrpSpPr>
          <p:grpSpPr>
            <a:xfrm>
              <a:off x="3721634" y="2799292"/>
              <a:ext cx="43200" cy="43200"/>
              <a:chOff x="3734446" y="2901224"/>
              <a:chExt cx="24312" cy="24419"/>
            </a:xfrm>
          </p:grpSpPr>
          <p:sp>
            <p:nvSpPr>
              <p:cNvPr id="4300" name="Freeform: Shape 4299">
                <a:extLst>
                  <a:ext uri="{FF2B5EF4-FFF2-40B4-BE49-F238E27FC236}">
                    <a16:creationId xmlns:a16="http://schemas.microsoft.com/office/drawing/2014/main" id="{94A62007-5C99-4212-74AB-8FC738695F24}"/>
                  </a:ext>
                </a:extLst>
              </p:cNvPr>
              <p:cNvSpPr/>
              <p:nvPr/>
            </p:nvSpPr>
            <p:spPr>
              <a:xfrm>
                <a:off x="3746602" y="2901224"/>
                <a:ext cx="12662" cy="24419"/>
              </a:xfrm>
              <a:custGeom>
                <a:avLst/>
                <a:gdLst>
                  <a:gd name="connsiteX0" fmla="*/ 190 w 12662"/>
                  <a:gd name="connsiteY0" fmla="*/ 96 h 24419"/>
                  <a:gd name="connsiteX1" fmla="*/ 190 w 12662"/>
                  <a:gd name="connsiteY1" fmla="*/ 24516 h 24419"/>
                </a:gdLst>
                <a:ahLst/>
                <a:cxnLst>
                  <a:cxn ang="0">
                    <a:pos x="connsiteX0" y="connsiteY0"/>
                  </a:cxn>
                  <a:cxn ang="0">
                    <a:pos x="connsiteX1" y="connsiteY1"/>
                  </a:cxn>
                </a:cxnLst>
                <a:rect l="l" t="t" r="r" b="b"/>
                <a:pathLst>
                  <a:path w="12662" h="24419">
                    <a:moveTo>
                      <a:pt x="190" y="96"/>
                    </a:moveTo>
                    <a:lnTo>
                      <a:pt x="190" y="2451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301" name="Freeform: Shape 4300">
                <a:extLst>
                  <a:ext uri="{FF2B5EF4-FFF2-40B4-BE49-F238E27FC236}">
                    <a16:creationId xmlns:a16="http://schemas.microsoft.com/office/drawing/2014/main" id="{46E0C93A-129F-459E-B2DD-2ECE28C9AACF}"/>
                  </a:ext>
                </a:extLst>
              </p:cNvPr>
              <p:cNvSpPr/>
              <p:nvPr/>
            </p:nvSpPr>
            <p:spPr>
              <a:xfrm>
                <a:off x="3734446" y="2913434"/>
                <a:ext cx="24312" cy="12718"/>
              </a:xfrm>
              <a:custGeom>
                <a:avLst/>
                <a:gdLst>
                  <a:gd name="connsiteX0" fmla="*/ 24502 w 24312"/>
                  <a:gd name="connsiteY0" fmla="*/ 96 h 12718"/>
                  <a:gd name="connsiteX1" fmla="*/ 190 w 24312"/>
                  <a:gd name="connsiteY1" fmla="*/ 96 h 12718"/>
                </a:gdLst>
                <a:ahLst/>
                <a:cxnLst>
                  <a:cxn ang="0">
                    <a:pos x="connsiteX0" y="connsiteY0"/>
                  </a:cxn>
                  <a:cxn ang="0">
                    <a:pos x="connsiteX1" y="connsiteY1"/>
                  </a:cxn>
                </a:cxnLst>
                <a:rect l="l" t="t" r="r" b="b"/>
                <a:pathLst>
                  <a:path w="24312" h="12718">
                    <a:moveTo>
                      <a:pt x="24502" y="96"/>
                    </a:moveTo>
                    <a:lnTo>
                      <a:pt x="190" y="9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24" name="Graphic 1323">
              <a:extLst>
                <a:ext uri="{FF2B5EF4-FFF2-40B4-BE49-F238E27FC236}">
                  <a16:creationId xmlns:a16="http://schemas.microsoft.com/office/drawing/2014/main" id="{5EEFE258-A42C-418B-DD85-CA85228FD3E0}"/>
                </a:ext>
              </a:extLst>
            </p:cNvPr>
            <p:cNvGrpSpPr/>
            <p:nvPr/>
          </p:nvGrpSpPr>
          <p:grpSpPr>
            <a:xfrm>
              <a:off x="3713783" y="2751466"/>
              <a:ext cx="43200" cy="43200"/>
              <a:chOff x="3726595" y="2850349"/>
              <a:chExt cx="24312" cy="24419"/>
            </a:xfrm>
          </p:grpSpPr>
          <p:sp>
            <p:nvSpPr>
              <p:cNvPr id="4298" name="Freeform: Shape 4297">
                <a:extLst>
                  <a:ext uri="{FF2B5EF4-FFF2-40B4-BE49-F238E27FC236}">
                    <a16:creationId xmlns:a16="http://schemas.microsoft.com/office/drawing/2014/main" id="{18EC58DC-51F9-A05D-9094-CB696B69ECE5}"/>
                  </a:ext>
                </a:extLst>
              </p:cNvPr>
              <p:cNvSpPr/>
              <p:nvPr/>
            </p:nvSpPr>
            <p:spPr>
              <a:xfrm>
                <a:off x="3738752" y="2850349"/>
                <a:ext cx="12662" cy="24419"/>
              </a:xfrm>
              <a:custGeom>
                <a:avLst/>
                <a:gdLst>
                  <a:gd name="connsiteX0" fmla="*/ 189 w 12662"/>
                  <a:gd name="connsiteY0" fmla="*/ 92 h 24419"/>
                  <a:gd name="connsiteX1" fmla="*/ 189 w 12662"/>
                  <a:gd name="connsiteY1" fmla="*/ 24512 h 24419"/>
                </a:gdLst>
                <a:ahLst/>
                <a:cxnLst>
                  <a:cxn ang="0">
                    <a:pos x="connsiteX0" y="connsiteY0"/>
                  </a:cxn>
                  <a:cxn ang="0">
                    <a:pos x="connsiteX1" y="connsiteY1"/>
                  </a:cxn>
                </a:cxnLst>
                <a:rect l="l" t="t" r="r" b="b"/>
                <a:pathLst>
                  <a:path w="12662" h="24419">
                    <a:moveTo>
                      <a:pt x="189" y="92"/>
                    </a:moveTo>
                    <a:lnTo>
                      <a:pt x="189" y="2451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99" name="Freeform: Shape 4298">
                <a:extLst>
                  <a:ext uri="{FF2B5EF4-FFF2-40B4-BE49-F238E27FC236}">
                    <a16:creationId xmlns:a16="http://schemas.microsoft.com/office/drawing/2014/main" id="{DEFD95CA-56EA-1A7F-CFB3-36288AFEA35B}"/>
                  </a:ext>
                </a:extLst>
              </p:cNvPr>
              <p:cNvSpPr/>
              <p:nvPr/>
            </p:nvSpPr>
            <p:spPr>
              <a:xfrm>
                <a:off x="3726595" y="2862559"/>
                <a:ext cx="24312" cy="12718"/>
              </a:xfrm>
              <a:custGeom>
                <a:avLst/>
                <a:gdLst>
                  <a:gd name="connsiteX0" fmla="*/ 24502 w 24312"/>
                  <a:gd name="connsiteY0" fmla="*/ 92 h 12718"/>
                  <a:gd name="connsiteX1" fmla="*/ 189 w 24312"/>
                  <a:gd name="connsiteY1" fmla="*/ 92 h 12718"/>
                </a:gdLst>
                <a:ahLst/>
                <a:cxnLst>
                  <a:cxn ang="0">
                    <a:pos x="connsiteX0" y="connsiteY0"/>
                  </a:cxn>
                  <a:cxn ang="0">
                    <a:pos x="connsiteX1" y="connsiteY1"/>
                  </a:cxn>
                </a:cxnLst>
                <a:rect l="l" t="t" r="r" b="b"/>
                <a:pathLst>
                  <a:path w="24312" h="12718">
                    <a:moveTo>
                      <a:pt x="24502" y="92"/>
                    </a:moveTo>
                    <a:lnTo>
                      <a:pt x="189" y="9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25" name="Graphic 1323">
              <a:extLst>
                <a:ext uri="{FF2B5EF4-FFF2-40B4-BE49-F238E27FC236}">
                  <a16:creationId xmlns:a16="http://schemas.microsoft.com/office/drawing/2014/main" id="{60FC04A8-D2D0-D971-7CD3-596CC8F9E6D7}"/>
                </a:ext>
              </a:extLst>
            </p:cNvPr>
            <p:cNvGrpSpPr/>
            <p:nvPr/>
          </p:nvGrpSpPr>
          <p:grpSpPr>
            <a:xfrm>
              <a:off x="3654776" y="2707108"/>
              <a:ext cx="43200" cy="43200"/>
              <a:chOff x="3667588" y="2803163"/>
              <a:chExt cx="24312" cy="24419"/>
            </a:xfrm>
          </p:grpSpPr>
          <p:sp>
            <p:nvSpPr>
              <p:cNvPr id="4296" name="Freeform: Shape 4295">
                <a:extLst>
                  <a:ext uri="{FF2B5EF4-FFF2-40B4-BE49-F238E27FC236}">
                    <a16:creationId xmlns:a16="http://schemas.microsoft.com/office/drawing/2014/main" id="{1DD7C3E2-7590-CE39-739E-449BB59B92BC}"/>
                  </a:ext>
                </a:extLst>
              </p:cNvPr>
              <p:cNvSpPr/>
              <p:nvPr/>
            </p:nvSpPr>
            <p:spPr>
              <a:xfrm>
                <a:off x="3679744" y="2803163"/>
                <a:ext cx="12662" cy="24419"/>
              </a:xfrm>
              <a:custGeom>
                <a:avLst/>
                <a:gdLst>
                  <a:gd name="connsiteX0" fmla="*/ 185 w 12662"/>
                  <a:gd name="connsiteY0" fmla="*/ 89 h 24419"/>
                  <a:gd name="connsiteX1" fmla="*/ 185 w 12662"/>
                  <a:gd name="connsiteY1" fmla="*/ 24509 h 24419"/>
                </a:gdLst>
                <a:ahLst/>
                <a:cxnLst>
                  <a:cxn ang="0">
                    <a:pos x="connsiteX0" y="connsiteY0"/>
                  </a:cxn>
                  <a:cxn ang="0">
                    <a:pos x="connsiteX1" y="connsiteY1"/>
                  </a:cxn>
                </a:cxnLst>
                <a:rect l="l" t="t" r="r" b="b"/>
                <a:pathLst>
                  <a:path w="12662" h="24419">
                    <a:moveTo>
                      <a:pt x="185" y="89"/>
                    </a:moveTo>
                    <a:lnTo>
                      <a:pt x="185" y="2450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97" name="Freeform: Shape 4296">
                <a:extLst>
                  <a:ext uri="{FF2B5EF4-FFF2-40B4-BE49-F238E27FC236}">
                    <a16:creationId xmlns:a16="http://schemas.microsoft.com/office/drawing/2014/main" id="{B1BCDA27-035B-6E6D-023D-FE1F662088F0}"/>
                  </a:ext>
                </a:extLst>
              </p:cNvPr>
              <p:cNvSpPr/>
              <p:nvPr/>
            </p:nvSpPr>
            <p:spPr>
              <a:xfrm>
                <a:off x="3667588" y="2815373"/>
                <a:ext cx="24312" cy="12718"/>
              </a:xfrm>
              <a:custGeom>
                <a:avLst/>
                <a:gdLst>
                  <a:gd name="connsiteX0" fmla="*/ 24497 w 24312"/>
                  <a:gd name="connsiteY0" fmla="*/ 89 h 12718"/>
                  <a:gd name="connsiteX1" fmla="*/ 185 w 24312"/>
                  <a:gd name="connsiteY1" fmla="*/ 89 h 12718"/>
                </a:gdLst>
                <a:ahLst/>
                <a:cxnLst>
                  <a:cxn ang="0">
                    <a:pos x="connsiteX0" y="connsiteY0"/>
                  </a:cxn>
                  <a:cxn ang="0">
                    <a:pos x="connsiteX1" y="connsiteY1"/>
                  </a:cxn>
                </a:cxnLst>
                <a:rect l="l" t="t" r="r" b="b"/>
                <a:pathLst>
                  <a:path w="24312" h="12718">
                    <a:moveTo>
                      <a:pt x="24497" y="89"/>
                    </a:moveTo>
                    <a:lnTo>
                      <a:pt x="185" y="8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26" name="Graphic 1323">
              <a:extLst>
                <a:ext uri="{FF2B5EF4-FFF2-40B4-BE49-F238E27FC236}">
                  <a16:creationId xmlns:a16="http://schemas.microsoft.com/office/drawing/2014/main" id="{35D028A0-D6AF-DC84-56F5-AA6C88E4DB16}"/>
                </a:ext>
              </a:extLst>
            </p:cNvPr>
            <p:cNvGrpSpPr/>
            <p:nvPr/>
          </p:nvGrpSpPr>
          <p:grpSpPr>
            <a:xfrm>
              <a:off x="3639327" y="2663468"/>
              <a:ext cx="43200" cy="43200"/>
              <a:chOff x="3652139" y="2756740"/>
              <a:chExt cx="24312" cy="24419"/>
            </a:xfrm>
          </p:grpSpPr>
          <p:sp>
            <p:nvSpPr>
              <p:cNvPr id="4294" name="Freeform: Shape 4293">
                <a:extLst>
                  <a:ext uri="{FF2B5EF4-FFF2-40B4-BE49-F238E27FC236}">
                    <a16:creationId xmlns:a16="http://schemas.microsoft.com/office/drawing/2014/main" id="{E01DCE0A-E9EF-71EA-5B9E-4454B7B23978}"/>
                  </a:ext>
                </a:extLst>
              </p:cNvPr>
              <p:cNvSpPr/>
              <p:nvPr/>
            </p:nvSpPr>
            <p:spPr>
              <a:xfrm>
                <a:off x="3664295" y="2756740"/>
                <a:ext cx="12662" cy="24419"/>
              </a:xfrm>
              <a:custGeom>
                <a:avLst/>
                <a:gdLst>
                  <a:gd name="connsiteX0" fmla="*/ 184 w 12662"/>
                  <a:gd name="connsiteY0" fmla="*/ 85 h 24419"/>
                  <a:gd name="connsiteX1" fmla="*/ 184 w 12662"/>
                  <a:gd name="connsiteY1" fmla="*/ 24505 h 24419"/>
                </a:gdLst>
                <a:ahLst/>
                <a:cxnLst>
                  <a:cxn ang="0">
                    <a:pos x="connsiteX0" y="connsiteY0"/>
                  </a:cxn>
                  <a:cxn ang="0">
                    <a:pos x="connsiteX1" y="connsiteY1"/>
                  </a:cxn>
                </a:cxnLst>
                <a:rect l="l" t="t" r="r" b="b"/>
                <a:pathLst>
                  <a:path w="12662" h="24419">
                    <a:moveTo>
                      <a:pt x="184" y="85"/>
                    </a:moveTo>
                    <a:lnTo>
                      <a:pt x="184" y="2450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95" name="Freeform: Shape 4294">
                <a:extLst>
                  <a:ext uri="{FF2B5EF4-FFF2-40B4-BE49-F238E27FC236}">
                    <a16:creationId xmlns:a16="http://schemas.microsoft.com/office/drawing/2014/main" id="{4CF114BD-14A9-B9F3-BD10-DAA6878819F1}"/>
                  </a:ext>
                </a:extLst>
              </p:cNvPr>
              <p:cNvSpPr/>
              <p:nvPr/>
            </p:nvSpPr>
            <p:spPr>
              <a:xfrm>
                <a:off x="3652139" y="2768950"/>
                <a:ext cx="24312" cy="12718"/>
              </a:xfrm>
              <a:custGeom>
                <a:avLst/>
                <a:gdLst>
                  <a:gd name="connsiteX0" fmla="*/ 24496 w 24312"/>
                  <a:gd name="connsiteY0" fmla="*/ 85 h 12718"/>
                  <a:gd name="connsiteX1" fmla="*/ 184 w 24312"/>
                  <a:gd name="connsiteY1" fmla="*/ 85 h 12718"/>
                </a:gdLst>
                <a:ahLst/>
                <a:cxnLst>
                  <a:cxn ang="0">
                    <a:pos x="connsiteX0" y="connsiteY0"/>
                  </a:cxn>
                  <a:cxn ang="0">
                    <a:pos x="connsiteX1" y="connsiteY1"/>
                  </a:cxn>
                </a:cxnLst>
                <a:rect l="l" t="t" r="r" b="b"/>
                <a:pathLst>
                  <a:path w="24312" h="12718">
                    <a:moveTo>
                      <a:pt x="24496" y="85"/>
                    </a:moveTo>
                    <a:lnTo>
                      <a:pt x="184" y="8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27" name="Graphic 1323">
              <a:extLst>
                <a:ext uri="{FF2B5EF4-FFF2-40B4-BE49-F238E27FC236}">
                  <a16:creationId xmlns:a16="http://schemas.microsoft.com/office/drawing/2014/main" id="{64EADA59-E356-FBBB-C758-CC09EC71C2FD}"/>
                </a:ext>
              </a:extLst>
            </p:cNvPr>
            <p:cNvGrpSpPr/>
            <p:nvPr/>
          </p:nvGrpSpPr>
          <p:grpSpPr>
            <a:xfrm>
              <a:off x="3587157" y="2619349"/>
              <a:ext cx="43200" cy="43200"/>
              <a:chOff x="3599969" y="2709808"/>
              <a:chExt cx="24312" cy="24419"/>
            </a:xfrm>
          </p:grpSpPr>
          <p:sp>
            <p:nvSpPr>
              <p:cNvPr id="4292" name="Freeform: Shape 4291">
                <a:extLst>
                  <a:ext uri="{FF2B5EF4-FFF2-40B4-BE49-F238E27FC236}">
                    <a16:creationId xmlns:a16="http://schemas.microsoft.com/office/drawing/2014/main" id="{1B706E05-68E2-6ED6-FB1C-0713DD7EA35F}"/>
                  </a:ext>
                </a:extLst>
              </p:cNvPr>
              <p:cNvSpPr/>
              <p:nvPr/>
            </p:nvSpPr>
            <p:spPr>
              <a:xfrm>
                <a:off x="3612125" y="2709808"/>
                <a:ext cx="12662" cy="24419"/>
              </a:xfrm>
              <a:custGeom>
                <a:avLst/>
                <a:gdLst>
                  <a:gd name="connsiteX0" fmla="*/ 179 w 12662"/>
                  <a:gd name="connsiteY0" fmla="*/ 81 h 24419"/>
                  <a:gd name="connsiteX1" fmla="*/ 179 w 12662"/>
                  <a:gd name="connsiteY1" fmla="*/ 24501 h 24419"/>
                </a:gdLst>
                <a:ahLst/>
                <a:cxnLst>
                  <a:cxn ang="0">
                    <a:pos x="connsiteX0" y="connsiteY0"/>
                  </a:cxn>
                  <a:cxn ang="0">
                    <a:pos x="connsiteX1" y="connsiteY1"/>
                  </a:cxn>
                </a:cxnLst>
                <a:rect l="l" t="t" r="r" b="b"/>
                <a:pathLst>
                  <a:path w="12662" h="24419">
                    <a:moveTo>
                      <a:pt x="179" y="81"/>
                    </a:moveTo>
                    <a:lnTo>
                      <a:pt x="179" y="2450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93" name="Freeform: Shape 4292">
                <a:extLst>
                  <a:ext uri="{FF2B5EF4-FFF2-40B4-BE49-F238E27FC236}">
                    <a16:creationId xmlns:a16="http://schemas.microsoft.com/office/drawing/2014/main" id="{3433C862-6FB1-B2FE-933B-44F9C7D2BEF3}"/>
                  </a:ext>
                </a:extLst>
              </p:cNvPr>
              <p:cNvSpPr/>
              <p:nvPr/>
            </p:nvSpPr>
            <p:spPr>
              <a:xfrm>
                <a:off x="3599969" y="2722018"/>
                <a:ext cx="24312" cy="12718"/>
              </a:xfrm>
              <a:custGeom>
                <a:avLst/>
                <a:gdLst>
                  <a:gd name="connsiteX0" fmla="*/ 24492 w 24312"/>
                  <a:gd name="connsiteY0" fmla="*/ 81 h 12718"/>
                  <a:gd name="connsiteX1" fmla="*/ 179 w 24312"/>
                  <a:gd name="connsiteY1" fmla="*/ 81 h 12718"/>
                </a:gdLst>
                <a:ahLst/>
                <a:cxnLst>
                  <a:cxn ang="0">
                    <a:pos x="connsiteX0" y="connsiteY0"/>
                  </a:cxn>
                  <a:cxn ang="0">
                    <a:pos x="connsiteX1" y="connsiteY1"/>
                  </a:cxn>
                </a:cxnLst>
                <a:rect l="l" t="t" r="r" b="b"/>
                <a:pathLst>
                  <a:path w="24312" h="12718">
                    <a:moveTo>
                      <a:pt x="24492" y="81"/>
                    </a:moveTo>
                    <a:lnTo>
                      <a:pt x="179" y="8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28" name="Graphic 1323">
              <a:extLst>
                <a:ext uri="{FF2B5EF4-FFF2-40B4-BE49-F238E27FC236}">
                  <a16:creationId xmlns:a16="http://schemas.microsoft.com/office/drawing/2014/main" id="{D4C150D3-2FD7-AD27-AC91-81E60FF8E938}"/>
                </a:ext>
              </a:extLst>
            </p:cNvPr>
            <p:cNvGrpSpPr/>
            <p:nvPr/>
          </p:nvGrpSpPr>
          <p:grpSpPr>
            <a:xfrm>
              <a:off x="2960103" y="2574394"/>
              <a:ext cx="43200" cy="43200"/>
              <a:chOff x="2972915" y="2661986"/>
              <a:chExt cx="24312" cy="24419"/>
            </a:xfrm>
          </p:grpSpPr>
          <p:sp>
            <p:nvSpPr>
              <p:cNvPr id="4290" name="Freeform: Shape 4289">
                <a:extLst>
                  <a:ext uri="{FF2B5EF4-FFF2-40B4-BE49-F238E27FC236}">
                    <a16:creationId xmlns:a16="http://schemas.microsoft.com/office/drawing/2014/main" id="{24C7B0D3-BF80-9B7B-7265-7CABE071E8E9}"/>
                  </a:ext>
                </a:extLst>
              </p:cNvPr>
              <p:cNvSpPr/>
              <p:nvPr/>
            </p:nvSpPr>
            <p:spPr>
              <a:xfrm>
                <a:off x="2985071" y="2661986"/>
                <a:ext cx="12662" cy="24419"/>
              </a:xfrm>
              <a:custGeom>
                <a:avLst/>
                <a:gdLst>
                  <a:gd name="connsiteX0" fmla="*/ 130 w 12662"/>
                  <a:gd name="connsiteY0" fmla="*/ 78 h 24419"/>
                  <a:gd name="connsiteX1" fmla="*/ 130 w 12662"/>
                  <a:gd name="connsiteY1" fmla="*/ 24497 h 24419"/>
                </a:gdLst>
                <a:ahLst/>
                <a:cxnLst>
                  <a:cxn ang="0">
                    <a:pos x="connsiteX0" y="connsiteY0"/>
                  </a:cxn>
                  <a:cxn ang="0">
                    <a:pos x="connsiteX1" y="connsiteY1"/>
                  </a:cxn>
                </a:cxnLst>
                <a:rect l="l" t="t" r="r" b="b"/>
                <a:pathLst>
                  <a:path w="12662" h="24419">
                    <a:moveTo>
                      <a:pt x="130" y="78"/>
                    </a:moveTo>
                    <a:lnTo>
                      <a:pt x="130" y="2449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91" name="Freeform: Shape 4290">
                <a:extLst>
                  <a:ext uri="{FF2B5EF4-FFF2-40B4-BE49-F238E27FC236}">
                    <a16:creationId xmlns:a16="http://schemas.microsoft.com/office/drawing/2014/main" id="{BDF3F4B6-5369-3C7F-FAB7-EC2B41231B67}"/>
                  </a:ext>
                </a:extLst>
              </p:cNvPr>
              <p:cNvSpPr/>
              <p:nvPr/>
            </p:nvSpPr>
            <p:spPr>
              <a:xfrm>
                <a:off x="2972915" y="2674196"/>
                <a:ext cx="24312" cy="12718"/>
              </a:xfrm>
              <a:custGeom>
                <a:avLst/>
                <a:gdLst>
                  <a:gd name="connsiteX0" fmla="*/ 24442 w 24312"/>
                  <a:gd name="connsiteY0" fmla="*/ 78 h 12718"/>
                  <a:gd name="connsiteX1" fmla="*/ 130 w 24312"/>
                  <a:gd name="connsiteY1" fmla="*/ 78 h 12718"/>
                </a:gdLst>
                <a:ahLst/>
                <a:cxnLst>
                  <a:cxn ang="0">
                    <a:pos x="connsiteX0" y="connsiteY0"/>
                  </a:cxn>
                  <a:cxn ang="0">
                    <a:pos x="connsiteX1" y="connsiteY1"/>
                  </a:cxn>
                </a:cxnLst>
                <a:rect l="l" t="t" r="r" b="b"/>
                <a:pathLst>
                  <a:path w="24312" h="12718">
                    <a:moveTo>
                      <a:pt x="24442" y="78"/>
                    </a:moveTo>
                    <a:lnTo>
                      <a:pt x="130" y="7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29" name="Graphic 1323">
              <a:extLst>
                <a:ext uri="{FF2B5EF4-FFF2-40B4-BE49-F238E27FC236}">
                  <a16:creationId xmlns:a16="http://schemas.microsoft.com/office/drawing/2014/main" id="{1F1F83C7-283F-57AF-66ED-3C741117690E}"/>
                </a:ext>
              </a:extLst>
            </p:cNvPr>
            <p:cNvGrpSpPr/>
            <p:nvPr/>
          </p:nvGrpSpPr>
          <p:grpSpPr>
            <a:xfrm>
              <a:off x="2847279" y="2530992"/>
              <a:ext cx="43200" cy="43200"/>
              <a:chOff x="2860091" y="2615817"/>
              <a:chExt cx="24312" cy="24419"/>
            </a:xfrm>
          </p:grpSpPr>
          <p:sp>
            <p:nvSpPr>
              <p:cNvPr id="4288" name="Freeform: Shape 4287">
                <a:extLst>
                  <a:ext uri="{FF2B5EF4-FFF2-40B4-BE49-F238E27FC236}">
                    <a16:creationId xmlns:a16="http://schemas.microsoft.com/office/drawing/2014/main" id="{35897D47-5A70-D3DE-CA00-96AA2DFA47C1}"/>
                  </a:ext>
                </a:extLst>
              </p:cNvPr>
              <p:cNvSpPr/>
              <p:nvPr/>
            </p:nvSpPr>
            <p:spPr>
              <a:xfrm>
                <a:off x="2872247" y="2615817"/>
                <a:ext cx="12662" cy="24419"/>
              </a:xfrm>
              <a:custGeom>
                <a:avLst/>
                <a:gdLst>
                  <a:gd name="connsiteX0" fmla="*/ 121 w 12662"/>
                  <a:gd name="connsiteY0" fmla="*/ 74 h 24419"/>
                  <a:gd name="connsiteX1" fmla="*/ 121 w 12662"/>
                  <a:gd name="connsiteY1" fmla="*/ 24494 h 24419"/>
                </a:gdLst>
                <a:ahLst/>
                <a:cxnLst>
                  <a:cxn ang="0">
                    <a:pos x="connsiteX0" y="connsiteY0"/>
                  </a:cxn>
                  <a:cxn ang="0">
                    <a:pos x="connsiteX1" y="connsiteY1"/>
                  </a:cxn>
                </a:cxnLst>
                <a:rect l="l" t="t" r="r" b="b"/>
                <a:pathLst>
                  <a:path w="12662" h="24419">
                    <a:moveTo>
                      <a:pt x="121" y="74"/>
                    </a:moveTo>
                    <a:lnTo>
                      <a:pt x="121" y="2449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89" name="Freeform: Shape 4288">
                <a:extLst>
                  <a:ext uri="{FF2B5EF4-FFF2-40B4-BE49-F238E27FC236}">
                    <a16:creationId xmlns:a16="http://schemas.microsoft.com/office/drawing/2014/main" id="{30C0121C-E9C4-942C-7EA6-B82D4276F73E}"/>
                  </a:ext>
                </a:extLst>
              </p:cNvPr>
              <p:cNvSpPr/>
              <p:nvPr/>
            </p:nvSpPr>
            <p:spPr>
              <a:xfrm>
                <a:off x="2860091" y="2628027"/>
                <a:ext cx="24312" cy="12718"/>
              </a:xfrm>
              <a:custGeom>
                <a:avLst/>
                <a:gdLst>
                  <a:gd name="connsiteX0" fmla="*/ 24433 w 24312"/>
                  <a:gd name="connsiteY0" fmla="*/ 74 h 12718"/>
                  <a:gd name="connsiteX1" fmla="*/ 121 w 24312"/>
                  <a:gd name="connsiteY1" fmla="*/ 74 h 12718"/>
                </a:gdLst>
                <a:ahLst/>
                <a:cxnLst>
                  <a:cxn ang="0">
                    <a:pos x="connsiteX0" y="connsiteY0"/>
                  </a:cxn>
                  <a:cxn ang="0">
                    <a:pos x="connsiteX1" y="connsiteY1"/>
                  </a:cxn>
                </a:cxnLst>
                <a:rect l="l" t="t" r="r" b="b"/>
                <a:pathLst>
                  <a:path w="24312" h="12718">
                    <a:moveTo>
                      <a:pt x="24433" y="74"/>
                    </a:moveTo>
                    <a:lnTo>
                      <a:pt x="121" y="7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30" name="Graphic 1323">
              <a:extLst>
                <a:ext uri="{FF2B5EF4-FFF2-40B4-BE49-F238E27FC236}">
                  <a16:creationId xmlns:a16="http://schemas.microsoft.com/office/drawing/2014/main" id="{43994042-EAA7-0B06-B3CD-62F94BBE4EBB}"/>
                </a:ext>
              </a:extLst>
            </p:cNvPr>
            <p:cNvGrpSpPr/>
            <p:nvPr/>
          </p:nvGrpSpPr>
          <p:grpSpPr>
            <a:xfrm>
              <a:off x="2832590" y="2486993"/>
              <a:ext cx="43200" cy="43200"/>
              <a:chOff x="2845402" y="2569012"/>
              <a:chExt cx="24312" cy="24419"/>
            </a:xfrm>
          </p:grpSpPr>
          <p:sp>
            <p:nvSpPr>
              <p:cNvPr id="4286" name="Freeform: Shape 4285">
                <a:extLst>
                  <a:ext uri="{FF2B5EF4-FFF2-40B4-BE49-F238E27FC236}">
                    <a16:creationId xmlns:a16="http://schemas.microsoft.com/office/drawing/2014/main" id="{66E59EA7-74FF-CEEF-9931-699C068494CE}"/>
                  </a:ext>
                </a:extLst>
              </p:cNvPr>
              <p:cNvSpPr/>
              <p:nvPr/>
            </p:nvSpPr>
            <p:spPr>
              <a:xfrm>
                <a:off x="2857558" y="2569012"/>
                <a:ext cx="12662" cy="24419"/>
              </a:xfrm>
              <a:custGeom>
                <a:avLst/>
                <a:gdLst>
                  <a:gd name="connsiteX0" fmla="*/ 120 w 12662"/>
                  <a:gd name="connsiteY0" fmla="*/ 70 h 24419"/>
                  <a:gd name="connsiteX1" fmla="*/ 120 w 12662"/>
                  <a:gd name="connsiteY1" fmla="*/ 24490 h 24419"/>
                </a:gdLst>
                <a:ahLst/>
                <a:cxnLst>
                  <a:cxn ang="0">
                    <a:pos x="connsiteX0" y="connsiteY0"/>
                  </a:cxn>
                  <a:cxn ang="0">
                    <a:pos x="connsiteX1" y="connsiteY1"/>
                  </a:cxn>
                </a:cxnLst>
                <a:rect l="l" t="t" r="r" b="b"/>
                <a:pathLst>
                  <a:path w="12662" h="24419">
                    <a:moveTo>
                      <a:pt x="120" y="70"/>
                    </a:moveTo>
                    <a:lnTo>
                      <a:pt x="120" y="2449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87" name="Freeform: Shape 4286">
                <a:extLst>
                  <a:ext uri="{FF2B5EF4-FFF2-40B4-BE49-F238E27FC236}">
                    <a16:creationId xmlns:a16="http://schemas.microsoft.com/office/drawing/2014/main" id="{33E59F05-2A09-96F7-01B8-0B9257AD6BBC}"/>
                  </a:ext>
                </a:extLst>
              </p:cNvPr>
              <p:cNvSpPr/>
              <p:nvPr/>
            </p:nvSpPr>
            <p:spPr>
              <a:xfrm>
                <a:off x="2845402" y="2581222"/>
                <a:ext cx="24312" cy="12718"/>
              </a:xfrm>
              <a:custGeom>
                <a:avLst/>
                <a:gdLst>
                  <a:gd name="connsiteX0" fmla="*/ 24432 w 24312"/>
                  <a:gd name="connsiteY0" fmla="*/ 70 h 12718"/>
                  <a:gd name="connsiteX1" fmla="*/ 120 w 24312"/>
                  <a:gd name="connsiteY1" fmla="*/ 70 h 12718"/>
                </a:gdLst>
                <a:ahLst/>
                <a:cxnLst>
                  <a:cxn ang="0">
                    <a:pos x="connsiteX0" y="connsiteY0"/>
                  </a:cxn>
                  <a:cxn ang="0">
                    <a:pos x="connsiteX1" y="connsiteY1"/>
                  </a:cxn>
                </a:cxnLst>
                <a:rect l="l" t="t" r="r" b="b"/>
                <a:pathLst>
                  <a:path w="24312" h="12718">
                    <a:moveTo>
                      <a:pt x="24432" y="70"/>
                    </a:moveTo>
                    <a:lnTo>
                      <a:pt x="120" y="7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31" name="Graphic 1323">
              <a:extLst>
                <a:ext uri="{FF2B5EF4-FFF2-40B4-BE49-F238E27FC236}">
                  <a16:creationId xmlns:a16="http://schemas.microsoft.com/office/drawing/2014/main" id="{CF6A6EC6-5921-9C05-A2E2-8CD2E585BF5E}"/>
                </a:ext>
              </a:extLst>
            </p:cNvPr>
            <p:cNvGrpSpPr/>
            <p:nvPr/>
          </p:nvGrpSpPr>
          <p:grpSpPr>
            <a:xfrm>
              <a:off x="2758134" y="2442635"/>
              <a:ext cx="43200" cy="43200"/>
              <a:chOff x="2770946" y="2521826"/>
              <a:chExt cx="24312" cy="24419"/>
            </a:xfrm>
          </p:grpSpPr>
          <p:sp>
            <p:nvSpPr>
              <p:cNvPr id="4284" name="Freeform: Shape 4283">
                <a:extLst>
                  <a:ext uri="{FF2B5EF4-FFF2-40B4-BE49-F238E27FC236}">
                    <a16:creationId xmlns:a16="http://schemas.microsoft.com/office/drawing/2014/main" id="{BFB2E528-BF0E-B96B-4BD0-3CA87F3A25FE}"/>
                  </a:ext>
                </a:extLst>
              </p:cNvPr>
              <p:cNvSpPr/>
              <p:nvPr/>
            </p:nvSpPr>
            <p:spPr>
              <a:xfrm>
                <a:off x="2783102" y="2521826"/>
                <a:ext cx="12662" cy="24419"/>
              </a:xfrm>
              <a:custGeom>
                <a:avLst/>
                <a:gdLst>
                  <a:gd name="connsiteX0" fmla="*/ 114 w 12662"/>
                  <a:gd name="connsiteY0" fmla="*/ 67 h 24419"/>
                  <a:gd name="connsiteX1" fmla="*/ 114 w 12662"/>
                  <a:gd name="connsiteY1" fmla="*/ 24486 h 24419"/>
                </a:gdLst>
                <a:ahLst/>
                <a:cxnLst>
                  <a:cxn ang="0">
                    <a:pos x="connsiteX0" y="connsiteY0"/>
                  </a:cxn>
                  <a:cxn ang="0">
                    <a:pos x="connsiteX1" y="connsiteY1"/>
                  </a:cxn>
                </a:cxnLst>
                <a:rect l="l" t="t" r="r" b="b"/>
                <a:pathLst>
                  <a:path w="12662" h="24419">
                    <a:moveTo>
                      <a:pt x="114" y="67"/>
                    </a:moveTo>
                    <a:lnTo>
                      <a:pt x="114" y="2448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85" name="Freeform: Shape 4284">
                <a:extLst>
                  <a:ext uri="{FF2B5EF4-FFF2-40B4-BE49-F238E27FC236}">
                    <a16:creationId xmlns:a16="http://schemas.microsoft.com/office/drawing/2014/main" id="{C28968DE-D11B-3020-2182-87F0D7F8859F}"/>
                  </a:ext>
                </a:extLst>
              </p:cNvPr>
              <p:cNvSpPr/>
              <p:nvPr/>
            </p:nvSpPr>
            <p:spPr>
              <a:xfrm>
                <a:off x="2770946" y="2534036"/>
                <a:ext cx="24312" cy="12718"/>
              </a:xfrm>
              <a:custGeom>
                <a:avLst/>
                <a:gdLst>
                  <a:gd name="connsiteX0" fmla="*/ 24426 w 24312"/>
                  <a:gd name="connsiteY0" fmla="*/ 67 h 12718"/>
                  <a:gd name="connsiteX1" fmla="*/ 114 w 24312"/>
                  <a:gd name="connsiteY1" fmla="*/ 67 h 12718"/>
                </a:gdLst>
                <a:ahLst/>
                <a:cxnLst>
                  <a:cxn ang="0">
                    <a:pos x="connsiteX0" y="connsiteY0"/>
                  </a:cxn>
                  <a:cxn ang="0">
                    <a:pos x="connsiteX1" y="connsiteY1"/>
                  </a:cxn>
                </a:cxnLst>
                <a:rect l="l" t="t" r="r" b="b"/>
                <a:pathLst>
                  <a:path w="24312" h="12718">
                    <a:moveTo>
                      <a:pt x="24426" y="67"/>
                    </a:moveTo>
                    <a:lnTo>
                      <a:pt x="114" y="6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32" name="Graphic 1323">
              <a:extLst>
                <a:ext uri="{FF2B5EF4-FFF2-40B4-BE49-F238E27FC236}">
                  <a16:creationId xmlns:a16="http://schemas.microsoft.com/office/drawing/2014/main" id="{0CB3BA79-D721-AC12-5ED0-85431A4A21C0}"/>
                </a:ext>
              </a:extLst>
            </p:cNvPr>
            <p:cNvGrpSpPr/>
            <p:nvPr/>
          </p:nvGrpSpPr>
          <p:grpSpPr>
            <a:xfrm>
              <a:off x="2749016" y="2395169"/>
              <a:ext cx="43200" cy="43200"/>
              <a:chOff x="2761828" y="2471333"/>
              <a:chExt cx="24312" cy="24419"/>
            </a:xfrm>
          </p:grpSpPr>
          <p:sp>
            <p:nvSpPr>
              <p:cNvPr id="4282" name="Freeform: Shape 4281">
                <a:extLst>
                  <a:ext uri="{FF2B5EF4-FFF2-40B4-BE49-F238E27FC236}">
                    <a16:creationId xmlns:a16="http://schemas.microsoft.com/office/drawing/2014/main" id="{1ABBD85B-E7B6-DD88-AC57-4FC8154FDB7C}"/>
                  </a:ext>
                </a:extLst>
              </p:cNvPr>
              <p:cNvSpPr/>
              <p:nvPr/>
            </p:nvSpPr>
            <p:spPr>
              <a:xfrm>
                <a:off x="2773985" y="2471333"/>
                <a:ext cx="12662" cy="24419"/>
              </a:xfrm>
              <a:custGeom>
                <a:avLst/>
                <a:gdLst>
                  <a:gd name="connsiteX0" fmla="*/ 113 w 12662"/>
                  <a:gd name="connsiteY0" fmla="*/ 63 h 24419"/>
                  <a:gd name="connsiteX1" fmla="*/ 113 w 12662"/>
                  <a:gd name="connsiteY1" fmla="*/ 24482 h 24419"/>
                </a:gdLst>
                <a:ahLst/>
                <a:cxnLst>
                  <a:cxn ang="0">
                    <a:pos x="connsiteX0" y="connsiteY0"/>
                  </a:cxn>
                  <a:cxn ang="0">
                    <a:pos x="connsiteX1" y="connsiteY1"/>
                  </a:cxn>
                </a:cxnLst>
                <a:rect l="l" t="t" r="r" b="b"/>
                <a:pathLst>
                  <a:path w="12662" h="24419">
                    <a:moveTo>
                      <a:pt x="113" y="63"/>
                    </a:moveTo>
                    <a:lnTo>
                      <a:pt x="113" y="2448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83" name="Freeform: Shape 4282">
                <a:extLst>
                  <a:ext uri="{FF2B5EF4-FFF2-40B4-BE49-F238E27FC236}">
                    <a16:creationId xmlns:a16="http://schemas.microsoft.com/office/drawing/2014/main" id="{5A50175A-4D86-10B6-E4F8-8031A7931CD0}"/>
                  </a:ext>
                </a:extLst>
              </p:cNvPr>
              <p:cNvSpPr/>
              <p:nvPr/>
            </p:nvSpPr>
            <p:spPr>
              <a:xfrm>
                <a:off x="2761828" y="2483543"/>
                <a:ext cx="24312" cy="12718"/>
              </a:xfrm>
              <a:custGeom>
                <a:avLst/>
                <a:gdLst>
                  <a:gd name="connsiteX0" fmla="*/ 24426 w 24312"/>
                  <a:gd name="connsiteY0" fmla="*/ 63 h 12718"/>
                  <a:gd name="connsiteX1" fmla="*/ 113 w 24312"/>
                  <a:gd name="connsiteY1" fmla="*/ 63 h 12718"/>
                </a:gdLst>
                <a:ahLst/>
                <a:cxnLst>
                  <a:cxn ang="0">
                    <a:pos x="connsiteX0" y="connsiteY0"/>
                  </a:cxn>
                  <a:cxn ang="0">
                    <a:pos x="connsiteX1" y="connsiteY1"/>
                  </a:cxn>
                </a:cxnLst>
                <a:rect l="l" t="t" r="r" b="b"/>
                <a:pathLst>
                  <a:path w="24312" h="12718">
                    <a:moveTo>
                      <a:pt x="24426" y="63"/>
                    </a:moveTo>
                    <a:lnTo>
                      <a:pt x="113" y="6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33" name="Graphic 1323">
              <a:extLst>
                <a:ext uri="{FF2B5EF4-FFF2-40B4-BE49-F238E27FC236}">
                  <a16:creationId xmlns:a16="http://schemas.microsoft.com/office/drawing/2014/main" id="{BB3F4E0C-6833-351F-A4B1-AD83C774B28E}"/>
                </a:ext>
              </a:extLst>
            </p:cNvPr>
            <p:cNvGrpSpPr/>
            <p:nvPr/>
          </p:nvGrpSpPr>
          <p:grpSpPr>
            <a:xfrm>
              <a:off x="2478416" y="2350931"/>
              <a:ext cx="43200" cy="43200"/>
              <a:chOff x="2491228" y="2424274"/>
              <a:chExt cx="24312" cy="24419"/>
            </a:xfrm>
          </p:grpSpPr>
          <p:sp>
            <p:nvSpPr>
              <p:cNvPr id="4280" name="Freeform: Shape 4279">
                <a:extLst>
                  <a:ext uri="{FF2B5EF4-FFF2-40B4-BE49-F238E27FC236}">
                    <a16:creationId xmlns:a16="http://schemas.microsoft.com/office/drawing/2014/main" id="{6FAEED31-148A-4993-F4E9-A8AFC23C579E}"/>
                  </a:ext>
                </a:extLst>
              </p:cNvPr>
              <p:cNvSpPr/>
              <p:nvPr/>
            </p:nvSpPr>
            <p:spPr>
              <a:xfrm>
                <a:off x="2503384" y="2424274"/>
                <a:ext cx="12662" cy="24419"/>
              </a:xfrm>
              <a:custGeom>
                <a:avLst/>
                <a:gdLst>
                  <a:gd name="connsiteX0" fmla="*/ 92 w 12662"/>
                  <a:gd name="connsiteY0" fmla="*/ 59 h 24419"/>
                  <a:gd name="connsiteX1" fmla="*/ 92 w 12662"/>
                  <a:gd name="connsiteY1" fmla="*/ 24479 h 24419"/>
                </a:gdLst>
                <a:ahLst/>
                <a:cxnLst>
                  <a:cxn ang="0">
                    <a:pos x="connsiteX0" y="connsiteY0"/>
                  </a:cxn>
                  <a:cxn ang="0">
                    <a:pos x="connsiteX1" y="connsiteY1"/>
                  </a:cxn>
                </a:cxnLst>
                <a:rect l="l" t="t" r="r" b="b"/>
                <a:pathLst>
                  <a:path w="12662" h="24419">
                    <a:moveTo>
                      <a:pt x="92" y="59"/>
                    </a:moveTo>
                    <a:lnTo>
                      <a:pt x="92" y="2447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81" name="Freeform: Shape 4280">
                <a:extLst>
                  <a:ext uri="{FF2B5EF4-FFF2-40B4-BE49-F238E27FC236}">
                    <a16:creationId xmlns:a16="http://schemas.microsoft.com/office/drawing/2014/main" id="{DFB4EB9E-D69C-3E27-D63A-CF90A209523D}"/>
                  </a:ext>
                </a:extLst>
              </p:cNvPr>
              <p:cNvSpPr/>
              <p:nvPr/>
            </p:nvSpPr>
            <p:spPr>
              <a:xfrm>
                <a:off x="2491228" y="2436484"/>
                <a:ext cx="24312" cy="12718"/>
              </a:xfrm>
              <a:custGeom>
                <a:avLst/>
                <a:gdLst>
                  <a:gd name="connsiteX0" fmla="*/ 24404 w 24312"/>
                  <a:gd name="connsiteY0" fmla="*/ 59 h 12718"/>
                  <a:gd name="connsiteX1" fmla="*/ 92 w 24312"/>
                  <a:gd name="connsiteY1" fmla="*/ 59 h 12718"/>
                </a:gdLst>
                <a:ahLst/>
                <a:cxnLst>
                  <a:cxn ang="0">
                    <a:pos x="connsiteX0" y="connsiteY0"/>
                  </a:cxn>
                  <a:cxn ang="0">
                    <a:pos x="connsiteX1" y="connsiteY1"/>
                  </a:cxn>
                </a:cxnLst>
                <a:rect l="l" t="t" r="r" b="b"/>
                <a:pathLst>
                  <a:path w="24312" h="12718">
                    <a:moveTo>
                      <a:pt x="24404" y="59"/>
                    </a:moveTo>
                    <a:lnTo>
                      <a:pt x="92" y="5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34" name="Graphic 1323">
              <a:extLst>
                <a:ext uri="{FF2B5EF4-FFF2-40B4-BE49-F238E27FC236}">
                  <a16:creationId xmlns:a16="http://schemas.microsoft.com/office/drawing/2014/main" id="{E059E86D-5239-784E-1E0E-6A4EDD8CB0C8}"/>
                </a:ext>
              </a:extLst>
            </p:cNvPr>
            <p:cNvGrpSpPr/>
            <p:nvPr/>
          </p:nvGrpSpPr>
          <p:grpSpPr>
            <a:xfrm>
              <a:off x="2432450" y="2306572"/>
              <a:ext cx="43200" cy="43200"/>
              <a:chOff x="2445262" y="2377087"/>
              <a:chExt cx="24312" cy="24419"/>
            </a:xfrm>
          </p:grpSpPr>
          <p:sp>
            <p:nvSpPr>
              <p:cNvPr id="4278" name="Freeform: Shape 4277">
                <a:extLst>
                  <a:ext uri="{FF2B5EF4-FFF2-40B4-BE49-F238E27FC236}">
                    <a16:creationId xmlns:a16="http://schemas.microsoft.com/office/drawing/2014/main" id="{DCF2A2DE-3567-224A-865F-C353EF3682A2}"/>
                  </a:ext>
                </a:extLst>
              </p:cNvPr>
              <p:cNvSpPr/>
              <p:nvPr/>
            </p:nvSpPr>
            <p:spPr>
              <a:xfrm>
                <a:off x="2457418" y="2377087"/>
                <a:ext cx="12662" cy="24419"/>
              </a:xfrm>
              <a:custGeom>
                <a:avLst/>
                <a:gdLst>
                  <a:gd name="connsiteX0" fmla="*/ 88 w 12662"/>
                  <a:gd name="connsiteY0" fmla="*/ 55 h 24419"/>
                  <a:gd name="connsiteX1" fmla="*/ 88 w 12662"/>
                  <a:gd name="connsiteY1" fmla="*/ 24475 h 24419"/>
                </a:gdLst>
                <a:ahLst/>
                <a:cxnLst>
                  <a:cxn ang="0">
                    <a:pos x="connsiteX0" y="connsiteY0"/>
                  </a:cxn>
                  <a:cxn ang="0">
                    <a:pos x="connsiteX1" y="connsiteY1"/>
                  </a:cxn>
                </a:cxnLst>
                <a:rect l="l" t="t" r="r" b="b"/>
                <a:pathLst>
                  <a:path w="12662" h="24419">
                    <a:moveTo>
                      <a:pt x="88" y="55"/>
                    </a:moveTo>
                    <a:lnTo>
                      <a:pt x="88" y="2447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79" name="Freeform: Shape 4278">
                <a:extLst>
                  <a:ext uri="{FF2B5EF4-FFF2-40B4-BE49-F238E27FC236}">
                    <a16:creationId xmlns:a16="http://schemas.microsoft.com/office/drawing/2014/main" id="{ACDBF27A-94EF-B2EE-987E-AFA6BA4B2F04}"/>
                  </a:ext>
                </a:extLst>
              </p:cNvPr>
              <p:cNvSpPr/>
              <p:nvPr/>
            </p:nvSpPr>
            <p:spPr>
              <a:xfrm>
                <a:off x="2445262" y="2389297"/>
                <a:ext cx="24312" cy="12718"/>
              </a:xfrm>
              <a:custGeom>
                <a:avLst/>
                <a:gdLst>
                  <a:gd name="connsiteX0" fmla="*/ 24401 w 24312"/>
                  <a:gd name="connsiteY0" fmla="*/ 55 h 12718"/>
                  <a:gd name="connsiteX1" fmla="*/ 88 w 24312"/>
                  <a:gd name="connsiteY1" fmla="*/ 55 h 12718"/>
                </a:gdLst>
                <a:ahLst/>
                <a:cxnLst>
                  <a:cxn ang="0">
                    <a:pos x="connsiteX0" y="connsiteY0"/>
                  </a:cxn>
                  <a:cxn ang="0">
                    <a:pos x="connsiteX1" y="connsiteY1"/>
                  </a:cxn>
                </a:cxnLst>
                <a:rect l="l" t="t" r="r" b="b"/>
                <a:pathLst>
                  <a:path w="24312" h="12718">
                    <a:moveTo>
                      <a:pt x="24401" y="55"/>
                    </a:moveTo>
                    <a:lnTo>
                      <a:pt x="88" y="5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35" name="Graphic 1323">
              <a:extLst>
                <a:ext uri="{FF2B5EF4-FFF2-40B4-BE49-F238E27FC236}">
                  <a16:creationId xmlns:a16="http://schemas.microsoft.com/office/drawing/2014/main" id="{60FC9EC6-C3E6-864A-6024-CEE9B7FED8B1}"/>
                </a:ext>
              </a:extLst>
            </p:cNvPr>
            <p:cNvGrpSpPr/>
            <p:nvPr/>
          </p:nvGrpSpPr>
          <p:grpSpPr>
            <a:xfrm>
              <a:off x="2326084" y="2262214"/>
              <a:ext cx="43200" cy="43200"/>
              <a:chOff x="2338896" y="2329901"/>
              <a:chExt cx="24312" cy="24419"/>
            </a:xfrm>
          </p:grpSpPr>
          <p:sp>
            <p:nvSpPr>
              <p:cNvPr id="4276" name="Freeform: Shape 4275">
                <a:extLst>
                  <a:ext uri="{FF2B5EF4-FFF2-40B4-BE49-F238E27FC236}">
                    <a16:creationId xmlns:a16="http://schemas.microsoft.com/office/drawing/2014/main" id="{71CA1AD5-2F24-AC97-82CB-185619E4372D}"/>
                  </a:ext>
                </a:extLst>
              </p:cNvPr>
              <p:cNvSpPr/>
              <p:nvPr/>
            </p:nvSpPr>
            <p:spPr>
              <a:xfrm>
                <a:off x="2351052" y="2329901"/>
                <a:ext cx="12662" cy="24419"/>
              </a:xfrm>
              <a:custGeom>
                <a:avLst/>
                <a:gdLst>
                  <a:gd name="connsiteX0" fmla="*/ 80 w 12662"/>
                  <a:gd name="connsiteY0" fmla="*/ 52 h 24419"/>
                  <a:gd name="connsiteX1" fmla="*/ 80 w 12662"/>
                  <a:gd name="connsiteY1" fmla="*/ 24471 h 24419"/>
                </a:gdLst>
                <a:ahLst/>
                <a:cxnLst>
                  <a:cxn ang="0">
                    <a:pos x="connsiteX0" y="connsiteY0"/>
                  </a:cxn>
                  <a:cxn ang="0">
                    <a:pos x="connsiteX1" y="connsiteY1"/>
                  </a:cxn>
                </a:cxnLst>
                <a:rect l="l" t="t" r="r" b="b"/>
                <a:pathLst>
                  <a:path w="12662" h="24419">
                    <a:moveTo>
                      <a:pt x="80" y="52"/>
                    </a:moveTo>
                    <a:lnTo>
                      <a:pt x="80" y="2447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77" name="Freeform: Shape 4276">
                <a:extLst>
                  <a:ext uri="{FF2B5EF4-FFF2-40B4-BE49-F238E27FC236}">
                    <a16:creationId xmlns:a16="http://schemas.microsoft.com/office/drawing/2014/main" id="{A48226CD-E13C-F80C-0B45-9D3C0DECDC81}"/>
                  </a:ext>
                </a:extLst>
              </p:cNvPr>
              <p:cNvSpPr/>
              <p:nvPr/>
            </p:nvSpPr>
            <p:spPr>
              <a:xfrm>
                <a:off x="2338896" y="2342111"/>
                <a:ext cx="24312" cy="12718"/>
              </a:xfrm>
              <a:custGeom>
                <a:avLst/>
                <a:gdLst>
                  <a:gd name="connsiteX0" fmla="*/ 24392 w 24312"/>
                  <a:gd name="connsiteY0" fmla="*/ 52 h 12718"/>
                  <a:gd name="connsiteX1" fmla="*/ 80 w 24312"/>
                  <a:gd name="connsiteY1" fmla="*/ 52 h 12718"/>
                </a:gdLst>
                <a:ahLst/>
                <a:cxnLst>
                  <a:cxn ang="0">
                    <a:pos x="connsiteX0" y="connsiteY0"/>
                  </a:cxn>
                  <a:cxn ang="0">
                    <a:pos x="connsiteX1" y="connsiteY1"/>
                  </a:cxn>
                </a:cxnLst>
                <a:rect l="l" t="t" r="r" b="b"/>
                <a:pathLst>
                  <a:path w="24312" h="12718">
                    <a:moveTo>
                      <a:pt x="24392" y="52"/>
                    </a:moveTo>
                    <a:lnTo>
                      <a:pt x="80" y="5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36" name="Graphic 1323">
              <a:extLst>
                <a:ext uri="{FF2B5EF4-FFF2-40B4-BE49-F238E27FC236}">
                  <a16:creationId xmlns:a16="http://schemas.microsoft.com/office/drawing/2014/main" id="{4946A9C2-285C-CD44-7B37-56B1B3DC4EDE}"/>
                </a:ext>
              </a:extLst>
            </p:cNvPr>
            <p:cNvGrpSpPr/>
            <p:nvPr/>
          </p:nvGrpSpPr>
          <p:grpSpPr>
            <a:xfrm>
              <a:off x="2304811" y="2218813"/>
              <a:ext cx="43200" cy="43200"/>
              <a:chOff x="2317623" y="2283732"/>
              <a:chExt cx="24312" cy="24419"/>
            </a:xfrm>
          </p:grpSpPr>
          <p:sp>
            <p:nvSpPr>
              <p:cNvPr id="4274" name="Freeform: Shape 4273">
                <a:extLst>
                  <a:ext uri="{FF2B5EF4-FFF2-40B4-BE49-F238E27FC236}">
                    <a16:creationId xmlns:a16="http://schemas.microsoft.com/office/drawing/2014/main" id="{CF00D3D7-FF95-1F81-60ED-E413AD60E9ED}"/>
                  </a:ext>
                </a:extLst>
              </p:cNvPr>
              <p:cNvSpPr/>
              <p:nvPr/>
            </p:nvSpPr>
            <p:spPr>
              <a:xfrm>
                <a:off x="2329779" y="2283732"/>
                <a:ext cx="12662" cy="24419"/>
              </a:xfrm>
              <a:custGeom>
                <a:avLst/>
                <a:gdLst>
                  <a:gd name="connsiteX0" fmla="*/ 78 w 12662"/>
                  <a:gd name="connsiteY0" fmla="*/ 48 h 24419"/>
                  <a:gd name="connsiteX1" fmla="*/ 78 w 12662"/>
                  <a:gd name="connsiteY1" fmla="*/ 24468 h 24419"/>
                </a:gdLst>
                <a:ahLst/>
                <a:cxnLst>
                  <a:cxn ang="0">
                    <a:pos x="connsiteX0" y="connsiteY0"/>
                  </a:cxn>
                  <a:cxn ang="0">
                    <a:pos x="connsiteX1" y="connsiteY1"/>
                  </a:cxn>
                </a:cxnLst>
                <a:rect l="l" t="t" r="r" b="b"/>
                <a:pathLst>
                  <a:path w="12662" h="24419">
                    <a:moveTo>
                      <a:pt x="78" y="48"/>
                    </a:moveTo>
                    <a:lnTo>
                      <a:pt x="78" y="2446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75" name="Freeform: Shape 4274">
                <a:extLst>
                  <a:ext uri="{FF2B5EF4-FFF2-40B4-BE49-F238E27FC236}">
                    <a16:creationId xmlns:a16="http://schemas.microsoft.com/office/drawing/2014/main" id="{1F6BB9D7-5BA0-9C02-F066-707574A419ED}"/>
                  </a:ext>
                </a:extLst>
              </p:cNvPr>
              <p:cNvSpPr/>
              <p:nvPr/>
            </p:nvSpPr>
            <p:spPr>
              <a:xfrm>
                <a:off x="2317623" y="2295942"/>
                <a:ext cx="24312" cy="12718"/>
              </a:xfrm>
              <a:custGeom>
                <a:avLst/>
                <a:gdLst>
                  <a:gd name="connsiteX0" fmla="*/ 24391 w 24312"/>
                  <a:gd name="connsiteY0" fmla="*/ 48 h 12718"/>
                  <a:gd name="connsiteX1" fmla="*/ 78 w 24312"/>
                  <a:gd name="connsiteY1" fmla="*/ 48 h 12718"/>
                </a:gdLst>
                <a:ahLst/>
                <a:cxnLst>
                  <a:cxn ang="0">
                    <a:pos x="connsiteX0" y="connsiteY0"/>
                  </a:cxn>
                  <a:cxn ang="0">
                    <a:pos x="connsiteX1" y="connsiteY1"/>
                  </a:cxn>
                </a:cxnLst>
                <a:rect l="l" t="t" r="r" b="b"/>
                <a:pathLst>
                  <a:path w="24312" h="12718">
                    <a:moveTo>
                      <a:pt x="24391" y="48"/>
                    </a:moveTo>
                    <a:lnTo>
                      <a:pt x="78" y="4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37" name="Graphic 1323">
              <a:extLst>
                <a:ext uri="{FF2B5EF4-FFF2-40B4-BE49-F238E27FC236}">
                  <a16:creationId xmlns:a16="http://schemas.microsoft.com/office/drawing/2014/main" id="{DB802339-C395-6D67-AF9A-864740DC153B}"/>
                </a:ext>
              </a:extLst>
            </p:cNvPr>
            <p:cNvGrpSpPr/>
            <p:nvPr/>
          </p:nvGrpSpPr>
          <p:grpSpPr>
            <a:xfrm>
              <a:off x="2297087" y="2174097"/>
              <a:ext cx="43200" cy="43200"/>
              <a:chOff x="2309899" y="2236165"/>
              <a:chExt cx="24312" cy="24419"/>
            </a:xfrm>
          </p:grpSpPr>
          <p:sp>
            <p:nvSpPr>
              <p:cNvPr id="4272" name="Freeform: Shape 4271">
                <a:extLst>
                  <a:ext uri="{FF2B5EF4-FFF2-40B4-BE49-F238E27FC236}">
                    <a16:creationId xmlns:a16="http://schemas.microsoft.com/office/drawing/2014/main" id="{3F22AF95-AD02-8106-90E2-FA352AE7648F}"/>
                  </a:ext>
                </a:extLst>
              </p:cNvPr>
              <p:cNvSpPr/>
              <p:nvPr/>
            </p:nvSpPr>
            <p:spPr>
              <a:xfrm>
                <a:off x="2322055" y="2236165"/>
                <a:ext cx="12662" cy="24419"/>
              </a:xfrm>
              <a:custGeom>
                <a:avLst/>
                <a:gdLst>
                  <a:gd name="connsiteX0" fmla="*/ 78 w 12662"/>
                  <a:gd name="connsiteY0" fmla="*/ 44 h 24419"/>
                  <a:gd name="connsiteX1" fmla="*/ 78 w 12662"/>
                  <a:gd name="connsiteY1" fmla="*/ 24464 h 24419"/>
                </a:gdLst>
                <a:ahLst/>
                <a:cxnLst>
                  <a:cxn ang="0">
                    <a:pos x="connsiteX0" y="connsiteY0"/>
                  </a:cxn>
                  <a:cxn ang="0">
                    <a:pos x="connsiteX1" y="connsiteY1"/>
                  </a:cxn>
                </a:cxnLst>
                <a:rect l="l" t="t" r="r" b="b"/>
                <a:pathLst>
                  <a:path w="12662" h="24419">
                    <a:moveTo>
                      <a:pt x="78" y="44"/>
                    </a:moveTo>
                    <a:lnTo>
                      <a:pt x="78" y="2446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73" name="Freeform: Shape 4272">
                <a:extLst>
                  <a:ext uri="{FF2B5EF4-FFF2-40B4-BE49-F238E27FC236}">
                    <a16:creationId xmlns:a16="http://schemas.microsoft.com/office/drawing/2014/main" id="{05BE66E1-2602-A2A2-62E5-25487D413054}"/>
                  </a:ext>
                </a:extLst>
              </p:cNvPr>
              <p:cNvSpPr/>
              <p:nvPr/>
            </p:nvSpPr>
            <p:spPr>
              <a:xfrm>
                <a:off x="2309899" y="2248375"/>
                <a:ext cx="24312" cy="12718"/>
              </a:xfrm>
              <a:custGeom>
                <a:avLst/>
                <a:gdLst>
                  <a:gd name="connsiteX0" fmla="*/ 24390 w 24312"/>
                  <a:gd name="connsiteY0" fmla="*/ 44 h 12718"/>
                  <a:gd name="connsiteX1" fmla="*/ 78 w 24312"/>
                  <a:gd name="connsiteY1" fmla="*/ 44 h 12718"/>
                </a:gdLst>
                <a:ahLst/>
                <a:cxnLst>
                  <a:cxn ang="0">
                    <a:pos x="connsiteX0" y="connsiteY0"/>
                  </a:cxn>
                  <a:cxn ang="0">
                    <a:pos x="connsiteX1" y="connsiteY1"/>
                  </a:cxn>
                </a:cxnLst>
                <a:rect l="l" t="t" r="r" b="b"/>
                <a:pathLst>
                  <a:path w="24312" h="12718">
                    <a:moveTo>
                      <a:pt x="24390" y="44"/>
                    </a:moveTo>
                    <a:lnTo>
                      <a:pt x="78" y="4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38" name="Graphic 1323">
              <a:extLst>
                <a:ext uri="{FF2B5EF4-FFF2-40B4-BE49-F238E27FC236}">
                  <a16:creationId xmlns:a16="http://schemas.microsoft.com/office/drawing/2014/main" id="{115629F5-15FB-6B42-6D33-35733BD266F4}"/>
                </a:ext>
              </a:extLst>
            </p:cNvPr>
            <p:cNvGrpSpPr/>
            <p:nvPr/>
          </p:nvGrpSpPr>
          <p:grpSpPr>
            <a:xfrm>
              <a:off x="2274927" y="2130695"/>
              <a:ext cx="43200" cy="43200"/>
              <a:chOff x="2287739" y="2189996"/>
              <a:chExt cx="24312" cy="24419"/>
            </a:xfrm>
          </p:grpSpPr>
          <p:sp>
            <p:nvSpPr>
              <p:cNvPr id="4270" name="Freeform: Shape 4269">
                <a:extLst>
                  <a:ext uri="{FF2B5EF4-FFF2-40B4-BE49-F238E27FC236}">
                    <a16:creationId xmlns:a16="http://schemas.microsoft.com/office/drawing/2014/main" id="{1FA408F6-5228-8E46-43CD-D55C4CCE888D}"/>
                  </a:ext>
                </a:extLst>
              </p:cNvPr>
              <p:cNvSpPr/>
              <p:nvPr/>
            </p:nvSpPr>
            <p:spPr>
              <a:xfrm>
                <a:off x="2299895" y="2189996"/>
                <a:ext cx="12662" cy="24419"/>
              </a:xfrm>
              <a:custGeom>
                <a:avLst/>
                <a:gdLst>
                  <a:gd name="connsiteX0" fmla="*/ 76 w 12662"/>
                  <a:gd name="connsiteY0" fmla="*/ 41 h 24419"/>
                  <a:gd name="connsiteX1" fmla="*/ 76 w 12662"/>
                  <a:gd name="connsiteY1" fmla="*/ 24460 h 24419"/>
                </a:gdLst>
                <a:ahLst/>
                <a:cxnLst>
                  <a:cxn ang="0">
                    <a:pos x="connsiteX0" y="connsiteY0"/>
                  </a:cxn>
                  <a:cxn ang="0">
                    <a:pos x="connsiteX1" y="connsiteY1"/>
                  </a:cxn>
                </a:cxnLst>
                <a:rect l="l" t="t" r="r" b="b"/>
                <a:pathLst>
                  <a:path w="12662" h="24419">
                    <a:moveTo>
                      <a:pt x="76" y="41"/>
                    </a:moveTo>
                    <a:lnTo>
                      <a:pt x="76" y="2446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71" name="Freeform: Shape 4270">
                <a:extLst>
                  <a:ext uri="{FF2B5EF4-FFF2-40B4-BE49-F238E27FC236}">
                    <a16:creationId xmlns:a16="http://schemas.microsoft.com/office/drawing/2014/main" id="{88710022-86A7-7103-2CD4-42671826273C}"/>
                  </a:ext>
                </a:extLst>
              </p:cNvPr>
              <p:cNvSpPr/>
              <p:nvPr/>
            </p:nvSpPr>
            <p:spPr>
              <a:xfrm>
                <a:off x="2287739" y="2202206"/>
                <a:ext cx="24312" cy="12718"/>
              </a:xfrm>
              <a:custGeom>
                <a:avLst/>
                <a:gdLst>
                  <a:gd name="connsiteX0" fmla="*/ 24388 w 24312"/>
                  <a:gd name="connsiteY0" fmla="*/ 41 h 12718"/>
                  <a:gd name="connsiteX1" fmla="*/ 76 w 24312"/>
                  <a:gd name="connsiteY1" fmla="*/ 41 h 12718"/>
                </a:gdLst>
                <a:ahLst/>
                <a:cxnLst>
                  <a:cxn ang="0">
                    <a:pos x="connsiteX0" y="connsiteY0"/>
                  </a:cxn>
                  <a:cxn ang="0">
                    <a:pos x="connsiteX1" y="connsiteY1"/>
                  </a:cxn>
                </a:cxnLst>
                <a:rect l="l" t="t" r="r" b="b"/>
                <a:pathLst>
                  <a:path w="24312" h="12718">
                    <a:moveTo>
                      <a:pt x="24388" y="41"/>
                    </a:moveTo>
                    <a:lnTo>
                      <a:pt x="76" y="4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39" name="Graphic 1323">
              <a:extLst>
                <a:ext uri="{FF2B5EF4-FFF2-40B4-BE49-F238E27FC236}">
                  <a16:creationId xmlns:a16="http://schemas.microsoft.com/office/drawing/2014/main" id="{C0277AFD-482D-B289-9E82-FB457448ABBF}"/>
                </a:ext>
              </a:extLst>
            </p:cNvPr>
            <p:cNvGrpSpPr/>
            <p:nvPr/>
          </p:nvGrpSpPr>
          <p:grpSpPr>
            <a:xfrm>
              <a:off x="2244537" y="2086338"/>
              <a:ext cx="43200" cy="43200"/>
              <a:chOff x="2257349" y="2142810"/>
              <a:chExt cx="24312" cy="24419"/>
            </a:xfrm>
          </p:grpSpPr>
          <p:sp>
            <p:nvSpPr>
              <p:cNvPr id="4268" name="Freeform: Shape 4267">
                <a:extLst>
                  <a:ext uri="{FF2B5EF4-FFF2-40B4-BE49-F238E27FC236}">
                    <a16:creationId xmlns:a16="http://schemas.microsoft.com/office/drawing/2014/main" id="{5964F419-FC0C-B5B7-189E-F9FDDA1500CC}"/>
                  </a:ext>
                </a:extLst>
              </p:cNvPr>
              <p:cNvSpPr/>
              <p:nvPr/>
            </p:nvSpPr>
            <p:spPr>
              <a:xfrm>
                <a:off x="2269505" y="2142810"/>
                <a:ext cx="12662" cy="24419"/>
              </a:xfrm>
              <a:custGeom>
                <a:avLst/>
                <a:gdLst>
                  <a:gd name="connsiteX0" fmla="*/ 73 w 12662"/>
                  <a:gd name="connsiteY0" fmla="*/ 37 h 24419"/>
                  <a:gd name="connsiteX1" fmla="*/ 73 w 12662"/>
                  <a:gd name="connsiteY1" fmla="*/ 24457 h 24419"/>
                </a:gdLst>
                <a:ahLst/>
                <a:cxnLst>
                  <a:cxn ang="0">
                    <a:pos x="connsiteX0" y="connsiteY0"/>
                  </a:cxn>
                  <a:cxn ang="0">
                    <a:pos x="connsiteX1" y="connsiteY1"/>
                  </a:cxn>
                </a:cxnLst>
                <a:rect l="l" t="t" r="r" b="b"/>
                <a:pathLst>
                  <a:path w="12662" h="24419">
                    <a:moveTo>
                      <a:pt x="73" y="37"/>
                    </a:moveTo>
                    <a:lnTo>
                      <a:pt x="73" y="2445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69" name="Freeform: Shape 4268">
                <a:extLst>
                  <a:ext uri="{FF2B5EF4-FFF2-40B4-BE49-F238E27FC236}">
                    <a16:creationId xmlns:a16="http://schemas.microsoft.com/office/drawing/2014/main" id="{E2CD9A2B-DF90-91BD-AA65-191C66195624}"/>
                  </a:ext>
                </a:extLst>
              </p:cNvPr>
              <p:cNvSpPr/>
              <p:nvPr/>
            </p:nvSpPr>
            <p:spPr>
              <a:xfrm>
                <a:off x="2257349" y="2155019"/>
                <a:ext cx="24312" cy="12718"/>
              </a:xfrm>
              <a:custGeom>
                <a:avLst/>
                <a:gdLst>
                  <a:gd name="connsiteX0" fmla="*/ 24386 w 24312"/>
                  <a:gd name="connsiteY0" fmla="*/ 37 h 12718"/>
                  <a:gd name="connsiteX1" fmla="*/ 73 w 24312"/>
                  <a:gd name="connsiteY1" fmla="*/ 37 h 12718"/>
                </a:gdLst>
                <a:ahLst/>
                <a:cxnLst>
                  <a:cxn ang="0">
                    <a:pos x="connsiteX0" y="connsiteY0"/>
                  </a:cxn>
                  <a:cxn ang="0">
                    <a:pos x="connsiteX1" y="connsiteY1"/>
                  </a:cxn>
                </a:cxnLst>
                <a:rect l="l" t="t" r="r" b="b"/>
                <a:pathLst>
                  <a:path w="24312" h="12718">
                    <a:moveTo>
                      <a:pt x="24386" y="37"/>
                    </a:moveTo>
                    <a:lnTo>
                      <a:pt x="73" y="3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40" name="Graphic 1323">
              <a:extLst>
                <a:ext uri="{FF2B5EF4-FFF2-40B4-BE49-F238E27FC236}">
                  <a16:creationId xmlns:a16="http://schemas.microsoft.com/office/drawing/2014/main" id="{0E5F53EC-CD6D-7C27-D62E-0A4A76CD3831}"/>
                </a:ext>
              </a:extLst>
            </p:cNvPr>
            <p:cNvGrpSpPr/>
            <p:nvPr/>
          </p:nvGrpSpPr>
          <p:grpSpPr>
            <a:xfrm>
              <a:off x="2168561" y="2037676"/>
              <a:ext cx="43200" cy="43200"/>
              <a:chOff x="2181373" y="2091045"/>
              <a:chExt cx="24312" cy="24419"/>
            </a:xfrm>
          </p:grpSpPr>
          <p:sp>
            <p:nvSpPr>
              <p:cNvPr id="4266" name="Freeform: Shape 4265">
                <a:extLst>
                  <a:ext uri="{FF2B5EF4-FFF2-40B4-BE49-F238E27FC236}">
                    <a16:creationId xmlns:a16="http://schemas.microsoft.com/office/drawing/2014/main" id="{A5412604-7BB5-DF91-178A-04ED98024892}"/>
                  </a:ext>
                </a:extLst>
              </p:cNvPr>
              <p:cNvSpPr/>
              <p:nvPr/>
            </p:nvSpPr>
            <p:spPr>
              <a:xfrm>
                <a:off x="2193529" y="2091045"/>
                <a:ext cx="12662" cy="24419"/>
              </a:xfrm>
              <a:custGeom>
                <a:avLst/>
                <a:gdLst>
                  <a:gd name="connsiteX0" fmla="*/ 67 w 12662"/>
                  <a:gd name="connsiteY0" fmla="*/ 33 h 24419"/>
                  <a:gd name="connsiteX1" fmla="*/ 67 w 12662"/>
                  <a:gd name="connsiteY1" fmla="*/ 24453 h 24419"/>
                </a:gdLst>
                <a:ahLst/>
                <a:cxnLst>
                  <a:cxn ang="0">
                    <a:pos x="connsiteX0" y="connsiteY0"/>
                  </a:cxn>
                  <a:cxn ang="0">
                    <a:pos x="connsiteX1" y="connsiteY1"/>
                  </a:cxn>
                </a:cxnLst>
                <a:rect l="l" t="t" r="r" b="b"/>
                <a:pathLst>
                  <a:path w="12662" h="24419">
                    <a:moveTo>
                      <a:pt x="67" y="33"/>
                    </a:moveTo>
                    <a:lnTo>
                      <a:pt x="67" y="2445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67" name="Freeform: Shape 4266">
                <a:extLst>
                  <a:ext uri="{FF2B5EF4-FFF2-40B4-BE49-F238E27FC236}">
                    <a16:creationId xmlns:a16="http://schemas.microsoft.com/office/drawing/2014/main" id="{EC4B18C6-64A0-F57F-554E-B1FCBF9AD187}"/>
                  </a:ext>
                </a:extLst>
              </p:cNvPr>
              <p:cNvSpPr/>
              <p:nvPr/>
            </p:nvSpPr>
            <p:spPr>
              <a:xfrm>
                <a:off x="2181373" y="2103254"/>
                <a:ext cx="24312" cy="12718"/>
              </a:xfrm>
              <a:custGeom>
                <a:avLst/>
                <a:gdLst>
                  <a:gd name="connsiteX0" fmla="*/ 24380 w 24312"/>
                  <a:gd name="connsiteY0" fmla="*/ 33 h 12718"/>
                  <a:gd name="connsiteX1" fmla="*/ 67 w 24312"/>
                  <a:gd name="connsiteY1" fmla="*/ 33 h 12718"/>
                </a:gdLst>
                <a:ahLst/>
                <a:cxnLst>
                  <a:cxn ang="0">
                    <a:pos x="connsiteX0" y="connsiteY0"/>
                  </a:cxn>
                  <a:cxn ang="0">
                    <a:pos x="connsiteX1" y="connsiteY1"/>
                  </a:cxn>
                </a:cxnLst>
                <a:rect l="l" t="t" r="r" b="b"/>
                <a:pathLst>
                  <a:path w="24312" h="12718">
                    <a:moveTo>
                      <a:pt x="24380" y="33"/>
                    </a:moveTo>
                    <a:lnTo>
                      <a:pt x="67" y="3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41" name="Graphic 1323">
              <a:extLst>
                <a:ext uri="{FF2B5EF4-FFF2-40B4-BE49-F238E27FC236}">
                  <a16:creationId xmlns:a16="http://schemas.microsoft.com/office/drawing/2014/main" id="{E9AFAB41-FEA0-6AB9-DFCF-B59C302F55AC}"/>
                </a:ext>
              </a:extLst>
            </p:cNvPr>
            <p:cNvGrpSpPr/>
            <p:nvPr/>
          </p:nvGrpSpPr>
          <p:grpSpPr>
            <a:xfrm>
              <a:off x="2161090" y="1994034"/>
              <a:ext cx="43200" cy="43200"/>
              <a:chOff x="2173902" y="2044621"/>
              <a:chExt cx="24312" cy="24419"/>
            </a:xfrm>
          </p:grpSpPr>
          <p:sp>
            <p:nvSpPr>
              <p:cNvPr id="4264" name="Freeform: Shape 4263">
                <a:extLst>
                  <a:ext uri="{FF2B5EF4-FFF2-40B4-BE49-F238E27FC236}">
                    <a16:creationId xmlns:a16="http://schemas.microsoft.com/office/drawing/2014/main" id="{0D5CF905-6539-7C49-D78F-FDAF89F3939E}"/>
                  </a:ext>
                </a:extLst>
              </p:cNvPr>
              <p:cNvSpPr/>
              <p:nvPr/>
            </p:nvSpPr>
            <p:spPr>
              <a:xfrm>
                <a:off x="2186058" y="2044621"/>
                <a:ext cx="12662" cy="24419"/>
              </a:xfrm>
              <a:custGeom>
                <a:avLst/>
                <a:gdLst>
                  <a:gd name="connsiteX0" fmla="*/ 67 w 12662"/>
                  <a:gd name="connsiteY0" fmla="*/ 29 h 24419"/>
                  <a:gd name="connsiteX1" fmla="*/ 67 w 12662"/>
                  <a:gd name="connsiteY1" fmla="*/ 24449 h 24419"/>
                </a:gdLst>
                <a:ahLst/>
                <a:cxnLst>
                  <a:cxn ang="0">
                    <a:pos x="connsiteX0" y="connsiteY0"/>
                  </a:cxn>
                  <a:cxn ang="0">
                    <a:pos x="connsiteX1" y="connsiteY1"/>
                  </a:cxn>
                </a:cxnLst>
                <a:rect l="l" t="t" r="r" b="b"/>
                <a:pathLst>
                  <a:path w="12662" h="24419">
                    <a:moveTo>
                      <a:pt x="67" y="29"/>
                    </a:moveTo>
                    <a:lnTo>
                      <a:pt x="67" y="2444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65" name="Freeform: Shape 4264">
                <a:extLst>
                  <a:ext uri="{FF2B5EF4-FFF2-40B4-BE49-F238E27FC236}">
                    <a16:creationId xmlns:a16="http://schemas.microsoft.com/office/drawing/2014/main" id="{76E580BB-9138-50F1-699D-F57D17413D18}"/>
                  </a:ext>
                </a:extLst>
              </p:cNvPr>
              <p:cNvSpPr/>
              <p:nvPr/>
            </p:nvSpPr>
            <p:spPr>
              <a:xfrm>
                <a:off x="2173902" y="2056831"/>
                <a:ext cx="24312" cy="12718"/>
              </a:xfrm>
              <a:custGeom>
                <a:avLst/>
                <a:gdLst>
                  <a:gd name="connsiteX0" fmla="*/ 24379 w 24312"/>
                  <a:gd name="connsiteY0" fmla="*/ 29 h 12718"/>
                  <a:gd name="connsiteX1" fmla="*/ 67 w 24312"/>
                  <a:gd name="connsiteY1" fmla="*/ 29 h 12718"/>
                </a:gdLst>
                <a:ahLst/>
                <a:cxnLst>
                  <a:cxn ang="0">
                    <a:pos x="connsiteX0" y="connsiteY0"/>
                  </a:cxn>
                  <a:cxn ang="0">
                    <a:pos x="connsiteX1" y="connsiteY1"/>
                  </a:cxn>
                </a:cxnLst>
                <a:rect l="l" t="t" r="r" b="b"/>
                <a:pathLst>
                  <a:path w="24312" h="12718">
                    <a:moveTo>
                      <a:pt x="24379" y="29"/>
                    </a:moveTo>
                    <a:lnTo>
                      <a:pt x="67" y="2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42" name="Graphic 1323">
              <a:extLst>
                <a:ext uri="{FF2B5EF4-FFF2-40B4-BE49-F238E27FC236}">
                  <a16:creationId xmlns:a16="http://schemas.microsoft.com/office/drawing/2014/main" id="{D53CF22D-CDDD-0B81-FFBA-A2641916C110}"/>
                </a:ext>
              </a:extLst>
            </p:cNvPr>
            <p:cNvGrpSpPr/>
            <p:nvPr/>
          </p:nvGrpSpPr>
          <p:grpSpPr>
            <a:xfrm>
              <a:off x="2138170" y="1949319"/>
              <a:ext cx="43200" cy="43200"/>
              <a:chOff x="2150982" y="1997054"/>
              <a:chExt cx="24312" cy="24419"/>
            </a:xfrm>
          </p:grpSpPr>
          <p:sp>
            <p:nvSpPr>
              <p:cNvPr id="4262" name="Freeform: Shape 4261">
                <a:extLst>
                  <a:ext uri="{FF2B5EF4-FFF2-40B4-BE49-F238E27FC236}">
                    <a16:creationId xmlns:a16="http://schemas.microsoft.com/office/drawing/2014/main" id="{CB16BCDD-DB64-BB16-8B0D-6FD0BCAC9222}"/>
                  </a:ext>
                </a:extLst>
              </p:cNvPr>
              <p:cNvSpPr/>
              <p:nvPr/>
            </p:nvSpPr>
            <p:spPr>
              <a:xfrm>
                <a:off x="2163138" y="1997054"/>
                <a:ext cx="12662" cy="24419"/>
              </a:xfrm>
              <a:custGeom>
                <a:avLst/>
                <a:gdLst>
                  <a:gd name="connsiteX0" fmla="*/ 65 w 12662"/>
                  <a:gd name="connsiteY0" fmla="*/ 25 h 24419"/>
                  <a:gd name="connsiteX1" fmla="*/ 65 w 12662"/>
                  <a:gd name="connsiteY1" fmla="*/ 24445 h 24419"/>
                </a:gdLst>
                <a:ahLst/>
                <a:cxnLst>
                  <a:cxn ang="0">
                    <a:pos x="connsiteX0" y="connsiteY0"/>
                  </a:cxn>
                  <a:cxn ang="0">
                    <a:pos x="connsiteX1" y="connsiteY1"/>
                  </a:cxn>
                </a:cxnLst>
                <a:rect l="l" t="t" r="r" b="b"/>
                <a:pathLst>
                  <a:path w="12662" h="24419">
                    <a:moveTo>
                      <a:pt x="65" y="25"/>
                    </a:moveTo>
                    <a:lnTo>
                      <a:pt x="65" y="2444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63" name="Freeform: Shape 4262">
                <a:extLst>
                  <a:ext uri="{FF2B5EF4-FFF2-40B4-BE49-F238E27FC236}">
                    <a16:creationId xmlns:a16="http://schemas.microsoft.com/office/drawing/2014/main" id="{8A0A04E2-F578-8385-A0BB-F75ADE83EF5A}"/>
                  </a:ext>
                </a:extLst>
              </p:cNvPr>
              <p:cNvSpPr/>
              <p:nvPr/>
            </p:nvSpPr>
            <p:spPr>
              <a:xfrm>
                <a:off x="2150982" y="2009264"/>
                <a:ext cx="24312" cy="12718"/>
              </a:xfrm>
              <a:custGeom>
                <a:avLst/>
                <a:gdLst>
                  <a:gd name="connsiteX0" fmla="*/ 24377 w 24312"/>
                  <a:gd name="connsiteY0" fmla="*/ 25 h 12718"/>
                  <a:gd name="connsiteX1" fmla="*/ 65 w 24312"/>
                  <a:gd name="connsiteY1" fmla="*/ 25 h 12718"/>
                </a:gdLst>
                <a:ahLst/>
                <a:cxnLst>
                  <a:cxn ang="0">
                    <a:pos x="connsiteX0" y="connsiteY0"/>
                  </a:cxn>
                  <a:cxn ang="0">
                    <a:pos x="connsiteX1" y="connsiteY1"/>
                  </a:cxn>
                </a:cxnLst>
                <a:rect l="l" t="t" r="r" b="b"/>
                <a:pathLst>
                  <a:path w="24312" h="12718">
                    <a:moveTo>
                      <a:pt x="24377" y="25"/>
                    </a:moveTo>
                    <a:lnTo>
                      <a:pt x="65" y="2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43" name="Graphic 1323">
              <a:extLst>
                <a:ext uri="{FF2B5EF4-FFF2-40B4-BE49-F238E27FC236}">
                  <a16:creationId xmlns:a16="http://schemas.microsoft.com/office/drawing/2014/main" id="{0F333A2D-5D5C-FDC8-5986-0E790E0F63B1}"/>
                </a:ext>
              </a:extLst>
            </p:cNvPr>
            <p:cNvGrpSpPr/>
            <p:nvPr/>
          </p:nvGrpSpPr>
          <p:grpSpPr>
            <a:xfrm>
              <a:off x="2116137" y="1905558"/>
              <a:ext cx="43200" cy="43200"/>
              <a:chOff x="2128949" y="1950503"/>
              <a:chExt cx="24312" cy="24419"/>
            </a:xfrm>
          </p:grpSpPr>
          <p:sp>
            <p:nvSpPr>
              <p:cNvPr id="4260" name="Freeform: Shape 4259">
                <a:extLst>
                  <a:ext uri="{FF2B5EF4-FFF2-40B4-BE49-F238E27FC236}">
                    <a16:creationId xmlns:a16="http://schemas.microsoft.com/office/drawing/2014/main" id="{F40F5E25-AAC3-2139-2A5D-010211603424}"/>
                  </a:ext>
                </a:extLst>
              </p:cNvPr>
              <p:cNvSpPr/>
              <p:nvPr/>
            </p:nvSpPr>
            <p:spPr>
              <a:xfrm>
                <a:off x="2141105" y="1950503"/>
                <a:ext cx="12662" cy="24419"/>
              </a:xfrm>
              <a:custGeom>
                <a:avLst/>
                <a:gdLst>
                  <a:gd name="connsiteX0" fmla="*/ 63 w 12662"/>
                  <a:gd name="connsiteY0" fmla="*/ 22 h 24419"/>
                  <a:gd name="connsiteX1" fmla="*/ 63 w 12662"/>
                  <a:gd name="connsiteY1" fmla="*/ 24442 h 24419"/>
                </a:gdLst>
                <a:ahLst/>
                <a:cxnLst>
                  <a:cxn ang="0">
                    <a:pos x="connsiteX0" y="connsiteY0"/>
                  </a:cxn>
                  <a:cxn ang="0">
                    <a:pos x="connsiteX1" y="connsiteY1"/>
                  </a:cxn>
                </a:cxnLst>
                <a:rect l="l" t="t" r="r" b="b"/>
                <a:pathLst>
                  <a:path w="12662" h="24419">
                    <a:moveTo>
                      <a:pt x="63" y="22"/>
                    </a:moveTo>
                    <a:lnTo>
                      <a:pt x="63" y="2444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61" name="Freeform: Shape 4260">
                <a:extLst>
                  <a:ext uri="{FF2B5EF4-FFF2-40B4-BE49-F238E27FC236}">
                    <a16:creationId xmlns:a16="http://schemas.microsoft.com/office/drawing/2014/main" id="{0A250225-1258-81B3-5DB2-14104175EC86}"/>
                  </a:ext>
                </a:extLst>
              </p:cNvPr>
              <p:cNvSpPr/>
              <p:nvPr/>
            </p:nvSpPr>
            <p:spPr>
              <a:xfrm>
                <a:off x="2128949" y="1962713"/>
                <a:ext cx="24312" cy="12718"/>
              </a:xfrm>
              <a:custGeom>
                <a:avLst/>
                <a:gdLst>
                  <a:gd name="connsiteX0" fmla="*/ 24376 w 24312"/>
                  <a:gd name="connsiteY0" fmla="*/ 22 h 12718"/>
                  <a:gd name="connsiteX1" fmla="*/ 63 w 24312"/>
                  <a:gd name="connsiteY1" fmla="*/ 22 h 12718"/>
                </a:gdLst>
                <a:ahLst/>
                <a:cxnLst>
                  <a:cxn ang="0">
                    <a:pos x="connsiteX0" y="connsiteY0"/>
                  </a:cxn>
                  <a:cxn ang="0">
                    <a:pos x="connsiteX1" y="connsiteY1"/>
                  </a:cxn>
                </a:cxnLst>
                <a:rect l="l" t="t" r="r" b="b"/>
                <a:pathLst>
                  <a:path w="24312" h="12718">
                    <a:moveTo>
                      <a:pt x="24376" y="22"/>
                    </a:moveTo>
                    <a:lnTo>
                      <a:pt x="63" y="2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44" name="Graphic 1323">
              <a:extLst>
                <a:ext uri="{FF2B5EF4-FFF2-40B4-BE49-F238E27FC236}">
                  <a16:creationId xmlns:a16="http://schemas.microsoft.com/office/drawing/2014/main" id="{DB82A128-F188-B569-6A03-C19E145B0F42}"/>
                </a:ext>
              </a:extLst>
            </p:cNvPr>
            <p:cNvGrpSpPr/>
            <p:nvPr/>
          </p:nvGrpSpPr>
          <p:grpSpPr>
            <a:xfrm>
              <a:off x="2100816" y="1861679"/>
              <a:ext cx="43200" cy="43200"/>
              <a:chOff x="2113628" y="1903826"/>
              <a:chExt cx="24312" cy="24419"/>
            </a:xfrm>
          </p:grpSpPr>
          <p:sp>
            <p:nvSpPr>
              <p:cNvPr id="4258" name="Freeform: Shape 4257">
                <a:extLst>
                  <a:ext uri="{FF2B5EF4-FFF2-40B4-BE49-F238E27FC236}">
                    <a16:creationId xmlns:a16="http://schemas.microsoft.com/office/drawing/2014/main" id="{CCE61134-B8C0-9B4D-2C8C-CEC20CC39DF9}"/>
                  </a:ext>
                </a:extLst>
              </p:cNvPr>
              <p:cNvSpPr/>
              <p:nvPr/>
            </p:nvSpPr>
            <p:spPr>
              <a:xfrm>
                <a:off x="2125784" y="1903826"/>
                <a:ext cx="12662" cy="24419"/>
              </a:xfrm>
              <a:custGeom>
                <a:avLst/>
                <a:gdLst>
                  <a:gd name="connsiteX0" fmla="*/ 62 w 12662"/>
                  <a:gd name="connsiteY0" fmla="*/ 18 h 24419"/>
                  <a:gd name="connsiteX1" fmla="*/ 62 w 12662"/>
                  <a:gd name="connsiteY1" fmla="*/ 24438 h 24419"/>
                </a:gdLst>
                <a:ahLst/>
                <a:cxnLst>
                  <a:cxn ang="0">
                    <a:pos x="connsiteX0" y="connsiteY0"/>
                  </a:cxn>
                  <a:cxn ang="0">
                    <a:pos x="connsiteX1" y="connsiteY1"/>
                  </a:cxn>
                </a:cxnLst>
                <a:rect l="l" t="t" r="r" b="b"/>
                <a:pathLst>
                  <a:path w="12662" h="24419">
                    <a:moveTo>
                      <a:pt x="62" y="18"/>
                    </a:moveTo>
                    <a:lnTo>
                      <a:pt x="62" y="2443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59" name="Freeform: Shape 4258">
                <a:extLst>
                  <a:ext uri="{FF2B5EF4-FFF2-40B4-BE49-F238E27FC236}">
                    <a16:creationId xmlns:a16="http://schemas.microsoft.com/office/drawing/2014/main" id="{E4688235-C579-1D73-BF36-FF4202A17A4A}"/>
                  </a:ext>
                </a:extLst>
              </p:cNvPr>
              <p:cNvSpPr/>
              <p:nvPr/>
            </p:nvSpPr>
            <p:spPr>
              <a:xfrm>
                <a:off x="2113628" y="1916036"/>
                <a:ext cx="24312" cy="12718"/>
              </a:xfrm>
              <a:custGeom>
                <a:avLst/>
                <a:gdLst>
                  <a:gd name="connsiteX0" fmla="*/ 24374 w 24312"/>
                  <a:gd name="connsiteY0" fmla="*/ 18 h 12718"/>
                  <a:gd name="connsiteX1" fmla="*/ 62 w 24312"/>
                  <a:gd name="connsiteY1" fmla="*/ 18 h 12718"/>
                </a:gdLst>
                <a:ahLst/>
                <a:cxnLst>
                  <a:cxn ang="0">
                    <a:pos x="connsiteX0" y="connsiteY0"/>
                  </a:cxn>
                  <a:cxn ang="0">
                    <a:pos x="connsiteX1" y="connsiteY1"/>
                  </a:cxn>
                </a:cxnLst>
                <a:rect l="l" t="t" r="r" b="b"/>
                <a:pathLst>
                  <a:path w="24312" h="12718">
                    <a:moveTo>
                      <a:pt x="24374" y="18"/>
                    </a:moveTo>
                    <a:lnTo>
                      <a:pt x="62" y="1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45" name="Graphic 1323">
              <a:extLst>
                <a:ext uri="{FF2B5EF4-FFF2-40B4-BE49-F238E27FC236}">
                  <a16:creationId xmlns:a16="http://schemas.microsoft.com/office/drawing/2014/main" id="{EA9BF64D-5085-3439-48DB-E8EC75F70DC4}"/>
                </a:ext>
              </a:extLst>
            </p:cNvPr>
            <p:cNvGrpSpPr/>
            <p:nvPr/>
          </p:nvGrpSpPr>
          <p:grpSpPr>
            <a:xfrm>
              <a:off x="1769561" y="1817560"/>
              <a:ext cx="43200" cy="43200"/>
              <a:chOff x="1782373" y="1856894"/>
              <a:chExt cx="24312" cy="24419"/>
            </a:xfrm>
          </p:grpSpPr>
          <p:sp>
            <p:nvSpPr>
              <p:cNvPr id="4256" name="Freeform: Shape 4255">
                <a:extLst>
                  <a:ext uri="{FF2B5EF4-FFF2-40B4-BE49-F238E27FC236}">
                    <a16:creationId xmlns:a16="http://schemas.microsoft.com/office/drawing/2014/main" id="{3CC07A66-0E97-127F-21DE-1CE6628C572F}"/>
                  </a:ext>
                </a:extLst>
              </p:cNvPr>
              <p:cNvSpPr/>
              <p:nvPr/>
            </p:nvSpPr>
            <p:spPr>
              <a:xfrm>
                <a:off x="1794529" y="1856894"/>
                <a:ext cx="12662" cy="24419"/>
              </a:xfrm>
              <a:custGeom>
                <a:avLst/>
                <a:gdLst>
                  <a:gd name="connsiteX0" fmla="*/ 36 w 12662"/>
                  <a:gd name="connsiteY0" fmla="*/ 14 h 24419"/>
                  <a:gd name="connsiteX1" fmla="*/ 36 w 12662"/>
                  <a:gd name="connsiteY1" fmla="*/ 24434 h 24419"/>
                </a:gdLst>
                <a:ahLst/>
                <a:cxnLst>
                  <a:cxn ang="0">
                    <a:pos x="connsiteX0" y="connsiteY0"/>
                  </a:cxn>
                  <a:cxn ang="0">
                    <a:pos x="connsiteX1" y="connsiteY1"/>
                  </a:cxn>
                </a:cxnLst>
                <a:rect l="l" t="t" r="r" b="b"/>
                <a:pathLst>
                  <a:path w="12662" h="24419">
                    <a:moveTo>
                      <a:pt x="36" y="14"/>
                    </a:moveTo>
                    <a:lnTo>
                      <a:pt x="36" y="2443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57" name="Freeform: Shape 4256">
                <a:extLst>
                  <a:ext uri="{FF2B5EF4-FFF2-40B4-BE49-F238E27FC236}">
                    <a16:creationId xmlns:a16="http://schemas.microsoft.com/office/drawing/2014/main" id="{924083F1-E5E4-F301-8B51-5BFDE9C43B2B}"/>
                  </a:ext>
                </a:extLst>
              </p:cNvPr>
              <p:cNvSpPr/>
              <p:nvPr/>
            </p:nvSpPr>
            <p:spPr>
              <a:xfrm>
                <a:off x="1782373" y="1869104"/>
                <a:ext cx="24312" cy="12718"/>
              </a:xfrm>
              <a:custGeom>
                <a:avLst/>
                <a:gdLst>
                  <a:gd name="connsiteX0" fmla="*/ 24348 w 24312"/>
                  <a:gd name="connsiteY0" fmla="*/ 14 h 12718"/>
                  <a:gd name="connsiteX1" fmla="*/ 36 w 24312"/>
                  <a:gd name="connsiteY1" fmla="*/ 14 h 12718"/>
                </a:gdLst>
                <a:ahLst/>
                <a:cxnLst>
                  <a:cxn ang="0">
                    <a:pos x="connsiteX0" y="connsiteY0"/>
                  </a:cxn>
                  <a:cxn ang="0">
                    <a:pos x="connsiteX1" y="connsiteY1"/>
                  </a:cxn>
                </a:cxnLst>
                <a:rect l="l" t="t" r="r" b="b"/>
                <a:pathLst>
                  <a:path w="24312" h="12718">
                    <a:moveTo>
                      <a:pt x="24348" y="14"/>
                    </a:moveTo>
                    <a:lnTo>
                      <a:pt x="36" y="1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46" name="Graphic 1323">
              <a:extLst>
                <a:ext uri="{FF2B5EF4-FFF2-40B4-BE49-F238E27FC236}">
                  <a16:creationId xmlns:a16="http://schemas.microsoft.com/office/drawing/2014/main" id="{870330A0-6198-39B5-2FC4-DA4CB3D86DF6}"/>
                </a:ext>
              </a:extLst>
            </p:cNvPr>
            <p:cNvGrpSpPr/>
            <p:nvPr/>
          </p:nvGrpSpPr>
          <p:grpSpPr>
            <a:xfrm>
              <a:off x="1724862" y="1773322"/>
              <a:ext cx="43200" cy="43200"/>
              <a:chOff x="1737674" y="1809835"/>
              <a:chExt cx="24312" cy="24419"/>
            </a:xfrm>
          </p:grpSpPr>
          <p:sp>
            <p:nvSpPr>
              <p:cNvPr id="4254" name="Freeform: Shape 4253">
                <a:extLst>
                  <a:ext uri="{FF2B5EF4-FFF2-40B4-BE49-F238E27FC236}">
                    <a16:creationId xmlns:a16="http://schemas.microsoft.com/office/drawing/2014/main" id="{44A8A194-EF16-9CBB-D36C-91095B89402B}"/>
                  </a:ext>
                </a:extLst>
              </p:cNvPr>
              <p:cNvSpPr/>
              <p:nvPr/>
            </p:nvSpPr>
            <p:spPr>
              <a:xfrm>
                <a:off x="1749830" y="1809835"/>
                <a:ext cx="12662" cy="24419"/>
              </a:xfrm>
              <a:custGeom>
                <a:avLst/>
                <a:gdLst>
                  <a:gd name="connsiteX0" fmla="*/ 32 w 12662"/>
                  <a:gd name="connsiteY0" fmla="*/ 11 h 24419"/>
                  <a:gd name="connsiteX1" fmla="*/ 32 w 12662"/>
                  <a:gd name="connsiteY1" fmla="*/ 24430 h 24419"/>
                </a:gdLst>
                <a:ahLst/>
                <a:cxnLst>
                  <a:cxn ang="0">
                    <a:pos x="connsiteX0" y="connsiteY0"/>
                  </a:cxn>
                  <a:cxn ang="0">
                    <a:pos x="connsiteX1" y="connsiteY1"/>
                  </a:cxn>
                </a:cxnLst>
                <a:rect l="l" t="t" r="r" b="b"/>
                <a:pathLst>
                  <a:path w="12662" h="24419">
                    <a:moveTo>
                      <a:pt x="32" y="11"/>
                    </a:moveTo>
                    <a:lnTo>
                      <a:pt x="32" y="2443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55" name="Freeform: Shape 4254">
                <a:extLst>
                  <a:ext uri="{FF2B5EF4-FFF2-40B4-BE49-F238E27FC236}">
                    <a16:creationId xmlns:a16="http://schemas.microsoft.com/office/drawing/2014/main" id="{2D709561-0220-B46B-DED5-F3E9F715902B}"/>
                  </a:ext>
                </a:extLst>
              </p:cNvPr>
              <p:cNvSpPr/>
              <p:nvPr/>
            </p:nvSpPr>
            <p:spPr>
              <a:xfrm>
                <a:off x="1737674" y="1822045"/>
                <a:ext cx="24312" cy="12718"/>
              </a:xfrm>
              <a:custGeom>
                <a:avLst/>
                <a:gdLst>
                  <a:gd name="connsiteX0" fmla="*/ 24345 w 24312"/>
                  <a:gd name="connsiteY0" fmla="*/ 11 h 12718"/>
                  <a:gd name="connsiteX1" fmla="*/ 32 w 24312"/>
                  <a:gd name="connsiteY1" fmla="*/ 11 h 12718"/>
                </a:gdLst>
                <a:ahLst/>
                <a:cxnLst>
                  <a:cxn ang="0">
                    <a:pos x="connsiteX0" y="connsiteY0"/>
                  </a:cxn>
                  <a:cxn ang="0">
                    <a:pos x="connsiteX1" y="connsiteY1"/>
                  </a:cxn>
                </a:cxnLst>
                <a:rect l="l" t="t" r="r" b="b"/>
                <a:pathLst>
                  <a:path w="24312" h="12718">
                    <a:moveTo>
                      <a:pt x="24345" y="11"/>
                    </a:moveTo>
                    <a:lnTo>
                      <a:pt x="32" y="1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47" name="Graphic 1323">
              <a:extLst>
                <a:ext uri="{FF2B5EF4-FFF2-40B4-BE49-F238E27FC236}">
                  <a16:creationId xmlns:a16="http://schemas.microsoft.com/office/drawing/2014/main" id="{A45CB69F-ED68-705E-6F1F-1F1540617B44}"/>
                </a:ext>
              </a:extLst>
            </p:cNvPr>
            <p:cNvGrpSpPr/>
            <p:nvPr/>
          </p:nvGrpSpPr>
          <p:grpSpPr>
            <a:xfrm>
              <a:off x="1588485" y="1729322"/>
              <a:ext cx="43200" cy="43200"/>
              <a:chOff x="1601297" y="1763030"/>
              <a:chExt cx="24312" cy="24419"/>
            </a:xfrm>
          </p:grpSpPr>
          <p:sp>
            <p:nvSpPr>
              <p:cNvPr id="4252" name="Freeform: Shape 4251">
                <a:extLst>
                  <a:ext uri="{FF2B5EF4-FFF2-40B4-BE49-F238E27FC236}">
                    <a16:creationId xmlns:a16="http://schemas.microsoft.com/office/drawing/2014/main" id="{1CC6A210-D9C3-E4C6-BEB0-D83B725CD2C1}"/>
                  </a:ext>
                </a:extLst>
              </p:cNvPr>
              <p:cNvSpPr/>
              <p:nvPr/>
            </p:nvSpPr>
            <p:spPr>
              <a:xfrm>
                <a:off x="1613453" y="1763030"/>
                <a:ext cx="12662" cy="24419"/>
              </a:xfrm>
              <a:custGeom>
                <a:avLst/>
                <a:gdLst>
                  <a:gd name="connsiteX0" fmla="*/ 22 w 12662"/>
                  <a:gd name="connsiteY0" fmla="*/ 7 h 24419"/>
                  <a:gd name="connsiteX1" fmla="*/ 22 w 12662"/>
                  <a:gd name="connsiteY1" fmla="*/ 24427 h 24419"/>
                </a:gdLst>
                <a:ahLst/>
                <a:cxnLst>
                  <a:cxn ang="0">
                    <a:pos x="connsiteX0" y="connsiteY0"/>
                  </a:cxn>
                  <a:cxn ang="0">
                    <a:pos x="connsiteX1" y="connsiteY1"/>
                  </a:cxn>
                </a:cxnLst>
                <a:rect l="l" t="t" r="r" b="b"/>
                <a:pathLst>
                  <a:path w="12662" h="24419">
                    <a:moveTo>
                      <a:pt x="22" y="7"/>
                    </a:moveTo>
                    <a:lnTo>
                      <a:pt x="22" y="2442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53" name="Freeform: Shape 4252">
                <a:extLst>
                  <a:ext uri="{FF2B5EF4-FFF2-40B4-BE49-F238E27FC236}">
                    <a16:creationId xmlns:a16="http://schemas.microsoft.com/office/drawing/2014/main" id="{9840F7D8-2A82-6246-0652-D8C3773BE68C}"/>
                  </a:ext>
                </a:extLst>
              </p:cNvPr>
              <p:cNvSpPr/>
              <p:nvPr/>
            </p:nvSpPr>
            <p:spPr>
              <a:xfrm>
                <a:off x="1601297" y="1775240"/>
                <a:ext cx="24312" cy="12718"/>
              </a:xfrm>
              <a:custGeom>
                <a:avLst/>
                <a:gdLst>
                  <a:gd name="connsiteX0" fmla="*/ 24334 w 24312"/>
                  <a:gd name="connsiteY0" fmla="*/ 7 h 12718"/>
                  <a:gd name="connsiteX1" fmla="*/ 22 w 24312"/>
                  <a:gd name="connsiteY1" fmla="*/ 7 h 12718"/>
                </a:gdLst>
                <a:ahLst/>
                <a:cxnLst>
                  <a:cxn ang="0">
                    <a:pos x="connsiteX0" y="connsiteY0"/>
                  </a:cxn>
                  <a:cxn ang="0">
                    <a:pos x="connsiteX1" y="connsiteY1"/>
                  </a:cxn>
                </a:cxnLst>
                <a:rect l="l" t="t" r="r" b="b"/>
                <a:pathLst>
                  <a:path w="24312" h="12718">
                    <a:moveTo>
                      <a:pt x="24334" y="7"/>
                    </a:moveTo>
                    <a:lnTo>
                      <a:pt x="22" y="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248" name="Graphic 1323">
              <a:extLst>
                <a:ext uri="{FF2B5EF4-FFF2-40B4-BE49-F238E27FC236}">
                  <a16:creationId xmlns:a16="http://schemas.microsoft.com/office/drawing/2014/main" id="{59C5A862-1A49-655F-D509-D3BFCF12E986}"/>
                </a:ext>
              </a:extLst>
            </p:cNvPr>
            <p:cNvGrpSpPr/>
            <p:nvPr/>
          </p:nvGrpSpPr>
          <p:grpSpPr>
            <a:xfrm>
              <a:off x="1573416" y="1681019"/>
              <a:ext cx="43200" cy="43200"/>
              <a:chOff x="1586228" y="1711647"/>
              <a:chExt cx="24312" cy="24419"/>
            </a:xfrm>
          </p:grpSpPr>
          <p:sp>
            <p:nvSpPr>
              <p:cNvPr id="4250" name="Freeform: Shape 4249">
                <a:extLst>
                  <a:ext uri="{FF2B5EF4-FFF2-40B4-BE49-F238E27FC236}">
                    <a16:creationId xmlns:a16="http://schemas.microsoft.com/office/drawing/2014/main" id="{F17599A2-F0BD-86D3-F403-1F51CDC253F2}"/>
                  </a:ext>
                </a:extLst>
              </p:cNvPr>
              <p:cNvSpPr/>
              <p:nvPr/>
            </p:nvSpPr>
            <p:spPr>
              <a:xfrm>
                <a:off x="1598384" y="1711647"/>
                <a:ext cx="12662" cy="24419"/>
              </a:xfrm>
              <a:custGeom>
                <a:avLst/>
                <a:gdLst>
                  <a:gd name="connsiteX0" fmla="*/ 20 w 12662"/>
                  <a:gd name="connsiteY0" fmla="*/ 3 h 24419"/>
                  <a:gd name="connsiteX1" fmla="*/ 20 w 12662"/>
                  <a:gd name="connsiteY1" fmla="*/ 24423 h 24419"/>
                </a:gdLst>
                <a:ahLst/>
                <a:cxnLst>
                  <a:cxn ang="0">
                    <a:pos x="connsiteX0" y="connsiteY0"/>
                  </a:cxn>
                  <a:cxn ang="0">
                    <a:pos x="connsiteX1" y="connsiteY1"/>
                  </a:cxn>
                </a:cxnLst>
                <a:rect l="l" t="t" r="r" b="b"/>
                <a:pathLst>
                  <a:path w="12662" h="24419">
                    <a:moveTo>
                      <a:pt x="20" y="3"/>
                    </a:moveTo>
                    <a:lnTo>
                      <a:pt x="20" y="2442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51" name="Freeform: Shape 4250">
                <a:extLst>
                  <a:ext uri="{FF2B5EF4-FFF2-40B4-BE49-F238E27FC236}">
                    <a16:creationId xmlns:a16="http://schemas.microsoft.com/office/drawing/2014/main" id="{350BDDB0-91F2-FC95-245D-53C1DF606F8B}"/>
                  </a:ext>
                </a:extLst>
              </p:cNvPr>
              <p:cNvSpPr/>
              <p:nvPr/>
            </p:nvSpPr>
            <p:spPr>
              <a:xfrm>
                <a:off x="1586228" y="1723857"/>
                <a:ext cx="24312" cy="12718"/>
              </a:xfrm>
              <a:custGeom>
                <a:avLst/>
                <a:gdLst>
                  <a:gd name="connsiteX0" fmla="*/ 24333 w 24312"/>
                  <a:gd name="connsiteY0" fmla="*/ 3 h 12718"/>
                  <a:gd name="connsiteX1" fmla="*/ 20 w 24312"/>
                  <a:gd name="connsiteY1" fmla="*/ 3 h 12718"/>
                </a:gdLst>
                <a:ahLst/>
                <a:cxnLst>
                  <a:cxn ang="0">
                    <a:pos x="connsiteX0" y="connsiteY0"/>
                  </a:cxn>
                  <a:cxn ang="0">
                    <a:pos x="connsiteX1" y="connsiteY1"/>
                  </a:cxn>
                </a:cxnLst>
                <a:rect l="l" t="t" r="r" b="b"/>
                <a:pathLst>
                  <a:path w="24312" h="12718">
                    <a:moveTo>
                      <a:pt x="24333" y="3"/>
                    </a:moveTo>
                    <a:lnTo>
                      <a:pt x="20" y="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sp>
          <p:nvSpPr>
            <p:cNvPr id="4249" name="Freeform: Shape 4248">
              <a:extLst>
                <a:ext uri="{FF2B5EF4-FFF2-40B4-BE49-F238E27FC236}">
                  <a16:creationId xmlns:a16="http://schemas.microsoft.com/office/drawing/2014/main" id="{5703B9C1-5604-4C2F-54ED-ED15C5C110B2}"/>
                </a:ext>
              </a:extLst>
            </p:cNvPr>
            <p:cNvSpPr/>
            <p:nvPr/>
          </p:nvSpPr>
          <p:spPr>
            <a:xfrm>
              <a:off x="1323867" y="1663600"/>
              <a:ext cx="3087815" cy="1251944"/>
            </a:xfrm>
            <a:custGeom>
              <a:avLst/>
              <a:gdLst>
                <a:gd name="connsiteX0" fmla="*/ 3230368 w 3230367"/>
                <a:gd name="connsiteY0" fmla="*/ 1331772 h 1331771"/>
                <a:gd name="connsiteX1" fmla="*/ 3031185 w 3230367"/>
                <a:gd name="connsiteY1" fmla="*/ 1331772 h 1331771"/>
                <a:gd name="connsiteX2" fmla="*/ 3031185 w 3230367"/>
                <a:gd name="connsiteY2" fmla="*/ 1284204 h 1331771"/>
                <a:gd name="connsiteX3" fmla="*/ 2419325 w 3230367"/>
                <a:gd name="connsiteY3" fmla="*/ 1284204 h 1331771"/>
                <a:gd name="connsiteX4" fmla="*/ 2419325 w 3230367"/>
                <a:gd name="connsiteY4" fmla="*/ 1186270 h 1331771"/>
                <a:gd name="connsiteX5" fmla="*/ 2411601 w 3230367"/>
                <a:gd name="connsiteY5" fmla="*/ 1186270 h 1331771"/>
                <a:gd name="connsiteX6" fmla="*/ 2411601 w 3230367"/>
                <a:gd name="connsiteY6" fmla="*/ 1139084 h 1331771"/>
                <a:gd name="connsiteX7" fmla="*/ 2352467 w 3230367"/>
                <a:gd name="connsiteY7" fmla="*/ 1139084 h 1331771"/>
                <a:gd name="connsiteX8" fmla="*/ 2352467 w 3230367"/>
                <a:gd name="connsiteY8" fmla="*/ 1092661 h 1331771"/>
                <a:gd name="connsiteX9" fmla="*/ 2337145 w 3230367"/>
                <a:gd name="connsiteY9" fmla="*/ 1092661 h 1331771"/>
                <a:gd name="connsiteX10" fmla="*/ 2337145 w 3230367"/>
                <a:gd name="connsiteY10" fmla="*/ 1045729 h 1331771"/>
                <a:gd name="connsiteX11" fmla="*/ 2284975 w 3230367"/>
                <a:gd name="connsiteY11" fmla="*/ 1045729 h 1331771"/>
                <a:gd name="connsiteX12" fmla="*/ 2284975 w 3230367"/>
                <a:gd name="connsiteY12" fmla="*/ 997907 h 1331771"/>
                <a:gd name="connsiteX13" fmla="*/ 1657920 w 3230367"/>
                <a:gd name="connsiteY13" fmla="*/ 997907 h 1331771"/>
                <a:gd name="connsiteX14" fmla="*/ 1657920 w 3230367"/>
                <a:gd name="connsiteY14" fmla="*/ 951738 h 1331771"/>
                <a:gd name="connsiteX15" fmla="*/ 1544970 w 3230367"/>
                <a:gd name="connsiteY15" fmla="*/ 951738 h 1331771"/>
                <a:gd name="connsiteX16" fmla="*/ 1544970 w 3230367"/>
                <a:gd name="connsiteY16" fmla="*/ 904933 h 1331771"/>
                <a:gd name="connsiteX17" fmla="*/ 1530408 w 3230367"/>
                <a:gd name="connsiteY17" fmla="*/ 904933 h 1331771"/>
                <a:gd name="connsiteX18" fmla="*/ 1530408 w 3230367"/>
                <a:gd name="connsiteY18" fmla="*/ 857747 h 1331771"/>
                <a:gd name="connsiteX19" fmla="*/ 1455951 w 3230367"/>
                <a:gd name="connsiteY19" fmla="*/ 857747 h 1331771"/>
                <a:gd name="connsiteX20" fmla="*/ 1455951 w 3230367"/>
                <a:gd name="connsiteY20" fmla="*/ 807254 h 1331771"/>
                <a:gd name="connsiteX21" fmla="*/ 1446834 w 3230367"/>
                <a:gd name="connsiteY21" fmla="*/ 807254 h 1331771"/>
                <a:gd name="connsiteX22" fmla="*/ 1446834 w 3230367"/>
                <a:gd name="connsiteY22" fmla="*/ 760068 h 1331771"/>
                <a:gd name="connsiteX23" fmla="*/ 1176107 w 3230367"/>
                <a:gd name="connsiteY23" fmla="*/ 760068 h 1331771"/>
                <a:gd name="connsiteX24" fmla="*/ 1176107 w 3230367"/>
                <a:gd name="connsiteY24" fmla="*/ 713009 h 1331771"/>
                <a:gd name="connsiteX25" fmla="*/ 1130141 w 3230367"/>
                <a:gd name="connsiteY25" fmla="*/ 713009 h 1331771"/>
                <a:gd name="connsiteX26" fmla="*/ 1130141 w 3230367"/>
                <a:gd name="connsiteY26" fmla="*/ 665822 h 1331771"/>
                <a:gd name="connsiteX27" fmla="*/ 1023902 w 3230367"/>
                <a:gd name="connsiteY27" fmla="*/ 665822 h 1331771"/>
                <a:gd name="connsiteX28" fmla="*/ 1023902 w 3230367"/>
                <a:gd name="connsiteY28" fmla="*/ 619654 h 1331771"/>
                <a:gd name="connsiteX29" fmla="*/ 1002628 w 3230367"/>
                <a:gd name="connsiteY29" fmla="*/ 619654 h 1331771"/>
                <a:gd name="connsiteX30" fmla="*/ 1002628 w 3230367"/>
                <a:gd name="connsiteY30" fmla="*/ 579463 h 1331771"/>
                <a:gd name="connsiteX31" fmla="*/ 994904 w 3230367"/>
                <a:gd name="connsiteY31" fmla="*/ 579463 h 1331771"/>
                <a:gd name="connsiteX32" fmla="*/ 994904 w 3230367"/>
                <a:gd name="connsiteY32" fmla="*/ 525917 h 1331771"/>
                <a:gd name="connsiteX33" fmla="*/ 972618 w 3230367"/>
                <a:gd name="connsiteY33" fmla="*/ 525917 h 1331771"/>
                <a:gd name="connsiteX34" fmla="*/ 972618 w 3230367"/>
                <a:gd name="connsiteY34" fmla="*/ 478731 h 1331771"/>
                <a:gd name="connsiteX35" fmla="*/ 942354 w 3230367"/>
                <a:gd name="connsiteY35" fmla="*/ 478731 h 1331771"/>
                <a:gd name="connsiteX36" fmla="*/ 942354 w 3230367"/>
                <a:gd name="connsiteY36" fmla="*/ 426966 h 1331771"/>
                <a:gd name="connsiteX37" fmla="*/ 866378 w 3230367"/>
                <a:gd name="connsiteY37" fmla="*/ 426966 h 1331771"/>
                <a:gd name="connsiteX38" fmla="*/ 866378 w 3230367"/>
                <a:gd name="connsiteY38" fmla="*/ 380415 h 1331771"/>
                <a:gd name="connsiteX39" fmla="*/ 858907 w 3230367"/>
                <a:gd name="connsiteY39" fmla="*/ 380415 h 1331771"/>
                <a:gd name="connsiteX40" fmla="*/ 858907 w 3230367"/>
                <a:gd name="connsiteY40" fmla="*/ 332975 h 1331771"/>
                <a:gd name="connsiteX41" fmla="*/ 835988 w 3230367"/>
                <a:gd name="connsiteY41" fmla="*/ 332975 h 1331771"/>
                <a:gd name="connsiteX42" fmla="*/ 835988 w 3230367"/>
                <a:gd name="connsiteY42" fmla="*/ 286424 h 1331771"/>
                <a:gd name="connsiteX43" fmla="*/ 813955 w 3230367"/>
                <a:gd name="connsiteY43" fmla="*/ 286424 h 1331771"/>
                <a:gd name="connsiteX44" fmla="*/ 813955 w 3230367"/>
                <a:gd name="connsiteY44" fmla="*/ 239747 h 1331771"/>
                <a:gd name="connsiteX45" fmla="*/ 798507 w 3230367"/>
                <a:gd name="connsiteY45" fmla="*/ 239747 h 1331771"/>
                <a:gd name="connsiteX46" fmla="*/ 798507 w 3230367"/>
                <a:gd name="connsiteY46" fmla="*/ 192815 h 1331771"/>
                <a:gd name="connsiteX47" fmla="*/ 467378 w 3230367"/>
                <a:gd name="connsiteY47" fmla="*/ 192815 h 1331771"/>
                <a:gd name="connsiteX48" fmla="*/ 467378 w 3230367"/>
                <a:gd name="connsiteY48" fmla="*/ 145756 h 1331771"/>
                <a:gd name="connsiteX49" fmla="*/ 422679 w 3230367"/>
                <a:gd name="connsiteY49" fmla="*/ 145756 h 1331771"/>
                <a:gd name="connsiteX50" fmla="*/ 422679 w 3230367"/>
                <a:gd name="connsiteY50" fmla="*/ 98951 h 1331771"/>
                <a:gd name="connsiteX51" fmla="*/ 286302 w 3230367"/>
                <a:gd name="connsiteY51" fmla="*/ 98951 h 1331771"/>
                <a:gd name="connsiteX52" fmla="*/ 286302 w 3230367"/>
                <a:gd name="connsiteY52" fmla="*/ 47568 h 1331771"/>
                <a:gd name="connsiteX53" fmla="*/ 271234 w 3230367"/>
                <a:gd name="connsiteY53" fmla="*/ 47568 h 1331771"/>
                <a:gd name="connsiteX54" fmla="*/ 271234 w 3230367"/>
                <a:gd name="connsiteY54" fmla="*/ 0 h 1331771"/>
                <a:gd name="connsiteX55" fmla="*/ 0 w 3230367"/>
                <a:gd name="connsiteY55" fmla="*/ 0 h 1331771"/>
                <a:gd name="connsiteX0" fmla="*/ 3230368 w 3230368"/>
                <a:gd name="connsiteY0" fmla="*/ 1331772 h 1331772"/>
                <a:gd name="connsiteX1" fmla="*/ 3138596 w 3230368"/>
                <a:gd name="connsiteY1" fmla="*/ 1330822 h 1331772"/>
                <a:gd name="connsiteX2" fmla="*/ 3031185 w 3230368"/>
                <a:gd name="connsiteY2" fmla="*/ 1331772 h 1331772"/>
                <a:gd name="connsiteX3" fmla="*/ 3031185 w 3230368"/>
                <a:gd name="connsiteY3" fmla="*/ 1284204 h 1331772"/>
                <a:gd name="connsiteX4" fmla="*/ 2419325 w 3230368"/>
                <a:gd name="connsiteY4" fmla="*/ 1284204 h 1331772"/>
                <a:gd name="connsiteX5" fmla="*/ 2419325 w 3230368"/>
                <a:gd name="connsiteY5" fmla="*/ 1186270 h 1331772"/>
                <a:gd name="connsiteX6" fmla="*/ 2411601 w 3230368"/>
                <a:gd name="connsiteY6" fmla="*/ 1186270 h 1331772"/>
                <a:gd name="connsiteX7" fmla="*/ 2411601 w 3230368"/>
                <a:gd name="connsiteY7" fmla="*/ 1139084 h 1331772"/>
                <a:gd name="connsiteX8" fmla="*/ 2352467 w 3230368"/>
                <a:gd name="connsiteY8" fmla="*/ 1139084 h 1331772"/>
                <a:gd name="connsiteX9" fmla="*/ 2352467 w 3230368"/>
                <a:gd name="connsiteY9" fmla="*/ 1092661 h 1331772"/>
                <a:gd name="connsiteX10" fmla="*/ 2337145 w 3230368"/>
                <a:gd name="connsiteY10" fmla="*/ 1092661 h 1331772"/>
                <a:gd name="connsiteX11" fmla="*/ 2337145 w 3230368"/>
                <a:gd name="connsiteY11" fmla="*/ 1045729 h 1331772"/>
                <a:gd name="connsiteX12" fmla="*/ 2284975 w 3230368"/>
                <a:gd name="connsiteY12" fmla="*/ 1045729 h 1331772"/>
                <a:gd name="connsiteX13" fmla="*/ 2284975 w 3230368"/>
                <a:gd name="connsiteY13" fmla="*/ 997907 h 1331772"/>
                <a:gd name="connsiteX14" fmla="*/ 1657920 w 3230368"/>
                <a:gd name="connsiteY14" fmla="*/ 997907 h 1331772"/>
                <a:gd name="connsiteX15" fmla="*/ 1657920 w 3230368"/>
                <a:gd name="connsiteY15" fmla="*/ 951738 h 1331772"/>
                <a:gd name="connsiteX16" fmla="*/ 1544970 w 3230368"/>
                <a:gd name="connsiteY16" fmla="*/ 951738 h 1331772"/>
                <a:gd name="connsiteX17" fmla="*/ 1544970 w 3230368"/>
                <a:gd name="connsiteY17" fmla="*/ 904933 h 1331772"/>
                <a:gd name="connsiteX18" fmla="*/ 1530408 w 3230368"/>
                <a:gd name="connsiteY18" fmla="*/ 904933 h 1331772"/>
                <a:gd name="connsiteX19" fmla="*/ 1530408 w 3230368"/>
                <a:gd name="connsiteY19" fmla="*/ 857747 h 1331772"/>
                <a:gd name="connsiteX20" fmla="*/ 1455951 w 3230368"/>
                <a:gd name="connsiteY20" fmla="*/ 857747 h 1331772"/>
                <a:gd name="connsiteX21" fmla="*/ 1455951 w 3230368"/>
                <a:gd name="connsiteY21" fmla="*/ 807254 h 1331772"/>
                <a:gd name="connsiteX22" fmla="*/ 1446834 w 3230368"/>
                <a:gd name="connsiteY22" fmla="*/ 807254 h 1331772"/>
                <a:gd name="connsiteX23" fmla="*/ 1446834 w 3230368"/>
                <a:gd name="connsiteY23" fmla="*/ 760068 h 1331772"/>
                <a:gd name="connsiteX24" fmla="*/ 1176107 w 3230368"/>
                <a:gd name="connsiteY24" fmla="*/ 760068 h 1331772"/>
                <a:gd name="connsiteX25" fmla="*/ 1176107 w 3230368"/>
                <a:gd name="connsiteY25" fmla="*/ 713009 h 1331772"/>
                <a:gd name="connsiteX26" fmla="*/ 1130141 w 3230368"/>
                <a:gd name="connsiteY26" fmla="*/ 713009 h 1331772"/>
                <a:gd name="connsiteX27" fmla="*/ 1130141 w 3230368"/>
                <a:gd name="connsiteY27" fmla="*/ 665822 h 1331772"/>
                <a:gd name="connsiteX28" fmla="*/ 1023902 w 3230368"/>
                <a:gd name="connsiteY28" fmla="*/ 665822 h 1331772"/>
                <a:gd name="connsiteX29" fmla="*/ 1023902 w 3230368"/>
                <a:gd name="connsiteY29" fmla="*/ 619654 h 1331772"/>
                <a:gd name="connsiteX30" fmla="*/ 1002628 w 3230368"/>
                <a:gd name="connsiteY30" fmla="*/ 619654 h 1331772"/>
                <a:gd name="connsiteX31" fmla="*/ 1002628 w 3230368"/>
                <a:gd name="connsiteY31" fmla="*/ 579463 h 1331772"/>
                <a:gd name="connsiteX32" fmla="*/ 994904 w 3230368"/>
                <a:gd name="connsiteY32" fmla="*/ 579463 h 1331772"/>
                <a:gd name="connsiteX33" fmla="*/ 994904 w 3230368"/>
                <a:gd name="connsiteY33" fmla="*/ 525917 h 1331772"/>
                <a:gd name="connsiteX34" fmla="*/ 972618 w 3230368"/>
                <a:gd name="connsiteY34" fmla="*/ 525917 h 1331772"/>
                <a:gd name="connsiteX35" fmla="*/ 972618 w 3230368"/>
                <a:gd name="connsiteY35" fmla="*/ 478731 h 1331772"/>
                <a:gd name="connsiteX36" fmla="*/ 942354 w 3230368"/>
                <a:gd name="connsiteY36" fmla="*/ 478731 h 1331772"/>
                <a:gd name="connsiteX37" fmla="*/ 942354 w 3230368"/>
                <a:gd name="connsiteY37" fmla="*/ 426966 h 1331772"/>
                <a:gd name="connsiteX38" fmla="*/ 866378 w 3230368"/>
                <a:gd name="connsiteY38" fmla="*/ 426966 h 1331772"/>
                <a:gd name="connsiteX39" fmla="*/ 866378 w 3230368"/>
                <a:gd name="connsiteY39" fmla="*/ 380415 h 1331772"/>
                <a:gd name="connsiteX40" fmla="*/ 858907 w 3230368"/>
                <a:gd name="connsiteY40" fmla="*/ 380415 h 1331772"/>
                <a:gd name="connsiteX41" fmla="*/ 858907 w 3230368"/>
                <a:gd name="connsiteY41" fmla="*/ 332975 h 1331772"/>
                <a:gd name="connsiteX42" fmla="*/ 835988 w 3230368"/>
                <a:gd name="connsiteY42" fmla="*/ 332975 h 1331772"/>
                <a:gd name="connsiteX43" fmla="*/ 835988 w 3230368"/>
                <a:gd name="connsiteY43" fmla="*/ 286424 h 1331772"/>
                <a:gd name="connsiteX44" fmla="*/ 813955 w 3230368"/>
                <a:gd name="connsiteY44" fmla="*/ 286424 h 1331772"/>
                <a:gd name="connsiteX45" fmla="*/ 813955 w 3230368"/>
                <a:gd name="connsiteY45" fmla="*/ 239747 h 1331772"/>
                <a:gd name="connsiteX46" fmla="*/ 798507 w 3230368"/>
                <a:gd name="connsiteY46" fmla="*/ 239747 h 1331772"/>
                <a:gd name="connsiteX47" fmla="*/ 798507 w 3230368"/>
                <a:gd name="connsiteY47" fmla="*/ 192815 h 1331772"/>
                <a:gd name="connsiteX48" fmla="*/ 467378 w 3230368"/>
                <a:gd name="connsiteY48" fmla="*/ 192815 h 1331772"/>
                <a:gd name="connsiteX49" fmla="*/ 467378 w 3230368"/>
                <a:gd name="connsiteY49" fmla="*/ 145756 h 1331772"/>
                <a:gd name="connsiteX50" fmla="*/ 422679 w 3230368"/>
                <a:gd name="connsiteY50" fmla="*/ 145756 h 1331772"/>
                <a:gd name="connsiteX51" fmla="*/ 422679 w 3230368"/>
                <a:gd name="connsiteY51" fmla="*/ 98951 h 1331772"/>
                <a:gd name="connsiteX52" fmla="*/ 286302 w 3230368"/>
                <a:gd name="connsiteY52" fmla="*/ 98951 h 1331772"/>
                <a:gd name="connsiteX53" fmla="*/ 286302 w 3230368"/>
                <a:gd name="connsiteY53" fmla="*/ 47568 h 1331772"/>
                <a:gd name="connsiteX54" fmla="*/ 271234 w 3230368"/>
                <a:gd name="connsiteY54" fmla="*/ 47568 h 1331772"/>
                <a:gd name="connsiteX55" fmla="*/ 271234 w 3230368"/>
                <a:gd name="connsiteY55" fmla="*/ 0 h 1331772"/>
                <a:gd name="connsiteX56" fmla="*/ 0 w 3230368"/>
                <a:gd name="connsiteY56" fmla="*/ 0 h 1331772"/>
                <a:gd name="connsiteX0" fmla="*/ 3138596 w 3138596"/>
                <a:gd name="connsiteY0" fmla="*/ 1330822 h 1331772"/>
                <a:gd name="connsiteX1" fmla="*/ 3031185 w 3138596"/>
                <a:gd name="connsiteY1" fmla="*/ 1331772 h 1331772"/>
                <a:gd name="connsiteX2" fmla="*/ 3031185 w 3138596"/>
                <a:gd name="connsiteY2" fmla="*/ 1284204 h 1331772"/>
                <a:gd name="connsiteX3" fmla="*/ 2419325 w 3138596"/>
                <a:gd name="connsiteY3" fmla="*/ 1284204 h 1331772"/>
                <a:gd name="connsiteX4" fmla="*/ 2419325 w 3138596"/>
                <a:gd name="connsiteY4" fmla="*/ 1186270 h 1331772"/>
                <a:gd name="connsiteX5" fmla="*/ 2411601 w 3138596"/>
                <a:gd name="connsiteY5" fmla="*/ 1186270 h 1331772"/>
                <a:gd name="connsiteX6" fmla="*/ 2411601 w 3138596"/>
                <a:gd name="connsiteY6" fmla="*/ 1139084 h 1331772"/>
                <a:gd name="connsiteX7" fmla="*/ 2352467 w 3138596"/>
                <a:gd name="connsiteY7" fmla="*/ 1139084 h 1331772"/>
                <a:gd name="connsiteX8" fmla="*/ 2352467 w 3138596"/>
                <a:gd name="connsiteY8" fmla="*/ 1092661 h 1331772"/>
                <a:gd name="connsiteX9" fmla="*/ 2337145 w 3138596"/>
                <a:gd name="connsiteY9" fmla="*/ 1092661 h 1331772"/>
                <a:gd name="connsiteX10" fmla="*/ 2337145 w 3138596"/>
                <a:gd name="connsiteY10" fmla="*/ 1045729 h 1331772"/>
                <a:gd name="connsiteX11" fmla="*/ 2284975 w 3138596"/>
                <a:gd name="connsiteY11" fmla="*/ 1045729 h 1331772"/>
                <a:gd name="connsiteX12" fmla="*/ 2284975 w 3138596"/>
                <a:gd name="connsiteY12" fmla="*/ 997907 h 1331772"/>
                <a:gd name="connsiteX13" fmla="*/ 1657920 w 3138596"/>
                <a:gd name="connsiteY13" fmla="*/ 997907 h 1331772"/>
                <a:gd name="connsiteX14" fmla="*/ 1657920 w 3138596"/>
                <a:gd name="connsiteY14" fmla="*/ 951738 h 1331772"/>
                <a:gd name="connsiteX15" fmla="*/ 1544970 w 3138596"/>
                <a:gd name="connsiteY15" fmla="*/ 951738 h 1331772"/>
                <a:gd name="connsiteX16" fmla="*/ 1544970 w 3138596"/>
                <a:gd name="connsiteY16" fmla="*/ 904933 h 1331772"/>
                <a:gd name="connsiteX17" fmla="*/ 1530408 w 3138596"/>
                <a:gd name="connsiteY17" fmla="*/ 904933 h 1331772"/>
                <a:gd name="connsiteX18" fmla="*/ 1530408 w 3138596"/>
                <a:gd name="connsiteY18" fmla="*/ 857747 h 1331772"/>
                <a:gd name="connsiteX19" fmla="*/ 1455951 w 3138596"/>
                <a:gd name="connsiteY19" fmla="*/ 857747 h 1331772"/>
                <a:gd name="connsiteX20" fmla="*/ 1455951 w 3138596"/>
                <a:gd name="connsiteY20" fmla="*/ 807254 h 1331772"/>
                <a:gd name="connsiteX21" fmla="*/ 1446834 w 3138596"/>
                <a:gd name="connsiteY21" fmla="*/ 807254 h 1331772"/>
                <a:gd name="connsiteX22" fmla="*/ 1446834 w 3138596"/>
                <a:gd name="connsiteY22" fmla="*/ 760068 h 1331772"/>
                <a:gd name="connsiteX23" fmla="*/ 1176107 w 3138596"/>
                <a:gd name="connsiteY23" fmla="*/ 760068 h 1331772"/>
                <a:gd name="connsiteX24" fmla="*/ 1176107 w 3138596"/>
                <a:gd name="connsiteY24" fmla="*/ 713009 h 1331772"/>
                <a:gd name="connsiteX25" fmla="*/ 1130141 w 3138596"/>
                <a:gd name="connsiteY25" fmla="*/ 713009 h 1331772"/>
                <a:gd name="connsiteX26" fmla="*/ 1130141 w 3138596"/>
                <a:gd name="connsiteY26" fmla="*/ 665822 h 1331772"/>
                <a:gd name="connsiteX27" fmla="*/ 1023902 w 3138596"/>
                <a:gd name="connsiteY27" fmla="*/ 665822 h 1331772"/>
                <a:gd name="connsiteX28" fmla="*/ 1023902 w 3138596"/>
                <a:gd name="connsiteY28" fmla="*/ 619654 h 1331772"/>
                <a:gd name="connsiteX29" fmla="*/ 1002628 w 3138596"/>
                <a:gd name="connsiteY29" fmla="*/ 619654 h 1331772"/>
                <a:gd name="connsiteX30" fmla="*/ 1002628 w 3138596"/>
                <a:gd name="connsiteY30" fmla="*/ 579463 h 1331772"/>
                <a:gd name="connsiteX31" fmla="*/ 994904 w 3138596"/>
                <a:gd name="connsiteY31" fmla="*/ 579463 h 1331772"/>
                <a:gd name="connsiteX32" fmla="*/ 994904 w 3138596"/>
                <a:gd name="connsiteY32" fmla="*/ 525917 h 1331772"/>
                <a:gd name="connsiteX33" fmla="*/ 972618 w 3138596"/>
                <a:gd name="connsiteY33" fmla="*/ 525917 h 1331772"/>
                <a:gd name="connsiteX34" fmla="*/ 972618 w 3138596"/>
                <a:gd name="connsiteY34" fmla="*/ 478731 h 1331772"/>
                <a:gd name="connsiteX35" fmla="*/ 942354 w 3138596"/>
                <a:gd name="connsiteY35" fmla="*/ 478731 h 1331772"/>
                <a:gd name="connsiteX36" fmla="*/ 942354 w 3138596"/>
                <a:gd name="connsiteY36" fmla="*/ 426966 h 1331772"/>
                <a:gd name="connsiteX37" fmla="*/ 866378 w 3138596"/>
                <a:gd name="connsiteY37" fmla="*/ 426966 h 1331772"/>
                <a:gd name="connsiteX38" fmla="*/ 866378 w 3138596"/>
                <a:gd name="connsiteY38" fmla="*/ 380415 h 1331772"/>
                <a:gd name="connsiteX39" fmla="*/ 858907 w 3138596"/>
                <a:gd name="connsiteY39" fmla="*/ 380415 h 1331772"/>
                <a:gd name="connsiteX40" fmla="*/ 858907 w 3138596"/>
                <a:gd name="connsiteY40" fmla="*/ 332975 h 1331772"/>
                <a:gd name="connsiteX41" fmla="*/ 835988 w 3138596"/>
                <a:gd name="connsiteY41" fmla="*/ 332975 h 1331772"/>
                <a:gd name="connsiteX42" fmla="*/ 835988 w 3138596"/>
                <a:gd name="connsiteY42" fmla="*/ 286424 h 1331772"/>
                <a:gd name="connsiteX43" fmla="*/ 813955 w 3138596"/>
                <a:gd name="connsiteY43" fmla="*/ 286424 h 1331772"/>
                <a:gd name="connsiteX44" fmla="*/ 813955 w 3138596"/>
                <a:gd name="connsiteY44" fmla="*/ 239747 h 1331772"/>
                <a:gd name="connsiteX45" fmla="*/ 798507 w 3138596"/>
                <a:gd name="connsiteY45" fmla="*/ 239747 h 1331772"/>
                <a:gd name="connsiteX46" fmla="*/ 798507 w 3138596"/>
                <a:gd name="connsiteY46" fmla="*/ 192815 h 1331772"/>
                <a:gd name="connsiteX47" fmla="*/ 467378 w 3138596"/>
                <a:gd name="connsiteY47" fmla="*/ 192815 h 1331772"/>
                <a:gd name="connsiteX48" fmla="*/ 467378 w 3138596"/>
                <a:gd name="connsiteY48" fmla="*/ 145756 h 1331772"/>
                <a:gd name="connsiteX49" fmla="*/ 422679 w 3138596"/>
                <a:gd name="connsiteY49" fmla="*/ 145756 h 1331772"/>
                <a:gd name="connsiteX50" fmla="*/ 422679 w 3138596"/>
                <a:gd name="connsiteY50" fmla="*/ 98951 h 1331772"/>
                <a:gd name="connsiteX51" fmla="*/ 286302 w 3138596"/>
                <a:gd name="connsiteY51" fmla="*/ 98951 h 1331772"/>
                <a:gd name="connsiteX52" fmla="*/ 286302 w 3138596"/>
                <a:gd name="connsiteY52" fmla="*/ 47568 h 1331772"/>
                <a:gd name="connsiteX53" fmla="*/ 271234 w 3138596"/>
                <a:gd name="connsiteY53" fmla="*/ 47568 h 1331772"/>
                <a:gd name="connsiteX54" fmla="*/ 271234 w 3138596"/>
                <a:gd name="connsiteY54" fmla="*/ 0 h 1331772"/>
                <a:gd name="connsiteX55" fmla="*/ 0 w 3138596"/>
                <a:gd name="connsiteY55" fmla="*/ 0 h 1331772"/>
                <a:gd name="connsiteX0" fmla="*/ 3138596 w 3138596"/>
                <a:gd name="connsiteY0" fmla="*/ 1330822 h 1331772"/>
                <a:gd name="connsiteX1" fmla="*/ 3087815 w 3138596"/>
                <a:gd name="connsiteY1" fmla="*/ 1331610 h 1331772"/>
                <a:gd name="connsiteX2" fmla="*/ 3031185 w 3138596"/>
                <a:gd name="connsiteY2" fmla="*/ 1331772 h 1331772"/>
                <a:gd name="connsiteX3" fmla="*/ 3031185 w 3138596"/>
                <a:gd name="connsiteY3" fmla="*/ 1284204 h 1331772"/>
                <a:gd name="connsiteX4" fmla="*/ 2419325 w 3138596"/>
                <a:gd name="connsiteY4" fmla="*/ 1284204 h 1331772"/>
                <a:gd name="connsiteX5" fmla="*/ 2419325 w 3138596"/>
                <a:gd name="connsiteY5" fmla="*/ 1186270 h 1331772"/>
                <a:gd name="connsiteX6" fmla="*/ 2411601 w 3138596"/>
                <a:gd name="connsiteY6" fmla="*/ 1186270 h 1331772"/>
                <a:gd name="connsiteX7" fmla="*/ 2411601 w 3138596"/>
                <a:gd name="connsiteY7" fmla="*/ 1139084 h 1331772"/>
                <a:gd name="connsiteX8" fmla="*/ 2352467 w 3138596"/>
                <a:gd name="connsiteY8" fmla="*/ 1139084 h 1331772"/>
                <a:gd name="connsiteX9" fmla="*/ 2352467 w 3138596"/>
                <a:gd name="connsiteY9" fmla="*/ 1092661 h 1331772"/>
                <a:gd name="connsiteX10" fmla="*/ 2337145 w 3138596"/>
                <a:gd name="connsiteY10" fmla="*/ 1092661 h 1331772"/>
                <a:gd name="connsiteX11" fmla="*/ 2337145 w 3138596"/>
                <a:gd name="connsiteY11" fmla="*/ 1045729 h 1331772"/>
                <a:gd name="connsiteX12" fmla="*/ 2284975 w 3138596"/>
                <a:gd name="connsiteY12" fmla="*/ 1045729 h 1331772"/>
                <a:gd name="connsiteX13" fmla="*/ 2284975 w 3138596"/>
                <a:gd name="connsiteY13" fmla="*/ 997907 h 1331772"/>
                <a:gd name="connsiteX14" fmla="*/ 1657920 w 3138596"/>
                <a:gd name="connsiteY14" fmla="*/ 997907 h 1331772"/>
                <a:gd name="connsiteX15" fmla="*/ 1657920 w 3138596"/>
                <a:gd name="connsiteY15" fmla="*/ 951738 h 1331772"/>
                <a:gd name="connsiteX16" fmla="*/ 1544970 w 3138596"/>
                <a:gd name="connsiteY16" fmla="*/ 951738 h 1331772"/>
                <a:gd name="connsiteX17" fmla="*/ 1544970 w 3138596"/>
                <a:gd name="connsiteY17" fmla="*/ 904933 h 1331772"/>
                <a:gd name="connsiteX18" fmla="*/ 1530408 w 3138596"/>
                <a:gd name="connsiteY18" fmla="*/ 904933 h 1331772"/>
                <a:gd name="connsiteX19" fmla="*/ 1530408 w 3138596"/>
                <a:gd name="connsiteY19" fmla="*/ 857747 h 1331772"/>
                <a:gd name="connsiteX20" fmla="*/ 1455951 w 3138596"/>
                <a:gd name="connsiteY20" fmla="*/ 857747 h 1331772"/>
                <a:gd name="connsiteX21" fmla="*/ 1455951 w 3138596"/>
                <a:gd name="connsiteY21" fmla="*/ 807254 h 1331772"/>
                <a:gd name="connsiteX22" fmla="*/ 1446834 w 3138596"/>
                <a:gd name="connsiteY22" fmla="*/ 807254 h 1331772"/>
                <a:gd name="connsiteX23" fmla="*/ 1446834 w 3138596"/>
                <a:gd name="connsiteY23" fmla="*/ 760068 h 1331772"/>
                <a:gd name="connsiteX24" fmla="*/ 1176107 w 3138596"/>
                <a:gd name="connsiteY24" fmla="*/ 760068 h 1331772"/>
                <a:gd name="connsiteX25" fmla="*/ 1176107 w 3138596"/>
                <a:gd name="connsiteY25" fmla="*/ 713009 h 1331772"/>
                <a:gd name="connsiteX26" fmla="*/ 1130141 w 3138596"/>
                <a:gd name="connsiteY26" fmla="*/ 713009 h 1331772"/>
                <a:gd name="connsiteX27" fmla="*/ 1130141 w 3138596"/>
                <a:gd name="connsiteY27" fmla="*/ 665822 h 1331772"/>
                <a:gd name="connsiteX28" fmla="*/ 1023902 w 3138596"/>
                <a:gd name="connsiteY28" fmla="*/ 665822 h 1331772"/>
                <a:gd name="connsiteX29" fmla="*/ 1023902 w 3138596"/>
                <a:gd name="connsiteY29" fmla="*/ 619654 h 1331772"/>
                <a:gd name="connsiteX30" fmla="*/ 1002628 w 3138596"/>
                <a:gd name="connsiteY30" fmla="*/ 619654 h 1331772"/>
                <a:gd name="connsiteX31" fmla="*/ 1002628 w 3138596"/>
                <a:gd name="connsiteY31" fmla="*/ 579463 h 1331772"/>
                <a:gd name="connsiteX32" fmla="*/ 994904 w 3138596"/>
                <a:gd name="connsiteY32" fmla="*/ 579463 h 1331772"/>
                <a:gd name="connsiteX33" fmla="*/ 994904 w 3138596"/>
                <a:gd name="connsiteY33" fmla="*/ 525917 h 1331772"/>
                <a:gd name="connsiteX34" fmla="*/ 972618 w 3138596"/>
                <a:gd name="connsiteY34" fmla="*/ 525917 h 1331772"/>
                <a:gd name="connsiteX35" fmla="*/ 972618 w 3138596"/>
                <a:gd name="connsiteY35" fmla="*/ 478731 h 1331772"/>
                <a:gd name="connsiteX36" fmla="*/ 942354 w 3138596"/>
                <a:gd name="connsiteY36" fmla="*/ 478731 h 1331772"/>
                <a:gd name="connsiteX37" fmla="*/ 942354 w 3138596"/>
                <a:gd name="connsiteY37" fmla="*/ 426966 h 1331772"/>
                <a:gd name="connsiteX38" fmla="*/ 866378 w 3138596"/>
                <a:gd name="connsiteY38" fmla="*/ 426966 h 1331772"/>
                <a:gd name="connsiteX39" fmla="*/ 866378 w 3138596"/>
                <a:gd name="connsiteY39" fmla="*/ 380415 h 1331772"/>
                <a:gd name="connsiteX40" fmla="*/ 858907 w 3138596"/>
                <a:gd name="connsiteY40" fmla="*/ 380415 h 1331772"/>
                <a:gd name="connsiteX41" fmla="*/ 858907 w 3138596"/>
                <a:gd name="connsiteY41" fmla="*/ 332975 h 1331772"/>
                <a:gd name="connsiteX42" fmla="*/ 835988 w 3138596"/>
                <a:gd name="connsiteY42" fmla="*/ 332975 h 1331772"/>
                <a:gd name="connsiteX43" fmla="*/ 835988 w 3138596"/>
                <a:gd name="connsiteY43" fmla="*/ 286424 h 1331772"/>
                <a:gd name="connsiteX44" fmla="*/ 813955 w 3138596"/>
                <a:gd name="connsiteY44" fmla="*/ 286424 h 1331772"/>
                <a:gd name="connsiteX45" fmla="*/ 813955 w 3138596"/>
                <a:gd name="connsiteY45" fmla="*/ 239747 h 1331772"/>
                <a:gd name="connsiteX46" fmla="*/ 798507 w 3138596"/>
                <a:gd name="connsiteY46" fmla="*/ 239747 h 1331772"/>
                <a:gd name="connsiteX47" fmla="*/ 798507 w 3138596"/>
                <a:gd name="connsiteY47" fmla="*/ 192815 h 1331772"/>
                <a:gd name="connsiteX48" fmla="*/ 467378 w 3138596"/>
                <a:gd name="connsiteY48" fmla="*/ 192815 h 1331772"/>
                <a:gd name="connsiteX49" fmla="*/ 467378 w 3138596"/>
                <a:gd name="connsiteY49" fmla="*/ 145756 h 1331772"/>
                <a:gd name="connsiteX50" fmla="*/ 422679 w 3138596"/>
                <a:gd name="connsiteY50" fmla="*/ 145756 h 1331772"/>
                <a:gd name="connsiteX51" fmla="*/ 422679 w 3138596"/>
                <a:gd name="connsiteY51" fmla="*/ 98951 h 1331772"/>
                <a:gd name="connsiteX52" fmla="*/ 286302 w 3138596"/>
                <a:gd name="connsiteY52" fmla="*/ 98951 h 1331772"/>
                <a:gd name="connsiteX53" fmla="*/ 286302 w 3138596"/>
                <a:gd name="connsiteY53" fmla="*/ 47568 h 1331772"/>
                <a:gd name="connsiteX54" fmla="*/ 271234 w 3138596"/>
                <a:gd name="connsiteY54" fmla="*/ 47568 h 1331772"/>
                <a:gd name="connsiteX55" fmla="*/ 271234 w 3138596"/>
                <a:gd name="connsiteY55" fmla="*/ 0 h 1331772"/>
                <a:gd name="connsiteX56" fmla="*/ 0 w 3138596"/>
                <a:gd name="connsiteY56" fmla="*/ 0 h 1331772"/>
                <a:gd name="connsiteX0" fmla="*/ 3087815 w 3087815"/>
                <a:gd name="connsiteY0" fmla="*/ 1331610 h 1331772"/>
                <a:gd name="connsiteX1" fmla="*/ 3031185 w 3087815"/>
                <a:gd name="connsiteY1" fmla="*/ 1331772 h 1331772"/>
                <a:gd name="connsiteX2" fmla="*/ 3031185 w 3087815"/>
                <a:gd name="connsiteY2" fmla="*/ 1284204 h 1331772"/>
                <a:gd name="connsiteX3" fmla="*/ 2419325 w 3087815"/>
                <a:gd name="connsiteY3" fmla="*/ 1284204 h 1331772"/>
                <a:gd name="connsiteX4" fmla="*/ 2419325 w 3087815"/>
                <a:gd name="connsiteY4" fmla="*/ 1186270 h 1331772"/>
                <a:gd name="connsiteX5" fmla="*/ 2411601 w 3087815"/>
                <a:gd name="connsiteY5" fmla="*/ 1186270 h 1331772"/>
                <a:gd name="connsiteX6" fmla="*/ 2411601 w 3087815"/>
                <a:gd name="connsiteY6" fmla="*/ 1139084 h 1331772"/>
                <a:gd name="connsiteX7" fmla="*/ 2352467 w 3087815"/>
                <a:gd name="connsiteY7" fmla="*/ 1139084 h 1331772"/>
                <a:gd name="connsiteX8" fmla="*/ 2352467 w 3087815"/>
                <a:gd name="connsiteY8" fmla="*/ 1092661 h 1331772"/>
                <a:gd name="connsiteX9" fmla="*/ 2337145 w 3087815"/>
                <a:gd name="connsiteY9" fmla="*/ 1092661 h 1331772"/>
                <a:gd name="connsiteX10" fmla="*/ 2337145 w 3087815"/>
                <a:gd name="connsiteY10" fmla="*/ 1045729 h 1331772"/>
                <a:gd name="connsiteX11" fmla="*/ 2284975 w 3087815"/>
                <a:gd name="connsiteY11" fmla="*/ 1045729 h 1331772"/>
                <a:gd name="connsiteX12" fmla="*/ 2284975 w 3087815"/>
                <a:gd name="connsiteY12" fmla="*/ 997907 h 1331772"/>
                <a:gd name="connsiteX13" fmla="*/ 1657920 w 3087815"/>
                <a:gd name="connsiteY13" fmla="*/ 997907 h 1331772"/>
                <a:gd name="connsiteX14" fmla="*/ 1657920 w 3087815"/>
                <a:gd name="connsiteY14" fmla="*/ 951738 h 1331772"/>
                <a:gd name="connsiteX15" fmla="*/ 1544970 w 3087815"/>
                <a:gd name="connsiteY15" fmla="*/ 951738 h 1331772"/>
                <a:gd name="connsiteX16" fmla="*/ 1544970 w 3087815"/>
                <a:gd name="connsiteY16" fmla="*/ 904933 h 1331772"/>
                <a:gd name="connsiteX17" fmla="*/ 1530408 w 3087815"/>
                <a:gd name="connsiteY17" fmla="*/ 904933 h 1331772"/>
                <a:gd name="connsiteX18" fmla="*/ 1530408 w 3087815"/>
                <a:gd name="connsiteY18" fmla="*/ 857747 h 1331772"/>
                <a:gd name="connsiteX19" fmla="*/ 1455951 w 3087815"/>
                <a:gd name="connsiteY19" fmla="*/ 857747 h 1331772"/>
                <a:gd name="connsiteX20" fmla="*/ 1455951 w 3087815"/>
                <a:gd name="connsiteY20" fmla="*/ 807254 h 1331772"/>
                <a:gd name="connsiteX21" fmla="*/ 1446834 w 3087815"/>
                <a:gd name="connsiteY21" fmla="*/ 807254 h 1331772"/>
                <a:gd name="connsiteX22" fmla="*/ 1446834 w 3087815"/>
                <a:gd name="connsiteY22" fmla="*/ 760068 h 1331772"/>
                <a:gd name="connsiteX23" fmla="*/ 1176107 w 3087815"/>
                <a:gd name="connsiteY23" fmla="*/ 760068 h 1331772"/>
                <a:gd name="connsiteX24" fmla="*/ 1176107 w 3087815"/>
                <a:gd name="connsiteY24" fmla="*/ 713009 h 1331772"/>
                <a:gd name="connsiteX25" fmla="*/ 1130141 w 3087815"/>
                <a:gd name="connsiteY25" fmla="*/ 713009 h 1331772"/>
                <a:gd name="connsiteX26" fmla="*/ 1130141 w 3087815"/>
                <a:gd name="connsiteY26" fmla="*/ 665822 h 1331772"/>
                <a:gd name="connsiteX27" fmla="*/ 1023902 w 3087815"/>
                <a:gd name="connsiteY27" fmla="*/ 665822 h 1331772"/>
                <a:gd name="connsiteX28" fmla="*/ 1023902 w 3087815"/>
                <a:gd name="connsiteY28" fmla="*/ 619654 h 1331772"/>
                <a:gd name="connsiteX29" fmla="*/ 1002628 w 3087815"/>
                <a:gd name="connsiteY29" fmla="*/ 619654 h 1331772"/>
                <a:gd name="connsiteX30" fmla="*/ 1002628 w 3087815"/>
                <a:gd name="connsiteY30" fmla="*/ 579463 h 1331772"/>
                <a:gd name="connsiteX31" fmla="*/ 994904 w 3087815"/>
                <a:gd name="connsiteY31" fmla="*/ 579463 h 1331772"/>
                <a:gd name="connsiteX32" fmla="*/ 994904 w 3087815"/>
                <a:gd name="connsiteY32" fmla="*/ 525917 h 1331772"/>
                <a:gd name="connsiteX33" fmla="*/ 972618 w 3087815"/>
                <a:gd name="connsiteY33" fmla="*/ 525917 h 1331772"/>
                <a:gd name="connsiteX34" fmla="*/ 972618 w 3087815"/>
                <a:gd name="connsiteY34" fmla="*/ 478731 h 1331772"/>
                <a:gd name="connsiteX35" fmla="*/ 942354 w 3087815"/>
                <a:gd name="connsiteY35" fmla="*/ 478731 h 1331772"/>
                <a:gd name="connsiteX36" fmla="*/ 942354 w 3087815"/>
                <a:gd name="connsiteY36" fmla="*/ 426966 h 1331772"/>
                <a:gd name="connsiteX37" fmla="*/ 866378 w 3087815"/>
                <a:gd name="connsiteY37" fmla="*/ 426966 h 1331772"/>
                <a:gd name="connsiteX38" fmla="*/ 866378 w 3087815"/>
                <a:gd name="connsiteY38" fmla="*/ 380415 h 1331772"/>
                <a:gd name="connsiteX39" fmla="*/ 858907 w 3087815"/>
                <a:gd name="connsiteY39" fmla="*/ 380415 h 1331772"/>
                <a:gd name="connsiteX40" fmla="*/ 858907 w 3087815"/>
                <a:gd name="connsiteY40" fmla="*/ 332975 h 1331772"/>
                <a:gd name="connsiteX41" fmla="*/ 835988 w 3087815"/>
                <a:gd name="connsiteY41" fmla="*/ 332975 h 1331772"/>
                <a:gd name="connsiteX42" fmla="*/ 835988 w 3087815"/>
                <a:gd name="connsiteY42" fmla="*/ 286424 h 1331772"/>
                <a:gd name="connsiteX43" fmla="*/ 813955 w 3087815"/>
                <a:gd name="connsiteY43" fmla="*/ 286424 h 1331772"/>
                <a:gd name="connsiteX44" fmla="*/ 813955 w 3087815"/>
                <a:gd name="connsiteY44" fmla="*/ 239747 h 1331772"/>
                <a:gd name="connsiteX45" fmla="*/ 798507 w 3087815"/>
                <a:gd name="connsiteY45" fmla="*/ 239747 h 1331772"/>
                <a:gd name="connsiteX46" fmla="*/ 798507 w 3087815"/>
                <a:gd name="connsiteY46" fmla="*/ 192815 h 1331772"/>
                <a:gd name="connsiteX47" fmla="*/ 467378 w 3087815"/>
                <a:gd name="connsiteY47" fmla="*/ 192815 h 1331772"/>
                <a:gd name="connsiteX48" fmla="*/ 467378 w 3087815"/>
                <a:gd name="connsiteY48" fmla="*/ 145756 h 1331772"/>
                <a:gd name="connsiteX49" fmla="*/ 422679 w 3087815"/>
                <a:gd name="connsiteY49" fmla="*/ 145756 h 1331772"/>
                <a:gd name="connsiteX50" fmla="*/ 422679 w 3087815"/>
                <a:gd name="connsiteY50" fmla="*/ 98951 h 1331772"/>
                <a:gd name="connsiteX51" fmla="*/ 286302 w 3087815"/>
                <a:gd name="connsiteY51" fmla="*/ 98951 h 1331772"/>
                <a:gd name="connsiteX52" fmla="*/ 286302 w 3087815"/>
                <a:gd name="connsiteY52" fmla="*/ 47568 h 1331772"/>
                <a:gd name="connsiteX53" fmla="*/ 271234 w 3087815"/>
                <a:gd name="connsiteY53" fmla="*/ 47568 h 1331772"/>
                <a:gd name="connsiteX54" fmla="*/ 271234 w 3087815"/>
                <a:gd name="connsiteY54" fmla="*/ 0 h 1331772"/>
                <a:gd name="connsiteX55" fmla="*/ 0 w 3087815"/>
                <a:gd name="connsiteY55" fmla="*/ 0 h 133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87815" h="1331772">
                  <a:moveTo>
                    <a:pt x="3087815" y="1331610"/>
                  </a:moveTo>
                  <a:lnTo>
                    <a:pt x="3031185" y="1331772"/>
                  </a:lnTo>
                  <a:lnTo>
                    <a:pt x="3031185" y="1284204"/>
                  </a:lnTo>
                  <a:lnTo>
                    <a:pt x="2419325" y="1284204"/>
                  </a:lnTo>
                  <a:lnTo>
                    <a:pt x="2419325" y="1186270"/>
                  </a:lnTo>
                  <a:lnTo>
                    <a:pt x="2411601" y="1186270"/>
                  </a:lnTo>
                  <a:lnTo>
                    <a:pt x="2411601" y="1139084"/>
                  </a:lnTo>
                  <a:lnTo>
                    <a:pt x="2352467" y="1139084"/>
                  </a:lnTo>
                  <a:lnTo>
                    <a:pt x="2352467" y="1092661"/>
                  </a:lnTo>
                  <a:lnTo>
                    <a:pt x="2337145" y="1092661"/>
                  </a:lnTo>
                  <a:lnTo>
                    <a:pt x="2337145" y="1045729"/>
                  </a:lnTo>
                  <a:lnTo>
                    <a:pt x="2284975" y="1045729"/>
                  </a:lnTo>
                  <a:lnTo>
                    <a:pt x="2284975" y="997907"/>
                  </a:lnTo>
                  <a:lnTo>
                    <a:pt x="1657920" y="997907"/>
                  </a:lnTo>
                  <a:lnTo>
                    <a:pt x="1657920" y="951738"/>
                  </a:lnTo>
                  <a:lnTo>
                    <a:pt x="1544970" y="951738"/>
                  </a:lnTo>
                  <a:lnTo>
                    <a:pt x="1544970" y="904933"/>
                  </a:lnTo>
                  <a:lnTo>
                    <a:pt x="1530408" y="904933"/>
                  </a:lnTo>
                  <a:lnTo>
                    <a:pt x="1530408" y="857747"/>
                  </a:lnTo>
                  <a:lnTo>
                    <a:pt x="1455951" y="857747"/>
                  </a:lnTo>
                  <a:lnTo>
                    <a:pt x="1455951" y="807254"/>
                  </a:lnTo>
                  <a:lnTo>
                    <a:pt x="1446834" y="807254"/>
                  </a:lnTo>
                  <a:lnTo>
                    <a:pt x="1446834" y="760068"/>
                  </a:lnTo>
                  <a:lnTo>
                    <a:pt x="1176107" y="760068"/>
                  </a:lnTo>
                  <a:lnTo>
                    <a:pt x="1176107" y="713009"/>
                  </a:lnTo>
                  <a:lnTo>
                    <a:pt x="1130141" y="713009"/>
                  </a:lnTo>
                  <a:lnTo>
                    <a:pt x="1130141" y="665822"/>
                  </a:lnTo>
                  <a:lnTo>
                    <a:pt x="1023902" y="665822"/>
                  </a:lnTo>
                  <a:lnTo>
                    <a:pt x="1023902" y="619654"/>
                  </a:lnTo>
                  <a:lnTo>
                    <a:pt x="1002628" y="619654"/>
                  </a:lnTo>
                  <a:lnTo>
                    <a:pt x="1002628" y="579463"/>
                  </a:lnTo>
                  <a:lnTo>
                    <a:pt x="994904" y="579463"/>
                  </a:lnTo>
                  <a:lnTo>
                    <a:pt x="994904" y="525917"/>
                  </a:lnTo>
                  <a:lnTo>
                    <a:pt x="972618" y="525917"/>
                  </a:lnTo>
                  <a:lnTo>
                    <a:pt x="972618" y="478731"/>
                  </a:lnTo>
                  <a:lnTo>
                    <a:pt x="942354" y="478731"/>
                  </a:lnTo>
                  <a:lnTo>
                    <a:pt x="942354" y="426966"/>
                  </a:lnTo>
                  <a:lnTo>
                    <a:pt x="866378" y="426966"/>
                  </a:lnTo>
                  <a:lnTo>
                    <a:pt x="866378" y="380415"/>
                  </a:lnTo>
                  <a:lnTo>
                    <a:pt x="858907" y="380415"/>
                  </a:lnTo>
                  <a:lnTo>
                    <a:pt x="858907" y="332975"/>
                  </a:lnTo>
                  <a:lnTo>
                    <a:pt x="835988" y="332975"/>
                  </a:lnTo>
                  <a:lnTo>
                    <a:pt x="835988" y="286424"/>
                  </a:lnTo>
                  <a:lnTo>
                    <a:pt x="813955" y="286424"/>
                  </a:lnTo>
                  <a:lnTo>
                    <a:pt x="813955" y="239747"/>
                  </a:lnTo>
                  <a:lnTo>
                    <a:pt x="798507" y="239747"/>
                  </a:lnTo>
                  <a:lnTo>
                    <a:pt x="798507" y="192815"/>
                  </a:lnTo>
                  <a:lnTo>
                    <a:pt x="467378" y="192815"/>
                  </a:lnTo>
                  <a:lnTo>
                    <a:pt x="467378" y="145756"/>
                  </a:lnTo>
                  <a:lnTo>
                    <a:pt x="422679" y="145756"/>
                  </a:lnTo>
                  <a:lnTo>
                    <a:pt x="422679" y="98951"/>
                  </a:lnTo>
                  <a:lnTo>
                    <a:pt x="286302" y="98951"/>
                  </a:lnTo>
                  <a:lnTo>
                    <a:pt x="286302" y="47568"/>
                  </a:lnTo>
                  <a:lnTo>
                    <a:pt x="271234" y="47568"/>
                  </a:lnTo>
                  <a:lnTo>
                    <a:pt x="271234" y="0"/>
                  </a:lnTo>
                  <a:lnTo>
                    <a:pt x="0" y="0"/>
                  </a:lnTo>
                </a:path>
              </a:pathLst>
            </a:custGeom>
            <a:noFill/>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310" name="Group 4309">
            <a:extLst>
              <a:ext uri="{FF2B5EF4-FFF2-40B4-BE49-F238E27FC236}">
                <a16:creationId xmlns:a16="http://schemas.microsoft.com/office/drawing/2014/main" id="{2FB6A27F-5951-B9A6-FBA7-E2E1296F88C4}"/>
              </a:ext>
            </a:extLst>
          </p:cNvPr>
          <p:cNvGrpSpPr/>
          <p:nvPr/>
        </p:nvGrpSpPr>
        <p:grpSpPr>
          <a:xfrm>
            <a:off x="448958" y="5333243"/>
            <a:ext cx="5539167" cy="151452"/>
            <a:chOff x="371896" y="3623785"/>
            <a:chExt cx="4167107" cy="87112"/>
          </a:xfrm>
        </p:grpSpPr>
        <p:sp>
          <p:nvSpPr>
            <p:cNvPr id="4311" name="Rectangle 4310">
              <a:extLst>
                <a:ext uri="{FF2B5EF4-FFF2-40B4-BE49-F238E27FC236}">
                  <a16:creationId xmlns:a16="http://schemas.microsoft.com/office/drawing/2014/main" id="{1040F5D5-943F-12BD-435F-A1188B0838FF}"/>
                </a:ext>
              </a:extLst>
            </p:cNvPr>
            <p:cNvSpPr/>
            <p:nvPr/>
          </p:nvSpPr>
          <p:spPr>
            <a:xfrm>
              <a:off x="1240225"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54</a:t>
              </a:r>
            </a:p>
          </p:txBody>
        </p:sp>
        <p:sp>
          <p:nvSpPr>
            <p:cNvPr id="4312" name="Rectangle 4311">
              <a:extLst>
                <a:ext uri="{FF2B5EF4-FFF2-40B4-BE49-F238E27FC236}">
                  <a16:creationId xmlns:a16="http://schemas.microsoft.com/office/drawing/2014/main" id="{3AF811CD-1024-0CDD-92FB-B71868DAEE6E}"/>
                </a:ext>
              </a:extLst>
            </p:cNvPr>
            <p:cNvSpPr/>
            <p:nvPr/>
          </p:nvSpPr>
          <p:spPr>
            <a:xfrm>
              <a:off x="1413690"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53</a:t>
              </a:r>
            </a:p>
          </p:txBody>
        </p:sp>
        <p:sp>
          <p:nvSpPr>
            <p:cNvPr id="4313" name="Rectangle 4312">
              <a:extLst>
                <a:ext uri="{FF2B5EF4-FFF2-40B4-BE49-F238E27FC236}">
                  <a16:creationId xmlns:a16="http://schemas.microsoft.com/office/drawing/2014/main" id="{09CA4CFC-1EE2-2866-B6EE-CF8D1DF7A33B}"/>
                </a:ext>
              </a:extLst>
            </p:cNvPr>
            <p:cNvSpPr/>
            <p:nvPr/>
          </p:nvSpPr>
          <p:spPr>
            <a:xfrm>
              <a:off x="1587155"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50</a:t>
              </a:r>
            </a:p>
          </p:txBody>
        </p:sp>
        <p:sp>
          <p:nvSpPr>
            <p:cNvPr id="4314" name="Rectangle 4313">
              <a:extLst>
                <a:ext uri="{FF2B5EF4-FFF2-40B4-BE49-F238E27FC236}">
                  <a16:creationId xmlns:a16="http://schemas.microsoft.com/office/drawing/2014/main" id="{17391E97-C351-4076-03CC-491963A32056}"/>
                </a:ext>
              </a:extLst>
            </p:cNvPr>
            <p:cNvSpPr/>
            <p:nvPr/>
          </p:nvSpPr>
          <p:spPr>
            <a:xfrm>
              <a:off x="1760620"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43</a:t>
              </a:r>
            </a:p>
          </p:txBody>
        </p:sp>
        <p:sp>
          <p:nvSpPr>
            <p:cNvPr id="4315" name="Rectangle 4314">
              <a:extLst>
                <a:ext uri="{FF2B5EF4-FFF2-40B4-BE49-F238E27FC236}">
                  <a16:creationId xmlns:a16="http://schemas.microsoft.com/office/drawing/2014/main" id="{B0069C5D-21D1-3AE9-2E30-60B0EC87CB09}"/>
                </a:ext>
              </a:extLst>
            </p:cNvPr>
            <p:cNvSpPr/>
            <p:nvPr/>
          </p:nvSpPr>
          <p:spPr>
            <a:xfrm>
              <a:off x="1934085"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42</a:t>
              </a:r>
            </a:p>
          </p:txBody>
        </p:sp>
        <p:sp>
          <p:nvSpPr>
            <p:cNvPr id="4316" name="Rectangle 4315">
              <a:extLst>
                <a:ext uri="{FF2B5EF4-FFF2-40B4-BE49-F238E27FC236}">
                  <a16:creationId xmlns:a16="http://schemas.microsoft.com/office/drawing/2014/main" id="{4AFE7049-8DD5-5477-BEF1-53C1D683CE1A}"/>
                </a:ext>
              </a:extLst>
            </p:cNvPr>
            <p:cNvSpPr/>
            <p:nvPr/>
          </p:nvSpPr>
          <p:spPr>
            <a:xfrm>
              <a:off x="2107550"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37</a:t>
              </a:r>
            </a:p>
          </p:txBody>
        </p:sp>
        <p:sp>
          <p:nvSpPr>
            <p:cNvPr id="4317" name="Rectangle 4316">
              <a:extLst>
                <a:ext uri="{FF2B5EF4-FFF2-40B4-BE49-F238E27FC236}">
                  <a16:creationId xmlns:a16="http://schemas.microsoft.com/office/drawing/2014/main" id="{B3651299-8BE8-6F2E-245F-9CF07B1B1EFD}"/>
                </a:ext>
              </a:extLst>
            </p:cNvPr>
            <p:cNvSpPr/>
            <p:nvPr/>
          </p:nvSpPr>
          <p:spPr>
            <a:xfrm>
              <a:off x="2281015"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35</a:t>
              </a:r>
            </a:p>
          </p:txBody>
        </p:sp>
        <p:sp>
          <p:nvSpPr>
            <p:cNvPr id="4318" name="Rectangle 4317">
              <a:extLst>
                <a:ext uri="{FF2B5EF4-FFF2-40B4-BE49-F238E27FC236}">
                  <a16:creationId xmlns:a16="http://schemas.microsoft.com/office/drawing/2014/main" id="{8590E58E-B52D-B255-C649-605063F2C720}"/>
                </a:ext>
              </a:extLst>
            </p:cNvPr>
            <p:cNvSpPr/>
            <p:nvPr/>
          </p:nvSpPr>
          <p:spPr>
            <a:xfrm>
              <a:off x="2454480"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31</a:t>
              </a:r>
            </a:p>
          </p:txBody>
        </p:sp>
        <p:sp>
          <p:nvSpPr>
            <p:cNvPr id="4319" name="Rectangle 4318">
              <a:extLst>
                <a:ext uri="{FF2B5EF4-FFF2-40B4-BE49-F238E27FC236}">
                  <a16:creationId xmlns:a16="http://schemas.microsoft.com/office/drawing/2014/main" id="{3AC1E5AE-67D7-3424-7D11-BD0CEA0903C8}"/>
                </a:ext>
              </a:extLst>
            </p:cNvPr>
            <p:cNvSpPr/>
            <p:nvPr/>
          </p:nvSpPr>
          <p:spPr>
            <a:xfrm>
              <a:off x="2627945"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28</a:t>
              </a:r>
            </a:p>
          </p:txBody>
        </p:sp>
        <p:sp>
          <p:nvSpPr>
            <p:cNvPr id="4320" name="Rectangle 4319">
              <a:extLst>
                <a:ext uri="{FF2B5EF4-FFF2-40B4-BE49-F238E27FC236}">
                  <a16:creationId xmlns:a16="http://schemas.microsoft.com/office/drawing/2014/main" id="{FF15887C-0B10-97AA-A279-73D18A956E51}"/>
                </a:ext>
              </a:extLst>
            </p:cNvPr>
            <p:cNvSpPr/>
            <p:nvPr/>
          </p:nvSpPr>
          <p:spPr>
            <a:xfrm>
              <a:off x="2801409"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22</a:t>
              </a:r>
            </a:p>
          </p:txBody>
        </p:sp>
        <p:sp>
          <p:nvSpPr>
            <p:cNvPr id="4321" name="Rectangle 4320">
              <a:extLst>
                <a:ext uri="{FF2B5EF4-FFF2-40B4-BE49-F238E27FC236}">
                  <a16:creationId xmlns:a16="http://schemas.microsoft.com/office/drawing/2014/main" id="{3DAC8397-9A24-608D-D1BE-8A78900BC39A}"/>
                </a:ext>
              </a:extLst>
            </p:cNvPr>
            <p:cNvSpPr/>
            <p:nvPr/>
          </p:nvSpPr>
          <p:spPr>
            <a:xfrm>
              <a:off x="2974874"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19</a:t>
              </a:r>
            </a:p>
          </p:txBody>
        </p:sp>
        <p:sp>
          <p:nvSpPr>
            <p:cNvPr id="4322" name="Rectangle 4321">
              <a:extLst>
                <a:ext uri="{FF2B5EF4-FFF2-40B4-BE49-F238E27FC236}">
                  <a16:creationId xmlns:a16="http://schemas.microsoft.com/office/drawing/2014/main" id="{CB253144-6806-33DF-70AF-B4BA829113A1}"/>
                </a:ext>
              </a:extLst>
            </p:cNvPr>
            <p:cNvSpPr/>
            <p:nvPr/>
          </p:nvSpPr>
          <p:spPr>
            <a:xfrm>
              <a:off x="3148339"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10</a:t>
              </a:r>
            </a:p>
          </p:txBody>
        </p:sp>
        <p:sp>
          <p:nvSpPr>
            <p:cNvPr id="4323" name="Rectangle 4322">
              <a:extLst>
                <a:ext uri="{FF2B5EF4-FFF2-40B4-BE49-F238E27FC236}">
                  <a16:creationId xmlns:a16="http://schemas.microsoft.com/office/drawing/2014/main" id="{C4C5BCED-D686-1740-64BE-09CDF4EB41AF}"/>
                </a:ext>
              </a:extLst>
            </p:cNvPr>
            <p:cNvSpPr/>
            <p:nvPr/>
          </p:nvSpPr>
          <p:spPr>
            <a:xfrm>
              <a:off x="3321804"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a:t>
              </a:r>
            </a:p>
          </p:txBody>
        </p:sp>
        <p:sp>
          <p:nvSpPr>
            <p:cNvPr id="4324" name="Rectangle 4323">
              <a:extLst>
                <a:ext uri="{FF2B5EF4-FFF2-40B4-BE49-F238E27FC236}">
                  <a16:creationId xmlns:a16="http://schemas.microsoft.com/office/drawing/2014/main" id="{F0337F86-CF09-9F03-0F2B-BD7044FBC8A8}"/>
                </a:ext>
              </a:extLst>
            </p:cNvPr>
            <p:cNvSpPr/>
            <p:nvPr/>
          </p:nvSpPr>
          <p:spPr>
            <a:xfrm>
              <a:off x="3495269"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4</a:t>
              </a:r>
            </a:p>
          </p:txBody>
        </p:sp>
        <p:sp>
          <p:nvSpPr>
            <p:cNvPr id="4325" name="Rectangle 4324">
              <a:extLst>
                <a:ext uri="{FF2B5EF4-FFF2-40B4-BE49-F238E27FC236}">
                  <a16:creationId xmlns:a16="http://schemas.microsoft.com/office/drawing/2014/main" id="{BA6B7E82-1AA3-048C-D885-666CF4DC6E66}"/>
                </a:ext>
              </a:extLst>
            </p:cNvPr>
            <p:cNvSpPr/>
            <p:nvPr/>
          </p:nvSpPr>
          <p:spPr>
            <a:xfrm>
              <a:off x="3668734"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4</a:t>
              </a:r>
            </a:p>
          </p:txBody>
        </p:sp>
        <p:sp>
          <p:nvSpPr>
            <p:cNvPr id="4326" name="Rectangle 4325">
              <a:extLst>
                <a:ext uri="{FF2B5EF4-FFF2-40B4-BE49-F238E27FC236}">
                  <a16:creationId xmlns:a16="http://schemas.microsoft.com/office/drawing/2014/main" id="{20C4AA23-BAA4-464B-1395-D7C77F13FA21}"/>
                </a:ext>
              </a:extLst>
            </p:cNvPr>
            <p:cNvSpPr/>
            <p:nvPr/>
          </p:nvSpPr>
          <p:spPr>
            <a:xfrm>
              <a:off x="3842199"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a:t>
              </a:r>
            </a:p>
          </p:txBody>
        </p:sp>
        <p:sp>
          <p:nvSpPr>
            <p:cNvPr id="4327" name="Rectangle 4326">
              <a:extLst>
                <a:ext uri="{FF2B5EF4-FFF2-40B4-BE49-F238E27FC236}">
                  <a16:creationId xmlns:a16="http://schemas.microsoft.com/office/drawing/2014/main" id="{42F50515-6EE7-2AA2-D652-A961A05E3E45}"/>
                </a:ext>
              </a:extLst>
            </p:cNvPr>
            <p:cNvSpPr/>
            <p:nvPr/>
          </p:nvSpPr>
          <p:spPr>
            <a:xfrm>
              <a:off x="4015664"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a:t>
              </a:r>
            </a:p>
          </p:txBody>
        </p:sp>
        <p:sp>
          <p:nvSpPr>
            <p:cNvPr id="4328" name="Rectangle 4327">
              <a:extLst>
                <a:ext uri="{FF2B5EF4-FFF2-40B4-BE49-F238E27FC236}">
                  <a16:creationId xmlns:a16="http://schemas.microsoft.com/office/drawing/2014/main" id="{601DDA81-A015-6E5B-B3C4-E5DA89504490}"/>
                </a:ext>
              </a:extLst>
            </p:cNvPr>
            <p:cNvSpPr/>
            <p:nvPr/>
          </p:nvSpPr>
          <p:spPr>
            <a:xfrm>
              <a:off x="4189129"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a:t>
              </a:r>
            </a:p>
          </p:txBody>
        </p:sp>
        <p:sp>
          <p:nvSpPr>
            <p:cNvPr id="4329" name="Rectangle 4328">
              <a:extLst>
                <a:ext uri="{FF2B5EF4-FFF2-40B4-BE49-F238E27FC236}">
                  <a16:creationId xmlns:a16="http://schemas.microsoft.com/office/drawing/2014/main" id="{B62055E0-0463-1C00-353F-C03511B084CA}"/>
                </a:ext>
              </a:extLst>
            </p:cNvPr>
            <p:cNvSpPr/>
            <p:nvPr/>
          </p:nvSpPr>
          <p:spPr>
            <a:xfrm>
              <a:off x="4362595" y="36237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NR</a:t>
              </a:r>
            </a:p>
          </p:txBody>
        </p:sp>
        <p:sp>
          <p:nvSpPr>
            <p:cNvPr id="4330" name="Rectangle 4329">
              <a:extLst>
                <a:ext uri="{FF2B5EF4-FFF2-40B4-BE49-F238E27FC236}">
                  <a16:creationId xmlns:a16="http://schemas.microsoft.com/office/drawing/2014/main" id="{02C27D6A-3594-0C3C-3C4B-BEAE22A149DD}"/>
                </a:ext>
              </a:extLst>
            </p:cNvPr>
            <p:cNvSpPr/>
            <p:nvPr/>
          </p:nvSpPr>
          <p:spPr>
            <a:xfrm>
              <a:off x="371896" y="3623785"/>
              <a:ext cx="830997" cy="87112"/>
            </a:xfrm>
            <a:prstGeom prst="rect">
              <a:avLst/>
            </a:prstGeom>
          </p:spPr>
          <p:txBody>
            <a:bodyPr wrap="square" lIns="0" tIns="0" rIns="0" bIns="0">
              <a:spAutoFit/>
            </a:bodyPr>
            <a:lstStyle/>
            <a:p>
              <a:pPr marL="0" marR="0" lvl="0" indent="0" algn="r" defTabSz="822692"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20" normalizeH="0" baseline="0" noProof="0" dirty="0">
                  <a:ln>
                    <a:noFill/>
                  </a:ln>
                  <a:solidFill>
                    <a:srgbClr val="015873"/>
                  </a:solidFill>
                  <a:effectLst/>
                  <a:uLnTx/>
                  <a:uFillTx/>
                  <a:latin typeface="Calibri"/>
                  <a:ea typeface="+mn-ea"/>
                  <a:cs typeface="+mn-cs"/>
                </a:rPr>
                <a:t>Mosunetuzumab</a:t>
              </a:r>
              <a:endParaRPr kumimoji="0" lang="en-GB" sz="1200" b="0" i="0" u="none" strike="noStrike" kern="1200" cap="none" spc="-20" normalizeH="0" baseline="0" noProof="0" dirty="0">
                <a:ln>
                  <a:noFill/>
                </a:ln>
                <a:solidFill>
                  <a:srgbClr val="015873"/>
                </a:solidFill>
                <a:effectLst/>
                <a:uLnTx/>
                <a:uFillTx/>
                <a:latin typeface="Calibri"/>
                <a:ea typeface="+mn-ea"/>
                <a:cs typeface="Arial" charset="0"/>
              </a:endParaRPr>
            </a:p>
          </p:txBody>
        </p:sp>
      </p:grpSp>
      <p:sp>
        <p:nvSpPr>
          <p:cNvPr id="3490" name="Rectangle 3489">
            <a:extLst>
              <a:ext uri="{FF2B5EF4-FFF2-40B4-BE49-F238E27FC236}">
                <a16:creationId xmlns:a16="http://schemas.microsoft.com/office/drawing/2014/main" id="{247A3945-F046-9BFD-17FE-E203AAA2F9DD}"/>
              </a:ext>
            </a:extLst>
          </p:cNvPr>
          <p:cNvSpPr/>
          <p:nvPr/>
        </p:nvSpPr>
        <p:spPr>
          <a:xfrm>
            <a:off x="7290952" y="4842075"/>
            <a:ext cx="4152471" cy="246221"/>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charset="0"/>
              </a:rPr>
              <a:t>Mo</a:t>
            </a:r>
          </a:p>
        </p:txBody>
      </p:sp>
      <p:sp>
        <p:nvSpPr>
          <p:cNvPr id="3491" name="Freeform 103">
            <a:extLst>
              <a:ext uri="{FF2B5EF4-FFF2-40B4-BE49-F238E27FC236}">
                <a16:creationId xmlns:a16="http://schemas.microsoft.com/office/drawing/2014/main" id="{35663AB2-4452-DCBD-7978-CD453A05DF00}"/>
              </a:ext>
            </a:extLst>
          </p:cNvPr>
          <p:cNvSpPr/>
          <p:nvPr/>
        </p:nvSpPr>
        <p:spPr>
          <a:xfrm>
            <a:off x="7294481" y="2146472"/>
            <a:ext cx="4148939" cy="2463545"/>
          </a:xfrm>
          <a:custGeom>
            <a:avLst/>
            <a:gdLst>
              <a:gd name="connsiteX0" fmla="*/ 0 w 5600700"/>
              <a:gd name="connsiteY0" fmla="*/ 0 h 2049780"/>
              <a:gd name="connsiteX1" fmla="*/ 0 w 5600700"/>
              <a:gd name="connsiteY1" fmla="*/ 2049780 h 2049780"/>
              <a:gd name="connsiteX2" fmla="*/ 5600700 w 5600700"/>
              <a:gd name="connsiteY2" fmla="*/ 2049780 h 2049780"/>
            </a:gdLst>
            <a:ahLst/>
            <a:cxnLst>
              <a:cxn ang="0">
                <a:pos x="connsiteX0" y="connsiteY0"/>
              </a:cxn>
              <a:cxn ang="0">
                <a:pos x="connsiteX1" y="connsiteY1"/>
              </a:cxn>
              <a:cxn ang="0">
                <a:pos x="connsiteX2" y="connsiteY2"/>
              </a:cxn>
            </a:cxnLst>
            <a:rect l="l" t="t" r="r" b="b"/>
            <a:pathLst>
              <a:path w="5600700" h="2049780">
                <a:moveTo>
                  <a:pt x="0" y="0"/>
                </a:moveTo>
                <a:lnTo>
                  <a:pt x="0" y="2049780"/>
                </a:lnTo>
                <a:lnTo>
                  <a:pt x="5600700" y="2049780"/>
                </a:lnTo>
              </a:path>
            </a:pathLst>
          </a:custGeom>
          <a:noFill/>
          <a:ln w="28575" cap="sq" cmpd="sng" algn="ctr">
            <a:solidFill>
              <a:srgbClr val="000000"/>
            </a:solidFill>
            <a:prstDash val="solid"/>
            <a:miter lim="800000"/>
          </a:ln>
          <a:effectLst/>
        </p:spPr>
        <p:txBody>
          <a:bodyPr rtlCol="0" anchor="ctr"/>
          <a:lstStyle/>
          <a:p>
            <a:pPr marL="0" marR="0" lvl="0" indent="0" algn="ctr" defTabSz="822692" rtl="0" eaLnBrk="1" fontAlgn="base" latinLnBrk="0" hangingPunct="1">
              <a:lnSpc>
                <a:spcPct val="100000"/>
              </a:lnSpc>
              <a:spcBef>
                <a:spcPct val="0"/>
              </a:spcBef>
              <a:spcAft>
                <a:spcPct val="0"/>
              </a:spcAft>
              <a:buClrTx/>
              <a:buSzTx/>
              <a:buFontTx/>
              <a:buNone/>
              <a:tabLst/>
              <a:defRPr/>
            </a:pPr>
            <a:endParaRPr kumimoji="0" lang="en-GB" sz="1400" b="0" i="0" u="none" strike="noStrike" kern="0" cap="none" spc="0" normalizeH="0" baseline="0" noProof="0" dirty="0">
              <a:ln>
                <a:noFill/>
              </a:ln>
              <a:solidFill>
                <a:srgbClr val="000000"/>
              </a:solidFill>
              <a:effectLst/>
              <a:uLnTx/>
              <a:uFillTx/>
              <a:latin typeface="Calibri"/>
              <a:ea typeface="+mn-ea"/>
              <a:cs typeface="+mn-cs"/>
            </a:endParaRPr>
          </a:p>
        </p:txBody>
      </p:sp>
      <p:grpSp>
        <p:nvGrpSpPr>
          <p:cNvPr id="3492" name="Group 3491">
            <a:extLst>
              <a:ext uri="{FF2B5EF4-FFF2-40B4-BE49-F238E27FC236}">
                <a16:creationId xmlns:a16="http://schemas.microsoft.com/office/drawing/2014/main" id="{28A9FFF9-8F0F-6125-167C-D68DC3531F83}"/>
              </a:ext>
            </a:extLst>
          </p:cNvPr>
          <p:cNvGrpSpPr/>
          <p:nvPr/>
        </p:nvGrpSpPr>
        <p:grpSpPr>
          <a:xfrm>
            <a:off x="7232199" y="2145354"/>
            <a:ext cx="60804" cy="2464663"/>
            <a:chOff x="1555178" y="1599088"/>
            <a:chExt cx="109439" cy="2454752"/>
          </a:xfrm>
        </p:grpSpPr>
        <p:cxnSp>
          <p:nvCxnSpPr>
            <p:cNvPr id="3493" name="Straight Connector 3492">
              <a:extLst>
                <a:ext uri="{FF2B5EF4-FFF2-40B4-BE49-F238E27FC236}">
                  <a16:creationId xmlns:a16="http://schemas.microsoft.com/office/drawing/2014/main" id="{C335A9B4-B662-6C48-2D9B-2E1CEA1FE912}"/>
                </a:ext>
              </a:extLst>
            </p:cNvPr>
            <p:cNvCxnSpPr>
              <a:cxnSpLocks/>
            </p:cNvCxnSpPr>
            <p:nvPr/>
          </p:nvCxnSpPr>
          <p:spPr>
            <a:xfrm>
              <a:off x="1555178" y="1599088"/>
              <a:ext cx="109439" cy="0"/>
            </a:xfrm>
            <a:prstGeom prst="line">
              <a:avLst/>
            </a:prstGeom>
            <a:noFill/>
            <a:ln w="28575" cap="sq" cmpd="sng" algn="ctr">
              <a:solidFill>
                <a:srgbClr val="000000"/>
              </a:solidFill>
              <a:prstDash val="solid"/>
              <a:miter lim="800000"/>
            </a:ln>
            <a:effectLst/>
          </p:spPr>
        </p:cxnSp>
        <p:cxnSp>
          <p:nvCxnSpPr>
            <p:cNvPr id="3494" name="Straight Connector 3493">
              <a:extLst>
                <a:ext uri="{FF2B5EF4-FFF2-40B4-BE49-F238E27FC236}">
                  <a16:creationId xmlns:a16="http://schemas.microsoft.com/office/drawing/2014/main" id="{D7B634BA-F90F-1668-ADF8-8AA8976D7AF4}"/>
                </a:ext>
              </a:extLst>
            </p:cNvPr>
            <p:cNvCxnSpPr/>
            <p:nvPr/>
          </p:nvCxnSpPr>
          <p:spPr>
            <a:xfrm>
              <a:off x="1555178" y="2102738"/>
              <a:ext cx="93600" cy="0"/>
            </a:xfrm>
            <a:prstGeom prst="line">
              <a:avLst/>
            </a:prstGeom>
            <a:noFill/>
            <a:ln w="28575" cap="sq" cmpd="sng" algn="ctr">
              <a:solidFill>
                <a:srgbClr val="000000"/>
              </a:solidFill>
              <a:prstDash val="solid"/>
              <a:miter lim="800000"/>
            </a:ln>
            <a:effectLst/>
          </p:spPr>
        </p:cxnSp>
        <p:cxnSp>
          <p:nvCxnSpPr>
            <p:cNvPr id="3495" name="Straight Connector 3494">
              <a:extLst>
                <a:ext uri="{FF2B5EF4-FFF2-40B4-BE49-F238E27FC236}">
                  <a16:creationId xmlns:a16="http://schemas.microsoft.com/office/drawing/2014/main" id="{CA88BE26-4AC2-92EC-ADA0-C66DC4B07F99}"/>
                </a:ext>
              </a:extLst>
            </p:cNvPr>
            <p:cNvCxnSpPr/>
            <p:nvPr/>
          </p:nvCxnSpPr>
          <p:spPr>
            <a:xfrm>
              <a:off x="1555178" y="2590513"/>
              <a:ext cx="93600" cy="0"/>
            </a:xfrm>
            <a:prstGeom prst="line">
              <a:avLst/>
            </a:prstGeom>
            <a:noFill/>
            <a:ln w="28575" cap="sq" cmpd="sng" algn="ctr">
              <a:solidFill>
                <a:srgbClr val="000000"/>
              </a:solidFill>
              <a:prstDash val="solid"/>
              <a:miter lim="800000"/>
            </a:ln>
            <a:effectLst/>
          </p:spPr>
        </p:cxnSp>
        <p:cxnSp>
          <p:nvCxnSpPr>
            <p:cNvPr id="3496" name="Straight Connector 3495">
              <a:extLst>
                <a:ext uri="{FF2B5EF4-FFF2-40B4-BE49-F238E27FC236}">
                  <a16:creationId xmlns:a16="http://schemas.microsoft.com/office/drawing/2014/main" id="{FF29A23B-60F3-E428-C10E-B4F5BEE555C3}"/>
                </a:ext>
              </a:extLst>
            </p:cNvPr>
            <p:cNvCxnSpPr/>
            <p:nvPr/>
          </p:nvCxnSpPr>
          <p:spPr>
            <a:xfrm>
              <a:off x="1555178" y="3078288"/>
              <a:ext cx="93600" cy="0"/>
            </a:xfrm>
            <a:prstGeom prst="line">
              <a:avLst/>
            </a:prstGeom>
            <a:noFill/>
            <a:ln w="28575" cap="sq" cmpd="sng" algn="ctr">
              <a:solidFill>
                <a:srgbClr val="000000"/>
              </a:solidFill>
              <a:prstDash val="solid"/>
              <a:miter lim="800000"/>
            </a:ln>
            <a:effectLst/>
          </p:spPr>
        </p:cxnSp>
        <p:cxnSp>
          <p:nvCxnSpPr>
            <p:cNvPr id="3497" name="Straight Connector 3496">
              <a:extLst>
                <a:ext uri="{FF2B5EF4-FFF2-40B4-BE49-F238E27FC236}">
                  <a16:creationId xmlns:a16="http://schemas.microsoft.com/office/drawing/2014/main" id="{2DD8F470-9982-5F26-BC23-98704611E1D7}"/>
                </a:ext>
              </a:extLst>
            </p:cNvPr>
            <p:cNvCxnSpPr/>
            <p:nvPr/>
          </p:nvCxnSpPr>
          <p:spPr>
            <a:xfrm>
              <a:off x="1555178" y="3566063"/>
              <a:ext cx="93600" cy="0"/>
            </a:xfrm>
            <a:prstGeom prst="line">
              <a:avLst/>
            </a:prstGeom>
            <a:noFill/>
            <a:ln w="28575" cap="sq" cmpd="sng" algn="ctr">
              <a:solidFill>
                <a:srgbClr val="000000"/>
              </a:solidFill>
              <a:prstDash val="solid"/>
              <a:miter lim="800000"/>
            </a:ln>
            <a:effectLst/>
          </p:spPr>
        </p:cxnSp>
        <p:cxnSp>
          <p:nvCxnSpPr>
            <p:cNvPr id="3498" name="Straight Connector 3497">
              <a:extLst>
                <a:ext uri="{FF2B5EF4-FFF2-40B4-BE49-F238E27FC236}">
                  <a16:creationId xmlns:a16="http://schemas.microsoft.com/office/drawing/2014/main" id="{84E8BAD2-5428-61CE-DF3A-DC60DEFBD688}"/>
                </a:ext>
              </a:extLst>
            </p:cNvPr>
            <p:cNvCxnSpPr/>
            <p:nvPr/>
          </p:nvCxnSpPr>
          <p:spPr>
            <a:xfrm>
              <a:off x="1555178" y="4053840"/>
              <a:ext cx="93600" cy="0"/>
            </a:xfrm>
            <a:prstGeom prst="line">
              <a:avLst/>
            </a:prstGeom>
            <a:noFill/>
            <a:ln w="28575" cap="sq" cmpd="sng" algn="ctr">
              <a:solidFill>
                <a:srgbClr val="000000"/>
              </a:solidFill>
              <a:prstDash val="solid"/>
              <a:miter lim="800000"/>
            </a:ln>
            <a:effectLst/>
          </p:spPr>
        </p:cxnSp>
      </p:grpSp>
      <p:sp>
        <p:nvSpPr>
          <p:cNvPr id="3500" name="Rectangle 3499">
            <a:extLst>
              <a:ext uri="{FF2B5EF4-FFF2-40B4-BE49-F238E27FC236}">
                <a16:creationId xmlns:a16="http://schemas.microsoft.com/office/drawing/2014/main" id="{225B96CD-6F37-1009-05A3-1C7B50BA93FB}"/>
              </a:ext>
            </a:extLst>
          </p:cNvPr>
          <p:cNvSpPr/>
          <p:nvPr/>
        </p:nvSpPr>
        <p:spPr>
          <a:xfrm rot="16200000">
            <a:off x="5881033" y="3173108"/>
            <a:ext cx="1729576" cy="338554"/>
          </a:xfrm>
          <a:prstGeom prst="rect">
            <a:avLst/>
          </a:prstGeom>
        </p:spPr>
        <p:txBody>
          <a:bodyPr wrap="none">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charset="0"/>
              </a:rPr>
              <a:t>Probability of PFS</a:t>
            </a:r>
          </a:p>
        </p:txBody>
      </p:sp>
      <p:grpSp>
        <p:nvGrpSpPr>
          <p:cNvPr id="14" name="Group 13">
            <a:extLst>
              <a:ext uri="{FF2B5EF4-FFF2-40B4-BE49-F238E27FC236}">
                <a16:creationId xmlns:a16="http://schemas.microsoft.com/office/drawing/2014/main" id="{3181AA1B-28C1-78F1-BEAF-F938657474A6}"/>
              </a:ext>
            </a:extLst>
          </p:cNvPr>
          <p:cNvGrpSpPr/>
          <p:nvPr/>
        </p:nvGrpSpPr>
        <p:grpSpPr>
          <a:xfrm>
            <a:off x="6953208" y="2038332"/>
            <a:ext cx="227626" cy="2673255"/>
            <a:chOff x="6904674" y="2038332"/>
            <a:chExt cx="227626" cy="2673255"/>
          </a:xfrm>
        </p:grpSpPr>
        <p:sp>
          <p:nvSpPr>
            <p:cNvPr id="3501" name="Rectangle 3500">
              <a:extLst>
                <a:ext uri="{FF2B5EF4-FFF2-40B4-BE49-F238E27FC236}">
                  <a16:creationId xmlns:a16="http://schemas.microsoft.com/office/drawing/2014/main" id="{85651A76-8F6A-DC87-FF88-5A48DAA6C2E2}"/>
                </a:ext>
              </a:extLst>
            </p:cNvPr>
            <p:cNvSpPr/>
            <p:nvPr/>
          </p:nvSpPr>
          <p:spPr>
            <a:xfrm>
              <a:off x="6904674" y="2038332"/>
              <a:ext cx="227626"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1.0</a:t>
              </a:r>
            </a:p>
          </p:txBody>
        </p:sp>
        <p:sp>
          <p:nvSpPr>
            <p:cNvPr id="3502" name="Rectangle 3501">
              <a:extLst>
                <a:ext uri="{FF2B5EF4-FFF2-40B4-BE49-F238E27FC236}">
                  <a16:creationId xmlns:a16="http://schemas.microsoft.com/office/drawing/2014/main" id="{251E82AC-3D7A-6361-A8BA-585D8298B726}"/>
                </a:ext>
              </a:extLst>
            </p:cNvPr>
            <p:cNvSpPr/>
            <p:nvPr/>
          </p:nvSpPr>
          <p:spPr>
            <a:xfrm>
              <a:off x="6904674" y="2529898"/>
              <a:ext cx="227626"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0.8</a:t>
              </a:r>
            </a:p>
          </p:txBody>
        </p:sp>
        <p:sp>
          <p:nvSpPr>
            <p:cNvPr id="3503" name="Rectangle 3502">
              <a:extLst>
                <a:ext uri="{FF2B5EF4-FFF2-40B4-BE49-F238E27FC236}">
                  <a16:creationId xmlns:a16="http://schemas.microsoft.com/office/drawing/2014/main" id="{8361D997-9EF4-BD42-98F1-0282E15E4490}"/>
                </a:ext>
              </a:extLst>
            </p:cNvPr>
            <p:cNvSpPr/>
            <p:nvPr/>
          </p:nvSpPr>
          <p:spPr>
            <a:xfrm>
              <a:off x="6904674" y="3021460"/>
              <a:ext cx="227626"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0.6</a:t>
              </a:r>
            </a:p>
          </p:txBody>
        </p:sp>
        <p:sp>
          <p:nvSpPr>
            <p:cNvPr id="3504" name="Rectangle 3503">
              <a:extLst>
                <a:ext uri="{FF2B5EF4-FFF2-40B4-BE49-F238E27FC236}">
                  <a16:creationId xmlns:a16="http://schemas.microsoft.com/office/drawing/2014/main" id="{83A50FBD-B68F-B3E5-78EA-C249BC6B2D7A}"/>
                </a:ext>
              </a:extLst>
            </p:cNvPr>
            <p:cNvSpPr/>
            <p:nvPr/>
          </p:nvSpPr>
          <p:spPr>
            <a:xfrm>
              <a:off x="6904674" y="3513020"/>
              <a:ext cx="227626"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0.4</a:t>
              </a:r>
            </a:p>
          </p:txBody>
        </p:sp>
        <p:sp>
          <p:nvSpPr>
            <p:cNvPr id="3505" name="Rectangle 3504">
              <a:extLst>
                <a:ext uri="{FF2B5EF4-FFF2-40B4-BE49-F238E27FC236}">
                  <a16:creationId xmlns:a16="http://schemas.microsoft.com/office/drawing/2014/main" id="{ACBB6D00-D3E9-AC0E-7FB1-CE91B70F795B}"/>
                </a:ext>
              </a:extLst>
            </p:cNvPr>
            <p:cNvSpPr/>
            <p:nvPr/>
          </p:nvSpPr>
          <p:spPr>
            <a:xfrm>
              <a:off x="6904674" y="4004584"/>
              <a:ext cx="227626"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0.2</a:t>
              </a:r>
            </a:p>
          </p:txBody>
        </p:sp>
        <p:sp>
          <p:nvSpPr>
            <p:cNvPr id="3506" name="Rectangle 3505">
              <a:extLst>
                <a:ext uri="{FF2B5EF4-FFF2-40B4-BE49-F238E27FC236}">
                  <a16:creationId xmlns:a16="http://schemas.microsoft.com/office/drawing/2014/main" id="{12A7B3C1-F8AA-5874-CEA4-FF991581490F}"/>
                </a:ext>
              </a:extLst>
            </p:cNvPr>
            <p:cNvSpPr/>
            <p:nvPr/>
          </p:nvSpPr>
          <p:spPr>
            <a:xfrm>
              <a:off x="7040928" y="4496143"/>
              <a:ext cx="91372" cy="215444"/>
            </a:xfrm>
            <a:prstGeom prst="rect">
              <a:avLst/>
            </a:prstGeom>
          </p:spPr>
          <p:txBody>
            <a:bodyPr wrap="none" lIns="0" tIns="0" rIns="0" bIns="0">
              <a:spAutoFit/>
            </a:bodyPr>
            <a:lstStyle/>
            <a:p>
              <a:pPr marL="0" marR="0" lvl="0" indent="0" algn="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a:ea typeface="+mn-ea"/>
                  <a:cs typeface="Arial" charset="0"/>
                </a:rPr>
                <a:t>0</a:t>
              </a:r>
            </a:p>
          </p:txBody>
        </p:sp>
      </p:grpSp>
      <p:sp>
        <p:nvSpPr>
          <p:cNvPr id="3543" name="Rectangle 3542">
            <a:extLst>
              <a:ext uri="{FF2B5EF4-FFF2-40B4-BE49-F238E27FC236}">
                <a16:creationId xmlns:a16="http://schemas.microsoft.com/office/drawing/2014/main" id="{057944A1-CCB5-594C-2E04-931D8C8A0788}"/>
              </a:ext>
            </a:extLst>
          </p:cNvPr>
          <p:cNvSpPr/>
          <p:nvPr/>
        </p:nvSpPr>
        <p:spPr>
          <a:xfrm>
            <a:off x="5446310" y="4899142"/>
            <a:ext cx="1682755" cy="158377"/>
          </a:xfrm>
          <a:prstGeom prst="rect">
            <a:avLst/>
          </a:prstGeom>
        </p:spPr>
        <p:txBody>
          <a:bodyPr wrap="square" lIns="0" tIns="0" rIns="0" bIns="0">
            <a:spAutoFit/>
          </a:bodyPr>
          <a:lstStyle/>
          <a:p>
            <a:pPr marL="0" marR="0" lvl="0" indent="0" algn="r" defTabSz="822692" rtl="0" eaLnBrk="1" fontAlgn="base" latinLnBrk="0" hangingPunct="1">
              <a:lnSpc>
                <a:spcPct val="85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mn-cs"/>
              </a:rPr>
              <a:t>Patients at Risk, n</a:t>
            </a:r>
            <a:endParaRPr kumimoji="0" lang="en-GB" sz="1200" b="1" i="0" u="none" strike="noStrike" kern="1200" cap="none" spc="0" normalizeH="0" baseline="0" noProof="0" dirty="0">
              <a:ln>
                <a:noFill/>
              </a:ln>
              <a:solidFill>
                <a:srgbClr val="000000"/>
              </a:solidFill>
              <a:effectLst/>
              <a:uLnTx/>
              <a:uFillTx/>
              <a:latin typeface="Calibri"/>
              <a:ea typeface="+mn-ea"/>
              <a:cs typeface="Arial" charset="0"/>
            </a:endParaRPr>
          </a:p>
        </p:txBody>
      </p:sp>
      <p:grpSp>
        <p:nvGrpSpPr>
          <p:cNvPr id="3775" name="Group 3774">
            <a:extLst>
              <a:ext uri="{FF2B5EF4-FFF2-40B4-BE49-F238E27FC236}">
                <a16:creationId xmlns:a16="http://schemas.microsoft.com/office/drawing/2014/main" id="{664FB7C0-4771-F27C-E3A3-7B4D89A57CFF}"/>
              </a:ext>
            </a:extLst>
          </p:cNvPr>
          <p:cNvGrpSpPr/>
          <p:nvPr/>
        </p:nvGrpSpPr>
        <p:grpSpPr>
          <a:xfrm>
            <a:off x="6024455" y="5103406"/>
            <a:ext cx="5539167" cy="158500"/>
            <a:chOff x="4607346" y="3459868"/>
            <a:chExt cx="4167107" cy="91166"/>
          </a:xfrm>
        </p:grpSpPr>
        <p:sp>
          <p:nvSpPr>
            <p:cNvPr id="3776" name="Rectangle 3775">
              <a:extLst>
                <a:ext uri="{FF2B5EF4-FFF2-40B4-BE49-F238E27FC236}">
                  <a16:creationId xmlns:a16="http://schemas.microsoft.com/office/drawing/2014/main" id="{417DDD5A-96B2-4389-A7AD-70478CC039E3}"/>
                </a:ext>
              </a:extLst>
            </p:cNvPr>
            <p:cNvSpPr/>
            <p:nvPr/>
          </p:nvSpPr>
          <p:spPr>
            <a:xfrm>
              <a:off x="5475675"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90</a:t>
              </a:r>
            </a:p>
          </p:txBody>
        </p:sp>
        <p:sp>
          <p:nvSpPr>
            <p:cNvPr id="3777" name="Rectangle 3776">
              <a:extLst>
                <a:ext uri="{FF2B5EF4-FFF2-40B4-BE49-F238E27FC236}">
                  <a16:creationId xmlns:a16="http://schemas.microsoft.com/office/drawing/2014/main" id="{5BC764FA-90EE-F794-0365-F6036C9EA71D}"/>
                </a:ext>
              </a:extLst>
            </p:cNvPr>
            <p:cNvSpPr/>
            <p:nvPr/>
          </p:nvSpPr>
          <p:spPr>
            <a:xfrm>
              <a:off x="5640010"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80</a:t>
              </a:r>
            </a:p>
          </p:txBody>
        </p:sp>
        <p:sp>
          <p:nvSpPr>
            <p:cNvPr id="3778" name="Rectangle 3777">
              <a:extLst>
                <a:ext uri="{FF2B5EF4-FFF2-40B4-BE49-F238E27FC236}">
                  <a16:creationId xmlns:a16="http://schemas.microsoft.com/office/drawing/2014/main" id="{DBA9407D-2A6C-06F1-7C1E-02C6B84DA51D}"/>
                </a:ext>
              </a:extLst>
            </p:cNvPr>
            <p:cNvSpPr/>
            <p:nvPr/>
          </p:nvSpPr>
          <p:spPr>
            <a:xfrm>
              <a:off x="5804345"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66</a:t>
              </a:r>
            </a:p>
          </p:txBody>
        </p:sp>
        <p:sp>
          <p:nvSpPr>
            <p:cNvPr id="3779" name="Rectangle 3778">
              <a:extLst>
                <a:ext uri="{FF2B5EF4-FFF2-40B4-BE49-F238E27FC236}">
                  <a16:creationId xmlns:a16="http://schemas.microsoft.com/office/drawing/2014/main" id="{9FC6F799-9596-8C06-99F9-3D3B5AE8A00F}"/>
                </a:ext>
              </a:extLst>
            </p:cNvPr>
            <p:cNvSpPr/>
            <p:nvPr/>
          </p:nvSpPr>
          <p:spPr>
            <a:xfrm>
              <a:off x="5968680"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61</a:t>
              </a:r>
            </a:p>
          </p:txBody>
        </p:sp>
        <p:sp>
          <p:nvSpPr>
            <p:cNvPr id="3780" name="Rectangle 3779">
              <a:extLst>
                <a:ext uri="{FF2B5EF4-FFF2-40B4-BE49-F238E27FC236}">
                  <a16:creationId xmlns:a16="http://schemas.microsoft.com/office/drawing/2014/main" id="{26847D26-133E-C9FA-C8B6-116215BFEB6B}"/>
                </a:ext>
              </a:extLst>
            </p:cNvPr>
            <p:cNvSpPr/>
            <p:nvPr/>
          </p:nvSpPr>
          <p:spPr>
            <a:xfrm>
              <a:off x="6133015"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56</a:t>
              </a:r>
            </a:p>
          </p:txBody>
        </p:sp>
        <p:sp>
          <p:nvSpPr>
            <p:cNvPr id="3781" name="Rectangle 3780">
              <a:extLst>
                <a:ext uri="{FF2B5EF4-FFF2-40B4-BE49-F238E27FC236}">
                  <a16:creationId xmlns:a16="http://schemas.microsoft.com/office/drawing/2014/main" id="{12D66604-BB8C-F4A2-CDCC-3D542015C433}"/>
                </a:ext>
              </a:extLst>
            </p:cNvPr>
            <p:cNvSpPr/>
            <p:nvPr/>
          </p:nvSpPr>
          <p:spPr>
            <a:xfrm>
              <a:off x="6297350"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52</a:t>
              </a:r>
            </a:p>
          </p:txBody>
        </p:sp>
        <p:sp>
          <p:nvSpPr>
            <p:cNvPr id="3782" name="Rectangle 3781">
              <a:extLst>
                <a:ext uri="{FF2B5EF4-FFF2-40B4-BE49-F238E27FC236}">
                  <a16:creationId xmlns:a16="http://schemas.microsoft.com/office/drawing/2014/main" id="{6EE8BE50-14CB-A098-295E-CB2F4B56713A}"/>
                </a:ext>
              </a:extLst>
            </p:cNvPr>
            <p:cNvSpPr/>
            <p:nvPr/>
          </p:nvSpPr>
          <p:spPr>
            <a:xfrm>
              <a:off x="6461685"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44</a:t>
              </a:r>
            </a:p>
          </p:txBody>
        </p:sp>
        <p:sp>
          <p:nvSpPr>
            <p:cNvPr id="3783" name="Rectangle 3782">
              <a:extLst>
                <a:ext uri="{FF2B5EF4-FFF2-40B4-BE49-F238E27FC236}">
                  <a16:creationId xmlns:a16="http://schemas.microsoft.com/office/drawing/2014/main" id="{D09B3F77-4D93-24C7-2F16-9AEC39780D5B}"/>
                </a:ext>
              </a:extLst>
            </p:cNvPr>
            <p:cNvSpPr/>
            <p:nvPr/>
          </p:nvSpPr>
          <p:spPr>
            <a:xfrm>
              <a:off x="6626020"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41</a:t>
              </a:r>
            </a:p>
          </p:txBody>
        </p:sp>
        <p:sp>
          <p:nvSpPr>
            <p:cNvPr id="3784" name="Rectangle 3783">
              <a:extLst>
                <a:ext uri="{FF2B5EF4-FFF2-40B4-BE49-F238E27FC236}">
                  <a16:creationId xmlns:a16="http://schemas.microsoft.com/office/drawing/2014/main" id="{7A7A1819-20B7-E813-32E3-D8141653A3D2}"/>
                </a:ext>
              </a:extLst>
            </p:cNvPr>
            <p:cNvSpPr/>
            <p:nvPr/>
          </p:nvSpPr>
          <p:spPr>
            <a:xfrm>
              <a:off x="6790355"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36</a:t>
              </a:r>
            </a:p>
          </p:txBody>
        </p:sp>
        <p:sp>
          <p:nvSpPr>
            <p:cNvPr id="3785" name="Rectangle 3784">
              <a:extLst>
                <a:ext uri="{FF2B5EF4-FFF2-40B4-BE49-F238E27FC236}">
                  <a16:creationId xmlns:a16="http://schemas.microsoft.com/office/drawing/2014/main" id="{AFA77A22-6C55-C80C-2B04-3CA11A488ABF}"/>
                </a:ext>
              </a:extLst>
            </p:cNvPr>
            <p:cNvSpPr/>
            <p:nvPr/>
          </p:nvSpPr>
          <p:spPr>
            <a:xfrm>
              <a:off x="6954690"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28</a:t>
              </a:r>
            </a:p>
          </p:txBody>
        </p:sp>
        <p:sp>
          <p:nvSpPr>
            <p:cNvPr id="3786" name="Rectangle 3785">
              <a:extLst>
                <a:ext uri="{FF2B5EF4-FFF2-40B4-BE49-F238E27FC236}">
                  <a16:creationId xmlns:a16="http://schemas.microsoft.com/office/drawing/2014/main" id="{8AF7A062-6058-BE1B-1EE1-FBDF6110C0E6}"/>
                </a:ext>
              </a:extLst>
            </p:cNvPr>
            <p:cNvSpPr/>
            <p:nvPr/>
          </p:nvSpPr>
          <p:spPr>
            <a:xfrm>
              <a:off x="7119025"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24</a:t>
              </a:r>
            </a:p>
          </p:txBody>
        </p:sp>
        <p:sp>
          <p:nvSpPr>
            <p:cNvPr id="3787" name="Rectangle 3786">
              <a:extLst>
                <a:ext uri="{FF2B5EF4-FFF2-40B4-BE49-F238E27FC236}">
                  <a16:creationId xmlns:a16="http://schemas.microsoft.com/office/drawing/2014/main" id="{E2D2E876-8D7B-F710-AAED-F5F14E7A5450}"/>
                </a:ext>
              </a:extLst>
            </p:cNvPr>
            <p:cNvSpPr/>
            <p:nvPr/>
          </p:nvSpPr>
          <p:spPr>
            <a:xfrm>
              <a:off x="7283360"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22</a:t>
              </a:r>
            </a:p>
          </p:txBody>
        </p:sp>
        <p:sp>
          <p:nvSpPr>
            <p:cNvPr id="3788" name="Rectangle 3787">
              <a:extLst>
                <a:ext uri="{FF2B5EF4-FFF2-40B4-BE49-F238E27FC236}">
                  <a16:creationId xmlns:a16="http://schemas.microsoft.com/office/drawing/2014/main" id="{36FF1784-6A25-24B9-A76B-B7D3BD493A84}"/>
                </a:ext>
              </a:extLst>
            </p:cNvPr>
            <p:cNvSpPr/>
            <p:nvPr/>
          </p:nvSpPr>
          <p:spPr>
            <a:xfrm>
              <a:off x="7447695"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20</a:t>
              </a:r>
            </a:p>
          </p:txBody>
        </p:sp>
        <p:sp>
          <p:nvSpPr>
            <p:cNvPr id="3789" name="Rectangle 3788">
              <a:extLst>
                <a:ext uri="{FF2B5EF4-FFF2-40B4-BE49-F238E27FC236}">
                  <a16:creationId xmlns:a16="http://schemas.microsoft.com/office/drawing/2014/main" id="{60AFC562-1CAD-613D-6B27-F6B694F66FD7}"/>
                </a:ext>
              </a:extLst>
            </p:cNvPr>
            <p:cNvSpPr/>
            <p:nvPr/>
          </p:nvSpPr>
          <p:spPr>
            <a:xfrm>
              <a:off x="7612030"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19</a:t>
              </a:r>
            </a:p>
          </p:txBody>
        </p:sp>
        <p:sp>
          <p:nvSpPr>
            <p:cNvPr id="3790" name="Rectangle 3789">
              <a:extLst>
                <a:ext uri="{FF2B5EF4-FFF2-40B4-BE49-F238E27FC236}">
                  <a16:creationId xmlns:a16="http://schemas.microsoft.com/office/drawing/2014/main" id="{498B4776-FA62-49B4-D31C-D87CA692DC7D}"/>
                </a:ext>
              </a:extLst>
            </p:cNvPr>
            <p:cNvSpPr/>
            <p:nvPr/>
          </p:nvSpPr>
          <p:spPr>
            <a:xfrm>
              <a:off x="7776365"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19</a:t>
              </a:r>
            </a:p>
          </p:txBody>
        </p:sp>
        <p:sp>
          <p:nvSpPr>
            <p:cNvPr id="3791" name="Rectangle 3790">
              <a:extLst>
                <a:ext uri="{FF2B5EF4-FFF2-40B4-BE49-F238E27FC236}">
                  <a16:creationId xmlns:a16="http://schemas.microsoft.com/office/drawing/2014/main" id="{7C224772-4DF5-4DDE-849B-CC491743E22C}"/>
                </a:ext>
              </a:extLst>
            </p:cNvPr>
            <p:cNvSpPr/>
            <p:nvPr/>
          </p:nvSpPr>
          <p:spPr>
            <a:xfrm>
              <a:off x="7940700"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19</a:t>
              </a:r>
            </a:p>
          </p:txBody>
        </p:sp>
        <p:sp>
          <p:nvSpPr>
            <p:cNvPr id="3792" name="Rectangle 3791">
              <a:extLst>
                <a:ext uri="{FF2B5EF4-FFF2-40B4-BE49-F238E27FC236}">
                  <a16:creationId xmlns:a16="http://schemas.microsoft.com/office/drawing/2014/main" id="{9E65B521-00B7-BED4-EC9D-A6869ECD839F}"/>
                </a:ext>
              </a:extLst>
            </p:cNvPr>
            <p:cNvSpPr/>
            <p:nvPr/>
          </p:nvSpPr>
          <p:spPr>
            <a:xfrm>
              <a:off x="8105035"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16</a:t>
              </a:r>
            </a:p>
          </p:txBody>
        </p:sp>
        <p:sp>
          <p:nvSpPr>
            <p:cNvPr id="3793" name="Rectangle 3792">
              <a:extLst>
                <a:ext uri="{FF2B5EF4-FFF2-40B4-BE49-F238E27FC236}">
                  <a16:creationId xmlns:a16="http://schemas.microsoft.com/office/drawing/2014/main" id="{7754CBF0-0B6C-F90D-06F7-57526915EA88}"/>
                </a:ext>
              </a:extLst>
            </p:cNvPr>
            <p:cNvSpPr/>
            <p:nvPr/>
          </p:nvSpPr>
          <p:spPr>
            <a:xfrm>
              <a:off x="8269370"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13</a:t>
              </a:r>
            </a:p>
          </p:txBody>
        </p:sp>
        <p:sp>
          <p:nvSpPr>
            <p:cNvPr id="3794" name="Rectangle 3793">
              <a:extLst>
                <a:ext uri="{FF2B5EF4-FFF2-40B4-BE49-F238E27FC236}">
                  <a16:creationId xmlns:a16="http://schemas.microsoft.com/office/drawing/2014/main" id="{95B6FA4C-0DEF-F960-FB4E-D61E96C80EEC}"/>
                </a:ext>
              </a:extLst>
            </p:cNvPr>
            <p:cNvSpPr/>
            <p:nvPr/>
          </p:nvSpPr>
          <p:spPr>
            <a:xfrm>
              <a:off x="8598045"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12</a:t>
              </a:r>
            </a:p>
          </p:txBody>
        </p:sp>
        <p:sp>
          <p:nvSpPr>
            <p:cNvPr id="3795" name="Rectangle 3794">
              <a:extLst>
                <a:ext uri="{FF2B5EF4-FFF2-40B4-BE49-F238E27FC236}">
                  <a16:creationId xmlns:a16="http://schemas.microsoft.com/office/drawing/2014/main" id="{99EC1483-77B9-797F-C314-DF2F9597AC0A}"/>
                </a:ext>
              </a:extLst>
            </p:cNvPr>
            <p:cNvSpPr/>
            <p:nvPr/>
          </p:nvSpPr>
          <p:spPr>
            <a:xfrm>
              <a:off x="4607346" y="3459868"/>
              <a:ext cx="830997" cy="87112"/>
            </a:xfrm>
            <a:prstGeom prst="rect">
              <a:avLst/>
            </a:prstGeom>
          </p:spPr>
          <p:txBody>
            <a:bodyPr wrap="square" lIns="0" tIns="0" rIns="0" bIns="0">
              <a:spAutoFit/>
            </a:bodyPr>
            <a:lstStyle/>
            <a:p>
              <a:pPr marL="0" marR="0" lvl="0" indent="0" algn="r" defTabSz="822692"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a:ea typeface="+mn-ea"/>
                  <a:cs typeface="+mn-cs"/>
                </a:rPr>
                <a:t>Prior therapy</a:t>
              </a:r>
              <a:endParaRPr kumimoji="0" lang="en-GB" sz="1200" b="0" i="0" u="none" strike="noStrike" kern="1200" cap="none" spc="-20" normalizeH="0" baseline="0" noProof="0" dirty="0">
                <a:ln>
                  <a:noFill/>
                </a:ln>
                <a:solidFill>
                  <a:srgbClr val="E1471D"/>
                </a:solidFill>
                <a:effectLst/>
                <a:uLnTx/>
                <a:uFillTx/>
                <a:latin typeface="Calibri"/>
                <a:ea typeface="+mn-ea"/>
                <a:cs typeface="Arial" charset="0"/>
              </a:endParaRPr>
            </a:p>
          </p:txBody>
        </p:sp>
        <p:sp>
          <p:nvSpPr>
            <p:cNvPr id="3796" name="Rectangle 3795">
              <a:extLst>
                <a:ext uri="{FF2B5EF4-FFF2-40B4-BE49-F238E27FC236}">
                  <a16:creationId xmlns:a16="http://schemas.microsoft.com/office/drawing/2014/main" id="{3586BC0D-D3A3-9FD5-F3B6-6980F3342144}"/>
                </a:ext>
              </a:extLst>
            </p:cNvPr>
            <p:cNvSpPr/>
            <p:nvPr/>
          </p:nvSpPr>
          <p:spPr>
            <a:xfrm>
              <a:off x="8433705" y="3463922"/>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12</a:t>
              </a:r>
            </a:p>
          </p:txBody>
        </p:sp>
      </p:grpSp>
      <p:grpSp>
        <p:nvGrpSpPr>
          <p:cNvPr id="15" name="Group 14">
            <a:extLst>
              <a:ext uri="{FF2B5EF4-FFF2-40B4-BE49-F238E27FC236}">
                <a16:creationId xmlns:a16="http://schemas.microsoft.com/office/drawing/2014/main" id="{DD8AC60F-1E68-EBD9-1925-7BE33C8C237E}"/>
              </a:ext>
            </a:extLst>
          </p:cNvPr>
          <p:cNvGrpSpPr/>
          <p:nvPr/>
        </p:nvGrpSpPr>
        <p:grpSpPr>
          <a:xfrm>
            <a:off x="7178688" y="4678715"/>
            <a:ext cx="4384933" cy="215444"/>
            <a:chOff x="7130154" y="4718204"/>
            <a:chExt cx="4384933" cy="215444"/>
          </a:xfrm>
        </p:grpSpPr>
        <p:sp>
          <p:nvSpPr>
            <p:cNvPr id="3489" name="Rectangle 3488">
              <a:extLst>
                <a:ext uri="{FF2B5EF4-FFF2-40B4-BE49-F238E27FC236}">
                  <a16:creationId xmlns:a16="http://schemas.microsoft.com/office/drawing/2014/main" id="{ED426DC2-2CA6-8EFF-8AF5-081653CB44F0}"/>
                </a:ext>
              </a:extLst>
            </p:cNvPr>
            <p:cNvSpPr/>
            <p:nvPr/>
          </p:nvSpPr>
          <p:spPr>
            <a:xfrm>
              <a:off x="7130154"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0</a:t>
              </a:r>
            </a:p>
          </p:txBody>
        </p:sp>
        <p:sp>
          <p:nvSpPr>
            <p:cNvPr id="3507" name="Rectangle 3506">
              <a:extLst>
                <a:ext uri="{FF2B5EF4-FFF2-40B4-BE49-F238E27FC236}">
                  <a16:creationId xmlns:a16="http://schemas.microsoft.com/office/drawing/2014/main" id="{D5CCE513-59A8-A8E6-7D0F-41D40DBB46B8}"/>
                </a:ext>
              </a:extLst>
            </p:cNvPr>
            <p:cNvSpPr/>
            <p:nvPr/>
          </p:nvSpPr>
          <p:spPr>
            <a:xfrm>
              <a:off x="7348597"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a:t>
              </a:r>
            </a:p>
          </p:txBody>
        </p:sp>
        <p:sp>
          <p:nvSpPr>
            <p:cNvPr id="3509" name="Rectangle 3508">
              <a:extLst>
                <a:ext uri="{FF2B5EF4-FFF2-40B4-BE49-F238E27FC236}">
                  <a16:creationId xmlns:a16="http://schemas.microsoft.com/office/drawing/2014/main" id="{0D28D2D6-9588-E4FC-895A-6FAE911C9134}"/>
                </a:ext>
              </a:extLst>
            </p:cNvPr>
            <p:cNvSpPr/>
            <p:nvPr/>
          </p:nvSpPr>
          <p:spPr>
            <a:xfrm>
              <a:off x="7567041"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4</a:t>
              </a:r>
            </a:p>
          </p:txBody>
        </p:sp>
        <p:sp>
          <p:nvSpPr>
            <p:cNvPr id="3511" name="Rectangle 3510">
              <a:extLst>
                <a:ext uri="{FF2B5EF4-FFF2-40B4-BE49-F238E27FC236}">
                  <a16:creationId xmlns:a16="http://schemas.microsoft.com/office/drawing/2014/main" id="{7BDE0E48-BD44-A694-43A0-A2D292C755DC}"/>
                </a:ext>
              </a:extLst>
            </p:cNvPr>
            <p:cNvSpPr/>
            <p:nvPr/>
          </p:nvSpPr>
          <p:spPr>
            <a:xfrm>
              <a:off x="7785486"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6</a:t>
              </a:r>
            </a:p>
          </p:txBody>
        </p:sp>
        <p:sp>
          <p:nvSpPr>
            <p:cNvPr id="3513" name="Rectangle 3512">
              <a:extLst>
                <a:ext uri="{FF2B5EF4-FFF2-40B4-BE49-F238E27FC236}">
                  <a16:creationId xmlns:a16="http://schemas.microsoft.com/office/drawing/2014/main" id="{F6541D82-6EF5-E7C0-B218-8284BCEC4531}"/>
                </a:ext>
              </a:extLst>
            </p:cNvPr>
            <p:cNvSpPr/>
            <p:nvPr/>
          </p:nvSpPr>
          <p:spPr>
            <a:xfrm>
              <a:off x="8003929"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8</a:t>
              </a:r>
            </a:p>
          </p:txBody>
        </p:sp>
        <p:sp>
          <p:nvSpPr>
            <p:cNvPr id="3515" name="Rectangle 3514">
              <a:extLst>
                <a:ext uri="{FF2B5EF4-FFF2-40B4-BE49-F238E27FC236}">
                  <a16:creationId xmlns:a16="http://schemas.microsoft.com/office/drawing/2014/main" id="{2E9BCDCC-178C-8B8F-8FE2-D5DB03669A1E}"/>
                </a:ext>
              </a:extLst>
            </p:cNvPr>
            <p:cNvSpPr/>
            <p:nvPr/>
          </p:nvSpPr>
          <p:spPr>
            <a:xfrm>
              <a:off x="8222373"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10</a:t>
              </a:r>
            </a:p>
          </p:txBody>
        </p:sp>
        <p:sp>
          <p:nvSpPr>
            <p:cNvPr id="3517" name="Rectangle 3516">
              <a:extLst>
                <a:ext uri="{FF2B5EF4-FFF2-40B4-BE49-F238E27FC236}">
                  <a16:creationId xmlns:a16="http://schemas.microsoft.com/office/drawing/2014/main" id="{620F0FE5-1468-8686-73B9-046E736C42A7}"/>
                </a:ext>
              </a:extLst>
            </p:cNvPr>
            <p:cNvSpPr/>
            <p:nvPr/>
          </p:nvSpPr>
          <p:spPr>
            <a:xfrm>
              <a:off x="8440816"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12</a:t>
              </a:r>
            </a:p>
          </p:txBody>
        </p:sp>
        <p:sp>
          <p:nvSpPr>
            <p:cNvPr id="3519" name="Rectangle 3518">
              <a:extLst>
                <a:ext uri="{FF2B5EF4-FFF2-40B4-BE49-F238E27FC236}">
                  <a16:creationId xmlns:a16="http://schemas.microsoft.com/office/drawing/2014/main" id="{CF04F50F-6DE3-09C5-8E08-4C0D6374DCD7}"/>
                </a:ext>
              </a:extLst>
            </p:cNvPr>
            <p:cNvSpPr/>
            <p:nvPr/>
          </p:nvSpPr>
          <p:spPr>
            <a:xfrm>
              <a:off x="8659261"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14</a:t>
              </a:r>
            </a:p>
          </p:txBody>
        </p:sp>
        <p:sp>
          <p:nvSpPr>
            <p:cNvPr id="3521" name="Rectangle 3520">
              <a:extLst>
                <a:ext uri="{FF2B5EF4-FFF2-40B4-BE49-F238E27FC236}">
                  <a16:creationId xmlns:a16="http://schemas.microsoft.com/office/drawing/2014/main" id="{B25DC99F-240B-887D-DC3A-E052369FF8DD}"/>
                </a:ext>
              </a:extLst>
            </p:cNvPr>
            <p:cNvSpPr/>
            <p:nvPr/>
          </p:nvSpPr>
          <p:spPr>
            <a:xfrm>
              <a:off x="8877705"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16</a:t>
              </a:r>
            </a:p>
          </p:txBody>
        </p:sp>
        <p:sp>
          <p:nvSpPr>
            <p:cNvPr id="3523" name="Rectangle 3522">
              <a:extLst>
                <a:ext uri="{FF2B5EF4-FFF2-40B4-BE49-F238E27FC236}">
                  <a16:creationId xmlns:a16="http://schemas.microsoft.com/office/drawing/2014/main" id="{AFEBA1C8-FB06-72F3-7AAD-729FF3F1E810}"/>
                </a:ext>
              </a:extLst>
            </p:cNvPr>
            <p:cNvSpPr/>
            <p:nvPr/>
          </p:nvSpPr>
          <p:spPr>
            <a:xfrm>
              <a:off x="9096148"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18</a:t>
              </a:r>
            </a:p>
          </p:txBody>
        </p:sp>
        <p:sp>
          <p:nvSpPr>
            <p:cNvPr id="3525" name="Rectangle 3524">
              <a:extLst>
                <a:ext uri="{FF2B5EF4-FFF2-40B4-BE49-F238E27FC236}">
                  <a16:creationId xmlns:a16="http://schemas.microsoft.com/office/drawing/2014/main" id="{024227A8-47CF-F935-CD2D-82ADC90DF200}"/>
                </a:ext>
              </a:extLst>
            </p:cNvPr>
            <p:cNvSpPr/>
            <p:nvPr/>
          </p:nvSpPr>
          <p:spPr>
            <a:xfrm>
              <a:off x="9314593"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20</a:t>
              </a:r>
            </a:p>
          </p:txBody>
        </p:sp>
        <p:sp>
          <p:nvSpPr>
            <p:cNvPr id="3527" name="Rectangle 3526">
              <a:extLst>
                <a:ext uri="{FF2B5EF4-FFF2-40B4-BE49-F238E27FC236}">
                  <a16:creationId xmlns:a16="http://schemas.microsoft.com/office/drawing/2014/main" id="{248D0A9C-4880-CD4B-D579-933C1A756C65}"/>
                </a:ext>
              </a:extLst>
            </p:cNvPr>
            <p:cNvSpPr/>
            <p:nvPr/>
          </p:nvSpPr>
          <p:spPr>
            <a:xfrm>
              <a:off x="9533037"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22</a:t>
              </a:r>
            </a:p>
          </p:txBody>
        </p:sp>
        <p:sp>
          <p:nvSpPr>
            <p:cNvPr id="3529" name="Rectangle 3528">
              <a:extLst>
                <a:ext uri="{FF2B5EF4-FFF2-40B4-BE49-F238E27FC236}">
                  <a16:creationId xmlns:a16="http://schemas.microsoft.com/office/drawing/2014/main" id="{9651E349-F34C-09C3-6CD7-0899542A28C6}"/>
                </a:ext>
              </a:extLst>
            </p:cNvPr>
            <p:cNvSpPr/>
            <p:nvPr/>
          </p:nvSpPr>
          <p:spPr>
            <a:xfrm>
              <a:off x="9751480"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24</a:t>
              </a:r>
            </a:p>
          </p:txBody>
        </p:sp>
        <p:sp>
          <p:nvSpPr>
            <p:cNvPr id="3531" name="Rectangle 3530">
              <a:extLst>
                <a:ext uri="{FF2B5EF4-FFF2-40B4-BE49-F238E27FC236}">
                  <a16:creationId xmlns:a16="http://schemas.microsoft.com/office/drawing/2014/main" id="{CECF65BA-DD07-8CA2-F733-87A3073A4675}"/>
                </a:ext>
              </a:extLst>
            </p:cNvPr>
            <p:cNvSpPr/>
            <p:nvPr/>
          </p:nvSpPr>
          <p:spPr>
            <a:xfrm>
              <a:off x="9969924"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26</a:t>
              </a:r>
            </a:p>
          </p:txBody>
        </p:sp>
        <p:sp>
          <p:nvSpPr>
            <p:cNvPr id="3533" name="Rectangle 3532">
              <a:extLst>
                <a:ext uri="{FF2B5EF4-FFF2-40B4-BE49-F238E27FC236}">
                  <a16:creationId xmlns:a16="http://schemas.microsoft.com/office/drawing/2014/main" id="{B81CC4B6-EA05-ACC7-8C41-E3CC2D7CD2EC}"/>
                </a:ext>
              </a:extLst>
            </p:cNvPr>
            <p:cNvSpPr/>
            <p:nvPr/>
          </p:nvSpPr>
          <p:spPr>
            <a:xfrm>
              <a:off x="10188368"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28</a:t>
              </a:r>
            </a:p>
          </p:txBody>
        </p:sp>
        <p:sp>
          <p:nvSpPr>
            <p:cNvPr id="3535" name="Rectangle 3534">
              <a:extLst>
                <a:ext uri="{FF2B5EF4-FFF2-40B4-BE49-F238E27FC236}">
                  <a16:creationId xmlns:a16="http://schemas.microsoft.com/office/drawing/2014/main" id="{9B24F5B0-13DA-0E14-B18A-BBBE05632E97}"/>
                </a:ext>
              </a:extLst>
            </p:cNvPr>
            <p:cNvSpPr/>
            <p:nvPr/>
          </p:nvSpPr>
          <p:spPr>
            <a:xfrm>
              <a:off x="10406812"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30</a:t>
              </a:r>
            </a:p>
          </p:txBody>
        </p:sp>
        <p:sp>
          <p:nvSpPr>
            <p:cNvPr id="3537" name="Rectangle 3536">
              <a:extLst>
                <a:ext uri="{FF2B5EF4-FFF2-40B4-BE49-F238E27FC236}">
                  <a16:creationId xmlns:a16="http://schemas.microsoft.com/office/drawing/2014/main" id="{654CAFE8-F90D-19A8-8609-0944F168085C}"/>
                </a:ext>
              </a:extLst>
            </p:cNvPr>
            <p:cNvSpPr/>
            <p:nvPr/>
          </p:nvSpPr>
          <p:spPr>
            <a:xfrm>
              <a:off x="10625256"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32</a:t>
              </a:r>
            </a:p>
          </p:txBody>
        </p:sp>
        <p:sp>
          <p:nvSpPr>
            <p:cNvPr id="3539" name="Rectangle 3538">
              <a:extLst>
                <a:ext uri="{FF2B5EF4-FFF2-40B4-BE49-F238E27FC236}">
                  <a16:creationId xmlns:a16="http://schemas.microsoft.com/office/drawing/2014/main" id="{112B669C-21AC-B2C2-D13C-CC19A727F020}"/>
                </a:ext>
              </a:extLst>
            </p:cNvPr>
            <p:cNvSpPr/>
            <p:nvPr/>
          </p:nvSpPr>
          <p:spPr>
            <a:xfrm>
              <a:off x="10843700"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34</a:t>
              </a:r>
            </a:p>
          </p:txBody>
        </p:sp>
        <p:sp>
          <p:nvSpPr>
            <p:cNvPr id="3541" name="Rectangle 3540">
              <a:extLst>
                <a:ext uri="{FF2B5EF4-FFF2-40B4-BE49-F238E27FC236}">
                  <a16:creationId xmlns:a16="http://schemas.microsoft.com/office/drawing/2014/main" id="{DAA42D8A-4674-324A-1C68-A19D39F88610}"/>
                </a:ext>
              </a:extLst>
            </p:cNvPr>
            <p:cNvSpPr/>
            <p:nvPr/>
          </p:nvSpPr>
          <p:spPr>
            <a:xfrm>
              <a:off x="11280594"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38</a:t>
              </a:r>
            </a:p>
          </p:txBody>
        </p:sp>
        <p:sp>
          <p:nvSpPr>
            <p:cNvPr id="3797" name="Rectangle 3796">
              <a:extLst>
                <a:ext uri="{FF2B5EF4-FFF2-40B4-BE49-F238E27FC236}">
                  <a16:creationId xmlns:a16="http://schemas.microsoft.com/office/drawing/2014/main" id="{F0E9E9CA-84A3-D9D3-F931-D832B4895529}"/>
                </a:ext>
              </a:extLst>
            </p:cNvPr>
            <p:cNvSpPr/>
            <p:nvPr/>
          </p:nvSpPr>
          <p:spPr>
            <a:xfrm>
              <a:off x="11062144" y="4718204"/>
              <a:ext cx="234493" cy="215444"/>
            </a:xfrm>
            <a:prstGeom prst="rect">
              <a:avLst/>
            </a:prstGeom>
          </p:spPr>
          <p:txBody>
            <a:bodyPr wrap="square" lIns="0" tIns="0" rIns="0" bIns="0">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40" normalizeH="0" baseline="0" noProof="0" dirty="0">
                  <a:ln>
                    <a:noFill/>
                  </a:ln>
                  <a:solidFill>
                    <a:srgbClr val="000000"/>
                  </a:solidFill>
                  <a:effectLst/>
                  <a:uLnTx/>
                  <a:uFillTx/>
                  <a:latin typeface="Calibri"/>
                  <a:ea typeface="+mn-ea"/>
                  <a:cs typeface="Arial" charset="0"/>
                </a:rPr>
                <a:t>36</a:t>
              </a:r>
            </a:p>
          </p:txBody>
        </p:sp>
      </p:grpSp>
      <p:grpSp>
        <p:nvGrpSpPr>
          <p:cNvPr id="18" name="Group 17">
            <a:extLst>
              <a:ext uri="{FF2B5EF4-FFF2-40B4-BE49-F238E27FC236}">
                <a16:creationId xmlns:a16="http://schemas.microsoft.com/office/drawing/2014/main" id="{CD0EFD34-FBCE-4584-05D4-439D27156C31}"/>
              </a:ext>
            </a:extLst>
          </p:cNvPr>
          <p:cNvGrpSpPr/>
          <p:nvPr/>
        </p:nvGrpSpPr>
        <p:grpSpPr>
          <a:xfrm>
            <a:off x="7294035" y="4627949"/>
            <a:ext cx="4149386" cy="70485"/>
            <a:chOff x="7294035" y="4627949"/>
            <a:chExt cx="4149386" cy="70485"/>
          </a:xfrm>
        </p:grpSpPr>
        <p:cxnSp>
          <p:nvCxnSpPr>
            <p:cNvPr id="3499" name="Straight Connector 3498">
              <a:extLst>
                <a:ext uri="{FF2B5EF4-FFF2-40B4-BE49-F238E27FC236}">
                  <a16:creationId xmlns:a16="http://schemas.microsoft.com/office/drawing/2014/main" id="{4BAF11CF-F1F4-A322-A584-1917DC9DFC01}"/>
                </a:ext>
              </a:extLst>
            </p:cNvPr>
            <p:cNvCxnSpPr/>
            <p:nvPr/>
          </p:nvCxnSpPr>
          <p:spPr>
            <a:xfrm rot="16200000" flipH="1">
              <a:off x="7258792" y="4663192"/>
              <a:ext cx="70485" cy="0"/>
            </a:xfrm>
            <a:prstGeom prst="line">
              <a:avLst/>
            </a:prstGeom>
            <a:noFill/>
            <a:ln w="28575" cap="sq" cmpd="sng" algn="ctr">
              <a:solidFill>
                <a:srgbClr val="000000"/>
              </a:solidFill>
              <a:prstDash val="solid"/>
              <a:miter lim="800000"/>
            </a:ln>
            <a:effectLst/>
          </p:spPr>
        </p:cxnSp>
        <p:cxnSp>
          <p:nvCxnSpPr>
            <p:cNvPr id="3508" name="Straight Connector 3507">
              <a:extLst>
                <a:ext uri="{FF2B5EF4-FFF2-40B4-BE49-F238E27FC236}">
                  <a16:creationId xmlns:a16="http://schemas.microsoft.com/office/drawing/2014/main" id="{956E67BB-F049-70CA-90D7-834F483E61DA}"/>
                </a:ext>
              </a:extLst>
            </p:cNvPr>
            <p:cNvCxnSpPr/>
            <p:nvPr/>
          </p:nvCxnSpPr>
          <p:spPr>
            <a:xfrm rot="16200000" flipH="1">
              <a:off x="7477181" y="4663192"/>
              <a:ext cx="70485" cy="0"/>
            </a:xfrm>
            <a:prstGeom prst="line">
              <a:avLst/>
            </a:prstGeom>
            <a:noFill/>
            <a:ln w="28575" cap="sq" cmpd="sng" algn="ctr">
              <a:solidFill>
                <a:srgbClr val="000000"/>
              </a:solidFill>
              <a:prstDash val="solid"/>
              <a:miter lim="800000"/>
            </a:ln>
            <a:effectLst/>
          </p:spPr>
        </p:cxnSp>
        <p:cxnSp>
          <p:nvCxnSpPr>
            <p:cNvPr id="3510" name="Straight Connector 3509">
              <a:extLst>
                <a:ext uri="{FF2B5EF4-FFF2-40B4-BE49-F238E27FC236}">
                  <a16:creationId xmlns:a16="http://schemas.microsoft.com/office/drawing/2014/main" id="{72B28732-4895-DD47-96F2-C6FE74D996C9}"/>
                </a:ext>
              </a:extLst>
            </p:cNvPr>
            <p:cNvCxnSpPr/>
            <p:nvPr/>
          </p:nvCxnSpPr>
          <p:spPr>
            <a:xfrm rot="16200000" flipH="1">
              <a:off x="7695569" y="4663192"/>
              <a:ext cx="70485" cy="0"/>
            </a:xfrm>
            <a:prstGeom prst="line">
              <a:avLst/>
            </a:prstGeom>
            <a:noFill/>
            <a:ln w="28575" cap="sq" cmpd="sng" algn="ctr">
              <a:solidFill>
                <a:srgbClr val="000000"/>
              </a:solidFill>
              <a:prstDash val="solid"/>
              <a:miter lim="800000"/>
            </a:ln>
            <a:effectLst/>
          </p:spPr>
        </p:cxnSp>
        <p:cxnSp>
          <p:nvCxnSpPr>
            <p:cNvPr id="3512" name="Straight Connector 3511">
              <a:extLst>
                <a:ext uri="{FF2B5EF4-FFF2-40B4-BE49-F238E27FC236}">
                  <a16:creationId xmlns:a16="http://schemas.microsoft.com/office/drawing/2014/main" id="{37AF3483-E8A9-F1C3-2618-C783D70ED0E1}"/>
                </a:ext>
              </a:extLst>
            </p:cNvPr>
            <p:cNvCxnSpPr/>
            <p:nvPr/>
          </p:nvCxnSpPr>
          <p:spPr>
            <a:xfrm rot="16200000" flipH="1">
              <a:off x="7913958" y="4663192"/>
              <a:ext cx="70485" cy="0"/>
            </a:xfrm>
            <a:prstGeom prst="line">
              <a:avLst/>
            </a:prstGeom>
            <a:noFill/>
            <a:ln w="28575" cap="sq" cmpd="sng" algn="ctr">
              <a:solidFill>
                <a:srgbClr val="000000"/>
              </a:solidFill>
              <a:prstDash val="solid"/>
              <a:miter lim="800000"/>
            </a:ln>
            <a:effectLst/>
          </p:spPr>
        </p:cxnSp>
        <p:cxnSp>
          <p:nvCxnSpPr>
            <p:cNvPr id="3514" name="Straight Connector 3513">
              <a:extLst>
                <a:ext uri="{FF2B5EF4-FFF2-40B4-BE49-F238E27FC236}">
                  <a16:creationId xmlns:a16="http://schemas.microsoft.com/office/drawing/2014/main" id="{8961857A-0E2B-3655-9C47-341FFEDE58F1}"/>
                </a:ext>
              </a:extLst>
            </p:cNvPr>
            <p:cNvCxnSpPr/>
            <p:nvPr/>
          </p:nvCxnSpPr>
          <p:spPr>
            <a:xfrm rot="16200000" flipH="1">
              <a:off x="8132346" y="4663192"/>
              <a:ext cx="70485" cy="0"/>
            </a:xfrm>
            <a:prstGeom prst="line">
              <a:avLst/>
            </a:prstGeom>
            <a:noFill/>
            <a:ln w="28575" cap="sq" cmpd="sng" algn="ctr">
              <a:solidFill>
                <a:srgbClr val="000000"/>
              </a:solidFill>
              <a:prstDash val="solid"/>
              <a:miter lim="800000"/>
            </a:ln>
            <a:effectLst/>
          </p:spPr>
        </p:cxnSp>
        <p:cxnSp>
          <p:nvCxnSpPr>
            <p:cNvPr id="3516" name="Straight Connector 3515">
              <a:extLst>
                <a:ext uri="{FF2B5EF4-FFF2-40B4-BE49-F238E27FC236}">
                  <a16:creationId xmlns:a16="http://schemas.microsoft.com/office/drawing/2014/main" id="{0ED82414-83CF-C58E-B168-6D8069B5A34C}"/>
                </a:ext>
              </a:extLst>
            </p:cNvPr>
            <p:cNvCxnSpPr/>
            <p:nvPr/>
          </p:nvCxnSpPr>
          <p:spPr>
            <a:xfrm rot="16200000" flipH="1">
              <a:off x="8350733" y="4663192"/>
              <a:ext cx="70485" cy="0"/>
            </a:xfrm>
            <a:prstGeom prst="line">
              <a:avLst/>
            </a:prstGeom>
            <a:noFill/>
            <a:ln w="28575" cap="sq" cmpd="sng" algn="ctr">
              <a:solidFill>
                <a:srgbClr val="000000"/>
              </a:solidFill>
              <a:prstDash val="solid"/>
              <a:miter lim="800000"/>
            </a:ln>
            <a:effectLst/>
          </p:spPr>
        </p:cxnSp>
        <p:cxnSp>
          <p:nvCxnSpPr>
            <p:cNvPr id="3518" name="Straight Connector 3517">
              <a:extLst>
                <a:ext uri="{FF2B5EF4-FFF2-40B4-BE49-F238E27FC236}">
                  <a16:creationId xmlns:a16="http://schemas.microsoft.com/office/drawing/2014/main" id="{339BE1EA-DD19-BBDF-D146-C5C817391116}"/>
                </a:ext>
              </a:extLst>
            </p:cNvPr>
            <p:cNvCxnSpPr/>
            <p:nvPr/>
          </p:nvCxnSpPr>
          <p:spPr>
            <a:xfrm rot="16200000" flipH="1">
              <a:off x="8569122" y="4663192"/>
              <a:ext cx="70485" cy="0"/>
            </a:xfrm>
            <a:prstGeom prst="line">
              <a:avLst/>
            </a:prstGeom>
            <a:noFill/>
            <a:ln w="28575" cap="sq" cmpd="sng" algn="ctr">
              <a:solidFill>
                <a:srgbClr val="000000"/>
              </a:solidFill>
              <a:prstDash val="solid"/>
              <a:miter lim="800000"/>
            </a:ln>
            <a:effectLst/>
          </p:spPr>
        </p:cxnSp>
        <p:cxnSp>
          <p:nvCxnSpPr>
            <p:cNvPr id="3520" name="Straight Connector 3519">
              <a:extLst>
                <a:ext uri="{FF2B5EF4-FFF2-40B4-BE49-F238E27FC236}">
                  <a16:creationId xmlns:a16="http://schemas.microsoft.com/office/drawing/2014/main" id="{E91EDD3E-0407-92D4-071C-A491433B4859}"/>
                </a:ext>
              </a:extLst>
            </p:cNvPr>
            <p:cNvCxnSpPr/>
            <p:nvPr/>
          </p:nvCxnSpPr>
          <p:spPr>
            <a:xfrm rot="16200000" flipH="1">
              <a:off x="8787510" y="4663192"/>
              <a:ext cx="70485" cy="0"/>
            </a:xfrm>
            <a:prstGeom prst="line">
              <a:avLst/>
            </a:prstGeom>
            <a:noFill/>
            <a:ln w="28575" cap="sq" cmpd="sng" algn="ctr">
              <a:solidFill>
                <a:srgbClr val="000000"/>
              </a:solidFill>
              <a:prstDash val="solid"/>
              <a:miter lim="800000"/>
            </a:ln>
            <a:effectLst/>
          </p:spPr>
        </p:cxnSp>
        <p:cxnSp>
          <p:nvCxnSpPr>
            <p:cNvPr id="3522" name="Straight Connector 3521">
              <a:extLst>
                <a:ext uri="{FF2B5EF4-FFF2-40B4-BE49-F238E27FC236}">
                  <a16:creationId xmlns:a16="http://schemas.microsoft.com/office/drawing/2014/main" id="{C658F550-B367-56EC-9E42-E9D09AB89C49}"/>
                </a:ext>
              </a:extLst>
            </p:cNvPr>
            <p:cNvCxnSpPr/>
            <p:nvPr/>
          </p:nvCxnSpPr>
          <p:spPr>
            <a:xfrm rot="16200000" flipH="1">
              <a:off x="9005898" y="4663192"/>
              <a:ext cx="70485" cy="0"/>
            </a:xfrm>
            <a:prstGeom prst="line">
              <a:avLst/>
            </a:prstGeom>
            <a:noFill/>
            <a:ln w="28575" cap="sq" cmpd="sng" algn="ctr">
              <a:solidFill>
                <a:srgbClr val="000000"/>
              </a:solidFill>
              <a:prstDash val="solid"/>
              <a:miter lim="800000"/>
            </a:ln>
            <a:effectLst/>
          </p:spPr>
        </p:cxnSp>
        <p:cxnSp>
          <p:nvCxnSpPr>
            <p:cNvPr id="3524" name="Straight Connector 3523">
              <a:extLst>
                <a:ext uri="{FF2B5EF4-FFF2-40B4-BE49-F238E27FC236}">
                  <a16:creationId xmlns:a16="http://schemas.microsoft.com/office/drawing/2014/main" id="{142ADD83-4F0D-E746-8A61-96188A2290D0}"/>
                </a:ext>
              </a:extLst>
            </p:cNvPr>
            <p:cNvCxnSpPr/>
            <p:nvPr/>
          </p:nvCxnSpPr>
          <p:spPr>
            <a:xfrm rot="16200000" flipH="1">
              <a:off x="9224285" y="4663192"/>
              <a:ext cx="70485" cy="0"/>
            </a:xfrm>
            <a:prstGeom prst="line">
              <a:avLst/>
            </a:prstGeom>
            <a:noFill/>
            <a:ln w="28575" cap="sq" cmpd="sng" algn="ctr">
              <a:solidFill>
                <a:srgbClr val="000000"/>
              </a:solidFill>
              <a:prstDash val="solid"/>
              <a:miter lim="800000"/>
            </a:ln>
            <a:effectLst/>
          </p:spPr>
        </p:cxnSp>
        <p:cxnSp>
          <p:nvCxnSpPr>
            <p:cNvPr id="3526" name="Straight Connector 3525">
              <a:extLst>
                <a:ext uri="{FF2B5EF4-FFF2-40B4-BE49-F238E27FC236}">
                  <a16:creationId xmlns:a16="http://schemas.microsoft.com/office/drawing/2014/main" id="{BA3EEECF-36C4-1CE9-4A14-45D98CEC9B3A}"/>
                </a:ext>
              </a:extLst>
            </p:cNvPr>
            <p:cNvCxnSpPr/>
            <p:nvPr/>
          </p:nvCxnSpPr>
          <p:spPr>
            <a:xfrm rot="16200000" flipH="1">
              <a:off x="9442674" y="4663192"/>
              <a:ext cx="70485" cy="0"/>
            </a:xfrm>
            <a:prstGeom prst="line">
              <a:avLst/>
            </a:prstGeom>
            <a:noFill/>
            <a:ln w="28575" cap="sq" cmpd="sng" algn="ctr">
              <a:solidFill>
                <a:srgbClr val="000000"/>
              </a:solidFill>
              <a:prstDash val="solid"/>
              <a:miter lim="800000"/>
            </a:ln>
            <a:effectLst/>
          </p:spPr>
        </p:cxnSp>
        <p:cxnSp>
          <p:nvCxnSpPr>
            <p:cNvPr id="3528" name="Straight Connector 3527">
              <a:extLst>
                <a:ext uri="{FF2B5EF4-FFF2-40B4-BE49-F238E27FC236}">
                  <a16:creationId xmlns:a16="http://schemas.microsoft.com/office/drawing/2014/main" id="{2F19FEE1-367D-01F0-88F5-F415A3B64C8A}"/>
                </a:ext>
              </a:extLst>
            </p:cNvPr>
            <p:cNvCxnSpPr/>
            <p:nvPr/>
          </p:nvCxnSpPr>
          <p:spPr>
            <a:xfrm rot="16200000" flipH="1">
              <a:off x="9661062" y="4663192"/>
              <a:ext cx="70485" cy="0"/>
            </a:xfrm>
            <a:prstGeom prst="line">
              <a:avLst/>
            </a:prstGeom>
            <a:noFill/>
            <a:ln w="28575" cap="sq" cmpd="sng" algn="ctr">
              <a:solidFill>
                <a:srgbClr val="000000"/>
              </a:solidFill>
              <a:prstDash val="solid"/>
              <a:miter lim="800000"/>
            </a:ln>
            <a:effectLst/>
          </p:spPr>
        </p:cxnSp>
        <p:cxnSp>
          <p:nvCxnSpPr>
            <p:cNvPr id="3530" name="Straight Connector 3529">
              <a:extLst>
                <a:ext uri="{FF2B5EF4-FFF2-40B4-BE49-F238E27FC236}">
                  <a16:creationId xmlns:a16="http://schemas.microsoft.com/office/drawing/2014/main" id="{F8DCF48D-0028-DA6F-27D2-FA5B6DC798EC}"/>
                </a:ext>
              </a:extLst>
            </p:cNvPr>
            <p:cNvCxnSpPr/>
            <p:nvPr/>
          </p:nvCxnSpPr>
          <p:spPr>
            <a:xfrm rot="16200000" flipH="1">
              <a:off x="9879450" y="4663192"/>
              <a:ext cx="70485" cy="0"/>
            </a:xfrm>
            <a:prstGeom prst="line">
              <a:avLst/>
            </a:prstGeom>
            <a:noFill/>
            <a:ln w="28575" cap="sq" cmpd="sng" algn="ctr">
              <a:solidFill>
                <a:srgbClr val="000000"/>
              </a:solidFill>
              <a:prstDash val="solid"/>
              <a:miter lim="800000"/>
            </a:ln>
            <a:effectLst/>
          </p:spPr>
        </p:cxnSp>
        <p:cxnSp>
          <p:nvCxnSpPr>
            <p:cNvPr id="3532" name="Straight Connector 3531">
              <a:extLst>
                <a:ext uri="{FF2B5EF4-FFF2-40B4-BE49-F238E27FC236}">
                  <a16:creationId xmlns:a16="http://schemas.microsoft.com/office/drawing/2014/main" id="{E49575CA-EEA2-F9A7-8412-AF96B6C2C4C1}"/>
                </a:ext>
              </a:extLst>
            </p:cNvPr>
            <p:cNvCxnSpPr/>
            <p:nvPr/>
          </p:nvCxnSpPr>
          <p:spPr>
            <a:xfrm rot="16200000" flipH="1">
              <a:off x="10097839" y="4663192"/>
              <a:ext cx="70485" cy="0"/>
            </a:xfrm>
            <a:prstGeom prst="line">
              <a:avLst/>
            </a:prstGeom>
            <a:noFill/>
            <a:ln w="28575" cap="sq" cmpd="sng" algn="ctr">
              <a:solidFill>
                <a:srgbClr val="000000"/>
              </a:solidFill>
              <a:prstDash val="solid"/>
              <a:miter lim="800000"/>
            </a:ln>
            <a:effectLst/>
          </p:spPr>
        </p:cxnSp>
        <p:cxnSp>
          <p:nvCxnSpPr>
            <p:cNvPr id="3534" name="Straight Connector 3533">
              <a:extLst>
                <a:ext uri="{FF2B5EF4-FFF2-40B4-BE49-F238E27FC236}">
                  <a16:creationId xmlns:a16="http://schemas.microsoft.com/office/drawing/2014/main" id="{FE0075E7-E39A-43A9-1DA0-7F2245480246}"/>
                </a:ext>
              </a:extLst>
            </p:cNvPr>
            <p:cNvCxnSpPr/>
            <p:nvPr/>
          </p:nvCxnSpPr>
          <p:spPr>
            <a:xfrm rot="16200000" flipH="1">
              <a:off x="10316226" y="4663192"/>
              <a:ext cx="70485" cy="0"/>
            </a:xfrm>
            <a:prstGeom prst="line">
              <a:avLst/>
            </a:prstGeom>
            <a:noFill/>
            <a:ln w="28575" cap="sq" cmpd="sng" algn="ctr">
              <a:solidFill>
                <a:srgbClr val="000000"/>
              </a:solidFill>
              <a:prstDash val="solid"/>
              <a:miter lim="800000"/>
            </a:ln>
            <a:effectLst/>
          </p:spPr>
        </p:cxnSp>
        <p:cxnSp>
          <p:nvCxnSpPr>
            <p:cNvPr id="3536" name="Straight Connector 3535">
              <a:extLst>
                <a:ext uri="{FF2B5EF4-FFF2-40B4-BE49-F238E27FC236}">
                  <a16:creationId xmlns:a16="http://schemas.microsoft.com/office/drawing/2014/main" id="{B8D756BE-9576-C315-BC52-5BDB66274EA3}"/>
                </a:ext>
              </a:extLst>
            </p:cNvPr>
            <p:cNvCxnSpPr/>
            <p:nvPr/>
          </p:nvCxnSpPr>
          <p:spPr>
            <a:xfrm rot="16200000" flipH="1">
              <a:off x="10534614" y="4663192"/>
              <a:ext cx="70485" cy="0"/>
            </a:xfrm>
            <a:prstGeom prst="line">
              <a:avLst/>
            </a:prstGeom>
            <a:noFill/>
            <a:ln w="28575" cap="sq" cmpd="sng" algn="ctr">
              <a:solidFill>
                <a:srgbClr val="000000"/>
              </a:solidFill>
              <a:prstDash val="solid"/>
              <a:miter lim="800000"/>
            </a:ln>
            <a:effectLst/>
          </p:spPr>
        </p:cxnSp>
        <p:cxnSp>
          <p:nvCxnSpPr>
            <p:cNvPr id="3538" name="Straight Connector 3537">
              <a:extLst>
                <a:ext uri="{FF2B5EF4-FFF2-40B4-BE49-F238E27FC236}">
                  <a16:creationId xmlns:a16="http://schemas.microsoft.com/office/drawing/2014/main" id="{FCFB4246-4C5F-99C5-3EAC-73E4909AF831}"/>
                </a:ext>
              </a:extLst>
            </p:cNvPr>
            <p:cNvCxnSpPr/>
            <p:nvPr/>
          </p:nvCxnSpPr>
          <p:spPr>
            <a:xfrm rot="16200000" flipH="1">
              <a:off x="10753002" y="4663192"/>
              <a:ext cx="70485" cy="0"/>
            </a:xfrm>
            <a:prstGeom prst="line">
              <a:avLst/>
            </a:prstGeom>
            <a:noFill/>
            <a:ln w="28575" cap="sq" cmpd="sng" algn="ctr">
              <a:solidFill>
                <a:srgbClr val="000000"/>
              </a:solidFill>
              <a:prstDash val="solid"/>
              <a:miter lim="800000"/>
            </a:ln>
            <a:effectLst/>
          </p:spPr>
        </p:cxnSp>
        <p:cxnSp>
          <p:nvCxnSpPr>
            <p:cNvPr id="3540" name="Straight Connector 3539">
              <a:extLst>
                <a:ext uri="{FF2B5EF4-FFF2-40B4-BE49-F238E27FC236}">
                  <a16:creationId xmlns:a16="http://schemas.microsoft.com/office/drawing/2014/main" id="{11EB8948-E178-DD79-E3C4-3EF4AF01CDE2}"/>
                </a:ext>
              </a:extLst>
            </p:cNvPr>
            <p:cNvCxnSpPr/>
            <p:nvPr/>
          </p:nvCxnSpPr>
          <p:spPr>
            <a:xfrm rot="16200000" flipH="1">
              <a:off x="10971391" y="4663192"/>
              <a:ext cx="70485" cy="0"/>
            </a:xfrm>
            <a:prstGeom prst="line">
              <a:avLst/>
            </a:prstGeom>
            <a:noFill/>
            <a:ln w="28575" cap="sq" cmpd="sng" algn="ctr">
              <a:solidFill>
                <a:srgbClr val="000000"/>
              </a:solidFill>
              <a:prstDash val="solid"/>
              <a:miter lim="800000"/>
            </a:ln>
            <a:effectLst/>
          </p:spPr>
        </p:cxnSp>
        <p:cxnSp>
          <p:nvCxnSpPr>
            <p:cNvPr id="3542" name="Straight Connector 3541">
              <a:extLst>
                <a:ext uri="{FF2B5EF4-FFF2-40B4-BE49-F238E27FC236}">
                  <a16:creationId xmlns:a16="http://schemas.microsoft.com/office/drawing/2014/main" id="{4993DD70-B512-67F9-1ADD-8835757C9D69}"/>
                </a:ext>
              </a:extLst>
            </p:cNvPr>
            <p:cNvCxnSpPr>
              <a:cxnSpLocks/>
            </p:cNvCxnSpPr>
            <p:nvPr/>
          </p:nvCxnSpPr>
          <p:spPr>
            <a:xfrm rot="16200000" flipH="1">
              <a:off x="11408178" y="4663192"/>
              <a:ext cx="70485" cy="0"/>
            </a:xfrm>
            <a:prstGeom prst="line">
              <a:avLst/>
            </a:prstGeom>
            <a:noFill/>
            <a:ln w="28575" cap="sq" cmpd="sng" algn="ctr">
              <a:solidFill>
                <a:srgbClr val="000000"/>
              </a:solidFill>
              <a:prstDash val="solid"/>
              <a:miter lim="800000"/>
            </a:ln>
            <a:effectLst/>
          </p:spPr>
        </p:cxnSp>
        <p:cxnSp>
          <p:nvCxnSpPr>
            <p:cNvPr id="3798" name="Straight Connector 3797">
              <a:extLst>
                <a:ext uri="{FF2B5EF4-FFF2-40B4-BE49-F238E27FC236}">
                  <a16:creationId xmlns:a16="http://schemas.microsoft.com/office/drawing/2014/main" id="{B6F542E6-5A91-2838-CD4C-BA26F4250CC1}"/>
                </a:ext>
              </a:extLst>
            </p:cNvPr>
            <p:cNvCxnSpPr>
              <a:cxnSpLocks/>
            </p:cNvCxnSpPr>
            <p:nvPr/>
          </p:nvCxnSpPr>
          <p:spPr>
            <a:xfrm rot="16200000" flipH="1">
              <a:off x="11189778" y="4663192"/>
              <a:ext cx="70485" cy="0"/>
            </a:xfrm>
            <a:prstGeom prst="line">
              <a:avLst/>
            </a:prstGeom>
            <a:noFill/>
            <a:ln w="28575" cap="sq" cmpd="sng" algn="ctr">
              <a:solidFill>
                <a:srgbClr val="000000"/>
              </a:solidFill>
              <a:prstDash val="solid"/>
              <a:miter lim="800000"/>
            </a:ln>
            <a:effectLst/>
          </p:spPr>
        </p:cxnSp>
      </p:grpSp>
      <p:grpSp>
        <p:nvGrpSpPr>
          <p:cNvPr id="3799" name="Group 3798">
            <a:extLst>
              <a:ext uri="{FF2B5EF4-FFF2-40B4-BE49-F238E27FC236}">
                <a16:creationId xmlns:a16="http://schemas.microsoft.com/office/drawing/2014/main" id="{1108CD0C-7DE8-5ABB-B711-E0D58A007190}"/>
              </a:ext>
            </a:extLst>
          </p:cNvPr>
          <p:cNvGrpSpPr/>
          <p:nvPr/>
        </p:nvGrpSpPr>
        <p:grpSpPr>
          <a:xfrm>
            <a:off x="7268907" y="2125116"/>
            <a:ext cx="4110695" cy="1557030"/>
            <a:chOff x="5543547" y="1652992"/>
            <a:chExt cx="3092469" cy="895574"/>
          </a:xfrm>
        </p:grpSpPr>
        <p:grpSp>
          <p:nvGrpSpPr>
            <p:cNvPr id="3800" name="Graphic 892">
              <a:extLst>
                <a:ext uri="{FF2B5EF4-FFF2-40B4-BE49-F238E27FC236}">
                  <a16:creationId xmlns:a16="http://schemas.microsoft.com/office/drawing/2014/main" id="{65BFAF93-FDBC-258F-8829-F4A3590D3612}"/>
                </a:ext>
              </a:extLst>
            </p:cNvPr>
            <p:cNvGrpSpPr/>
            <p:nvPr/>
          </p:nvGrpSpPr>
          <p:grpSpPr>
            <a:xfrm>
              <a:off x="5543547" y="1652992"/>
              <a:ext cx="43200" cy="43200"/>
              <a:chOff x="5553075" y="1677386"/>
              <a:chExt cx="23050" cy="24152"/>
            </a:xfrm>
          </p:grpSpPr>
          <p:sp>
            <p:nvSpPr>
              <p:cNvPr id="3994" name="Freeform: Shape 3993">
                <a:extLst>
                  <a:ext uri="{FF2B5EF4-FFF2-40B4-BE49-F238E27FC236}">
                    <a16:creationId xmlns:a16="http://schemas.microsoft.com/office/drawing/2014/main" id="{22AB1B0F-CBDC-EDBC-54FE-EBBE9219D555}"/>
                  </a:ext>
                </a:extLst>
              </p:cNvPr>
              <p:cNvSpPr/>
              <p:nvPr/>
            </p:nvSpPr>
            <p:spPr>
              <a:xfrm>
                <a:off x="5564600" y="1677386"/>
                <a:ext cx="12005" cy="24152"/>
              </a:xfrm>
              <a:custGeom>
                <a:avLst/>
                <a:gdLst>
                  <a:gd name="connsiteX0" fmla="*/ 0 w 12005"/>
                  <a:gd name="connsiteY0" fmla="*/ 0 h 24152"/>
                  <a:gd name="connsiteX1" fmla="*/ 0 w 12005"/>
                  <a:gd name="connsiteY1" fmla="*/ 24153 h 24152"/>
                </a:gdLst>
                <a:ahLst/>
                <a:cxnLst>
                  <a:cxn ang="0">
                    <a:pos x="connsiteX0" y="connsiteY0"/>
                  </a:cxn>
                  <a:cxn ang="0">
                    <a:pos x="connsiteX1" y="connsiteY1"/>
                  </a:cxn>
                </a:cxnLst>
                <a:rect l="l" t="t" r="r" b="b"/>
                <a:pathLst>
                  <a:path w="12005" h="24152">
                    <a:moveTo>
                      <a:pt x="0" y="0"/>
                    </a:moveTo>
                    <a:lnTo>
                      <a:pt x="0" y="2415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95" name="Freeform: Shape 3994">
                <a:extLst>
                  <a:ext uri="{FF2B5EF4-FFF2-40B4-BE49-F238E27FC236}">
                    <a16:creationId xmlns:a16="http://schemas.microsoft.com/office/drawing/2014/main" id="{BE85EA36-3483-E8C0-F9F9-E31958A2A676}"/>
                  </a:ext>
                </a:extLst>
              </p:cNvPr>
              <p:cNvSpPr/>
              <p:nvPr/>
            </p:nvSpPr>
            <p:spPr>
              <a:xfrm>
                <a:off x="5553075" y="1689462"/>
                <a:ext cx="23050" cy="12579"/>
              </a:xfrm>
              <a:custGeom>
                <a:avLst/>
                <a:gdLst>
                  <a:gd name="connsiteX0" fmla="*/ 23051 w 23050"/>
                  <a:gd name="connsiteY0" fmla="*/ 0 h 12579"/>
                  <a:gd name="connsiteX1" fmla="*/ 0 w 23050"/>
                  <a:gd name="connsiteY1" fmla="*/ 0 h 12579"/>
                </a:gdLst>
                <a:ahLst/>
                <a:cxnLst>
                  <a:cxn ang="0">
                    <a:pos x="connsiteX0" y="connsiteY0"/>
                  </a:cxn>
                  <a:cxn ang="0">
                    <a:pos x="connsiteX1" y="connsiteY1"/>
                  </a:cxn>
                </a:cxnLst>
                <a:rect l="l" t="t" r="r" b="b"/>
                <a:pathLst>
                  <a:path w="23050" h="12579">
                    <a:moveTo>
                      <a:pt x="23051" y="0"/>
                    </a:moveTo>
                    <a:lnTo>
                      <a:pt x="0" y="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01" name="Graphic 892">
              <a:extLst>
                <a:ext uri="{FF2B5EF4-FFF2-40B4-BE49-F238E27FC236}">
                  <a16:creationId xmlns:a16="http://schemas.microsoft.com/office/drawing/2014/main" id="{3F57A2B2-3B9B-1C0B-C7CE-9D9FEA0F3B8E}"/>
                </a:ext>
              </a:extLst>
            </p:cNvPr>
            <p:cNvGrpSpPr/>
            <p:nvPr/>
          </p:nvGrpSpPr>
          <p:grpSpPr>
            <a:xfrm>
              <a:off x="5551710" y="1652992"/>
              <a:ext cx="43200" cy="43200"/>
              <a:chOff x="5561238" y="1677386"/>
              <a:chExt cx="23050" cy="24152"/>
            </a:xfrm>
          </p:grpSpPr>
          <p:sp>
            <p:nvSpPr>
              <p:cNvPr id="3992" name="Freeform: Shape 3991">
                <a:extLst>
                  <a:ext uri="{FF2B5EF4-FFF2-40B4-BE49-F238E27FC236}">
                    <a16:creationId xmlns:a16="http://schemas.microsoft.com/office/drawing/2014/main" id="{940ACE01-0FE6-A5ED-BB2C-B193FB99C749}"/>
                  </a:ext>
                </a:extLst>
              </p:cNvPr>
              <p:cNvSpPr/>
              <p:nvPr/>
            </p:nvSpPr>
            <p:spPr>
              <a:xfrm>
                <a:off x="5572763" y="1677386"/>
                <a:ext cx="12005" cy="24152"/>
              </a:xfrm>
              <a:custGeom>
                <a:avLst/>
                <a:gdLst>
                  <a:gd name="connsiteX0" fmla="*/ 1 w 12005"/>
                  <a:gd name="connsiteY0" fmla="*/ 0 h 24152"/>
                  <a:gd name="connsiteX1" fmla="*/ 1 w 12005"/>
                  <a:gd name="connsiteY1" fmla="*/ 24153 h 24152"/>
                </a:gdLst>
                <a:ahLst/>
                <a:cxnLst>
                  <a:cxn ang="0">
                    <a:pos x="connsiteX0" y="connsiteY0"/>
                  </a:cxn>
                  <a:cxn ang="0">
                    <a:pos x="connsiteX1" y="connsiteY1"/>
                  </a:cxn>
                </a:cxnLst>
                <a:rect l="l" t="t" r="r" b="b"/>
                <a:pathLst>
                  <a:path w="12005" h="24152">
                    <a:moveTo>
                      <a:pt x="1" y="0"/>
                    </a:moveTo>
                    <a:lnTo>
                      <a:pt x="1" y="2415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93" name="Freeform: Shape 3992">
                <a:extLst>
                  <a:ext uri="{FF2B5EF4-FFF2-40B4-BE49-F238E27FC236}">
                    <a16:creationId xmlns:a16="http://schemas.microsoft.com/office/drawing/2014/main" id="{899012FD-2570-DBDD-2EAE-607159CEAD16}"/>
                  </a:ext>
                </a:extLst>
              </p:cNvPr>
              <p:cNvSpPr/>
              <p:nvPr/>
            </p:nvSpPr>
            <p:spPr>
              <a:xfrm>
                <a:off x="5561238" y="1689462"/>
                <a:ext cx="23050" cy="12579"/>
              </a:xfrm>
              <a:custGeom>
                <a:avLst/>
                <a:gdLst>
                  <a:gd name="connsiteX0" fmla="*/ 23051 w 23050"/>
                  <a:gd name="connsiteY0" fmla="*/ 0 h 12579"/>
                  <a:gd name="connsiteX1" fmla="*/ 1 w 23050"/>
                  <a:gd name="connsiteY1" fmla="*/ 0 h 12579"/>
                </a:gdLst>
                <a:ahLst/>
                <a:cxnLst>
                  <a:cxn ang="0">
                    <a:pos x="connsiteX0" y="connsiteY0"/>
                  </a:cxn>
                  <a:cxn ang="0">
                    <a:pos x="connsiteX1" y="connsiteY1"/>
                  </a:cxn>
                </a:cxnLst>
                <a:rect l="l" t="t" r="r" b="b"/>
                <a:pathLst>
                  <a:path w="23050" h="12579">
                    <a:moveTo>
                      <a:pt x="23051" y="0"/>
                    </a:moveTo>
                    <a:lnTo>
                      <a:pt x="1" y="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02" name="Graphic 892">
              <a:extLst>
                <a:ext uri="{FF2B5EF4-FFF2-40B4-BE49-F238E27FC236}">
                  <a16:creationId xmlns:a16="http://schemas.microsoft.com/office/drawing/2014/main" id="{CB38A7D4-40EC-5711-5A7F-1E3D207DEE73}"/>
                </a:ext>
              </a:extLst>
            </p:cNvPr>
            <p:cNvGrpSpPr/>
            <p:nvPr/>
          </p:nvGrpSpPr>
          <p:grpSpPr>
            <a:xfrm>
              <a:off x="5607656" y="1652992"/>
              <a:ext cx="43200" cy="43200"/>
              <a:chOff x="5617184" y="1677386"/>
              <a:chExt cx="23050" cy="24152"/>
            </a:xfrm>
          </p:grpSpPr>
          <p:sp>
            <p:nvSpPr>
              <p:cNvPr id="3990" name="Freeform: Shape 3989">
                <a:extLst>
                  <a:ext uri="{FF2B5EF4-FFF2-40B4-BE49-F238E27FC236}">
                    <a16:creationId xmlns:a16="http://schemas.microsoft.com/office/drawing/2014/main" id="{F02DD96B-C0BA-DE6B-7122-F979C9B1D0B2}"/>
                  </a:ext>
                </a:extLst>
              </p:cNvPr>
              <p:cNvSpPr/>
              <p:nvPr/>
            </p:nvSpPr>
            <p:spPr>
              <a:xfrm>
                <a:off x="5628709" y="1677386"/>
                <a:ext cx="12005" cy="24152"/>
              </a:xfrm>
              <a:custGeom>
                <a:avLst/>
                <a:gdLst>
                  <a:gd name="connsiteX0" fmla="*/ 5 w 12005"/>
                  <a:gd name="connsiteY0" fmla="*/ 0 h 24152"/>
                  <a:gd name="connsiteX1" fmla="*/ 5 w 12005"/>
                  <a:gd name="connsiteY1" fmla="*/ 24153 h 24152"/>
                </a:gdLst>
                <a:ahLst/>
                <a:cxnLst>
                  <a:cxn ang="0">
                    <a:pos x="connsiteX0" y="connsiteY0"/>
                  </a:cxn>
                  <a:cxn ang="0">
                    <a:pos x="connsiteX1" y="connsiteY1"/>
                  </a:cxn>
                </a:cxnLst>
                <a:rect l="l" t="t" r="r" b="b"/>
                <a:pathLst>
                  <a:path w="12005" h="24152">
                    <a:moveTo>
                      <a:pt x="5" y="0"/>
                    </a:moveTo>
                    <a:lnTo>
                      <a:pt x="5" y="2415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91" name="Freeform: Shape 3990">
                <a:extLst>
                  <a:ext uri="{FF2B5EF4-FFF2-40B4-BE49-F238E27FC236}">
                    <a16:creationId xmlns:a16="http://schemas.microsoft.com/office/drawing/2014/main" id="{57C92C28-6630-4C8B-6F20-2B13211BA2F8}"/>
                  </a:ext>
                </a:extLst>
              </p:cNvPr>
              <p:cNvSpPr/>
              <p:nvPr/>
            </p:nvSpPr>
            <p:spPr>
              <a:xfrm>
                <a:off x="5617184" y="1689462"/>
                <a:ext cx="23050" cy="12579"/>
              </a:xfrm>
              <a:custGeom>
                <a:avLst/>
                <a:gdLst>
                  <a:gd name="connsiteX0" fmla="*/ 23056 w 23050"/>
                  <a:gd name="connsiteY0" fmla="*/ 0 h 12579"/>
                  <a:gd name="connsiteX1" fmla="*/ 5 w 23050"/>
                  <a:gd name="connsiteY1" fmla="*/ 0 h 12579"/>
                </a:gdLst>
                <a:ahLst/>
                <a:cxnLst>
                  <a:cxn ang="0">
                    <a:pos x="connsiteX0" y="connsiteY0"/>
                  </a:cxn>
                  <a:cxn ang="0">
                    <a:pos x="connsiteX1" y="connsiteY1"/>
                  </a:cxn>
                </a:cxnLst>
                <a:rect l="l" t="t" r="r" b="b"/>
                <a:pathLst>
                  <a:path w="23050" h="12579">
                    <a:moveTo>
                      <a:pt x="23056" y="0"/>
                    </a:moveTo>
                    <a:lnTo>
                      <a:pt x="5" y="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03" name="Graphic 892">
              <a:extLst>
                <a:ext uri="{FF2B5EF4-FFF2-40B4-BE49-F238E27FC236}">
                  <a16:creationId xmlns:a16="http://schemas.microsoft.com/office/drawing/2014/main" id="{66A6DAB8-0345-1E91-7237-E5E8FBDCBD90}"/>
                </a:ext>
              </a:extLst>
            </p:cNvPr>
            <p:cNvGrpSpPr/>
            <p:nvPr/>
          </p:nvGrpSpPr>
          <p:grpSpPr>
            <a:xfrm>
              <a:off x="5643552" y="1669310"/>
              <a:ext cx="43200" cy="43200"/>
              <a:chOff x="5653080" y="1694745"/>
              <a:chExt cx="23050" cy="24152"/>
            </a:xfrm>
          </p:grpSpPr>
          <p:sp>
            <p:nvSpPr>
              <p:cNvPr id="3988" name="Freeform: Shape 3987">
                <a:extLst>
                  <a:ext uri="{FF2B5EF4-FFF2-40B4-BE49-F238E27FC236}">
                    <a16:creationId xmlns:a16="http://schemas.microsoft.com/office/drawing/2014/main" id="{8E2CE6EF-6218-21F1-50EF-790C7B2F3EB8}"/>
                  </a:ext>
                </a:extLst>
              </p:cNvPr>
              <p:cNvSpPr/>
              <p:nvPr/>
            </p:nvSpPr>
            <p:spPr>
              <a:xfrm>
                <a:off x="5664605" y="1694745"/>
                <a:ext cx="12005" cy="24152"/>
              </a:xfrm>
              <a:custGeom>
                <a:avLst/>
                <a:gdLst>
                  <a:gd name="connsiteX0" fmla="*/ 8 w 12005"/>
                  <a:gd name="connsiteY0" fmla="*/ 1 h 24152"/>
                  <a:gd name="connsiteX1" fmla="*/ 8 w 12005"/>
                  <a:gd name="connsiteY1" fmla="*/ 24154 h 24152"/>
                </a:gdLst>
                <a:ahLst/>
                <a:cxnLst>
                  <a:cxn ang="0">
                    <a:pos x="connsiteX0" y="connsiteY0"/>
                  </a:cxn>
                  <a:cxn ang="0">
                    <a:pos x="connsiteX1" y="connsiteY1"/>
                  </a:cxn>
                </a:cxnLst>
                <a:rect l="l" t="t" r="r" b="b"/>
                <a:pathLst>
                  <a:path w="12005" h="24152">
                    <a:moveTo>
                      <a:pt x="8" y="1"/>
                    </a:moveTo>
                    <a:lnTo>
                      <a:pt x="8" y="2415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89" name="Freeform: Shape 3988">
                <a:extLst>
                  <a:ext uri="{FF2B5EF4-FFF2-40B4-BE49-F238E27FC236}">
                    <a16:creationId xmlns:a16="http://schemas.microsoft.com/office/drawing/2014/main" id="{C98A1B2D-A86C-C677-2213-0377040E15A4}"/>
                  </a:ext>
                </a:extLst>
              </p:cNvPr>
              <p:cNvSpPr/>
              <p:nvPr/>
            </p:nvSpPr>
            <p:spPr>
              <a:xfrm>
                <a:off x="5653080" y="1706821"/>
                <a:ext cx="23050" cy="12579"/>
              </a:xfrm>
              <a:custGeom>
                <a:avLst/>
                <a:gdLst>
                  <a:gd name="connsiteX0" fmla="*/ 23059 w 23050"/>
                  <a:gd name="connsiteY0" fmla="*/ 1 h 12579"/>
                  <a:gd name="connsiteX1" fmla="*/ 8 w 23050"/>
                  <a:gd name="connsiteY1" fmla="*/ 1 h 12579"/>
                </a:gdLst>
                <a:ahLst/>
                <a:cxnLst>
                  <a:cxn ang="0">
                    <a:pos x="connsiteX0" y="connsiteY0"/>
                  </a:cxn>
                  <a:cxn ang="0">
                    <a:pos x="connsiteX1" y="connsiteY1"/>
                  </a:cxn>
                </a:cxnLst>
                <a:rect l="l" t="t" r="r" b="b"/>
                <a:pathLst>
                  <a:path w="23050" h="12579">
                    <a:moveTo>
                      <a:pt x="23059" y="1"/>
                    </a:moveTo>
                    <a:lnTo>
                      <a:pt x="8" y="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04" name="Graphic 892">
              <a:extLst>
                <a:ext uri="{FF2B5EF4-FFF2-40B4-BE49-F238E27FC236}">
                  <a16:creationId xmlns:a16="http://schemas.microsoft.com/office/drawing/2014/main" id="{21EE4853-89B8-0419-9390-F1F9201D3CB1}"/>
                </a:ext>
              </a:extLst>
            </p:cNvPr>
            <p:cNvGrpSpPr/>
            <p:nvPr/>
          </p:nvGrpSpPr>
          <p:grpSpPr>
            <a:xfrm>
              <a:off x="5657959" y="1685393"/>
              <a:ext cx="43200" cy="43200"/>
              <a:chOff x="5667487" y="1711853"/>
              <a:chExt cx="23050" cy="24152"/>
            </a:xfrm>
          </p:grpSpPr>
          <p:sp>
            <p:nvSpPr>
              <p:cNvPr id="3986" name="Freeform: Shape 3985">
                <a:extLst>
                  <a:ext uri="{FF2B5EF4-FFF2-40B4-BE49-F238E27FC236}">
                    <a16:creationId xmlns:a16="http://schemas.microsoft.com/office/drawing/2014/main" id="{B9AB2047-0404-CF38-A1FD-586FBF99B861}"/>
                  </a:ext>
                </a:extLst>
              </p:cNvPr>
              <p:cNvSpPr/>
              <p:nvPr/>
            </p:nvSpPr>
            <p:spPr>
              <a:xfrm>
                <a:off x="5679012" y="1711853"/>
                <a:ext cx="12005" cy="24152"/>
              </a:xfrm>
              <a:custGeom>
                <a:avLst/>
                <a:gdLst>
                  <a:gd name="connsiteX0" fmla="*/ 10 w 12005"/>
                  <a:gd name="connsiteY0" fmla="*/ 3 h 24152"/>
                  <a:gd name="connsiteX1" fmla="*/ 10 w 12005"/>
                  <a:gd name="connsiteY1" fmla="*/ 24155 h 24152"/>
                </a:gdLst>
                <a:ahLst/>
                <a:cxnLst>
                  <a:cxn ang="0">
                    <a:pos x="connsiteX0" y="connsiteY0"/>
                  </a:cxn>
                  <a:cxn ang="0">
                    <a:pos x="connsiteX1" y="connsiteY1"/>
                  </a:cxn>
                </a:cxnLst>
                <a:rect l="l" t="t" r="r" b="b"/>
                <a:pathLst>
                  <a:path w="12005" h="24152">
                    <a:moveTo>
                      <a:pt x="10" y="3"/>
                    </a:moveTo>
                    <a:lnTo>
                      <a:pt x="10" y="2415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87" name="Freeform: Shape 3986">
                <a:extLst>
                  <a:ext uri="{FF2B5EF4-FFF2-40B4-BE49-F238E27FC236}">
                    <a16:creationId xmlns:a16="http://schemas.microsoft.com/office/drawing/2014/main" id="{812EC710-3EE0-E33A-1787-CB6509F7BB8F}"/>
                  </a:ext>
                </a:extLst>
              </p:cNvPr>
              <p:cNvSpPr/>
              <p:nvPr/>
            </p:nvSpPr>
            <p:spPr>
              <a:xfrm>
                <a:off x="5667487" y="1723929"/>
                <a:ext cx="23050" cy="12579"/>
              </a:xfrm>
              <a:custGeom>
                <a:avLst/>
                <a:gdLst>
                  <a:gd name="connsiteX0" fmla="*/ 23060 w 23050"/>
                  <a:gd name="connsiteY0" fmla="*/ 3 h 12579"/>
                  <a:gd name="connsiteX1" fmla="*/ 10 w 23050"/>
                  <a:gd name="connsiteY1" fmla="*/ 3 h 12579"/>
                </a:gdLst>
                <a:ahLst/>
                <a:cxnLst>
                  <a:cxn ang="0">
                    <a:pos x="connsiteX0" y="connsiteY0"/>
                  </a:cxn>
                  <a:cxn ang="0">
                    <a:pos x="connsiteX1" y="connsiteY1"/>
                  </a:cxn>
                </a:cxnLst>
                <a:rect l="l" t="t" r="r" b="b"/>
                <a:pathLst>
                  <a:path w="23050" h="12579">
                    <a:moveTo>
                      <a:pt x="23060" y="3"/>
                    </a:moveTo>
                    <a:lnTo>
                      <a:pt x="10" y="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05" name="Graphic 892">
              <a:extLst>
                <a:ext uri="{FF2B5EF4-FFF2-40B4-BE49-F238E27FC236}">
                  <a16:creationId xmlns:a16="http://schemas.microsoft.com/office/drawing/2014/main" id="{07A028F1-5C19-0E8D-F540-1F1D2EEC98D0}"/>
                </a:ext>
              </a:extLst>
            </p:cNvPr>
            <p:cNvGrpSpPr/>
            <p:nvPr/>
          </p:nvGrpSpPr>
          <p:grpSpPr>
            <a:xfrm>
              <a:off x="5665042" y="1717558"/>
              <a:ext cx="43200" cy="43200"/>
              <a:chOff x="5674570" y="1746069"/>
              <a:chExt cx="23050" cy="24152"/>
            </a:xfrm>
          </p:grpSpPr>
          <p:sp>
            <p:nvSpPr>
              <p:cNvPr id="3984" name="Freeform: Shape 3983">
                <a:extLst>
                  <a:ext uri="{FF2B5EF4-FFF2-40B4-BE49-F238E27FC236}">
                    <a16:creationId xmlns:a16="http://schemas.microsoft.com/office/drawing/2014/main" id="{3AAF3F42-DCA5-A74A-D9C3-69A4C3F209DA}"/>
                  </a:ext>
                </a:extLst>
              </p:cNvPr>
              <p:cNvSpPr/>
              <p:nvPr/>
            </p:nvSpPr>
            <p:spPr>
              <a:xfrm>
                <a:off x="5686095" y="1746069"/>
                <a:ext cx="12005" cy="24152"/>
              </a:xfrm>
              <a:custGeom>
                <a:avLst/>
                <a:gdLst>
                  <a:gd name="connsiteX0" fmla="*/ 10 w 12005"/>
                  <a:gd name="connsiteY0" fmla="*/ 5 h 24152"/>
                  <a:gd name="connsiteX1" fmla="*/ 10 w 12005"/>
                  <a:gd name="connsiteY1" fmla="*/ 24158 h 24152"/>
                </a:gdLst>
                <a:ahLst/>
                <a:cxnLst>
                  <a:cxn ang="0">
                    <a:pos x="connsiteX0" y="connsiteY0"/>
                  </a:cxn>
                  <a:cxn ang="0">
                    <a:pos x="connsiteX1" y="connsiteY1"/>
                  </a:cxn>
                </a:cxnLst>
                <a:rect l="l" t="t" r="r" b="b"/>
                <a:pathLst>
                  <a:path w="12005" h="24152">
                    <a:moveTo>
                      <a:pt x="10" y="5"/>
                    </a:moveTo>
                    <a:lnTo>
                      <a:pt x="10" y="2415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85" name="Freeform: Shape 3984">
                <a:extLst>
                  <a:ext uri="{FF2B5EF4-FFF2-40B4-BE49-F238E27FC236}">
                    <a16:creationId xmlns:a16="http://schemas.microsoft.com/office/drawing/2014/main" id="{F5548771-337E-3150-F5DF-72895E7E4357}"/>
                  </a:ext>
                </a:extLst>
              </p:cNvPr>
              <p:cNvSpPr/>
              <p:nvPr/>
            </p:nvSpPr>
            <p:spPr>
              <a:xfrm>
                <a:off x="5674570" y="1758145"/>
                <a:ext cx="23050" cy="12579"/>
              </a:xfrm>
              <a:custGeom>
                <a:avLst/>
                <a:gdLst>
                  <a:gd name="connsiteX0" fmla="*/ 23061 w 23050"/>
                  <a:gd name="connsiteY0" fmla="*/ 5 h 12579"/>
                  <a:gd name="connsiteX1" fmla="*/ 10 w 23050"/>
                  <a:gd name="connsiteY1" fmla="*/ 5 h 12579"/>
                </a:gdLst>
                <a:ahLst/>
                <a:cxnLst>
                  <a:cxn ang="0">
                    <a:pos x="connsiteX0" y="connsiteY0"/>
                  </a:cxn>
                  <a:cxn ang="0">
                    <a:pos x="connsiteX1" y="connsiteY1"/>
                  </a:cxn>
                </a:cxnLst>
                <a:rect l="l" t="t" r="r" b="b"/>
                <a:pathLst>
                  <a:path w="23050" h="12579">
                    <a:moveTo>
                      <a:pt x="23061" y="5"/>
                    </a:moveTo>
                    <a:lnTo>
                      <a:pt x="10" y="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06" name="Graphic 892">
              <a:extLst>
                <a:ext uri="{FF2B5EF4-FFF2-40B4-BE49-F238E27FC236}">
                  <a16:creationId xmlns:a16="http://schemas.microsoft.com/office/drawing/2014/main" id="{24042221-C813-2941-386E-E6F9E6249A14}"/>
                </a:ext>
              </a:extLst>
            </p:cNvPr>
            <p:cNvGrpSpPr/>
            <p:nvPr/>
          </p:nvGrpSpPr>
          <p:grpSpPr>
            <a:xfrm>
              <a:off x="5678488" y="1735414"/>
              <a:ext cx="43200" cy="43200"/>
              <a:chOff x="5688016" y="1765064"/>
              <a:chExt cx="23050" cy="24152"/>
            </a:xfrm>
          </p:grpSpPr>
          <p:sp>
            <p:nvSpPr>
              <p:cNvPr id="3982" name="Freeform: Shape 3981">
                <a:extLst>
                  <a:ext uri="{FF2B5EF4-FFF2-40B4-BE49-F238E27FC236}">
                    <a16:creationId xmlns:a16="http://schemas.microsoft.com/office/drawing/2014/main" id="{E4ED60D8-4D63-F138-608D-3C3946A264F1}"/>
                  </a:ext>
                </a:extLst>
              </p:cNvPr>
              <p:cNvSpPr/>
              <p:nvPr/>
            </p:nvSpPr>
            <p:spPr>
              <a:xfrm>
                <a:off x="5699541" y="1765064"/>
                <a:ext cx="12005" cy="24152"/>
              </a:xfrm>
              <a:custGeom>
                <a:avLst/>
                <a:gdLst>
                  <a:gd name="connsiteX0" fmla="*/ 11 w 12005"/>
                  <a:gd name="connsiteY0" fmla="*/ 7 h 24152"/>
                  <a:gd name="connsiteX1" fmla="*/ 11 w 12005"/>
                  <a:gd name="connsiteY1" fmla="*/ 24159 h 24152"/>
                </a:gdLst>
                <a:ahLst/>
                <a:cxnLst>
                  <a:cxn ang="0">
                    <a:pos x="connsiteX0" y="connsiteY0"/>
                  </a:cxn>
                  <a:cxn ang="0">
                    <a:pos x="connsiteX1" y="connsiteY1"/>
                  </a:cxn>
                </a:cxnLst>
                <a:rect l="l" t="t" r="r" b="b"/>
                <a:pathLst>
                  <a:path w="12005" h="24152">
                    <a:moveTo>
                      <a:pt x="11" y="7"/>
                    </a:moveTo>
                    <a:lnTo>
                      <a:pt x="11" y="2415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83" name="Freeform: Shape 3982">
                <a:extLst>
                  <a:ext uri="{FF2B5EF4-FFF2-40B4-BE49-F238E27FC236}">
                    <a16:creationId xmlns:a16="http://schemas.microsoft.com/office/drawing/2014/main" id="{19F4C593-ABF6-38CB-B362-E5040E4D9CA0}"/>
                  </a:ext>
                </a:extLst>
              </p:cNvPr>
              <p:cNvSpPr/>
              <p:nvPr/>
            </p:nvSpPr>
            <p:spPr>
              <a:xfrm>
                <a:off x="5688016" y="1777140"/>
                <a:ext cx="23050" cy="12579"/>
              </a:xfrm>
              <a:custGeom>
                <a:avLst/>
                <a:gdLst>
                  <a:gd name="connsiteX0" fmla="*/ 23062 w 23050"/>
                  <a:gd name="connsiteY0" fmla="*/ 7 h 12579"/>
                  <a:gd name="connsiteX1" fmla="*/ 11 w 23050"/>
                  <a:gd name="connsiteY1" fmla="*/ 7 h 12579"/>
                </a:gdLst>
                <a:ahLst/>
                <a:cxnLst>
                  <a:cxn ang="0">
                    <a:pos x="connsiteX0" y="connsiteY0"/>
                  </a:cxn>
                  <a:cxn ang="0">
                    <a:pos x="connsiteX1" y="connsiteY1"/>
                  </a:cxn>
                </a:cxnLst>
                <a:rect l="l" t="t" r="r" b="b"/>
                <a:pathLst>
                  <a:path w="23050" h="12579">
                    <a:moveTo>
                      <a:pt x="23062" y="7"/>
                    </a:moveTo>
                    <a:lnTo>
                      <a:pt x="11" y="7"/>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07" name="Graphic 892">
              <a:extLst>
                <a:ext uri="{FF2B5EF4-FFF2-40B4-BE49-F238E27FC236}">
                  <a16:creationId xmlns:a16="http://schemas.microsoft.com/office/drawing/2014/main" id="{379AED79-BD86-925D-0DD8-47FBAC11BF14}"/>
                </a:ext>
              </a:extLst>
            </p:cNvPr>
            <p:cNvGrpSpPr/>
            <p:nvPr/>
          </p:nvGrpSpPr>
          <p:grpSpPr>
            <a:xfrm>
              <a:off x="5699738" y="1749960"/>
              <a:ext cx="43200" cy="43200"/>
              <a:chOff x="5709266" y="1780537"/>
              <a:chExt cx="23050" cy="24152"/>
            </a:xfrm>
          </p:grpSpPr>
          <p:sp>
            <p:nvSpPr>
              <p:cNvPr id="3980" name="Freeform: Shape 3979">
                <a:extLst>
                  <a:ext uri="{FF2B5EF4-FFF2-40B4-BE49-F238E27FC236}">
                    <a16:creationId xmlns:a16="http://schemas.microsoft.com/office/drawing/2014/main" id="{6FB46AAB-C85C-0F80-C192-6B73297D6F0A}"/>
                  </a:ext>
                </a:extLst>
              </p:cNvPr>
              <p:cNvSpPr/>
              <p:nvPr/>
            </p:nvSpPr>
            <p:spPr>
              <a:xfrm>
                <a:off x="5720791" y="1780537"/>
                <a:ext cx="12005" cy="24152"/>
              </a:xfrm>
              <a:custGeom>
                <a:avLst/>
                <a:gdLst>
                  <a:gd name="connsiteX0" fmla="*/ 13 w 12005"/>
                  <a:gd name="connsiteY0" fmla="*/ 8 h 24152"/>
                  <a:gd name="connsiteX1" fmla="*/ 13 w 12005"/>
                  <a:gd name="connsiteY1" fmla="*/ 24161 h 24152"/>
                </a:gdLst>
                <a:ahLst/>
                <a:cxnLst>
                  <a:cxn ang="0">
                    <a:pos x="connsiteX0" y="connsiteY0"/>
                  </a:cxn>
                  <a:cxn ang="0">
                    <a:pos x="connsiteX1" y="connsiteY1"/>
                  </a:cxn>
                </a:cxnLst>
                <a:rect l="l" t="t" r="r" b="b"/>
                <a:pathLst>
                  <a:path w="12005" h="24152">
                    <a:moveTo>
                      <a:pt x="13" y="8"/>
                    </a:moveTo>
                    <a:lnTo>
                      <a:pt x="13" y="2416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81" name="Freeform: Shape 3980">
                <a:extLst>
                  <a:ext uri="{FF2B5EF4-FFF2-40B4-BE49-F238E27FC236}">
                    <a16:creationId xmlns:a16="http://schemas.microsoft.com/office/drawing/2014/main" id="{A3307CFD-F8F2-02CF-609C-E9F2AF874329}"/>
                  </a:ext>
                </a:extLst>
              </p:cNvPr>
              <p:cNvSpPr/>
              <p:nvPr/>
            </p:nvSpPr>
            <p:spPr>
              <a:xfrm>
                <a:off x="5709266" y="1792613"/>
                <a:ext cx="23050" cy="12579"/>
              </a:xfrm>
              <a:custGeom>
                <a:avLst/>
                <a:gdLst>
                  <a:gd name="connsiteX0" fmla="*/ 23064 w 23050"/>
                  <a:gd name="connsiteY0" fmla="*/ 8 h 12579"/>
                  <a:gd name="connsiteX1" fmla="*/ 13 w 23050"/>
                  <a:gd name="connsiteY1" fmla="*/ 8 h 12579"/>
                </a:gdLst>
                <a:ahLst/>
                <a:cxnLst>
                  <a:cxn ang="0">
                    <a:pos x="connsiteX0" y="connsiteY0"/>
                  </a:cxn>
                  <a:cxn ang="0">
                    <a:pos x="connsiteX1" y="connsiteY1"/>
                  </a:cxn>
                </a:cxnLst>
                <a:rect l="l" t="t" r="r" b="b"/>
                <a:pathLst>
                  <a:path w="23050" h="12579">
                    <a:moveTo>
                      <a:pt x="23064" y="8"/>
                    </a:moveTo>
                    <a:lnTo>
                      <a:pt x="13" y="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08" name="Graphic 892">
              <a:extLst>
                <a:ext uri="{FF2B5EF4-FFF2-40B4-BE49-F238E27FC236}">
                  <a16:creationId xmlns:a16="http://schemas.microsoft.com/office/drawing/2014/main" id="{B7AE9014-6E4E-AF75-6110-B20415E8D75E}"/>
                </a:ext>
              </a:extLst>
            </p:cNvPr>
            <p:cNvGrpSpPr/>
            <p:nvPr/>
          </p:nvGrpSpPr>
          <p:grpSpPr>
            <a:xfrm>
              <a:off x="5707901" y="1766515"/>
              <a:ext cx="43200" cy="43200"/>
              <a:chOff x="5717429" y="1798148"/>
              <a:chExt cx="23050" cy="24152"/>
            </a:xfrm>
          </p:grpSpPr>
          <p:sp>
            <p:nvSpPr>
              <p:cNvPr id="3978" name="Freeform: Shape 3977">
                <a:extLst>
                  <a:ext uri="{FF2B5EF4-FFF2-40B4-BE49-F238E27FC236}">
                    <a16:creationId xmlns:a16="http://schemas.microsoft.com/office/drawing/2014/main" id="{21AC5BD8-29BC-F349-03E2-DFB4482D4147}"/>
                  </a:ext>
                </a:extLst>
              </p:cNvPr>
              <p:cNvSpPr/>
              <p:nvPr/>
            </p:nvSpPr>
            <p:spPr>
              <a:xfrm>
                <a:off x="5728955" y="1798148"/>
                <a:ext cx="12005" cy="24152"/>
              </a:xfrm>
              <a:custGeom>
                <a:avLst/>
                <a:gdLst>
                  <a:gd name="connsiteX0" fmla="*/ 14 w 12005"/>
                  <a:gd name="connsiteY0" fmla="*/ 10 h 24152"/>
                  <a:gd name="connsiteX1" fmla="*/ 14 w 12005"/>
                  <a:gd name="connsiteY1" fmla="*/ 24162 h 24152"/>
                </a:gdLst>
                <a:ahLst/>
                <a:cxnLst>
                  <a:cxn ang="0">
                    <a:pos x="connsiteX0" y="connsiteY0"/>
                  </a:cxn>
                  <a:cxn ang="0">
                    <a:pos x="connsiteX1" y="connsiteY1"/>
                  </a:cxn>
                </a:cxnLst>
                <a:rect l="l" t="t" r="r" b="b"/>
                <a:pathLst>
                  <a:path w="12005" h="24152">
                    <a:moveTo>
                      <a:pt x="14" y="10"/>
                    </a:moveTo>
                    <a:lnTo>
                      <a:pt x="14" y="2416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79" name="Freeform: Shape 3978">
                <a:extLst>
                  <a:ext uri="{FF2B5EF4-FFF2-40B4-BE49-F238E27FC236}">
                    <a16:creationId xmlns:a16="http://schemas.microsoft.com/office/drawing/2014/main" id="{93B6670B-9C33-5C8B-9999-BEB07B0941A6}"/>
                  </a:ext>
                </a:extLst>
              </p:cNvPr>
              <p:cNvSpPr/>
              <p:nvPr/>
            </p:nvSpPr>
            <p:spPr>
              <a:xfrm>
                <a:off x="5717429" y="1810224"/>
                <a:ext cx="23050" cy="12579"/>
              </a:xfrm>
              <a:custGeom>
                <a:avLst/>
                <a:gdLst>
                  <a:gd name="connsiteX0" fmla="*/ 23064 w 23050"/>
                  <a:gd name="connsiteY0" fmla="*/ 10 h 12579"/>
                  <a:gd name="connsiteX1" fmla="*/ 14 w 23050"/>
                  <a:gd name="connsiteY1" fmla="*/ 10 h 12579"/>
                </a:gdLst>
                <a:ahLst/>
                <a:cxnLst>
                  <a:cxn ang="0">
                    <a:pos x="connsiteX0" y="connsiteY0"/>
                  </a:cxn>
                  <a:cxn ang="0">
                    <a:pos x="connsiteX1" y="connsiteY1"/>
                  </a:cxn>
                </a:cxnLst>
                <a:rect l="l" t="t" r="r" b="b"/>
                <a:pathLst>
                  <a:path w="23050" h="12579">
                    <a:moveTo>
                      <a:pt x="23064" y="10"/>
                    </a:moveTo>
                    <a:lnTo>
                      <a:pt x="14" y="1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09" name="Graphic 892">
              <a:extLst>
                <a:ext uri="{FF2B5EF4-FFF2-40B4-BE49-F238E27FC236}">
                  <a16:creationId xmlns:a16="http://schemas.microsoft.com/office/drawing/2014/main" id="{E50D5693-2804-4641-B7E6-1CF827559E20}"/>
                </a:ext>
              </a:extLst>
            </p:cNvPr>
            <p:cNvGrpSpPr/>
            <p:nvPr/>
          </p:nvGrpSpPr>
          <p:grpSpPr>
            <a:xfrm>
              <a:off x="5721468" y="1782243"/>
              <a:ext cx="43200" cy="43200"/>
              <a:chOff x="5730996" y="1814879"/>
              <a:chExt cx="23050" cy="24152"/>
            </a:xfrm>
          </p:grpSpPr>
          <p:sp>
            <p:nvSpPr>
              <p:cNvPr id="3976" name="Freeform: Shape 3975">
                <a:extLst>
                  <a:ext uri="{FF2B5EF4-FFF2-40B4-BE49-F238E27FC236}">
                    <a16:creationId xmlns:a16="http://schemas.microsoft.com/office/drawing/2014/main" id="{ED2C91E8-6FA8-A398-DD95-42D550799532}"/>
                  </a:ext>
                </a:extLst>
              </p:cNvPr>
              <p:cNvSpPr/>
              <p:nvPr/>
            </p:nvSpPr>
            <p:spPr>
              <a:xfrm>
                <a:off x="5742521" y="1814879"/>
                <a:ext cx="12005" cy="24152"/>
              </a:xfrm>
              <a:custGeom>
                <a:avLst/>
                <a:gdLst>
                  <a:gd name="connsiteX0" fmla="*/ 15 w 12005"/>
                  <a:gd name="connsiteY0" fmla="*/ 11 h 24152"/>
                  <a:gd name="connsiteX1" fmla="*/ 15 w 12005"/>
                  <a:gd name="connsiteY1" fmla="*/ 24163 h 24152"/>
                </a:gdLst>
                <a:ahLst/>
                <a:cxnLst>
                  <a:cxn ang="0">
                    <a:pos x="connsiteX0" y="connsiteY0"/>
                  </a:cxn>
                  <a:cxn ang="0">
                    <a:pos x="connsiteX1" y="connsiteY1"/>
                  </a:cxn>
                </a:cxnLst>
                <a:rect l="l" t="t" r="r" b="b"/>
                <a:pathLst>
                  <a:path w="12005" h="24152">
                    <a:moveTo>
                      <a:pt x="15" y="11"/>
                    </a:moveTo>
                    <a:lnTo>
                      <a:pt x="15" y="2416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77" name="Freeform: Shape 3976">
                <a:extLst>
                  <a:ext uri="{FF2B5EF4-FFF2-40B4-BE49-F238E27FC236}">
                    <a16:creationId xmlns:a16="http://schemas.microsoft.com/office/drawing/2014/main" id="{1F0E00EB-F7DE-7496-87D8-B400C2662B6C}"/>
                  </a:ext>
                </a:extLst>
              </p:cNvPr>
              <p:cNvSpPr/>
              <p:nvPr/>
            </p:nvSpPr>
            <p:spPr>
              <a:xfrm>
                <a:off x="5730996" y="1826955"/>
                <a:ext cx="23050" cy="12579"/>
              </a:xfrm>
              <a:custGeom>
                <a:avLst/>
                <a:gdLst>
                  <a:gd name="connsiteX0" fmla="*/ 23065 w 23050"/>
                  <a:gd name="connsiteY0" fmla="*/ 11 h 12579"/>
                  <a:gd name="connsiteX1" fmla="*/ 15 w 23050"/>
                  <a:gd name="connsiteY1" fmla="*/ 11 h 12579"/>
                </a:gdLst>
                <a:ahLst/>
                <a:cxnLst>
                  <a:cxn ang="0">
                    <a:pos x="connsiteX0" y="connsiteY0"/>
                  </a:cxn>
                  <a:cxn ang="0">
                    <a:pos x="connsiteX1" y="connsiteY1"/>
                  </a:cxn>
                </a:cxnLst>
                <a:rect l="l" t="t" r="r" b="b"/>
                <a:pathLst>
                  <a:path w="23050" h="12579">
                    <a:moveTo>
                      <a:pt x="23065" y="11"/>
                    </a:moveTo>
                    <a:lnTo>
                      <a:pt x="15" y="1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10" name="Graphic 892">
              <a:extLst>
                <a:ext uri="{FF2B5EF4-FFF2-40B4-BE49-F238E27FC236}">
                  <a16:creationId xmlns:a16="http://schemas.microsoft.com/office/drawing/2014/main" id="{2745B646-6F2F-D3D0-BE4A-417776003935}"/>
                </a:ext>
              </a:extLst>
            </p:cNvPr>
            <p:cNvGrpSpPr/>
            <p:nvPr/>
          </p:nvGrpSpPr>
          <p:grpSpPr>
            <a:xfrm>
              <a:off x="5756764" y="1798562"/>
              <a:ext cx="43200" cy="43200"/>
              <a:chOff x="5766292" y="1832238"/>
              <a:chExt cx="23050" cy="24152"/>
            </a:xfrm>
          </p:grpSpPr>
          <p:sp>
            <p:nvSpPr>
              <p:cNvPr id="3974" name="Freeform: Shape 3973">
                <a:extLst>
                  <a:ext uri="{FF2B5EF4-FFF2-40B4-BE49-F238E27FC236}">
                    <a16:creationId xmlns:a16="http://schemas.microsoft.com/office/drawing/2014/main" id="{37623F56-1324-C2F1-2E13-CE94312E7839}"/>
                  </a:ext>
                </a:extLst>
              </p:cNvPr>
              <p:cNvSpPr/>
              <p:nvPr/>
            </p:nvSpPr>
            <p:spPr>
              <a:xfrm>
                <a:off x="5777817" y="1832238"/>
                <a:ext cx="12005" cy="24152"/>
              </a:xfrm>
              <a:custGeom>
                <a:avLst/>
                <a:gdLst>
                  <a:gd name="connsiteX0" fmla="*/ 18 w 12005"/>
                  <a:gd name="connsiteY0" fmla="*/ 12 h 24152"/>
                  <a:gd name="connsiteX1" fmla="*/ 18 w 12005"/>
                  <a:gd name="connsiteY1" fmla="*/ 24165 h 24152"/>
                </a:gdLst>
                <a:ahLst/>
                <a:cxnLst>
                  <a:cxn ang="0">
                    <a:pos x="connsiteX0" y="connsiteY0"/>
                  </a:cxn>
                  <a:cxn ang="0">
                    <a:pos x="connsiteX1" y="connsiteY1"/>
                  </a:cxn>
                </a:cxnLst>
                <a:rect l="l" t="t" r="r" b="b"/>
                <a:pathLst>
                  <a:path w="12005" h="24152">
                    <a:moveTo>
                      <a:pt x="18" y="12"/>
                    </a:moveTo>
                    <a:lnTo>
                      <a:pt x="18" y="2416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75" name="Freeform: Shape 3974">
                <a:extLst>
                  <a:ext uri="{FF2B5EF4-FFF2-40B4-BE49-F238E27FC236}">
                    <a16:creationId xmlns:a16="http://schemas.microsoft.com/office/drawing/2014/main" id="{0157D285-AE9C-F963-421F-47A8A73E27D7}"/>
                  </a:ext>
                </a:extLst>
              </p:cNvPr>
              <p:cNvSpPr/>
              <p:nvPr/>
            </p:nvSpPr>
            <p:spPr>
              <a:xfrm>
                <a:off x="5766292" y="1844315"/>
                <a:ext cx="23050" cy="12579"/>
              </a:xfrm>
              <a:custGeom>
                <a:avLst/>
                <a:gdLst>
                  <a:gd name="connsiteX0" fmla="*/ 23068 w 23050"/>
                  <a:gd name="connsiteY0" fmla="*/ 12 h 12579"/>
                  <a:gd name="connsiteX1" fmla="*/ 18 w 23050"/>
                  <a:gd name="connsiteY1" fmla="*/ 12 h 12579"/>
                </a:gdLst>
                <a:ahLst/>
                <a:cxnLst>
                  <a:cxn ang="0">
                    <a:pos x="connsiteX0" y="connsiteY0"/>
                  </a:cxn>
                  <a:cxn ang="0">
                    <a:pos x="connsiteX1" y="connsiteY1"/>
                  </a:cxn>
                </a:cxnLst>
                <a:rect l="l" t="t" r="r" b="b"/>
                <a:pathLst>
                  <a:path w="23050" h="12579">
                    <a:moveTo>
                      <a:pt x="23068" y="12"/>
                    </a:moveTo>
                    <a:lnTo>
                      <a:pt x="18" y="1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11" name="Graphic 892">
              <a:extLst>
                <a:ext uri="{FF2B5EF4-FFF2-40B4-BE49-F238E27FC236}">
                  <a16:creationId xmlns:a16="http://schemas.microsoft.com/office/drawing/2014/main" id="{77C6C352-E866-329E-0C7B-3C44ECFFF228}"/>
                </a:ext>
              </a:extLst>
            </p:cNvPr>
            <p:cNvGrpSpPr/>
            <p:nvPr/>
          </p:nvGrpSpPr>
          <p:grpSpPr>
            <a:xfrm>
              <a:off x="5756764" y="1814881"/>
              <a:ext cx="43200" cy="43200"/>
              <a:chOff x="5766292" y="1849598"/>
              <a:chExt cx="23050" cy="24152"/>
            </a:xfrm>
          </p:grpSpPr>
          <p:sp>
            <p:nvSpPr>
              <p:cNvPr id="3972" name="Freeform: Shape 3971">
                <a:extLst>
                  <a:ext uri="{FF2B5EF4-FFF2-40B4-BE49-F238E27FC236}">
                    <a16:creationId xmlns:a16="http://schemas.microsoft.com/office/drawing/2014/main" id="{0B86857D-67F2-D50E-662A-EFBEAD8B7EC8}"/>
                  </a:ext>
                </a:extLst>
              </p:cNvPr>
              <p:cNvSpPr/>
              <p:nvPr/>
            </p:nvSpPr>
            <p:spPr>
              <a:xfrm>
                <a:off x="5777817" y="1849598"/>
                <a:ext cx="12005" cy="24152"/>
              </a:xfrm>
              <a:custGeom>
                <a:avLst/>
                <a:gdLst>
                  <a:gd name="connsiteX0" fmla="*/ 18 w 12005"/>
                  <a:gd name="connsiteY0" fmla="*/ 14 h 24152"/>
                  <a:gd name="connsiteX1" fmla="*/ 18 w 12005"/>
                  <a:gd name="connsiteY1" fmla="*/ 24166 h 24152"/>
                </a:gdLst>
                <a:ahLst/>
                <a:cxnLst>
                  <a:cxn ang="0">
                    <a:pos x="connsiteX0" y="connsiteY0"/>
                  </a:cxn>
                  <a:cxn ang="0">
                    <a:pos x="connsiteX1" y="connsiteY1"/>
                  </a:cxn>
                </a:cxnLst>
                <a:rect l="l" t="t" r="r" b="b"/>
                <a:pathLst>
                  <a:path w="12005" h="24152">
                    <a:moveTo>
                      <a:pt x="18" y="14"/>
                    </a:moveTo>
                    <a:lnTo>
                      <a:pt x="18" y="2416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73" name="Freeform: Shape 3972">
                <a:extLst>
                  <a:ext uri="{FF2B5EF4-FFF2-40B4-BE49-F238E27FC236}">
                    <a16:creationId xmlns:a16="http://schemas.microsoft.com/office/drawing/2014/main" id="{89D645C8-D555-0EDE-0DFD-D8CE363C0083}"/>
                  </a:ext>
                </a:extLst>
              </p:cNvPr>
              <p:cNvSpPr/>
              <p:nvPr/>
            </p:nvSpPr>
            <p:spPr>
              <a:xfrm>
                <a:off x="5766292" y="1861674"/>
                <a:ext cx="23050" cy="12579"/>
              </a:xfrm>
              <a:custGeom>
                <a:avLst/>
                <a:gdLst>
                  <a:gd name="connsiteX0" fmla="*/ 23068 w 23050"/>
                  <a:gd name="connsiteY0" fmla="*/ 14 h 12579"/>
                  <a:gd name="connsiteX1" fmla="*/ 18 w 23050"/>
                  <a:gd name="connsiteY1" fmla="*/ 14 h 12579"/>
                </a:gdLst>
                <a:ahLst/>
                <a:cxnLst>
                  <a:cxn ang="0">
                    <a:pos x="connsiteX0" y="connsiteY0"/>
                  </a:cxn>
                  <a:cxn ang="0">
                    <a:pos x="connsiteX1" y="connsiteY1"/>
                  </a:cxn>
                </a:cxnLst>
                <a:rect l="l" t="t" r="r" b="b"/>
                <a:pathLst>
                  <a:path w="23050" h="12579">
                    <a:moveTo>
                      <a:pt x="23068" y="14"/>
                    </a:moveTo>
                    <a:lnTo>
                      <a:pt x="18" y="1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12" name="Graphic 892">
              <a:extLst>
                <a:ext uri="{FF2B5EF4-FFF2-40B4-BE49-F238E27FC236}">
                  <a16:creationId xmlns:a16="http://schemas.microsoft.com/office/drawing/2014/main" id="{E80535FF-58E7-4B32-0B26-12606424C843}"/>
                </a:ext>
              </a:extLst>
            </p:cNvPr>
            <p:cNvGrpSpPr/>
            <p:nvPr/>
          </p:nvGrpSpPr>
          <p:grpSpPr>
            <a:xfrm>
              <a:off x="5770450" y="1830964"/>
              <a:ext cx="43200" cy="43200"/>
              <a:chOff x="5779978" y="1866706"/>
              <a:chExt cx="23050" cy="24152"/>
            </a:xfrm>
          </p:grpSpPr>
          <p:sp>
            <p:nvSpPr>
              <p:cNvPr id="3970" name="Freeform: Shape 3969">
                <a:extLst>
                  <a:ext uri="{FF2B5EF4-FFF2-40B4-BE49-F238E27FC236}">
                    <a16:creationId xmlns:a16="http://schemas.microsoft.com/office/drawing/2014/main" id="{E6C4F5E1-9127-6823-1AE6-B574D0685406}"/>
                  </a:ext>
                </a:extLst>
              </p:cNvPr>
              <p:cNvSpPr/>
              <p:nvPr/>
            </p:nvSpPr>
            <p:spPr>
              <a:xfrm>
                <a:off x="5791503" y="1866706"/>
                <a:ext cx="12005" cy="24152"/>
              </a:xfrm>
              <a:custGeom>
                <a:avLst/>
                <a:gdLst>
                  <a:gd name="connsiteX0" fmla="*/ 19 w 12005"/>
                  <a:gd name="connsiteY0" fmla="*/ 15 h 24152"/>
                  <a:gd name="connsiteX1" fmla="*/ 19 w 12005"/>
                  <a:gd name="connsiteY1" fmla="*/ 24168 h 24152"/>
                </a:gdLst>
                <a:ahLst/>
                <a:cxnLst>
                  <a:cxn ang="0">
                    <a:pos x="connsiteX0" y="connsiteY0"/>
                  </a:cxn>
                  <a:cxn ang="0">
                    <a:pos x="connsiteX1" y="connsiteY1"/>
                  </a:cxn>
                </a:cxnLst>
                <a:rect l="l" t="t" r="r" b="b"/>
                <a:pathLst>
                  <a:path w="12005" h="24152">
                    <a:moveTo>
                      <a:pt x="19" y="15"/>
                    </a:moveTo>
                    <a:lnTo>
                      <a:pt x="19" y="2416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71" name="Freeform: Shape 3970">
                <a:extLst>
                  <a:ext uri="{FF2B5EF4-FFF2-40B4-BE49-F238E27FC236}">
                    <a16:creationId xmlns:a16="http://schemas.microsoft.com/office/drawing/2014/main" id="{CA07865D-C1E0-A212-A942-3F74E3233629}"/>
                  </a:ext>
                </a:extLst>
              </p:cNvPr>
              <p:cNvSpPr/>
              <p:nvPr/>
            </p:nvSpPr>
            <p:spPr>
              <a:xfrm>
                <a:off x="5779978" y="1878782"/>
                <a:ext cx="23050" cy="12579"/>
              </a:xfrm>
              <a:custGeom>
                <a:avLst/>
                <a:gdLst>
                  <a:gd name="connsiteX0" fmla="*/ 23069 w 23050"/>
                  <a:gd name="connsiteY0" fmla="*/ 15 h 12579"/>
                  <a:gd name="connsiteX1" fmla="*/ 19 w 23050"/>
                  <a:gd name="connsiteY1" fmla="*/ 15 h 12579"/>
                </a:gdLst>
                <a:ahLst/>
                <a:cxnLst>
                  <a:cxn ang="0">
                    <a:pos x="connsiteX0" y="connsiteY0"/>
                  </a:cxn>
                  <a:cxn ang="0">
                    <a:pos x="connsiteX1" y="connsiteY1"/>
                  </a:cxn>
                </a:cxnLst>
                <a:rect l="l" t="t" r="r" b="b"/>
                <a:pathLst>
                  <a:path w="23050" h="12579">
                    <a:moveTo>
                      <a:pt x="23069" y="15"/>
                    </a:moveTo>
                    <a:lnTo>
                      <a:pt x="19" y="1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13" name="Graphic 892">
              <a:extLst>
                <a:ext uri="{FF2B5EF4-FFF2-40B4-BE49-F238E27FC236}">
                  <a16:creationId xmlns:a16="http://schemas.microsoft.com/office/drawing/2014/main" id="{342EC3CD-E7BC-76F2-E846-7FB4C06EBB02}"/>
                </a:ext>
              </a:extLst>
            </p:cNvPr>
            <p:cNvGrpSpPr/>
            <p:nvPr/>
          </p:nvGrpSpPr>
          <p:grpSpPr>
            <a:xfrm>
              <a:off x="5799023" y="1830964"/>
              <a:ext cx="43200" cy="43200"/>
              <a:chOff x="5808551" y="1866706"/>
              <a:chExt cx="23050" cy="24152"/>
            </a:xfrm>
          </p:grpSpPr>
          <p:sp>
            <p:nvSpPr>
              <p:cNvPr id="3968" name="Freeform: Shape 3967">
                <a:extLst>
                  <a:ext uri="{FF2B5EF4-FFF2-40B4-BE49-F238E27FC236}">
                    <a16:creationId xmlns:a16="http://schemas.microsoft.com/office/drawing/2014/main" id="{A9DE2605-A61A-D23B-4608-3099DD57743E}"/>
                  </a:ext>
                </a:extLst>
              </p:cNvPr>
              <p:cNvSpPr/>
              <p:nvPr/>
            </p:nvSpPr>
            <p:spPr>
              <a:xfrm>
                <a:off x="5820076" y="1866706"/>
                <a:ext cx="12005" cy="24152"/>
              </a:xfrm>
              <a:custGeom>
                <a:avLst/>
                <a:gdLst>
                  <a:gd name="connsiteX0" fmla="*/ 21 w 12005"/>
                  <a:gd name="connsiteY0" fmla="*/ 15 h 24152"/>
                  <a:gd name="connsiteX1" fmla="*/ 21 w 12005"/>
                  <a:gd name="connsiteY1" fmla="*/ 24168 h 24152"/>
                </a:gdLst>
                <a:ahLst/>
                <a:cxnLst>
                  <a:cxn ang="0">
                    <a:pos x="connsiteX0" y="connsiteY0"/>
                  </a:cxn>
                  <a:cxn ang="0">
                    <a:pos x="connsiteX1" y="connsiteY1"/>
                  </a:cxn>
                </a:cxnLst>
                <a:rect l="l" t="t" r="r" b="b"/>
                <a:pathLst>
                  <a:path w="12005" h="24152">
                    <a:moveTo>
                      <a:pt x="21" y="15"/>
                    </a:moveTo>
                    <a:lnTo>
                      <a:pt x="21" y="2416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69" name="Freeform: Shape 3968">
                <a:extLst>
                  <a:ext uri="{FF2B5EF4-FFF2-40B4-BE49-F238E27FC236}">
                    <a16:creationId xmlns:a16="http://schemas.microsoft.com/office/drawing/2014/main" id="{94E3869D-F5BA-BE62-F125-5DBB00DE5828}"/>
                  </a:ext>
                </a:extLst>
              </p:cNvPr>
              <p:cNvSpPr/>
              <p:nvPr/>
            </p:nvSpPr>
            <p:spPr>
              <a:xfrm>
                <a:off x="5808551" y="1878782"/>
                <a:ext cx="23050" cy="12579"/>
              </a:xfrm>
              <a:custGeom>
                <a:avLst/>
                <a:gdLst>
                  <a:gd name="connsiteX0" fmla="*/ 23072 w 23050"/>
                  <a:gd name="connsiteY0" fmla="*/ 15 h 12579"/>
                  <a:gd name="connsiteX1" fmla="*/ 21 w 23050"/>
                  <a:gd name="connsiteY1" fmla="*/ 15 h 12579"/>
                </a:gdLst>
                <a:ahLst/>
                <a:cxnLst>
                  <a:cxn ang="0">
                    <a:pos x="connsiteX0" y="connsiteY0"/>
                  </a:cxn>
                  <a:cxn ang="0">
                    <a:pos x="connsiteX1" y="connsiteY1"/>
                  </a:cxn>
                </a:cxnLst>
                <a:rect l="l" t="t" r="r" b="b"/>
                <a:pathLst>
                  <a:path w="23050" h="12579">
                    <a:moveTo>
                      <a:pt x="23072" y="15"/>
                    </a:moveTo>
                    <a:lnTo>
                      <a:pt x="21" y="1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14" name="Graphic 892">
              <a:extLst>
                <a:ext uri="{FF2B5EF4-FFF2-40B4-BE49-F238E27FC236}">
                  <a16:creationId xmlns:a16="http://schemas.microsoft.com/office/drawing/2014/main" id="{57BD1895-4753-5865-AB7D-E124203A94AF}"/>
                </a:ext>
              </a:extLst>
            </p:cNvPr>
            <p:cNvGrpSpPr/>
            <p:nvPr/>
          </p:nvGrpSpPr>
          <p:grpSpPr>
            <a:xfrm>
              <a:off x="5799023" y="1847165"/>
              <a:ext cx="43200" cy="43200"/>
              <a:chOff x="5808551" y="1883940"/>
              <a:chExt cx="23050" cy="24152"/>
            </a:xfrm>
          </p:grpSpPr>
          <p:sp>
            <p:nvSpPr>
              <p:cNvPr id="3966" name="Freeform: Shape 3965">
                <a:extLst>
                  <a:ext uri="{FF2B5EF4-FFF2-40B4-BE49-F238E27FC236}">
                    <a16:creationId xmlns:a16="http://schemas.microsoft.com/office/drawing/2014/main" id="{7FDE9419-288B-839A-EE2D-3C5FFA1C5DF2}"/>
                  </a:ext>
                </a:extLst>
              </p:cNvPr>
              <p:cNvSpPr/>
              <p:nvPr/>
            </p:nvSpPr>
            <p:spPr>
              <a:xfrm>
                <a:off x="5820076" y="1883940"/>
                <a:ext cx="12005" cy="24152"/>
              </a:xfrm>
              <a:custGeom>
                <a:avLst/>
                <a:gdLst>
                  <a:gd name="connsiteX0" fmla="*/ 21 w 12005"/>
                  <a:gd name="connsiteY0" fmla="*/ 16 h 24152"/>
                  <a:gd name="connsiteX1" fmla="*/ 21 w 12005"/>
                  <a:gd name="connsiteY1" fmla="*/ 24169 h 24152"/>
                </a:gdLst>
                <a:ahLst/>
                <a:cxnLst>
                  <a:cxn ang="0">
                    <a:pos x="connsiteX0" y="connsiteY0"/>
                  </a:cxn>
                  <a:cxn ang="0">
                    <a:pos x="connsiteX1" y="connsiteY1"/>
                  </a:cxn>
                </a:cxnLst>
                <a:rect l="l" t="t" r="r" b="b"/>
                <a:pathLst>
                  <a:path w="12005" h="24152">
                    <a:moveTo>
                      <a:pt x="21" y="16"/>
                    </a:moveTo>
                    <a:lnTo>
                      <a:pt x="21" y="2416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67" name="Freeform: Shape 3966">
                <a:extLst>
                  <a:ext uri="{FF2B5EF4-FFF2-40B4-BE49-F238E27FC236}">
                    <a16:creationId xmlns:a16="http://schemas.microsoft.com/office/drawing/2014/main" id="{85EFDE9D-9F3C-105D-BFC3-57E006D3E0E5}"/>
                  </a:ext>
                </a:extLst>
              </p:cNvPr>
              <p:cNvSpPr/>
              <p:nvPr/>
            </p:nvSpPr>
            <p:spPr>
              <a:xfrm>
                <a:off x="5808551" y="1896016"/>
                <a:ext cx="23050" cy="12579"/>
              </a:xfrm>
              <a:custGeom>
                <a:avLst/>
                <a:gdLst>
                  <a:gd name="connsiteX0" fmla="*/ 23072 w 23050"/>
                  <a:gd name="connsiteY0" fmla="*/ 16 h 12579"/>
                  <a:gd name="connsiteX1" fmla="*/ 21 w 23050"/>
                  <a:gd name="connsiteY1" fmla="*/ 16 h 12579"/>
                </a:gdLst>
                <a:ahLst/>
                <a:cxnLst>
                  <a:cxn ang="0">
                    <a:pos x="connsiteX0" y="connsiteY0"/>
                  </a:cxn>
                  <a:cxn ang="0">
                    <a:pos x="connsiteX1" y="connsiteY1"/>
                  </a:cxn>
                </a:cxnLst>
                <a:rect l="l" t="t" r="r" b="b"/>
                <a:pathLst>
                  <a:path w="23050" h="12579">
                    <a:moveTo>
                      <a:pt x="23072" y="16"/>
                    </a:moveTo>
                    <a:lnTo>
                      <a:pt x="21" y="1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15" name="Graphic 892">
              <a:extLst>
                <a:ext uri="{FF2B5EF4-FFF2-40B4-BE49-F238E27FC236}">
                  <a16:creationId xmlns:a16="http://schemas.microsoft.com/office/drawing/2014/main" id="{DF72FC70-AF91-F26B-C791-4B820AF31B11}"/>
                </a:ext>
              </a:extLst>
            </p:cNvPr>
            <p:cNvGrpSpPr/>
            <p:nvPr/>
          </p:nvGrpSpPr>
          <p:grpSpPr>
            <a:xfrm>
              <a:off x="5812949" y="1879330"/>
              <a:ext cx="43200" cy="43200"/>
              <a:chOff x="5822477" y="1918156"/>
              <a:chExt cx="23050" cy="24152"/>
            </a:xfrm>
          </p:grpSpPr>
          <p:sp>
            <p:nvSpPr>
              <p:cNvPr id="3964" name="Freeform: Shape 3963">
                <a:extLst>
                  <a:ext uri="{FF2B5EF4-FFF2-40B4-BE49-F238E27FC236}">
                    <a16:creationId xmlns:a16="http://schemas.microsoft.com/office/drawing/2014/main" id="{59CC3A58-85BB-89C5-956F-E297EC7C1518}"/>
                  </a:ext>
                </a:extLst>
              </p:cNvPr>
              <p:cNvSpPr/>
              <p:nvPr/>
            </p:nvSpPr>
            <p:spPr>
              <a:xfrm>
                <a:off x="5834003" y="1918156"/>
                <a:ext cx="12005" cy="24152"/>
              </a:xfrm>
              <a:custGeom>
                <a:avLst/>
                <a:gdLst>
                  <a:gd name="connsiteX0" fmla="*/ 22 w 12005"/>
                  <a:gd name="connsiteY0" fmla="*/ 19 h 24152"/>
                  <a:gd name="connsiteX1" fmla="*/ 22 w 12005"/>
                  <a:gd name="connsiteY1" fmla="*/ 24172 h 24152"/>
                </a:gdLst>
                <a:ahLst/>
                <a:cxnLst>
                  <a:cxn ang="0">
                    <a:pos x="connsiteX0" y="connsiteY0"/>
                  </a:cxn>
                  <a:cxn ang="0">
                    <a:pos x="connsiteX1" y="connsiteY1"/>
                  </a:cxn>
                </a:cxnLst>
                <a:rect l="l" t="t" r="r" b="b"/>
                <a:pathLst>
                  <a:path w="12005" h="24152">
                    <a:moveTo>
                      <a:pt x="22" y="19"/>
                    </a:moveTo>
                    <a:lnTo>
                      <a:pt x="22" y="2417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65" name="Freeform: Shape 3964">
                <a:extLst>
                  <a:ext uri="{FF2B5EF4-FFF2-40B4-BE49-F238E27FC236}">
                    <a16:creationId xmlns:a16="http://schemas.microsoft.com/office/drawing/2014/main" id="{1D217F9E-6A20-31E0-6268-BB37FD30BE4D}"/>
                  </a:ext>
                </a:extLst>
              </p:cNvPr>
              <p:cNvSpPr/>
              <p:nvPr/>
            </p:nvSpPr>
            <p:spPr>
              <a:xfrm>
                <a:off x="5822477" y="1930232"/>
                <a:ext cx="23050" cy="12579"/>
              </a:xfrm>
              <a:custGeom>
                <a:avLst/>
                <a:gdLst>
                  <a:gd name="connsiteX0" fmla="*/ 23073 w 23050"/>
                  <a:gd name="connsiteY0" fmla="*/ 19 h 12579"/>
                  <a:gd name="connsiteX1" fmla="*/ 22 w 23050"/>
                  <a:gd name="connsiteY1" fmla="*/ 19 h 12579"/>
                </a:gdLst>
                <a:ahLst/>
                <a:cxnLst>
                  <a:cxn ang="0">
                    <a:pos x="connsiteX0" y="connsiteY0"/>
                  </a:cxn>
                  <a:cxn ang="0">
                    <a:pos x="connsiteX1" y="connsiteY1"/>
                  </a:cxn>
                </a:cxnLst>
                <a:rect l="l" t="t" r="r" b="b"/>
                <a:pathLst>
                  <a:path w="23050" h="12579">
                    <a:moveTo>
                      <a:pt x="23073" y="19"/>
                    </a:moveTo>
                    <a:lnTo>
                      <a:pt x="22" y="1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16" name="Graphic 892">
              <a:extLst>
                <a:ext uri="{FF2B5EF4-FFF2-40B4-BE49-F238E27FC236}">
                  <a16:creationId xmlns:a16="http://schemas.microsoft.com/office/drawing/2014/main" id="{81C85523-0DBB-9DA9-1C0F-C74768E582CF}"/>
                </a:ext>
              </a:extLst>
            </p:cNvPr>
            <p:cNvGrpSpPr/>
            <p:nvPr/>
          </p:nvGrpSpPr>
          <p:grpSpPr>
            <a:xfrm>
              <a:off x="5885222" y="1898960"/>
              <a:ext cx="43200" cy="43200"/>
              <a:chOff x="5894750" y="1939038"/>
              <a:chExt cx="23050" cy="24152"/>
            </a:xfrm>
          </p:grpSpPr>
          <p:sp>
            <p:nvSpPr>
              <p:cNvPr id="3962" name="Freeform: Shape 3961">
                <a:extLst>
                  <a:ext uri="{FF2B5EF4-FFF2-40B4-BE49-F238E27FC236}">
                    <a16:creationId xmlns:a16="http://schemas.microsoft.com/office/drawing/2014/main" id="{CE0D99BF-9D86-EAFE-E8BE-5057E9C2B195}"/>
                  </a:ext>
                </a:extLst>
              </p:cNvPr>
              <p:cNvSpPr/>
              <p:nvPr/>
            </p:nvSpPr>
            <p:spPr>
              <a:xfrm>
                <a:off x="5906276" y="1939038"/>
                <a:ext cx="12005" cy="24152"/>
              </a:xfrm>
              <a:custGeom>
                <a:avLst/>
                <a:gdLst>
                  <a:gd name="connsiteX0" fmla="*/ 28 w 12005"/>
                  <a:gd name="connsiteY0" fmla="*/ 21 h 24152"/>
                  <a:gd name="connsiteX1" fmla="*/ 28 w 12005"/>
                  <a:gd name="connsiteY1" fmla="*/ 24173 h 24152"/>
                </a:gdLst>
                <a:ahLst/>
                <a:cxnLst>
                  <a:cxn ang="0">
                    <a:pos x="connsiteX0" y="connsiteY0"/>
                  </a:cxn>
                  <a:cxn ang="0">
                    <a:pos x="connsiteX1" y="connsiteY1"/>
                  </a:cxn>
                </a:cxnLst>
                <a:rect l="l" t="t" r="r" b="b"/>
                <a:pathLst>
                  <a:path w="12005" h="24152">
                    <a:moveTo>
                      <a:pt x="28" y="21"/>
                    </a:moveTo>
                    <a:lnTo>
                      <a:pt x="28" y="2417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63" name="Freeform: Shape 3962">
                <a:extLst>
                  <a:ext uri="{FF2B5EF4-FFF2-40B4-BE49-F238E27FC236}">
                    <a16:creationId xmlns:a16="http://schemas.microsoft.com/office/drawing/2014/main" id="{EF32ED21-2705-7FF1-8C5F-EC8F5B33824F}"/>
                  </a:ext>
                </a:extLst>
              </p:cNvPr>
              <p:cNvSpPr/>
              <p:nvPr/>
            </p:nvSpPr>
            <p:spPr>
              <a:xfrm>
                <a:off x="5894750" y="1951114"/>
                <a:ext cx="23050" cy="12579"/>
              </a:xfrm>
              <a:custGeom>
                <a:avLst/>
                <a:gdLst>
                  <a:gd name="connsiteX0" fmla="*/ 23079 w 23050"/>
                  <a:gd name="connsiteY0" fmla="*/ 21 h 12579"/>
                  <a:gd name="connsiteX1" fmla="*/ 28 w 23050"/>
                  <a:gd name="connsiteY1" fmla="*/ 21 h 12579"/>
                </a:gdLst>
                <a:ahLst/>
                <a:cxnLst>
                  <a:cxn ang="0">
                    <a:pos x="connsiteX0" y="connsiteY0"/>
                  </a:cxn>
                  <a:cxn ang="0">
                    <a:pos x="connsiteX1" y="connsiteY1"/>
                  </a:cxn>
                </a:cxnLst>
                <a:rect l="l" t="t" r="r" b="b"/>
                <a:pathLst>
                  <a:path w="23050" h="12579">
                    <a:moveTo>
                      <a:pt x="23079" y="21"/>
                    </a:moveTo>
                    <a:lnTo>
                      <a:pt x="28" y="2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17" name="Graphic 892">
              <a:extLst>
                <a:ext uri="{FF2B5EF4-FFF2-40B4-BE49-F238E27FC236}">
                  <a16:creationId xmlns:a16="http://schemas.microsoft.com/office/drawing/2014/main" id="{6A1967AD-81E2-4C85-49F2-59E9BE4C5DF0}"/>
                </a:ext>
              </a:extLst>
            </p:cNvPr>
            <p:cNvGrpSpPr/>
            <p:nvPr/>
          </p:nvGrpSpPr>
          <p:grpSpPr>
            <a:xfrm>
              <a:off x="5983427" y="1915161"/>
              <a:ext cx="43200" cy="43200"/>
              <a:chOff x="5992955" y="1956272"/>
              <a:chExt cx="23050" cy="24152"/>
            </a:xfrm>
          </p:grpSpPr>
          <p:sp>
            <p:nvSpPr>
              <p:cNvPr id="3960" name="Freeform: Shape 3959">
                <a:extLst>
                  <a:ext uri="{FF2B5EF4-FFF2-40B4-BE49-F238E27FC236}">
                    <a16:creationId xmlns:a16="http://schemas.microsoft.com/office/drawing/2014/main" id="{5973C841-2AFF-29F8-2231-9AAFC710B29A}"/>
                  </a:ext>
                </a:extLst>
              </p:cNvPr>
              <p:cNvSpPr/>
              <p:nvPr/>
            </p:nvSpPr>
            <p:spPr>
              <a:xfrm>
                <a:off x="6004480" y="1956272"/>
                <a:ext cx="12005" cy="24152"/>
              </a:xfrm>
              <a:custGeom>
                <a:avLst/>
                <a:gdLst>
                  <a:gd name="connsiteX0" fmla="*/ 37 w 12005"/>
                  <a:gd name="connsiteY0" fmla="*/ 22 h 24152"/>
                  <a:gd name="connsiteX1" fmla="*/ 37 w 12005"/>
                  <a:gd name="connsiteY1" fmla="*/ 24175 h 24152"/>
                </a:gdLst>
                <a:ahLst/>
                <a:cxnLst>
                  <a:cxn ang="0">
                    <a:pos x="connsiteX0" y="connsiteY0"/>
                  </a:cxn>
                  <a:cxn ang="0">
                    <a:pos x="connsiteX1" y="connsiteY1"/>
                  </a:cxn>
                </a:cxnLst>
                <a:rect l="l" t="t" r="r" b="b"/>
                <a:pathLst>
                  <a:path w="12005" h="24152">
                    <a:moveTo>
                      <a:pt x="37" y="22"/>
                    </a:moveTo>
                    <a:lnTo>
                      <a:pt x="37" y="2417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61" name="Freeform: Shape 3960">
                <a:extLst>
                  <a:ext uri="{FF2B5EF4-FFF2-40B4-BE49-F238E27FC236}">
                    <a16:creationId xmlns:a16="http://schemas.microsoft.com/office/drawing/2014/main" id="{ACFB0A2E-0D6A-4799-B1B2-7A4ED9A7CCEB}"/>
                  </a:ext>
                </a:extLst>
              </p:cNvPr>
              <p:cNvSpPr/>
              <p:nvPr/>
            </p:nvSpPr>
            <p:spPr>
              <a:xfrm>
                <a:off x="5992955" y="1968348"/>
                <a:ext cx="23050" cy="12579"/>
              </a:xfrm>
              <a:custGeom>
                <a:avLst/>
                <a:gdLst>
                  <a:gd name="connsiteX0" fmla="*/ 23087 w 23050"/>
                  <a:gd name="connsiteY0" fmla="*/ 22 h 12579"/>
                  <a:gd name="connsiteX1" fmla="*/ 37 w 23050"/>
                  <a:gd name="connsiteY1" fmla="*/ 22 h 12579"/>
                </a:gdLst>
                <a:ahLst/>
                <a:cxnLst>
                  <a:cxn ang="0">
                    <a:pos x="connsiteX0" y="connsiteY0"/>
                  </a:cxn>
                  <a:cxn ang="0">
                    <a:pos x="connsiteX1" y="connsiteY1"/>
                  </a:cxn>
                </a:cxnLst>
                <a:rect l="l" t="t" r="r" b="b"/>
                <a:pathLst>
                  <a:path w="23050" h="12579">
                    <a:moveTo>
                      <a:pt x="23087" y="22"/>
                    </a:moveTo>
                    <a:lnTo>
                      <a:pt x="37" y="2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18" name="Graphic 892">
              <a:extLst>
                <a:ext uri="{FF2B5EF4-FFF2-40B4-BE49-F238E27FC236}">
                  <a16:creationId xmlns:a16="http://schemas.microsoft.com/office/drawing/2014/main" id="{B57A3C60-13F3-ADFD-E3B3-0364C4AF81C4}"/>
                </a:ext>
              </a:extLst>
            </p:cNvPr>
            <p:cNvGrpSpPr/>
            <p:nvPr/>
          </p:nvGrpSpPr>
          <p:grpSpPr>
            <a:xfrm>
              <a:off x="5990390" y="1947444"/>
              <a:ext cx="43200" cy="43200"/>
              <a:chOff x="5999918" y="1990613"/>
              <a:chExt cx="23050" cy="24152"/>
            </a:xfrm>
          </p:grpSpPr>
          <p:sp>
            <p:nvSpPr>
              <p:cNvPr id="3958" name="Freeform: Shape 3957">
                <a:extLst>
                  <a:ext uri="{FF2B5EF4-FFF2-40B4-BE49-F238E27FC236}">
                    <a16:creationId xmlns:a16="http://schemas.microsoft.com/office/drawing/2014/main" id="{4717D918-7760-4465-E573-E22407DA1927}"/>
                  </a:ext>
                </a:extLst>
              </p:cNvPr>
              <p:cNvSpPr/>
              <p:nvPr/>
            </p:nvSpPr>
            <p:spPr>
              <a:xfrm>
                <a:off x="6011443" y="1990613"/>
                <a:ext cx="12005" cy="24152"/>
              </a:xfrm>
              <a:custGeom>
                <a:avLst/>
                <a:gdLst>
                  <a:gd name="connsiteX0" fmla="*/ 37 w 12005"/>
                  <a:gd name="connsiteY0" fmla="*/ 25 h 24152"/>
                  <a:gd name="connsiteX1" fmla="*/ 37 w 12005"/>
                  <a:gd name="connsiteY1" fmla="*/ 24177 h 24152"/>
                </a:gdLst>
                <a:ahLst/>
                <a:cxnLst>
                  <a:cxn ang="0">
                    <a:pos x="connsiteX0" y="connsiteY0"/>
                  </a:cxn>
                  <a:cxn ang="0">
                    <a:pos x="connsiteX1" y="connsiteY1"/>
                  </a:cxn>
                </a:cxnLst>
                <a:rect l="l" t="t" r="r" b="b"/>
                <a:pathLst>
                  <a:path w="12005" h="24152">
                    <a:moveTo>
                      <a:pt x="37" y="25"/>
                    </a:moveTo>
                    <a:lnTo>
                      <a:pt x="37" y="24177"/>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59" name="Freeform: Shape 3958">
                <a:extLst>
                  <a:ext uri="{FF2B5EF4-FFF2-40B4-BE49-F238E27FC236}">
                    <a16:creationId xmlns:a16="http://schemas.microsoft.com/office/drawing/2014/main" id="{46942B7A-3CAA-3257-DFC7-5D5766EF6393}"/>
                  </a:ext>
                </a:extLst>
              </p:cNvPr>
              <p:cNvSpPr/>
              <p:nvPr/>
            </p:nvSpPr>
            <p:spPr>
              <a:xfrm>
                <a:off x="5999918" y="2002690"/>
                <a:ext cx="23050" cy="12579"/>
              </a:xfrm>
              <a:custGeom>
                <a:avLst/>
                <a:gdLst>
                  <a:gd name="connsiteX0" fmla="*/ 23088 w 23050"/>
                  <a:gd name="connsiteY0" fmla="*/ 25 h 12579"/>
                  <a:gd name="connsiteX1" fmla="*/ 37 w 23050"/>
                  <a:gd name="connsiteY1" fmla="*/ 25 h 12579"/>
                </a:gdLst>
                <a:ahLst/>
                <a:cxnLst>
                  <a:cxn ang="0">
                    <a:pos x="connsiteX0" y="connsiteY0"/>
                  </a:cxn>
                  <a:cxn ang="0">
                    <a:pos x="connsiteX1" y="connsiteY1"/>
                  </a:cxn>
                </a:cxnLst>
                <a:rect l="l" t="t" r="r" b="b"/>
                <a:pathLst>
                  <a:path w="23050" h="12579">
                    <a:moveTo>
                      <a:pt x="23088" y="25"/>
                    </a:moveTo>
                    <a:lnTo>
                      <a:pt x="37" y="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19" name="Graphic 892">
              <a:extLst>
                <a:ext uri="{FF2B5EF4-FFF2-40B4-BE49-F238E27FC236}">
                  <a16:creationId xmlns:a16="http://schemas.microsoft.com/office/drawing/2014/main" id="{FF7A337B-7277-0381-E426-2EBBF12AB1C1}"/>
                </a:ext>
              </a:extLst>
            </p:cNvPr>
            <p:cNvGrpSpPr/>
            <p:nvPr/>
          </p:nvGrpSpPr>
          <p:grpSpPr>
            <a:xfrm>
              <a:off x="5997473" y="1963526"/>
              <a:ext cx="43200" cy="43200"/>
              <a:chOff x="6007001" y="2007721"/>
              <a:chExt cx="23050" cy="24152"/>
            </a:xfrm>
          </p:grpSpPr>
          <p:sp>
            <p:nvSpPr>
              <p:cNvPr id="3956" name="Freeform: Shape 3955">
                <a:extLst>
                  <a:ext uri="{FF2B5EF4-FFF2-40B4-BE49-F238E27FC236}">
                    <a16:creationId xmlns:a16="http://schemas.microsoft.com/office/drawing/2014/main" id="{996E2E20-8BB2-D2B0-EF1D-39AD4D2B43DF}"/>
                  </a:ext>
                </a:extLst>
              </p:cNvPr>
              <p:cNvSpPr/>
              <p:nvPr/>
            </p:nvSpPr>
            <p:spPr>
              <a:xfrm>
                <a:off x="6018527" y="2007721"/>
                <a:ext cx="12005" cy="24152"/>
              </a:xfrm>
              <a:custGeom>
                <a:avLst/>
                <a:gdLst>
                  <a:gd name="connsiteX0" fmla="*/ 38 w 12005"/>
                  <a:gd name="connsiteY0" fmla="*/ 26 h 24152"/>
                  <a:gd name="connsiteX1" fmla="*/ 38 w 12005"/>
                  <a:gd name="connsiteY1" fmla="*/ 24179 h 24152"/>
                </a:gdLst>
                <a:ahLst/>
                <a:cxnLst>
                  <a:cxn ang="0">
                    <a:pos x="connsiteX0" y="connsiteY0"/>
                  </a:cxn>
                  <a:cxn ang="0">
                    <a:pos x="connsiteX1" y="connsiteY1"/>
                  </a:cxn>
                </a:cxnLst>
                <a:rect l="l" t="t" r="r" b="b"/>
                <a:pathLst>
                  <a:path w="12005" h="24152">
                    <a:moveTo>
                      <a:pt x="38" y="26"/>
                    </a:moveTo>
                    <a:lnTo>
                      <a:pt x="38" y="2417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57" name="Freeform: Shape 3956">
                <a:extLst>
                  <a:ext uri="{FF2B5EF4-FFF2-40B4-BE49-F238E27FC236}">
                    <a16:creationId xmlns:a16="http://schemas.microsoft.com/office/drawing/2014/main" id="{714FAF8D-6B41-035D-47A8-7C49B006F090}"/>
                  </a:ext>
                </a:extLst>
              </p:cNvPr>
              <p:cNvSpPr/>
              <p:nvPr/>
            </p:nvSpPr>
            <p:spPr>
              <a:xfrm>
                <a:off x="6007001" y="2019798"/>
                <a:ext cx="23050" cy="12579"/>
              </a:xfrm>
              <a:custGeom>
                <a:avLst/>
                <a:gdLst>
                  <a:gd name="connsiteX0" fmla="*/ 23088 w 23050"/>
                  <a:gd name="connsiteY0" fmla="*/ 26 h 12579"/>
                  <a:gd name="connsiteX1" fmla="*/ 38 w 23050"/>
                  <a:gd name="connsiteY1" fmla="*/ 26 h 12579"/>
                </a:gdLst>
                <a:ahLst/>
                <a:cxnLst>
                  <a:cxn ang="0">
                    <a:pos x="connsiteX0" y="connsiteY0"/>
                  </a:cxn>
                  <a:cxn ang="0">
                    <a:pos x="connsiteX1" y="connsiteY1"/>
                  </a:cxn>
                </a:cxnLst>
                <a:rect l="l" t="t" r="r" b="b"/>
                <a:pathLst>
                  <a:path w="23050" h="12579">
                    <a:moveTo>
                      <a:pt x="23088" y="26"/>
                    </a:moveTo>
                    <a:lnTo>
                      <a:pt x="38" y="2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20" name="Graphic 892">
              <a:extLst>
                <a:ext uri="{FF2B5EF4-FFF2-40B4-BE49-F238E27FC236}">
                  <a16:creationId xmlns:a16="http://schemas.microsoft.com/office/drawing/2014/main" id="{9D2BF4B3-7F52-A08D-3A3D-714B3FF9E229}"/>
                </a:ext>
              </a:extLst>
            </p:cNvPr>
            <p:cNvGrpSpPr/>
            <p:nvPr/>
          </p:nvGrpSpPr>
          <p:grpSpPr>
            <a:xfrm>
              <a:off x="5997473" y="1983038"/>
              <a:ext cx="43200" cy="43200"/>
              <a:chOff x="6007001" y="2028477"/>
              <a:chExt cx="23050" cy="24152"/>
            </a:xfrm>
          </p:grpSpPr>
          <p:sp>
            <p:nvSpPr>
              <p:cNvPr id="3954" name="Freeform: Shape 3953">
                <a:extLst>
                  <a:ext uri="{FF2B5EF4-FFF2-40B4-BE49-F238E27FC236}">
                    <a16:creationId xmlns:a16="http://schemas.microsoft.com/office/drawing/2014/main" id="{1689B9BD-3CB7-10C6-2F75-D634CC28DD2C}"/>
                  </a:ext>
                </a:extLst>
              </p:cNvPr>
              <p:cNvSpPr/>
              <p:nvPr/>
            </p:nvSpPr>
            <p:spPr>
              <a:xfrm>
                <a:off x="6018527" y="2028477"/>
                <a:ext cx="12005" cy="24152"/>
              </a:xfrm>
              <a:custGeom>
                <a:avLst/>
                <a:gdLst>
                  <a:gd name="connsiteX0" fmla="*/ 38 w 12005"/>
                  <a:gd name="connsiteY0" fmla="*/ 28 h 24152"/>
                  <a:gd name="connsiteX1" fmla="*/ 38 w 12005"/>
                  <a:gd name="connsiteY1" fmla="*/ 24180 h 24152"/>
                </a:gdLst>
                <a:ahLst/>
                <a:cxnLst>
                  <a:cxn ang="0">
                    <a:pos x="connsiteX0" y="connsiteY0"/>
                  </a:cxn>
                  <a:cxn ang="0">
                    <a:pos x="connsiteX1" y="connsiteY1"/>
                  </a:cxn>
                </a:cxnLst>
                <a:rect l="l" t="t" r="r" b="b"/>
                <a:pathLst>
                  <a:path w="12005" h="24152">
                    <a:moveTo>
                      <a:pt x="38" y="28"/>
                    </a:moveTo>
                    <a:lnTo>
                      <a:pt x="38" y="2418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55" name="Freeform: Shape 3954">
                <a:extLst>
                  <a:ext uri="{FF2B5EF4-FFF2-40B4-BE49-F238E27FC236}">
                    <a16:creationId xmlns:a16="http://schemas.microsoft.com/office/drawing/2014/main" id="{F80AD361-F4B5-AEB0-D9DC-0D17B0789D3F}"/>
                  </a:ext>
                </a:extLst>
              </p:cNvPr>
              <p:cNvSpPr/>
              <p:nvPr/>
            </p:nvSpPr>
            <p:spPr>
              <a:xfrm>
                <a:off x="6007001" y="2040554"/>
                <a:ext cx="23050" cy="12579"/>
              </a:xfrm>
              <a:custGeom>
                <a:avLst/>
                <a:gdLst>
                  <a:gd name="connsiteX0" fmla="*/ 23088 w 23050"/>
                  <a:gd name="connsiteY0" fmla="*/ 28 h 12579"/>
                  <a:gd name="connsiteX1" fmla="*/ 38 w 23050"/>
                  <a:gd name="connsiteY1" fmla="*/ 28 h 12579"/>
                </a:gdLst>
                <a:ahLst/>
                <a:cxnLst>
                  <a:cxn ang="0">
                    <a:pos x="connsiteX0" y="connsiteY0"/>
                  </a:cxn>
                  <a:cxn ang="0">
                    <a:pos x="connsiteX1" y="connsiteY1"/>
                  </a:cxn>
                </a:cxnLst>
                <a:rect l="l" t="t" r="r" b="b"/>
                <a:pathLst>
                  <a:path w="23050" h="12579">
                    <a:moveTo>
                      <a:pt x="23088" y="28"/>
                    </a:moveTo>
                    <a:lnTo>
                      <a:pt x="38" y="2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21" name="Graphic 892">
              <a:extLst>
                <a:ext uri="{FF2B5EF4-FFF2-40B4-BE49-F238E27FC236}">
                  <a16:creationId xmlns:a16="http://schemas.microsoft.com/office/drawing/2014/main" id="{3637759A-37DE-F282-0CBD-E896DFD076D9}"/>
                </a:ext>
              </a:extLst>
            </p:cNvPr>
            <p:cNvGrpSpPr/>
            <p:nvPr/>
          </p:nvGrpSpPr>
          <p:grpSpPr>
            <a:xfrm>
              <a:off x="6005157" y="1999239"/>
              <a:ext cx="43200" cy="43200"/>
              <a:chOff x="6014685" y="2045711"/>
              <a:chExt cx="23050" cy="24152"/>
            </a:xfrm>
          </p:grpSpPr>
          <p:sp>
            <p:nvSpPr>
              <p:cNvPr id="3952" name="Freeform: Shape 3951">
                <a:extLst>
                  <a:ext uri="{FF2B5EF4-FFF2-40B4-BE49-F238E27FC236}">
                    <a16:creationId xmlns:a16="http://schemas.microsoft.com/office/drawing/2014/main" id="{EE469793-E880-BAC6-EB36-490FF3133051}"/>
                  </a:ext>
                </a:extLst>
              </p:cNvPr>
              <p:cNvSpPr/>
              <p:nvPr/>
            </p:nvSpPr>
            <p:spPr>
              <a:xfrm>
                <a:off x="6026210" y="2045711"/>
                <a:ext cx="12005" cy="24152"/>
              </a:xfrm>
              <a:custGeom>
                <a:avLst/>
                <a:gdLst>
                  <a:gd name="connsiteX0" fmla="*/ 38 w 12005"/>
                  <a:gd name="connsiteY0" fmla="*/ 29 h 24152"/>
                  <a:gd name="connsiteX1" fmla="*/ 38 w 12005"/>
                  <a:gd name="connsiteY1" fmla="*/ 24182 h 24152"/>
                </a:gdLst>
                <a:ahLst/>
                <a:cxnLst>
                  <a:cxn ang="0">
                    <a:pos x="connsiteX0" y="connsiteY0"/>
                  </a:cxn>
                  <a:cxn ang="0">
                    <a:pos x="connsiteX1" y="connsiteY1"/>
                  </a:cxn>
                </a:cxnLst>
                <a:rect l="l" t="t" r="r" b="b"/>
                <a:pathLst>
                  <a:path w="12005" h="24152">
                    <a:moveTo>
                      <a:pt x="38" y="29"/>
                    </a:moveTo>
                    <a:lnTo>
                      <a:pt x="38" y="2418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53" name="Freeform: Shape 3952">
                <a:extLst>
                  <a:ext uri="{FF2B5EF4-FFF2-40B4-BE49-F238E27FC236}">
                    <a16:creationId xmlns:a16="http://schemas.microsoft.com/office/drawing/2014/main" id="{2CDB8980-0AD3-DA34-D9BE-5E6395E8949E}"/>
                  </a:ext>
                </a:extLst>
              </p:cNvPr>
              <p:cNvSpPr/>
              <p:nvPr/>
            </p:nvSpPr>
            <p:spPr>
              <a:xfrm>
                <a:off x="6014685" y="2057788"/>
                <a:ext cx="23050" cy="12579"/>
              </a:xfrm>
              <a:custGeom>
                <a:avLst/>
                <a:gdLst>
                  <a:gd name="connsiteX0" fmla="*/ 23089 w 23050"/>
                  <a:gd name="connsiteY0" fmla="*/ 29 h 12579"/>
                  <a:gd name="connsiteX1" fmla="*/ 38 w 23050"/>
                  <a:gd name="connsiteY1" fmla="*/ 29 h 12579"/>
                </a:gdLst>
                <a:ahLst/>
                <a:cxnLst>
                  <a:cxn ang="0">
                    <a:pos x="connsiteX0" y="connsiteY0"/>
                  </a:cxn>
                  <a:cxn ang="0">
                    <a:pos x="connsiteX1" y="connsiteY1"/>
                  </a:cxn>
                </a:cxnLst>
                <a:rect l="l" t="t" r="r" b="b"/>
                <a:pathLst>
                  <a:path w="23050" h="12579">
                    <a:moveTo>
                      <a:pt x="23089" y="29"/>
                    </a:moveTo>
                    <a:lnTo>
                      <a:pt x="38" y="2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22" name="Graphic 892">
              <a:extLst>
                <a:ext uri="{FF2B5EF4-FFF2-40B4-BE49-F238E27FC236}">
                  <a16:creationId xmlns:a16="http://schemas.microsoft.com/office/drawing/2014/main" id="{05D3333B-6DBD-3825-204F-1204EC935220}"/>
                </a:ext>
              </a:extLst>
            </p:cNvPr>
            <p:cNvGrpSpPr/>
            <p:nvPr/>
          </p:nvGrpSpPr>
          <p:grpSpPr>
            <a:xfrm>
              <a:off x="6005157" y="2015204"/>
              <a:ext cx="43200" cy="43200"/>
              <a:chOff x="6014685" y="2062694"/>
              <a:chExt cx="23050" cy="24152"/>
            </a:xfrm>
          </p:grpSpPr>
          <p:sp>
            <p:nvSpPr>
              <p:cNvPr id="3950" name="Freeform: Shape 3949">
                <a:extLst>
                  <a:ext uri="{FF2B5EF4-FFF2-40B4-BE49-F238E27FC236}">
                    <a16:creationId xmlns:a16="http://schemas.microsoft.com/office/drawing/2014/main" id="{0DC2350E-7F96-5304-C97B-A3B37BA391E5}"/>
                  </a:ext>
                </a:extLst>
              </p:cNvPr>
              <p:cNvSpPr/>
              <p:nvPr/>
            </p:nvSpPr>
            <p:spPr>
              <a:xfrm>
                <a:off x="6026210" y="2062694"/>
                <a:ext cx="12005" cy="24152"/>
              </a:xfrm>
              <a:custGeom>
                <a:avLst/>
                <a:gdLst>
                  <a:gd name="connsiteX0" fmla="*/ 38 w 12005"/>
                  <a:gd name="connsiteY0" fmla="*/ 31 h 24152"/>
                  <a:gd name="connsiteX1" fmla="*/ 38 w 12005"/>
                  <a:gd name="connsiteY1" fmla="*/ 24183 h 24152"/>
                </a:gdLst>
                <a:ahLst/>
                <a:cxnLst>
                  <a:cxn ang="0">
                    <a:pos x="connsiteX0" y="connsiteY0"/>
                  </a:cxn>
                  <a:cxn ang="0">
                    <a:pos x="connsiteX1" y="connsiteY1"/>
                  </a:cxn>
                </a:cxnLst>
                <a:rect l="l" t="t" r="r" b="b"/>
                <a:pathLst>
                  <a:path w="12005" h="24152">
                    <a:moveTo>
                      <a:pt x="38" y="31"/>
                    </a:moveTo>
                    <a:lnTo>
                      <a:pt x="38" y="2418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51" name="Freeform: Shape 3950">
                <a:extLst>
                  <a:ext uri="{FF2B5EF4-FFF2-40B4-BE49-F238E27FC236}">
                    <a16:creationId xmlns:a16="http://schemas.microsoft.com/office/drawing/2014/main" id="{1A5C1941-D666-E607-E087-DC34A6B81C0B}"/>
                  </a:ext>
                </a:extLst>
              </p:cNvPr>
              <p:cNvSpPr/>
              <p:nvPr/>
            </p:nvSpPr>
            <p:spPr>
              <a:xfrm>
                <a:off x="6014685" y="2074770"/>
                <a:ext cx="23050" cy="12579"/>
              </a:xfrm>
              <a:custGeom>
                <a:avLst/>
                <a:gdLst>
                  <a:gd name="connsiteX0" fmla="*/ 23089 w 23050"/>
                  <a:gd name="connsiteY0" fmla="*/ 31 h 12579"/>
                  <a:gd name="connsiteX1" fmla="*/ 38 w 23050"/>
                  <a:gd name="connsiteY1" fmla="*/ 31 h 12579"/>
                </a:gdLst>
                <a:ahLst/>
                <a:cxnLst>
                  <a:cxn ang="0">
                    <a:pos x="connsiteX0" y="connsiteY0"/>
                  </a:cxn>
                  <a:cxn ang="0">
                    <a:pos x="connsiteX1" y="connsiteY1"/>
                  </a:cxn>
                </a:cxnLst>
                <a:rect l="l" t="t" r="r" b="b"/>
                <a:pathLst>
                  <a:path w="23050" h="12579">
                    <a:moveTo>
                      <a:pt x="23089" y="31"/>
                    </a:moveTo>
                    <a:lnTo>
                      <a:pt x="38" y="3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23" name="Graphic 892">
              <a:extLst>
                <a:ext uri="{FF2B5EF4-FFF2-40B4-BE49-F238E27FC236}">
                  <a16:creationId xmlns:a16="http://schemas.microsoft.com/office/drawing/2014/main" id="{699E3882-D239-E076-4AB2-FBBB59E55B62}"/>
                </a:ext>
              </a:extLst>
            </p:cNvPr>
            <p:cNvGrpSpPr/>
            <p:nvPr/>
          </p:nvGrpSpPr>
          <p:grpSpPr>
            <a:xfrm>
              <a:off x="6019443" y="2031759"/>
              <a:ext cx="43200" cy="43200"/>
              <a:chOff x="6028971" y="2080305"/>
              <a:chExt cx="23050" cy="24152"/>
            </a:xfrm>
          </p:grpSpPr>
          <p:sp>
            <p:nvSpPr>
              <p:cNvPr id="3948" name="Freeform: Shape 3947">
                <a:extLst>
                  <a:ext uri="{FF2B5EF4-FFF2-40B4-BE49-F238E27FC236}">
                    <a16:creationId xmlns:a16="http://schemas.microsoft.com/office/drawing/2014/main" id="{834FA4C3-CB3D-6B48-C57B-178C136763F5}"/>
                  </a:ext>
                </a:extLst>
              </p:cNvPr>
              <p:cNvSpPr/>
              <p:nvPr/>
            </p:nvSpPr>
            <p:spPr>
              <a:xfrm>
                <a:off x="6040497" y="2080305"/>
                <a:ext cx="12005" cy="24152"/>
              </a:xfrm>
              <a:custGeom>
                <a:avLst/>
                <a:gdLst>
                  <a:gd name="connsiteX0" fmla="*/ 40 w 12005"/>
                  <a:gd name="connsiteY0" fmla="*/ 32 h 24152"/>
                  <a:gd name="connsiteX1" fmla="*/ 40 w 12005"/>
                  <a:gd name="connsiteY1" fmla="*/ 24185 h 24152"/>
                </a:gdLst>
                <a:ahLst/>
                <a:cxnLst>
                  <a:cxn ang="0">
                    <a:pos x="connsiteX0" y="connsiteY0"/>
                  </a:cxn>
                  <a:cxn ang="0">
                    <a:pos x="connsiteX1" y="connsiteY1"/>
                  </a:cxn>
                </a:cxnLst>
                <a:rect l="l" t="t" r="r" b="b"/>
                <a:pathLst>
                  <a:path w="12005" h="24152">
                    <a:moveTo>
                      <a:pt x="40" y="32"/>
                    </a:moveTo>
                    <a:lnTo>
                      <a:pt x="40" y="2418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49" name="Freeform: Shape 3948">
                <a:extLst>
                  <a:ext uri="{FF2B5EF4-FFF2-40B4-BE49-F238E27FC236}">
                    <a16:creationId xmlns:a16="http://schemas.microsoft.com/office/drawing/2014/main" id="{347BF7E2-96F7-7E08-CCB8-C905CD37D8D7}"/>
                  </a:ext>
                </a:extLst>
              </p:cNvPr>
              <p:cNvSpPr/>
              <p:nvPr/>
            </p:nvSpPr>
            <p:spPr>
              <a:xfrm>
                <a:off x="6028971" y="2092381"/>
                <a:ext cx="23050" cy="12579"/>
              </a:xfrm>
              <a:custGeom>
                <a:avLst/>
                <a:gdLst>
                  <a:gd name="connsiteX0" fmla="*/ 23090 w 23050"/>
                  <a:gd name="connsiteY0" fmla="*/ 32 h 12579"/>
                  <a:gd name="connsiteX1" fmla="*/ 40 w 23050"/>
                  <a:gd name="connsiteY1" fmla="*/ 32 h 12579"/>
                </a:gdLst>
                <a:ahLst/>
                <a:cxnLst>
                  <a:cxn ang="0">
                    <a:pos x="connsiteX0" y="connsiteY0"/>
                  </a:cxn>
                  <a:cxn ang="0">
                    <a:pos x="connsiteX1" y="connsiteY1"/>
                  </a:cxn>
                </a:cxnLst>
                <a:rect l="l" t="t" r="r" b="b"/>
                <a:pathLst>
                  <a:path w="23050" h="12579">
                    <a:moveTo>
                      <a:pt x="23090" y="32"/>
                    </a:moveTo>
                    <a:lnTo>
                      <a:pt x="40" y="3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24" name="Graphic 892">
              <a:extLst>
                <a:ext uri="{FF2B5EF4-FFF2-40B4-BE49-F238E27FC236}">
                  <a16:creationId xmlns:a16="http://schemas.microsoft.com/office/drawing/2014/main" id="{4188ED28-4237-19D7-4E12-BE6BB90B9678}"/>
                </a:ext>
              </a:extLst>
            </p:cNvPr>
            <p:cNvGrpSpPr/>
            <p:nvPr/>
          </p:nvGrpSpPr>
          <p:grpSpPr>
            <a:xfrm>
              <a:off x="6039973" y="2051271"/>
              <a:ext cx="43200" cy="43200"/>
              <a:chOff x="6049501" y="2101061"/>
              <a:chExt cx="23050" cy="24152"/>
            </a:xfrm>
          </p:grpSpPr>
          <p:sp>
            <p:nvSpPr>
              <p:cNvPr id="3946" name="Freeform: Shape 3945">
                <a:extLst>
                  <a:ext uri="{FF2B5EF4-FFF2-40B4-BE49-F238E27FC236}">
                    <a16:creationId xmlns:a16="http://schemas.microsoft.com/office/drawing/2014/main" id="{59D11310-1017-E439-5080-D8DA0BCD73BA}"/>
                  </a:ext>
                </a:extLst>
              </p:cNvPr>
              <p:cNvSpPr/>
              <p:nvPr/>
            </p:nvSpPr>
            <p:spPr>
              <a:xfrm>
                <a:off x="6061026" y="2101061"/>
                <a:ext cx="12005" cy="24152"/>
              </a:xfrm>
              <a:custGeom>
                <a:avLst/>
                <a:gdLst>
                  <a:gd name="connsiteX0" fmla="*/ 41 w 12005"/>
                  <a:gd name="connsiteY0" fmla="*/ 34 h 24152"/>
                  <a:gd name="connsiteX1" fmla="*/ 41 w 12005"/>
                  <a:gd name="connsiteY1" fmla="*/ 24186 h 24152"/>
                </a:gdLst>
                <a:ahLst/>
                <a:cxnLst>
                  <a:cxn ang="0">
                    <a:pos x="connsiteX0" y="connsiteY0"/>
                  </a:cxn>
                  <a:cxn ang="0">
                    <a:pos x="connsiteX1" y="connsiteY1"/>
                  </a:cxn>
                </a:cxnLst>
                <a:rect l="l" t="t" r="r" b="b"/>
                <a:pathLst>
                  <a:path w="12005" h="24152">
                    <a:moveTo>
                      <a:pt x="41" y="34"/>
                    </a:moveTo>
                    <a:lnTo>
                      <a:pt x="41" y="2418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47" name="Freeform: Shape 3946">
                <a:extLst>
                  <a:ext uri="{FF2B5EF4-FFF2-40B4-BE49-F238E27FC236}">
                    <a16:creationId xmlns:a16="http://schemas.microsoft.com/office/drawing/2014/main" id="{726DC24C-9E62-541E-2ADE-C9625531CEC5}"/>
                  </a:ext>
                </a:extLst>
              </p:cNvPr>
              <p:cNvSpPr/>
              <p:nvPr/>
            </p:nvSpPr>
            <p:spPr>
              <a:xfrm>
                <a:off x="6049501" y="2113137"/>
                <a:ext cx="23050" cy="12579"/>
              </a:xfrm>
              <a:custGeom>
                <a:avLst/>
                <a:gdLst>
                  <a:gd name="connsiteX0" fmla="*/ 23092 w 23050"/>
                  <a:gd name="connsiteY0" fmla="*/ 34 h 12579"/>
                  <a:gd name="connsiteX1" fmla="*/ 41 w 23050"/>
                  <a:gd name="connsiteY1" fmla="*/ 34 h 12579"/>
                </a:gdLst>
                <a:ahLst/>
                <a:cxnLst>
                  <a:cxn ang="0">
                    <a:pos x="connsiteX0" y="connsiteY0"/>
                  </a:cxn>
                  <a:cxn ang="0">
                    <a:pos x="connsiteX1" y="connsiteY1"/>
                  </a:cxn>
                </a:cxnLst>
                <a:rect l="l" t="t" r="r" b="b"/>
                <a:pathLst>
                  <a:path w="23050" h="12579">
                    <a:moveTo>
                      <a:pt x="23092" y="34"/>
                    </a:moveTo>
                    <a:lnTo>
                      <a:pt x="41" y="3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25" name="Graphic 892">
              <a:extLst>
                <a:ext uri="{FF2B5EF4-FFF2-40B4-BE49-F238E27FC236}">
                  <a16:creationId xmlns:a16="http://schemas.microsoft.com/office/drawing/2014/main" id="{C43F9EE2-2F81-F4DF-6D70-1468F0747F15}"/>
                </a:ext>
              </a:extLst>
            </p:cNvPr>
            <p:cNvGrpSpPr/>
            <p:nvPr/>
          </p:nvGrpSpPr>
          <p:grpSpPr>
            <a:xfrm>
              <a:off x="6246827" y="2067472"/>
              <a:ext cx="43200" cy="43200"/>
              <a:chOff x="6256355" y="2118295"/>
              <a:chExt cx="23050" cy="24152"/>
            </a:xfrm>
          </p:grpSpPr>
          <p:sp>
            <p:nvSpPr>
              <p:cNvPr id="3944" name="Freeform: Shape 3943">
                <a:extLst>
                  <a:ext uri="{FF2B5EF4-FFF2-40B4-BE49-F238E27FC236}">
                    <a16:creationId xmlns:a16="http://schemas.microsoft.com/office/drawing/2014/main" id="{730F990A-0E1A-E9E8-5BF3-3EF28E27ED3E}"/>
                  </a:ext>
                </a:extLst>
              </p:cNvPr>
              <p:cNvSpPr/>
              <p:nvPr/>
            </p:nvSpPr>
            <p:spPr>
              <a:xfrm>
                <a:off x="6267880" y="2118295"/>
                <a:ext cx="12005" cy="24152"/>
              </a:xfrm>
              <a:custGeom>
                <a:avLst/>
                <a:gdLst>
                  <a:gd name="connsiteX0" fmla="*/ 59 w 12005"/>
                  <a:gd name="connsiteY0" fmla="*/ 35 h 24152"/>
                  <a:gd name="connsiteX1" fmla="*/ 59 w 12005"/>
                  <a:gd name="connsiteY1" fmla="*/ 24188 h 24152"/>
                </a:gdLst>
                <a:ahLst/>
                <a:cxnLst>
                  <a:cxn ang="0">
                    <a:pos x="connsiteX0" y="connsiteY0"/>
                  </a:cxn>
                  <a:cxn ang="0">
                    <a:pos x="connsiteX1" y="connsiteY1"/>
                  </a:cxn>
                </a:cxnLst>
                <a:rect l="l" t="t" r="r" b="b"/>
                <a:pathLst>
                  <a:path w="12005" h="24152">
                    <a:moveTo>
                      <a:pt x="59" y="35"/>
                    </a:moveTo>
                    <a:lnTo>
                      <a:pt x="59" y="2418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45" name="Freeform: Shape 3944">
                <a:extLst>
                  <a:ext uri="{FF2B5EF4-FFF2-40B4-BE49-F238E27FC236}">
                    <a16:creationId xmlns:a16="http://schemas.microsoft.com/office/drawing/2014/main" id="{EF5A8118-1EB9-5FFA-7A0B-BB41E8AA456D}"/>
                  </a:ext>
                </a:extLst>
              </p:cNvPr>
              <p:cNvSpPr/>
              <p:nvPr/>
            </p:nvSpPr>
            <p:spPr>
              <a:xfrm>
                <a:off x="6256355" y="2130371"/>
                <a:ext cx="23050" cy="12579"/>
              </a:xfrm>
              <a:custGeom>
                <a:avLst/>
                <a:gdLst>
                  <a:gd name="connsiteX0" fmla="*/ 23109 w 23050"/>
                  <a:gd name="connsiteY0" fmla="*/ 35 h 12579"/>
                  <a:gd name="connsiteX1" fmla="*/ 59 w 23050"/>
                  <a:gd name="connsiteY1" fmla="*/ 35 h 12579"/>
                </a:gdLst>
                <a:ahLst/>
                <a:cxnLst>
                  <a:cxn ang="0">
                    <a:pos x="connsiteX0" y="connsiteY0"/>
                  </a:cxn>
                  <a:cxn ang="0">
                    <a:pos x="connsiteX1" y="connsiteY1"/>
                  </a:cxn>
                </a:cxnLst>
                <a:rect l="l" t="t" r="r" b="b"/>
                <a:pathLst>
                  <a:path w="23050" h="12579">
                    <a:moveTo>
                      <a:pt x="23109" y="35"/>
                    </a:moveTo>
                    <a:lnTo>
                      <a:pt x="59" y="3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26" name="Graphic 892">
              <a:extLst>
                <a:ext uri="{FF2B5EF4-FFF2-40B4-BE49-F238E27FC236}">
                  <a16:creationId xmlns:a16="http://schemas.microsoft.com/office/drawing/2014/main" id="{A3EFFE41-EE7D-22D1-515B-17E7E3CB66F4}"/>
                </a:ext>
              </a:extLst>
            </p:cNvPr>
            <p:cNvGrpSpPr/>
            <p:nvPr/>
          </p:nvGrpSpPr>
          <p:grpSpPr>
            <a:xfrm>
              <a:off x="6259913" y="2083199"/>
              <a:ext cx="43200" cy="43200"/>
              <a:chOff x="6269441" y="2135025"/>
              <a:chExt cx="23050" cy="24152"/>
            </a:xfrm>
          </p:grpSpPr>
          <p:sp>
            <p:nvSpPr>
              <p:cNvPr id="3942" name="Freeform: Shape 3941">
                <a:extLst>
                  <a:ext uri="{FF2B5EF4-FFF2-40B4-BE49-F238E27FC236}">
                    <a16:creationId xmlns:a16="http://schemas.microsoft.com/office/drawing/2014/main" id="{8B40F0F9-E8A7-547E-5489-2E95F2133C0D}"/>
                  </a:ext>
                </a:extLst>
              </p:cNvPr>
              <p:cNvSpPr/>
              <p:nvPr/>
            </p:nvSpPr>
            <p:spPr>
              <a:xfrm>
                <a:off x="6280966" y="2135025"/>
                <a:ext cx="12005" cy="24152"/>
              </a:xfrm>
              <a:custGeom>
                <a:avLst/>
                <a:gdLst>
                  <a:gd name="connsiteX0" fmla="*/ 60 w 12005"/>
                  <a:gd name="connsiteY0" fmla="*/ 36 h 24152"/>
                  <a:gd name="connsiteX1" fmla="*/ 60 w 12005"/>
                  <a:gd name="connsiteY1" fmla="*/ 24189 h 24152"/>
                </a:gdLst>
                <a:ahLst/>
                <a:cxnLst>
                  <a:cxn ang="0">
                    <a:pos x="connsiteX0" y="connsiteY0"/>
                  </a:cxn>
                  <a:cxn ang="0">
                    <a:pos x="connsiteX1" y="connsiteY1"/>
                  </a:cxn>
                </a:cxnLst>
                <a:rect l="l" t="t" r="r" b="b"/>
                <a:pathLst>
                  <a:path w="12005" h="24152">
                    <a:moveTo>
                      <a:pt x="60" y="36"/>
                    </a:moveTo>
                    <a:lnTo>
                      <a:pt x="60" y="2418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43" name="Freeform: Shape 3942">
                <a:extLst>
                  <a:ext uri="{FF2B5EF4-FFF2-40B4-BE49-F238E27FC236}">
                    <a16:creationId xmlns:a16="http://schemas.microsoft.com/office/drawing/2014/main" id="{D990F4D3-7C47-9AAE-1E5A-C207561A2506}"/>
                  </a:ext>
                </a:extLst>
              </p:cNvPr>
              <p:cNvSpPr/>
              <p:nvPr/>
            </p:nvSpPr>
            <p:spPr>
              <a:xfrm>
                <a:off x="6269441" y="2147102"/>
                <a:ext cx="23050" cy="12579"/>
              </a:xfrm>
              <a:custGeom>
                <a:avLst/>
                <a:gdLst>
                  <a:gd name="connsiteX0" fmla="*/ 23110 w 23050"/>
                  <a:gd name="connsiteY0" fmla="*/ 36 h 12579"/>
                  <a:gd name="connsiteX1" fmla="*/ 60 w 23050"/>
                  <a:gd name="connsiteY1" fmla="*/ 36 h 12579"/>
                </a:gdLst>
                <a:ahLst/>
                <a:cxnLst>
                  <a:cxn ang="0">
                    <a:pos x="connsiteX0" y="connsiteY0"/>
                  </a:cxn>
                  <a:cxn ang="0">
                    <a:pos x="connsiteX1" y="connsiteY1"/>
                  </a:cxn>
                </a:cxnLst>
                <a:rect l="l" t="t" r="r" b="b"/>
                <a:pathLst>
                  <a:path w="23050" h="12579">
                    <a:moveTo>
                      <a:pt x="23110" y="36"/>
                    </a:moveTo>
                    <a:lnTo>
                      <a:pt x="60" y="3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27" name="Graphic 892">
              <a:extLst>
                <a:ext uri="{FF2B5EF4-FFF2-40B4-BE49-F238E27FC236}">
                  <a16:creationId xmlns:a16="http://schemas.microsoft.com/office/drawing/2014/main" id="{7478BD7C-97F8-DA65-9443-D775BB354A47}"/>
                </a:ext>
              </a:extLst>
            </p:cNvPr>
            <p:cNvGrpSpPr/>
            <p:nvPr/>
          </p:nvGrpSpPr>
          <p:grpSpPr>
            <a:xfrm>
              <a:off x="6324022" y="2101293"/>
              <a:ext cx="43200" cy="43200"/>
              <a:chOff x="6333550" y="2154272"/>
              <a:chExt cx="23050" cy="24152"/>
            </a:xfrm>
          </p:grpSpPr>
          <p:sp>
            <p:nvSpPr>
              <p:cNvPr id="3940" name="Freeform: Shape 3939">
                <a:extLst>
                  <a:ext uri="{FF2B5EF4-FFF2-40B4-BE49-F238E27FC236}">
                    <a16:creationId xmlns:a16="http://schemas.microsoft.com/office/drawing/2014/main" id="{CD3FBDA2-E769-5FB0-78B0-A6B922793DD6}"/>
                  </a:ext>
                </a:extLst>
              </p:cNvPr>
              <p:cNvSpPr/>
              <p:nvPr/>
            </p:nvSpPr>
            <p:spPr>
              <a:xfrm>
                <a:off x="6345076" y="2154272"/>
                <a:ext cx="12005" cy="24152"/>
              </a:xfrm>
              <a:custGeom>
                <a:avLst/>
                <a:gdLst>
                  <a:gd name="connsiteX0" fmla="*/ 65 w 12005"/>
                  <a:gd name="connsiteY0" fmla="*/ 38 h 24152"/>
                  <a:gd name="connsiteX1" fmla="*/ 65 w 12005"/>
                  <a:gd name="connsiteY1" fmla="*/ 24190 h 24152"/>
                </a:gdLst>
                <a:ahLst/>
                <a:cxnLst>
                  <a:cxn ang="0">
                    <a:pos x="connsiteX0" y="connsiteY0"/>
                  </a:cxn>
                  <a:cxn ang="0">
                    <a:pos x="connsiteX1" y="connsiteY1"/>
                  </a:cxn>
                </a:cxnLst>
                <a:rect l="l" t="t" r="r" b="b"/>
                <a:pathLst>
                  <a:path w="12005" h="24152">
                    <a:moveTo>
                      <a:pt x="65" y="38"/>
                    </a:moveTo>
                    <a:lnTo>
                      <a:pt x="65" y="2419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41" name="Freeform: Shape 3940">
                <a:extLst>
                  <a:ext uri="{FF2B5EF4-FFF2-40B4-BE49-F238E27FC236}">
                    <a16:creationId xmlns:a16="http://schemas.microsoft.com/office/drawing/2014/main" id="{D640C9F3-BF3A-E683-A91D-BD07AFAB4C95}"/>
                  </a:ext>
                </a:extLst>
              </p:cNvPr>
              <p:cNvSpPr/>
              <p:nvPr/>
            </p:nvSpPr>
            <p:spPr>
              <a:xfrm>
                <a:off x="6333550" y="2166348"/>
                <a:ext cx="23050" cy="12579"/>
              </a:xfrm>
              <a:custGeom>
                <a:avLst/>
                <a:gdLst>
                  <a:gd name="connsiteX0" fmla="*/ 23116 w 23050"/>
                  <a:gd name="connsiteY0" fmla="*/ 38 h 12579"/>
                  <a:gd name="connsiteX1" fmla="*/ 65 w 23050"/>
                  <a:gd name="connsiteY1" fmla="*/ 38 h 12579"/>
                </a:gdLst>
                <a:ahLst/>
                <a:cxnLst>
                  <a:cxn ang="0">
                    <a:pos x="connsiteX0" y="connsiteY0"/>
                  </a:cxn>
                  <a:cxn ang="0">
                    <a:pos x="connsiteX1" y="connsiteY1"/>
                  </a:cxn>
                </a:cxnLst>
                <a:rect l="l" t="t" r="r" b="b"/>
                <a:pathLst>
                  <a:path w="23050" h="12579">
                    <a:moveTo>
                      <a:pt x="23116" y="38"/>
                    </a:moveTo>
                    <a:lnTo>
                      <a:pt x="65" y="3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28" name="Graphic 892">
              <a:extLst>
                <a:ext uri="{FF2B5EF4-FFF2-40B4-BE49-F238E27FC236}">
                  <a16:creationId xmlns:a16="http://schemas.microsoft.com/office/drawing/2014/main" id="{BD8BCE78-D207-394D-D503-F12E1CCF7A4F}"/>
                </a:ext>
              </a:extLst>
            </p:cNvPr>
            <p:cNvGrpSpPr/>
            <p:nvPr/>
          </p:nvGrpSpPr>
          <p:grpSpPr>
            <a:xfrm>
              <a:off x="6409501" y="2118676"/>
              <a:ext cx="43200" cy="43200"/>
              <a:chOff x="6419029" y="2172764"/>
              <a:chExt cx="23050" cy="24152"/>
            </a:xfrm>
          </p:grpSpPr>
          <p:sp>
            <p:nvSpPr>
              <p:cNvPr id="3938" name="Freeform: Shape 3937">
                <a:extLst>
                  <a:ext uri="{FF2B5EF4-FFF2-40B4-BE49-F238E27FC236}">
                    <a16:creationId xmlns:a16="http://schemas.microsoft.com/office/drawing/2014/main" id="{8565636F-F560-E5AB-40A1-2FAC34C86556}"/>
                  </a:ext>
                </a:extLst>
              </p:cNvPr>
              <p:cNvSpPr/>
              <p:nvPr/>
            </p:nvSpPr>
            <p:spPr>
              <a:xfrm>
                <a:off x="6430554" y="2172764"/>
                <a:ext cx="12005" cy="24152"/>
              </a:xfrm>
              <a:custGeom>
                <a:avLst/>
                <a:gdLst>
                  <a:gd name="connsiteX0" fmla="*/ 72 w 12005"/>
                  <a:gd name="connsiteY0" fmla="*/ 39 h 24152"/>
                  <a:gd name="connsiteX1" fmla="*/ 72 w 12005"/>
                  <a:gd name="connsiteY1" fmla="*/ 24192 h 24152"/>
                </a:gdLst>
                <a:ahLst/>
                <a:cxnLst>
                  <a:cxn ang="0">
                    <a:pos x="connsiteX0" y="connsiteY0"/>
                  </a:cxn>
                  <a:cxn ang="0">
                    <a:pos x="connsiteX1" y="connsiteY1"/>
                  </a:cxn>
                </a:cxnLst>
                <a:rect l="l" t="t" r="r" b="b"/>
                <a:pathLst>
                  <a:path w="12005" h="24152">
                    <a:moveTo>
                      <a:pt x="72" y="39"/>
                    </a:moveTo>
                    <a:lnTo>
                      <a:pt x="72" y="2419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39" name="Freeform: Shape 3938">
                <a:extLst>
                  <a:ext uri="{FF2B5EF4-FFF2-40B4-BE49-F238E27FC236}">
                    <a16:creationId xmlns:a16="http://schemas.microsoft.com/office/drawing/2014/main" id="{165F383A-236B-6B59-1DFE-55B5328C1538}"/>
                  </a:ext>
                </a:extLst>
              </p:cNvPr>
              <p:cNvSpPr/>
              <p:nvPr/>
            </p:nvSpPr>
            <p:spPr>
              <a:xfrm>
                <a:off x="6419029" y="2184840"/>
                <a:ext cx="23050" cy="12579"/>
              </a:xfrm>
              <a:custGeom>
                <a:avLst/>
                <a:gdLst>
                  <a:gd name="connsiteX0" fmla="*/ 23123 w 23050"/>
                  <a:gd name="connsiteY0" fmla="*/ 39 h 12579"/>
                  <a:gd name="connsiteX1" fmla="*/ 72 w 23050"/>
                  <a:gd name="connsiteY1" fmla="*/ 39 h 12579"/>
                </a:gdLst>
                <a:ahLst/>
                <a:cxnLst>
                  <a:cxn ang="0">
                    <a:pos x="connsiteX0" y="connsiteY0"/>
                  </a:cxn>
                  <a:cxn ang="0">
                    <a:pos x="connsiteX1" y="connsiteY1"/>
                  </a:cxn>
                </a:cxnLst>
                <a:rect l="l" t="t" r="r" b="b"/>
                <a:pathLst>
                  <a:path w="23050" h="12579">
                    <a:moveTo>
                      <a:pt x="23123" y="39"/>
                    </a:moveTo>
                    <a:lnTo>
                      <a:pt x="72" y="3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29" name="Graphic 892">
              <a:extLst>
                <a:ext uri="{FF2B5EF4-FFF2-40B4-BE49-F238E27FC236}">
                  <a16:creationId xmlns:a16="http://schemas.microsoft.com/office/drawing/2014/main" id="{26480EBE-BACB-62FE-FA33-FA965E68D745}"/>
                </a:ext>
              </a:extLst>
            </p:cNvPr>
            <p:cNvGrpSpPr/>
            <p:nvPr/>
          </p:nvGrpSpPr>
          <p:grpSpPr>
            <a:xfrm>
              <a:off x="6437474" y="2135232"/>
              <a:ext cx="43200" cy="43200"/>
              <a:chOff x="6447002" y="2190375"/>
              <a:chExt cx="23050" cy="24152"/>
            </a:xfrm>
          </p:grpSpPr>
          <p:sp>
            <p:nvSpPr>
              <p:cNvPr id="3936" name="Freeform: Shape 3935">
                <a:extLst>
                  <a:ext uri="{FF2B5EF4-FFF2-40B4-BE49-F238E27FC236}">
                    <a16:creationId xmlns:a16="http://schemas.microsoft.com/office/drawing/2014/main" id="{069A7EDC-067F-4226-3A1D-E67B7D9BD5CC}"/>
                  </a:ext>
                </a:extLst>
              </p:cNvPr>
              <p:cNvSpPr/>
              <p:nvPr/>
            </p:nvSpPr>
            <p:spPr>
              <a:xfrm>
                <a:off x="6458527" y="2190375"/>
                <a:ext cx="12005" cy="24152"/>
              </a:xfrm>
              <a:custGeom>
                <a:avLst/>
                <a:gdLst>
                  <a:gd name="connsiteX0" fmla="*/ 74 w 12005"/>
                  <a:gd name="connsiteY0" fmla="*/ 41 h 24152"/>
                  <a:gd name="connsiteX1" fmla="*/ 74 w 12005"/>
                  <a:gd name="connsiteY1" fmla="*/ 24193 h 24152"/>
                </a:gdLst>
                <a:ahLst/>
                <a:cxnLst>
                  <a:cxn ang="0">
                    <a:pos x="connsiteX0" y="connsiteY0"/>
                  </a:cxn>
                  <a:cxn ang="0">
                    <a:pos x="connsiteX1" y="connsiteY1"/>
                  </a:cxn>
                </a:cxnLst>
                <a:rect l="l" t="t" r="r" b="b"/>
                <a:pathLst>
                  <a:path w="12005" h="24152">
                    <a:moveTo>
                      <a:pt x="74" y="41"/>
                    </a:moveTo>
                    <a:lnTo>
                      <a:pt x="74" y="24193"/>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37" name="Freeform: Shape 3936">
                <a:extLst>
                  <a:ext uri="{FF2B5EF4-FFF2-40B4-BE49-F238E27FC236}">
                    <a16:creationId xmlns:a16="http://schemas.microsoft.com/office/drawing/2014/main" id="{DDED29D7-7648-45B6-7CCB-0B17E245DBD5}"/>
                  </a:ext>
                </a:extLst>
              </p:cNvPr>
              <p:cNvSpPr/>
              <p:nvPr/>
            </p:nvSpPr>
            <p:spPr>
              <a:xfrm>
                <a:off x="6447002" y="2202451"/>
                <a:ext cx="23050" cy="12579"/>
              </a:xfrm>
              <a:custGeom>
                <a:avLst/>
                <a:gdLst>
                  <a:gd name="connsiteX0" fmla="*/ 23125 w 23050"/>
                  <a:gd name="connsiteY0" fmla="*/ 41 h 12579"/>
                  <a:gd name="connsiteX1" fmla="*/ 74 w 23050"/>
                  <a:gd name="connsiteY1" fmla="*/ 41 h 12579"/>
                </a:gdLst>
                <a:ahLst/>
                <a:cxnLst>
                  <a:cxn ang="0">
                    <a:pos x="connsiteX0" y="connsiteY0"/>
                  </a:cxn>
                  <a:cxn ang="0">
                    <a:pos x="connsiteX1" y="connsiteY1"/>
                  </a:cxn>
                </a:cxnLst>
                <a:rect l="l" t="t" r="r" b="b"/>
                <a:pathLst>
                  <a:path w="23050" h="12579">
                    <a:moveTo>
                      <a:pt x="23125" y="41"/>
                    </a:moveTo>
                    <a:lnTo>
                      <a:pt x="74" y="4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30" name="Graphic 892">
              <a:extLst>
                <a:ext uri="{FF2B5EF4-FFF2-40B4-BE49-F238E27FC236}">
                  <a16:creationId xmlns:a16="http://schemas.microsoft.com/office/drawing/2014/main" id="{2CB8F1E4-CE35-EC7D-8D88-01D9B61D4558}"/>
                </a:ext>
              </a:extLst>
            </p:cNvPr>
            <p:cNvGrpSpPr/>
            <p:nvPr/>
          </p:nvGrpSpPr>
          <p:grpSpPr>
            <a:xfrm>
              <a:off x="6521392" y="2154152"/>
              <a:ext cx="43200" cy="43200"/>
              <a:chOff x="6530920" y="2210502"/>
              <a:chExt cx="23050" cy="24152"/>
            </a:xfrm>
          </p:grpSpPr>
          <p:sp>
            <p:nvSpPr>
              <p:cNvPr id="3934" name="Freeform: Shape 3933">
                <a:extLst>
                  <a:ext uri="{FF2B5EF4-FFF2-40B4-BE49-F238E27FC236}">
                    <a16:creationId xmlns:a16="http://schemas.microsoft.com/office/drawing/2014/main" id="{332D9A67-D2FA-8026-73BC-3951C10A6003}"/>
                  </a:ext>
                </a:extLst>
              </p:cNvPr>
              <p:cNvSpPr/>
              <p:nvPr/>
            </p:nvSpPr>
            <p:spPr>
              <a:xfrm>
                <a:off x="6542446" y="2210502"/>
                <a:ext cx="12005" cy="24152"/>
              </a:xfrm>
              <a:custGeom>
                <a:avLst/>
                <a:gdLst>
                  <a:gd name="connsiteX0" fmla="*/ 81 w 12005"/>
                  <a:gd name="connsiteY0" fmla="*/ 42 h 24152"/>
                  <a:gd name="connsiteX1" fmla="*/ 81 w 12005"/>
                  <a:gd name="connsiteY1" fmla="*/ 24195 h 24152"/>
                </a:gdLst>
                <a:ahLst/>
                <a:cxnLst>
                  <a:cxn ang="0">
                    <a:pos x="connsiteX0" y="connsiteY0"/>
                  </a:cxn>
                  <a:cxn ang="0">
                    <a:pos x="connsiteX1" y="connsiteY1"/>
                  </a:cxn>
                </a:cxnLst>
                <a:rect l="l" t="t" r="r" b="b"/>
                <a:pathLst>
                  <a:path w="12005" h="24152">
                    <a:moveTo>
                      <a:pt x="81" y="42"/>
                    </a:moveTo>
                    <a:lnTo>
                      <a:pt x="81" y="2419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35" name="Freeform: Shape 3934">
                <a:extLst>
                  <a:ext uri="{FF2B5EF4-FFF2-40B4-BE49-F238E27FC236}">
                    <a16:creationId xmlns:a16="http://schemas.microsoft.com/office/drawing/2014/main" id="{09BF4AC7-8694-C5F2-B9B4-DA7A34761A09}"/>
                  </a:ext>
                </a:extLst>
              </p:cNvPr>
              <p:cNvSpPr/>
              <p:nvPr/>
            </p:nvSpPr>
            <p:spPr>
              <a:xfrm>
                <a:off x="6530920" y="2222578"/>
                <a:ext cx="23050" cy="12579"/>
              </a:xfrm>
              <a:custGeom>
                <a:avLst/>
                <a:gdLst>
                  <a:gd name="connsiteX0" fmla="*/ 23132 w 23050"/>
                  <a:gd name="connsiteY0" fmla="*/ 42 h 12579"/>
                  <a:gd name="connsiteX1" fmla="*/ 81 w 23050"/>
                  <a:gd name="connsiteY1" fmla="*/ 42 h 12579"/>
                </a:gdLst>
                <a:ahLst/>
                <a:cxnLst>
                  <a:cxn ang="0">
                    <a:pos x="connsiteX0" y="connsiteY0"/>
                  </a:cxn>
                  <a:cxn ang="0">
                    <a:pos x="connsiteX1" y="connsiteY1"/>
                  </a:cxn>
                </a:cxnLst>
                <a:rect l="l" t="t" r="r" b="b"/>
                <a:pathLst>
                  <a:path w="23050" h="12579">
                    <a:moveTo>
                      <a:pt x="23132" y="42"/>
                    </a:moveTo>
                    <a:lnTo>
                      <a:pt x="81" y="4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31" name="Graphic 892">
              <a:extLst>
                <a:ext uri="{FF2B5EF4-FFF2-40B4-BE49-F238E27FC236}">
                  <a16:creationId xmlns:a16="http://schemas.microsoft.com/office/drawing/2014/main" id="{9114AE7B-C31B-7405-2829-B23BC4891B7D}"/>
                </a:ext>
              </a:extLst>
            </p:cNvPr>
            <p:cNvGrpSpPr/>
            <p:nvPr/>
          </p:nvGrpSpPr>
          <p:grpSpPr>
            <a:xfrm>
              <a:off x="6529316" y="2170826"/>
              <a:ext cx="43200" cy="43200"/>
              <a:chOff x="6538844" y="2228239"/>
              <a:chExt cx="23050" cy="24152"/>
            </a:xfrm>
          </p:grpSpPr>
          <p:sp>
            <p:nvSpPr>
              <p:cNvPr id="3932" name="Freeform: Shape 3931">
                <a:extLst>
                  <a:ext uri="{FF2B5EF4-FFF2-40B4-BE49-F238E27FC236}">
                    <a16:creationId xmlns:a16="http://schemas.microsoft.com/office/drawing/2014/main" id="{C0DD3A77-843F-7B41-24D4-B4C401006259}"/>
                  </a:ext>
                </a:extLst>
              </p:cNvPr>
              <p:cNvSpPr/>
              <p:nvPr/>
            </p:nvSpPr>
            <p:spPr>
              <a:xfrm>
                <a:off x="6550369" y="2228239"/>
                <a:ext cx="12005" cy="24152"/>
              </a:xfrm>
              <a:custGeom>
                <a:avLst/>
                <a:gdLst>
                  <a:gd name="connsiteX0" fmla="*/ 82 w 12005"/>
                  <a:gd name="connsiteY0" fmla="*/ 44 h 24152"/>
                  <a:gd name="connsiteX1" fmla="*/ 82 w 12005"/>
                  <a:gd name="connsiteY1" fmla="*/ 24196 h 24152"/>
                </a:gdLst>
                <a:ahLst/>
                <a:cxnLst>
                  <a:cxn ang="0">
                    <a:pos x="connsiteX0" y="connsiteY0"/>
                  </a:cxn>
                  <a:cxn ang="0">
                    <a:pos x="connsiteX1" y="connsiteY1"/>
                  </a:cxn>
                </a:cxnLst>
                <a:rect l="l" t="t" r="r" b="b"/>
                <a:pathLst>
                  <a:path w="12005" h="24152">
                    <a:moveTo>
                      <a:pt x="82" y="44"/>
                    </a:moveTo>
                    <a:lnTo>
                      <a:pt x="82" y="2419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33" name="Freeform: Shape 3932">
                <a:extLst>
                  <a:ext uri="{FF2B5EF4-FFF2-40B4-BE49-F238E27FC236}">
                    <a16:creationId xmlns:a16="http://schemas.microsoft.com/office/drawing/2014/main" id="{8E52C41D-36DC-30D0-C525-2319243D2346}"/>
                  </a:ext>
                </a:extLst>
              </p:cNvPr>
              <p:cNvSpPr/>
              <p:nvPr/>
            </p:nvSpPr>
            <p:spPr>
              <a:xfrm>
                <a:off x="6538844" y="2240315"/>
                <a:ext cx="23050" cy="12579"/>
              </a:xfrm>
              <a:custGeom>
                <a:avLst/>
                <a:gdLst>
                  <a:gd name="connsiteX0" fmla="*/ 23133 w 23050"/>
                  <a:gd name="connsiteY0" fmla="*/ 44 h 12579"/>
                  <a:gd name="connsiteX1" fmla="*/ 82 w 23050"/>
                  <a:gd name="connsiteY1" fmla="*/ 44 h 12579"/>
                </a:gdLst>
                <a:ahLst/>
                <a:cxnLst>
                  <a:cxn ang="0">
                    <a:pos x="connsiteX0" y="connsiteY0"/>
                  </a:cxn>
                  <a:cxn ang="0">
                    <a:pos x="connsiteX1" y="connsiteY1"/>
                  </a:cxn>
                </a:cxnLst>
                <a:rect l="l" t="t" r="r" b="b"/>
                <a:pathLst>
                  <a:path w="23050" h="12579">
                    <a:moveTo>
                      <a:pt x="23133" y="44"/>
                    </a:moveTo>
                    <a:lnTo>
                      <a:pt x="82" y="4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32" name="Graphic 892">
              <a:extLst>
                <a:ext uri="{FF2B5EF4-FFF2-40B4-BE49-F238E27FC236}">
                  <a16:creationId xmlns:a16="http://schemas.microsoft.com/office/drawing/2014/main" id="{91B7F806-0A0C-9844-1ED1-A8A4AFD9DE07}"/>
                </a:ext>
              </a:extLst>
            </p:cNvPr>
            <p:cNvGrpSpPr/>
            <p:nvPr/>
          </p:nvGrpSpPr>
          <p:grpSpPr>
            <a:xfrm>
              <a:off x="6537239" y="2224513"/>
              <a:ext cx="43200" cy="43200"/>
              <a:chOff x="6546767" y="2285349"/>
              <a:chExt cx="23050" cy="24152"/>
            </a:xfrm>
          </p:grpSpPr>
          <p:sp>
            <p:nvSpPr>
              <p:cNvPr id="3930" name="Freeform: Shape 3929">
                <a:extLst>
                  <a:ext uri="{FF2B5EF4-FFF2-40B4-BE49-F238E27FC236}">
                    <a16:creationId xmlns:a16="http://schemas.microsoft.com/office/drawing/2014/main" id="{85C69023-B7DA-B2DC-9A43-3347864CE952}"/>
                  </a:ext>
                </a:extLst>
              </p:cNvPr>
              <p:cNvSpPr/>
              <p:nvPr/>
            </p:nvSpPr>
            <p:spPr>
              <a:xfrm>
                <a:off x="6558293" y="2285349"/>
                <a:ext cx="12005" cy="24152"/>
              </a:xfrm>
              <a:custGeom>
                <a:avLst/>
                <a:gdLst>
                  <a:gd name="connsiteX0" fmla="*/ 83 w 12005"/>
                  <a:gd name="connsiteY0" fmla="*/ 48 h 24152"/>
                  <a:gd name="connsiteX1" fmla="*/ 83 w 12005"/>
                  <a:gd name="connsiteY1" fmla="*/ 24201 h 24152"/>
                </a:gdLst>
                <a:ahLst/>
                <a:cxnLst>
                  <a:cxn ang="0">
                    <a:pos x="connsiteX0" y="connsiteY0"/>
                  </a:cxn>
                  <a:cxn ang="0">
                    <a:pos x="connsiteX1" y="connsiteY1"/>
                  </a:cxn>
                </a:cxnLst>
                <a:rect l="l" t="t" r="r" b="b"/>
                <a:pathLst>
                  <a:path w="12005" h="24152">
                    <a:moveTo>
                      <a:pt x="83" y="48"/>
                    </a:moveTo>
                    <a:lnTo>
                      <a:pt x="83" y="2420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31" name="Freeform: Shape 3930">
                <a:extLst>
                  <a:ext uri="{FF2B5EF4-FFF2-40B4-BE49-F238E27FC236}">
                    <a16:creationId xmlns:a16="http://schemas.microsoft.com/office/drawing/2014/main" id="{0DC12501-95EA-BD18-57D7-30B006A91F24}"/>
                  </a:ext>
                </a:extLst>
              </p:cNvPr>
              <p:cNvSpPr/>
              <p:nvPr/>
            </p:nvSpPr>
            <p:spPr>
              <a:xfrm>
                <a:off x="6546767" y="2297426"/>
                <a:ext cx="23050" cy="12579"/>
              </a:xfrm>
              <a:custGeom>
                <a:avLst/>
                <a:gdLst>
                  <a:gd name="connsiteX0" fmla="*/ 23133 w 23050"/>
                  <a:gd name="connsiteY0" fmla="*/ 48 h 12579"/>
                  <a:gd name="connsiteX1" fmla="*/ 83 w 23050"/>
                  <a:gd name="connsiteY1" fmla="*/ 48 h 12579"/>
                </a:gdLst>
                <a:ahLst/>
                <a:cxnLst>
                  <a:cxn ang="0">
                    <a:pos x="connsiteX0" y="connsiteY0"/>
                  </a:cxn>
                  <a:cxn ang="0">
                    <a:pos x="connsiteX1" y="connsiteY1"/>
                  </a:cxn>
                </a:cxnLst>
                <a:rect l="l" t="t" r="r" b="b"/>
                <a:pathLst>
                  <a:path w="23050" h="12579">
                    <a:moveTo>
                      <a:pt x="23133" y="48"/>
                    </a:moveTo>
                    <a:lnTo>
                      <a:pt x="83" y="4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33" name="Graphic 892">
              <a:extLst>
                <a:ext uri="{FF2B5EF4-FFF2-40B4-BE49-F238E27FC236}">
                  <a16:creationId xmlns:a16="http://schemas.microsoft.com/office/drawing/2014/main" id="{5EA8E1BB-0BA3-5D9B-D75C-1B840DEFEFD7}"/>
                </a:ext>
              </a:extLst>
            </p:cNvPr>
            <p:cNvGrpSpPr/>
            <p:nvPr/>
          </p:nvGrpSpPr>
          <p:grpSpPr>
            <a:xfrm>
              <a:off x="6755019" y="2224513"/>
              <a:ext cx="43200" cy="43200"/>
              <a:chOff x="6764547" y="2285349"/>
              <a:chExt cx="23050" cy="24152"/>
            </a:xfrm>
          </p:grpSpPr>
          <p:sp>
            <p:nvSpPr>
              <p:cNvPr id="3928" name="Freeform: Shape 3927">
                <a:extLst>
                  <a:ext uri="{FF2B5EF4-FFF2-40B4-BE49-F238E27FC236}">
                    <a16:creationId xmlns:a16="http://schemas.microsoft.com/office/drawing/2014/main" id="{16B1381B-1412-EB1B-03E9-A557160BCFE9}"/>
                  </a:ext>
                </a:extLst>
              </p:cNvPr>
              <p:cNvSpPr/>
              <p:nvPr/>
            </p:nvSpPr>
            <p:spPr>
              <a:xfrm>
                <a:off x="6776072" y="2285349"/>
                <a:ext cx="12005" cy="24152"/>
              </a:xfrm>
              <a:custGeom>
                <a:avLst/>
                <a:gdLst>
                  <a:gd name="connsiteX0" fmla="*/ 101 w 12005"/>
                  <a:gd name="connsiteY0" fmla="*/ 48 h 24152"/>
                  <a:gd name="connsiteX1" fmla="*/ 101 w 12005"/>
                  <a:gd name="connsiteY1" fmla="*/ 24201 h 24152"/>
                </a:gdLst>
                <a:ahLst/>
                <a:cxnLst>
                  <a:cxn ang="0">
                    <a:pos x="connsiteX0" y="connsiteY0"/>
                  </a:cxn>
                  <a:cxn ang="0">
                    <a:pos x="connsiteX1" y="connsiteY1"/>
                  </a:cxn>
                </a:cxnLst>
                <a:rect l="l" t="t" r="r" b="b"/>
                <a:pathLst>
                  <a:path w="12005" h="24152">
                    <a:moveTo>
                      <a:pt x="101" y="48"/>
                    </a:moveTo>
                    <a:lnTo>
                      <a:pt x="101" y="2420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29" name="Freeform: Shape 3928">
                <a:extLst>
                  <a:ext uri="{FF2B5EF4-FFF2-40B4-BE49-F238E27FC236}">
                    <a16:creationId xmlns:a16="http://schemas.microsoft.com/office/drawing/2014/main" id="{050DA122-2415-0344-D7F9-581CA7176093}"/>
                  </a:ext>
                </a:extLst>
              </p:cNvPr>
              <p:cNvSpPr/>
              <p:nvPr/>
            </p:nvSpPr>
            <p:spPr>
              <a:xfrm>
                <a:off x="6764547" y="2297426"/>
                <a:ext cx="23050" cy="12579"/>
              </a:xfrm>
              <a:custGeom>
                <a:avLst/>
                <a:gdLst>
                  <a:gd name="connsiteX0" fmla="*/ 23151 w 23050"/>
                  <a:gd name="connsiteY0" fmla="*/ 48 h 12579"/>
                  <a:gd name="connsiteX1" fmla="*/ 101 w 23050"/>
                  <a:gd name="connsiteY1" fmla="*/ 48 h 12579"/>
                </a:gdLst>
                <a:ahLst/>
                <a:cxnLst>
                  <a:cxn ang="0">
                    <a:pos x="connsiteX0" y="connsiteY0"/>
                  </a:cxn>
                  <a:cxn ang="0">
                    <a:pos x="connsiteX1" y="connsiteY1"/>
                  </a:cxn>
                </a:cxnLst>
                <a:rect l="l" t="t" r="r" b="b"/>
                <a:pathLst>
                  <a:path w="23050" h="12579">
                    <a:moveTo>
                      <a:pt x="23151" y="48"/>
                    </a:moveTo>
                    <a:lnTo>
                      <a:pt x="101" y="4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34" name="Graphic 892">
              <a:extLst>
                <a:ext uri="{FF2B5EF4-FFF2-40B4-BE49-F238E27FC236}">
                  <a16:creationId xmlns:a16="http://schemas.microsoft.com/office/drawing/2014/main" id="{97375058-1877-F810-D062-7852BA08516E}"/>
                </a:ext>
              </a:extLst>
            </p:cNvPr>
            <p:cNvGrpSpPr/>
            <p:nvPr/>
          </p:nvGrpSpPr>
          <p:grpSpPr>
            <a:xfrm>
              <a:off x="6771226" y="2243079"/>
              <a:ext cx="43200" cy="43200"/>
              <a:chOff x="6780754" y="2305099"/>
              <a:chExt cx="23050" cy="24152"/>
            </a:xfrm>
          </p:grpSpPr>
          <p:sp>
            <p:nvSpPr>
              <p:cNvPr id="3926" name="Freeform: Shape 3925">
                <a:extLst>
                  <a:ext uri="{FF2B5EF4-FFF2-40B4-BE49-F238E27FC236}">
                    <a16:creationId xmlns:a16="http://schemas.microsoft.com/office/drawing/2014/main" id="{0EB4E633-CDB2-1158-4A6B-D2EC2760180C}"/>
                  </a:ext>
                </a:extLst>
              </p:cNvPr>
              <p:cNvSpPr/>
              <p:nvPr/>
            </p:nvSpPr>
            <p:spPr>
              <a:xfrm>
                <a:off x="6792279" y="2305099"/>
                <a:ext cx="12005" cy="24152"/>
              </a:xfrm>
              <a:custGeom>
                <a:avLst/>
                <a:gdLst>
                  <a:gd name="connsiteX0" fmla="*/ 102 w 12005"/>
                  <a:gd name="connsiteY0" fmla="*/ 50 h 24152"/>
                  <a:gd name="connsiteX1" fmla="*/ 102 w 12005"/>
                  <a:gd name="connsiteY1" fmla="*/ 24202 h 24152"/>
                </a:gdLst>
                <a:ahLst/>
                <a:cxnLst>
                  <a:cxn ang="0">
                    <a:pos x="connsiteX0" y="connsiteY0"/>
                  </a:cxn>
                  <a:cxn ang="0">
                    <a:pos x="connsiteX1" y="connsiteY1"/>
                  </a:cxn>
                </a:cxnLst>
                <a:rect l="l" t="t" r="r" b="b"/>
                <a:pathLst>
                  <a:path w="12005" h="24152">
                    <a:moveTo>
                      <a:pt x="102" y="50"/>
                    </a:moveTo>
                    <a:lnTo>
                      <a:pt x="102" y="2420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27" name="Freeform: Shape 3926">
                <a:extLst>
                  <a:ext uri="{FF2B5EF4-FFF2-40B4-BE49-F238E27FC236}">
                    <a16:creationId xmlns:a16="http://schemas.microsoft.com/office/drawing/2014/main" id="{460E1E8A-0176-A31A-B4DE-725E3B5372FB}"/>
                  </a:ext>
                </a:extLst>
              </p:cNvPr>
              <p:cNvSpPr/>
              <p:nvPr/>
            </p:nvSpPr>
            <p:spPr>
              <a:xfrm>
                <a:off x="6780754" y="2317175"/>
                <a:ext cx="23050" cy="12579"/>
              </a:xfrm>
              <a:custGeom>
                <a:avLst/>
                <a:gdLst>
                  <a:gd name="connsiteX0" fmla="*/ 23153 w 23050"/>
                  <a:gd name="connsiteY0" fmla="*/ 50 h 12579"/>
                  <a:gd name="connsiteX1" fmla="*/ 102 w 23050"/>
                  <a:gd name="connsiteY1" fmla="*/ 50 h 12579"/>
                </a:gdLst>
                <a:ahLst/>
                <a:cxnLst>
                  <a:cxn ang="0">
                    <a:pos x="connsiteX0" y="connsiteY0"/>
                  </a:cxn>
                  <a:cxn ang="0">
                    <a:pos x="connsiteX1" y="connsiteY1"/>
                  </a:cxn>
                </a:cxnLst>
                <a:rect l="l" t="t" r="r" b="b"/>
                <a:pathLst>
                  <a:path w="23050" h="12579">
                    <a:moveTo>
                      <a:pt x="23153" y="50"/>
                    </a:moveTo>
                    <a:lnTo>
                      <a:pt x="102" y="50"/>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35" name="Graphic 892">
              <a:extLst>
                <a:ext uri="{FF2B5EF4-FFF2-40B4-BE49-F238E27FC236}">
                  <a16:creationId xmlns:a16="http://schemas.microsoft.com/office/drawing/2014/main" id="{ADA9A220-3E45-7DB4-F131-620B4D0CC3A9}"/>
                </a:ext>
              </a:extLst>
            </p:cNvPr>
            <p:cNvGrpSpPr/>
            <p:nvPr/>
          </p:nvGrpSpPr>
          <p:grpSpPr>
            <a:xfrm>
              <a:off x="6792956" y="2263300"/>
              <a:ext cx="43200" cy="43200"/>
              <a:chOff x="6802484" y="2326610"/>
              <a:chExt cx="23050" cy="24152"/>
            </a:xfrm>
          </p:grpSpPr>
          <p:sp>
            <p:nvSpPr>
              <p:cNvPr id="3924" name="Freeform: Shape 3923">
                <a:extLst>
                  <a:ext uri="{FF2B5EF4-FFF2-40B4-BE49-F238E27FC236}">
                    <a16:creationId xmlns:a16="http://schemas.microsoft.com/office/drawing/2014/main" id="{5482F6F8-F23E-B048-AA1F-0AF9A83B8FCC}"/>
                  </a:ext>
                </a:extLst>
              </p:cNvPr>
              <p:cNvSpPr/>
              <p:nvPr/>
            </p:nvSpPr>
            <p:spPr>
              <a:xfrm>
                <a:off x="6814009" y="2326610"/>
                <a:ext cx="12005" cy="24152"/>
              </a:xfrm>
              <a:custGeom>
                <a:avLst/>
                <a:gdLst>
                  <a:gd name="connsiteX0" fmla="*/ 104 w 12005"/>
                  <a:gd name="connsiteY0" fmla="*/ 52 h 24152"/>
                  <a:gd name="connsiteX1" fmla="*/ 104 w 12005"/>
                  <a:gd name="connsiteY1" fmla="*/ 24204 h 24152"/>
                </a:gdLst>
                <a:ahLst/>
                <a:cxnLst>
                  <a:cxn ang="0">
                    <a:pos x="connsiteX0" y="connsiteY0"/>
                  </a:cxn>
                  <a:cxn ang="0">
                    <a:pos x="connsiteX1" y="connsiteY1"/>
                  </a:cxn>
                </a:cxnLst>
                <a:rect l="l" t="t" r="r" b="b"/>
                <a:pathLst>
                  <a:path w="12005" h="24152">
                    <a:moveTo>
                      <a:pt x="104" y="52"/>
                    </a:moveTo>
                    <a:lnTo>
                      <a:pt x="104" y="2420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25" name="Freeform: Shape 3924">
                <a:extLst>
                  <a:ext uri="{FF2B5EF4-FFF2-40B4-BE49-F238E27FC236}">
                    <a16:creationId xmlns:a16="http://schemas.microsoft.com/office/drawing/2014/main" id="{3BE3EC54-CBE5-6770-1B8F-DB4F912AAD1F}"/>
                  </a:ext>
                </a:extLst>
              </p:cNvPr>
              <p:cNvSpPr/>
              <p:nvPr/>
            </p:nvSpPr>
            <p:spPr>
              <a:xfrm>
                <a:off x="6802484" y="2338686"/>
                <a:ext cx="23050" cy="12579"/>
              </a:xfrm>
              <a:custGeom>
                <a:avLst/>
                <a:gdLst>
                  <a:gd name="connsiteX0" fmla="*/ 23155 w 23050"/>
                  <a:gd name="connsiteY0" fmla="*/ 52 h 12579"/>
                  <a:gd name="connsiteX1" fmla="*/ 104 w 23050"/>
                  <a:gd name="connsiteY1" fmla="*/ 52 h 12579"/>
                </a:gdLst>
                <a:ahLst/>
                <a:cxnLst>
                  <a:cxn ang="0">
                    <a:pos x="connsiteX0" y="connsiteY0"/>
                  </a:cxn>
                  <a:cxn ang="0">
                    <a:pos x="connsiteX1" y="connsiteY1"/>
                  </a:cxn>
                </a:cxnLst>
                <a:rect l="l" t="t" r="r" b="b"/>
                <a:pathLst>
                  <a:path w="23050" h="12579">
                    <a:moveTo>
                      <a:pt x="23155" y="52"/>
                    </a:moveTo>
                    <a:lnTo>
                      <a:pt x="104" y="5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36" name="Graphic 892">
              <a:extLst>
                <a:ext uri="{FF2B5EF4-FFF2-40B4-BE49-F238E27FC236}">
                  <a16:creationId xmlns:a16="http://schemas.microsoft.com/office/drawing/2014/main" id="{56E1C011-6BC9-DEEC-C794-6140D50CF7AA}"/>
                </a:ext>
              </a:extLst>
            </p:cNvPr>
            <p:cNvGrpSpPr/>
            <p:nvPr/>
          </p:nvGrpSpPr>
          <p:grpSpPr>
            <a:xfrm>
              <a:off x="6827172" y="2263300"/>
              <a:ext cx="43200" cy="43200"/>
              <a:chOff x="6836700" y="2326610"/>
              <a:chExt cx="23050" cy="24152"/>
            </a:xfrm>
          </p:grpSpPr>
          <p:sp>
            <p:nvSpPr>
              <p:cNvPr id="3922" name="Freeform: Shape 3921">
                <a:extLst>
                  <a:ext uri="{FF2B5EF4-FFF2-40B4-BE49-F238E27FC236}">
                    <a16:creationId xmlns:a16="http://schemas.microsoft.com/office/drawing/2014/main" id="{AECF8892-20D4-353A-4A90-14A010A17C90}"/>
                  </a:ext>
                </a:extLst>
              </p:cNvPr>
              <p:cNvSpPr/>
              <p:nvPr/>
            </p:nvSpPr>
            <p:spPr>
              <a:xfrm>
                <a:off x="6848225" y="2326610"/>
                <a:ext cx="12005" cy="24152"/>
              </a:xfrm>
              <a:custGeom>
                <a:avLst/>
                <a:gdLst>
                  <a:gd name="connsiteX0" fmla="*/ 107 w 12005"/>
                  <a:gd name="connsiteY0" fmla="*/ 52 h 24152"/>
                  <a:gd name="connsiteX1" fmla="*/ 107 w 12005"/>
                  <a:gd name="connsiteY1" fmla="*/ 24204 h 24152"/>
                </a:gdLst>
                <a:ahLst/>
                <a:cxnLst>
                  <a:cxn ang="0">
                    <a:pos x="connsiteX0" y="connsiteY0"/>
                  </a:cxn>
                  <a:cxn ang="0">
                    <a:pos x="connsiteX1" y="connsiteY1"/>
                  </a:cxn>
                </a:cxnLst>
                <a:rect l="l" t="t" r="r" b="b"/>
                <a:pathLst>
                  <a:path w="12005" h="24152">
                    <a:moveTo>
                      <a:pt x="107" y="52"/>
                    </a:moveTo>
                    <a:lnTo>
                      <a:pt x="107" y="2420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23" name="Freeform: Shape 3922">
                <a:extLst>
                  <a:ext uri="{FF2B5EF4-FFF2-40B4-BE49-F238E27FC236}">
                    <a16:creationId xmlns:a16="http://schemas.microsoft.com/office/drawing/2014/main" id="{68B74781-2C1D-99B1-E91D-E56852FE8341}"/>
                  </a:ext>
                </a:extLst>
              </p:cNvPr>
              <p:cNvSpPr/>
              <p:nvPr/>
            </p:nvSpPr>
            <p:spPr>
              <a:xfrm>
                <a:off x="6836700" y="2338686"/>
                <a:ext cx="23050" cy="12579"/>
              </a:xfrm>
              <a:custGeom>
                <a:avLst/>
                <a:gdLst>
                  <a:gd name="connsiteX0" fmla="*/ 23157 w 23050"/>
                  <a:gd name="connsiteY0" fmla="*/ 52 h 12579"/>
                  <a:gd name="connsiteX1" fmla="*/ 107 w 23050"/>
                  <a:gd name="connsiteY1" fmla="*/ 52 h 12579"/>
                </a:gdLst>
                <a:ahLst/>
                <a:cxnLst>
                  <a:cxn ang="0">
                    <a:pos x="connsiteX0" y="connsiteY0"/>
                  </a:cxn>
                  <a:cxn ang="0">
                    <a:pos x="connsiteX1" y="connsiteY1"/>
                  </a:cxn>
                </a:cxnLst>
                <a:rect l="l" t="t" r="r" b="b"/>
                <a:pathLst>
                  <a:path w="23050" h="12579">
                    <a:moveTo>
                      <a:pt x="23157" y="52"/>
                    </a:moveTo>
                    <a:lnTo>
                      <a:pt x="107" y="5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37" name="Graphic 892">
              <a:extLst>
                <a:ext uri="{FF2B5EF4-FFF2-40B4-BE49-F238E27FC236}">
                  <a16:creationId xmlns:a16="http://schemas.microsoft.com/office/drawing/2014/main" id="{44E239EB-F52F-B42C-D70A-516E2E09D65F}"/>
                </a:ext>
              </a:extLst>
            </p:cNvPr>
            <p:cNvGrpSpPr/>
            <p:nvPr/>
          </p:nvGrpSpPr>
          <p:grpSpPr>
            <a:xfrm>
              <a:off x="6961753" y="2263300"/>
              <a:ext cx="43200" cy="43200"/>
              <a:chOff x="6971281" y="2326610"/>
              <a:chExt cx="23050" cy="24152"/>
            </a:xfrm>
          </p:grpSpPr>
          <p:sp>
            <p:nvSpPr>
              <p:cNvPr id="3920" name="Freeform: Shape 3919">
                <a:extLst>
                  <a:ext uri="{FF2B5EF4-FFF2-40B4-BE49-F238E27FC236}">
                    <a16:creationId xmlns:a16="http://schemas.microsoft.com/office/drawing/2014/main" id="{DE990321-A14D-85F6-8C73-BE41E8EBAD71}"/>
                  </a:ext>
                </a:extLst>
              </p:cNvPr>
              <p:cNvSpPr/>
              <p:nvPr/>
            </p:nvSpPr>
            <p:spPr>
              <a:xfrm>
                <a:off x="6982806" y="2326610"/>
                <a:ext cx="12005" cy="24152"/>
              </a:xfrm>
              <a:custGeom>
                <a:avLst/>
                <a:gdLst>
                  <a:gd name="connsiteX0" fmla="*/ 118 w 12005"/>
                  <a:gd name="connsiteY0" fmla="*/ 52 h 24152"/>
                  <a:gd name="connsiteX1" fmla="*/ 118 w 12005"/>
                  <a:gd name="connsiteY1" fmla="*/ 24204 h 24152"/>
                </a:gdLst>
                <a:ahLst/>
                <a:cxnLst>
                  <a:cxn ang="0">
                    <a:pos x="connsiteX0" y="connsiteY0"/>
                  </a:cxn>
                  <a:cxn ang="0">
                    <a:pos x="connsiteX1" y="connsiteY1"/>
                  </a:cxn>
                </a:cxnLst>
                <a:rect l="l" t="t" r="r" b="b"/>
                <a:pathLst>
                  <a:path w="12005" h="24152">
                    <a:moveTo>
                      <a:pt x="118" y="52"/>
                    </a:moveTo>
                    <a:lnTo>
                      <a:pt x="118" y="2420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21" name="Freeform: Shape 3920">
                <a:extLst>
                  <a:ext uri="{FF2B5EF4-FFF2-40B4-BE49-F238E27FC236}">
                    <a16:creationId xmlns:a16="http://schemas.microsoft.com/office/drawing/2014/main" id="{4EFC7217-9149-899F-301E-709B8B3B99A2}"/>
                  </a:ext>
                </a:extLst>
              </p:cNvPr>
              <p:cNvSpPr/>
              <p:nvPr/>
            </p:nvSpPr>
            <p:spPr>
              <a:xfrm>
                <a:off x="6971281" y="2338686"/>
                <a:ext cx="23050" cy="12579"/>
              </a:xfrm>
              <a:custGeom>
                <a:avLst/>
                <a:gdLst>
                  <a:gd name="connsiteX0" fmla="*/ 23169 w 23050"/>
                  <a:gd name="connsiteY0" fmla="*/ 52 h 12579"/>
                  <a:gd name="connsiteX1" fmla="*/ 118 w 23050"/>
                  <a:gd name="connsiteY1" fmla="*/ 52 h 12579"/>
                </a:gdLst>
                <a:ahLst/>
                <a:cxnLst>
                  <a:cxn ang="0">
                    <a:pos x="connsiteX0" y="connsiteY0"/>
                  </a:cxn>
                  <a:cxn ang="0">
                    <a:pos x="connsiteX1" y="connsiteY1"/>
                  </a:cxn>
                </a:cxnLst>
                <a:rect l="l" t="t" r="r" b="b"/>
                <a:pathLst>
                  <a:path w="23050" h="12579">
                    <a:moveTo>
                      <a:pt x="23169" y="52"/>
                    </a:moveTo>
                    <a:lnTo>
                      <a:pt x="118" y="5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38" name="Graphic 892">
              <a:extLst>
                <a:ext uri="{FF2B5EF4-FFF2-40B4-BE49-F238E27FC236}">
                  <a16:creationId xmlns:a16="http://schemas.microsoft.com/office/drawing/2014/main" id="{176CDA9F-F6DE-D7E3-1FFB-D5D2F01D226E}"/>
                </a:ext>
              </a:extLst>
            </p:cNvPr>
            <p:cNvGrpSpPr/>
            <p:nvPr/>
          </p:nvGrpSpPr>
          <p:grpSpPr>
            <a:xfrm>
              <a:off x="6983483" y="2263300"/>
              <a:ext cx="43200" cy="43200"/>
              <a:chOff x="6993011" y="2326610"/>
              <a:chExt cx="23050" cy="24152"/>
            </a:xfrm>
          </p:grpSpPr>
          <p:sp>
            <p:nvSpPr>
              <p:cNvPr id="3918" name="Freeform: Shape 3917">
                <a:extLst>
                  <a:ext uri="{FF2B5EF4-FFF2-40B4-BE49-F238E27FC236}">
                    <a16:creationId xmlns:a16="http://schemas.microsoft.com/office/drawing/2014/main" id="{9A2E0569-82CB-7B34-C618-ECAE7ACADBCF}"/>
                  </a:ext>
                </a:extLst>
              </p:cNvPr>
              <p:cNvSpPr/>
              <p:nvPr/>
            </p:nvSpPr>
            <p:spPr>
              <a:xfrm>
                <a:off x="7004536" y="2326610"/>
                <a:ext cx="12005" cy="24152"/>
              </a:xfrm>
              <a:custGeom>
                <a:avLst/>
                <a:gdLst>
                  <a:gd name="connsiteX0" fmla="*/ 120 w 12005"/>
                  <a:gd name="connsiteY0" fmla="*/ 52 h 24152"/>
                  <a:gd name="connsiteX1" fmla="*/ 120 w 12005"/>
                  <a:gd name="connsiteY1" fmla="*/ 24204 h 24152"/>
                </a:gdLst>
                <a:ahLst/>
                <a:cxnLst>
                  <a:cxn ang="0">
                    <a:pos x="connsiteX0" y="connsiteY0"/>
                  </a:cxn>
                  <a:cxn ang="0">
                    <a:pos x="connsiteX1" y="connsiteY1"/>
                  </a:cxn>
                </a:cxnLst>
                <a:rect l="l" t="t" r="r" b="b"/>
                <a:pathLst>
                  <a:path w="12005" h="24152">
                    <a:moveTo>
                      <a:pt x="120" y="52"/>
                    </a:moveTo>
                    <a:lnTo>
                      <a:pt x="120" y="2420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19" name="Freeform: Shape 3918">
                <a:extLst>
                  <a:ext uri="{FF2B5EF4-FFF2-40B4-BE49-F238E27FC236}">
                    <a16:creationId xmlns:a16="http://schemas.microsoft.com/office/drawing/2014/main" id="{C2FFC76B-68FA-DAF2-3647-B2D4F3A44B2E}"/>
                  </a:ext>
                </a:extLst>
              </p:cNvPr>
              <p:cNvSpPr/>
              <p:nvPr/>
            </p:nvSpPr>
            <p:spPr>
              <a:xfrm>
                <a:off x="6993011" y="2338686"/>
                <a:ext cx="23050" cy="12579"/>
              </a:xfrm>
              <a:custGeom>
                <a:avLst/>
                <a:gdLst>
                  <a:gd name="connsiteX0" fmla="*/ 23170 w 23050"/>
                  <a:gd name="connsiteY0" fmla="*/ 52 h 12579"/>
                  <a:gd name="connsiteX1" fmla="*/ 120 w 23050"/>
                  <a:gd name="connsiteY1" fmla="*/ 52 h 12579"/>
                </a:gdLst>
                <a:ahLst/>
                <a:cxnLst>
                  <a:cxn ang="0">
                    <a:pos x="connsiteX0" y="connsiteY0"/>
                  </a:cxn>
                  <a:cxn ang="0">
                    <a:pos x="connsiteX1" y="connsiteY1"/>
                  </a:cxn>
                </a:cxnLst>
                <a:rect l="l" t="t" r="r" b="b"/>
                <a:pathLst>
                  <a:path w="23050" h="12579">
                    <a:moveTo>
                      <a:pt x="23170" y="52"/>
                    </a:moveTo>
                    <a:lnTo>
                      <a:pt x="120" y="5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39" name="Graphic 892">
              <a:extLst>
                <a:ext uri="{FF2B5EF4-FFF2-40B4-BE49-F238E27FC236}">
                  <a16:creationId xmlns:a16="http://schemas.microsoft.com/office/drawing/2014/main" id="{CD050B2F-3E67-DE31-B23C-57257E0638FF}"/>
                </a:ext>
              </a:extLst>
            </p:cNvPr>
            <p:cNvGrpSpPr/>
            <p:nvPr/>
          </p:nvGrpSpPr>
          <p:grpSpPr>
            <a:xfrm>
              <a:off x="7011576" y="2263300"/>
              <a:ext cx="43200" cy="43200"/>
              <a:chOff x="7021104" y="2326610"/>
              <a:chExt cx="23050" cy="24152"/>
            </a:xfrm>
          </p:grpSpPr>
          <p:sp>
            <p:nvSpPr>
              <p:cNvPr id="3916" name="Freeform: Shape 3915">
                <a:extLst>
                  <a:ext uri="{FF2B5EF4-FFF2-40B4-BE49-F238E27FC236}">
                    <a16:creationId xmlns:a16="http://schemas.microsoft.com/office/drawing/2014/main" id="{27F203E5-D2EE-CC11-1215-DB29E7CF4EE9}"/>
                  </a:ext>
                </a:extLst>
              </p:cNvPr>
              <p:cNvSpPr/>
              <p:nvPr/>
            </p:nvSpPr>
            <p:spPr>
              <a:xfrm>
                <a:off x="7032629" y="2326610"/>
                <a:ext cx="12005" cy="24152"/>
              </a:xfrm>
              <a:custGeom>
                <a:avLst/>
                <a:gdLst>
                  <a:gd name="connsiteX0" fmla="*/ 122 w 12005"/>
                  <a:gd name="connsiteY0" fmla="*/ 52 h 24152"/>
                  <a:gd name="connsiteX1" fmla="*/ 122 w 12005"/>
                  <a:gd name="connsiteY1" fmla="*/ 24204 h 24152"/>
                </a:gdLst>
                <a:ahLst/>
                <a:cxnLst>
                  <a:cxn ang="0">
                    <a:pos x="connsiteX0" y="connsiteY0"/>
                  </a:cxn>
                  <a:cxn ang="0">
                    <a:pos x="connsiteX1" y="connsiteY1"/>
                  </a:cxn>
                </a:cxnLst>
                <a:rect l="l" t="t" r="r" b="b"/>
                <a:pathLst>
                  <a:path w="12005" h="24152">
                    <a:moveTo>
                      <a:pt x="122" y="52"/>
                    </a:moveTo>
                    <a:lnTo>
                      <a:pt x="122" y="2420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17" name="Freeform: Shape 3916">
                <a:extLst>
                  <a:ext uri="{FF2B5EF4-FFF2-40B4-BE49-F238E27FC236}">
                    <a16:creationId xmlns:a16="http://schemas.microsoft.com/office/drawing/2014/main" id="{AF9AF412-8EF9-09AB-2C14-F2C5E8AC05E0}"/>
                  </a:ext>
                </a:extLst>
              </p:cNvPr>
              <p:cNvSpPr/>
              <p:nvPr/>
            </p:nvSpPr>
            <p:spPr>
              <a:xfrm>
                <a:off x="7021104" y="2338686"/>
                <a:ext cx="23050" cy="12579"/>
              </a:xfrm>
              <a:custGeom>
                <a:avLst/>
                <a:gdLst>
                  <a:gd name="connsiteX0" fmla="*/ 23173 w 23050"/>
                  <a:gd name="connsiteY0" fmla="*/ 52 h 12579"/>
                  <a:gd name="connsiteX1" fmla="*/ 122 w 23050"/>
                  <a:gd name="connsiteY1" fmla="*/ 52 h 12579"/>
                </a:gdLst>
                <a:ahLst/>
                <a:cxnLst>
                  <a:cxn ang="0">
                    <a:pos x="connsiteX0" y="connsiteY0"/>
                  </a:cxn>
                  <a:cxn ang="0">
                    <a:pos x="connsiteX1" y="connsiteY1"/>
                  </a:cxn>
                </a:cxnLst>
                <a:rect l="l" t="t" r="r" b="b"/>
                <a:pathLst>
                  <a:path w="23050" h="12579">
                    <a:moveTo>
                      <a:pt x="23173" y="52"/>
                    </a:moveTo>
                    <a:lnTo>
                      <a:pt x="122" y="5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40" name="Graphic 892">
              <a:extLst>
                <a:ext uri="{FF2B5EF4-FFF2-40B4-BE49-F238E27FC236}">
                  <a16:creationId xmlns:a16="http://schemas.microsoft.com/office/drawing/2014/main" id="{A1370DAC-5D82-7DA6-5F4B-47C38A89601E}"/>
                </a:ext>
              </a:extLst>
            </p:cNvPr>
            <p:cNvGrpSpPr/>
            <p:nvPr/>
          </p:nvGrpSpPr>
          <p:grpSpPr>
            <a:xfrm>
              <a:off x="7019019" y="2287306"/>
              <a:ext cx="43200" cy="43200"/>
              <a:chOff x="7028547" y="2352146"/>
              <a:chExt cx="23050" cy="24152"/>
            </a:xfrm>
          </p:grpSpPr>
          <p:sp>
            <p:nvSpPr>
              <p:cNvPr id="3914" name="Freeform: Shape 3913">
                <a:extLst>
                  <a:ext uri="{FF2B5EF4-FFF2-40B4-BE49-F238E27FC236}">
                    <a16:creationId xmlns:a16="http://schemas.microsoft.com/office/drawing/2014/main" id="{FEACED98-6B01-514F-011F-39A80C52FB06}"/>
                  </a:ext>
                </a:extLst>
              </p:cNvPr>
              <p:cNvSpPr/>
              <p:nvPr/>
            </p:nvSpPr>
            <p:spPr>
              <a:xfrm>
                <a:off x="7040072" y="2352146"/>
                <a:ext cx="12005" cy="24152"/>
              </a:xfrm>
              <a:custGeom>
                <a:avLst/>
                <a:gdLst>
                  <a:gd name="connsiteX0" fmla="*/ 123 w 12005"/>
                  <a:gd name="connsiteY0" fmla="*/ 54 h 24152"/>
                  <a:gd name="connsiteX1" fmla="*/ 123 w 12005"/>
                  <a:gd name="connsiteY1" fmla="*/ 24206 h 24152"/>
                </a:gdLst>
                <a:ahLst/>
                <a:cxnLst>
                  <a:cxn ang="0">
                    <a:pos x="connsiteX0" y="connsiteY0"/>
                  </a:cxn>
                  <a:cxn ang="0">
                    <a:pos x="connsiteX1" y="connsiteY1"/>
                  </a:cxn>
                </a:cxnLst>
                <a:rect l="l" t="t" r="r" b="b"/>
                <a:pathLst>
                  <a:path w="12005" h="24152">
                    <a:moveTo>
                      <a:pt x="123" y="54"/>
                    </a:moveTo>
                    <a:lnTo>
                      <a:pt x="123" y="2420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15" name="Freeform: Shape 3914">
                <a:extLst>
                  <a:ext uri="{FF2B5EF4-FFF2-40B4-BE49-F238E27FC236}">
                    <a16:creationId xmlns:a16="http://schemas.microsoft.com/office/drawing/2014/main" id="{77C1DCCE-D4B8-4E40-0BBF-21FD02C70FC5}"/>
                  </a:ext>
                </a:extLst>
              </p:cNvPr>
              <p:cNvSpPr/>
              <p:nvPr/>
            </p:nvSpPr>
            <p:spPr>
              <a:xfrm>
                <a:off x="7028547" y="2364223"/>
                <a:ext cx="23050" cy="12579"/>
              </a:xfrm>
              <a:custGeom>
                <a:avLst/>
                <a:gdLst>
                  <a:gd name="connsiteX0" fmla="*/ 23173 w 23050"/>
                  <a:gd name="connsiteY0" fmla="*/ 54 h 12579"/>
                  <a:gd name="connsiteX1" fmla="*/ 123 w 23050"/>
                  <a:gd name="connsiteY1" fmla="*/ 54 h 12579"/>
                </a:gdLst>
                <a:ahLst/>
                <a:cxnLst>
                  <a:cxn ang="0">
                    <a:pos x="connsiteX0" y="connsiteY0"/>
                  </a:cxn>
                  <a:cxn ang="0">
                    <a:pos x="connsiteX1" y="connsiteY1"/>
                  </a:cxn>
                </a:cxnLst>
                <a:rect l="l" t="t" r="r" b="b"/>
                <a:pathLst>
                  <a:path w="23050" h="12579">
                    <a:moveTo>
                      <a:pt x="23173" y="54"/>
                    </a:moveTo>
                    <a:lnTo>
                      <a:pt x="123" y="5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41" name="Graphic 892">
              <a:extLst>
                <a:ext uri="{FF2B5EF4-FFF2-40B4-BE49-F238E27FC236}">
                  <a16:creationId xmlns:a16="http://schemas.microsoft.com/office/drawing/2014/main" id="{6DE903C7-0B2F-A3B2-339F-BA094B3D54AC}"/>
                </a:ext>
              </a:extLst>
            </p:cNvPr>
            <p:cNvGrpSpPr/>
            <p:nvPr/>
          </p:nvGrpSpPr>
          <p:grpSpPr>
            <a:xfrm>
              <a:off x="7054195" y="2287306"/>
              <a:ext cx="43200" cy="43200"/>
              <a:chOff x="7063723" y="2352146"/>
              <a:chExt cx="23050" cy="24152"/>
            </a:xfrm>
          </p:grpSpPr>
          <p:sp>
            <p:nvSpPr>
              <p:cNvPr id="3912" name="Freeform: Shape 3911">
                <a:extLst>
                  <a:ext uri="{FF2B5EF4-FFF2-40B4-BE49-F238E27FC236}">
                    <a16:creationId xmlns:a16="http://schemas.microsoft.com/office/drawing/2014/main" id="{16DE2975-6819-B372-DA4C-46401123EFAA}"/>
                  </a:ext>
                </a:extLst>
              </p:cNvPr>
              <p:cNvSpPr/>
              <p:nvPr/>
            </p:nvSpPr>
            <p:spPr>
              <a:xfrm>
                <a:off x="7075248" y="2352146"/>
                <a:ext cx="12005" cy="24152"/>
              </a:xfrm>
              <a:custGeom>
                <a:avLst/>
                <a:gdLst>
                  <a:gd name="connsiteX0" fmla="*/ 126 w 12005"/>
                  <a:gd name="connsiteY0" fmla="*/ 54 h 24152"/>
                  <a:gd name="connsiteX1" fmla="*/ 126 w 12005"/>
                  <a:gd name="connsiteY1" fmla="*/ 24206 h 24152"/>
                </a:gdLst>
                <a:ahLst/>
                <a:cxnLst>
                  <a:cxn ang="0">
                    <a:pos x="connsiteX0" y="connsiteY0"/>
                  </a:cxn>
                  <a:cxn ang="0">
                    <a:pos x="connsiteX1" y="connsiteY1"/>
                  </a:cxn>
                </a:cxnLst>
                <a:rect l="l" t="t" r="r" b="b"/>
                <a:pathLst>
                  <a:path w="12005" h="24152">
                    <a:moveTo>
                      <a:pt x="126" y="54"/>
                    </a:moveTo>
                    <a:lnTo>
                      <a:pt x="126" y="2420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13" name="Freeform: Shape 3912">
                <a:extLst>
                  <a:ext uri="{FF2B5EF4-FFF2-40B4-BE49-F238E27FC236}">
                    <a16:creationId xmlns:a16="http://schemas.microsoft.com/office/drawing/2014/main" id="{BAD2EFFF-3101-5D1F-B2C1-E9DE1610ACB8}"/>
                  </a:ext>
                </a:extLst>
              </p:cNvPr>
              <p:cNvSpPr/>
              <p:nvPr/>
            </p:nvSpPr>
            <p:spPr>
              <a:xfrm>
                <a:off x="7063723" y="2364223"/>
                <a:ext cx="23050" cy="12579"/>
              </a:xfrm>
              <a:custGeom>
                <a:avLst/>
                <a:gdLst>
                  <a:gd name="connsiteX0" fmla="*/ 23176 w 23050"/>
                  <a:gd name="connsiteY0" fmla="*/ 54 h 12579"/>
                  <a:gd name="connsiteX1" fmla="*/ 126 w 23050"/>
                  <a:gd name="connsiteY1" fmla="*/ 54 h 12579"/>
                </a:gdLst>
                <a:ahLst/>
                <a:cxnLst>
                  <a:cxn ang="0">
                    <a:pos x="connsiteX0" y="connsiteY0"/>
                  </a:cxn>
                  <a:cxn ang="0">
                    <a:pos x="connsiteX1" y="connsiteY1"/>
                  </a:cxn>
                </a:cxnLst>
                <a:rect l="l" t="t" r="r" b="b"/>
                <a:pathLst>
                  <a:path w="23050" h="12579">
                    <a:moveTo>
                      <a:pt x="23176" y="54"/>
                    </a:moveTo>
                    <a:lnTo>
                      <a:pt x="126" y="5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42" name="Graphic 892">
              <a:extLst>
                <a:ext uri="{FF2B5EF4-FFF2-40B4-BE49-F238E27FC236}">
                  <a16:creationId xmlns:a16="http://schemas.microsoft.com/office/drawing/2014/main" id="{30D99F53-AC9D-E781-82AA-9E5E1C83D6E3}"/>
                </a:ext>
              </a:extLst>
            </p:cNvPr>
            <p:cNvGrpSpPr/>
            <p:nvPr/>
          </p:nvGrpSpPr>
          <p:grpSpPr>
            <a:xfrm>
              <a:off x="7338004" y="2312612"/>
              <a:ext cx="43200" cy="43200"/>
              <a:chOff x="7347532" y="2379066"/>
              <a:chExt cx="23050" cy="24152"/>
            </a:xfrm>
          </p:grpSpPr>
          <p:sp>
            <p:nvSpPr>
              <p:cNvPr id="3910" name="Freeform: Shape 3909">
                <a:extLst>
                  <a:ext uri="{FF2B5EF4-FFF2-40B4-BE49-F238E27FC236}">
                    <a16:creationId xmlns:a16="http://schemas.microsoft.com/office/drawing/2014/main" id="{D55CE479-B0F8-955D-C1FC-84CB9FA2EE1D}"/>
                  </a:ext>
                </a:extLst>
              </p:cNvPr>
              <p:cNvSpPr/>
              <p:nvPr/>
            </p:nvSpPr>
            <p:spPr>
              <a:xfrm>
                <a:off x="7359058" y="2379066"/>
                <a:ext cx="12005" cy="24152"/>
              </a:xfrm>
              <a:custGeom>
                <a:avLst/>
                <a:gdLst>
                  <a:gd name="connsiteX0" fmla="*/ 149 w 12005"/>
                  <a:gd name="connsiteY0" fmla="*/ 56 h 24152"/>
                  <a:gd name="connsiteX1" fmla="*/ 149 w 12005"/>
                  <a:gd name="connsiteY1" fmla="*/ 24208 h 24152"/>
                </a:gdLst>
                <a:ahLst/>
                <a:cxnLst>
                  <a:cxn ang="0">
                    <a:pos x="connsiteX0" y="connsiteY0"/>
                  </a:cxn>
                  <a:cxn ang="0">
                    <a:pos x="connsiteX1" y="connsiteY1"/>
                  </a:cxn>
                </a:cxnLst>
                <a:rect l="l" t="t" r="r" b="b"/>
                <a:pathLst>
                  <a:path w="12005" h="24152">
                    <a:moveTo>
                      <a:pt x="149" y="56"/>
                    </a:moveTo>
                    <a:lnTo>
                      <a:pt x="149" y="2420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11" name="Freeform: Shape 3910">
                <a:extLst>
                  <a:ext uri="{FF2B5EF4-FFF2-40B4-BE49-F238E27FC236}">
                    <a16:creationId xmlns:a16="http://schemas.microsoft.com/office/drawing/2014/main" id="{6E910D81-4893-A44C-32E4-EF2D2988C223}"/>
                  </a:ext>
                </a:extLst>
              </p:cNvPr>
              <p:cNvSpPr/>
              <p:nvPr/>
            </p:nvSpPr>
            <p:spPr>
              <a:xfrm>
                <a:off x="7347532" y="2391142"/>
                <a:ext cx="23050" cy="12579"/>
              </a:xfrm>
              <a:custGeom>
                <a:avLst/>
                <a:gdLst>
                  <a:gd name="connsiteX0" fmla="*/ 23200 w 23050"/>
                  <a:gd name="connsiteY0" fmla="*/ 56 h 12579"/>
                  <a:gd name="connsiteX1" fmla="*/ 149 w 23050"/>
                  <a:gd name="connsiteY1" fmla="*/ 56 h 12579"/>
                </a:gdLst>
                <a:ahLst/>
                <a:cxnLst>
                  <a:cxn ang="0">
                    <a:pos x="connsiteX0" y="connsiteY0"/>
                  </a:cxn>
                  <a:cxn ang="0">
                    <a:pos x="connsiteX1" y="connsiteY1"/>
                  </a:cxn>
                </a:cxnLst>
                <a:rect l="l" t="t" r="r" b="b"/>
                <a:pathLst>
                  <a:path w="23050" h="12579">
                    <a:moveTo>
                      <a:pt x="23200" y="56"/>
                    </a:moveTo>
                    <a:lnTo>
                      <a:pt x="149" y="5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43" name="Graphic 892">
              <a:extLst>
                <a:ext uri="{FF2B5EF4-FFF2-40B4-BE49-F238E27FC236}">
                  <a16:creationId xmlns:a16="http://schemas.microsoft.com/office/drawing/2014/main" id="{669DB2AA-31DE-D230-55C6-4292EB94B428}"/>
                </a:ext>
              </a:extLst>
            </p:cNvPr>
            <p:cNvGrpSpPr/>
            <p:nvPr/>
          </p:nvGrpSpPr>
          <p:grpSpPr>
            <a:xfrm>
              <a:off x="7386987" y="2312612"/>
              <a:ext cx="43200" cy="43200"/>
              <a:chOff x="7396515" y="2379066"/>
              <a:chExt cx="23050" cy="24152"/>
            </a:xfrm>
          </p:grpSpPr>
          <p:sp>
            <p:nvSpPr>
              <p:cNvPr id="3908" name="Freeform: Shape 3907">
                <a:extLst>
                  <a:ext uri="{FF2B5EF4-FFF2-40B4-BE49-F238E27FC236}">
                    <a16:creationId xmlns:a16="http://schemas.microsoft.com/office/drawing/2014/main" id="{7739ADF9-918F-EFFC-B8FF-1E6514D444A7}"/>
                  </a:ext>
                </a:extLst>
              </p:cNvPr>
              <p:cNvSpPr/>
              <p:nvPr/>
            </p:nvSpPr>
            <p:spPr>
              <a:xfrm>
                <a:off x="7408040" y="2379066"/>
                <a:ext cx="12005" cy="24152"/>
              </a:xfrm>
              <a:custGeom>
                <a:avLst/>
                <a:gdLst>
                  <a:gd name="connsiteX0" fmla="*/ 154 w 12005"/>
                  <a:gd name="connsiteY0" fmla="*/ 56 h 24152"/>
                  <a:gd name="connsiteX1" fmla="*/ 154 w 12005"/>
                  <a:gd name="connsiteY1" fmla="*/ 24208 h 24152"/>
                </a:gdLst>
                <a:ahLst/>
                <a:cxnLst>
                  <a:cxn ang="0">
                    <a:pos x="connsiteX0" y="connsiteY0"/>
                  </a:cxn>
                  <a:cxn ang="0">
                    <a:pos x="connsiteX1" y="connsiteY1"/>
                  </a:cxn>
                </a:cxnLst>
                <a:rect l="l" t="t" r="r" b="b"/>
                <a:pathLst>
                  <a:path w="12005" h="24152">
                    <a:moveTo>
                      <a:pt x="154" y="56"/>
                    </a:moveTo>
                    <a:lnTo>
                      <a:pt x="154" y="2420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09" name="Freeform: Shape 3908">
                <a:extLst>
                  <a:ext uri="{FF2B5EF4-FFF2-40B4-BE49-F238E27FC236}">
                    <a16:creationId xmlns:a16="http://schemas.microsoft.com/office/drawing/2014/main" id="{C7FA93D9-642D-BD43-6F25-392AC4390E58}"/>
                  </a:ext>
                </a:extLst>
              </p:cNvPr>
              <p:cNvSpPr/>
              <p:nvPr/>
            </p:nvSpPr>
            <p:spPr>
              <a:xfrm>
                <a:off x="7396515" y="2391142"/>
                <a:ext cx="23050" cy="12579"/>
              </a:xfrm>
              <a:custGeom>
                <a:avLst/>
                <a:gdLst>
                  <a:gd name="connsiteX0" fmla="*/ 23204 w 23050"/>
                  <a:gd name="connsiteY0" fmla="*/ 56 h 12579"/>
                  <a:gd name="connsiteX1" fmla="*/ 154 w 23050"/>
                  <a:gd name="connsiteY1" fmla="*/ 56 h 12579"/>
                </a:gdLst>
                <a:ahLst/>
                <a:cxnLst>
                  <a:cxn ang="0">
                    <a:pos x="connsiteX0" y="connsiteY0"/>
                  </a:cxn>
                  <a:cxn ang="0">
                    <a:pos x="connsiteX1" y="connsiteY1"/>
                  </a:cxn>
                </a:cxnLst>
                <a:rect l="l" t="t" r="r" b="b"/>
                <a:pathLst>
                  <a:path w="23050" h="12579">
                    <a:moveTo>
                      <a:pt x="23204" y="56"/>
                    </a:moveTo>
                    <a:lnTo>
                      <a:pt x="154" y="5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44" name="Graphic 892">
              <a:extLst>
                <a:ext uri="{FF2B5EF4-FFF2-40B4-BE49-F238E27FC236}">
                  <a16:creationId xmlns:a16="http://schemas.microsoft.com/office/drawing/2014/main" id="{1F7E2AE3-F873-1EA0-2CD3-5CDC4F27B204}"/>
                </a:ext>
              </a:extLst>
            </p:cNvPr>
            <p:cNvGrpSpPr/>
            <p:nvPr/>
          </p:nvGrpSpPr>
          <p:grpSpPr>
            <a:xfrm>
              <a:off x="7408717" y="2312612"/>
              <a:ext cx="43200" cy="43200"/>
              <a:chOff x="7418245" y="2379066"/>
              <a:chExt cx="23050" cy="24152"/>
            </a:xfrm>
          </p:grpSpPr>
          <p:sp>
            <p:nvSpPr>
              <p:cNvPr id="3906" name="Freeform: Shape 3905">
                <a:extLst>
                  <a:ext uri="{FF2B5EF4-FFF2-40B4-BE49-F238E27FC236}">
                    <a16:creationId xmlns:a16="http://schemas.microsoft.com/office/drawing/2014/main" id="{11820F50-5A94-6947-2634-5A4A8361040D}"/>
                  </a:ext>
                </a:extLst>
              </p:cNvPr>
              <p:cNvSpPr/>
              <p:nvPr/>
            </p:nvSpPr>
            <p:spPr>
              <a:xfrm>
                <a:off x="7429770" y="2379066"/>
                <a:ext cx="12005" cy="24152"/>
              </a:xfrm>
              <a:custGeom>
                <a:avLst/>
                <a:gdLst>
                  <a:gd name="connsiteX0" fmla="*/ 155 w 12005"/>
                  <a:gd name="connsiteY0" fmla="*/ 56 h 24152"/>
                  <a:gd name="connsiteX1" fmla="*/ 155 w 12005"/>
                  <a:gd name="connsiteY1" fmla="*/ 24208 h 24152"/>
                </a:gdLst>
                <a:ahLst/>
                <a:cxnLst>
                  <a:cxn ang="0">
                    <a:pos x="connsiteX0" y="connsiteY0"/>
                  </a:cxn>
                  <a:cxn ang="0">
                    <a:pos x="connsiteX1" y="connsiteY1"/>
                  </a:cxn>
                </a:cxnLst>
                <a:rect l="l" t="t" r="r" b="b"/>
                <a:pathLst>
                  <a:path w="12005" h="24152">
                    <a:moveTo>
                      <a:pt x="155" y="56"/>
                    </a:moveTo>
                    <a:lnTo>
                      <a:pt x="155" y="2420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07" name="Freeform: Shape 3906">
                <a:extLst>
                  <a:ext uri="{FF2B5EF4-FFF2-40B4-BE49-F238E27FC236}">
                    <a16:creationId xmlns:a16="http://schemas.microsoft.com/office/drawing/2014/main" id="{6781CEAD-1696-7A78-30A2-F91ACD186C4B}"/>
                  </a:ext>
                </a:extLst>
              </p:cNvPr>
              <p:cNvSpPr/>
              <p:nvPr/>
            </p:nvSpPr>
            <p:spPr>
              <a:xfrm>
                <a:off x="7418245" y="2391142"/>
                <a:ext cx="23050" cy="12579"/>
              </a:xfrm>
              <a:custGeom>
                <a:avLst/>
                <a:gdLst>
                  <a:gd name="connsiteX0" fmla="*/ 23206 w 23050"/>
                  <a:gd name="connsiteY0" fmla="*/ 56 h 12579"/>
                  <a:gd name="connsiteX1" fmla="*/ 155 w 23050"/>
                  <a:gd name="connsiteY1" fmla="*/ 56 h 12579"/>
                </a:gdLst>
                <a:ahLst/>
                <a:cxnLst>
                  <a:cxn ang="0">
                    <a:pos x="connsiteX0" y="connsiteY0"/>
                  </a:cxn>
                  <a:cxn ang="0">
                    <a:pos x="connsiteX1" y="connsiteY1"/>
                  </a:cxn>
                </a:cxnLst>
                <a:rect l="l" t="t" r="r" b="b"/>
                <a:pathLst>
                  <a:path w="23050" h="12579">
                    <a:moveTo>
                      <a:pt x="23206" y="56"/>
                    </a:moveTo>
                    <a:lnTo>
                      <a:pt x="155" y="5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45" name="Graphic 892">
              <a:extLst>
                <a:ext uri="{FF2B5EF4-FFF2-40B4-BE49-F238E27FC236}">
                  <a16:creationId xmlns:a16="http://schemas.microsoft.com/office/drawing/2014/main" id="{E8304082-0D4C-82D2-BA1B-E75826741FCF}"/>
                </a:ext>
              </a:extLst>
            </p:cNvPr>
            <p:cNvGrpSpPr/>
            <p:nvPr/>
          </p:nvGrpSpPr>
          <p:grpSpPr>
            <a:xfrm>
              <a:off x="7443413" y="2312612"/>
              <a:ext cx="43200" cy="43200"/>
              <a:chOff x="7452941" y="2379066"/>
              <a:chExt cx="23050" cy="24152"/>
            </a:xfrm>
          </p:grpSpPr>
          <p:sp>
            <p:nvSpPr>
              <p:cNvPr id="3904" name="Freeform: Shape 3903">
                <a:extLst>
                  <a:ext uri="{FF2B5EF4-FFF2-40B4-BE49-F238E27FC236}">
                    <a16:creationId xmlns:a16="http://schemas.microsoft.com/office/drawing/2014/main" id="{1B715B2D-E4F0-1E97-DA75-260096D9CB6B}"/>
                  </a:ext>
                </a:extLst>
              </p:cNvPr>
              <p:cNvSpPr/>
              <p:nvPr/>
            </p:nvSpPr>
            <p:spPr>
              <a:xfrm>
                <a:off x="7464466" y="2379066"/>
                <a:ext cx="12005" cy="24152"/>
              </a:xfrm>
              <a:custGeom>
                <a:avLst/>
                <a:gdLst>
                  <a:gd name="connsiteX0" fmla="*/ 158 w 12005"/>
                  <a:gd name="connsiteY0" fmla="*/ 56 h 24152"/>
                  <a:gd name="connsiteX1" fmla="*/ 158 w 12005"/>
                  <a:gd name="connsiteY1" fmla="*/ 24208 h 24152"/>
                </a:gdLst>
                <a:ahLst/>
                <a:cxnLst>
                  <a:cxn ang="0">
                    <a:pos x="connsiteX0" y="connsiteY0"/>
                  </a:cxn>
                  <a:cxn ang="0">
                    <a:pos x="connsiteX1" y="connsiteY1"/>
                  </a:cxn>
                </a:cxnLst>
                <a:rect l="l" t="t" r="r" b="b"/>
                <a:pathLst>
                  <a:path w="12005" h="24152">
                    <a:moveTo>
                      <a:pt x="158" y="56"/>
                    </a:moveTo>
                    <a:lnTo>
                      <a:pt x="158" y="2420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05" name="Freeform: Shape 3904">
                <a:extLst>
                  <a:ext uri="{FF2B5EF4-FFF2-40B4-BE49-F238E27FC236}">
                    <a16:creationId xmlns:a16="http://schemas.microsoft.com/office/drawing/2014/main" id="{8F86E0B0-5D31-AE9F-1FE8-566B496423E7}"/>
                  </a:ext>
                </a:extLst>
              </p:cNvPr>
              <p:cNvSpPr/>
              <p:nvPr/>
            </p:nvSpPr>
            <p:spPr>
              <a:xfrm>
                <a:off x="7452941" y="2391142"/>
                <a:ext cx="23050" cy="12579"/>
              </a:xfrm>
              <a:custGeom>
                <a:avLst/>
                <a:gdLst>
                  <a:gd name="connsiteX0" fmla="*/ 23209 w 23050"/>
                  <a:gd name="connsiteY0" fmla="*/ 56 h 12579"/>
                  <a:gd name="connsiteX1" fmla="*/ 158 w 23050"/>
                  <a:gd name="connsiteY1" fmla="*/ 56 h 12579"/>
                </a:gdLst>
                <a:ahLst/>
                <a:cxnLst>
                  <a:cxn ang="0">
                    <a:pos x="connsiteX0" y="connsiteY0"/>
                  </a:cxn>
                  <a:cxn ang="0">
                    <a:pos x="connsiteX1" y="connsiteY1"/>
                  </a:cxn>
                </a:cxnLst>
                <a:rect l="l" t="t" r="r" b="b"/>
                <a:pathLst>
                  <a:path w="23050" h="12579">
                    <a:moveTo>
                      <a:pt x="23209" y="56"/>
                    </a:moveTo>
                    <a:lnTo>
                      <a:pt x="158" y="5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46" name="Graphic 892">
              <a:extLst>
                <a:ext uri="{FF2B5EF4-FFF2-40B4-BE49-F238E27FC236}">
                  <a16:creationId xmlns:a16="http://schemas.microsoft.com/office/drawing/2014/main" id="{31E65FFC-8DA2-1C4E-FD6F-AF9E2F440B51}"/>
                </a:ext>
              </a:extLst>
            </p:cNvPr>
            <p:cNvGrpSpPr/>
            <p:nvPr/>
          </p:nvGrpSpPr>
          <p:grpSpPr>
            <a:xfrm>
              <a:off x="7457099" y="2312612"/>
              <a:ext cx="43200" cy="43200"/>
              <a:chOff x="7466627" y="2379066"/>
              <a:chExt cx="23050" cy="24152"/>
            </a:xfrm>
          </p:grpSpPr>
          <p:sp>
            <p:nvSpPr>
              <p:cNvPr id="3902" name="Freeform: Shape 3901">
                <a:extLst>
                  <a:ext uri="{FF2B5EF4-FFF2-40B4-BE49-F238E27FC236}">
                    <a16:creationId xmlns:a16="http://schemas.microsoft.com/office/drawing/2014/main" id="{71BDBB99-CC43-7F16-9017-D37FE0A1FEC8}"/>
                  </a:ext>
                </a:extLst>
              </p:cNvPr>
              <p:cNvSpPr/>
              <p:nvPr/>
            </p:nvSpPr>
            <p:spPr>
              <a:xfrm>
                <a:off x="7478152" y="2379066"/>
                <a:ext cx="12005" cy="24152"/>
              </a:xfrm>
              <a:custGeom>
                <a:avLst/>
                <a:gdLst>
                  <a:gd name="connsiteX0" fmla="*/ 159 w 12005"/>
                  <a:gd name="connsiteY0" fmla="*/ 56 h 24152"/>
                  <a:gd name="connsiteX1" fmla="*/ 159 w 12005"/>
                  <a:gd name="connsiteY1" fmla="*/ 24208 h 24152"/>
                </a:gdLst>
                <a:ahLst/>
                <a:cxnLst>
                  <a:cxn ang="0">
                    <a:pos x="connsiteX0" y="connsiteY0"/>
                  </a:cxn>
                  <a:cxn ang="0">
                    <a:pos x="connsiteX1" y="connsiteY1"/>
                  </a:cxn>
                </a:cxnLst>
                <a:rect l="l" t="t" r="r" b="b"/>
                <a:pathLst>
                  <a:path w="12005" h="24152">
                    <a:moveTo>
                      <a:pt x="159" y="56"/>
                    </a:moveTo>
                    <a:lnTo>
                      <a:pt x="159" y="2420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03" name="Freeform: Shape 3902">
                <a:extLst>
                  <a:ext uri="{FF2B5EF4-FFF2-40B4-BE49-F238E27FC236}">
                    <a16:creationId xmlns:a16="http://schemas.microsoft.com/office/drawing/2014/main" id="{94C34AD6-EB21-C025-DB82-268F969A8ECD}"/>
                  </a:ext>
                </a:extLst>
              </p:cNvPr>
              <p:cNvSpPr/>
              <p:nvPr/>
            </p:nvSpPr>
            <p:spPr>
              <a:xfrm>
                <a:off x="7466627" y="2391142"/>
                <a:ext cx="23050" cy="12579"/>
              </a:xfrm>
              <a:custGeom>
                <a:avLst/>
                <a:gdLst>
                  <a:gd name="connsiteX0" fmla="*/ 23210 w 23050"/>
                  <a:gd name="connsiteY0" fmla="*/ 56 h 12579"/>
                  <a:gd name="connsiteX1" fmla="*/ 159 w 23050"/>
                  <a:gd name="connsiteY1" fmla="*/ 56 h 12579"/>
                </a:gdLst>
                <a:ahLst/>
                <a:cxnLst>
                  <a:cxn ang="0">
                    <a:pos x="connsiteX0" y="connsiteY0"/>
                  </a:cxn>
                  <a:cxn ang="0">
                    <a:pos x="connsiteX1" y="connsiteY1"/>
                  </a:cxn>
                </a:cxnLst>
                <a:rect l="l" t="t" r="r" b="b"/>
                <a:pathLst>
                  <a:path w="23050" h="12579">
                    <a:moveTo>
                      <a:pt x="23210" y="56"/>
                    </a:moveTo>
                    <a:lnTo>
                      <a:pt x="159" y="5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47" name="Graphic 892">
              <a:extLst>
                <a:ext uri="{FF2B5EF4-FFF2-40B4-BE49-F238E27FC236}">
                  <a16:creationId xmlns:a16="http://schemas.microsoft.com/office/drawing/2014/main" id="{E95AD6E2-AC06-8502-FEC6-412FE9E108FA}"/>
                </a:ext>
              </a:extLst>
            </p:cNvPr>
            <p:cNvGrpSpPr/>
            <p:nvPr/>
          </p:nvGrpSpPr>
          <p:grpSpPr>
            <a:xfrm>
              <a:off x="7465503" y="2344068"/>
              <a:ext cx="43200" cy="43200"/>
              <a:chOff x="7475031" y="2412528"/>
              <a:chExt cx="23050" cy="24152"/>
            </a:xfrm>
          </p:grpSpPr>
          <p:sp>
            <p:nvSpPr>
              <p:cNvPr id="3900" name="Freeform: Shape 3899">
                <a:extLst>
                  <a:ext uri="{FF2B5EF4-FFF2-40B4-BE49-F238E27FC236}">
                    <a16:creationId xmlns:a16="http://schemas.microsoft.com/office/drawing/2014/main" id="{BEAA3B4B-B874-97BF-B914-994306E229A1}"/>
                  </a:ext>
                </a:extLst>
              </p:cNvPr>
              <p:cNvSpPr/>
              <p:nvPr/>
            </p:nvSpPr>
            <p:spPr>
              <a:xfrm>
                <a:off x="7486556" y="2412528"/>
                <a:ext cx="12005" cy="24152"/>
              </a:xfrm>
              <a:custGeom>
                <a:avLst/>
                <a:gdLst>
                  <a:gd name="connsiteX0" fmla="*/ 160 w 12005"/>
                  <a:gd name="connsiteY0" fmla="*/ 58 h 24152"/>
                  <a:gd name="connsiteX1" fmla="*/ 160 w 12005"/>
                  <a:gd name="connsiteY1" fmla="*/ 24211 h 24152"/>
                </a:gdLst>
                <a:ahLst/>
                <a:cxnLst>
                  <a:cxn ang="0">
                    <a:pos x="connsiteX0" y="connsiteY0"/>
                  </a:cxn>
                  <a:cxn ang="0">
                    <a:pos x="connsiteX1" y="connsiteY1"/>
                  </a:cxn>
                </a:cxnLst>
                <a:rect l="l" t="t" r="r" b="b"/>
                <a:pathLst>
                  <a:path w="12005" h="24152">
                    <a:moveTo>
                      <a:pt x="160" y="58"/>
                    </a:moveTo>
                    <a:lnTo>
                      <a:pt x="160" y="2421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901" name="Freeform: Shape 3900">
                <a:extLst>
                  <a:ext uri="{FF2B5EF4-FFF2-40B4-BE49-F238E27FC236}">
                    <a16:creationId xmlns:a16="http://schemas.microsoft.com/office/drawing/2014/main" id="{04ECF0E1-632B-0D31-82D0-5139104E50B3}"/>
                  </a:ext>
                </a:extLst>
              </p:cNvPr>
              <p:cNvSpPr/>
              <p:nvPr/>
            </p:nvSpPr>
            <p:spPr>
              <a:xfrm>
                <a:off x="7475031" y="2424604"/>
                <a:ext cx="23050" cy="12579"/>
              </a:xfrm>
              <a:custGeom>
                <a:avLst/>
                <a:gdLst>
                  <a:gd name="connsiteX0" fmla="*/ 23211 w 23050"/>
                  <a:gd name="connsiteY0" fmla="*/ 58 h 12579"/>
                  <a:gd name="connsiteX1" fmla="*/ 160 w 23050"/>
                  <a:gd name="connsiteY1" fmla="*/ 58 h 12579"/>
                </a:gdLst>
                <a:ahLst/>
                <a:cxnLst>
                  <a:cxn ang="0">
                    <a:pos x="connsiteX0" y="connsiteY0"/>
                  </a:cxn>
                  <a:cxn ang="0">
                    <a:pos x="connsiteX1" y="connsiteY1"/>
                  </a:cxn>
                </a:cxnLst>
                <a:rect l="l" t="t" r="r" b="b"/>
                <a:pathLst>
                  <a:path w="23050" h="12579">
                    <a:moveTo>
                      <a:pt x="23211" y="58"/>
                    </a:moveTo>
                    <a:lnTo>
                      <a:pt x="160" y="5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48" name="Graphic 892">
              <a:extLst>
                <a:ext uri="{FF2B5EF4-FFF2-40B4-BE49-F238E27FC236}">
                  <a16:creationId xmlns:a16="http://schemas.microsoft.com/office/drawing/2014/main" id="{9F79082D-2F4E-476C-F158-283EF92D6A81}"/>
                </a:ext>
              </a:extLst>
            </p:cNvPr>
            <p:cNvGrpSpPr/>
            <p:nvPr/>
          </p:nvGrpSpPr>
          <p:grpSpPr>
            <a:xfrm>
              <a:off x="7480149" y="2344068"/>
              <a:ext cx="43200" cy="43200"/>
              <a:chOff x="7489677" y="2412528"/>
              <a:chExt cx="23050" cy="24152"/>
            </a:xfrm>
          </p:grpSpPr>
          <p:sp>
            <p:nvSpPr>
              <p:cNvPr id="3898" name="Freeform: Shape 3897">
                <a:extLst>
                  <a:ext uri="{FF2B5EF4-FFF2-40B4-BE49-F238E27FC236}">
                    <a16:creationId xmlns:a16="http://schemas.microsoft.com/office/drawing/2014/main" id="{AADCEABF-96AB-08AA-2A16-806CFF7933E3}"/>
                  </a:ext>
                </a:extLst>
              </p:cNvPr>
              <p:cNvSpPr/>
              <p:nvPr/>
            </p:nvSpPr>
            <p:spPr>
              <a:xfrm>
                <a:off x="7501203" y="2412528"/>
                <a:ext cx="12005" cy="24152"/>
              </a:xfrm>
              <a:custGeom>
                <a:avLst/>
                <a:gdLst>
                  <a:gd name="connsiteX0" fmla="*/ 161 w 12005"/>
                  <a:gd name="connsiteY0" fmla="*/ 58 h 24152"/>
                  <a:gd name="connsiteX1" fmla="*/ 161 w 12005"/>
                  <a:gd name="connsiteY1" fmla="*/ 24211 h 24152"/>
                </a:gdLst>
                <a:ahLst/>
                <a:cxnLst>
                  <a:cxn ang="0">
                    <a:pos x="connsiteX0" y="connsiteY0"/>
                  </a:cxn>
                  <a:cxn ang="0">
                    <a:pos x="connsiteX1" y="connsiteY1"/>
                  </a:cxn>
                </a:cxnLst>
                <a:rect l="l" t="t" r="r" b="b"/>
                <a:pathLst>
                  <a:path w="12005" h="24152">
                    <a:moveTo>
                      <a:pt x="161" y="58"/>
                    </a:moveTo>
                    <a:lnTo>
                      <a:pt x="161" y="2421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99" name="Freeform: Shape 3898">
                <a:extLst>
                  <a:ext uri="{FF2B5EF4-FFF2-40B4-BE49-F238E27FC236}">
                    <a16:creationId xmlns:a16="http://schemas.microsoft.com/office/drawing/2014/main" id="{BA4368A3-A428-7E19-DA7B-03311693B31D}"/>
                  </a:ext>
                </a:extLst>
              </p:cNvPr>
              <p:cNvSpPr/>
              <p:nvPr/>
            </p:nvSpPr>
            <p:spPr>
              <a:xfrm>
                <a:off x="7489677" y="2424604"/>
                <a:ext cx="23050" cy="12579"/>
              </a:xfrm>
              <a:custGeom>
                <a:avLst/>
                <a:gdLst>
                  <a:gd name="connsiteX0" fmla="*/ 23212 w 23050"/>
                  <a:gd name="connsiteY0" fmla="*/ 58 h 12579"/>
                  <a:gd name="connsiteX1" fmla="*/ 161 w 23050"/>
                  <a:gd name="connsiteY1" fmla="*/ 58 h 12579"/>
                </a:gdLst>
                <a:ahLst/>
                <a:cxnLst>
                  <a:cxn ang="0">
                    <a:pos x="connsiteX0" y="connsiteY0"/>
                  </a:cxn>
                  <a:cxn ang="0">
                    <a:pos x="connsiteX1" y="connsiteY1"/>
                  </a:cxn>
                </a:cxnLst>
                <a:rect l="l" t="t" r="r" b="b"/>
                <a:pathLst>
                  <a:path w="23050" h="12579">
                    <a:moveTo>
                      <a:pt x="23212" y="58"/>
                    </a:moveTo>
                    <a:lnTo>
                      <a:pt x="161" y="5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49" name="Graphic 892">
              <a:extLst>
                <a:ext uri="{FF2B5EF4-FFF2-40B4-BE49-F238E27FC236}">
                  <a16:creationId xmlns:a16="http://schemas.microsoft.com/office/drawing/2014/main" id="{01C70404-5469-A007-AF9E-F94B432EBD7E}"/>
                </a:ext>
              </a:extLst>
            </p:cNvPr>
            <p:cNvGrpSpPr/>
            <p:nvPr/>
          </p:nvGrpSpPr>
          <p:grpSpPr>
            <a:xfrm>
              <a:off x="7493956" y="2344068"/>
              <a:ext cx="43200" cy="43200"/>
              <a:chOff x="7503484" y="2412528"/>
              <a:chExt cx="23050" cy="24152"/>
            </a:xfrm>
          </p:grpSpPr>
          <p:sp>
            <p:nvSpPr>
              <p:cNvPr id="3896" name="Freeform: Shape 3895">
                <a:extLst>
                  <a:ext uri="{FF2B5EF4-FFF2-40B4-BE49-F238E27FC236}">
                    <a16:creationId xmlns:a16="http://schemas.microsoft.com/office/drawing/2014/main" id="{B0D1F067-7FC3-1935-F92D-3E8FC5533944}"/>
                  </a:ext>
                </a:extLst>
              </p:cNvPr>
              <p:cNvSpPr/>
              <p:nvPr/>
            </p:nvSpPr>
            <p:spPr>
              <a:xfrm>
                <a:off x="7515009" y="2412528"/>
                <a:ext cx="12005" cy="24152"/>
              </a:xfrm>
              <a:custGeom>
                <a:avLst/>
                <a:gdLst>
                  <a:gd name="connsiteX0" fmla="*/ 162 w 12005"/>
                  <a:gd name="connsiteY0" fmla="*/ 58 h 24152"/>
                  <a:gd name="connsiteX1" fmla="*/ 162 w 12005"/>
                  <a:gd name="connsiteY1" fmla="*/ 24211 h 24152"/>
                </a:gdLst>
                <a:ahLst/>
                <a:cxnLst>
                  <a:cxn ang="0">
                    <a:pos x="connsiteX0" y="connsiteY0"/>
                  </a:cxn>
                  <a:cxn ang="0">
                    <a:pos x="connsiteX1" y="connsiteY1"/>
                  </a:cxn>
                </a:cxnLst>
                <a:rect l="l" t="t" r="r" b="b"/>
                <a:pathLst>
                  <a:path w="12005" h="24152">
                    <a:moveTo>
                      <a:pt x="162" y="58"/>
                    </a:moveTo>
                    <a:lnTo>
                      <a:pt x="162" y="2421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97" name="Freeform: Shape 3896">
                <a:extLst>
                  <a:ext uri="{FF2B5EF4-FFF2-40B4-BE49-F238E27FC236}">
                    <a16:creationId xmlns:a16="http://schemas.microsoft.com/office/drawing/2014/main" id="{BFA2747F-4D6A-841C-55A7-3ED041F62145}"/>
                  </a:ext>
                </a:extLst>
              </p:cNvPr>
              <p:cNvSpPr/>
              <p:nvPr/>
            </p:nvSpPr>
            <p:spPr>
              <a:xfrm>
                <a:off x="7503484" y="2424604"/>
                <a:ext cx="23050" cy="12579"/>
              </a:xfrm>
              <a:custGeom>
                <a:avLst/>
                <a:gdLst>
                  <a:gd name="connsiteX0" fmla="*/ 23213 w 23050"/>
                  <a:gd name="connsiteY0" fmla="*/ 58 h 12579"/>
                  <a:gd name="connsiteX1" fmla="*/ 162 w 23050"/>
                  <a:gd name="connsiteY1" fmla="*/ 58 h 12579"/>
                </a:gdLst>
                <a:ahLst/>
                <a:cxnLst>
                  <a:cxn ang="0">
                    <a:pos x="connsiteX0" y="connsiteY0"/>
                  </a:cxn>
                  <a:cxn ang="0">
                    <a:pos x="connsiteX1" y="connsiteY1"/>
                  </a:cxn>
                </a:cxnLst>
                <a:rect l="l" t="t" r="r" b="b"/>
                <a:pathLst>
                  <a:path w="23050" h="12579">
                    <a:moveTo>
                      <a:pt x="23213" y="58"/>
                    </a:moveTo>
                    <a:lnTo>
                      <a:pt x="162" y="5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50" name="Graphic 892">
              <a:extLst>
                <a:ext uri="{FF2B5EF4-FFF2-40B4-BE49-F238E27FC236}">
                  <a16:creationId xmlns:a16="http://schemas.microsoft.com/office/drawing/2014/main" id="{1D9B233E-F935-7123-4C96-060E79A68AF6}"/>
                </a:ext>
              </a:extLst>
            </p:cNvPr>
            <p:cNvGrpSpPr/>
            <p:nvPr/>
          </p:nvGrpSpPr>
          <p:grpSpPr>
            <a:xfrm>
              <a:off x="7514605" y="2344068"/>
              <a:ext cx="43200" cy="43200"/>
              <a:chOff x="7524133" y="2412528"/>
              <a:chExt cx="23050" cy="24152"/>
            </a:xfrm>
          </p:grpSpPr>
          <p:sp>
            <p:nvSpPr>
              <p:cNvPr id="3894" name="Freeform: Shape 3893">
                <a:extLst>
                  <a:ext uri="{FF2B5EF4-FFF2-40B4-BE49-F238E27FC236}">
                    <a16:creationId xmlns:a16="http://schemas.microsoft.com/office/drawing/2014/main" id="{B2CC4A16-31C6-F815-F33F-BA04F6247F35}"/>
                  </a:ext>
                </a:extLst>
              </p:cNvPr>
              <p:cNvSpPr/>
              <p:nvPr/>
            </p:nvSpPr>
            <p:spPr>
              <a:xfrm>
                <a:off x="7535658" y="2412528"/>
                <a:ext cx="12005" cy="24152"/>
              </a:xfrm>
              <a:custGeom>
                <a:avLst/>
                <a:gdLst>
                  <a:gd name="connsiteX0" fmla="*/ 164 w 12005"/>
                  <a:gd name="connsiteY0" fmla="*/ 58 h 24152"/>
                  <a:gd name="connsiteX1" fmla="*/ 164 w 12005"/>
                  <a:gd name="connsiteY1" fmla="*/ 24211 h 24152"/>
                </a:gdLst>
                <a:ahLst/>
                <a:cxnLst>
                  <a:cxn ang="0">
                    <a:pos x="connsiteX0" y="connsiteY0"/>
                  </a:cxn>
                  <a:cxn ang="0">
                    <a:pos x="connsiteX1" y="connsiteY1"/>
                  </a:cxn>
                </a:cxnLst>
                <a:rect l="l" t="t" r="r" b="b"/>
                <a:pathLst>
                  <a:path w="12005" h="24152">
                    <a:moveTo>
                      <a:pt x="164" y="58"/>
                    </a:moveTo>
                    <a:lnTo>
                      <a:pt x="164" y="24211"/>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95" name="Freeform: Shape 3894">
                <a:extLst>
                  <a:ext uri="{FF2B5EF4-FFF2-40B4-BE49-F238E27FC236}">
                    <a16:creationId xmlns:a16="http://schemas.microsoft.com/office/drawing/2014/main" id="{E94AF21D-A1AA-E49C-A410-B94F10B608B2}"/>
                  </a:ext>
                </a:extLst>
              </p:cNvPr>
              <p:cNvSpPr/>
              <p:nvPr/>
            </p:nvSpPr>
            <p:spPr>
              <a:xfrm>
                <a:off x="7524133" y="2424604"/>
                <a:ext cx="23050" cy="12579"/>
              </a:xfrm>
              <a:custGeom>
                <a:avLst/>
                <a:gdLst>
                  <a:gd name="connsiteX0" fmla="*/ 23215 w 23050"/>
                  <a:gd name="connsiteY0" fmla="*/ 58 h 12579"/>
                  <a:gd name="connsiteX1" fmla="*/ 164 w 23050"/>
                  <a:gd name="connsiteY1" fmla="*/ 58 h 12579"/>
                </a:gdLst>
                <a:ahLst/>
                <a:cxnLst>
                  <a:cxn ang="0">
                    <a:pos x="connsiteX0" y="connsiteY0"/>
                  </a:cxn>
                  <a:cxn ang="0">
                    <a:pos x="connsiteX1" y="connsiteY1"/>
                  </a:cxn>
                </a:cxnLst>
                <a:rect l="l" t="t" r="r" b="b"/>
                <a:pathLst>
                  <a:path w="23050" h="12579">
                    <a:moveTo>
                      <a:pt x="23215" y="58"/>
                    </a:moveTo>
                    <a:lnTo>
                      <a:pt x="164" y="58"/>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51" name="Graphic 892">
              <a:extLst>
                <a:ext uri="{FF2B5EF4-FFF2-40B4-BE49-F238E27FC236}">
                  <a16:creationId xmlns:a16="http://schemas.microsoft.com/office/drawing/2014/main" id="{FDE35E7D-AD0A-6602-9DFE-109C8EDBBA7E}"/>
                </a:ext>
              </a:extLst>
            </p:cNvPr>
            <p:cNvGrpSpPr/>
            <p:nvPr/>
          </p:nvGrpSpPr>
          <p:grpSpPr>
            <a:xfrm>
              <a:off x="7514605" y="2380845"/>
              <a:ext cx="43200" cy="43200"/>
              <a:chOff x="7524133" y="2451650"/>
              <a:chExt cx="23050" cy="24152"/>
            </a:xfrm>
          </p:grpSpPr>
          <p:sp>
            <p:nvSpPr>
              <p:cNvPr id="3892" name="Freeform: Shape 3891">
                <a:extLst>
                  <a:ext uri="{FF2B5EF4-FFF2-40B4-BE49-F238E27FC236}">
                    <a16:creationId xmlns:a16="http://schemas.microsoft.com/office/drawing/2014/main" id="{C87F0BAA-211E-BDFF-1C7B-6AE44B84E8DE}"/>
                  </a:ext>
                </a:extLst>
              </p:cNvPr>
              <p:cNvSpPr/>
              <p:nvPr/>
            </p:nvSpPr>
            <p:spPr>
              <a:xfrm>
                <a:off x="7535658" y="2451650"/>
                <a:ext cx="12005" cy="24152"/>
              </a:xfrm>
              <a:custGeom>
                <a:avLst/>
                <a:gdLst>
                  <a:gd name="connsiteX0" fmla="*/ 164 w 12005"/>
                  <a:gd name="connsiteY0" fmla="*/ 62 h 24152"/>
                  <a:gd name="connsiteX1" fmla="*/ 164 w 12005"/>
                  <a:gd name="connsiteY1" fmla="*/ 24214 h 24152"/>
                </a:gdLst>
                <a:ahLst/>
                <a:cxnLst>
                  <a:cxn ang="0">
                    <a:pos x="connsiteX0" y="connsiteY0"/>
                  </a:cxn>
                  <a:cxn ang="0">
                    <a:pos x="connsiteX1" y="connsiteY1"/>
                  </a:cxn>
                </a:cxnLst>
                <a:rect l="l" t="t" r="r" b="b"/>
                <a:pathLst>
                  <a:path w="12005" h="24152">
                    <a:moveTo>
                      <a:pt x="164" y="62"/>
                    </a:moveTo>
                    <a:lnTo>
                      <a:pt x="164" y="2421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93" name="Freeform: Shape 3892">
                <a:extLst>
                  <a:ext uri="{FF2B5EF4-FFF2-40B4-BE49-F238E27FC236}">
                    <a16:creationId xmlns:a16="http://schemas.microsoft.com/office/drawing/2014/main" id="{B6405C17-D002-E8EB-D427-C1E474F3D433}"/>
                  </a:ext>
                </a:extLst>
              </p:cNvPr>
              <p:cNvSpPr/>
              <p:nvPr/>
            </p:nvSpPr>
            <p:spPr>
              <a:xfrm>
                <a:off x="7524133" y="2463726"/>
                <a:ext cx="23050" cy="12579"/>
              </a:xfrm>
              <a:custGeom>
                <a:avLst/>
                <a:gdLst>
                  <a:gd name="connsiteX0" fmla="*/ 23215 w 23050"/>
                  <a:gd name="connsiteY0" fmla="*/ 62 h 12579"/>
                  <a:gd name="connsiteX1" fmla="*/ 164 w 23050"/>
                  <a:gd name="connsiteY1" fmla="*/ 62 h 12579"/>
                </a:gdLst>
                <a:ahLst/>
                <a:cxnLst>
                  <a:cxn ang="0">
                    <a:pos x="connsiteX0" y="connsiteY0"/>
                  </a:cxn>
                  <a:cxn ang="0">
                    <a:pos x="connsiteX1" y="connsiteY1"/>
                  </a:cxn>
                </a:cxnLst>
                <a:rect l="l" t="t" r="r" b="b"/>
                <a:pathLst>
                  <a:path w="23050" h="12579">
                    <a:moveTo>
                      <a:pt x="23215" y="62"/>
                    </a:moveTo>
                    <a:lnTo>
                      <a:pt x="164" y="6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52" name="Graphic 892">
              <a:extLst>
                <a:ext uri="{FF2B5EF4-FFF2-40B4-BE49-F238E27FC236}">
                  <a16:creationId xmlns:a16="http://schemas.microsoft.com/office/drawing/2014/main" id="{92CD2735-364D-3912-ADF3-617DFB527B32}"/>
                </a:ext>
              </a:extLst>
            </p:cNvPr>
            <p:cNvGrpSpPr/>
            <p:nvPr/>
          </p:nvGrpSpPr>
          <p:grpSpPr>
            <a:xfrm>
              <a:off x="7535495" y="2382501"/>
              <a:ext cx="43200" cy="43200"/>
              <a:chOff x="7545023" y="2453411"/>
              <a:chExt cx="23050" cy="24152"/>
            </a:xfrm>
          </p:grpSpPr>
          <p:sp>
            <p:nvSpPr>
              <p:cNvPr id="3890" name="Freeform: Shape 3889">
                <a:extLst>
                  <a:ext uri="{FF2B5EF4-FFF2-40B4-BE49-F238E27FC236}">
                    <a16:creationId xmlns:a16="http://schemas.microsoft.com/office/drawing/2014/main" id="{C2FAB539-F9F8-3078-3FAE-C2C2691B56AB}"/>
                  </a:ext>
                </a:extLst>
              </p:cNvPr>
              <p:cNvSpPr/>
              <p:nvPr/>
            </p:nvSpPr>
            <p:spPr>
              <a:xfrm>
                <a:off x="7556548" y="2453411"/>
                <a:ext cx="12005" cy="24152"/>
              </a:xfrm>
              <a:custGeom>
                <a:avLst/>
                <a:gdLst>
                  <a:gd name="connsiteX0" fmla="*/ 166 w 12005"/>
                  <a:gd name="connsiteY0" fmla="*/ 62 h 24152"/>
                  <a:gd name="connsiteX1" fmla="*/ 166 w 12005"/>
                  <a:gd name="connsiteY1" fmla="*/ 24214 h 24152"/>
                </a:gdLst>
                <a:ahLst/>
                <a:cxnLst>
                  <a:cxn ang="0">
                    <a:pos x="connsiteX0" y="connsiteY0"/>
                  </a:cxn>
                  <a:cxn ang="0">
                    <a:pos x="connsiteX1" y="connsiteY1"/>
                  </a:cxn>
                </a:cxnLst>
                <a:rect l="l" t="t" r="r" b="b"/>
                <a:pathLst>
                  <a:path w="12005" h="24152">
                    <a:moveTo>
                      <a:pt x="166" y="62"/>
                    </a:moveTo>
                    <a:lnTo>
                      <a:pt x="166" y="2421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91" name="Freeform: Shape 3890">
                <a:extLst>
                  <a:ext uri="{FF2B5EF4-FFF2-40B4-BE49-F238E27FC236}">
                    <a16:creationId xmlns:a16="http://schemas.microsoft.com/office/drawing/2014/main" id="{64422A06-AA73-17F8-FAD3-DC2CEC3CF7CE}"/>
                  </a:ext>
                </a:extLst>
              </p:cNvPr>
              <p:cNvSpPr/>
              <p:nvPr/>
            </p:nvSpPr>
            <p:spPr>
              <a:xfrm>
                <a:off x="7545023" y="2465487"/>
                <a:ext cx="23050" cy="12579"/>
              </a:xfrm>
              <a:custGeom>
                <a:avLst/>
                <a:gdLst>
                  <a:gd name="connsiteX0" fmla="*/ 23216 w 23050"/>
                  <a:gd name="connsiteY0" fmla="*/ 62 h 12579"/>
                  <a:gd name="connsiteX1" fmla="*/ 166 w 23050"/>
                  <a:gd name="connsiteY1" fmla="*/ 62 h 12579"/>
                </a:gdLst>
                <a:ahLst/>
                <a:cxnLst>
                  <a:cxn ang="0">
                    <a:pos x="connsiteX0" y="connsiteY0"/>
                  </a:cxn>
                  <a:cxn ang="0">
                    <a:pos x="connsiteX1" y="connsiteY1"/>
                  </a:cxn>
                </a:cxnLst>
                <a:rect l="l" t="t" r="r" b="b"/>
                <a:pathLst>
                  <a:path w="23050" h="12579">
                    <a:moveTo>
                      <a:pt x="23216" y="62"/>
                    </a:moveTo>
                    <a:lnTo>
                      <a:pt x="166" y="6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53" name="Graphic 892">
              <a:extLst>
                <a:ext uri="{FF2B5EF4-FFF2-40B4-BE49-F238E27FC236}">
                  <a16:creationId xmlns:a16="http://schemas.microsoft.com/office/drawing/2014/main" id="{E53C1608-F6CA-759F-21DB-A810D6692650}"/>
                </a:ext>
              </a:extLst>
            </p:cNvPr>
            <p:cNvGrpSpPr/>
            <p:nvPr/>
          </p:nvGrpSpPr>
          <p:grpSpPr>
            <a:xfrm>
              <a:off x="7541257" y="2382501"/>
              <a:ext cx="43200" cy="43200"/>
              <a:chOff x="7550785" y="2453411"/>
              <a:chExt cx="23050" cy="24152"/>
            </a:xfrm>
          </p:grpSpPr>
          <p:sp>
            <p:nvSpPr>
              <p:cNvPr id="3888" name="Freeform: Shape 3887">
                <a:extLst>
                  <a:ext uri="{FF2B5EF4-FFF2-40B4-BE49-F238E27FC236}">
                    <a16:creationId xmlns:a16="http://schemas.microsoft.com/office/drawing/2014/main" id="{E8522C55-011C-64AA-8312-7523B1ABFECC}"/>
                  </a:ext>
                </a:extLst>
              </p:cNvPr>
              <p:cNvSpPr/>
              <p:nvPr/>
            </p:nvSpPr>
            <p:spPr>
              <a:xfrm>
                <a:off x="7562310" y="2453411"/>
                <a:ext cx="12005" cy="24152"/>
              </a:xfrm>
              <a:custGeom>
                <a:avLst/>
                <a:gdLst>
                  <a:gd name="connsiteX0" fmla="*/ 166 w 12005"/>
                  <a:gd name="connsiteY0" fmla="*/ 62 h 24152"/>
                  <a:gd name="connsiteX1" fmla="*/ 166 w 12005"/>
                  <a:gd name="connsiteY1" fmla="*/ 24214 h 24152"/>
                </a:gdLst>
                <a:ahLst/>
                <a:cxnLst>
                  <a:cxn ang="0">
                    <a:pos x="connsiteX0" y="connsiteY0"/>
                  </a:cxn>
                  <a:cxn ang="0">
                    <a:pos x="connsiteX1" y="connsiteY1"/>
                  </a:cxn>
                </a:cxnLst>
                <a:rect l="l" t="t" r="r" b="b"/>
                <a:pathLst>
                  <a:path w="12005" h="24152">
                    <a:moveTo>
                      <a:pt x="166" y="62"/>
                    </a:moveTo>
                    <a:lnTo>
                      <a:pt x="166" y="2421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89" name="Freeform: Shape 3888">
                <a:extLst>
                  <a:ext uri="{FF2B5EF4-FFF2-40B4-BE49-F238E27FC236}">
                    <a16:creationId xmlns:a16="http://schemas.microsoft.com/office/drawing/2014/main" id="{F8E1AE09-1CE5-9C5D-C254-3B894742BE11}"/>
                  </a:ext>
                </a:extLst>
              </p:cNvPr>
              <p:cNvSpPr/>
              <p:nvPr/>
            </p:nvSpPr>
            <p:spPr>
              <a:xfrm>
                <a:off x="7550785" y="2465487"/>
                <a:ext cx="23050" cy="12579"/>
              </a:xfrm>
              <a:custGeom>
                <a:avLst/>
                <a:gdLst>
                  <a:gd name="connsiteX0" fmla="*/ 23217 w 23050"/>
                  <a:gd name="connsiteY0" fmla="*/ 62 h 12579"/>
                  <a:gd name="connsiteX1" fmla="*/ 166 w 23050"/>
                  <a:gd name="connsiteY1" fmla="*/ 62 h 12579"/>
                </a:gdLst>
                <a:ahLst/>
                <a:cxnLst>
                  <a:cxn ang="0">
                    <a:pos x="connsiteX0" y="connsiteY0"/>
                  </a:cxn>
                  <a:cxn ang="0">
                    <a:pos x="connsiteX1" y="connsiteY1"/>
                  </a:cxn>
                </a:cxnLst>
                <a:rect l="l" t="t" r="r" b="b"/>
                <a:pathLst>
                  <a:path w="23050" h="12579">
                    <a:moveTo>
                      <a:pt x="23217" y="62"/>
                    </a:moveTo>
                    <a:lnTo>
                      <a:pt x="166" y="6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54" name="Graphic 892">
              <a:extLst>
                <a:ext uri="{FF2B5EF4-FFF2-40B4-BE49-F238E27FC236}">
                  <a16:creationId xmlns:a16="http://schemas.microsoft.com/office/drawing/2014/main" id="{5258FBD9-643B-F835-87B8-002A58D5F632}"/>
                </a:ext>
              </a:extLst>
            </p:cNvPr>
            <p:cNvGrpSpPr/>
            <p:nvPr/>
          </p:nvGrpSpPr>
          <p:grpSpPr>
            <a:xfrm>
              <a:off x="7547620" y="2382501"/>
              <a:ext cx="43200" cy="43200"/>
              <a:chOff x="7557148" y="2453411"/>
              <a:chExt cx="23050" cy="24152"/>
            </a:xfrm>
          </p:grpSpPr>
          <p:sp>
            <p:nvSpPr>
              <p:cNvPr id="3886" name="Freeform: Shape 3885">
                <a:extLst>
                  <a:ext uri="{FF2B5EF4-FFF2-40B4-BE49-F238E27FC236}">
                    <a16:creationId xmlns:a16="http://schemas.microsoft.com/office/drawing/2014/main" id="{26E70CA5-4618-81A7-1F29-994A8FA6CF8C}"/>
                  </a:ext>
                </a:extLst>
              </p:cNvPr>
              <p:cNvSpPr/>
              <p:nvPr/>
            </p:nvSpPr>
            <p:spPr>
              <a:xfrm>
                <a:off x="7568673" y="2453411"/>
                <a:ext cx="12005" cy="24152"/>
              </a:xfrm>
              <a:custGeom>
                <a:avLst/>
                <a:gdLst>
                  <a:gd name="connsiteX0" fmla="*/ 167 w 12005"/>
                  <a:gd name="connsiteY0" fmla="*/ 62 h 24152"/>
                  <a:gd name="connsiteX1" fmla="*/ 167 w 12005"/>
                  <a:gd name="connsiteY1" fmla="*/ 24214 h 24152"/>
                </a:gdLst>
                <a:ahLst/>
                <a:cxnLst>
                  <a:cxn ang="0">
                    <a:pos x="connsiteX0" y="connsiteY0"/>
                  </a:cxn>
                  <a:cxn ang="0">
                    <a:pos x="connsiteX1" y="connsiteY1"/>
                  </a:cxn>
                </a:cxnLst>
                <a:rect l="l" t="t" r="r" b="b"/>
                <a:pathLst>
                  <a:path w="12005" h="24152">
                    <a:moveTo>
                      <a:pt x="167" y="62"/>
                    </a:moveTo>
                    <a:lnTo>
                      <a:pt x="167" y="2421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87" name="Freeform: Shape 3886">
                <a:extLst>
                  <a:ext uri="{FF2B5EF4-FFF2-40B4-BE49-F238E27FC236}">
                    <a16:creationId xmlns:a16="http://schemas.microsoft.com/office/drawing/2014/main" id="{94CA9967-17EA-BA03-8CEC-2CA7CD5D2E9C}"/>
                  </a:ext>
                </a:extLst>
              </p:cNvPr>
              <p:cNvSpPr/>
              <p:nvPr/>
            </p:nvSpPr>
            <p:spPr>
              <a:xfrm>
                <a:off x="7557148" y="2465487"/>
                <a:ext cx="23050" cy="12579"/>
              </a:xfrm>
              <a:custGeom>
                <a:avLst/>
                <a:gdLst>
                  <a:gd name="connsiteX0" fmla="*/ 23217 w 23050"/>
                  <a:gd name="connsiteY0" fmla="*/ 62 h 12579"/>
                  <a:gd name="connsiteX1" fmla="*/ 167 w 23050"/>
                  <a:gd name="connsiteY1" fmla="*/ 62 h 12579"/>
                </a:gdLst>
                <a:ahLst/>
                <a:cxnLst>
                  <a:cxn ang="0">
                    <a:pos x="connsiteX0" y="connsiteY0"/>
                  </a:cxn>
                  <a:cxn ang="0">
                    <a:pos x="connsiteX1" y="connsiteY1"/>
                  </a:cxn>
                </a:cxnLst>
                <a:rect l="l" t="t" r="r" b="b"/>
                <a:pathLst>
                  <a:path w="23050" h="12579">
                    <a:moveTo>
                      <a:pt x="23217" y="62"/>
                    </a:moveTo>
                    <a:lnTo>
                      <a:pt x="167" y="6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55" name="Graphic 892">
              <a:extLst>
                <a:ext uri="{FF2B5EF4-FFF2-40B4-BE49-F238E27FC236}">
                  <a16:creationId xmlns:a16="http://schemas.microsoft.com/office/drawing/2014/main" id="{80A657FE-6144-D796-09FE-2B6DB3FCE13D}"/>
                </a:ext>
              </a:extLst>
            </p:cNvPr>
            <p:cNvGrpSpPr/>
            <p:nvPr/>
          </p:nvGrpSpPr>
          <p:grpSpPr>
            <a:xfrm>
              <a:off x="7571991" y="2382501"/>
              <a:ext cx="43200" cy="43200"/>
              <a:chOff x="7581519" y="2453411"/>
              <a:chExt cx="23050" cy="24152"/>
            </a:xfrm>
          </p:grpSpPr>
          <p:sp>
            <p:nvSpPr>
              <p:cNvPr id="3884" name="Freeform: Shape 3883">
                <a:extLst>
                  <a:ext uri="{FF2B5EF4-FFF2-40B4-BE49-F238E27FC236}">
                    <a16:creationId xmlns:a16="http://schemas.microsoft.com/office/drawing/2014/main" id="{C6127455-5894-87BC-96A2-B55B71A8DE3C}"/>
                  </a:ext>
                </a:extLst>
              </p:cNvPr>
              <p:cNvSpPr/>
              <p:nvPr/>
            </p:nvSpPr>
            <p:spPr>
              <a:xfrm>
                <a:off x="7593044" y="2453411"/>
                <a:ext cx="12005" cy="24152"/>
              </a:xfrm>
              <a:custGeom>
                <a:avLst/>
                <a:gdLst>
                  <a:gd name="connsiteX0" fmla="*/ 169 w 12005"/>
                  <a:gd name="connsiteY0" fmla="*/ 62 h 24152"/>
                  <a:gd name="connsiteX1" fmla="*/ 169 w 12005"/>
                  <a:gd name="connsiteY1" fmla="*/ 24214 h 24152"/>
                </a:gdLst>
                <a:ahLst/>
                <a:cxnLst>
                  <a:cxn ang="0">
                    <a:pos x="connsiteX0" y="connsiteY0"/>
                  </a:cxn>
                  <a:cxn ang="0">
                    <a:pos x="connsiteX1" y="connsiteY1"/>
                  </a:cxn>
                </a:cxnLst>
                <a:rect l="l" t="t" r="r" b="b"/>
                <a:pathLst>
                  <a:path w="12005" h="24152">
                    <a:moveTo>
                      <a:pt x="169" y="62"/>
                    </a:moveTo>
                    <a:lnTo>
                      <a:pt x="169" y="24214"/>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85" name="Freeform: Shape 3884">
                <a:extLst>
                  <a:ext uri="{FF2B5EF4-FFF2-40B4-BE49-F238E27FC236}">
                    <a16:creationId xmlns:a16="http://schemas.microsoft.com/office/drawing/2014/main" id="{E52856AA-2F87-09F3-EF9B-6943629B3A17}"/>
                  </a:ext>
                </a:extLst>
              </p:cNvPr>
              <p:cNvSpPr/>
              <p:nvPr/>
            </p:nvSpPr>
            <p:spPr>
              <a:xfrm>
                <a:off x="7581519" y="2465487"/>
                <a:ext cx="23050" cy="12579"/>
              </a:xfrm>
              <a:custGeom>
                <a:avLst/>
                <a:gdLst>
                  <a:gd name="connsiteX0" fmla="*/ 23219 w 23050"/>
                  <a:gd name="connsiteY0" fmla="*/ 62 h 12579"/>
                  <a:gd name="connsiteX1" fmla="*/ 169 w 23050"/>
                  <a:gd name="connsiteY1" fmla="*/ 62 h 12579"/>
                </a:gdLst>
                <a:ahLst/>
                <a:cxnLst>
                  <a:cxn ang="0">
                    <a:pos x="connsiteX0" y="connsiteY0"/>
                  </a:cxn>
                  <a:cxn ang="0">
                    <a:pos x="connsiteX1" y="connsiteY1"/>
                  </a:cxn>
                </a:cxnLst>
                <a:rect l="l" t="t" r="r" b="b"/>
                <a:pathLst>
                  <a:path w="23050" h="12579">
                    <a:moveTo>
                      <a:pt x="23219" y="62"/>
                    </a:moveTo>
                    <a:lnTo>
                      <a:pt x="169" y="6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56" name="Graphic 892">
              <a:extLst>
                <a:ext uri="{FF2B5EF4-FFF2-40B4-BE49-F238E27FC236}">
                  <a16:creationId xmlns:a16="http://schemas.microsoft.com/office/drawing/2014/main" id="{E41F928F-AAE6-5B42-076C-A0A0D3898B14}"/>
                </a:ext>
              </a:extLst>
            </p:cNvPr>
            <p:cNvGrpSpPr/>
            <p:nvPr/>
          </p:nvGrpSpPr>
          <p:grpSpPr>
            <a:xfrm>
              <a:off x="7671156" y="2442692"/>
              <a:ext cx="43200" cy="43200"/>
              <a:chOff x="7680684" y="2517440"/>
              <a:chExt cx="23050" cy="24152"/>
            </a:xfrm>
          </p:grpSpPr>
          <p:sp>
            <p:nvSpPr>
              <p:cNvPr id="3882" name="Freeform: Shape 3881">
                <a:extLst>
                  <a:ext uri="{FF2B5EF4-FFF2-40B4-BE49-F238E27FC236}">
                    <a16:creationId xmlns:a16="http://schemas.microsoft.com/office/drawing/2014/main" id="{4F9928AC-655E-306F-8905-E65E262D648D}"/>
                  </a:ext>
                </a:extLst>
              </p:cNvPr>
              <p:cNvSpPr/>
              <p:nvPr/>
            </p:nvSpPr>
            <p:spPr>
              <a:xfrm>
                <a:off x="7692210" y="2517440"/>
                <a:ext cx="12005" cy="24152"/>
              </a:xfrm>
              <a:custGeom>
                <a:avLst/>
                <a:gdLst>
                  <a:gd name="connsiteX0" fmla="*/ 177 w 12005"/>
                  <a:gd name="connsiteY0" fmla="*/ 67 h 24152"/>
                  <a:gd name="connsiteX1" fmla="*/ 177 w 12005"/>
                  <a:gd name="connsiteY1" fmla="*/ 24219 h 24152"/>
                </a:gdLst>
                <a:ahLst/>
                <a:cxnLst>
                  <a:cxn ang="0">
                    <a:pos x="connsiteX0" y="connsiteY0"/>
                  </a:cxn>
                  <a:cxn ang="0">
                    <a:pos x="connsiteX1" y="connsiteY1"/>
                  </a:cxn>
                </a:cxnLst>
                <a:rect l="l" t="t" r="r" b="b"/>
                <a:pathLst>
                  <a:path w="12005" h="24152">
                    <a:moveTo>
                      <a:pt x="177" y="67"/>
                    </a:moveTo>
                    <a:lnTo>
                      <a:pt x="177" y="24219"/>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83" name="Freeform: Shape 3882">
                <a:extLst>
                  <a:ext uri="{FF2B5EF4-FFF2-40B4-BE49-F238E27FC236}">
                    <a16:creationId xmlns:a16="http://schemas.microsoft.com/office/drawing/2014/main" id="{6ABD6A78-B3F8-D461-D992-5B489801D629}"/>
                  </a:ext>
                </a:extLst>
              </p:cNvPr>
              <p:cNvSpPr/>
              <p:nvPr/>
            </p:nvSpPr>
            <p:spPr>
              <a:xfrm>
                <a:off x="7680684" y="2529516"/>
                <a:ext cx="23050" cy="12579"/>
              </a:xfrm>
              <a:custGeom>
                <a:avLst/>
                <a:gdLst>
                  <a:gd name="connsiteX0" fmla="*/ 23228 w 23050"/>
                  <a:gd name="connsiteY0" fmla="*/ 67 h 12579"/>
                  <a:gd name="connsiteX1" fmla="*/ 177 w 23050"/>
                  <a:gd name="connsiteY1" fmla="*/ 67 h 12579"/>
                </a:gdLst>
                <a:ahLst/>
                <a:cxnLst>
                  <a:cxn ang="0">
                    <a:pos x="connsiteX0" y="connsiteY0"/>
                  </a:cxn>
                  <a:cxn ang="0">
                    <a:pos x="connsiteX1" y="connsiteY1"/>
                  </a:cxn>
                </a:cxnLst>
                <a:rect l="l" t="t" r="r" b="b"/>
                <a:pathLst>
                  <a:path w="23050" h="12579">
                    <a:moveTo>
                      <a:pt x="23228" y="67"/>
                    </a:moveTo>
                    <a:lnTo>
                      <a:pt x="177" y="67"/>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57" name="Graphic 892">
              <a:extLst>
                <a:ext uri="{FF2B5EF4-FFF2-40B4-BE49-F238E27FC236}">
                  <a16:creationId xmlns:a16="http://schemas.microsoft.com/office/drawing/2014/main" id="{10D237D1-D9B0-453B-F5E8-B6F2937036F2}"/>
                </a:ext>
              </a:extLst>
            </p:cNvPr>
            <p:cNvGrpSpPr/>
            <p:nvPr/>
          </p:nvGrpSpPr>
          <p:grpSpPr>
            <a:xfrm>
              <a:off x="7706933" y="2505366"/>
              <a:ext cx="43200" cy="43200"/>
              <a:chOff x="7716461" y="2584111"/>
              <a:chExt cx="23050" cy="24152"/>
            </a:xfrm>
          </p:grpSpPr>
          <p:sp>
            <p:nvSpPr>
              <p:cNvPr id="3880" name="Freeform: Shape 3879">
                <a:extLst>
                  <a:ext uri="{FF2B5EF4-FFF2-40B4-BE49-F238E27FC236}">
                    <a16:creationId xmlns:a16="http://schemas.microsoft.com/office/drawing/2014/main" id="{48023856-1683-AEEE-5D42-DE1F148E85CE}"/>
                  </a:ext>
                </a:extLst>
              </p:cNvPr>
              <p:cNvSpPr/>
              <p:nvPr/>
            </p:nvSpPr>
            <p:spPr>
              <a:xfrm>
                <a:off x="7727986" y="2584111"/>
                <a:ext cx="12005" cy="24152"/>
              </a:xfrm>
              <a:custGeom>
                <a:avLst/>
                <a:gdLst>
                  <a:gd name="connsiteX0" fmla="*/ 180 w 12005"/>
                  <a:gd name="connsiteY0" fmla="*/ 72 h 24152"/>
                  <a:gd name="connsiteX1" fmla="*/ 180 w 12005"/>
                  <a:gd name="connsiteY1" fmla="*/ 24225 h 24152"/>
                </a:gdLst>
                <a:ahLst/>
                <a:cxnLst>
                  <a:cxn ang="0">
                    <a:pos x="connsiteX0" y="connsiteY0"/>
                  </a:cxn>
                  <a:cxn ang="0">
                    <a:pos x="connsiteX1" y="connsiteY1"/>
                  </a:cxn>
                </a:cxnLst>
                <a:rect l="l" t="t" r="r" b="b"/>
                <a:pathLst>
                  <a:path w="12005" h="24152">
                    <a:moveTo>
                      <a:pt x="180" y="72"/>
                    </a:moveTo>
                    <a:lnTo>
                      <a:pt x="180" y="242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81" name="Freeform: Shape 3880">
                <a:extLst>
                  <a:ext uri="{FF2B5EF4-FFF2-40B4-BE49-F238E27FC236}">
                    <a16:creationId xmlns:a16="http://schemas.microsoft.com/office/drawing/2014/main" id="{11326859-9B77-F782-3418-09A4FD6A58BF}"/>
                  </a:ext>
                </a:extLst>
              </p:cNvPr>
              <p:cNvSpPr/>
              <p:nvPr/>
            </p:nvSpPr>
            <p:spPr>
              <a:xfrm>
                <a:off x="7716461" y="2596187"/>
                <a:ext cx="23050" cy="12579"/>
              </a:xfrm>
              <a:custGeom>
                <a:avLst/>
                <a:gdLst>
                  <a:gd name="connsiteX0" fmla="*/ 23231 w 23050"/>
                  <a:gd name="connsiteY0" fmla="*/ 72 h 12579"/>
                  <a:gd name="connsiteX1" fmla="*/ 180 w 23050"/>
                  <a:gd name="connsiteY1" fmla="*/ 72 h 12579"/>
                </a:gdLst>
                <a:ahLst/>
                <a:cxnLst>
                  <a:cxn ang="0">
                    <a:pos x="connsiteX0" y="connsiteY0"/>
                  </a:cxn>
                  <a:cxn ang="0">
                    <a:pos x="connsiteX1" y="connsiteY1"/>
                  </a:cxn>
                </a:cxnLst>
                <a:rect l="l" t="t" r="r" b="b"/>
                <a:pathLst>
                  <a:path w="23050" h="12579">
                    <a:moveTo>
                      <a:pt x="23231" y="72"/>
                    </a:moveTo>
                    <a:lnTo>
                      <a:pt x="180" y="7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58" name="Graphic 892">
              <a:extLst>
                <a:ext uri="{FF2B5EF4-FFF2-40B4-BE49-F238E27FC236}">
                  <a16:creationId xmlns:a16="http://schemas.microsoft.com/office/drawing/2014/main" id="{9F7C09E6-3A15-58CF-A51E-9AB90494FB2B}"/>
                </a:ext>
              </a:extLst>
            </p:cNvPr>
            <p:cNvGrpSpPr/>
            <p:nvPr/>
          </p:nvGrpSpPr>
          <p:grpSpPr>
            <a:xfrm>
              <a:off x="7760237" y="2505366"/>
              <a:ext cx="43200" cy="43200"/>
              <a:chOff x="7769765" y="2584111"/>
              <a:chExt cx="23050" cy="24152"/>
            </a:xfrm>
          </p:grpSpPr>
          <p:sp>
            <p:nvSpPr>
              <p:cNvPr id="3878" name="Freeform: Shape 3877">
                <a:extLst>
                  <a:ext uri="{FF2B5EF4-FFF2-40B4-BE49-F238E27FC236}">
                    <a16:creationId xmlns:a16="http://schemas.microsoft.com/office/drawing/2014/main" id="{9415E986-C0BB-A199-38C2-1469F3E15BA9}"/>
                  </a:ext>
                </a:extLst>
              </p:cNvPr>
              <p:cNvSpPr/>
              <p:nvPr/>
            </p:nvSpPr>
            <p:spPr>
              <a:xfrm>
                <a:off x="7781290" y="2584111"/>
                <a:ext cx="12005" cy="24152"/>
              </a:xfrm>
              <a:custGeom>
                <a:avLst/>
                <a:gdLst>
                  <a:gd name="connsiteX0" fmla="*/ 185 w 12005"/>
                  <a:gd name="connsiteY0" fmla="*/ 72 h 24152"/>
                  <a:gd name="connsiteX1" fmla="*/ 185 w 12005"/>
                  <a:gd name="connsiteY1" fmla="*/ 24225 h 24152"/>
                </a:gdLst>
                <a:ahLst/>
                <a:cxnLst>
                  <a:cxn ang="0">
                    <a:pos x="connsiteX0" y="connsiteY0"/>
                  </a:cxn>
                  <a:cxn ang="0">
                    <a:pos x="connsiteX1" y="connsiteY1"/>
                  </a:cxn>
                </a:cxnLst>
                <a:rect l="l" t="t" r="r" b="b"/>
                <a:pathLst>
                  <a:path w="12005" h="24152">
                    <a:moveTo>
                      <a:pt x="185" y="72"/>
                    </a:moveTo>
                    <a:lnTo>
                      <a:pt x="185" y="242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79" name="Freeform: Shape 3878">
                <a:extLst>
                  <a:ext uri="{FF2B5EF4-FFF2-40B4-BE49-F238E27FC236}">
                    <a16:creationId xmlns:a16="http://schemas.microsoft.com/office/drawing/2014/main" id="{6E1B1FC3-5A58-4651-CD79-2F3282FF4AE1}"/>
                  </a:ext>
                </a:extLst>
              </p:cNvPr>
              <p:cNvSpPr/>
              <p:nvPr/>
            </p:nvSpPr>
            <p:spPr>
              <a:xfrm>
                <a:off x="7769765" y="2596187"/>
                <a:ext cx="23050" cy="12579"/>
              </a:xfrm>
              <a:custGeom>
                <a:avLst/>
                <a:gdLst>
                  <a:gd name="connsiteX0" fmla="*/ 23235 w 23050"/>
                  <a:gd name="connsiteY0" fmla="*/ 72 h 12579"/>
                  <a:gd name="connsiteX1" fmla="*/ 185 w 23050"/>
                  <a:gd name="connsiteY1" fmla="*/ 72 h 12579"/>
                </a:gdLst>
                <a:ahLst/>
                <a:cxnLst>
                  <a:cxn ang="0">
                    <a:pos x="connsiteX0" y="connsiteY0"/>
                  </a:cxn>
                  <a:cxn ang="0">
                    <a:pos x="connsiteX1" y="connsiteY1"/>
                  </a:cxn>
                </a:cxnLst>
                <a:rect l="l" t="t" r="r" b="b"/>
                <a:pathLst>
                  <a:path w="23050" h="12579">
                    <a:moveTo>
                      <a:pt x="23235" y="72"/>
                    </a:moveTo>
                    <a:lnTo>
                      <a:pt x="185" y="7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59" name="Graphic 892">
              <a:extLst>
                <a:ext uri="{FF2B5EF4-FFF2-40B4-BE49-F238E27FC236}">
                  <a16:creationId xmlns:a16="http://schemas.microsoft.com/office/drawing/2014/main" id="{B65D1729-4F76-7F48-4BD4-0A51CDC84E8B}"/>
                </a:ext>
              </a:extLst>
            </p:cNvPr>
            <p:cNvGrpSpPr/>
            <p:nvPr/>
          </p:nvGrpSpPr>
          <p:grpSpPr>
            <a:xfrm>
              <a:off x="7768641" y="2505366"/>
              <a:ext cx="43200" cy="43200"/>
              <a:chOff x="7778169" y="2584111"/>
              <a:chExt cx="23050" cy="24152"/>
            </a:xfrm>
          </p:grpSpPr>
          <p:sp>
            <p:nvSpPr>
              <p:cNvPr id="3876" name="Freeform: Shape 3875">
                <a:extLst>
                  <a:ext uri="{FF2B5EF4-FFF2-40B4-BE49-F238E27FC236}">
                    <a16:creationId xmlns:a16="http://schemas.microsoft.com/office/drawing/2014/main" id="{DB743DB4-3CCE-4DAF-B10B-78C526E4EFBA}"/>
                  </a:ext>
                </a:extLst>
              </p:cNvPr>
              <p:cNvSpPr/>
              <p:nvPr/>
            </p:nvSpPr>
            <p:spPr>
              <a:xfrm>
                <a:off x="7789694" y="2584111"/>
                <a:ext cx="12005" cy="24152"/>
              </a:xfrm>
              <a:custGeom>
                <a:avLst/>
                <a:gdLst>
                  <a:gd name="connsiteX0" fmla="*/ 185 w 12005"/>
                  <a:gd name="connsiteY0" fmla="*/ 72 h 24152"/>
                  <a:gd name="connsiteX1" fmla="*/ 185 w 12005"/>
                  <a:gd name="connsiteY1" fmla="*/ 24225 h 24152"/>
                </a:gdLst>
                <a:ahLst/>
                <a:cxnLst>
                  <a:cxn ang="0">
                    <a:pos x="connsiteX0" y="connsiteY0"/>
                  </a:cxn>
                  <a:cxn ang="0">
                    <a:pos x="connsiteX1" y="connsiteY1"/>
                  </a:cxn>
                </a:cxnLst>
                <a:rect l="l" t="t" r="r" b="b"/>
                <a:pathLst>
                  <a:path w="12005" h="24152">
                    <a:moveTo>
                      <a:pt x="185" y="72"/>
                    </a:moveTo>
                    <a:lnTo>
                      <a:pt x="185" y="242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77" name="Freeform: Shape 3876">
                <a:extLst>
                  <a:ext uri="{FF2B5EF4-FFF2-40B4-BE49-F238E27FC236}">
                    <a16:creationId xmlns:a16="http://schemas.microsoft.com/office/drawing/2014/main" id="{C4B37025-55A8-2101-E46A-16CD1A9AF35A}"/>
                  </a:ext>
                </a:extLst>
              </p:cNvPr>
              <p:cNvSpPr/>
              <p:nvPr/>
            </p:nvSpPr>
            <p:spPr>
              <a:xfrm>
                <a:off x="7778169" y="2596187"/>
                <a:ext cx="23050" cy="12579"/>
              </a:xfrm>
              <a:custGeom>
                <a:avLst/>
                <a:gdLst>
                  <a:gd name="connsiteX0" fmla="*/ 23236 w 23050"/>
                  <a:gd name="connsiteY0" fmla="*/ 72 h 12579"/>
                  <a:gd name="connsiteX1" fmla="*/ 185 w 23050"/>
                  <a:gd name="connsiteY1" fmla="*/ 72 h 12579"/>
                </a:gdLst>
                <a:ahLst/>
                <a:cxnLst>
                  <a:cxn ang="0">
                    <a:pos x="connsiteX0" y="connsiteY0"/>
                  </a:cxn>
                  <a:cxn ang="0">
                    <a:pos x="connsiteX1" y="connsiteY1"/>
                  </a:cxn>
                </a:cxnLst>
                <a:rect l="l" t="t" r="r" b="b"/>
                <a:pathLst>
                  <a:path w="23050" h="12579">
                    <a:moveTo>
                      <a:pt x="23236" y="72"/>
                    </a:moveTo>
                    <a:lnTo>
                      <a:pt x="185" y="7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60" name="Graphic 892">
              <a:extLst>
                <a:ext uri="{FF2B5EF4-FFF2-40B4-BE49-F238E27FC236}">
                  <a16:creationId xmlns:a16="http://schemas.microsoft.com/office/drawing/2014/main" id="{75E34CEB-E0F3-90D0-5A5D-089F71DE3A75}"/>
                </a:ext>
              </a:extLst>
            </p:cNvPr>
            <p:cNvGrpSpPr/>
            <p:nvPr/>
          </p:nvGrpSpPr>
          <p:grpSpPr>
            <a:xfrm>
              <a:off x="8074900" y="2505366"/>
              <a:ext cx="43200" cy="43200"/>
              <a:chOff x="8084428" y="2584111"/>
              <a:chExt cx="23050" cy="24152"/>
            </a:xfrm>
          </p:grpSpPr>
          <p:sp>
            <p:nvSpPr>
              <p:cNvPr id="3874" name="Freeform: Shape 3873">
                <a:extLst>
                  <a:ext uri="{FF2B5EF4-FFF2-40B4-BE49-F238E27FC236}">
                    <a16:creationId xmlns:a16="http://schemas.microsoft.com/office/drawing/2014/main" id="{1D5C67A5-2A22-11B9-EFD0-DA3D1ACACD13}"/>
                  </a:ext>
                </a:extLst>
              </p:cNvPr>
              <p:cNvSpPr/>
              <p:nvPr/>
            </p:nvSpPr>
            <p:spPr>
              <a:xfrm>
                <a:off x="8095954" y="2584111"/>
                <a:ext cx="12005" cy="24152"/>
              </a:xfrm>
              <a:custGeom>
                <a:avLst/>
                <a:gdLst>
                  <a:gd name="connsiteX0" fmla="*/ 211 w 12005"/>
                  <a:gd name="connsiteY0" fmla="*/ 72 h 24152"/>
                  <a:gd name="connsiteX1" fmla="*/ 211 w 12005"/>
                  <a:gd name="connsiteY1" fmla="*/ 24225 h 24152"/>
                </a:gdLst>
                <a:ahLst/>
                <a:cxnLst>
                  <a:cxn ang="0">
                    <a:pos x="connsiteX0" y="connsiteY0"/>
                  </a:cxn>
                  <a:cxn ang="0">
                    <a:pos x="connsiteX1" y="connsiteY1"/>
                  </a:cxn>
                </a:cxnLst>
                <a:rect l="l" t="t" r="r" b="b"/>
                <a:pathLst>
                  <a:path w="12005" h="24152">
                    <a:moveTo>
                      <a:pt x="211" y="72"/>
                    </a:moveTo>
                    <a:lnTo>
                      <a:pt x="211" y="242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75" name="Freeform: Shape 3874">
                <a:extLst>
                  <a:ext uri="{FF2B5EF4-FFF2-40B4-BE49-F238E27FC236}">
                    <a16:creationId xmlns:a16="http://schemas.microsoft.com/office/drawing/2014/main" id="{85FEDBD1-DD26-F570-2C4B-0CFC942347AE}"/>
                  </a:ext>
                </a:extLst>
              </p:cNvPr>
              <p:cNvSpPr/>
              <p:nvPr/>
            </p:nvSpPr>
            <p:spPr>
              <a:xfrm>
                <a:off x="8084428" y="2596187"/>
                <a:ext cx="23050" cy="12579"/>
              </a:xfrm>
              <a:custGeom>
                <a:avLst/>
                <a:gdLst>
                  <a:gd name="connsiteX0" fmla="*/ 23261 w 23050"/>
                  <a:gd name="connsiteY0" fmla="*/ 72 h 12579"/>
                  <a:gd name="connsiteX1" fmla="*/ 211 w 23050"/>
                  <a:gd name="connsiteY1" fmla="*/ 72 h 12579"/>
                </a:gdLst>
                <a:ahLst/>
                <a:cxnLst>
                  <a:cxn ang="0">
                    <a:pos x="connsiteX0" y="connsiteY0"/>
                  </a:cxn>
                  <a:cxn ang="0">
                    <a:pos x="connsiteX1" y="connsiteY1"/>
                  </a:cxn>
                </a:cxnLst>
                <a:rect l="l" t="t" r="r" b="b"/>
                <a:pathLst>
                  <a:path w="23050" h="12579">
                    <a:moveTo>
                      <a:pt x="23261" y="72"/>
                    </a:moveTo>
                    <a:lnTo>
                      <a:pt x="211" y="7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61" name="Graphic 892">
              <a:extLst>
                <a:ext uri="{FF2B5EF4-FFF2-40B4-BE49-F238E27FC236}">
                  <a16:creationId xmlns:a16="http://schemas.microsoft.com/office/drawing/2014/main" id="{9C4B3508-547F-34A8-94F5-0D11594075AE}"/>
                </a:ext>
              </a:extLst>
            </p:cNvPr>
            <p:cNvGrpSpPr/>
            <p:nvPr/>
          </p:nvGrpSpPr>
          <p:grpSpPr>
            <a:xfrm>
              <a:off x="8089547" y="2505366"/>
              <a:ext cx="43200" cy="43200"/>
              <a:chOff x="8099075" y="2584111"/>
              <a:chExt cx="23050" cy="24152"/>
            </a:xfrm>
          </p:grpSpPr>
          <p:sp>
            <p:nvSpPr>
              <p:cNvPr id="3872" name="Freeform: Shape 3871">
                <a:extLst>
                  <a:ext uri="{FF2B5EF4-FFF2-40B4-BE49-F238E27FC236}">
                    <a16:creationId xmlns:a16="http://schemas.microsoft.com/office/drawing/2014/main" id="{9ABE2062-3F88-BDC0-A450-5CE43C9D6777}"/>
                  </a:ext>
                </a:extLst>
              </p:cNvPr>
              <p:cNvSpPr/>
              <p:nvPr/>
            </p:nvSpPr>
            <p:spPr>
              <a:xfrm>
                <a:off x="8110600" y="2584111"/>
                <a:ext cx="12005" cy="24152"/>
              </a:xfrm>
              <a:custGeom>
                <a:avLst/>
                <a:gdLst>
                  <a:gd name="connsiteX0" fmla="*/ 212 w 12005"/>
                  <a:gd name="connsiteY0" fmla="*/ 72 h 24152"/>
                  <a:gd name="connsiteX1" fmla="*/ 212 w 12005"/>
                  <a:gd name="connsiteY1" fmla="*/ 24225 h 24152"/>
                </a:gdLst>
                <a:ahLst/>
                <a:cxnLst>
                  <a:cxn ang="0">
                    <a:pos x="connsiteX0" y="connsiteY0"/>
                  </a:cxn>
                  <a:cxn ang="0">
                    <a:pos x="connsiteX1" y="connsiteY1"/>
                  </a:cxn>
                </a:cxnLst>
                <a:rect l="l" t="t" r="r" b="b"/>
                <a:pathLst>
                  <a:path w="12005" h="24152">
                    <a:moveTo>
                      <a:pt x="212" y="72"/>
                    </a:moveTo>
                    <a:lnTo>
                      <a:pt x="212" y="242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73" name="Freeform: Shape 3872">
                <a:extLst>
                  <a:ext uri="{FF2B5EF4-FFF2-40B4-BE49-F238E27FC236}">
                    <a16:creationId xmlns:a16="http://schemas.microsoft.com/office/drawing/2014/main" id="{A0F18935-E43B-F86A-F54F-FB74C1075D7B}"/>
                  </a:ext>
                </a:extLst>
              </p:cNvPr>
              <p:cNvSpPr/>
              <p:nvPr/>
            </p:nvSpPr>
            <p:spPr>
              <a:xfrm>
                <a:off x="8099075" y="2596187"/>
                <a:ext cx="23050" cy="12579"/>
              </a:xfrm>
              <a:custGeom>
                <a:avLst/>
                <a:gdLst>
                  <a:gd name="connsiteX0" fmla="*/ 23263 w 23050"/>
                  <a:gd name="connsiteY0" fmla="*/ 72 h 12579"/>
                  <a:gd name="connsiteX1" fmla="*/ 212 w 23050"/>
                  <a:gd name="connsiteY1" fmla="*/ 72 h 12579"/>
                </a:gdLst>
                <a:ahLst/>
                <a:cxnLst>
                  <a:cxn ang="0">
                    <a:pos x="connsiteX0" y="connsiteY0"/>
                  </a:cxn>
                  <a:cxn ang="0">
                    <a:pos x="connsiteX1" y="connsiteY1"/>
                  </a:cxn>
                </a:cxnLst>
                <a:rect l="l" t="t" r="r" b="b"/>
                <a:pathLst>
                  <a:path w="23050" h="12579">
                    <a:moveTo>
                      <a:pt x="23263" y="72"/>
                    </a:moveTo>
                    <a:lnTo>
                      <a:pt x="212" y="7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62" name="Graphic 892">
              <a:extLst>
                <a:ext uri="{FF2B5EF4-FFF2-40B4-BE49-F238E27FC236}">
                  <a16:creationId xmlns:a16="http://schemas.microsoft.com/office/drawing/2014/main" id="{6229631E-CC87-7CFF-1D15-22DAA756D03F}"/>
                </a:ext>
              </a:extLst>
            </p:cNvPr>
            <p:cNvGrpSpPr/>
            <p:nvPr/>
          </p:nvGrpSpPr>
          <p:grpSpPr>
            <a:xfrm>
              <a:off x="8465318" y="2505366"/>
              <a:ext cx="43200" cy="43200"/>
              <a:chOff x="8474846" y="2584111"/>
              <a:chExt cx="23050" cy="24152"/>
            </a:xfrm>
          </p:grpSpPr>
          <p:sp>
            <p:nvSpPr>
              <p:cNvPr id="3870" name="Freeform: Shape 3869">
                <a:extLst>
                  <a:ext uri="{FF2B5EF4-FFF2-40B4-BE49-F238E27FC236}">
                    <a16:creationId xmlns:a16="http://schemas.microsoft.com/office/drawing/2014/main" id="{015900A7-AB36-28F2-D00F-06F9DBB4E5BB}"/>
                  </a:ext>
                </a:extLst>
              </p:cNvPr>
              <p:cNvSpPr/>
              <p:nvPr/>
            </p:nvSpPr>
            <p:spPr>
              <a:xfrm>
                <a:off x="8486372" y="2584111"/>
                <a:ext cx="12005" cy="24152"/>
              </a:xfrm>
              <a:custGeom>
                <a:avLst/>
                <a:gdLst>
                  <a:gd name="connsiteX0" fmla="*/ 243 w 12005"/>
                  <a:gd name="connsiteY0" fmla="*/ 72 h 24152"/>
                  <a:gd name="connsiteX1" fmla="*/ 243 w 12005"/>
                  <a:gd name="connsiteY1" fmla="*/ 24225 h 24152"/>
                </a:gdLst>
                <a:ahLst/>
                <a:cxnLst>
                  <a:cxn ang="0">
                    <a:pos x="connsiteX0" y="connsiteY0"/>
                  </a:cxn>
                  <a:cxn ang="0">
                    <a:pos x="connsiteX1" y="connsiteY1"/>
                  </a:cxn>
                </a:cxnLst>
                <a:rect l="l" t="t" r="r" b="b"/>
                <a:pathLst>
                  <a:path w="12005" h="24152">
                    <a:moveTo>
                      <a:pt x="243" y="72"/>
                    </a:moveTo>
                    <a:lnTo>
                      <a:pt x="243" y="242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71" name="Freeform: Shape 3870">
                <a:extLst>
                  <a:ext uri="{FF2B5EF4-FFF2-40B4-BE49-F238E27FC236}">
                    <a16:creationId xmlns:a16="http://schemas.microsoft.com/office/drawing/2014/main" id="{9760305C-8639-3B3F-35EF-065D8872EF99}"/>
                  </a:ext>
                </a:extLst>
              </p:cNvPr>
              <p:cNvSpPr/>
              <p:nvPr/>
            </p:nvSpPr>
            <p:spPr>
              <a:xfrm>
                <a:off x="8474846" y="2596187"/>
                <a:ext cx="23050" cy="12579"/>
              </a:xfrm>
              <a:custGeom>
                <a:avLst/>
                <a:gdLst>
                  <a:gd name="connsiteX0" fmla="*/ 23294 w 23050"/>
                  <a:gd name="connsiteY0" fmla="*/ 72 h 12579"/>
                  <a:gd name="connsiteX1" fmla="*/ 243 w 23050"/>
                  <a:gd name="connsiteY1" fmla="*/ 72 h 12579"/>
                </a:gdLst>
                <a:ahLst/>
                <a:cxnLst>
                  <a:cxn ang="0">
                    <a:pos x="connsiteX0" y="connsiteY0"/>
                  </a:cxn>
                  <a:cxn ang="0">
                    <a:pos x="connsiteX1" y="connsiteY1"/>
                  </a:cxn>
                </a:cxnLst>
                <a:rect l="l" t="t" r="r" b="b"/>
                <a:pathLst>
                  <a:path w="23050" h="12579">
                    <a:moveTo>
                      <a:pt x="23294" y="72"/>
                    </a:moveTo>
                    <a:lnTo>
                      <a:pt x="243" y="7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63" name="Graphic 892">
              <a:extLst>
                <a:ext uri="{FF2B5EF4-FFF2-40B4-BE49-F238E27FC236}">
                  <a16:creationId xmlns:a16="http://schemas.microsoft.com/office/drawing/2014/main" id="{A3D47556-A83E-034B-5495-275A6A888585}"/>
                </a:ext>
              </a:extLst>
            </p:cNvPr>
            <p:cNvGrpSpPr/>
            <p:nvPr/>
          </p:nvGrpSpPr>
          <p:grpSpPr>
            <a:xfrm>
              <a:off x="8500134" y="2505366"/>
              <a:ext cx="43200" cy="43200"/>
              <a:chOff x="8509662" y="2584111"/>
              <a:chExt cx="23050" cy="24152"/>
            </a:xfrm>
          </p:grpSpPr>
          <p:sp>
            <p:nvSpPr>
              <p:cNvPr id="3868" name="Freeform: Shape 3867">
                <a:extLst>
                  <a:ext uri="{FF2B5EF4-FFF2-40B4-BE49-F238E27FC236}">
                    <a16:creationId xmlns:a16="http://schemas.microsoft.com/office/drawing/2014/main" id="{81E3FF0A-F21D-D43C-925F-5911D1DBD623}"/>
                  </a:ext>
                </a:extLst>
              </p:cNvPr>
              <p:cNvSpPr/>
              <p:nvPr/>
            </p:nvSpPr>
            <p:spPr>
              <a:xfrm>
                <a:off x="8521188" y="2584111"/>
                <a:ext cx="12005" cy="24152"/>
              </a:xfrm>
              <a:custGeom>
                <a:avLst/>
                <a:gdLst>
                  <a:gd name="connsiteX0" fmla="*/ 246 w 12005"/>
                  <a:gd name="connsiteY0" fmla="*/ 72 h 24152"/>
                  <a:gd name="connsiteX1" fmla="*/ 246 w 12005"/>
                  <a:gd name="connsiteY1" fmla="*/ 24225 h 24152"/>
                </a:gdLst>
                <a:ahLst/>
                <a:cxnLst>
                  <a:cxn ang="0">
                    <a:pos x="connsiteX0" y="connsiteY0"/>
                  </a:cxn>
                  <a:cxn ang="0">
                    <a:pos x="connsiteX1" y="connsiteY1"/>
                  </a:cxn>
                </a:cxnLst>
                <a:rect l="l" t="t" r="r" b="b"/>
                <a:pathLst>
                  <a:path w="12005" h="24152">
                    <a:moveTo>
                      <a:pt x="246" y="72"/>
                    </a:moveTo>
                    <a:lnTo>
                      <a:pt x="246" y="242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69" name="Freeform: Shape 3868">
                <a:extLst>
                  <a:ext uri="{FF2B5EF4-FFF2-40B4-BE49-F238E27FC236}">
                    <a16:creationId xmlns:a16="http://schemas.microsoft.com/office/drawing/2014/main" id="{1B4A7BD6-6959-8EC6-EE0C-DBD365714DB7}"/>
                  </a:ext>
                </a:extLst>
              </p:cNvPr>
              <p:cNvSpPr/>
              <p:nvPr/>
            </p:nvSpPr>
            <p:spPr>
              <a:xfrm>
                <a:off x="8509662" y="2596187"/>
                <a:ext cx="23050" cy="12579"/>
              </a:xfrm>
              <a:custGeom>
                <a:avLst/>
                <a:gdLst>
                  <a:gd name="connsiteX0" fmla="*/ 23297 w 23050"/>
                  <a:gd name="connsiteY0" fmla="*/ 72 h 12579"/>
                  <a:gd name="connsiteX1" fmla="*/ 246 w 23050"/>
                  <a:gd name="connsiteY1" fmla="*/ 72 h 12579"/>
                </a:gdLst>
                <a:ahLst/>
                <a:cxnLst>
                  <a:cxn ang="0">
                    <a:pos x="connsiteX0" y="connsiteY0"/>
                  </a:cxn>
                  <a:cxn ang="0">
                    <a:pos x="connsiteX1" y="connsiteY1"/>
                  </a:cxn>
                </a:cxnLst>
                <a:rect l="l" t="t" r="r" b="b"/>
                <a:pathLst>
                  <a:path w="23050" h="12579">
                    <a:moveTo>
                      <a:pt x="23297" y="72"/>
                    </a:moveTo>
                    <a:lnTo>
                      <a:pt x="246" y="7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864" name="Graphic 892">
              <a:extLst>
                <a:ext uri="{FF2B5EF4-FFF2-40B4-BE49-F238E27FC236}">
                  <a16:creationId xmlns:a16="http://schemas.microsoft.com/office/drawing/2014/main" id="{6F15EFF5-DF74-950D-8D16-73EC06781BDC}"/>
                </a:ext>
              </a:extLst>
            </p:cNvPr>
            <p:cNvGrpSpPr/>
            <p:nvPr/>
          </p:nvGrpSpPr>
          <p:grpSpPr>
            <a:xfrm>
              <a:off x="8592816" y="2505366"/>
              <a:ext cx="43200" cy="43200"/>
              <a:chOff x="8602344" y="2584111"/>
              <a:chExt cx="23050" cy="24152"/>
            </a:xfrm>
          </p:grpSpPr>
          <p:sp>
            <p:nvSpPr>
              <p:cNvPr id="3866" name="Freeform: Shape 3865">
                <a:extLst>
                  <a:ext uri="{FF2B5EF4-FFF2-40B4-BE49-F238E27FC236}">
                    <a16:creationId xmlns:a16="http://schemas.microsoft.com/office/drawing/2014/main" id="{D247AC13-576E-FD52-0E36-E2032A4D5CD2}"/>
                  </a:ext>
                </a:extLst>
              </p:cNvPr>
              <p:cNvSpPr/>
              <p:nvPr/>
            </p:nvSpPr>
            <p:spPr>
              <a:xfrm>
                <a:off x="8613870" y="2584111"/>
                <a:ext cx="12005" cy="24152"/>
              </a:xfrm>
              <a:custGeom>
                <a:avLst/>
                <a:gdLst>
                  <a:gd name="connsiteX0" fmla="*/ 254 w 12005"/>
                  <a:gd name="connsiteY0" fmla="*/ 72 h 24152"/>
                  <a:gd name="connsiteX1" fmla="*/ 254 w 12005"/>
                  <a:gd name="connsiteY1" fmla="*/ 24225 h 24152"/>
                </a:gdLst>
                <a:ahLst/>
                <a:cxnLst>
                  <a:cxn ang="0">
                    <a:pos x="connsiteX0" y="connsiteY0"/>
                  </a:cxn>
                  <a:cxn ang="0">
                    <a:pos x="connsiteX1" y="connsiteY1"/>
                  </a:cxn>
                </a:cxnLst>
                <a:rect l="l" t="t" r="r" b="b"/>
                <a:pathLst>
                  <a:path w="12005" h="24152">
                    <a:moveTo>
                      <a:pt x="254" y="72"/>
                    </a:moveTo>
                    <a:lnTo>
                      <a:pt x="254" y="24225"/>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3867" name="Freeform: Shape 3866">
                <a:extLst>
                  <a:ext uri="{FF2B5EF4-FFF2-40B4-BE49-F238E27FC236}">
                    <a16:creationId xmlns:a16="http://schemas.microsoft.com/office/drawing/2014/main" id="{1B185B58-7ED4-84E8-5561-4274E344E5AF}"/>
                  </a:ext>
                </a:extLst>
              </p:cNvPr>
              <p:cNvSpPr/>
              <p:nvPr/>
            </p:nvSpPr>
            <p:spPr>
              <a:xfrm>
                <a:off x="8602344" y="2596187"/>
                <a:ext cx="23050" cy="12579"/>
              </a:xfrm>
              <a:custGeom>
                <a:avLst/>
                <a:gdLst>
                  <a:gd name="connsiteX0" fmla="*/ 23304 w 23050"/>
                  <a:gd name="connsiteY0" fmla="*/ 72 h 12579"/>
                  <a:gd name="connsiteX1" fmla="*/ 254 w 23050"/>
                  <a:gd name="connsiteY1" fmla="*/ 72 h 12579"/>
                </a:gdLst>
                <a:ahLst/>
                <a:cxnLst>
                  <a:cxn ang="0">
                    <a:pos x="connsiteX0" y="connsiteY0"/>
                  </a:cxn>
                  <a:cxn ang="0">
                    <a:pos x="connsiteX1" y="connsiteY1"/>
                  </a:cxn>
                </a:cxnLst>
                <a:rect l="l" t="t" r="r" b="b"/>
                <a:pathLst>
                  <a:path w="23050" h="12579">
                    <a:moveTo>
                      <a:pt x="23304" y="72"/>
                    </a:moveTo>
                    <a:lnTo>
                      <a:pt x="254" y="72"/>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sp>
          <p:nvSpPr>
            <p:cNvPr id="3865" name="Freeform: Shape 3864">
              <a:extLst>
                <a:ext uri="{FF2B5EF4-FFF2-40B4-BE49-F238E27FC236}">
                  <a16:creationId xmlns:a16="http://schemas.microsoft.com/office/drawing/2014/main" id="{EC4B7D9F-C738-6D8A-FF98-D6AF6502D72C}"/>
                </a:ext>
              </a:extLst>
            </p:cNvPr>
            <p:cNvSpPr/>
            <p:nvPr/>
          </p:nvSpPr>
          <p:spPr>
            <a:xfrm>
              <a:off x="5564600" y="1673302"/>
              <a:ext cx="3049269" cy="852256"/>
            </a:xfrm>
            <a:custGeom>
              <a:avLst/>
              <a:gdLst>
                <a:gd name="connsiteX0" fmla="*/ 3049270 w 3049269"/>
                <a:gd name="connsiteY0" fmla="*/ 906600 h 906599"/>
                <a:gd name="connsiteX1" fmla="*/ 2163386 w 3049269"/>
                <a:gd name="connsiteY1" fmla="*/ 906600 h 906599"/>
                <a:gd name="connsiteX2" fmla="*/ 2163386 w 3049269"/>
                <a:gd name="connsiteY2" fmla="*/ 840055 h 906599"/>
                <a:gd name="connsiteX3" fmla="*/ 2127610 w 3049269"/>
                <a:gd name="connsiteY3" fmla="*/ 840055 h 906599"/>
                <a:gd name="connsiteX4" fmla="*/ 2127610 w 3049269"/>
                <a:gd name="connsiteY4" fmla="*/ 776025 h 906599"/>
                <a:gd name="connsiteX5" fmla="*/ 1970939 w 3049269"/>
                <a:gd name="connsiteY5" fmla="*/ 776025 h 906599"/>
                <a:gd name="connsiteX6" fmla="*/ 1970939 w 3049269"/>
                <a:gd name="connsiteY6" fmla="*/ 735142 h 906599"/>
                <a:gd name="connsiteX7" fmla="*/ 1921956 w 3049269"/>
                <a:gd name="connsiteY7" fmla="*/ 735142 h 906599"/>
                <a:gd name="connsiteX8" fmla="*/ 1921956 w 3049269"/>
                <a:gd name="connsiteY8" fmla="*/ 701681 h 906599"/>
                <a:gd name="connsiteX9" fmla="*/ 1794458 w 3049269"/>
                <a:gd name="connsiteY9" fmla="*/ 701681 h 906599"/>
                <a:gd name="connsiteX10" fmla="*/ 1794458 w 3049269"/>
                <a:gd name="connsiteY10" fmla="*/ 679289 h 906599"/>
                <a:gd name="connsiteX11" fmla="*/ 1784373 w 3049269"/>
                <a:gd name="connsiteY11" fmla="*/ 679289 h 906599"/>
                <a:gd name="connsiteX12" fmla="*/ 1784373 w 3049269"/>
                <a:gd name="connsiteY12" fmla="*/ 674761 h 906599"/>
                <a:gd name="connsiteX13" fmla="*/ 1475473 w 3049269"/>
                <a:gd name="connsiteY13" fmla="*/ 674761 h 906599"/>
                <a:gd name="connsiteX14" fmla="*/ 1475473 w 3049269"/>
                <a:gd name="connsiteY14" fmla="*/ 649225 h 906599"/>
                <a:gd name="connsiteX15" fmla="*/ 1249290 w 3049269"/>
                <a:gd name="connsiteY15" fmla="*/ 649225 h 906599"/>
                <a:gd name="connsiteX16" fmla="*/ 1249290 w 3049269"/>
                <a:gd name="connsiteY16" fmla="*/ 627588 h 906599"/>
                <a:gd name="connsiteX17" fmla="*/ 1227680 w 3049269"/>
                <a:gd name="connsiteY17" fmla="*/ 627588 h 906599"/>
                <a:gd name="connsiteX18" fmla="*/ 1227680 w 3049269"/>
                <a:gd name="connsiteY18" fmla="*/ 607964 h 906599"/>
                <a:gd name="connsiteX19" fmla="*/ 985769 w 3049269"/>
                <a:gd name="connsiteY19" fmla="*/ 607964 h 906599"/>
                <a:gd name="connsiteX20" fmla="*/ 985769 w 3049269"/>
                <a:gd name="connsiteY20" fmla="*/ 533116 h 906599"/>
                <a:gd name="connsiteX21" fmla="*/ 971483 w 3049269"/>
                <a:gd name="connsiteY21" fmla="*/ 533116 h 906599"/>
                <a:gd name="connsiteX22" fmla="*/ 971483 w 3049269"/>
                <a:gd name="connsiteY22" fmla="*/ 512989 h 906599"/>
                <a:gd name="connsiteX23" fmla="*/ 893928 w 3049269"/>
                <a:gd name="connsiteY23" fmla="*/ 512989 h 906599"/>
                <a:gd name="connsiteX24" fmla="*/ 893928 w 3049269"/>
                <a:gd name="connsiteY24" fmla="*/ 495252 h 906599"/>
                <a:gd name="connsiteX25" fmla="*/ 865955 w 3049269"/>
                <a:gd name="connsiteY25" fmla="*/ 495252 h 906599"/>
                <a:gd name="connsiteX26" fmla="*/ 865955 w 3049269"/>
                <a:gd name="connsiteY26" fmla="*/ 476886 h 906599"/>
                <a:gd name="connsiteX27" fmla="*/ 749262 w 3049269"/>
                <a:gd name="connsiteY27" fmla="*/ 476886 h 906599"/>
                <a:gd name="connsiteX28" fmla="*/ 749262 w 3049269"/>
                <a:gd name="connsiteY28" fmla="*/ 457640 h 906599"/>
                <a:gd name="connsiteX29" fmla="*/ 716247 w 3049269"/>
                <a:gd name="connsiteY29" fmla="*/ 457640 h 906599"/>
                <a:gd name="connsiteX30" fmla="*/ 716247 w 3049269"/>
                <a:gd name="connsiteY30" fmla="*/ 440783 h 906599"/>
                <a:gd name="connsiteX31" fmla="*/ 703281 w 3049269"/>
                <a:gd name="connsiteY31" fmla="*/ 440783 h 906599"/>
                <a:gd name="connsiteX32" fmla="*/ 703281 w 3049269"/>
                <a:gd name="connsiteY32" fmla="*/ 423675 h 906599"/>
                <a:gd name="connsiteX33" fmla="*/ 496426 w 3049269"/>
                <a:gd name="connsiteY33" fmla="*/ 423675 h 906599"/>
                <a:gd name="connsiteX34" fmla="*/ 496426 w 3049269"/>
                <a:gd name="connsiteY34" fmla="*/ 402793 h 906599"/>
                <a:gd name="connsiteX35" fmla="*/ 475897 w 3049269"/>
                <a:gd name="connsiteY35" fmla="*/ 402793 h 906599"/>
                <a:gd name="connsiteX36" fmla="*/ 475897 w 3049269"/>
                <a:gd name="connsiteY36" fmla="*/ 385308 h 906599"/>
                <a:gd name="connsiteX37" fmla="*/ 461610 w 3049269"/>
                <a:gd name="connsiteY37" fmla="*/ 385308 h 906599"/>
                <a:gd name="connsiteX38" fmla="*/ 461610 w 3049269"/>
                <a:gd name="connsiteY38" fmla="*/ 351092 h 906599"/>
                <a:gd name="connsiteX39" fmla="*/ 453927 w 3049269"/>
                <a:gd name="connsiteY39" fmla="*/ 351092 h 906599"/>
                <a:gd name="connsiteX40" fmla="*/ 453927 w 3049269"/>
                <a:gd name="connsiteY40" fmla="*/ 330336 h 906599"/>
                <a:gd name="connsiteX41" fmla="*/ 446844 w 3049269"/>
                <a:gd name="connsiteY41" fmla="*/ 330336 h 906599"/>
                <a:gd name="connsiteX42" fmla="*/ 446844 w 3049269"/>
                <a:gd name="connsiteY42" fmla="*/ 313102 h 906599"/>
                <a:gd name="connsiteX43" fmla="*/ 439881 w 3049269"/>
                <a:gd name="connsiteY43" fmla="*/ 313102 h 906599"/>
                <a:gd name="connsiteX44" fmla="*/ 439881 w 3049269"/>
                <a:gd name="connsiteY44" fmla="*/ 261652 h 906599"/>
                <a:gd name="connsiteX45" fmla="*/ 341676 w 3049269"/>
                <a:gd name="connsiteY45" fmla="*/ 261652 h 906599"/>
                <a:gd name="connsiteX46" fmla="*/ 341676 w 3049269"/>
                <a:gd name="connsiteY46" fmla="*/ 240770 h 906599"/>
                <a:gd name="connsiteX47" fmla="*/ 255476 w 3049269"/>
                <a:gd name="connsiteY47" fmla="*/ 240770 h 906599"/>
                <a:gd name="connsiteX48" fmla="*/ 255476 w 3049269"/>
                <a:gd name="connsiteY48" fmla="*/ 189195 h 906599"/>
                <a:gd name="connsiteX49" fmla="*/ 226903 w 3049269"/>
                <a:gd name="connsiteY49" fmla="*/ 189195 h 906599"/>
                <a:gd name="connsiteX50" fmla="*/ 226903 w 3049269"/>
                <a:gd name="connsiteY50" fmla="*/ 172087 h 906599"/>
                <a:gd name="connsiteX51" fmla="*/ 213217 w 3049269"/>
                <a:gd name="connsiteY51" fmla="*/ 172087 h 906599"/>
                <a:gd name="connsiteX52" fmla="*/ 213217 w 3049269"/>
                <a:gd name="connsiteY52" fmla="*/ 137493 h 906599"/>
                <a:gd name="connsiteX53" fmla="*/ 177921 w 3049269"/>
                <a:gd name="connsiteY53" fmla="*/ 137493 h 906599"/>
                <a:gd name="connsiteX54" fmla="*/ 177921 w 3049269"/>
                <a:gd name="connsiteY54" fmla="*/ 120763 h 906599"/>
                <a:gd name="connsiteX55" fmla="*/ 156071 w 3049269"/>
                <a:gd name="connsiteY55" fmla="*/ 120763 h 906599"/>
                <a:gd name="connsiteX56" fmla="*/ 156071 w 3049269"/>
                <a:gd name="connsiteY56" fmla="*/ 87679 h 906599"/>
                <a:gd name="connsiteX57" fmla="*/ 134942 w 3049269"/>
                <a:gd name="connsiteY57" fmla="*/ 87679 h 906599"/>
                <a:gd name="connsiteX58" fmla="*/ 134942 w 3049269"/>
                <a:gd name="connsiteY58" fmla="*/ 68684 h 906599"/>
                <a:gd name="connsiteX59" fmla="*/ 114412 w 3049269"/>
                <a:gd name="connsiteY59" fmla="*/ 68684 h 906599"/>
                <a:gd name="connsiteX60" fmla="*/ 114412 w 3049269"/>
                <a:gd name="connsiteY60" fmla="*/ 34468 h 906599"/>
                <a:gd name="connsiteX61" fmla="*/ 100006 w 3049269"/>
                <a:gd name="connsiteY61" fmla="*/ 34468 h 906599"/>
                <a:gd name="connsiteX62" fmla="*/ 100006 w 3049269"/>
                <a:gd name="connsiteY62" fmla="*/ 0 h 906599"/>
                <a:gd name="connsiteX63" fmla="*/ 0 w 3049269"/>
                <a:gd name="connsiteY63" fmla="*/ 0 h 90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049269" h="906599">
                  <a:moveTo>
                    <a:pt x="3049270" y="906600"/>
                  </a:moveTo>
                  <a:lnTo>
                    <a:pt x="2163386" y="906600"/>
                  </a:lnTo>
                  <a:lnTo>
                    <a:pt x="2163386" y="840055"/>
                  </a:lnTo>
                  <a:lnTo>
                    <a:pt x="2127610" y="840055"/>
                  </a:lnTo>
                  <a:lnTo>
                    <a:pt x="2127610" y="776025"/>
                  </a:lnTo>
                  <a:lnTo>
                    <a:pt x="1970939" y="776025"/>
                  </a:lnTo>
                  <a:lnTo>
                    <a:pt x="1970939" y="735142"/>
                  </a:lnTo>
                  <a:lnTo>
                    <a:pt x="1921956" y="735142"/>
                  </a:lnTo>
                  <a:lnTo>
                    <a:pt x="1921956" y="701681"/>
                  </a:lnTo>
                  <a:lnTo>
                    <a:pt x="1794458" y="701681"/>
                  </a:lnTo>
                  <a:lnTo>
                    <a:pt x="1794458" y="679289"/>
                  </a:lnTo>
                  <a:lnTo>
                    <a:pt x="1784373" y="679289"/>
                  </a:lnTo>
                  <a:lnTo>
                    <a:pt x="1784373" y="674761"/>
                  </a:lnTo>
                  <a:lnTo>
                    <a:pt x="1475473" y="674761"/>
                  </a:lnTo>
                  <a:lnTo>
                    <a:pt x="1475473" y="649225"/>
                  </a:lnTo>
                  <a:lnTo>
                    <a:pt x="1249290" y="649225"/>
                  </a:lnTo>
                  <a:lnTo>
                    <a:pt x="1249290" y="627588"/>
                  </a:lnTo>
                  <a:lnTo>
                    <a:pt x="1227680" y="627588"/>
                  </a:lnTo>
                  <a:lnTo>
                    <a:pt x="1227680" y="607964"/>
                  </a:lnTo>
                  <a:lnTo>
                    <a:pt x="985769" y="607964"/>
                  </a:lnTo>
                  <a:lnTo>
                    <a:pt x="985769" y="533116"/>
                  </a:lnTo>
                  <a:lnTo>
                    <a:pt x="971483" y="533116"/>
                  </a:lnTo>
                  <a:lnTo>
                    <a:pt x="971483" y="512989"/>
                  </a:lnTo>
                  <a:lnTo>
                    <a:pt x="893928" y="512989"/>
                  </a:lnTo>
                  <a:lnTo>
                    <a:pt x="893928" y="495252"/>
                  </a:lnTo>
                  <a:lnTo>
                    <a:pt x="865955" y="495252"/>
                  </a:lnTo>
                  <a:lnTo>
                    <a:pt x="865955" y="476886"/>
                  </a:lnTo>
                  <a:lnTo>
                    <a:pt x="749262" y="476886"/>
                  </a:lnTo>
                  <a:lnTo>
                    <a:pt x="749262" y="457640"/>
                  </a:lnTo>
                  <a:lnTo>
                    <a:pt x="716247" y="457640"/>
                  </a:lnTo>
                  <a:lnTo>
                    <a:pt x="716247" y="440783"/>
                  </a:lnTo>
                  <a:lnTo>
                    <a:pt x="703281" y="440783"/>
                  </a:lnTo>
                  <a:lnTo>
                    <a:pt x="703281" y="423675"/>
                  </a:lnTo>
                  <a:lnTo>
                    <a:pt x="496426" y="423675"/>
                  </a:lnTo>
                  <a:lnTo>
                    <a:pt x="496426" y="402793"/>
                  </a:lnTo>
                  <a:lnTo>
                    <a:pt x="475897" y="402793"/>
                  </a:lnTo>
                  <a:lnTo>
                    <a:pt x="475897" y="385308"/>
                  </a:lnTo>
                  <a:lnTo>
                    <a:pt x="461610" y="385308"/>
                  </a:lnTo>
                  <a:lnTo>
                    <a:pt x="461610" y="351092"/>
                  </a:lnTo>
                  <a:lnTo>
                    <a:pt x="453927" y="351092"/>
                  </a:lnTo>
                  <a:lnTo>
                    <a:pt x="453927" y="330336"/>
                  </a:lnTo>
                  <a:lnTo>
                    <a:pt x="446844" y="330336"/>
                  </a:lnTo>
                  <a:lnTo>
                    <a:pt x="446844" y="313102"/>
                  </a:lnTo>
                  <a:lnTo>
                    <a:pt x="439881" y="313102"/>
                  </a:lnTo>
                  <a:lnTo>
                    <a:pt x="439881" y="261652"/>
                  </a:lnTo>
                  <a:lnTo>
                    <a:pt x="341676" y="261652"/>
                  </a:lnTo>
                  <a:lnTo>
                    <a:pt x="341676" y="240770"/>
                  </a:lnTo>
                  <a:lnTo>
                    <a:pt x="255476" y="240770"/>
                  </a:lnTo>
                  <a:lnTo>
                    <a:pt x="255476" y="189195"/>
                  </a:lnTo>
                  <a:lnTo>
                    <a:pt x="226903" y="189195"/>
                  </a:lnTo>
                  <a:lnTo>
                    <a:pt x="226903" y="172087"/>
                  </a:lnTo>
                  <a:lnTo>
                    <a:pt x="213217" y="172087"/>
                  </a:lnTo>
                  <a:lnTo>
                    <a:pt x="213217" y="137493"/>
                  </a:lnTo>
                  <a:lnTo>
                    <a:pt x="177921" y="137493"/>
                  </a:lnTo>
                  <a:lnTo>
                    <a:pt x="177921" y="120763"/>
                  </a:lnTo>
                  <a:lnTo>
                    <a:pt x="156071" y="120763"/>
                  </a:lnTo>
                  <a:lnTo>
                    <a:pt x="156071" y="87679"/>
                  </a:lnTo>
                  <a:lnTo>
                    <a:pt x="134942" y="87679"/>
                  </a:lnTo>
                  <a:lnTo>
                    <a:pt x="134942" y="68684"/>
                  </a:lnTo>
                  <a:lnTo>
                    <a:pt x="114412" y="68684"/>
                  </a:lnTo>
                  <a:lnTo>
                    <a:pt x="114412" y="34468"/>
                  </a:lnTo>
                  <a:lnTo>
                    <a:pt x="100006" y="34468"/>
                  </a:lnTo>
                  <a:lnTo>
                    <a:pt x="100006" y="0"/>
                  </a:lnTo>
                  <a:lnTo>
                    <a:pt x="0" y="0"/>
                  </a:lnTo>
                </a:path>
              </a:pathLst>
            </a:custGeom>
            <a:noFill/>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996" name="Group 3995">
            <a:extLst>
              <a:ext uri="{FF2B5EF4-FFF2-40B4-BE49-F238E27FC236}">
                <a16:creationId xmlns:a16="http://schemas.microsoft.com/office/drawing/2014/main" id="{929E8592-A88C-4C62-F233-5FE632310826}"/>
              </a:ext>
            </a:extLst>
          </p:cNvPr>
          <p:cNvGrpSpPr/>
          <p:nvPr/>
        </p:nvGrpSpPr>
        <p:grpSpPr>
          <a:xfrm>
            <a:off x="7297103" y="2159836"/>
            <a:ext cx="4075024" cy="2151143"/>
            <a:chOff x="5564758" y="1672961"/>
            <a:chExt cx="3065634" cy="1237297"/>
          </a:xfrm>
        </p:grpSpPr>
        <p:grpSp>
          <p:nvGrpSpPr>
            <p:cNvPr id="3997" name="Graphic 1093">
              <a:extLst>
                <a:ext uri="{FF2B5EF4-FFF2-40B4-BE49-F238E27FC236}">
                  <a16:creationId xmlns:a16="http://schemas.microsoft.com/office/drawing/2014/main" id="{47E084BA-4554-6907-FED7-D2A896DB3780}"/>
                </a:ext>
              </a:extLst>
            </p:cNvPr>
            <p:cNvGrpSpPr/>
            <p:nvPr/>
          </p:nvGrpSpPr>
          <p:grpSpPr>
            <a:xfrm>
              <a:off x="8424437" y="2867058"/>
              <a:ext cx="43200" cy="43200"/>
              <a:chOff x="8080724" y="2800041"/>
              <a:chExt cx="18287" cy="18288"/>
            </a:xfrm>
          </p:grpSpPr>
          <p:sp>
            <p:nvSpPr>
              <p:cNvPr id="4218" name="Freeform: Shape 4217">
                <a:extLst>
                  <a:ext uri="{FF2B5EF4-FFF2-40B4-BE49-F238E27FC236}">
                    <a16:creationId xmlns:a16="http://schemas.microsoft.com/office/drawing/2014/main" id="{526766F7-5693-DB75-6B94-DA215652F6B6}"/>
                  </a:ext>
                </a:extLst>
              </p:cNvPr>
              <p:cNvSpPr/>
              <p:nvPr/>
            </p:nvSpPr>
            <p:spPr>
              <a:xfrm>
                <a:off x="8089868" y="2800041"/>
                <a:ext cx="9525" cy="18288"/>
              </a:xfrm>
              <a:custGeom>
                <a:avLst/>
                <a:gdLst>
                  <a:gd name="connsiteX0" fmla="*/ 239 w 9525"/>
                  <a:gd name="connsiteY0" fmla="*/ 102 h 18288"/>
                  <a:gd name="connsiteX1" fmla="*/ 239 w 9525"/>
                  <a:gd name="connsiteY1" fmla="*/ 18390 h 18288"/>
                </a:gdLst>
                <a:ahLst/>
                <a:cxnLst>
                  <a:cxn ang="0">
                    <a:pos x="connsiteX0" y="connsiteY0"/>
                  </a:cxn>
                  <a:cxn ang="0">
                    <a:pos x="connsiteX1" y="connsiteY1"/>
                  </a:cxn>
                </a:cxnLst>
                <a:rect l="l" t="t" r="r" b="b"/>
                <a:pathLst>
                  <a:path w="9525" h="18288">
                    <a:moveTo>
                      <a:pt x="239" y="102"/>
                    </a:moveTo>
                    <a:lnTo>
                      <a:pt x="239" y="1839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19" name="Freeform: Shape 4218">
                <a:extLst>
                  <a:ext uri="{FF2B5EF4-FFF2-40B4-BE49-F238E27FC236}">
                    <a16:creationId xmlns:a16="http://schemas.microsoft.com/office/drawing/2014/main" id="{7C912C3D-EBBC-010A-331C-6CE91D1D97C1}"/>
                  </a:ext>
                </a:extLst>
              </p:cNvPr>
              <p:cNvSpPr/>
              <p:nvPr/>
            </p:nvSpPr>
            <p:spPr>
              <a:xfrm>
                <a:off x="8080724" y="2809185"/>
                <a:ext cx="18287" cy="9525"/>
              </a:xfrm>
              <a:custGeom>
                <a:avLst/>
                <a:gdLst>
                  <a:gd name="connsiteX0" fmla="*/ 18527 w 18287"/>
                  <a:gd name="connsiteY0" fmla="*/ 102 h 9525"/>
                  <a:gd name="connsiteX1" fmla="*/ 239 w 18287"/>
                  <a:gd name="connsiteY1" fmla="*/ 102 h 9525"/>
                </a:gdLst>
                <a:ahLst/>
                <a:cxnLst>
                  <a:cxn ang="0">
                    <a:pos x="connsiteX0" y="connsiteY0"/>
                  </a:cxn>
                  <a:cxn ang="0">
                    <a:pos x="connsiteX1" y="connsiteY1"/>
                  </a:cxn>
                </a:cxnLst>
                <a:rect l="l" t="t" r="r" b="b"/>
                <a:pathLst>
                  <a:path w="18287" h="9525">
                    <a:moveTo>
                      <a:pt x="18527" y="102"/>
                    </a:moveTo>
                    <a:lnTo>
                      <a:pt x="239" y="10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998" name="Graphic 1093">
              <a:extLst>
                <a:ext uri="{FF2B5EF4-FFF2-40B4-BE49-F238E27FC236}">
                  <a16:creationId xmlns:a16="http://schemas.microsoft.com/office/drawing/2014/main" id="{741662E6-2545-01DD-50B2-A81F6C582F62}"/>
                </a:ext>
              </a:extLst>
            </p:cNvPr>
            <p:cNvGrpSpPr/>
            <p:nvPr/>
          </p:nvGrpSpPr>
          <p:grpSpPr>
            <a:xfrm>
              <a:off x="8209777" y="2850105"/>
              <a:ext cx="43200" cy="43200"/>
              <a:chOff x="7910417" y="2786421"/>
              <a:chExt cx="18287" cy="18288"/>
            </a:xfrm>
          </p:grpSpPr>
          <p:sp>
            <p:nvSpPr>
              <p:cNvPr id="4216" name="Freeform: Shape 4215">
                <a:extLst>
                  <a:ext uri="{FF2B5EF4-FFF2-40B4-BE49-F238E27FC236}">
                    <a16:creationId xmlns:a16="http://schemas.microsoft.com/office/drawing/2014/main" id="{7AD06291-CFDA-4AA4-E08A-53B6CB9D9C2B}"/>
                  </a:ext>
                </a:extLst>
              </p:cNvPr>
              <p:cNvSpPr/>
              <p:nvPr/>
            </p:nvSpPr>
            <p:spPr>
              <a:xfrm>
                <a:off x="7919561" y="2786421"/>
                <a:ext cx="9525" cy="18288"/>
              </a:xfrm>
              <a:custGeom>
                <a:avLst/>
                <a:gdLst>
                  <a:gd name="connsiteX0" fmla="*/ 221 w 9525"/>
                  <a:gd name="connsiteY0" fmla="*/ 100 h 18288"/>
                  <a:gd name="connsiteX1" fmla="*/ 221 w 9525"/>
                  <a:gd name="connsiteY1" fmla="*/ 18388 h 18288"/>
                </a:gdLst>
                <a:ahLst/>
                <a:cxnLst>
                  <a:cxn ang="0">
                    <a:pos x="connsiteX0" y="connsiteY0"/>
                  </a:cxn>
                  <a:cxn ang="0">
                    <a:pos x="connsiteX1" y="connsiteY1"/>
                  </a:cxn>
                </a:cxnLst>
                <a:rect l="l" t="t" r="r" b="b"/>
                <a:pathLst>
                  <a:path w="9525" h="18288">
                    <a:moveTo>
                      <a:pt x="221" y="100"/>
                    </a:moveTo>
                    <a:lnTo>
                      <a:pt x="221" y="1838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17" name="Freeform: Shape 4216">
                <a:extLst>
                  <a:ext uri="{FF2B5EF4-FFF2-40B4-BE49-F238E27FC236}">
                    <a16:creationId xmlns:a16="http://schemas.microsoft.com/office/drawing/2014/main" id="{EEAA5AE3-9A4B-4F45-CED9-C3C0B6A0177C}"/>
                  </a:ext>
                </a:extLst>
              </p:cNvPr>
              <p:cNvSpPr/>
              <p:nvPr/>
            </p:nvSpPr>
            <p:spPr>
              <a:xfrm>
                <a:off x="7910417" y="2795565"/>
                <a:ext cx="18287" cy="9525"/>
              </a:xfrm>
              <a:custGeom>
                <a:avLst/>
                <a:gdLst>
                  <a:gd name="connsiteX0" fmla="*/ 18509 w 18287"/>
                  <a:gd name="connsiteY0" fmla="*/ 100 h 9525"/>
                  <a:gd name="connsiteX1" fmla="*/ 221 w 18287"/>
                  <a:gd name="connsiteY1" fmla="*/ 100 h 9525"/>
                </a:gdLst>
                <a:ahLst/>
                <a:cxnLst>
                  <a:cxn ang="0">
                    <a:pos x="connsiteX0" y="connsiteY0"/>
                  </a:cxn>
                  <a:cxn ang="0">
                    <a:pos x="connsiteX1" y="connsiteY1"/>
                  </a:cxn>
                </a:cxnLst>
                <a:rect l="l" t="t" r="r" b="b"/>
                <a:pathLst>
                  <a:path w="18287" h="9525">
                    <a:moveTo>
                      <a:pt x="18509" y="100"/>
                    </a:moveTo>
                    <a:lnTo>
                      <a:pt x="221" y="10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3999" name="Graphic 1093">
              <a:extLst>
                <a:ext uri="{FF2B5EF4-FFF2-40B4-BE49-F238E27FC236}">
                  <a16:creationId xmlns:a16="http://schemas.microsoft.com/office/drawing/2014/main" id="{82CC8630-020A-0842-5829-9D79BCD7F989}"/>
                </a:ext>
              </a:extLst>
            </p:cNvPr>
            <p:cNvGrpSpPr/>
            <p:nvPr/>
          </p:nvGrpSpPr>
          <p:grpSpPr>
            <a:xfrm>
              <a:off x="8203895" y="2835285"/>
              <a:ext cx="43200" cy="43200"/>
              <a:chOff x="7905750" y="2774514"/>
              <a:chExt cx="18287" cy="18288"/>
            </a:xfrm>
          </p:grpSpPr>
          <p:sp>
            <p:nvSpPr>
              <p:cNvPr id="4214" name="Freeform: Shape 4213">
                <a:extLst>
                  <a:ext uri="{FF2B5EF4-FFF2-40B4-BE49-F238E27FC236}">
                    <a16:creationId xmlns:a16="http://schemas.microsoft.com/office/drawing/2014/main" id="{C105B1B1-FCDD-3B38-500F-D5CD76ACC4AB}"/>
                  </a:ext>
                </a:extLst>
              </p:cNvPr>
              <p:cNvSpPr/>
              <p:nvPr/>
            </p:nvSpPr>
            <p:spPr>
              <a:xfrm>
                <a:off x="7914894" y="2774514"/>
                <a:ext cx="9525" cy="18288"/>
              </a:xfrm>
              <a:custGeom>
                <a:avLst/>
                <a:gdLst>
                  <a:gd name="connsiteX0" fmla="*/ 221 w 9525"/>
                  <a:gd name="connsiteY0" fmla="*/ 99 h 18288"/>
                  <a:gd name="connsiteX1" fmla="*/ 221 w 9525"/>
                  <a:gd name="connsiteY1" fmla="*/ 18387 h 18288"/>
                </a:gdLst>
                <a:ahLst/>
                <a:cxnLst>
                  <a:cxn ang="0">
                    <a:pos x="connsiteX0" y="connsiteY0"/>
                  </a:cxn>
                  <a:cxn ang="0">
                    <a:pos x="connsiteX1" y="connsiteY1"/>
                  </a:cxn>
                </a:cxnLst>
                <a:rect l="l" t="t" r="r" b="b"/>
                <a:pathLst>
                  <a:path w="9525" h="18288">
                    <a:moveTo>
                      <a:pt x="221" y="99"/>
                    </a:moveTo>
                    <a:lnTo>
                      <a:pt x="221" y="1838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15" name="Freeform: Shape 4214">
                <a:extLst>
                  <a:ext uri="{FF2B5EF4-FFF2-40B4-BE49-F238E27FC236}">
                    <a16:creationId xmlns:a16="http://schemas.microsoft.com/office/drawing/2014/main" id="{486AF1A8-0F6F-4218-8BD4-364AEBC698B6}"/>
                  </a:ext>
                </a:extLst>
              </p:cNvPr>
              <p:cNvSpPr/>
              <p:nvPr/>
            </p:nvSpPr>
            <p:spPr>
              <a:xfrm>
                <a:off x="7905750" y="2783658"/>
                <a:ext cx="18287" cy="9525"/>
              </a:xfrm>
              <a:custGeom>
                <a:avLst/>
                <a:gdLst>
                  <a:gd name="connsiteX0" fmla="*/ 18509 w 18287"/>
                  <a:gd name="connsiteY0" fmla="*/ 99 h 9525"/>
                  <a:gd name="connsiteX1" fmla="*/ 221 w 18287"/>
                  <a:gd name="connsiteY1" fmla="*/ 99 h 9525"/>
                </a:gdLst>
                <a:ahLst/>
                <a:cxnLst>
                  <a:cxn ang="0">
                    <a:pos x="connsiteX0" y="connsiteY0"/>
                  </a:cxn>
                  <a:cxn ang="0">
                    <a:pos x="connsiteX1" y="connsiteY1"/>
                  </a:cxn>
                </a:cxnLst>
                <a:rect l="l" t="t" r="r" b="b"/>
                <a:pathLst>
                  <a:path w="18287" h="9525">
                    <a:moveTo>
                      <a:pt x="18509" y="99"/>
                    </a:moveTo>
                    <a:lnTo>
                      <a:pt x="221" y="9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00" name="Graphic 1093">
              <a:extLst>
                <a:ext uri="{FF2B5EF4-FFF2-40B4-BE49-F238E27FC236}">
                  <a16:creationId xmlns:a16="http://schemas.microsoft.com/office/drawing/2014/main" id="{F27E7B1E-12EA-511D-DB3A-3354C185A8FF}"/>
                </a:ext>
              </a:extLst>
            </p:cNvPr>
            <p:cNvGrpSpPr/>
            <p:nvPr/>
          </p:nvGrpSpPr>
          <p:grpSpPr>
            <a:xfrm>
              <a:off x="8202215" y="2819755"/>
              <a:ext cx="43200" cy="43200"/>
              <a:chOff x="7904417" y="2762037"/>
              <a:chExt cx="18287" cy="18288"/>
            </a:xfrm>
          </p:grpSpPr>
          <p:sp>
            <p:nvSpPr>
              <p:cNvPr id="4212" name="Freeform: Shape 4211">
                <a:extLst>
                  <a:ext uri="{FF2B5EF4-FFF2-40B4-BE49-F238E27FC236}">
                    <a16:creationId xmlns:a16="http://schemas.microsoft.com/office/drawing/2014/main" id="{ECF89883-5C05-B535-6818-45CBC3288D64}"/>
                  </a:ext>
                </a:extLst>
              </p:cNvPr>
              <p:cNvSpPr/>
              <p:nvPr/>
            </p:nvSpPr>
            <p:spPr>
              <a:xfrm>
                <a:off x="7913561" y="2762037"/>
                <a:ext cx="9525" cy="18288"/>
              </a:xfrm>
              <a:custGeom>
                <a:avLst/>
                <a:gdLst>
                  <a:gd name="connsiteX0" fmla="*/ 220 w 9525"/>
                  <a:gd name="connsiteY0" fmla="*/ 98 h 18288"/>
                  <a:gd name="connsiteX1" fmla="*/ 220 w 9525"/>
                  <a:gd name="connsiteY1" fmla="*/ 18386 h 18288"/>
                </a:gdLst>
                <a:ahLst/>
                <a:cxnLst>
                  <a:cxn ang="0">
                    <a:pos x="connsiteX0" y="connsiteY0"/>
                  </a:cxn>
                  <a:cxn ang="0">
                    <a:pos x="connsiteX1" y="connsiteY1"/>
                  </a:cxn>
                </a:cxnLst>
                <a:rect l="l" t="t" r="r" b="b"/>
                <a:pathLst>
                  <a:path w="9525" h="18288">
                    <a:moveTo>
                      <a:pt x="220" y="98"/>
                    </a:moveTo>
                    <a:lnTo>
                      <a:pt x="220" y="1838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13" name="Freeform: Shape 4212">
                <a:extLst>
                  <a:ext uri="{FF2B5EF4-FFF2-40B4-BE49-F238E27FC236}">
                    <a16:creationId xmlns:a16="http://schemas.microsoft.com/office/drawing/2014/main" id="{4AB085C3-7563-E7F8-E505-3D08040DD860}"/>
                  </a:ext>
                </a:extLst>
              </p:cNvPr>
              <p:cNvSpPr/>
              <p:nvPr/>
            </p:nvSpPr>
            <p:spPr>
              <a:xfrm>
                <a:off x="7904417" y="2771181"/>
                <a:ext cx="18287" cy="9525"/>
              </a:xfrm>
              <a:custGeom>
                <a:avLst/>
                <a:gdLst>
                  <a:gd name="connsiteX0" fmla="*/ 18508 w 18287"/>
                  <a:gd name="connsiteY0" fmla="*/ 98 h 9525"/>
                  <a:gd name="connsiteX1" fmla="*/ 220 w 18287"/>
                  <a:gd name="connsiteY1" fmla="*/ 98 h 9525"/>
                </a:gdLst>
                <a:ahLst/>
                <a:cxnLst>
                  <a:cxn ang="0">
                    <a:pos x="connsiteX0" y="connsiteY0"/>
                  </a:cxn>
                  <a:cxn ang="0">
                    <a:pos x="connsiteX1" y="connsiteY1"/>
                  </a:cxn>
                </a:cxnLst>
                <a:rect l="l" t="t" r="r" b="b"/>
                <a:pathLst>
                  <a:path w="18287" h="9525">
                    <a:moveTo>
                      <a:pt x="18508" y="98"/>
                    </a:moveTo>
                    <a:lnTo>
                      <a:pt x="220" y="9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01" name="Graphic 1093">
              <a:extLst>
                <a:ext uri="{FF2B5EF4-FFF2-40B4-BE49-F238E27FC236}">
                  <a16:creationId xmlns:a16="http://schemas.microsoft.com/office/drawing/2014/main" id="{4826AB55-29A8-1997-46CD-6ED92E3379BA}"/>
                </a:ext>
              </a:extLst>
            </p:cNvPr>
            <p:cNvGrpSpPr/>
            <p:nvPr/>
          </p:nvGrpSpPr>
          <p:grpSpPr>
            <a:xfrm>
              <a:off x="8180844" y="2801022"/>
              <a:ext cx="43200" cy="43200"/>
              <a:chOff x="7887462" y="2746987"/>
              <a:chExt cx="18287" cy="18288"/>
            </a:xfrm>
          </p:grpSpPr>
          <p:sp>
            <p:nvSpPr>
              <p:cNvPr id="4210" name="Freeform: Shape 4209">
                <a:extLst>
                  <a:ext uri="{FF2B5EF4-FFF2-40B4-BE49-F238E27FC236}">
                    <a16:creationId xmlns:a16="http://schemas.microsoft.com/office/drawing/2014/main" id="{795EEB53-6CE8-3A8B-FA38-F8B112477669}"/>
                  </a:ext>
                </a:extLst>
              </p:cNvPr>
              <p:cNvSpPr/>
              <p:nvPr/>
            </p:nvSpPr>
            <p:spPr>
              <a:xfrm>
                <a:off x="7896606" y="2746987"/>
                <a:ext cx="9525" cy="18288"/>
              </a:xfrm>
              <a:custGeom>
                <a:avLst/>
                <a:gdLst>
                  <a:gd name="connsiteX0" fmla="*/ 219 w 9525"/>
                  <a:gd name="connsiteY0" fmla="*/ 96 h 18288"/>
                  <a:gd name="connsiteX1" fmla="*/ 219 w 9525"/>
                  <a:gd name="connsiteY1" fmla="*/ 18384 h 18288"/>
                </a:gdLst>
                <a:ahLst/>
                <a:cxnLst>
                  <a:cxn ang="0">
                    <a:pos x="connsiteX0" y="connsiteY0"/>
                  </a:cxn>
                  <a:cxn ang="0">
                    <a:pos x="connsiteX1" y="connsiteY1"/>
                  </a:cxn>
                </a:cxnLst>
                <a:rect l="l" t="t" r="r" b="b"/>
                <a:pathLst>
                  <a:path w="9525" h="18288">
                    <a:moveTo>
                      <a:pt x="219" y="96"/>
                    </a:moveTo>
                    <a:lnTo>
                      <a:pt x="219" y="1838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11" name="Freeform: Shape 4210">
                <a:extLst>
                  <a:ext uri="{FF2B5EF4-FFF2-40B4-BE49-F238E27FC236}">
                    <a16:creationId xmlns:a16="http://schemas.microsoft.com/office/drawing/2014/main" id="{587771A0-D814-2957-2CAA-D9A39F8711F3}"/>
                  </a:ext>
                </a:extLst>
              </p:cNvPr>
              <p:cNvSpPr/>
              <p:nvPr/>
            </p:nvSpPr>
            <p:spPr>
              <a:xfrm>
                <a:off x="7887462" y="2756131"/>
                <a:ext cx="18287" cy="9525"/>
              </a:xfrm>
              <a:custGeom>
                <a:avLst/>
                <a:gdLst>
                  <a:gd name="connsiteX0" fmla="*/ 18507 w 18287"/>
                  <a:gd name="connsiteY0" fmla="*/ 96 h 9525"/>
                  <a:gd name="connsiteX1" fmla="*/ 219 w 18287"/>
                  <a:gd name="connsiteY1" fmla="*/ 96 h 9525"/>
                </a:gdLst>
                <a:ahLst/>
                <a:cxnLst>
                  <a:cxn ang="0">
                    <a:pos x="connsiteX0" y="connsiteY0"/>
                  </a:cxn>
                  <a:cxn ang="0">
                    <a:pos x="connsiteX1" y="connsiteY1"/>
                  </a:cxn>
                </a:cxnLst>
                <a:rect l="l" t="t" r="r" b="b"/>
                <a:pathLst>
                  <a:path w="18287" h="9525">
                    <a:moveTo>
                      <a:pt x="18507" y="96"/>
                    </a:moveTo>
                    <a:lnTo>
                      <a:pt x="219" y="9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02" name="Graphic 1093">
              <a:extLst>
                <a:ext uri="{FF2B5EF4-FFF2-40B4-BE49-F238E27FC236}">
                  <a16:creationId xmlns:a16="http://schemas.microsoft.com/office/drawing/2014/main" id="{48BE0F5C-0F0B-695C-4D03-D067295AD647}"/>
                </a:ext>
              </a:extLst>
            </p:cNvPr>
            <p:cNvGrpSpPr/>
            <p:nvPr/>
          </p:nvGrpSpPr>
          <p:grpSpPr>
            <a:xfrm>
              <a:off x="8140746" y="2783358"/>
              <a:ext cx="43200" cy="43200"/>
              <a:chOff x="7855649" y="2732795"/>
              <a:chExt cx="18287" cy="18288"/>
            </a:xfrm>
          </p:grpSpPr>
          <p:sp>
            <p:nvSpPr>
              <p:cNvPr id="4208" name="Freeform: Shape 4207">
                <a:extLst>
                  <a:ext uri="{FF2B5EF4-FFF2-40B4-BE49-F238E27FC236}">
                    <a16:creationId xmlns:a16="http://schemas.microsoft.com/office/drawing/2014/main" id="{EE1F64CF-2300-AE72-E320-69538F430322}"/>
                  </a:ext>
                </a:extLst>
              </p:cNvPr>
              <p:cNvSpPr/>
              <p:nvPr/>
            </p:nvSpPr>
            <p:spPr>
              <a:xfrm>
                <a:off x="7864793" y="2732795"/>
                <a:ext cx="9525" cy="18288"/>
              </a:xfrm>
              <a:custGeom>
                <a:avLst/>
                <a:gdLst>
                  <a:gd name="connsiteX0" fmla="*/ 215 w 9525"/>
                  <a:gd name="connsiteY0" fmla="*/ 95 h 18288"/>
                  <a:gd name="connsiteX1" fmla="*/ 215 w 9525"/>
                  <a:gd name="connsiteY1" fmla="*/ 18383 h 18288"/>
                </a:gdLst>
                <a:ahLst/>
                <a:cxnLst>
                  <a:cxn ang="0">
                    <a:pos x="connsiteX0" y="connsiteY0"/>
                  </a:cxn>
                  <a:cxn ang="0">
                    <a:pos x="connsiteX1" y="connsiteY1"/>
                  </a:cxn>
                </a:cxnLst>
                <a:rect l="l" t="t" r="r" b="b"/>
                <a:pathLst>
                  <a:path w="9525" h="18288">
                    <a:moveTo>
                      <a:pt x="215" y="95"/>
                    </a:moveTo>
                    <a:lnTo>
                      <a:pt x="215" y="1838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09" name="Freeform: Shape 4208">
                <a:extLst>
                  <a:ext uri="{FF2B5EF4-FFF2-40B4-BE49-F238E27FC236}">
                    <a16:creationId xmlns:a16="http://schemas.microsoft.com/office/drawing/2014/main" id="{9D20FD63-C457-0779-198D-5DE485DB3264}"/>
                  </a:ext>
                </a:extLst>
              </p:cNvPr>
              <p:cNvSpPr/>
              <p:nvPr/>
            </p:nvSpPr>
            <p:spPr>
              <a:xfrm>
                <a:off x="7855649" y="2741939"/>
                <a:ext cx="18287" cy="9525"/>
              </a:xfrm>
              <a:custGeom>
                <a:avLst/>
                <a:gdLst>
                  <a:gd name="connsiteX0" fmla="*/ 18503 w 18287"/>
                  <a:gd name="connsiteY0" fmla="*/ 95 h 9525"/>
                  <a:gd name="connsiteX1" fmla="*/ 215 w 18287"/>
                  <a:gd name="connsiteY1" fmla="*/ 95 h 9525"/>
                </a:gdLst>
                <a:ahLst/>
                <a:cxnLst>
                  <a:cxn ang="0">
                    <a:pos x="connsiteX0" y="connsiteY0"/>
                  </a:cxn>
                  <a:cxn ang="0">
                    <a:pos x="connsiteX1" y="connsiteY1"/>
                  </a:cxn>
                </a:cxnLst>
                <a:rect l="l" t="t" r="r" b="b"/>
                <a:pathLst>
                  <a:path w="18287" h="9525">
                    <a:moveTo>
                      <a:pt x="18503" y="95"/>
                    </a:moveTo>
                    <a:lnTo>
                      <a:pt x="215" y="9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03" name="Graphic 1093">
              <a:extLst>
                <a:ext uri="{FF2B5EF4-FFF2-40B4-BE49-F238E27FC236}">
                  <a16:creationId xmlns:a16="http://schemas.microsoft.com/office/drawing/2014/main" id="{916C51E0-702B-0FD5-CE7C-AD44513007A6}"/>
                </a:ext>
              </a:extLst>
            </p:cNvPr>
            <p:cNvGrpSpPr/>
            <p:nvPr/>
          </p:nvGrpSpPr>
          <p:grpSpPr>
            <a:xfrm>
              <a:off x="8068952" y="2768419"/>
              <a:ext cx="43200" cy="43200"/>
              <a:chOff x="7798689" y="2720793"/>
              <a:chExt cx="18287" cy="18288"/>
            </a:xfrm>
          </p:grpSpPr>
          <p:sp>
            <p:nvSpPr>
              <p:cNvPr id="4206" name="Freeform: Shape 4205">
                <a:extLst>
                  <a:ext uri="{FF2B5EF4-FFF2-40B4-BE49-F238E27FC236}">
                    <a16:creationId xmlns:a16="http://schemas.microsoft.com/office/drawing/2014/main" id="{0AA738BF-6CCE-7A8C-E167-691AC6831180}"/>
                  </a:ext>
                </a:extLst>
              </p:cNvPr>
              <p:cNvSpPr/>
              <p:nvPr/>
            </p:nvSpPr>
            <p:spPr>
              <a:xfrm>
                <a:off x="7807833" y="2720793"/>
                <a:ext cx="9525" cy="18288"/>
              </a:xfrm>
              <a:custGeom>
                <a:avLst/>
                <a:gdLst>
                  <a:gd name="connsiteX0" fmla="*/ 209 w 9525"/>
                  <a:gd name="connsiteY0" fmla="*/ 93 h 18288"/>
                  <a:gd name="connsiteX1" fmla="*/ 209 w 9525"/>
                  <a:gd name="connsiteY1" fmla="*/ 18381 h 18288"/>
                </a:gdLst>
                <a:ahLst/>
                <a:cxnLst>
                  <a:cxn ang="0">
                    <a:pos x="connsiteX0" y="connsiteY0"/>
                  </a:cxn>
                  <a:cxn ang="0">
                    <a:pos x="connsiteX1" y="connsiteY1"/>
                  </a:cxn>
                </a:cxnLst>
                <a:rect l="l" t="t" r="r" b="b"/>
                <a:pathLst>
                  <a:path w="9525" h="18288">
                    <a:moveTo>
                      <a:pt x="209" y="93"/>
                    </a:moveTo>
                    <a:lnTo>
                      <a:pt x="209" y="1838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07" name="Freeform: Shape 4206">
                <a:extLst>
                  <a:ext uri="{FF2B5EF4-FFF2-40B4-BE49-F238E27FC236}">
                    <a16:creationId xmlns:a16="http://schemas.microsoft.com/office/drawing/2014/main" id="{280FACCD-D802-3F08-2789-80D8826E31C5}"/>
                  </a:ext>
                </a:extLst>
              </p:cNvPr>
              <p:cNvSpPr/>
              <p:nvPr/>
            </p:nvSpPr>
            <p:spPr>
              <a:xfrm>
                <a:off x="7798689" y="2729937"/>
                <a:ext cx="18287" cy="9525"/>
              </a:xfrm>
              <a:custGeom>
                <a:avLst/>
                <a:gdLst>
                  <a:gd name="connsiteX0" fmla="*/ 18497 w 18287"/>
                  <a:gd name="connsiteY0" fmla="*/ 93 h 9525"/>
                  <a:gd name="connsiteX1" fmla="*/ 209 w 18287"/>
                  <a:gd name="connsiteY1" fmla="*/ 93 h 9525"/>
                </a:gdLst>
                <a:ahLst/>
                <a:cxnLst>
                  <a:cxn ang="0">
                    <a:pos x="connsiteX0" y="connsiteY0"/>
                  </a:cxn>
                  <a:cxn ang="0">
                    <a:pos x="connsiteX1" y="connsiteY1"/>
                  </a:cxn>
                </a:cxnLst>
                <a:rect l="l" t="t" r="r" b="b"/>
                <a:pathLst>
                  <a:path w="18287" h="9525">
                    <a:moveTo>
                      <a:pt x="18497" y="93"/>
                    </a:moveTo>
                    <a:lnTo>
                      <a:pt x="209" y="9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04" name="Graphic 1093">
              <a:extLst>
                <a:ext uri="{FF2B5EF4-FFF2-40B4-BE49-F238E27FC236}">
                  <a16:creationId xmlns:a16="http://schemas.microsoft.com/office/drawing/2014/main" id="{C1EF08AB-042F-A230-2ABB-2C1B0CB2E9B5}"/>
                </a:ext>
              </a:extLst>
            </p:cNvPr>
            <p:cNvGrpSpPr/>
            <p:nvPr/>
          </p:nvGrpSpPr>
          <p:grpSpPr>
            <a:xfrm>
              <a:off x="7543950" y="2750873"/>
              <a:ext cx="43200" cy="43200"/>
              <a:chOff x="7382161" y="2706696"/>
              <a:chExt cx="18287" cy="18288"/>
            </a:xfrm>
          </p:grpSpPr>
          <p:sp>
            <p:nvSpPr>
              <p:cNvPr id="4204" name="Freeform: Shape 4203">
                <a:extLst>
                  <a:ext uri="{FF2B5EF4-FFF2-40B4-BE49-F238E27FC236}">
                    <a16:creationId xmlns:a16="http://schemas.microsoft.com/office/drawing/2014/main" id="{EF3F47EC-76F8-5601-5933-68B689B68673}"/>
                  </a:ext>
                </a:extLst>
              </p:cNvPr>
              <p:cNvSpPr/>
              <p:nvPr/>
            </p:nvSpPr>
            <p:spPr>
              <a:xfrm>
                <a:off x="7391305" y="2706696"/>
                <a:ext cx="9525" cy="18288"/>
              </a:xfrm>
              <a:custGeom>
                <a:avLst/>
                <a:gdLst>
                  <a:gd name="connsiteX0" fmla="*/ 166 w 9525"/>
                  <a:gd name="connsiteY0" fmla="*/ 92 h 18288"/>
                  <a:gd name="connsiteX1" fmla="*/ 166 w 9525"/>
                  <a:gd name="connsiteY1" fmla="*/ 18380 h 18288"/>
                </a:gdLst>
                <a:ahLst/>
                <a:cxnLst>
                  <a:cxn ang="0">
                    <a:pos x="connsiteX0" y="connsiteY0"/>
                  </a:cxn>
                  <a:cxn ang="0">
                    <a:pos x="connsiteX1" y="connsiteY1"/>
                  </a:cxn>
                </a:cxnLst>
                <a:rect l="l" t="t" r="r" b="b"/>
                <a:pathLst>
                  <a:path w="9525" h="18288">
                    <a:moveTo>
                      <a:pt x="166" y="92"/>
                    </a:moveTo>
                    <a:lnTo>
                      <a:pt x="166" y="1838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05" name="Freeform: Shape 4204">
                <a:extLst>
                  <a:ext uri="{FF2B5EF4-FFF2-40B4-BE49-F238E27FC236}">
                    <a16:creationId xmlns:a16="http://schemas.microsoft.com/office/drawing/2014/main" id="{6535F983-0A67-06C9-41F7-1E352091C0BE}"/>
                  </a:ext>
                </a:extLst>
              </p:cNvPr>
              <p:cNvSpPr/>
              <p:nvPr/>
            </p:nvSpPr>
            <p:spPr>
              <a:xfrm>
                <a:off x="7382161" y="2715840"/>
                <a:ext cx="18287" cy="9525"/>
              </a:xfrm>
              <a:custGeom>
                <a:avLst/>
                <a:gdLst>
                  <a:gd name="connsiteX0" fmla="*/ 18454 w 18287"/>
                  <a:gd name="connsiteY0" fmla="*/ 92 h 9525"/>
                  <a:gd name="connsiteX1" fmla="*/ 166 w 18287"/>
                  <a:gd name="connsiteY1" fmla="*/ 92 h 9525"/>
                </a:gdLst>
                <a:ahLst/>
                <a:cxnLst>
                  <a:cxn ang="0">
                    <a:pos x="connsiteX0" y="connsiteY0"/>
                  </a:cxn>
                  <a:cxn ang="0">
                    <a:pos x="connsiteX1" y="connsiteY1"/>
                  </a:cxn>
                </a:cxnLst>
                <a:rect l="l" t="t" r="r" b="b"/>
                <a:pathLst>
                  <a:path w="18287" h="9525">
                    <a:moveTo>
                      <a:pt x="18454" y="92"/>
                    </a:moveTo>
                    <a:lnTo>
                      <a:pt x="166" y="9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05" name="Graphic 1093">
              <a:extLst>
                <a:ext uri="{FF2B5EF4-FFF2-40B4-BE49-F238E27FC236}">
                  <a16:creationId xmlns:a16="http://schemas.microsoft.com/office/drawing/2014/main" id="{A9FBDD9E-1D03-A1BB-8775-B177547D564F}"/>
                </a:ext>
              </a:extLst>
            </p:cNvPr>
            <p:cNvGrpSpPr/>
            <p:nvPr/>
          </p:nvGrpSpPr>
          <p:grpSpPr>
            <a:xfrm>
              <a:off x="7387758" y="2736171"/>
              <a:ext cx="43200" cy="43200"/>
              <a:chOff x="7258241" y="2694885"/>
              <a:chExt cx="18287" cy="18288"/>
            </a:xfrm>
          </p:grpSpPr>
          <p:sp>
            <p:nvSpPr>
              <p:cNvPr id="4202" name="Freeform: Shape 4201">
                <a:extLst>
                  <a:ext uri="{FF2B5EF4-FFF2-40B4-BE49-F238E27FC236}">
                    <a16:creationId xmlns:a16="http://schemas.microsoft.com/office/drawing/2014/main" id="{F054A4EF-DA0D-F61E-4A4D-2BDF2411D9C2}"/>
                  </a:ext>
                </a:extLst>
              </p:cNvPr>
              <p:cNvSpPr/>
              <p:nvPr/>
            </p:nvSpPr>
            <p:spPr>
              <a:xfrm>
                <a:off x="7267385" y="2694885"/>
                <a:ext cx="9525" cy="18288"/>
              </a:xfrm>
              <a:custGeom>
                <a:avLst/>
                <a:gdLst>
                  <a:gd name="connsiteX0" fmla="*/ 153 w 9525"/>
                  <a:gd name="connsiteY0" fmla="*/ 91 h 18288"/>
                  <a:gd name="connsiteX1" fmla="*/ 153 w 9525"/>
                  <a:gd name="connsiteY1" fmla="*/ 18379 h 18288"/>
                </a:gdLst>
                <a:ahLst/>
                <a:cxnLst>
                  <a:cxn ang="0">
                    <a:pos x="connsiteX0" y="connsiteY0"/>
                  </a:cxn>
                  <a:cxn ang="0">
                    <a:pos x="connsiteX1" y="connsiteY1"/>
                  </a:cxn>
                </a:cxnLst>
                <a:rect l="l" t="t" r="r" b="b"/>
                <a:pathLst>
                  <a:path w="9525" h="18288">
                    <a:moveTo>
                      <a:pt x="153" y="91"/>
                    </a:moveTo>
                    <a:lnTo>
                      <a:pt x="153" y="1837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03" name="Freeform: Shape 4202">
                <a:extLst>
                  <a:ext uri="{FF2B5EF4-FFF2-40B4-BE49-F238E27FC236}">
                    <a16:creationId xmlns:a16="http://schemas.microsoft.com/office/drawing/2014/main" id="{17C9B51D-CA36-C9EF-074C-ABE426EA023E}"/>
                  </a:ext>
                </a:extLst>
              </p:cNvPr>
              <p:cNvSpPr/>
              <p:nvPr/>
            </p:nvSpPr>
            <p:spPr>
              <a:xfrm>
                <a:off x="7258241" y="2704029"/>
                <a:ext cx="18287" cy="9525"/>
              </a:xfrm>
              <a:custGeom>
                <a:avLst/>
                <a:gdLst>
                  <a:gd name="connsiteX0" fmla="*/ 18441 w 18287"/>
                  <a:gd name="connsiteY0" fmla="*/ 91 h 9525"/>
                  <a:gd name="connsiteX1" fmla="*/ 153 w 18287"/>
                  <a:gd name="connsiteY1" fmla="*/ 91 h 9525"/>
                </a:gdLst>
                <a:ahLst/>
                <a:cxnLst>
                  <a:cxn ang="0">
                    <a:pos x="connsiteX0" y="connsiteY0"/>
                  </a:cxn>
                  <a:cxn ang="0">
                    <a:pos x="connsiteX1" y="connsiteY1"/>
                  </a:cxn>
                </a:cxnLst>
                <a:rect l="l" t="t" r="r" b="b"/>
                <a:pathLst>
                  <a:path w="18287" h="9525">
                    <a:moveTo>
                      <a:pt x="18441" y="91"/>
                    </a:moveTo>
                    <a:lnTo>
                      <a:pt x="153" y="9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06" name="Graphic 1093">
              <a:extLst>
                <a:ext uri="{FF2B5EF4-FFF2-40B4-BE49-F238E27FC236}">
                  <a16:creationId xmlns:a16="http://schemas.microsoft.com/office/drawing/2014/main" id="{F5026A5E-C462-3202-1B13-677569F9F543}"/>
                </a:ext>
              </a:extLst>
            </p:cNvPr>
            <p:cNvGrpSpPr/>
            <p:nvPr/>
          </p:nvGrpSpPr>
          <p:grpSpPr>
            <a:xfrm>
              <a:off x="7366267" y="2718746"/>
              <a:ext cx="43200" cy="43200"/>
              <a:chOff x="7241191" y="2680884"/>
              <a:chExt cx="18287" cy="18288"/>
            </a:xfrm>
          </p:grpSpPr>
          <p:sp>
            <p:nvSpPr>
              <p:cNvPr id="4200" name="Freeform: Shape 4199">
                <a:extLst>
                  <a:ext uri="{FF2B5EF4-FFF2-40B4-BE49-F238E27FC236}">
                    <a16:creationId xmlns:a16="http://schemas.microsoft.com/office/drawing/2014/main" id="{99387E81-DE94-0D34-AF5C-0D86892511B0}"/>
                  </a:ext>
                </a:extLst>
              </p:cNvPr>
              <p:cNvSpPr/>
              <p:nvPr/>
            </p:nvSpPr>
            <p:spPr>
              <a:xfrm>
                <a:off x="7250335" y="2680884"/>
                <a:ext cx="9525" cy="18288"/>
              </a:xfrm>
              <a:custGeom>
                <a:avLst/>
                <a:gdLst>
                  <a:gd name="connsiteX0" fmla="*/ 151 w 9525"/>
                  <a:gd name="connsiteY0" fmla="*/ 89 h 18288"/>
                  <a:gd name="connsiteX1" fmla="*/ 151 w 9525"/>
                  <a:gd name="connsiteY1" fmla="*/ 18377 h 18288"/>
                </a:gdLst>
                <a:ahLst/>
                <a:cxnLst>
                  <a:cxn ang="0">
                    <a:pos x="connsiteX0" y="connsiteY0"/>
                  </a:cxn>
                  <a:cxn ang="0">
                    <a:pos x="connsiteX1" y="connsiteY1"/>
                  </a:cxn>
                </a:cxnLst>
                <a:rect l="l" t="t" r="r" b="b"/>
                <a:pathLst>
                  <a:path w="9525" h="18288">
                    <a:moveTo>
                      <a:pt x="151" y="89"/>
                    </a:moveTo>
                    <a:lnTo>
                      <a:pt x="151" y="1837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201" name="Freeform: Shape 4200">
                <a:extLst>
                  <a:ext uri="{FF2B5EF4-FFF2-40B4-BE49-F238E27FC236}">
                    <a16:creationId xmlns:a16="http://schemas.microsoft.com/office/drawing/2014/main" id="{FFB6F902-6487-6A82-8A57-59BB3D85CBF0}"/>
                  </a:ext>
                </a:extLst>
              </p:cNvPr>
              <p:cNvSpPr/>
              <p:nvPr/>
            </p:nvSpPr>
            <p:spPr>
              <a:xfrm>
                <a:off x="7241191" y="2690028"/>
                <a:ext cx="18287" cy="9525"/>
              </a:xfrm>
              <a:custGeom>
                <a:avLst/>
                <a:gdLst>
                  <a:gd name="connsiteX0" fmla="*/ 18439 w 18287"/>
                  <a:gd name="connsiteY0" fmla="*/ 89 h 9525"/>
                  <a:gd name="connsiteX1" fmla="*/ 151 w 18287"/>
                  <a:gd name="connsiteY1" fmla="*/ 89 h 9525"/>
                </a:gdLst>
                <a:ahLst/>
                <a:cxnLst>
                  <a:cxn ang="0">
                    <a:pos x="connsiteX0" y="connsiteY0"/>
                  </a:cxn>
                  <a:cxn ang="0">
                    <a:pos x="connsiteX1" y="connsiteY1"/>
                  </a:cxn>
                </a:cxnLst>
                <a:rect l="l" t="t" r="r" b="b"/>
                <a:pathLst>
                  <a:path w="18287" h="9525">
                    <a:moveTo>
                      <a:pt x="18439" y="89"/>
                    </a:moveTo>
                    <a:lnTo>
                      <a:pt x="151" y="8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07" name="Graphic 1093">
              <a:extLst>
                <a:ext uri="{FF2B5EF4-FFF2-40B4-BE49-F238E27FC236}">
                  <a16:creationId xmlns:a16="http://schemas.microsoft.com/office/drawing/2014/main" id="{CD8821D4-81FF-D1AB-E96C-6780F5DBDF3E}"/>
                </a:ext>
              </a:extLst>
            </p:cNvPr>
            <p:cNvGrpSpPr/>
            <p:nvPr/>
          </p:nvGrpSpPr>
          <p:grpSpPr>
            <a:xfrm>
              <a:off x="7343217" y="2702739"/>
              <a:ext cx="43200" cy="43200"/>
              <a:chOff x="7222903" y="2668025"/>
              <a:chExt cx="18287" cy="18288"/>
            </a:xfrm>
          </p:grpSpPr>
          <p:sp>
            <p:nvSpPr>
              <p:cNvPr id="4198" name="Freeform: Shape 4197">
                <a:extLst>
                  <a:ext uri="{FF2B5EF4-FFF2-40B4-BE49-F238E27FC236}">
                    <a16:creationId xmlns:a16="http://schemas.microsoft.com/office/drawing/2014/main" id="{8024B1E1-5A63-AED5-65BD-D7FB67E29A0E}"/>
                  </a:ext>
                </a:extLst>
              </p:cNvPr>
              <p:cNvSpPr/>
              <p:nvPr/>
            </p:nvSpPr>
            <p:spPr>
              <a:xfrm>
                <a:off x="7232047" y="2668025"/>
                <a:ext cx="9525" cy="18288"/>
              </a:xfrm>
              <a:custGeom>
                <a:avLst/>
                <a:gdLst>
                  <a:gd name="connsiteX0" fmla="*/ 149 w 9525"/>
                  <a:gd name="connsiteY0" fmla="*/ 88 h 18288"/>
                  <a:gd name="connsiteX1" fmla="*/ 149 w 9525"/>
                  <a:gd name="connsiteY1" fmla="*/ 18376 h 18288"/>
                </a:gdLst>
                <a:ahLst/>
                <a:cxnLst>
                  <a:cxn ang="0">
                    <a:pos x="connsiteX0" y="connsiteY0"/>
                  </a:cxn>
                  <a:cxn ang="0">
                    <a:pos x="connsiteX1" y="connsiteY1"/>
                  </a:cxn>
                </a:cxnLst>
                <a:rect l="l" t="t" r="r" b="b"/>
                <a:pathLst>
                  <a:path w="9525" h="18288">
                    <a:moveTo>
                      <a:pt x="149" y="88"/>
                    </a:moveTo>
                    <a:lnTo>
                      <a:pt x="149" y="1837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99" name="Freeform: Shape 4198">
                <a:extLst>
                  <a:ext uri="{FF2B5EF4-FFF2-40B4-BE49-F238E27FC236}">
                    <a16:creationId xmlns:a16="http://schemas.microsoft.com/office/drawing/2014/main" id="{0303DA0D-293A-3220-20DE-07DD77A663ED}"/>
                  </a:ext>
                </a:extLst>
              </p:cNvPr>
              <p:cNvSpPr/>
              <p:nvPr/>
            </p:nvSpPr>
            <p:spPr>
              <a:xfrm>
                <a:off x="7222903" y="2677169"/>
                <a:ext cx="18287" cy="9525"/>
              </a:xfrm>
              <a:custGeom>
                <a:avLst/>
                <a:gdLst>
                  <a:gd name="connsiteX0" fmla="*/ 18437 w 18287"/>
                  <a:gd name="connsiteY0" fmla="*/ 88 h 9525"/>
                  <a:gd name="connsiteX1" fmla="*/ 149 w 18287"/>
                  <a:gd name="connsiteY1" fmla="*/ 88 h 9525"/>
                </a:gdLst>
                <a:ahLst/>
                <a:cxnLst>
                  <a:cxn ang="0">
                    <a:pos x="connsiteX0" y="connsiteY0"/>
                  </a:cxn>
                  <a:cxn ang="0">
                    <a:pos x="connsiteX1" y="connsiteY1"/>
                  </a:cxn>
                </a:cxnLst>
                <a:rect l="l" t="t" r="r" b="b"/>
                <a:pathLst>
                  <a:path w="18287" h="9525">
                    <a:moveTo>
                      <a:pt x="18437" y="88"/>
                    </a:moveTo>
                    <a:lnTo>
                      <a:pt x="149" y="8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08" name="Graphic 1093">
              <a:extLst>
                <a:ext uri="{FF2B5EF4-FFF2-40B4-BE49-F238E27FC236}">
                  <a16:creationId xmlns:a16="http://schemas.microsoft.com/office/drawing/2014/main" id="{3D9EAF24-E964-5398-FFD4-3A12F983FA8A}"/>
                </a:ext>
              </a:extLst>
            </p:cNvPr>
            <p:cNvGrpSpPr/>
            <p:nvPr/>
          </p:nvGrpSpPr>
          <p:grpSpPr>
            <a:xfrm>
              <a:off x="7336974" y="2686498"/>
              <a:ext cx="43200" cy="43200"/>
              <a:chOff x="7217950" y="2654976"/>
              <a:chExt cx="18287" cy="18288"/>
            </a:xfrm>
          </p:grpSpPr>
          <p:sp>
            <p:nvSpPr>
              <p:cNvPr id="4196" name="Freeform: Shape 4195">
                <a:extLst>
                  <a:ext uri="{FF2B5EF4-FFF2-40B4-BE49-F238E27FC236}">
                    <a16:creationId xmlns:a16="http://schemas.microsoft.com/office/drawing/2014/main" id="{40E41CDD-2DCF-6B9B-95F6-ABFD20E100C4}"/>
                  </a:ext>
                </a:extLst>
              </p:cNvPr>
              <p:cNvSpPr/>
              <p:nvPr/>
            </p:nvSpPr>
            <p:spPr>
              <a:xfrm>
                <a:off x="7227094" y="2654976"/>
                <a:ext cx="9525" cy="18288"/>
              </a:xfrm>
              <a:custGeom>
                <a:avLst/>
                <a:gdLst>
                  <a:gd name="connsiteX0" fmla="*/ 148 w 9525"/>
                  <a:gd name="connsiteY0" fmla="*/ 86 h 18288"/>
                  <a:gd name="connsiteX1" fmla="*/ 148 w 9525"/>
                  <a:gd name="connsiteY1" fmla="*/ 18374 h 18288"/>
                </a:gdLst>
                <a:ahLst/>
                <a:cxnLst>
                  <a:cxn ang="0">
                    <a:pos x="connsiteX0" y="connsiteY0"/>
                  </a:cxn>
                  <a:cxn ang="0">
                    <a:pos x="connsiteX1" y="connsiteY1"/>
                  </a:cxn>
                </a:cxnLst>
                <a:rect l="l" t="t" r="r" b="b"/>
                <a:pathLst>
                  <a:path w="9525" h="18288">
                    <a:moveTo>
                      <a:pt x="148" y="86"/>
                    </a:moveTo>
                    <a:lnTo>
                      <a:pt x="148" y="1837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97" name="Freeform: Shape 4196">
                <a:extLst>
                  <a:ext uri="{FF2B5EF4-FFF2-40B4-BE49-F238E27FC236}">
                    <a16:creationId xmlns:a16="http://schemas.microsoft.com/office/drawing/2014/main" id="{B457031A-7AD2-9D01-8C83-4966D1115D83}"/>
                  </a:ext>
                </a:extLst>
              </p:cNvPr>
              <p:cNvSpPr/>
              <p:nvPr/>
            </p:nvSpPr>
            <p:spPr>
              <a:xfrm>
                <a:off x="7217950" y="2664120"/>
                <a:ext cx="18287" cy="9525"/>
              </a:xfrm>
              <a:custGeom>
                <a:avLst/>
                <a:gdLst>
                  <a:gd name="connsiteX0" fmla="*/ 18436 w 18287"/>
                  <a:gd name="connsiteY0" fmla="*/ 86 h 9525"/>
                  <a:gd name="connsiteX1" fmla="*/ 148 w 18287"/>
                  <a:gd name="connsiteY1" fmla="*/ 86 h 9525"/>
                </a:gdLst>
                <a:ahLst/>
                <a:cxnLst>
                  <a:cxn ang="0">
                    <a:pos x="connsiteX0" y="connsiteY0"/>
                  </a:cxn>
                  <a:cxn ang="0">
                    <a:pos x="connsiteX1" y="connsiteY1"/>
                  </a:cxn>
                </a:cxnLst>
                <a:rect l="l" t="t" r="r" b="b"/>
                <a:pathLst>
                  <a:path w="18287" h="9525">
                    <a:moveTo>
                      <a:pt x="18436" y="86"/>
                    </a:moveTo>
                    <a:lnTo>
                      <a:pt x="148" y="8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09" name="Graphic 1093">
              <a:extLst>
                <a:ext uri="{FF2B5EF4-FFF2-40B4-BE49-F238E27FC236}">
                  <a16:creationId xmlns:a16="http://schemas.microsoft.com/office/drawing/2014/main" id="{F280E435-254C-B60F-0C03-40D6C2A083D8}"/>
                </a:ext>
              </a:extLst>
            </p:cNvPr>
            <p:cNvGrpSpPr/>
            <p:nvPr/>
          </p:nvGrpSpPr>
          <p:grpSpPr>
            <a:xfrm>
              <a:off x="7139602" y="2671203"/>
              <a:ext cx="43200" cy="43200"/>
              <a:chOff x="7061359" y="2642688"/>
              <a:chExt cx="18287" cy="18288"/>
            </a:xfrm>
          </p:grpSpPr>
          <p:sp>
            <p:nvSpPr>
              <p:cNvPr id="4194" name="Freeform: Shape 4193">
                <a:extLst>
                  <a:ext uri="{FF2B5EF4-FFF2-40B4-BE49-F238E27FC236}">
                    <a16:creationId xmlns:a16="http://schemas.microsoft.com/office/drawing/2014/main" id="{8E5EA2B4-ADB3-76C1-EC3B-78B56B0DDB5F}"/>
                  </a:ext>
                </a:extLst>
              </p:cNvPr>
              <p:cNvSpPr/>
              <p:nvPr/>
            </p:nvSpPr>
            <p:spPr>
              <a:xfrm>
                <a:off x="7070503" y="2642688"/>
                <a:ext cx="9525" cy="18288"/>
              </a:xfrm>
              <a:custGeom>
                <a:avLst/>
                <a:gdLst>
                  <a:gd name="connsiteX0" fmla="*/ 132 w 9525"/>
                  <a:gd name="connsiteY0" fmla="*/ 85 h 18288"/>
                  <a:gd name="connsiteX1" fmla="*/ 132 w 9525"/>
                  <a:gd name="connsiteY1" fmla="*/ 18373 h 18288"/>
                </a:gdLst>
                <a:ahLst/>
                <a:cxnLst>
                  <a:cxn ang="0">
                    <a:pos x="connsiteX0" y="connsiteY0"/>
                  </a:cxn>
                  <a:cxn ang="0">
                    <a:pos x="connsiteX1" y="connsiteY1"/>
                  </a:cxn>
                </a:cxnLst>
                <a:rect l="l" t="t" r="r" b="b"/>
                <a:pathLst>
                  <a:path w="9525" h="18288">
                    <a:moveTo>
                      <a:pt x="132" y="85"/>
                    </a:moveTo>
                    <a:lnTo>
                      <a:pt x="132" y="1837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95" name="Freeform: Shape 4194">
                <a:extLst>
                  <a:ext uri="{FF2B5EF4-FFF2-40B4-BE49-F238E27FC236}">
                    <a16:creationId xmlns:a16="http://schemas.microsoft.com/office/drawing/2014/main" id="{12AF94E5-EAFF-DF9A-9C49-351A4F6AE7C2}"/>
                  </a:ext>
                </a:extLst>
              </p:cNvPr>
              <p:cNvSpPr/>
              <p:nvPr/>
            </p:nvSpPr>
            <p:spPr>
              <a:xfrm>
                <a:off x="7061359" y="2651832"/>
                <a:ext cx="18287" cy="9525"/>
              </a:xfrm>
              <a:custGeom>
                <a:avLst/>
                <a:gdLst>
                  <a:gd name="connsiteX0" fmla="*/ 18420 w 18287"/>
                  <a:gd name="connsiteY0" fmla="*/ 85 h 9525"/>
                  <a:gd name="connsiteX1" fmla="*/ 132 w 18287"/>
                  <a:gd name="connsiteY1" fmla="*/ 85 h 9525"/>
                </a:gdLst>
                <a:ahLst/>
                <a:cxnLst>
                  <a:cxn ang="0">
                    <a:pos x="connsiteX0" y="connsiteY0"/>
                  </a:cxn>
                  <a:cxn ang="0">
                    <a:pos x="connsiteX1" y="connsiteY1"/>
                  </a:cxn>
                </a:cxnLst>
                <a:rect l="l" t="t" r="r" b="b"/>
                <a:pathLst>
                  <a:path w="18287" h="9525">
                    <a:moveTo>
                      <a:pt x="18420" y="85"/>
                    </a:moveTo>
                    <a:lnTo>
                      <a:pt x="132" y="8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10" name="Graphic 1093">
              <a:extLst>
                <a:ext uri="{FF2B5EF4-FFF2-40B4-BE49-F238E27FC236}">
                  <a16:creationId xmlns:a16="http://schemas.microsoft.com/office/drawing/2014/main" id="{40F144BC-F956-BFD5-6FE4-B7FF51E0133F}"/>
                </a:ext>
              </a:extLst>
            </p:cNvPr>
            <p:cNvGrpSpPr/>
            <p:nvPr/>
          </p:nvGrpSpPr>
          <p:grpSpPr>
            <a:xfrm>
              <a:off x="7078734" y="2652115"/>
              <a:ext cx="43200" cy="43200"/>
              <a:chOff x="7013067" y="2627353"/>
              <a:chExt cx="18287" cy="18288"/>
            </a:xfrm>
          </p:grpSpPr>
          <p:sp>
            <p:nvSpPr>
              <p:cNvPr id="4192" name="Freeform: Shape 4191">
                <a:extLst>
                  <a:ext uri="{FF2B5EF4-FFF2-40B4-BE49-F238E27FC236}">
                    <a16:creationId xmlns:a16="http://schemas.microsoft.com/office/drawing/2014/main" id="{184397B0-2ECA-DD8B-5942-6706691B7474}"/>
                  </a:ext>
                </a:extLst>
              </p:cNvPr>
              <p:cNvSpPr/>
              <p:nvPr/>
            </p:nvSpPr>
            <p:spPr>
              <a:xfrm>
                <a:off x="7022211" y="2627353"/>
                <a:ext cx="9525" cy="18288"/>
              </a:xfrm>
              <a:custGeom>
                <a:avLst/>
                <a:gdLst>
                  <a:gd name="connsiteX0" fmla="*/ 127 w 9525"/>
                  <a:gd name="connsiteY0" fmla="*/ 84 h 18288"/>
                  <a:gd name="connsiteX1" fmla="*/ 127 w 9525"/>
                  <a:gd name="connsiteY1" fmla="*/ 18372 h 18288"/>
                </a:gdLst>
                <a:ahLst/>
                <a:cxnLst>
                  <a:cxn ang="0">
                    <a:pos x="connsiteX0" y="connsiteY0"/>
                  </a:cxn>
                  <a:cxn ang="0">
                    <a:pos x="connsiteX1" y="connsiteY1"/>
                  </a:cxn>
                </a:cxnLst>
                <a:rect l="l" t="t" r="r" b="b"/>
                <a:pathLst>
                  <a:path w="9525" h="18288">
                    <a:moveTo>
                      <a:pt x="127" y="84"/>
                    </a:moveTo>
                    <a:lnTo>
                      <a:pt x="127" y="1837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93" name="Freeform: Shape 4192">
                <a:extLst>
                  <a:ext uri="{FF2B5EF4-FFF2-40B4-BE49-F238E27FC236}">
                    <a16:creationId xmlns:a16="http://schemas.microsoft.com/office/drawing/2014/main" id="{2AB1048E-76E5-6224-7E45-154A1136A3B3}"/>
                  </a:ext>
                </a:extLst>
              </p:cNvPr>
              <p:cNvSpPr/>
              <p:nvPr/>
            </p:nvSpPr>
            <p:spPr>
              <a:xfrm>
                <a:off x="7013067" y="2636497"/>
                <a:ext cx="18287" cy="9525"/>
              </a:xfrm>
              <a:custGeom>
                <a:avLst/>
                <a:gdLst>
                  <a:gd name="connsiteX0" fmla="*/ 18415 w 18287"/>
                  <a:gd name="connsiteY0" fmla="*/ 84 h 9525"/>
                  <a:gd name="connsiteX1" fmla="*/ 127 w 18287"/>
                  <a:gd name="connsiteY1" fmla="*/ 84 h 9525"/>
                </a:gdLst>
                <a:ahLst/>
                <a:cxnLst>
                  <a:cxn ang="0">
                    <a:pos x="connsiteX0" y="connsiteY0"/>
                  </a:cxn>
                  <a:cxn ang="0">
                    <a:pos x="connsiteX1" y="connsiteY1"/>
                  </a:cxn>
                </a:cxnLst>
                <a:rect l="l" t="t" r="r" b="b"/>
                <a:pathLst>
                  <a:path w="18287" h="9525">
                    <a:moveTo>
                      <a:pt x="18415" y="84"/>
                    </a:moveTo>
                    <a:lnTo>
                      <a:pt x="127" y="8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11" name="Graphic 1093">
              <a:extLst>
                <a:ext uri="{FF2B5EF4-FFF2-40B4-BE49-F238E27FC236}">
                  <a16:creationId xmlns:a16="http://schemas.microsoft.com/office/drawing/2014/main" id="{9C8758FB-4AE1-7579-5FBA-EFAD88AFD024}"/>
                </a:ext>
              </a:extLst>
            </p:cNvPr>
            <p:cNvGrpSpPr/>
            <p:nvPr/>
          </p:nvGrpSpPr>
          <p:grpSpPr>
            <a:xfrm>
              <a:off x="7054003" y="2635755"/>
              <a:ext cx="43200" cy="43200"/>
              <a:chOff x="6993446" y="2614209"/>
              <a:chExt cx="18288" cy="18288"/>
            </a:xfrm>
          </p:grpSpPr>
          <p:sp>
            <p:nvSpPr>
              <p:cNvPr id="4190" name="Freeform: Shape 4189">
                <a:extLst>
                  <a:ext uri="{FF2B5EF4-FFF2-40B4-BE49-F238E27FC236}">
                    <a16:creationId xmlns:a16="http://schemas.microsoft.com/office/drawing/2014/main" id="{4215083C-F945-B093-6188-95BA259BACB7}"/>
                  </a:ext>
                </a:extLst>
              </p:cNvPr>
              <p:cNvSpPr/>
              <p:nvPr/>
            </p:nvSpPr>
            <p:spPr>
              <a:xfrm>
                <a:off x="7002590" y="2614209"/>
                <a:ext cx="9525" cy="18288"/>
              </a:xfrm>
              <a:custGeom>
                <a:avLst/>
                <a:gdLst>
                  <a:gd name="connsiteX0" fmla="*/ 125 w 9525"/>
                  <a:gd name="connsiteY0" fmla="*/ 82 h 18288"/>
                  <a:gd name="connsiteX1" fmla="*/ 125 w 9525"/>
                  <a:gd name="connsiteY1" fmla="*/ 18370 h 18288"/>
                </a:gdLst>
                <a:ahLst/>
                <a:cxnLst>
                  <a:cxn ang="0">
                    <a:pos x="connsiteX0" y="connsiteY0"/>
                  </a:cxn>
                  <a:cxn ang="0">
                    <a:pos x="connsiteX1" y="connsiteY1"/>
                  </a:cxn>
                </a:cxnLst>
                <a:rect l="l" t="t" r="r" b="b"/>
                <a:pathLst>
                  <a:path w="9525" h="18288">
                    <a:moveTo>
                      <a:pt x="125" y="82"/>
                    </a:moveTo>
                    <a:lnTo>
                      <a:pt x="125" y="1837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91" name="Freeform: Shape 4190">
                <a:extLst>
                  <a:ext uri="{FF2B5EF4-FFF2-40B4-BE49-F238E27FC236}">
                    <a16:creationId xmlns:a16="http://schemas.microsoft.com/office/drawing/2014/main" id="{24FA5901-84AC-2998-DE4B-0A01E592D17D}"/>
                  </a:ext>
                </a:extLst>
              </p:cNvPr>
              <p:cNvSpPr/>
              <p:nvPr/>
            </p:nvSpPr>
            <p:spPr>
              <a:xfrm>
                <a:off x="6993446" y="2623353"/>
                <a:ext cx="18288" cy="9525"/>
              </a:xfrm>
              <a:custGeom>
                <a:avLst/>
                <a:gdLst>
                  <a:gd name="connsiteX0" fmla="*/ 18413 w 18288"/>
                  <a:gd name="connsiteY0" fmla="*/ 82 h 9525"/>
                  <a:gd name="connsiteX1" fmla="*/ 125 w 18288"/>
                  <a:gd name="connsiteY1" fmla="*/ 82 h 9525"/>
                </a:gdLst>
                <a:ahLst/>
                <a:cxnLst>
                  <a:cxn ang="0">
                    <a:pos x="connsiteX0" y="connsiteY0"/>
                  </a:cxn>
                  <a:cxn ang="0">
                    <a:pos x="connsiteX1" y="connsiteY1"/>
                  </a:cxn>
                </a:cxnLst>
                <a:rect l="l" t="t" r="r" b="b"/>
                <a:pathLst>
                  <a:path w="18288" h="9525">
                    <a:moveTo>
                      <a:pt x="18413" y="82"/>
                    </a:moveTo>
                    <a:lnTo>
                      <a:pt x="125" y="8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12" name="Graphic 1093">
              <a:extLst>
                <a:ext uri="{FF2B5EF4-FFF2-40B4-BE49-F238E27FC236}">
                  <a16:creationId xmlns:a16="http://schemas.microsoft.com/office/drawing/2014/main" id="{D00B6E5D-8F06-022B-2D19-A1089F6F1BD3}"/>
                </a:ext>
              </a:extLst>
            </p:cNvPr>
            <p:cNvGrpSpPr/>
            <p:nvPr/>
          </p:nvGrpSpPr>
          <p:grpSpPr>
            <a:xfrm>
              <a:off x="7032752" y="2620460"/>
              <a:ext cx="43200" cy="43200"/>
              <a:chOff x="6976586" y="2601921"/>
              <a:chExt cx="18288" cy="18288"/>
            </a:xfrm>
          </p:grpSpPr>
          <p:sp>
            <p:nvSpPr>
              <p:cNvPr id="4188" name="Freeform: Shape 4187">
                <a:extLst>
                  <a:ext uri="{FF2B5EF4-FFF2-40B4-BE49-F238E27FC236}">
                    <a16:creationId xmlns:a16="http://schemas.microsoft.com/office/drawing/2014/main" id="{0F482EE6-EDD1-A60A-B93D-744A85C1FC94}"/>
                  </a:ext>
                </a:extLst>
              </p:cNvPr>
              <p:cNvSpPr/>
              <p:nvPr/>
            </p:nvSpPr>
            <p:spPr>
              <a:xfrm>
                <a:off x="6985730" y="2601921"/>
                <a:ext cx="9525" cy="18288"/>
              </a:xfrm>
              <a:custGeom>
                <a:avLst/>
                <a:gdLst>
                  <a:gd name="connsiteX0" fmla="*/ 123 w 9525"/>
                  <a:gd name="connsiteY0" fmla="*/ 81 h 18288"/>
                  <a:gd name="connsiteX1" fmla="*/ 123 w 9525"/>
                  <a:gd name="connsiteY1" fmla="*/ 18369 h 18288"/>
                </a:gdLst>
                <a:ahLst/>
                <a:cxnLst>
                  <a:cxn ang="0">
                    <a:pos x="connsiteX0" y="connsiteY0"/>
                  </a:cxn>
                  <a:cxn ang="0">
                    <a:pos x="connsiteX1" y="connsiteY1"/>
                  </a:cxn>
                </a:cxnLst>
                <a:rect l="l" t="t" r="r" b="b"/>
                <a:pathLst>
                  <a:path w="9525" h="18288">
                    <a:moveTo>
                      <a:pt x="123" y="81"/>
                    </a:moveTo>
                    <a:lnTo>
                      <a:pt x="123" y="1836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89" name="Freeform: Shape 4188">
                <a:extLst>
                  <a:ext uri="{FF2B5EF4-FFF2-40B4-BE49-F238E27FC236}">
                    <a16:creationId xmlns:a16="http://schemas.microsoft.com/office/drawing/2014/main" id="{29062FD9-93D5-DC6A-6EB1-AEFB0653E5BA}"/>
                  </a:ext>
                </a:extLst>
              </p:cNvPr>
              <p:cNvSpPr/>
              <p:nvPr/>
            </p:nvSpPr>
            <p:spPr>
              <a:xfrm>
                <a:off x="6976586" y="2611065"/>
                <a:ext cx="18288" cy="9525"/>
              </a:xfrm>
              <a:custGeom>
                <a:avLst/>
                <a:gdLst>
                  <a:gd name="connsiteX0" fmla="*/ 18411 w 18288"/>
                  <a:gd name="connsiteY0" fmla="*/ 81 h 9525"/>
                  <a:gd name="connsiteX1" fmla="*/ 123 w 18288"/>
                  <a:gd name="connsiteY1" fmla="*/ 81 h 9525"/>
                </a:gdLst>
                <a:ahLst/>
                <a:cxnLst>
                  <a:cxn ang="0">
                    <a:pos x="connsiteX0" y="connsiteY0"/>
                  </a:cxn>
                  <a:cxn ang="0">
                    <a:pos x="connsiteX1" y="connsiteY1"/>
                  </a:cxn>
                </a:cxnLst>
                <a:rect l="l" t="t" r="r" b="b"/>
                <a:pathLst>
                  <a:path w="18288" h="9525">
                    <a:moveTo>
                      <a:pt x="18411" y="81"/>
                    </a:moveTo>
                    <a:lnTo>
                      <a:pt x="123" y="8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13" name="Graphic 1093">
              <a:extLst>
                <a:ext uri="{FF2B5EF4-FFF2-40B4-BE49-F238E27FC236}">
                  <a16:creationId xmlns:a16="http://schemas.microsoft.com/office/drawing/2014/main" id="{8866566E-51E0-DB55-7A68-E497D15A1341}"/>
                </a:ext>
              </a:extLst>
            </p:cNvPr>
            <p:cNvGrpSpPr/>
            <p:nvPr/>
          </p:nvGrpSpPr>
          <p:grpSpPr>
            <a:xfrm>
              <a:off x="6997576" y="2604811"/>
              <a:ext cx="43200" cy="43200"/>
              <a:chOff x="6948678" y="2589348"/>
              <a:chExt cx="18288" cy="18288"/>
            </a:xfrm>
          </p:grpSpPr>
          <p:sp>
            <p:nvSpPr>
              <p:cNvPr id="4186" name="Freeform: Shape 4185">
                <a:extLst>
                  <a:ext uri="{FF2B5EF4-FFF2-40B4-BE49-F238E27FC236}">
                    <a16:creationId xmlns:a16="http://schemas.microsoft.com/office/drawing/2014/main" id="{5B96753E-22E8-6C7D-76D1-345D8F1A9A97}"/>
                  </a:ext>
                </a:extLst>
              </p:cNvPr>
              <p:cNvSpPr/>
              <p:nvPr/>
            </p:nvSpPr>
            <p:spPr>
              <a:xfrm>
                <a:off x="6957822" y="2589348"/>
                <a:ext cx="9525" cy="18288"/>
              </a:xfrm>
              <a:custGeom>
                <a:avLst/>
                <a:gdLst>
                  <a:gd name="connsiteX0" fmla="*/ 120 w 9525"/>
                  <a:gd name="connsiteY0" fmla="*/ 80 h 18288"/>
                  <a:gd name="connsiteX1" fmla="*/ 120 w 9525"/>
                  <a:gd name="connsiteY1" fmla="*/ 18368 h 18288"/>
                </a:gdLst>
                <a:ahLst/>
                <a:cxnLst>
                  <a:cxn ang="0">
                    <a:pos x="connsiteX0" y="connsiteY0"/>
                  </a:cxn>
                  <a:cxn ang="0">
                    <a:pos x="connsiteX1" y="connsiteY1"/>
                  </a:cxn>
                </a:cxnLst>
                <a:rect l="l" t="t" r="r" b="b"/>
                <a:pathLst>
                  <a:path w="9525" h="18288">
                    <a:moveTo>
                      <a:pt x="120" y="80"/>
                    </a:moveTo>
                    <a:lnTo>
                      <a:pt x="120" y="1836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87" name="Freeform: Shape 4186">
                <a:extLst>
                  <a:ext uri="{FF2B5EF4-FFF2-40B4-BE49-F238E27FC236}">
                    <a16:creationId xmlns:a16="http://schemas.microsoft.com/office/drawing/2014/main" id="{ABAAD381-E741-F734-9E58-754348D9F097}"/>
                  </a:ext>
                </a:extLst>
              </p:cNvPr>
              <p:cNvSpPr/>
              <p:nvPr/>
            </p:nvSpPr>
            <p:spPr>
              <a:xfrm>
                <a:off x="6948678" y="2598492"/>
                <a:ext cx="18288" cy="9525"/>
              </a:xfrm>
              <a:custGeom>
                <a:avLst/>
                <a:gdLst>
                  <a:gd name="connsiteX0" fmla="*/ 18408 w 18288"/>
                  <a:gd name="connsiteY0" fmla="*/ 80 h 9525"/>
                  <a:gd name="connsiteX1" fmla="*/ 120 w 18288"/>
                  <a:gd name="connsiteY1" fmla="*/ 80 h 9525"/>
                </a:gdLst>
                <a:ahLst/>
                <a:cxnLst>
                  <a:cxn ang="0">
                    <a:pos x="connsiteX0" y="connsiteY0"/>
                  </a:cxn>
                  <a:cxn ang="0">
                    <a:pos x="connsiteX1" y="connsiteY1"/>
                  </a:cxn>
                </a:cxnLst>
                <a:rect l="l" t="t" r="r" b="b"/>
                <a:pathLst>
                  <a:path w="18288" h="9525">
                    <a:moveTo>
                      <a:pt x="18408" y="80"/>
                    </a:moveTo>
                    <a:lnTo>
                      <a:pt x="120" y="8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14" name="Graphic 1093">
              <a:extLst>
                <a:ext uri="{FF2B5EF4-FFF2-40B4-BE49-F238E27FC236}">
                  <a16:creationId xmlns:a16="http://schemas.microsoft.com/office/drawing/2014/main" id="{2B5A9494-7541-ED56-E29C-72C9C4151F49}"/>
                </a:ext>
              </a:extLst>
            </p:cNvPr>
            <p:cNvGrpSpPr/>
            <p:nvPr/>
          </p:nvGrpSpPr>
          <p:grpSpPr>
            <a:xfrm>
              <a:off x="6969123" y="2587264"/>
              <a:ext cx="43200" cy="43200"/>
              <a:chOff x="6926104" y="2575251"/>
              <a:chExt cx="18288" cy="18288"/>
            </a:xfrm>
          </p:grpSpPr>
          <p:sp>
            <p:nvSpPr>
              <p:cNvPr id="4184" name="Freeform: Shape 4183">
                <a:extLst>
                  <a:ext uri="{FF2B5EF4-FFF2-40B4-BE49-F238E27FC236}">
                    <a16:creationId xmlns:a16="http://schemas.microsoft.com/office/drawing/2014/main" id="{541C8CAE-F172-D113-AB40-EEB8ECD7495C}"/>
                  </a:ext>
                </a:extLst>
              </p:cNvPr>
              <p:cNvSpPr/>
              <p:nvPr/>
            </p:nvSpPr>
            <p:spPr>
              <a:xfrm>
                <a:off x="6935248" y="2575251"/>
                <a:ext cx="9525" cy="18288"/>
              </a:xfrm>
              <a:custGeom>
                <a:avLst/>
                <a:gdLst>
                  <a:gd name="connsiteX0" fmla="*/ 118 w 9525"/>
                  <a:gd name="connsiteY0" fmla="*/ 78 h 18288"/>
                  <a:gd name="connsiteX1" fmla="*/ 118 w 9525"/>
                  <a:gd name="connsiteY1" fmla="*/ 18366 h 18288"/>
                </a:gdLst>
                <a:ahLst/>
                <a:cxnLst>
                  <a:cxn ang="0">
                    <a:pos x="connsiteX0" y="connsiteY0"/>
                  </a:cxn>
                  <a:cxn ang="0">
                    <a:pos x="connsiteX1" y="connsiteY1"/>
                  </a:cxn>
                </a:cxnLst>
                <a:rect l="l" t="t" r="r" b="b"/>
                <a:pathLst>
                  <a:path w="9525" h="18288">
                    <a:moveTo>
                      <a:pt x="118" y="78"/>
                    </a:moveTo>
                    <a:lnTo>
                      <a:pt x="118" y="1836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85" name="Freeform: Shape 4184">
                <a:extLst>
                  <a:ext uri="{FF2B5EF4-FFF2-40B4-BE49-F238E27FC236}">
                    <a16:creationId xmlns:a16="http://schemas.microsoft.com/office/drawing/2014/main" id="{31FDB545-873C-1D00-6FB9-1AC657537442}"/>
                  </a:ext>
                </a:extLst>
              </p:cNvPr>
              <p:cNvSpPr/>
              <p:nvPr/>
            </p:nvSpPr>
            <p:spPr>
              <a:xfrm>
                <a:off x="6926104" y="2584395"/>
                <a:ext cx="18288" cy="9525"/>
              </a:xfrm>
              <a:custGeom>
                <a:avLst/>
                <a:gdLst>
                  <a:gd name="connsiteX0" fmla="*/ 18406 w 18288"/>
                  <a:gd name="connsiteY0" fmla="*/ 78 h 9525"/>
                  <a:gd name="connsiteX1" fmla="*/ 118 w 18288"/>
                  <a:gd name="connsiteY1" fmla="*/ 78 h 9525"/>
                </a:gdLst>
                <a:ahLst/>
                <a:cxnLst>
                  <a:cxn ang="0">
                    <a:pos x="connsiteX0" y="connsiteY0"/>
                  </a:cxn>
                  <a:cxn ang="0">
                    <a:pos x="connsiteX1" y="connsiteY1"/>
                  </a:cxn>
                </a:cxnLst>
                <a:rect l="l" t="t" r="r" b="b"/>
                <a:pathLst>
                  <a:path w="18288" h="9525">
                    <a:moveTo>
                      <a:pt x="18406" y="78"/>
                    </a:moveTo>
                    <a:lnTo>
                      <a:pt x="118" y="7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15" name="Graphic 1093">
              <a:extLst>
                <a:ext uri="{FF2B5EF4-FFF2-40B4-BE49-F238E27FC236}">
                  <a16:creationId xmlns:a16="http://schemas.microsoft.com/office/drawing/2014/main" id="{2749158F-19AE-14CF-143D-8DA007D25E95}"/>
                </a:ext>
              </a:extLst>
            </p:cNvPr>
            <p:cNvGrpSpPr/>
            <p:nvPr/>
          </p:nvGrpSpPr>
          <p:grpSpPr>
            <a:xfrm>
              <a:off x="6962520" y="2573158"/>
              <a:ext cx="43200" cy="43200"/>
              <a:chOff x="6920865" y="2563917"/>
              <a:chExt cx="18288" cy="18288"/>
            </a:xfrm>
          </p:grpSpPr>
          <p:sp>
            <p:nvSpPr>
              <p:cNvPr id="4182" name="Freeform: Shape 4181">
                <a:extLst>
                  <a:ext uri="{FF2B5EF4-FFF2-40B4-BE49-F238E27FC236}">
                    <a16:creationId xmlns:a16="http://schemas.microsoft.com/office/drawing/2014/main" id="{12ED7545-1251-5EE9-7CE4-5431128C4466}"/>
                  </a:ext>
                </a:extLst>
              </p:cNvPr>
              <p:cNvSpPr/>
              <p:nvPr/>
            </p:nvSpPr>
            <p:spPr>
              <a:xfrm>
                <a:off x="6930009" y="2563917"/>
                <a:ext cx="9525" cy="18288"/>
              </a:xfrm>
              <a:custGeom>
                <a:avLst/>
                <a:gdLst>
                  <a:gd name="connsiteX0" fmla="*/ 117 w 9525"/>
                  <a:gd name="connsiteY0" fmla="*/ 77 h 18288"/>
                  <a:gd name="connsiteX1" fmla="*/ 117 w 9525"/>
                  <a:gd name="connsiteY1" fmla="*/ 18365 h 18288"/>
                </a:gdLst>
                <a:ahLst/>
                <a:cxnLst>
                  <a:cxn ang="0">
                    <a:pos x="connsiteX0" y="connsiteY0"/>
                  </a:cxn>
                  <a:cxn ang="0">
                    <a:pos x="connsiteX1" y="connsiteY1"/>
                  </a:cxn>
                </a:cxnLst>
                <a:rect l="l" t="t" r="r" b="b"/>
                <a:pathLst>
                  <a:path w="9525" h="18288">
                    <a:moveTo>
                      <a:pt x="117" y="77"/>
                    </a:moveTo>
                    <a:lnTo>
                      <a:pt x="117" y="1836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83" name="Freeform: Shape 4182">
                <a:extLst>
                  <a:ext uri="{FF2B5EF4-FFF2-40B4-BE49-F238E27FC236}">
                    <a16:creationId xmlns:a16="http://schemas.microsoft.com/office/drawing/2014/main" id="{B3BD8F25-2B4D-0B12-CA61-587630FE13C1}"/>
                  </a:ext>
                </a:extLst>
              </p:cNvPr>
              <p:cNvSpPr/>
              <p:nvPr/>
            </p:nvSpPr>
            <p:spPr>
              <a:xfrm>
                <a:off x="6920865" y="2573061"/>
                <a:ext cx="18288" cy="9525"/>
              </a:xfrm>
              <a:custGeom>
                <a:avLst/>
                <a:gdLst>
                  <a:gd name="connsiteX0" fmla="*/ 18405 w 18288"/>
                  <a:gd name="connsiteY0" fmla="*/ 77 h 9525"/>
                  <a:gd name="connsiteX1" fmla="*/ 117 w 18288"/>
                  <a:gd name="connsiteY1" fmla="*/ 77 h 9525"/>
                </a:gdLst>
                <a:ahLst/>
                <a:cxnLst>
                  <a:cxn ang="0">
                    <a:pos x="connsiteX0" y="connsiteY0"/>
                  </a:cxn>
                  <a:cxn ang="0">
                    <a:pos x="connsiteX1" y="connsiteY1"/>
                  </a:cxn>
                </a:cxnLst>
                <a:rect l="l" t="t" r="r" b="b"/>
                <a:pathLst>
                  <a:path w="18288" h="9525">
                    <a:moveTo>
                      <a:pt x="18405" y="77"/>
                    </a:moveTo>
                    <a:lnTo>
                      <a:pt x="117" y="7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16" name="Graphic 1093">
              <a:extLst>
                <a:ext uri="{FF2B5EF4-FFF2-40B4-BE49-F238E27FC236}">
                  <a16:creationId xmlns:a16="http://schemas.microsoft.com/office/drawing/2014/main" id="{C558EC14-F658-BBC8-D2C1-BB0CEEFB7B95}"/>
                </a:ext>
              </a:extLst>
            </p:cNvPr>
            <p:cNvGrpSpPr/>
            <p:nvPr/>
          </p:nvGrpSpPr>
          <p:grpSpPr>
            <a:xfrm>
              <a:off x="6941271" y="2554899"/>
              <a:ext cx="43200" cy="43200"/>
              <a:chOff x="6904006" y="2549248"/>
              <a:chExt cx="18288" cy="18288"/>
            </a:xfrm>
          </p:grpSpPr>
          <p:sp>
            <p:nvSpPr>
              <p:cNvPr id="4180" name="Freeform: Shape 4179">
                <a:extLst>
                  <a:ext uri="{FF2B5EF4-FFF2-40B4-BE49-F238E27FC236}">
                    <a16:creationId xmlns:a16="http://schemas.microsoft.com/office/drawing/2014/main" id="{DD187F86-267D-EC78-69EA-9B545B4EEBE7}"/>
                  </a:ext>
                </a:extLst>
              </p:cNvPr>
              <p:cNvSpPr/>
              <p:nvPr/>
            </p:nvSpPr>
            <p:spPr>
              <a:xfrm>
                <a:off x="6913150" y="2549248"/>
                <a:ext cx="9525" cy="18288"/>
              </a:xfrm>
              <a:custGeom>
                <a:avLst/>
                <a:gdLst>
                  <a:gd name="connsiteX0" fmla="*/ 115 w 9525"/>
                  <a:gd name="connsiteY0" fmla="*/ 75 h 18288"/>
                  <a:gd name="connsiteX1" fmla="*/ 115 w 9525"/>
                  <a:gd name="connsiteY1" fmla="*/ 18363 h 18288"/>
                </a:gdLst>
                <a:ahLst/>
                <a:cxnLst>
                  <a:cxn ang="0">
                    <a:pos x="connsiteX0" y="connsiteY0"/>
                  </a:cxn>
                  <a:cxn ang="0">
                    <a:pos x="connsiteX1" y="connsiteY1"/>
                  </a:cxn>
                </a:cxnLst>
                <a:rect l="l" t="t" r="r" b="b"/>
                <a:pathLst>
                  <a:path w="9525" h="18288">
                    <a:moveTo>
                      <a:pt x="115" y="75"/>
                    </a:moveTo>
                    <a:lnTo>
                      <a:pt x="115" y="1836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81" name="Freeform: Shape 4180">
                <a:extLst>
                  <a:ext uri="{FF2B5EF4-FFF2-40B4-BE49-F238E27FC236}">
                    <a16:creationId xmlns:a16="http://schemas.microsoft.com/office/drawing/2014/main" id="{01105B28-388D-7126-C97C-0817D057C744}"/>
                  </a:ext>
                </a:extLst>
              </p:cNvPr>
              <p:cNvSpPr/>
              <p:nvPr/>
            </p:nvSpPr>
            <p:spPr>
              <a:xfrm>
                <a:off x="6904006" y="2558392"/>
                <a:ext cx="18288" cy="9525"/>
              </a:xfrm>
              <a:custGeom>
                <a:avLst/>
                <a:gdLst>
                  <a:gd name="connsiteX0" fmla="*/ 18403 w 18288"/>
                  <a:gd name="connsiteY0" fmla="*/ 75 h 9525"/>
                  <a:gd name="connsiteX1" fmla="*/ 115 w 18288"/>
                  <a:gd name="connsiteY1" fmla="*/ 75 h 9525"/>
                </a:gdLst>
                <a:ahLst/>
                <a:cxnLst>
                  <a:cxn ang="0">
                    <a:pos x="connsiteX0" y="connsiteY0"/>
                  </a:cxn>
                  <a:cxn ang="0">
                    <a:pos x="connsiteX1" y="connsiteY1"/>
                  </a:cxn>
                </a:cxnLst>
                <a:rect l="l" t="t" r="r" b="b"/>
                <a:pathLst>
                  <a:path w="18288" h="9525">
                    <a:moveTo>
                      <a:pt x="18403" y="75"/>
                    </a:moveTo>
                    <a:lnTo>
                      <a:pt x="115" y="7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17" name="Graphic 1093">
              <a:extLst>
                <a:ext uri="{FF2B5EF4-FFF2-40B4-BE49-F238E27FC236}">
                  <a16:creationId xmlns:a16="http://schemas.microsoft.com/office/drawing/2014/main" id="{9296DC34-44DF-B122-AE3B-0FCA915C2A27}"/>
                </a:ext>
              </a:extLst>
            </p:cNvPr>
            <p:cNvGrpSpPr/>
            <p:nvPr/>
          </p:nvGrpSpPr>
          <p:grpSpPr>
            <a:xfrm>
              <a:off x="6905734" y="2539013"/>
              <a:ext cx="43200" cy="43200"/>
              <a:chOff x="6875812" y="2536485"/>
              <a:chExt cx="18288" cy="18288"/>
            </a:xfrm>
          </p:grpSpPr>
          <p:sp>
            <p:nvSpPr>
              <p:cNvPr id="4178" name="Freeform: Shape 4177">
                <a:extLst>
                  <a:ext uri="{FF2B5EF4-FFF2-40B4-BE49-F238E27FC236}">
                    <a16:creationId xmlns:a16="http://schemas.microsoft.com/office/drawing/2014/main" id="{619E066F-B696-19F3-3EA9-263FA7F1A1FB}"/>
                  </a:ext>
                </a:extLst>
              </p:cNvPr>
              <p:cNvSpPr/>
              <p:nvPr/>
            </p:nvSpPr>
            <p:spPr>
              <a:xfrm>
                <a:off x="6884956" y="2536485"/>
                <a:ext cx="9525" cy="18288"/>
              </a:xfrm>
              <a:custGeom>
                <a:avLst/>
                <a:gdLst>
                  <a:gd name="connsiteX0" fmla="*/ 112 w 9525"/>
                  <a:gd name="connsiteY0" fmla="*/ 74 h 18288"/>
                  <a:gd name="connsiteX1" fmla="*/ 112 w 9525"/>
                  <a:gd name="connsiteY1" fmla="*/ 18362 h 18288"/>
                </a:gdLst>
                <a:ahLst/>
                <a:cxnLst>
                  <a:cxn ang="0">
                    <a:pos x="connsiteX0" y="connsiteY0"/>
                  </a:cxn>
                  <a:cxn ang="0">
                    <a:pos x="connsiteX1" y="connsiteY1"/>
                  </a:cxn>
                </a:cxnLst>
                <a:rect l="l" t="t" r="r" b="b"/>
                <a:pathLst>
                  <a:path w="9525" h="18288">
                    <a:moveTo>
                      <a:pt x="112" y="74"/>
                    </a:moveTo>
                    <a:lnTo>
                      <a:pt x="112" y="1836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79" name="Freeform: Shape 4178">
                <a:extLst>
                  <a:ext uri="{FF2B5EF4-FFF2-40B4-BE49-F238E27FC236}">
                    <a16:creationId xmlns:a16="http://schemas.microsoft.com/office/drawing/2014/main" id="{5EF22CAA-4FD0-5724-40B2-F7EB99D20357}"/>
                  </a:ext>
                </a:extLst>
              </p:cNvPr>
              <p:cNvSpPr/>
              <p:nvPr/>
            </p:nvSpPr>
            <p:spPr>
              <a:xfrm>
                <a:off x="6875812" y="2545629"/>
                <a:ext cx="18288" cy="9525"/>
              </a:xfrm>
              <a:custGeom>
                <a:avLst/>
                <a:gdLst>
                  <a:gd name="connsiteX0" fmla="*/ 18400 w 18288"/>
                  <a:gd name="connsiteY0" fmla="*/ 74 h 9525"/>
                  <a:gd name="connsiteX1" fmla="*/ 112 w 18288"/>
                  <a:gd name="connsiteY1" fmla="*/ 74 h 9525"/>
                </a:gdLst>
                <a:ahLst/>
                <a:cxnLst>
                  <a:cxn ang="0">
                    <a:pos x="connsiteX0" y="connsiteY0"/>
                  </a:cxn>
                  <a:cxn ang="0">
                    <a:pos x="connsiteX1" y="connsiteY1"/>
                  </a:cxn>
                </a:cxnLst>
                <a:rect l="l" t="t" r="r" b="b"/>
                <a:pathLst>
                  <a:path w="18288" h="9525">
                    <a:moveTo>
                      <a:pt x="18400" y="74"/>
                    </a:moveTo>
                    <a:lnTo>
                      <a:pt x="112" y="7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18" name="Graphic 1093">
              <a:extLst>
                <a:ext uri="{FF2B5EF4-FFF2-40B4-BE49-F238E27FC236}">
                  <a16:creationId xmlns:a16="http://schemas.microsoft.com/office/drawing/2014/main" id="{9DFD9FC7-4C27-169F-8D7E-8672D5E8B348}"/>
                </a:ext>
              </a:extLst>
            </p:cNvPr>
            <p:cNvGrpSpPr/>
            <p:nvPr/>
          </p:nvGrpSpPr>
          <p:grpSpPr>
            <a:xfrm>
              <a:off x="6890606" y="2523956"/>
              <a:ext cx="43200" cy="43200"/>
              <a:chOff x="6863810" y="2524388"/>
              <a:chExt cx="18288" cy="18288"/>
            </a:xfrm>
          </p:grpSpPr>
          <p:sp>
            <p:nvSpPr>
              <p:cNvPr id="4176" name="Freeform: Shape 4175">
                <a:extLst>
                  <a:ext uri="{FF2B5EF4-FFF2-40B4-BE49-F238E27FC236}">
                    <a16:creationId xmlns:a16="http://schemas.microsoft.com/office/drawing/2014/main" id="{B2BC2CE4-3EC6-1CB5-4EB5-E345ED34EEDB}"/>
                  </a:ext>
                </a:extLst>
              </p:cNvPr>
              <p:cNvSpPr/>
              <p:nvPr/>
            </p:nvSpPr>
            <p:spPr>
              <a:xfrm>
                <a:off x="6872954" y="2524388"/>
                <a:ext cx="9525" cy="18288"/>
              </a:xfrm>
              <a:custGeom>
                <a:avLst/>
                <a:gdLst>
                  <a:gd name="connsiteX0" fmla="*/ 111 w 9525"/>
                  <a:gd name="connsiteY0" fmla="*/ 73 h 18288"/>
                  <a:gd name="connsiteX1" fmla="*/ 111 w 9525"/>
                  <a:gd name="connsiteY1" fmla="*/ 18361 h 18288"/>
                </a:gdLst>
                <a:ahLst/>
                <a:cxnLst>
                  <a:cxn ang="0">
                    <a:pos x="connsiteX0" y="connsiteY0"/>
                  </a:cxn>
                  <a:cxn ang="0">
                    <a:pos x="connsiteX1" y="connsiteY1"/>
                  </a:cxn>
                </a:cxnLst>
                <a:rect l="l" t="t" r="r" b="b"/>
                <a:pathLst>
                  <a:path w="9525" h="18288">
                    <a:moveTo>
                      <a:pt x="111" y="73"/>
                    </a:moveTo>
                    <a:lnTo>
                      <a:pt x="111" y="1836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77" name="Freeform: Shape 4176">
                <a:extLst>
                  <a:ext uri="{FF2B5EF4-FFF2-40B4-BE49-F238E27FC236}">
                    <a16:creationId xmlns:a16="http://schemas.microsoft.com/office/drawing/2014/main" id="{0ED9F17D-A217-6A02-B270-D2816B73FB55}"/>
                  </a:ext>
                </a:extLst>
              </p:cNvPr>
              <p:cNvSpPr/>
              <p:nvPr/>
            </p:nvSpPr>
            <p:spPr>
              <a:xfrm>
                <a:off x="6863810" y="2533532"/>
                <a:ext cx="18288" cy="9525"/>
              </a:xfrm>
              <a:custGeom>
                <a:avLst/>
                <a:gdLst>
                  <a:gd name="connsiteX0" fmla="*/ 18399 w 18288"/>
                  <a:gd name="connsiteY0" fmla="*/ 73 h 9525"/>
                  <a:gd name="connsiteX1" fmla="*/ 111 w 18288"/>
                  <a:gd name="connsiteY1" fmla="*/ 73 h 9525"/>
                </a:gdLst>
                <a:ahLst/>
                <a:cxnLst>
                  <a:cxn ang="0">
                    <a:pos x="connsiteX0" y="connsiteY0"/>
                  </a:cxn>
                  <a:cxn ang="0">
                    <a:pos x="connsiteX1" y="connsiteY1"/>
                  </a:cxn>
                </a:cxnLst>
                <a:rect l="l" t="t" r="r" b="b"/>
                <a:pathLst>
                  <a:path w="18288" h="9525">
                    <a:moveTo>
                      <a:pt x="18399" y="73"/>
                    </a:moveTo>
                    <a:lnTo>
                      <a:pt x="111" y="7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19" name="Graphic 1093">
              <a:extLst>
                <a:ext uri="{FF2B5EF4-FFF2-40B4-BE49-F238E27FC236}">
                  <a16:creationId xmlns:a16="http://schemas.microsoft.com/office/drawing/2014/main" id="{2EC92ECF-B91E-1CE8-02B8-E15E9038D511}"/>
                </a:ext>
              </a:extLst>
            </p:cNvPr>
            <p:cNvGrpSpPr/>
            <p:nvPr/>
          </p:nvGrpSpPr>
          <p:grpSpPr>
            <a:xfrm>
              <a:off x="6869957" y="2505223"/>
              <a:ext cx="43200" cy="43200"/>
              <a:chOff x="6847427" y="2509338"/>
              <a:chExt cx="18288" cy="18288"/>
            </a:xfrm>
          </p:grpSpPr>
          <p:sp>
            <p:nvSpPr>
              <p:cNvPr id="4174" name="Freeform: Shape 4173">
                <a:extLst>
                  <a:ext uri="{FF2B5EF4-FFF2-40B4-BE49-F238E27FC236}">
                    <a16:creationId xmlns:a16="http://schemas.microsoft.com/office/drawing/2014/main" id="{2B7D6A06-134D-E475-465D-E4937255C15F}"/>
                  </a:ext>
                </a:extLst>
              </p:cNvPr>
              <p:cNvSpPr/>
              <p:nvPr/>
            </p:nvSpPr>
            <p:spPr>
              <a:xfrm>
                <a:off x="6856571" y="2509338"/>
                <a:ext cx="9525" cy="18288"/>
              </a:xfrm>
              <a:custGeom>
                <a:avLst/>
                <a:gdLst>
                  <a:gd name="connsiteX0" fmla="*/ 110 w 9525"/>
                  <a:gd name="connsiteY0" fmla="*/ 71 h 18288"/>
                  <a:gd name="connsiteX1" fmla="*/ 110 w 9525"/>
                  <a:gd name="connsiteY1" fmla="*/ 18359 h 18288"/>
                </a:gdLst>
                <a:ahLst/>
                <a:cxnLst>
                  <a:cxn ang="0">
                    <a:pos x="connsiteX0" y="connsiteY0"/>
                  </a:cxn>
                  <a:cxn ang="0">
                    <a:pos x="connsiteX1" y="connsiteY1"/>
                  </a:cxn>
                </a:cxnLst>
                <a:rect l="l" t="t" r="r" b="b"/>
                <a:pathLst>
                  <a:path w="9525" h="18288">
                    <a:moveTo>
                      <a:pt x="110" y="71"/>
                    </a:moveTo>
                    <a:lnTo>
                      <a:pt x="110" y="1835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75" name="Freeform: Shape 4174">
                <a:extLst>
                  <a:ext uri="{FF2B5EF4-FFF2-40B4-BE49-F238E27FC236}">
                    <a16:creationId xmlns:a16="http://schemas.microsoft.com/office/drawing/2014/main" id="{CC42BFEE-1DCA-A349-49E0-A36D91FA1A55}"/>
                  </a:ext>
                </a:extLst>
              </p:cNvPr>
              <p:cNvSpPr/>
              <p:nvPr/>
            </p:nvSpPr>
            <p:spPr>
              <a:xfrm>
                <a:off x="6847427" y="2518482"/>
                <a:ext cx="18288" cy="9525"/>
              </a:xfrm>
              <a:custGeom>
                <a:avLst/>
                <a:gdLst>
                  <a:gd name="connsiteX0" fmla="*/ 18398 w 18288"/>
                  <a:gd name="connsiteY0" fmla="*/ 71 h 9525"/>
                  <a:gd name="connsiteX1" fmla="*/ 110 w 18288"/>
                  <a:gd name="connsiteY1" fmla="*/ 71 h 9525"/>
                </a:gdLst>
                <a:ahLst/>
                <a:cxnLst>
                  <a:cxn ang="0">
                    <a:pos x="connsiteX0" y="connsiteY0"/>
                  </a:cxn>
                  <a:cxn ang="0">
                    <a:pos x="connsiteX1" y="connsiteY1"/>
                  </a:cxn>
                </a:cxnLst>
                <a:rect l="l" t="t" r="r" b="b"/>
                <a:pathLst>
                  <a:path w="18288" h="9525">
                    <a:moveTo>
                      <a:pt x="18398" y="71"/>
                    </a:moveTo>
                    <a:lnTo>
                      <a:pt x="110" y="7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20" name="Graphic 1093">
              <a:extLst>
                <a:ext uri="{FF2B5EF4-FFF2-40B4-BE49-F238E27FC236}">
                  <a16:creationId xmlns:a16="http://schemas.microsoft.com/office/drawing/2014/main" id="{FE8BB0BF-0E62-3FE3-EF64-6273A55D5143}"/>
                </a:ext>
              </a:extLst>
            </p:cNvPr>
            <p:cNvGrpSpPr/>
            <p:nvPr/>
          </p:nvGrpSpPr>
          <p:grpSpPr>
            <a:xfrm>
              <a:off x="6863594" y="2489574"/>
              <a:ext cx="43200" cy="43200"/>
              <a:chOff x="6842379" y="2496765"/>
              <a:chExt cx="18288" cy="18288"/>
            </a:xfrm>
          </p:grpSpPr>
          <p:sp>
            <p:nvSpPr>
              <p:cNvPr id="4172" name="Freeform: Shape 4171">
                <a:extLst>
                  <a:ext uri="{FF2B5EF4-FFF2-40B4-BE49-F238E27FC236}">
                    <a16:creationId xmlns:a16="http://schemas.microsoft.com/office/drawing/2014/main" id="{F5B742B8-28F9-D378-DB88-A486CB6FA694}"/>
                  </a:ext>
                </a:extLst>
              </p:cNvPr>
              <p:cNvSpPr/>
              <p:nvPr/>
            </p:nvSpPr>
            <p:spPr>
              <a:xfrm>
                <a:off x="6851523" y="2496765"/>
                <a:ext cx="9525" cy="18288"/>
              </a:xfrm>
              <a:custGeom>
                <a:avLst/>
                <a:gdLst>
                  <a:gd name="connsiteX0" fmla="*/ 109 w 9525"/>
                  <a:gd name="connsiteY0" fmla="*/ 70 h 18288"/>
                  <a:gd name="connsiteX1" fmla="*/ 109 w 9525"/>
                  <a:gd name="connsiteY1" fmla="*/ 18358 h 18288"/>
                </a:gdLst>
                <a:ahLst/>
                <a:cxnLst>
                  <a:cxn ang="0">
                    <a:pos x="connsiteX0" y="connsiteY0"/>
                  </a:cxn>
                  <a:cxn ang="0">
                    <a:pos x="connsiteX1" y="connsiteY1"/>
                  </a:cxn>
                </a:cxnLst>
                <a:rect l="l" t="t" r="r" b="b"/>
                <a:pathLst>
                  <a:path w="9525" h="18288">
                    <a:moveTo>
                      <a:pt x="109" y="70"/>
                    </a:moveTo>
                    <a:lnTo>
                      <a:pt x="109" y="1835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73" name="Freeform: Shape 4172">
                <a:extLst>
                  <a:ext uri="{FF2B5EF4-FFF2-40B4-BE49-F238E27FC236}">
                    <a16:creationId xmlns:a16="http://schemas.microsoft.com/office/drawing/2014/main" id="{81574285-3E82-E9B4-2E0A-DAC569D56452}"/>
                  </a:ext>
                </a:extLst>
              </p:cNvPr>
              <p:cNvSpPr/>
              <p:nvPr/>
            </p:nvSpPr>
            <p:spPr>
              <a:xfrm>
                <a:off x="6842379" y="2505909"/>
                <a:ext cx="18288" cy="9525"/>
              </a:xfrm>
              <a:custGeom>
                <a:avLst/>
                <a:gdLst>
                  <a:gd name="connsiteX0" fmla="*/ 18397 w 18288"/>
                  <a:gd name="connsiteY0" fmla="*/ 70 h 9525"/>
                  <a:gd name="connsiteX1" fmla="*/ 109 w 18288"/>
                  <a:gd name="connsiteY1" fmla="*/ 70 h 9525"/>
                </a:gdLst>
                <a:ahLst/>
                <a:cxnLst>
                  <a:cxn ang="0">
                    <a:pos x="connsiteX0" y="connsiteY0"/>
                  </a:cxn>
                  <a:cxn ang="0">
                    <a:pos x="connsiteX1" y="connsiteY1"/>
                  </a:cxn>
                </a:cxnLst>
                <a:rect l="l" t="t" r="r" b="b"/>
                <a:pathLst>
                  <a:path w="18288" h="9525">
                    <a:moveTo>
                      <a:pt x="18397" y="70"/>
                    </a:moveTo>
                    <a:lnTo>
                      <a:pt x="109" y="7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21" name="Graphic 1093">
              <a:extLst>
                <a:ext uri="{FF2B5EF4-FFF2-40B4-BE49-F238E27FC236}">
                  <a16:creationId xmlns:a16="http://schemas.microsoft.com/office/drawing/2014/main" id="{466E5468-1634-819D-B03E-B172E96EFDC0}"/>
                </a:ext>
              </a:extLst>
            </p:cNvPr>
            <p:cNvGrpSpPr/>
            <p:nvPr/>
          </p:nvGrpSpPr>
          <p:grpSpPr>
            <a:xfrm>
              <a:off x="6828178" y="2473332"/>
              <a:ext cx="43200" cy="43200"/>
              <a:chOff x="6814280" y="2483716"/>
              <a:chExt cx="18288" cy="18288"/>
            </a:xfrm>
          </p:grpSpPr>
          <p:sp>
            <p:nvSpPr>
              <p:cNvPr id="4170" name="Freeform: Shape 4169">
                <a:extLst>
                  <a:ext uri="{FF2B5EF4-FFF2-40B4-BE49-F238E27FC236}">
                    <a16:creationId xmlns:a16="http://schemas.microsoft.com/office/drawing/2014/main" id="{8636B42C-852D-2C72-3E4B-A2D7B3FD8628}"/>
                  </a:ext>
                </a:extLst>
              </p:cNvPr>
              <p:cNvSpPr/>
              <p:nvPr/>
            </p:nvSpPr>
            <p:spPr>
              <a:xfrm>
                <a:off x="6823424" y="2483716"/>
                <a:ext cx="9525" cy="18288"/>
              </a:xfrm>
              <a:custGeom>
                <a:avLst/>
                <a:gdLst>
                  <a:gd name="connsiteX0" fmla="*/ 106 w 9525"/>
                  <a:gd name="connsiteY0" fmla="*/ 68 h 18288"/>
                  <a:gd name="connsiteX1" fmla="*/ 106 w 9525"/>
                  <a:gd name="connsiteY1" fmla="*/ 18356 h 18288"/>
                </a:gdLst>
                <a:ahLst/>
                <a:cxnLst>
                  <a:cxn ang="0">
                    <a:pos x="connsiteX0" y="connsiteY0"/>
                  </a:cxn>
                  <a:cxn ang="0">
                    <a:pos x="connsiteX1" y="connsiteY1"/>
                  </a:cxn>
                </a:cxnLst>
                <a:rect l="l" t="t" r="r" b="b"/>
                <a:pathLst>
                  <a:path w="9525" h="18288">
                    <a:moveTo>
                      <a:pt x="106" y="68"/>
                    </a:moveTo>
                    <a:lnTo>
                      <a:pt x="106" y="1835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71" name="Freeform: Shape 4170">
                <a:extLst>
                  <a:ext uri="{FF2B5EF4-FFF2-40B4-BE49-F238E27FC236}">
                    <a16:creationId xmlns:a16="http://schemas.microsoft.com/office/drawing/2014/main" id="{6943349C-3160-49EE-A1AA-13A4BFF0DFA9}"/>
                  </a:ext>
                </a:extLst>
              </p:cNvPr>
              <p:cNvSpPr/>
              <p:nvPr/>
            </p:nvSpPr>
            <p:spPr>
              <a:xfrm>
                <a:off x="6814280" y="2492860"/>
                <a:ext cx="18288" cy="9525"/>
              </a:xfrm>
              <a:custGeom>
                <a:avLst/>
                <a:gdLst>
                  <a:gd name="connsiteX0" fmla="*/ 18394 w 18288"/>
                  <a:gd name="connsiteY0" fmla="*/ 68 h 9525"/>
                  <a:gd name="connsiteX1" fmla="*/ 106 w 18288"/>
                  <a:gd name="connsiteY1" fmla="*/ 68 h 9525"/>
                </a:gdLst>
                <a:ahLst/>
                <a:cxnLst>
                  <a:cxn ang="0">
                    <a:pos x="connsiteX0" y="connsiteY0"/>
                  </a:cxn>
                  <a:cxn ang="0">
                    <a:pos x="connsiteX1" y="connsiteY1"/>
                  </a:cxn>
                </a:cxnLst>
                <a:rect l="l" t="t" r="r" b="b"/>
                <a:pathLst>
                  <a:path w="18288" h="9525">
                    <a:moveTo>
                      <a:pt x="18394" y="68"/>
                    </a:moveTo>
                    <a:lnTo>
                      <a:pt x="106" y="6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22" name="Graphic 1093">
              <a:extLst>
                <a:ext uri="{FF2B5EF4-FFF2-40B4-BE49-F238E27FC236}">
                  <a16:creationId xmlns:a16="http://schemas.microsoft.com/office/drawing/2014/main" id="{2E8DA47B-7096-B910-AFEA-C6BDF96ED993}"/>
                </a:ext>
              </a:extLst>
            </p:cNvPr>
            <p:cNvGrpSpPr/>
            <p:nvPr/>
          </p:nvGrpSpPr>
          <p:grpSpPr>
            <a:xfrm>
              <a:off x="6826497" y="2456734"/>
              <a:ext cx="43200" cy="43200"/>
              <a:chOff x="6812947" y="2470381"/>
              <a:chExt cx="18288" cy="18288"/>
            </a:xfrm>
          </p:grpSpPr>
          <p:sp>
            <p:nvSpPr>
              <p:cNvPr id="4168" name="Freeform: Shape 4167">
                <a:extLst>
                  <a:ext uri="{FF2B5EF4-FFF2-40B4-BE49-F238E27FC236}">
                    <a16:creationId xmlns:a16="http://schemas.microsoft.com/office/drawing/2014/main" id="{E08B3C70-D890-8E1A-99C1-4114A8C9F5D4}"/>
                  </a:ext>
                </a:extLst>
              </p:cNvPr>
              <p:cNvSpPr/>
              <p:nvPr/>
            </p:nvSpPr>
            <p:spPr>
              <a:xfrm>
                <a:off x="6822091" y="2470381"/>
                <a:ext cx="9525" cy="18288"/>
              </a:xfrm>
              <a:custGeom>
                <a:avLst/>
                <a:gdLst>
                  <a:gd name="connsiteX0" fmla="*/ 106 w 9525"/>
                  <a:gd name="connsiteY0" fmla="*/ 67 h 18288"/>
                  <a:gd name="connsiteX1" fmla="*/ 106 w 9525"/>
                  <a:gd name="connsiteY1" fmla="*/ 18355 h 18288"/>
                </a:gdLst>
                <a:ahLst/>
                <a:cxnLst>
                  <a:cxn ang="0">
                    <a:pos x="connsiteX0" y="connsiteY0"/>
                  </a:cxn>
                  <a:cxn ang="0">
                    <a:pos x="connsiteX1" y="connsiteY1"/>
                  </a:cxn>
                </a:cxnLst>
                <a:rect l="l" t="t" r="r" b="b"/>
                <a:pathLst>
                  <a:path w="9525" h="18288">
                    <a:moveTo>
                      <a:pt x="106" y="67"/>
                    </a:moveTo>
                    <a:lnTo>
                      <a:pt x="106" y="1835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69" name="Freeform: Shape 4168">
                <a:extLst>
                  <a:ext uri="{FF2B5EF4-FFF2-40B4-BE49-F238E27FC236}">
                    <a16:creationId xmlns:a16="http://schemas.microsoft.com/office/drawing/2014/main" id="{7B9B443D-A658-F7C4-1B54-CA2737DD413D}"/>
                  </a:ext>
                </a:extLst>
              </p:cNvPr>
              <p:cNvSpPr/>
              <p:nvPr/>
            </p:nvSpPr>
            <p:spPr>
              <a:xfrm>
                <a:off x="6812947" y="2479525"/>
                <a:ext cx="18288" cy="9525"/>
              </a:xfrm>
              <a:custGeom>
                <a:avLst/>
                <a:gdLst>
                  <a:gd name="connsiteX0" fmla="*/ 18394 w 18288"/>
                  <a:gd name="connsiteY0" fmla="*/ 67 h 9525"/>
                  <a:gd name="connsiteX1" fmla="*/ 106 w 18288"/>
                  <a:gd name="connsiteY1" fmla="*/ 67 h 9525"/>
                </a:gdLst>
                <a:ahLst/>
                <a:cxnLst>
                  <a:cxn ang="0">
                    <a:pos x="connsiteX0" y="connsiteY0"/>
                  </a:cxn>
                  <a:cxn ang="0">
                    <a:pos x="connsiteX1" y="connsiteY1"/>
                  </a:cxn>
                </a:cxnLst>
                <a:rect l="l" t="t" r="r" b="b"/>
                <a:pathLst>
                  <a:path w="18288" h="9525">
                    <a:moveTo>
                      <a:pt x="18394" y="67"/>
                    </a:moveTo>
                    <a:lnTo>
                      <a:pt x="106" y="6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23" name="Graphic 1093">
              <a:extLst>
                <a:ext uri="{FF2B5EF4-FFF2-40B4-BE49-F238E27FC236}">
                  <a16:creationId xmlns:a16="http://schemas.microsoft.com/office/drawing/2014/main" id="{C461DB90-AC08-4DC6-BD8C-064FD676EDD3}"/>
                </a:ext>
              </a:extLst>
            </p:cNvPr>
            <p:cNvGrpSpPr/>
            <p:nvPr/>
          </p:nvGrpSpPr>
          <p:grpSpPr>
            <a:xfrm>
              <a:off x="6815092" y="2439780"/>
              <a:ext cx="43200" cy="43200"/>
              <a:chOff x="6803898" y="2456760"/>
              <a:chExt cx="18288" cy="18288"/>
            </a:xfrm>
          </p:grpSpPr>
          <p:sp>
            <p:nvSpPr>
              <p:cNvPr id="4166" name="Freeform: Shape 4165">
                <a:extLst>
                  <a:ext uri="{FF2B5EF4-FFF2-40B4-BE49-F238E27FC236}">
                    <a16:creationId xmlns:a16="http://schemas.microsoft.com/office/drawing/2014/main" id="{2FD2A05C-EB27-7576-37A7-4BB857A20C7D}"/>
                  </a:ext>
                </a:extLst>
              </p:cNvPr>
              <p:cNvSpPr/>
              <p:nvPr/>
            </p:nvSpPr>
            <p:spPr>
              <a:xfrm>
                <a:off x="6813042" y="2456760"/>
                <a:ext cx="9525" cy="18288"/>
              </a:xfrm>
              <a:custGeom>
                <a:avLst/>
                <a:gdLst>
                  <a:gd name="connsiteX0" fmla="*/ 105 w 9525"/>
                  <a:gd name="connsiteY0" fmla="*/ 66 h 18288"/>
                  <a:gd name="connsiteX1" fmla="*/ 105 w 9525"/>
                  <a:gd name="connsiteY1" fmla="*/ 18354 h 18288"/>
                </a:gdLst>
                <a:ahLst/>
                <a:cxnLst>
                  <a:cxn ang="0">
                    <a:pos x="connsiteX0" y="connsiteY0"/>
                  </a:cxn>
                  <a:cxn ang="0">
                    <a:pos x="connsiteX1" y="connsiteY1"/>
                  </a:cxn>
                </a:cxnLst>
                <a:rect l="l" t="t" r="r" b="b"/>
                <a:pathLst>
                  <a:path w="9525" h="18288">
                    <a:moveTo>
                      <a:pt x="105" y="66"/>
                    </a:moveTo>
                    <a:lnTo>
                      <a:pt x="105" y="1835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67" name="Freeform: Shape 4166">
                <a:extLst>
                  <a:ext uri="{FF2B5EF4-FFF2-40B4-BE49-F238E27FC236}">
                    <a16:creationId xmlns:a16="http://schemas.microsoft.com/office/drawing/2014/main" id="{A42C2F53-7B5C-7001-1104-F86ED0FD8AAC}"/>
                  </a:ext>
                </a:extLst>
              </p:cNvPr>
              <p:cNvSpPr/>
              <p:nvPr/>
            </p:nvSpPr>
            <p:spPr>
              <a:xfrm>
                <a:off x="6803898" y="2465904"/>
                <a:ext cx="18288" cy="9525"/>
              </a:xfrm>
              <a:custGeom>
                <a:avLst/>
                <a:gdLst>
                  <a:gd name="connsiteX0" fmla="*/ 18393 w 18288"/>
                  <a:gd name="connsiteY0" fmla="*/ 66 h 9525"/>
                  <a:gd name="connsiteX1" fmla="*/ 105 w 18288"/>
                  <a:gd name="connsiteY1" fmla="*/ 66 h 9525"/>
                </a:gdLst>
                <a:ahLst/>
                <a:cxnLst>
                  <a:cxn ang="0">
                    <a:pos x="connsiteX0" y="connsiteY0"/>
                  </a:cxn>
                  <a:cxn ang="0">
                    <a:pos x="connsiteX1" y="connsiteY1"/>
                  </a:cxn>
                </a:cxnLst>
                <a:rect l="l" t="t" r="r" b="b"/>
                <a:pathLst>
                  <a:path w="18288" h="9525">
                    <a:moveTo>
                      <a:pt x="18393" y="66"/>
                    </a:moveTo>
                    <a:lnTo>
                      <a:pt x="105" y="6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24" name="Graphic 1093">
              <a:extLst>
                <a:ext uri="{FF2B5EF4-FFF2-40B4-BE49-F238E27FC236}">
                  <a16:creationId xmlns:a16="http://schemas.microsoft.com/office/drawing/2014/main" id="{1AF2D922-DC8D-D195-B2DA-E38D4625A6F3}"/>
                </a:ext>
              </a:extLst>
            </p:cNvPr>
            <p:cNvGrpSpPr/>
            <p:nvPr/>
          </p:nvGrpSpPr>
          <p:grpSpPr>
            <a:xfrm>
              <a:off x="6805127" y="2423894"/>
              <a:ext cx="43200" cy="43200"/>
              <a:chOff x="6795992" y="2443997"/>
              <a:chExt cx="18288" cy="18288"/>
            </a:xfrm>
          </p:grpSpPr>
          <p:sp>
            <p:nvSpPr>
              <p:cNvPr id="4164" name="Freeform: Shape 4163">
                <a:extLst>
                  <a:ext uri="{FF2B5EF4-FFF2-40B4-BE49-F238E27FC236}">
                    <a16:creationId xmlns:a16="http://schemas.microsoft.com/office/drawing/2014/main" id="{8FDB69AF-AE89-2C4D-751A-D5D5647DB992}"/>
                  </a:ext>
                </a:extLst>
              </p:cNvPr>
              <p:cNvSpPr/>
              <p:nvPr/>
            </p:nvSpPr>
            <p:spPr>
              <a:xfrm>
                <a:off x="6805136" y="2443997"/>
                <a:ext cx="9525" cy="18288"/>
              </a:xfrm>
              <a:custGeom>
                <a:avLst/>
                <a:gdLst>
                  <a:gd name="connsiteX0" fmla="*/ 104 w 9525"/>
                  <a:gd name="connsiteY0" fmla="*/ 64 h 18288"/>
                  <a:gd name="connsiteX1" fmla="*/ 104 w 9525"/>
                  <a:gd name="connsiteY1" fmla="*/ 18352 h 18288"/>
                </a:gdLst>
                <a:ahLst/>
                <a:cxnLst>
                  <a:cxn ang="0">
                    <a:pos x="connsiteX0" y="connsiteY0"/>
                  </a:cxn>
                  <a:cxn ang="0">
                    <a:pos x="connsiteX1" y="connsiteY1"/>
                  </a:cxn>
                </a:cxnLst>
                <a:rect l="l" t="t" r="r" b="b"/>
                <a:pathLst>
                  <a:path w="9525" h="18288">
                    <a:moveTo>
                      <a:pt x="104" y="64"/>
                    </a:moveTo>
                    <a:lnTo>
                      <a:pt x="104" y="1835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65" name="Freeform: Shape 4164">
                <a:extLst>
                  <a:ext uri="{FF2B5EF4-FFF2-40B4-BE49-F238E27FC236}">
                    <a16:creationId xmlns:a16="http://schemas.microsoft.com/office/drawing/2014/main" id="{6429C92A-2A38-8B60-DC18-8D25FA74AAFB}"/>
                  </a:ext>
                </a:extLst>
              </p:cNvPr>
              <p:cNvSpPr/>
              <p:nvPr/>
            </p:nvSpPr>
            <p:spPr>
              <a:xfrm>
                <a:off x="6795992" y="2453141"/>
                <a:ext cx="18288" cy="9525"/>
              </a:xfrm>
              <a:custGeom>
                <a:avLst/>
                <a:gdLst>
                  <a:gd name="connsiteX0" fmla="*/ 18392 w 18288"/>
                  <a:gd name="connsiteY0" fmla="*/ 64 h 9525"/>
                  <a:gd name="connsiteX1" fmla="*/ 104 w 18288"/>
                  <a:gd name="connsiteY1" fmla="*/ 64 h 9525"/>
                </a:gdLst>
                <a:ahLst/>
                <a:cxnLst>
                  <a:cxn ang="0">
                    <a:pos x="connsiteX0" y="connsiteY0"/>
                  </a:cxn>
                  <a:cxn ang="0">
                    <a:pos x="connsiteX1" y="connsiteY1"/>
                  </a:cxn>
                </a:cxnLst>
                <a:rect l="l" t="t" r="r" b="b"/>
                <a:pathLst>
                  <a:path w="18288" h="9525">
                    <a:moveTo>
                      <a:pt x="18392" y="64"/>
                    </a:moveTo>
                    <a:lnTo>
                      <a:pt x="104" y="6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25" name="Graphic 1093">
              <a:extLst>
                <a:ext uri="{FF2B5EF4-FFF2-40B4-BE49-F238E27FC236}">
                  <a16:creationId xmlns:a16="http://schemas.microsoft.com/office/drawing/2014/main" id="{4810FA93-D808-8D5E-9DA3-880AFFED9E59}"/>
                </a:ext>
              </a:extLst>
            </p:cNvPr>
            <p:cNvGrpSpPr/>
            <p:nvPr/>
          </p:nvGrpSpPr>
          <p:grpSpPr>
            <a:xfrm>
              <a:off x="6793602" y="2407296"/>
              <a:ext cx="43200" cy="43200"/>
              <a:chOff x="6786848" y="2430662"/>
              <a:chExt cx="18288" cy="18288"/>
            </a:xfrm>
          </p:grpSpPr>
          <p:sp>
            <p:nvSpPr>
              <p:cNvPr id="4162" name="Freeform: Shape 4161">
                <a:extLst>
                  <a:ext uri="{FF2B5EF4-FFF2-40B4-BE49-F238E27FC236}">
                    <a16:creationId xmlns:a16="http://schemas.microsoft.com/office/drawing/2014/main" id="{9C753B37-BC54-14A8-0C8A-02BA9E4A703B}"/>
                  </a:ext>
                </a:extLst>
              </p:cNvPr>
              <p:cNvSpPr/>
              <p:nvPr/>
            </p:nvSpPr>
            <p:spPr>
              <a:xfrm>
                <a:off x="6795992" y="2430662"/>
                <a:ext cx="9525" cy="18288"/>
              </a:xfrm>
              <a:custGeom>
                <a:avLst/>
                <a:gdLst>
                  <a:gd name="connsiteX0" fmla="*/ 103 w 9525"/>
                  <a:gd name="connsiteY0" fmla="*/ 63 h 18288"/>
                  <a:gd name="connsiteX1" fmla="*/ 103 w 9525"/>
                  <a:gd name="connsiteY1" fmla="*/ 18351 h 18288"/>
                </a:gdLst>
                <a:ahLst/>
                <a:cxnLst>
                  <a:cxn ang="0">
                    <a:pos x="connsiteX0" y="connsiteY0"/>
                  </a:cxn>
                  <a:cxn ang="0">
                    <a:pos x="connsiteX1" y="connsiteY1"/>
                  </a:cxn>
                </a:cxnLst>
                <a:rect l="l" t="t" r="r" b="b"/>
                <a:pathLst>
                  <a:path w="9525" h="18288">
                    <a:moveTo>
                      <a:pt x="103" y="63"/>
                    </a:moveTo>
                    <a:lnTo>
                      <a:pt x="103" y="1835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63" name="Freeform: Shape 4162">
                <a:extLst>
                  <a:ext uri="{FF2B5EF4-FFF2-40B4-BE49-F238E27FC236}">
                    <a16:creationId xmlns:a16="http://schemas.microsoft.com/office/drawing/2014/main" id="{07A12EDD-1037-8D7E-C142-45E67A3371DB}"/>
                  </a:ext>
                </a:extLst>
              </p:cNvPr>
              <p:cNvSpPr/>
              <p:nvPr/>
            </p:nvSpPr>
            <p:spPr>
              <a:xfrm>
                <a:off x="6786848" y="2439806"/>
                <a:ext cx="18288" cy="9525"/>
              </a:xfrm>
              <a:custGeom>
                <a:avLst/>
                <a:gdLst>
                  <a:gd name="connsiteX0" fmla="*/ 18391 w 18288"/>
                  <a:gd name="connsiteY0" fmla="*/ 63 h 9525"/>
                  <a:gd name="connsiteX1" fmla="*/ 103 w 18288"/>
                  <a:gd name="connsiteY1" fmla="*/ 63 h 9525"/>
                </a:gdLst>
                <a:ahLst/>
                <a:cxnLst>
                  <a:cxn ang="0">
                    <a:pos x="connsiteX0" y="connsiteY0"/>
                  </a:cxn>
                  <a:cxn ang="0">
                    <a:pos x="connsiteX1" y="connsiteY1"/>
                  </a:cxn>
                </a:cxnLst>
                <a:rect l="l" t="t" r="r" b="b"/>
                <a:pathLst>
                  <a:path w="18288" h="9525">
                    <a:moveTo>
                      <a:pt x="18391" y="63"/>
                    </a:moveTo>
                    <a:lnTo>
                      <a:pt x="103" y="6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26" name="Graphic 1093">
              <a:extLst>
                <a:ext uri="{FF2B5EF4-FFF2-40B4-BE49-F238E27FC236}">
                  <a16:creationId xmlns:a16="http://schemas.microsoft.com/office/drawing/2014/main" id="{1F2887C5-B2B6-84EE-7E55-DF648B58E951}"/>
                </a:ext>
              </a:extLst>
            </p:cNvPr>
            <p:cNvGrpSpPr/>
            <p:nvPr/>
          </p:nvGrpSpPr>
          <p:grpSpPr>
            <a:xfrm>
              <a:off x="6646053" y="2393543"/>
              <a:ext cx="43200" cy="43200"/>
              <a:chOff x="6669786" y="2419613"/>
              <a:chExt cx="18288" cy="18288"/>
            </a:xfrm>
          </p:grpSpPr>
          <p:sp>
            <p:nvSpPr>
              <p:cNvPr id="4160" name="Freeform: Shape 4159">
                <a:extLst>
                  <a:ext uri="{FF2B5EF4-FFF2-40B4-BE49-F238E27FC236}">
                    <a16:creationId xmlns:a16="http://schemas.microsoft.com/office/drawing/2014/main" id="{FF448F8E-8B0D-1086-EF0E-CABC0A3D6E04}"/>
                  </a:ext>
                </a:extLst>
              </p:cNvPr>
              <p:cNvSpPr/>
              <p:nvPr/>
            </p:nvSpPr>
            <p:spPr>
              <a:xfrm>
                <a:off x="6678930" y="2419613"/>
                <a:ext cx="9525" cy="18288"/>
              </a:xfrm>
              <a:custGeom>
                <a:avLst/>
                <a:gdLst>
                  <a:gd name="connsiteX0" fmla="*/ 91 w 9525"/>
                  <a:gd name="connsiteY0" fmla="*/ 62 h 18288"/>
                  <a:gd name="connsiteX1" fmla="*/ 91 w 9525"/>
                  <a:gd name="connsiteY1" fmla="*/ 18350 h 18288"/>
                </a:gdLst>
                <a:ahLst/>
                <a:cxnLst>
                  <a:cxn ang="0">
                    <a:pos x="connsiteX0" y="connsiteY0"/>
                  </a:cxn>
                  <a:cxn ang="0">
                    <a:pos x="connsiteX1" y="connsiteY1"/>
                  </a:cxn>
                </a:cxnLst>
                <a:rect l="l" t="t" r="r" b="b"/>
                <a:pathLst>
                  <a:path w="9525" h="18288">
                    <a:moveTo>
                      <a:pt x="91" y="62"/>
                    </a:moveTo>
                    <a:lnTo>
                      <a:pt x="91" y="1835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61" name="Freeform: Shape 4160">
                <a:extLst>
                  <a:ext uri="{FF2B5EF4-FFF2-40B4-BE49-F238E27FC236}">
                    <a16:creationId xmlns:a16="http://schemas.microsoft.com/office/drawing/2014/main" id="{E63425F7-248C-4884-E310-2C32A5DF5652}"/>
                  </a:ext>
                </a:extLst>
              </p:cNvPr>
              <p:cNvSpPr/>
              <p:nvPr/>
            </p:nvSpPr>
            <p:spPr>
              <a:xfrm>
                <a:off x="6669786" y="2428757"/>
                <a:ext cx="18288" cy="9525"/>
              </a:xfrm>
              <a:custGeom>
                <a:avLst/>
                <a:gdLst>
                  <a:gd name="connsiteX0" fmla="*/ 18379 w 18288"/>
                  <a:gd name="connsiteY0" fmla="*/ 62 h 9525"/>
                  <a:gd name="connsiteX1" fmla="*/ 91 w 18288"/>
                  <a:gd name="connsiteY1" fmla="*/ 62 h 9525"/>
                </a:gdLst>
                <a:ahLst/>
                <a:cxnLst>
                  <a:cxn ang="0">
                    <a:pos x="connsiteX0" y="connsiteY0"/>
                  </a:cxn>
                  <a:cxn ang="0">
                    <a:pos x="connsiteX1" y="connsiteY1"/>
                  </a:cxn>
                </a:cxnLst>
                <a:rect l="l" t="t" r="r" b="b"/>
                <a:pathLst>
                  <a:path w="18288" h="9525">
                    <a:moveTo>
                      <a:pt x="18379" y="62"/>
                    </a:moveTo>
                    <a:lnTo>
                      <a:pt x="91" y="6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27" name="Graphic 1093">
              <a:extLst>
                <a:ext uri="{FF2B5EF4-FFF2-40B4-BE49-F238E27FC236}">
                  <a16:creationId xmlns:a16="http://schemas.microsoft.com/office/drawing/2014/main" id="{2E07A6B6-4730-8E9E-9F64-1704AFB0B838}"/>
                </a:ext>
              </a:extLst>
            </p:cNvPr>
            <p:cNvGrpSpPr/>
            <p:nvPr/>
          </p:nvGrpSpPr>
          <p:grpSpPr>
            <a:xfrm>
              <a:off x="6587347" y="2374100"/>
              <a:ext cx="43200" cy="43200"/>
              <a:chOff x="6623209" y="2403992"/>
              <a:chExt cx="18288" cy="18288"/>
            </a:xfrm>
          </p:grpSpPr>
          <p:sp>
            <p:nvSpPr>
              <p:cNvPr id="4158" name="Freeform: Shape 4157">
                <a:extLst>
                  <a:ext uri="{FF2B5EF4-FFF2-40B4-BE49-F238E27FC236}">
                    <a16:creationId xmlns:a16="http://schemas.microsoft.com/office/drawing/2014/main" id="{598D71F7-7170-1EDE-FD13-CF18F4000439}"/>
                  </a:ext>
                </a:extLst>
              </p:cNvPr>
              <p:cNvSpPr/>
              <p:nvPr/>
            </p:nvSpPr>
            <p:spPr>
              <a:xfrm>
                <a:off x="6632353" y="2403992"/>
                <a:ext cx="9525" cy="18288"/>
              </a:xfrm>
              <a:custGeom>
                <a:avLst/>
                <a:gdLst>
                  <a:gd name="connsiteX0" fmla="*/ 86 w 9525"/>
                  <a:gd name="connsiteY0" fmla="*/ 60 h 18288"/>
                  <a:gd name="connsiteX1" fmla="*/ 86 w 9525"/>
                  <a:gd name="connsiteY1" fmla="*/ 18348 h 18288"/>
                </a:gdLst>
                <a:ahLst/>
                <a:cxnLst>
                  <a:cxn ang="0">
                    <a:pos x="connsiteX0" y="connsiteY0"/>
                  </a:cxn>
                  <a:cxn ang="0">
                    <a:pos x="connsiteX1" y="connsiteY1"/>
                  </a:cxn>
                </a:cxnLst>
                <a:rect l="l" t="t" r="r" b="b"/>
                <a:pathLst>
                  <a:path w="9525" h="18288">
                    <a:moveTo>
                      <a:pt x="86" y="60"/>
                    </a:moveTo>
                    <a:lnTo>
                      <a:pt x="86" y="1834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59" name="Freeform: Shape 4158">
                <a:extLst>
                  <a:ext uri="{FF2B5EF4-FFF2-40B4-BE49-F238E27FC236}">
                    <a16:creationId xmlns:a16="http://schemas.microsoft.com/office/drawing/2014/main" id="{B3F9F8D9-49AD-D94B-C726-EF360DF9480C}"/>
                  </a:ext>
                </a:extLst>
              </p:cNvPr>
              <p:cNvSpPr/>
              <p:nvPr/>
            </p:nvSpPr>
            <p:spPr>
              <a:xfrm>
                <a:off x="6623209" y="2413136"/>
                <a:ext cx="18288" cy="9525"/>
              </a:xfrm>
              <a:custGeom>
                <a:avLst/>
                <a:gdLst>
                  <a:gd name="connsiteX0" fmla="*/ 18374 w 18288"/>
                  <a:gd name="connsiteY0" fmla="*/ 60 h 9525"/>
                  <a:gd name="connsiteX1" fmla="*/ 86 w 18288"/>
                  <a:gd name="connsiteY1" fmla="*/ 60 h 9525"/>
                </a:gdLst>
                <a:ahLst/>
                <a:cxnLst>
                  <a:cxn ang="0">
                    <a:pos x="connsiteX0" y="connsiteY0"/>
                  </a:cxn>
                  <a:cxn ang="0">
                    <a:pos x="connsiteX1" y="connsiteY1"/>
                  </a:cxn>
                </a:cxnLst>
                <a:rect l="l" t="t" r="r" b="b"/>
                <a:pathLst>
                  <a:path w="18288" h="9525">
                    <a:moveTo>
                      <a:pt x="18374" y="60"/>
                    </a:moveTo>
                    <a:lnTo>
                      <a:pt x="86" y="6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28" name="Graphic 1093">
              <a:extLst>
                <a:ext uri="{FF2B5EF4-FFF2-40B4-BE49-F238E27FC236}">
                  <a16:creationId xmlns:a16="http://schemas.microsoft.com/office/drawing/2014/main" id="{5C2180E7-2D3B-F6D7-AC38-2658D3963060}"/>
                </a:ext>
              </a:extLst>
            </p:cNvPr>
            <p:cNvGrpSpPr/>
            <p:nvPr/>
          </p:nvGrpSpPr>
          <p:grpSpPr>
            <a:xfrm>
              <a:off x="6544366" y="2356554"/>
              <a:ext cx="43200" cy="43200"/>
              <a:chOff x="6589109" y="2389895"/>
              <a:chExt cx="18288" cy="18288"/>
            </a:xfrm>
          </p:grpSpPr>
          <p:sp>
            <p:nvSpPr>
              <p:cNvPr id="4156" name="Freeform: Shape 4155">
                <a:extLst>
                  <a:ext uri="{FF2B5EF4-FFF2-40B4-BE49-F238E27FC236}">
                    <a16:creationId xmlns:a16="http://schemas.microsoft.com/office/drawing/2014/main" id="{BE4FE024-7B86-C671-23D9-D6A36AD3EC68}"/>
                  </a:ext>
                </a:extLst>
              </p:cNvPr>
              <p:cNvSpPr/>
              <p:nvPr/>
            </p:nvSpPr>
            <p:spPr>
              <a:xfrm>
                <a:off x="6598253" y="2389895"/>
                <a:ext cx="9525" cy="18288"/>
              </a:xfrm>
              <a:custGeom>
                <a:avLst/>
                <a:gdLst>
                  <a:gd name="connsiteX0" fmla="*/ 82 w 9525"/>
                  <a:gd name="connsiteY0" fmla="*/ 59 h 18288"/>
                  <a:gd name="connsiteX1" fmla="*/ 82 w 9525"/>
                  <a:gd name="connsiteY1" fmla="*/ 18347 h 18288"/>
                </a:gdLst>
                <a:ahLst/>
                <a:cxnLst>
                  <a:cxn ang="0">
                    <a:pos x="connsiteX0" y="connsiteY0"/>
                  </a:cxn>
                  <a:cxn ang="0">
                    <a:pos x="connsiteX1" y="connsiteY1"/>
                  </a:cxn>
                </a:cxnLst>
                <a:rect l="l" t="t" r="r" b="b"/>
                <a:pathLst>
                  <a:path w="9525" h="18288">
                    <a:moveTo>
                      <a:pt x="82" y="59"/>
                    </a:moveTo>
                    <a:lnTo>
                      <a:pt x="82" y="1834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57" name="Freeform: Shape 4156">
                <a:extLst>
                  <a:ext uri="{FF2B5EF4-FFF2-40B4-BE49-F238E27FC236}">
                    <a16:creationId xmlns:a16="http://schemas.microsoft.com/office/drawing/2014/main" id="{8B77483A-6E1C-F4CC-64F9-D6EEF74466D2}"/>
                  </a:ext>
                </a:extLst>
              </p:cNvPr>
              <p:cNvSpPr/>
              <p:nvPr/>
            </p:nvSpPr>
            <p:spPr>
              <a:xfrm>
                <a:off x="6589109" y="2399039"/>
                <a:ext cx="18288" cy="9525"/>
              </a:xfrm>
              <a:custGeom>
                <a:avLst/>
                <a:gdLst>
                  <a:gd name="connsiteX0" fmla="*/ 18370 w 18288"/>
                  <a:gd name="connsiteY0" fmla="*/ 59 h 9525"/>
                  <a:gd name="connsiteX1" fmla="*/ 82 w 18288"/>
                  <a:gd name="connsiteY1" fmla="*/ 59 h 9525"/>
                </a:gdLst>
                <a:ahLst/>
                <a:cxnLst>
                  <a:cxn ang="0">
                    <a:pos x="connsiteX0" y="connsiteY0"/>
                  </a:cxn>
                  <a:cxn ang="0">
                    <a:pos x="connsiteX1" y="connsiteY1"/>
                  </a:cxn>
                </a:cxnLst>
                <a:rect l="l" t="t" r="r" b="b"/>
                <a:pathLst>
                  <a:path w="18288" h="9525">
                    <a:moveTo>
                      <a:pt x="18370" y="59"/>
                    </a:moveTo>
                    <a:lnTo>
                      <a:pt x="82" y="5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29" name="Graphic 1093">
              <a:extLst>
                <a:ext uri="{FF2B5EF4-FFF2-40B4-BE49-F238E27FC236}">
                  <a16:creationId xmlns:a16="http://schemas.microsoft.com/office/drawing/2014/main" id="{62818318-BE1D-A943-9CC3-BC68C32518BC}"/>
                </a:ext>
              </a:extLst>
            </p:cNvPr>
            <p:cNvGrpSpPr/>
            <p:nvPr/>
          </p:nvGrpSpPr>
          <p:grpSpPr>
            <a:xfrm>
              <a:off x="6532841" y="2342563"/>
              <a:ext cx="43200" cy="43200"/>
              <a:chOff x="6579965" y="2378655"/>
              <a:chExt cx="18288" cy="18288"/>
            </a:xfrm>
          </p:grpSpPr>
          <p:sp>
            <p:nvSpPr>
              <p:cNvPr id="4154" name="Freeform: Shape 4153">
                <a:extLst>
                  <a:ext uri="{FF2B5EF4-FFF2-40B4-BE49-F238E27FC236}">
                    <a16:creationId xmlns:a16="http://schemas.microsoft.com/office/drawing/2014/main" id="{14EB912E-E0F1-E579-C363-6025265037E3}"/>
                  </a:ext>
                </a:extLst>
              </p:cNvPr>
              <p:cNvSpPr/>
              <p:nvPr/>
            </p:nvSpPr>
            <p:spPr>
              <a:xfrm>
                <a:off x="6589109" y="2378655"/>
                <a:ext cx="9525" cy="18288"/>
              </a:xfrm>
              <a:custGeom>
                <a:avLst/>
                <a:gdLst>
                  <a:gd name="connsiteX0" fmla="*/ 81 w 9525"/>
                  <a:gd name="connsiteY0" fmla="*/ 57 h 18288"/>
                  <a:gd name="connsiteX1" fmla="*/ 81 w 9525"/>
                  <a:gd name="connsiteY1" fmla="*/ 18345 h 18288"/>
                </a:gdLst>
                <a:ahLst/>
                <a:cxnLst>
                  <a:cxn ang="0">
                    <a:pos x="connsiteX0" y="connsiteY0"/>
                  </a:cxn>
                  <a:cxn ang="0">
                    <a:pos x="connsiteX1" y="connsiteY1"/>
                  </a:cxn>
                </a:cxnLst>
                <a:rect l="l" t="t" r="r" b="b"/>
                <a:pathLst>
                  <a:path w="9525" h="18288">
                    <a:moveTo>
                      <a:pt x="81" y="57"/>
                    </a:moveTo>
                    <a:lnTo>
                      <a:pt x="81" y="1834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55" name="Freeform: Shape 4154">
                <a:extLst>
                  <a:ext uri="{FF2B5EF4-FFF2-40B4-BE49-F238E27FC236}">
                    <a16:creationId xmlns:a16="http://schemas.microsoft.com/office/drawing/2014/main" id="{43C80973-3108-DCCE-3980-48255A0ABFA1}"/>
                  </a:ext>
                </a:extLst>
              </p:cNvPr>
              <p:cNvSpPr/>
              <p:nvPr/>
            </p:nvSpPr>
            <p:spPr>
              <a:xfrm>
                <a:off x="6579965" y="2387799"/>
                <a:ext cx="18288" cy="9525"/>
              </a:xfrm>
              <a:custGeom>
                <a:avLst/>
                <a:gdLst>
                  <a:gd name="connsiteX0" fmla="*/ 18369 w 18288"/>
                  <a:gd name="connsiteY0" fmla="*/ 57 h 9525"/>
                  <a:gd name="connsiteX1" fmla="*/ 81 w 18288"/>
                  <a:gd name="connsiteY1" fmla="*/ 57 h 9525"/>
                </a:gdLst>
                <a:ahLst/>
                <a:cxnLst>
                  <a:cxn ang="0">
                    <a:pos x="connsiteX0" y="connsiteY0"/>
                  </a:cxn>
                  <a:cxn ang="0">
                    <a:pos x="connsiteX1" y="connsiteY1"/>
                  </a:cxn>
                </a:cxnLst>
                <a:rect l="l" t="t" r="r" b="b"/>
                <a:pathLst>
                  <a:path w="18288" h="9525">
                    <a:moveTo>
                      <a:pt x="18369" y="57"/>
                    </a:moveTo>
                    <a:lnTo>
                      <a:pt x="81" y="5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30" name="Graphic 1093">
              <a:extLst>
                <a:ext uri="{FF2B5EF4-FFF2-40B4-BE49-F238E27FC236}">
                  <a16:creationId xmlns:a16="http://schemas.microsoft.com/office/drawing/2014/main" id="{1D9D54A0-F437-16D1-4FFA-D3DF05B307A6}"/>
                </a:ext>
              </a:extLst>
            </p:cNvPr>
            <p:cNvGrpSpPr/>
            <p:nvPr/>
          </p:nvGrpSpPr>
          <p:grpSpPr>
            <a:xfrm>
              <a:off x="6508110" y="2326559"/>
              <a:ext cx="43200" cy="43200"/>
              <a:chOff x="6560344" y="2365797"/>
              <a:chExt cx="18288" cy="18288"/>
            </a:xfrm>
          </p:grpSpPr>
          <p:sp>
            <p:nvSpPr>
              <p:cNvPr id="4152" name="Freeform: Shape 4151">
                <a:extLst>
                  <a:ext uri="{FF2B5EF4-FFF2-40B4-BE49-F238E27FC236}">
                    <a16:creationId xmlns:a16="http://schemas.microsoft.com/office/drawing/2014/main" id="{706AE557-9679-1D9C-257F-933C6828509A}"/>
                  </a:ext>
                </a:extLst>
              </p:cNvPr>
              <p:cNvSpPr/>
              <p:nvPr/>
            </p:nvSpPr>
            <p:spPr>
              <a:xfrm>
                <a:off x="6569488" y="2365797"/>
                <a:ext cx="9525" cy="18288"/>
              </a:xfrm>
              <a:custGeom>
                <a:avLst/>
                <a:gdLst>
                  <a:gd name="connsiteX0" fmla="*/ 79 w 9525"/>
                  <a:gd name="connsiteY0" fmla="*/ 56 h 18288"/>
                  <a:gd name="connsiteX1" fmla="*/ 79 w 9525"/>
                  <a:gd name="connsiteY1" fmla="*/ 18344 h 18288"/>
                </a:gdLst>
                <a:ahLst/>
                <a:cxnLst>
                  <a:cxn ang="0">
                    <a:pos x="connsiteX0" y="connsiteY0"/>
                  </a:cxn>
                  <a:cxn ang="0">
                    <a:pos x="connsiteX1" y="connsiteY1"/>
                  </a:cxn>
                </a:cxnLst>
                <a:rect l="l" t="t" r="r" b="b"/>
                <a:pathLst>
                  <a:path w="9525" h="18288">
                    <a:moveTo>
                      <a:pt x="79" y="56"/>
                    </a:moveTo>
                    <a:lnTo>
                      <a:pt x="79" y="1834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53" name="Freeform: Shape 4152">
                <a:extLst>
                  <a:ext uri="{FF2B5EF4-FFF2-40B4-BE49-F238E27FC236}">
                    <a16:creationId xmlns:a16="http://schemas.microsoft.com/office/drawing/2014/main" id="{2A49EE51-53DC-E33A-0F0C-B33B99F70014}"/>
                  </a:ext>
                </a:extLst>
              </p:cNvPr>
              <p:cNvSpPr/>
              <p:nvPr/>
            </p:nvSpPr>
            <p:spPr>
              <a:xfrm>
                <a:off x="6560344" y="2374941"/>
                <a:ext cx="18288" cy="9525"/>
              </a:xfrm>
              <a:custGeom>
                <a:avLst/>
                <a:gdLst>
                  <a:gd name="connsiteX0" fmla="*/ 18367 w 18288"/>
                  <a:gd name="connsiteY0" fmla="*/ 56 h 9525"/>
                  <a:gd name="connsiteX1" fmla="*/ 79 w 18288"/>
                  <a:gd name="connsiteY1" fmla="*/ 56 h 9525"/>
                </a:gdLst>
                <a:ahLst/>
                <a:cxnLst>
                  <a:cxn ang="0">
                    <a:pos x="connsiteX0" y="connsiteY0"/>
                  </a:cxn>
                  <a:cxn ang="0">
                    <a:pos x="connsiteX1" y="connsiteY1"/>
                  </a:cxn>
                </a:cxnLst>
                <a:rect l="l" t="t" r="r" b="b"/>
                <a:pathLst>
                  <a:path w="18288" h="9525">
                    <a:moveTo>
                      <a:pt x="18367" y="56"/>
                    </a:moveTo>
                    <a:lnTo>
                      <a:pt x="79" y="5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31" name="Graphic 1093">
              <a:extLst>
                <a:ext uri="{FF2B5EF4-FFF2-40B4-BE49-F238E27FC236}">
                  <a16:creationId xmlns:a16="http://schemas.microsoft.com/office/drawing/2014/main" id="{F9F7A8FA-8BC1-D39F-DF47-D70BB347C3B4}"/>
                </a:ext>
              </a:extLst>
            </p:cNvPr>
            <p:cNvGrpSpPr/>
            <p:nvPr/>
          </p:nvGrpSpPr>
          <p:grpSpPr>
            <a:xfrm>
              <a:off x="6501747" y="2309961"/>
              <a:ext cx="43200" cy="43200"/>
              <a:chOff x="6555296" y="2352462"/>
              <a:chExt cx="18288" cy="18288"/>
            </a:xfrm>
          </p:grpSpPr>
          <p:sp>
            <p:nvSpPr>
              <p:cNvPr id="4150" name="Freeform: Shape 4149">
                <a:extLst>
                  <a:ext uri="{FF2B5EF4-FFF2-40B4-BE49-F238E27FC236}">
                    <a16:creationId xmlns:a16="http://schemas.microsoft.com/office/drawing/2014/main" id="{F46CCDF0-F4A8-41E9-8908-AF1E7E81726A}"/>
                  </a:ext>
                </a:extLst>
              </p:cNvPr>
              <p:cNvSpPr/>
              <p:nvPr/>
            </p:nvSpPr>
            <p:spPr>
              <a:xfrm>
                <a:off x="6564440" y="2352462"/>
                <a:ext cx="9525" cy="18288"/>
              </a:xfrm>
              <a:custGeom>
                <a:avLst/>
                <a:gdLst>
                  <a:gd name="connsiteX0" fmla="*/ 79 w 9525"/>
                  <a:gd name="connsiteY0" fmla="*/ 55 h 18288"/>
                  <a:gd name="connsiteX1" fmla="*/ 79 w 9525"/>
                  <a:gd name="connsiteY1" fmla="*/ 18343 h 18288"/>
                </a:gdLst>
                <a:ahLst/>
                <a:cxnLst>
                  <a:cxn ang="0">
                    <a:pos x="connsiteX0" y="connsiteY0"/>
                  </a:cxn>
                  <a:cxn ang="0">
                    <a:pos x="connsiteX1" y="connsiteY1"/>
                  </a:cxn>
                </a:cxnLst>
                <a:rect l="l" t="t" r="r" b="b"/>
                <a:pathLst>
                  <a:path w="9525" h="18288">
                    <a:moveTo>
                      <a:pt x="79" y="55"/>
                    </a:moveTo>
                    <a:lnTo>
                      <a:pt x="79" y="1834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51" name="Freeform: Shape 4150">
                <a:extLst>
                  <a:ext uri="{FF2B5EF4-FFF2-40B4-BE49-F238E27FC236}">
                    <a16:creationId xmlns:a16="http://schemas.microsoft.com/office/drawing/2014/main" id="{A1F044F8-158A-BC7A-F6C9-77972A7E52F2}"/>
                  </a:ext>
                </a:extLst>
              </p:cNvPr>
              <p:cNvSpPr/>
              <p:nvPr/>
            </p:nvSpPr>
            <p:spPr>
              <a:xfrm>
                <a:off x="6555296" y="2361606"/>
                <a:ext cx="18288" cy="9525"/>
              </a:xfrm>
              <a:custGeom>
                <a:avLst/>
                <a:gdLst>
                  <a:gd name="connsiteX0" fmla="*/ 18367 w 18288"/>
                  <a:gd name="connsiteY0" fmla="*/ 55 h 9525"/>
                  <a:gd name="connsiteX1" fmla="*/ 79 w 18288"/>
                  <a:gd name="connsiteY1" fmla="*/ 55 h 9525"/>
                </a:gdLst>
                <a:ahLst/>
                <a:cxnLst>
                  <a:cxn ang="0">
                    <a:pos x="connsiteX0" y="connsiteY0"/>
                  </a:cxn>
                  <a:cxn ang="0">
                    <a:pos x="connsiteX1" y="connsiteY1"/>
                  </a:cxn>
                </a:cxnLst>
                <a:rect l="l" t="t" r="r" b="b"/>
                <a:pathLst>
                  <a:path w="18288" h="9525">
                    <a:moveTo>
                      <a:pt x="18367" y="55"/>
                    </a:moveTo>
                    <a:lnTo>
                      <a:pt x="79" y="5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32" name="Graphic 1093">
              <a:extLst>
                <a:ext uri="{FF2B5EF4-FFF2-40B4-BE49-F238E27FC236}">
                  <a16:creationId xmlns:a16="http://schemas.microsoft.com/office/drawing/2014/main" id="{21A55ED9-167D-B08D-0C5B-378FA308687F}"/>
                </a:ext>
              </a:extLst>
            </p:cNvPr>
            <p:cNvGrpSpPr/>
            <p:nvPr/>
          </p:nvGrpSpPr>
          <p:grpSpPr>
            <a:xfrm>
              <a:off x="6499586" y="2294312"/>
              <a:ext cx="43200" cy="43200"/>
              <a:chOff x="6553581" y="2339889"/>
              <a:chExt cx="18288" cy="18288"/>
            </a:xfrm>
          </p:grpSpPr>
          <p:sp>
            <p:nvSpPr>
              <p:cNvPr id="4148" name="Freeform: Shape 4147">
                <a:extLst>
                  <a:ext uri="{FF2B5EF4-FFF2-40B4-BE49-F238E27FC236}">
                    <a16:creationId xmlns:a16="http://schemas.microsoft.com/office/drawing/2014/main" id="{551C7BDC-2032-1862-54D1-08DE82FBE265}"/>
                  </a:ext>
                </a:extLst>
              </p:cNvPr>
              <p:cNvSpPr/>
              <p:nvPr/>
            </p:nvSpPr>
            <p:spPr>
              <a:xfrm>
                <a:off x="6562725" y="2339889"/>
                <a:ext cx="9525" cy="18288"/>
              </a:xfrm>
              <a:custGeom>
                <a:avLst/>
                <a:gdLst>
                  <a:gd name="connsiteX0" fmla="*/ 79 w 9525"/>
                  <a:gd name="connsiteY0" fmla="*/ 53 h 18288"/>
                  <a:gd name="connsiteX1" fmla="*/ 79 w 9525"/>
                  <a:gd name="connsiteY1" fmla="*/ 18341 h 18288"/>
                </a:gdLst>
                <a:ahLst/>
                <a:cxnLst>
                  <a:cxn ang="0">
                    <a:pos x="connsiteX0" y="connsiteY0"/>
                  </a:cxn>
                  <a:cxn ang="0">
                    <a:pos x="connsiteX1" y="connsiteY1"/>
                  </a:cxn>
                </a:cxnLst>
                <a:rect l="l" t="t" r="r" b="b"/>
                <a:pathLst>
                  <a:path w="9525" h="18288">
                    <a:moveTo>
                      <a:pt x="79" y="53"/>
                    </a:moveTo>
                    <a:lnTo>
                      <a:pt x="79" y="1834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49" name="Freeform: Shape 4148">
                <a:extLst>
                  <a:ext uri="{FF2B5EF4-FFF2-40B4-BE49-F238E27FC236}">
                    <a16:creationId xmlns:a16="http://schemas.microsoft.com/office/drawing/2014/main" id="{445CC400-D889-6DD6-07D7-29DCBE4A6E93}"/>
                  </a:ext>
                </a:extLst>
              </p:cNvPr>
              <p:cNvSpPr/>
              <p:nvPr/>
            </p:nvSpPr>
            <p:spPr>
              <a:xfrm>
                <a:off x="6553581" y="2349033"/>
                <a:ext cx="18288" cy="9525"/>
              </a:xfrm>
              <a:custGeom>
                <a:avLst/>
                <a:gdLst>
                  <a:gd name="connsiteX0" fmla="*/ 18367 w 18288"/>
                  <a:gd name="connsiteY0" fmla="*/ 53 h 9525"/>
                  <a:gd name="connsiteX1" fmla="*/ 79 w 18288"/>
                  <a:gd name="connsiteY1" fmla="*/ 53 h 9525"/>
                </a:gdLst>
                <a:ahLst/>
                <a:cxnLst>
                  <a:cxn ang="0">
                    <a:pos x="connsiteX0" y="connsiteY0"/>
                  </a:cxn>
                  <a:cxn ang="0">
                    <a:pos x="connsiteX1" y="connsiteY1"/>
                  </a:cxn>
                </a:cxnLst>
                <a:rect l="l" t="t" r="r" b="b"/>
                <a:pathLst>
                  <a:path w="18288" h="9525">
                    <a:moveTo>
                      <a:pt x="18367" y="53"/>
                    </a:moveTo>
                    <a:lnTo>
                      <a:pt x="79" y="5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33" name="Graphic 1093">
              <a:extLst>
                <a:ext uri="{FF2B5EF4-FFF2-40B4-BE49-F238E27FC236}">
                  <a16:creationId xmlns:a16="http://schemas.microsoft.com/office/drawing/2014/main" id="{2EB4F6DF-81A8-21E6-E55C-875E0E8C8CFB}"/>
                </a:ext>
              </a:extLst>
            </p:cNvPr>
            <p:cNvGrpSpPr/>
            <p:nvPr/>
          </p:nvGrpSpPr>
          <p:grpSpPr>
            <a:xfrm>
              <a:off x="6475094" y="2277120"/>
              <a:ext cx="43200" cy="43200"/>
              <a:chOff x="6534150" y="2326077"/>
              <a:chExt cx="18288" cy="18288"/>
            </a:xfrm>
          </p:grpSpPr>
          <p:sp>
            <p:nvSpPr>
              <p:cNvPr id="4146" name="Freeform: Shape 4145">
                <a:extLst>
                  <a:ext uri="{FF2B5EF4-FFF2-40B4-BE49-F238E27FC236}">
                    <a16:creationId xmlns:a16="http://schemas.microsoft.com/office/drawing/2014/main" id="{7B9993BD-3D7C-892B-BECE-3F10AFC48165}"/>
                  </a:ext>
                </a:extLst>
              </p:cNvPr>
              <p:cNvSpPr/>
              <p:nvPr/>
            </p:nvSpPr>
            <p:spPr>
              <a:xfrm>
                <a:off x="6543294" y="2326077"/>
                <a:ext cx="9525" cy="18288"/>
              </a:xfrm>
              <a:custGeom>
                <a:avLst/>
                <a:gdLst>
                  <a:gd name="connsiteX0" fmla="*/ 77 w 9525"/>
                  <a:gd name="connsiteY0" fmla="*/ 52 h 18288"/>
                  <a:gd name="connsiteX1" fmla="*/ 77 w 9525"/>
                  <a:gd name="connsiteY1" fmla="*/ 18340 h 18288"/>
                </a:gdLst>
                <a:ahLst/>
                <a:cxnLst>
                  <a:cxn ang="0">
                    <a:pos x="connsiteX0" y="connsiteY0"/>
                  </a:cxn>
                  <a:cxn ang="0">
                    <a:pos x="connsiteX1" y="connsiteY1"/>
                  </a:cxn>
                </a:cxnLst>
                <a:rect l="l" t="t" r="r" b="b"/>
                <a:pathLst>
                  <a:path w="9525" h="18288">
                    <a:moveTo>
                      <a:pt x="77" y="52"/>
                    </a:moveTo>
                    <a:lnTo>
                      <a:pt x="77" y="1834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47" name="Freeform: Shape 4146">
                <a:extLst>
                  <a:ext uri="{FF2B5EF4-FFF2-40B4-BE49-F238E27FC236}">
                    <a16:creationId xmlns:a16="http://schemas.microsoft.com/office/drawing/2014/main" id="{990DF4EB-1D0E-7344-2C14-7EE362807E4B}"/>
                  </a:ext>
                </a:extLst>
              </p:cNvPr>
              <p:cNvSpPr/>
              <p:nvPr/>
            </p:nvSpPr>
            <p:spPr>
              <a:xfrm>
                <a:off x="6534150" y="2335221"/>
                <a:ext cx="18288" cy="9525"/>
              </a:xfrm>
              <a:custGeom>
                <a:avLst/>
                <a:gdLst>
                  <a:gd name="connsiteX0" fmla="*/ 18365 w 18288"/>
                  <a:gd name="connsiteY0" fmla="*/ 52 h 9525"/>
                  <a:gd name="connsiteX1" fmla="*/ 77 w 18288"/>
                  <a:gd name="connsiteY1" fmla="*/ 52 h 9525"/>
                </a:gdLst>
                <a:ahLst/>
                <a:cxnLst>
                  <a:cxn ang="0">
                    <a:pos x="connsiteX0" y="connsiteY0"/>
                  </a:cxn>
                  <a:cxn ang="0">
                    <a:pos x="connsiteX1" y="connsiteY1"/>
                  </a:cxn>
                </a:cxnLst>
                <a:rect l="l" t="t" r="r" b="b"/>
                <a:pathLst>
                  <a:path w="18288" h="9525">
                    <a:moveTo>
                      <a:pt x="18365" y="52"/>
                    </a:moveTo>
                    <a:lnTo>
                      <a:pt x="77" y="5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34" name="Graphic 1093">
              <a:extLst>
                <a:ext uri="{FF2B5EF4-FFF2-40B4-BE49-F238E27FC236}">
                  <a16:creationId xmlns:a16="http://schemas.microsoft.com/office/drawing/2014/main" id="{B4A44687-DD3C-703C-E97C-A5044CBF80E9}"/>
                </a:ext>
              </a:extLst>
            </p:cNvPr>
            <p:cNvGrpSpPr/>
            <p:nvPr/>
          </p:nvGrpSpPr>
          <p:grpSpPr>
            <a:xfrm>
              <a:off x="6436796" y="2259930"/>
              <a:ext cx="43200" cy="43200"/>
              <a:chOff x="6503765" y="2312266"/>
              <a:chExt cx="18288" cy="18288"/>
            </a:xfrm>
          </p:grpSpPr>
          <p:sp>
            <p:nvSpPr>
              <p:cNvPr id="4144" name="Freeform: Shape 4143">
                <a:extLst>
                  <a:ext uri="{FF2B5EF4-FFF2-40B4-BE49-F238E27FC236}">
                    <a16:creationId xmlns:a16="http://schemas.microsoft.com/office/drawing/2014/main" id="{52E0784D-D08E-D07D-BADF-1E033351CDE9}"/>
                  </a:ext>
                </a:extLst>
              </p:cNvPr>
              <p:cNvSpPr/>
              <p:nvPr/>
            </p:nvSpPr>
            <p:spPr>
              <a:xfrm>
                <a:off x="6512909" y="2312266"/>
                <a:ext cx="9525" cy="18288"/>
              </a:xfrm>
              <a:custGeom>
                <a:avLst/>
                <a:gdLst>
                  <a:gd name="connsiteX0" fmla="*/ 73 w 9525"/>
                  <a:gd name="connsiteY0" fmla="*/ 50 h 18288"/>
                  <a:gd name="connsiteX1" fmla="*/ 73 w 9525"/>
                  <a:gd name="connsiteY1" fmla="*/ 18338 h 18288"/>
                </a:gdLst>
                <a:ahLst/>
                <a:cxnLst>
                  <a:cxn ang="0">
                    <a:pos x="connsiteX0" y="connsiteY0"/>
                  </a:cxn>
                  <a:cxn ang="0">
                    <a:pos x="connsiteX1" y="connsiteY1"/>
                  </a:cxn>
                </a:cxnLst>
                <a:rect l="l" t="t" r="r" b="b"/>
                <a:pathLst>
                  <a:path w="9525" h="18288">
                    <a:moveTo>
                      <a:pt x="73" y="50"/>
                    </a:moveTo>
                    <a:lnTo>
                      <a:pt x="73" y="1833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45" name="Freeform: Shape 4144">
                <a:extLst>
                  <a:ext uri="{FF2B5EF4-FFF2-40B4-BE49-F238E27FC236}">
                    <a16:creationId xmlns:a16="http://schemas.microsoft.com/office/drawing/2014/main" id="{FC73CCFC-DC5A-EA8F-1716-33D3CB083F0C}"/>
                  </a:ext>
                </a:extLst>
              </p:cNvPr>
              <p:cNvSpPr/>
              <p:nvPr/>
            </p:nvSpPr>
            <p:spPr>
              <a:xfrm>
                <a:off x="6503765" y="2321410"/>
                <a:ext cx="18288" cy="9525"/>
              </a:xfrm>
              <a:custGeom>
                <a:avLst/>
                <a:gdLst>
                  <a:gd name="connsiteX0" fmla="*/ 18361 w 18288"/>
                  <a:gd name="connsiteY0" fmla="*/ 50 h 9525"/>
                  <a:gd name="connsiteX1" fmla="*/ 73 w 18288"/>
                  <a:gd name="connsiteY1" fmla="*/ 50 h 9525"/>
                </a:gdLst>
                <a:ahLst/>
                <a:cxnLst>
                  <a:cxn ang="0">
                    <a:pos x="connsiteX0" y="connsiteY0"/>
                  </a:cxn>
                  <a:cxn ang="0">
                    <a:pos x="connsiteX1" y="connsiteY1"/>
                  </a:cxn>
                </a:cxnLst>
                <a:rect l="l" t="t" r="r" b="b"/>
                <a:pathLst>
                  <a:path w="18288" h="9525">
                    <a:moveTo>
                      <a:pt x="18361" y="50"/>
                    </a:moveTo>
                    <a:lnTo>
                      <a:pt x="73" y="5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35" name="Graphic 1093">
              <a:extLst>
                <a:ext uri="{FF2B5EF4-FFF2-40B4-BE49-F238E27FC236}">
                  <a16:creationId xmlns:a16="http://schemas.microsoft.com/office/drawing/2014/main" id="{2A66B75B-3285-69C7-B6B4-1ABAF3C29572}"/>
                </a:ext>
              </a:extLst>
            </p:cNvPr>
            <p:cNvGrpSpPr/>
            <p:nvPr/>
          </p:nvGrpSpPr>
          <p:grpSpPr>
            <a:xfrm>
              <a:off x="6421550" y="2242384"/>
              <a:ext cx="43200" cy="43200"/>
              <a:chOff x="6491669" y="2298169"/>
              <a:chExt cx="18288" cy="18288"/>
            </a:xfrm>
          </p:grpSpPr>
          <p:sp>
            <p:nvSpPr>
              <p:cNvPr id="4142" name="Freeform: Shape 4141">
                <a:extLst>
                  <a:ext uri="{FF2B5EF4-FFF2-40B4-BE49-F238E27FC236}">
                    <a16:creationId xmlns:a16="http://schemas.microsoft.com/office/drawing/2014/main" id="{2EB63072-8E5C-FB87-234F-577B3F29E798}"/>
                  </a:ext>
                </a:extLst>
              </p:cNvPr>
              <p:cNvSpPr/>
              <p:nvPr/>
            </p:nvSpPr>
            <p:spPr>
              <a:xfrm>
                <a:off x="6500813" y="2298169"/>
                <a:ext cx="9525" cy="18288"/>
              </a:xfrm>
              <a:custGeom>
                <a:avLst/>
                <a:gdLst>
                  <a:gd name="connsiteX0" fmla="*/ 72 w 9525"/>
                  <a:gd name="connsiteY0" fmla="*/ 49 h 18288"/>
                  <a:gd name="connsiteX1" fmla="*/ 72 w 9525"/>
                  <a:gd name="connsiteY1" fmla="*/ 18337 h 18288"/>
                </a:gdLst>
                <a:ahLst/>
                <a:cxnLst>
                  <a:cxn ang="0">
                    <a:pos x="connsiteX0" y="connsiteY0"/>
                  </a:cxn>
                  <a:cxn ang="0">
                    <a:pos x="connsiteX1" y="connsiteY1"/>
                  </a:cxn>
                </a:cxnLst>
                <a:rect l="l" t="t" r="r" b="b"/>
                <a:pathLst>
                  <a:path w="9525" h="18288">
                    <a:moveTo>
                      <a:pt x="72" y="49"/>
                    </a:moveTo>
                    <a:lnTo>
                      <a:pt x="72" y="1833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43" name="Freeform: Shape 4142">
                <a:extLst>
                  <a:ext uri="{FF2B5EF4-FFF2-40B4-BE49-F238E27FC236}">
                    <a16:creationId xmlns:a16="http://schemas.microsoft.com/office/drawing/2014/main" id="{A5983A18-A765-C57D-E00A-3E0E90740348}"/>
                  </a:ext>
                </a:extLst>
              </p:cNvPr>
              <p:cNvSpPr/>
              <p:nvPr/>
            </p:nvSpPr>
            <p:spPr>
              <a:xfrm>
                <a:off x="6491669" y="2307313"/>
                <a:ext cx="18288" cy="9525"/>
              </a:xfrm>
              <a:custGeom>
                <a:avLst/>
                <a:gdLst>
                  <a:gd name="connsiteX0" fmla="*/ 18360 w 18288"/>
                  <a:gd name="connsiteY0" fmla="*/ 49 h 9525"/>
                  <a:gd name="connsiteX1" fmla="*/ 72 w 18288"/>
                  <a:gd name="connsiteY1" fmla="*/ 49 h 9525"/>
                </a:gdLst>
                <a:ahLst/>
                <a:cxnLst>
                  <a:cxn ang="0">
                    <a:pos x="connsiteX0" y="connsiteY0"/>
                  </a:cxn>
                  <a:cxn ang="0">
                    <a:pos x="connsiteX1" y="connsiteY1"/>
                  </a:cxn>
                </a:cxnLst>
                <a:rect l="l" t="t" r="r" b="b"/>
                <a:pathLst>
                  <a:path w="18288" h="9525">
                    <a:moveTo>
                      <a:pt x="18360" y="49"/>
                    </a:moveTo>
                    <a:lnTo>
                      <a:pt x="72" y="4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36" name="Graphic 1093">
              <a:extLst>
                <a:ext uri="{FF2B5EF4-FFF2-40B4-BE49-F238E27FC236}">
                  <a16:creationId xmlns:a16="http://schemas.microsoft.com/office/drawing/2014/main" id="{BD60B9A9-25FE-2CE8-7D74-2898774A4130}"/>
                </a:ext>
              </a:extLst>
            </p:cNvPr>
            <p:cNvGrpSpPr/>
            <p:nvPr/>
          </p:nvGrpSpPr>
          <p:grpSpPr>
            <a:xfrm>
              <a:off x="6395258" y="2227446"/>
              <a:ext cx="43200" cy="43200"/>
              <a:chOff x="6470809" y="2286168"/>
              <a:chExt cx="18288" cy="18288"/>
            </a:xfrm>
          </p:grpSpPr>
          <p:sp>
            <p:nvSpPr>
              <p:cNvPr id="4140" name="Freeform: Shape 4139">
                <a:extLst>
                  <a:ext uri="{FF2B5EF4-FFF2-40B4-BE49-F238E27FC236}">
                    <a16:creationId xmlns:a16="http://schemas.microsoft.com/office/drawing/2014/main" id="{D7A2EC67-6CE9-392E-B74D-C37DA5DB1F0B}"/>
                  </a:ext>
                </a:extLst>
              </p:cNvPr>
              <p:cNvSpPr/>
              <p:nvPr/>
            </p:nvSpPr>
            <p:spPr>
              <a:xfrm>
                <a:off x="6479953" y="2286168"/>
                <a:ext cx="9525" cy="18288"/>
              </a:xfrm>
              <a:custGeom>
                <a:avLst/>
                <a:gdLst>
                  <a:gd name="connsiteX0" fmla="*/ 70 w 9525"/>
                  <a:gd name="connsiteY0" fmla="*/ 48 h 18288"/>
                  <a:gd name="connsiteX1" fmla="*/ 70 w 9525"/>
                  <a:gd name="connsiteY1" fmla="*/ 18336 h 18288"/>
                </a:gdLst>
                <a:ahLst/>
                <a:cxnLst>
                  <a:cxn ang="0">
                    <a:pos x="connsiteX0" y="connsiteY0"/>
                  </a:cxn>
                  <a:cxn ang="0">
                    <a:pos x="connsiteX1" y="connsiteY1"/>
                  </a:cxn>
                </a:cxnLst>
                <a:rect l="l" t="t" r="r" b="b"/>
                <a:pathLst>
                  <a:path w="9525" h="18288">
                    <a:moveTo>
                      <a:pt x="70" y="48"/>
                    </a:moveTo>
                    <a:lnTo>
                      <a:pt x="70" y="1833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41" name="Freeform: Shape 4140">
                <a:extLst>
                  <a:ext uri="{FF2B5EF4-FFF2-40B4-BE49-F238E27FC236}">
                    <a16:creationId xmlns:a16="http://schemas.microsoft.com/office/drawing/2014/main" id="{09FED0EB-B7EF-2B8E-4874-FAE5084F984D}"/>
                  </a:ext>
                </a:extLst>
              </p:cNvPr>
              <p:cNvSpPr/>
              <p:nvPr/>
            </p:nvSpPr>
            <p:spPr>
              <a:xfrm>
                <a:off x="6470809" y="2295312"/>
                <a:ext cx="18288" cy="9525"/>
              </a:xfrm>
              <a:custGeom>
                <a:avLst/>
                <a:gdLst>
                  <a:gd name="connsiteX0" fmla="*/ 18358 w 18288"/>
                  <a:gd name="connsiteY0" fmla="*/ 48 h 9525"/>
                  <a:gd name="connsiteX1" fmla="*/ 70 w 18288"/>
                  <a:gd name="connsiteY1" fmla="*/ 48 h 9525"/>
                </a:gdLst>
                <a:ahLst/>
                <a:cxnLst>
                  <a:cxn ang="0">
                    <a:pos x="connsiteX0" y="connsiteY0"/>
                  </a:cxn>
                  <a:cxn ang="0">
                    <a:pos x="connsiteX1" y="connsiteY1"/>
                  </a:cxn>
                </a:cxnLst>
                <a:rect l="l" t="t" r="r" b="b"/>
                <a:pathLst>
                  <a:path w="18288" h="9525">
                    <a:moveTo>
                      <a:pt x="18358" y="48"/>
                    </a:moveTo>
                    <a:lnTo>
                      <a:pt x="70" y="4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37" name="Graphic 1093">
              <a:extLst>
                <a:ext uri="{FF2B5EF4-FFF2-40B4-BE49-F238E27FC236}">
                  <a16:creationId xmlns:a16="http://schemas.microsoft.com/office/drawing/2014/main" id="{E34AF308-02D4-6436-5CF1-90EA16E2829C}"/>
                </a:ext>
              </a:extLst>
            </p:cNvPr>
            <p:cNvGrpSpPr/>
            <p:nvPr/>
          </p:nvGrpSpPr>
          <p:grpSpPr>
            <a:xfrm>
              <a:off x="6325025" y="2210136"/>
              <a:ext cx="43200" cy="43200"/>
              <a:chOff x="6415088" y="2272261"/>
              <a:chExt cx="18288" cy="18288"/>
            </a:xfrm>
          </p:grpSpPr>
          <p:sp>
            <p:nvSpPr>
              <p:cNvPr id="4138" name="Freeform: Shape 4137">
                <a:extLst>
                  <a:ext uri="{FF2B5EF4-FFF2-40B4-BE49-F238E27FC236}">
                    <a16:creationId xmlns:a16="http://schemas.microsoft.com/office/drawing/2014/main" id="{27B76316-3094-8059-BB15-314E126FBFAA}"/>
                  </a:ext>
                </a:extLst>
              </p:cNvPr>
              <p:cNvSpPr/>
              <p:nvPr/>
            </p:nvSpPr>
            <p:spPr>
              <a:xfrm>
                <a:off x="6424232" y="2272261"/>
                <a:ext cx="9525" cy="18288"/>
              </a:xfrm>
              <a:custGeom>
                <a:avLst/>
                <a:gdLst>
                  <a:gd name="connsiteX0" fmla="*/ 64 w 9525"/>
                  <a:gd name="connsiteY0" fmla="*/ 46 h 18288"/>
                  <a:gd name="connsiteX1" fmla="*/ 64 w 9525"/>
                  <a:gd name="connsiteY1" fmla="*/ 18334 h 18288"/>
                </a:gdLst>
                <a:ahLst/>
                <a:cxnLst>
                  <a:cxn ang="0">
                    <a:pos x="connsiteX0" y="connsiteY0"/>
                  </a:cxn>
                  <a:cxn ang="0">
                    <a:pos x="connsiteX1" y="connsiteY1"/>
                  </a:cxn>
                </a:cxnLst>
                <a:rect l="l" t="t" r="r" b="b"/>
                <a:pathLst>
                  <a:path w="9525" h="18288">
                    <a:moveTo>
                      <a:pt x="64" y="46"/>
                    </a:moveTo>
                    <a:lnTo>
                      <a:pt x="64" y="1833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39" name="Freeform: Shape 4138">
                <a:extLst>
                  <a:ext uri="{FF2B5EF4-FFF2-40B4-BE49-F238E27FC236}">
                    <a16:creationId xmlns:a16="http://schemas.microsoft.com/office/drawing/2014/main" id="{284E2576-AE1D-0386-19FA-F40D4C023643}"/>
                  </a:ext>
                </a:extLst>
              </p:cNvPr>
              <p:cNvSpPr/>
              <p:nvPr/>
            </p:nvSpPr>
            <p:spPr>
              <a:xfrm>
                <a:off x="6415088" y="2281405"/>
                <a:ext cx="18288" cy="9525"/>
              </a:xfrm>
              <a:custGeom>
                <a:avLst/>
                <a:gdLst>
                  <a:gd name="connsiteX0" fmla="*/ 18352 w 18288"/>
                  <a:gd name="connsiteY0" fmla="*/ 46 h 9525"/>
                  <a:gd name="connsiteX1" fmla="*/ 64 w 18288"/>
                  <a:gd name="connsiteY1" fmla="*/ 46 h 9525"/>
                </a:gdLst>
                <a:ahLst/>
                <a:cxnLst>
                  <a:cxn ang="0">
                    <a:pos x="connsiteX0" y="connsiteY0"/>
                  </a:cxn>
                  <a:cxn ang="0">
                    <a:pos x="connsiteX1" y="connsiteY1"/>
                  </a:cxn>
                </a:cxnLst>
                <a:rect l="l" t="t" r="r" b="b"/>
                <a:pathLst>
                  <a:path w="18288" h="9525">
                    <a:moveTo>
                      <a:pt x="18352" y="46"/>
                    </a:moveTo>
                    <a:lnTo>
                      <a:pt x="64" y="4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38" name="Graphic 1093">
              <a:extLst>
                <a:ext uri="{FF2B5EF4-FFF2-40B4-BE49-F238E27FC236}">
                  <a16:creationId xmlns:a16="http://schemas.microsoft.com/office/drawing/2014/main" id="{BA940FDD-61C7-5965-C1C6-CEA5B4A36BB1}"/>
                </a:ext>
              </a:extLst>
            </p:cNvPr>
            <p:cNvGrpSpPr/>
            <p:nvPr/>
          </p:nvGrpSpPr>
          <p:grpSpPr>
            <a:xfrm>
              <a:off x="6318302" y="2193656"/>
              <a:ext cx="43200" cy="43200"/>
              <a:chOff x="6409754" y="2259021"/>
              <a:chExt cx="18288" cy="18288"/>
            </a:xfrm>
          </p:grpSpPr>
          <p:sp>
            <p:nvSpPr>
              <p:cNvPr id="4136" name="Freeform: Shape 4135">
                <a:extLst>
                  <a:ext uri="{FF2B5EF4-FFF2-40B4-BE49-F238E27FC236}">
                    <a16:creationId xmlns:a16="http://schemas.microsoft.com/office/drawing/2014/main" id="{1143AB2E-3B70-8CC8-B6FF-D23FE202EB2E}"/>
                  </a:ext>
                </a:extLst>
              </p:cNvPr>
              <p:cNvSpPr/>
              <p:nvPr/>
            </p:nvSpPr>
            <p:spPr>
              <a:xfrm>
                <a:off x="6418898" y="2259021"/>
                <a:ext cx="9525" cy="18288"/>
              </a:xfrm>
              <a:custGeom>
                <a:avLst/>
                <a:gdLst>
                  <a:gd name="connsiteX0" fmla="*/ 64 w 9525"/>
                  <a:gd name="connsiteY0" fmla="*/ 45 h 18288"/>
                  <a:gd name="connsiteX1" fmla="*/ 64 w 9525"/>
                  <a:gd name="connsiteY1" fmla="*/ 18333 h 18288"/>
                </a:gdLst>
                <a:ahLst/>
                <a:cxnLst>
                  <a:cxn ang="0">
                    <a:pos x="connsiteX0" y="connsiteY0"/>
                  </a:cxn>
                  <a:cxn ang="0">
                    <a:pos x="connsiteX1" y="connsiteY1"/>
                  </a:cxn>
                </a:cxnLst>
                <a:rect l="l" t="t" r="r" b="b"/>
                <a:pathLst>
                  <a:path w="9525" h="18288">
                    <a:moveTo>
                      <a:pt x="64" y="45"/>
                    </a:moveTo>
                    <a:lnTo>
                      <a:pt x="64" y="1833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37" name="Freeform: Shape 4136">
                <a:extLst>
                  <a:ext uri="{FF2B5EF4-FFF2-40B4-BE49-F238E27FC236}">
                    <a16:creationId xmlns:a16="http://schemas.microsoft.com/office/drawing/2014/main" id="{37450FB4-7588-A6A0-EC4D-90599299523A}"/>
                  </a:ext>
                </a:extLst>
              </p:cNvPr>
              <p:cNvSpPr/>
              <p:nvPr/>
            </p:nvSpPr>
            <p:spPr>
              <a:xfrm>
                <a:off x="6409754" y="2268165"/>
                <a:ext cx="18287" cy="9525"/>
              </a:xfrm>
              <a:custGeom>
                <a:avLst/>
                <a:gdLst>
                  <a:gd name="connsiteX0" fmla="*/ 18352 w 18287"/>
                  <a:gd name="connsiteY0" fmla="*/ 45 h 9525"/>
                  <a:gd name="connsiteX1" fmla="*/ 64 w 18287"/>
                  <a:gd name="connsiteY1" fmla="*/ 45 h 9525"/>
                </a:gdLst>
                <a:ahLst/>
                <a:cxnLst>
                  <a:cxn ang="0">
                    <a:pos x="connsiteX0" y="connsiteY0"/>
                  </a:cxn>
                  <a:cxn ang="0">
                    <a:pos x="connsiteX1" y="connsiteY1"/>
                  </a:cxn>
                </a:cxnLst>
                <a:rect l="l" t="t" r="r" b="b"/>
                <a:pathLst>
                  <a:path w="18287" h="9525">
                    <a:moveTo>
                      <a:pt x="18352" y="45"/>
                    </a:moveTo>
                    <a:lnTo>
                      <a:pt x="64" y="4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39" name="Graphic 1093">
              <a:extLst>
                <a:ext uri="{FF2B5EF4-FFF2-40B4-BE49-F238E27FC236}">
                  <a16:creationId xmlns:a16="http://schemas.microsoft.com/office/drawing/2014/main" id="{EB3B54D9-0AB8-D0EE-58E5-17A0C23EDDA4}"/>
                </a:ext>
              </a:extLst>
            </p:cNvPr>
            <p:cNvGrpSpPr/>
            <p:nvPr/>
          </p:nvGrpSpPr>
          <p:grpSpPr>
            <a:xfrm>
              <a:off x="6304376" y="2177296"/>
              <a:ext cx="43200" cy="43200"/>
              <a:chOff x="6398705" y="2245877"/>
              <a:chExt cx="18287" cy="18288"/>
            </a:xfrm>
          </p:grpSpPr>
          <p:sp>
            <p:nvSpPr>
              <p:cNvPr id="4134" name="Freeform: Shape 4133">
                <a:extLst>
                  <a:ext uri="{FF2B5EF4-FFF2-40B4-BE49-F238E27FC236}">
                    <a16:creationId xmlns:a16="http://schemas.microsoft.com/office/drawing/2014/main" id="{08962C37-A160-7277-7C16-F5DDE5EDC76F}"/>
                  </a:ext>
                </a:extLst>
              </p:cNvPr>
              <p:cNvSpPr/>
              <p:nvPr/>
            </p:nvSpPr>
            <p:spPr>
              <a:xfrm>
                <a:off x="6407849" y="2245877"/>
                <a:ext cx="9525" cy="18288"/>
              </a:xfrm>
              <a:custGeom>
                <a:avLst/>
                <a:gdLst>
                  <a:gd name="connsiteX0" fmla="*/ 62 w 9525"/>
                  <a:gd name="connsiteY0" fmla="*/ 43 h 18288"/>
                  <a:gd name="connsiteX1" fmla="*/ 62 w 9525"/>
                  <a:gd name="connsiteY1" fmla="*/ 18331 h 18288"/>
                </a:gdLst>
                <a:ahLst/>
                <a:cxnLst>
                  <a:cxn ang="0">
                    <a:pos x="connsiteX0" y="connsiteY0"/>
                  </a:cxn>
                  <a:cxn ang="0">
                    <a:pos x="connsiteX1" y="connsiteY1"/>
                  </a:cxn>
                </a:cxnLst>
                <a:rect l="l" t="t" r="r" b="b"/>
                <a:pathLst>
                  <a:path w="9525" h="18288">
                    <a:moveTo>
                      <a:pt x="62" y="43"/>
                    </a:moveTo>
                    <a:lnTo>
                      <a:pt x="62" y="1833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35" name="Freeform: Shape 4134">
                <a:extLst>
                  <a:ext uri="{FF2B5EF4-FFF2-40B4-BE49-F238E27FC236}">
                    <a16:creationId xmlns:a16="http://schemas.microsoft.com/office/drawing/2014/main" id="{4240664C-EEE0-8995-1DB6-06742F314782}"/>
                  </a:ext>
                </a:extLst>
              </p:cNvPr>
              <p:cNvSpPr/>
              <p:nvPr/>
            </p:nvSpPr>
            <p:spPr>
              <a:xfrm>
                <a:off x="6398705" y="2255021"/>
                <a:ext cx="18287" cy="9525"/>
              </a:xfrm>
              <a:custGeom>
                <a:avLst/>
                <a:gdLst>
                  <a:gd name="connsiteX0" fmla="*/ 18350 w 18287"/>
                  <a:gd name="connsiteY0" fmla="*/ 43 h 9525"/>
                  <a:gd name="connsiteX1" fmla="*/ 62 w 18287"/>
                  <a:gd name="connsiteY1" fmla="*/ 43 h 9525"/>
                </a:gdLst>
                <a:ahLst/>
                <a:cxnLst>
                  <a:cxn ang="0">
                    <a:pos x="connsiteX0" y="connsiteY0"/>
                  </a:cxn>
                  <a:cxn ang="0">
                    <a:pos x="connsiteX1" y="connsiteY1"/>
                  </a:cxn>
                </a:cxnLst>
                <a:rect l="l" t="t" r="r" b="b"/>
                <a:pathLst>
                  <a:path w="18287" h="9525">
                    <a:moveTo>
                      <a:pt x="18350" y="43"/>
                    </a:moveTo>
                    <a:lnTo>
                      <a:pt x="62" y="4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40" name="Graphic 1093">
              <a:extLst>
                <a:ext uri="{FF2B5EF4-FFF2-40B4-BE49-F238E27FC236}">
                  <a16:creationId xmlns:a16="http://schemas.microsoft.com/office/drawing/2014/main" id="{5A0A8CE0-2C4F-0C39-0373-18B67D8D08CD}"/>
                </a:ext>
              </a:extLst>
            </p:cNvPr>
            <p:cNvGrpSpPr/>
            <p:nvPr/>
          </p:nvGrpSpPr>
          <p:grpSpPr>
            <a:xfrm>
              <a:off x="6301975" y="2161055"/>
              <a:ext cx="43200" cy="43200"/>
              <a:chOff x="6396800" y="2232828"/>
              <a:chExt cx="18288" cy="18288"/>
            </a:xfrm>
          </p:grpSpPr>
          <p:sp>
            <p:nvSpPr>
              <p:cNvPr id="4132" name="Freeform: Shape 4131">
                <a:extLst>
                  <a:ext uri="{FF2B5EF4-FFF2-40B4-BE49-F238E27FC236}">
                    <a16:creationId xmlns:a16="http://schemas.microsoft.com/office/drawing/2014/main" id="{43D91541-A45B-3FE7-E133-E628D54A8AB5}"/>
                  </a:ext>
                </a:extLst>
              </p:cNvPr>
              <p:cNvSpPr/>
              <p:nvPr/>
            </p:nvSpPr>
            <p:spPr>
              <a:xfrm>
                <a:off x="6405944" y="2232828"/>
                <a:ext cx="9525" cy="18288"/>
              </a:xfrm>
              <a:custGeom>
                <a:avLst/>
                <a:gdLst>
                  <a:gd name="connsiteX0" fmla="*/ 62 w 9525"/>
                  <a:gd name="connsiteY0" fmla="*/ 42 h 18288"/>
                  <a:gd name="connsiteX1" fmla="*/ 62 w 9525"/>
                  <a:gd name="connsiteY1" fmla="*/ 18330 h 18288"/>
                </a:gdLst>
                <a:ahLst/>
                <a:cxnLst>
                  <a:cxn ang="0">
                    <a:pos x="connsiteX0" y="connsiteY0"/>
                  </a:cxn>
                  <a:cxn ang="0">
                    <a:pos x="connsiteX1" y="connsiteY1"/>
                  </a:cxn>
                </a:cxnLst>
                <a:rect l="l" t="t" r="r" b="b"/>
                <a:pathLst>
                  <a:path w="9525" h="18288">
                    <a:moveTo>
                      <a:pt x="62" y="42"/>
                    </a:moveTo>
                    <a:lnTo>
                      <a:pt x="62" y="1833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33" name="Freeform: Shape 4132">
                <a:extLst>
                  <a:ext uri="{FF2B5EF4-FFF2-40B4-BE49-F238E27FC236}">
                    <a16:creationId xmlns:a16="http://schemas.microsoft.com/office/drawing/2014/main" id="{12456BC6-9B86-BCB3-AE76-7DC1B65B5682}"/>
                  </a:ext>
                </a:extLst>
              </p:cNvPr>
              <p:cNvSpPr/>
              <p:nvPr/>
            </p:nvSpPr>
            <p:spPr>
              <a:xfrm>
                <a:off x="6396800" y="2241972"/>
                <a:ext cx="18288" cy="9525"/>
              </a:xfrm>
              <a:custGeom>
                <a:avLst/>
                <a:gdLst>
                  <a:gd name="connsiteX0" fmla="*/ 18350 w 18288"/>
                  <a:gd name="connsiteY0" fmla="*/ 42 h 9525"/>
                  <a:gd name="connsiteX1" fmla="*/ 62 w 18288"/>
                  <a:gd name="connsiteY1" fmla="*/ 42 h 9525"/>
                </a:gdLst>
                <a:ahLst/>
                <a:cxnLst>
                  <a:cxn ang="0">
                    <a:pos x="connsiteX0" y="connsiteY0"/>
                  </a:cxn>
                  <a:cxn ang="0">
                    <a:pos x="connsiteX1" y="connsiteY1"/>
                  </a:cxn>
                </a:cxnLst>
                <a:rect l="l" t="t" r="r" b="b"/>
                <a:pathLst>
                  <a:path w="18288" h="9525">
                    <a:moveTo>
                      <a:pt x="18350" y="42"/>
                    </a:moveTo>
                    <a:lnTo>
                      <a:pt x="62" y="4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41" name="Graphic 1093">
              <a:extLst>
                <a:ext uri="{FF2B5EF4-FFF2-40B4-BE49-F238E27FC236}">
                  <a16:creationId xmlns:a16="http://schemas.microsoft.com/office/drawing/2014/main" id="{60F2D30B-D51C-876A-D8E6-D4C2ABF9617F}"/>
                </a:ext>
              </a:extLst>
            </p:cNvPr>
            <p:cNvGrpSpPr/>
            <p:nvPr/>
          </p:nvGrpSpPr>
          <p:grpSpPr>
            <a:xfrm>
              <a:off x="6203769" y="2145760"/>
              <a:ext cx="43200" cy="43200"/>
              <a:chOff x="6318885" y="2220540"/>
              <a:chExt cx="18288" cy="18288"/>
            </a:xfrm>
          </p:grpSpPr>
          <p:sp>
            <p:nvSpPr>
              <p:cNvPr id="4130" name="Freeform: Shape 4129">
                <a:extLst>
                  <a:ext uri="{FF2B5EF4-FFF2-40B4-BE49-F238E27FC236}">
                    <a16:creationId xmlns:a16="http://schemas.microsoft.com/office/drawing/2014/main" id="{E489BF58-3282-F5E4-342E-D0678DDA0CE5}"/>
                  </a:ext>
                </a:extLst>
              </p:cNvPr>
              <p:cNvSpPr/>
              <p:nvPr/>
            </p:nvSpPr>
            <p:spPr>
              <a:xfrm>
                <a:off x="6328029" y="2220540"/>
                <a:ext cx="9525" cy="18288"/>
              </a:xfrm>
              <a:custGeom>
                <a:avLst/>
                <a:gdLst>
                  <a:gd name="connsiteX0" fmla="*/ 54 w 9525"/>
                  <a:gd name="connsiteY0" fmla="*/ 41 h 18288"/>
                  <a:gd name="connsiteX1" fmla="*/ 54 w 9525"/>
                  <a:gd name="connsiteY1" fmla="*/ 18329 h 18288"/>
                </a:gdLst>
                <a:ahLst/>
                <a:cxnLst>
                  <a:cxn ang="0">
                    <a:pos x="connsiteX0" y="connsiteY0"/>
                  </a:cxn>
                  <a:cxn ang="0">
                    <a:pos x="connsiteX1" y="connsiteY1"/>
                  </a:cxn>
                </a:cxnLst>
                <a:rect l="l" t="t" r="r" b="b"/>
                <a:pathLst>
                  <a:path w="9525" h="18288">
                    <a:moveTo>
                      <a:pt x="54" y="41"/>
                    </a:moveTo>
                    <a:lnTo>
                      <a:pt x="54" y="1832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31" name="Freeform: Shape 4130">
                <a:extLst>
                  <a:ext uri="{FF2B5EF4-FFF2-40B4-BE49-F238E27FC236}">
                    <a16:creationId xmlns:a16="http://schemas.microsoft.com/office/drawing/2014/main" id="{FF5B8C86-B71A-3150-F791-47C460874C8F}"/>
                  </a:ext>
                </a:extLst>
              </p:cNvPr>
              <p:cNvSpPr/>
              <p:nvPr/>
            </p:nvSpPr>
            <p:spPr>
              <a:xfrm>
                <a:off x="6318885" y="2229684"/>
                <a:ext cx="18288" cy="9525"/>
              </a:xfrm>
              <a:custGeom>
                <a:avLst/>
                <a:gdLst>
                  <a:gd name="connsiteX0" fmla="*/ 18342 w 18288"/>
                  <a:gd name="connsiteY0" fmla="*/ 41 h 9525"/>
                  <a:gd name="connsiteX1" fmla="*/ 54 w 18288"/>
                  <a:gd name="connsiteY1" fmla="*/ 41 h 9525"/>
                </a:gdLst>
                <a:ahLst/>
                <a:cxnLst>
                  <a:cxn ang="0">
                    <a:pos x="connsiteX0" y="connsiteY0"/>
                  </a:cxn>
                  <a:cxn ang="0">
                    <a:pos x="connsiteX1" y="connsiteY1"/>
                  </a:cxn>
                </a:cxnLst>
                <a:rect l="l" t="t" r="r" b="b"/>
                <a:pathLst>
                  <a:path w="18288" h="9525">
                    <a:moveTo>
                      <a:pt x="18342" y="41"/>
                    </a:moveTo>
                    <a:lnTo>
                      <a:pt x="54" y="4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42" name="Graphic 1093">
              <a:extLst>
                <a:ext uri="{FF2B5EF4-FFF2-40B4-BE49-F238E27FC236}">
                  <a16:creationId xmlns:a16="http://schemas.microsoft.com/office/drawing/2014/main" id="{048733F7-53F1-EA8D-2D8B-20182D20073D}"/>
                </a:ext>
              </a:extLst>
            </p:cNvPr>
            <p:cNvGrpSpPr/>
            <p:nvPr/>
          </p:nvGrpSpPr>
          <p:grpSpPr>
            <a:xfrm>
              <a:off x="6082153" y="2129755"/>
              <a:ext cx="43200" cy="43200"/>
              <a:chOff x="6222397" y="2207682"/>
              <a:chExt cx="18288" cy="18288"/>
            </a:xfrm>
          </p:grpSpPr>
          <p:sp>
            <p:nvSpPr>
              <p:cNvPr id="4128" name="Freeform: Shape 4127">
                <a:extLst>
                  <a:ext uri="{FF2B5EF4-FFF2-40B4-BE49-F238E27FC236}">
                    <a16:creationId xmlns:a16="http://schemas.microsoft.com/office/drawing/2014/main" id="{CDE68FD5-F90E-0B68-57D8-74CC171C4418}"/>
                  </a:ext>
                </a:extLst>
              </p:cNvPr>
              <p:cNvSpPr/>
              <p:nvPr/>
            </p:nvSpPr>
            <p:spPr>
              <a:xfrm>
                <a:off x="6231541" y="2207682"/>
                <a:ext cx="9525" cy="18288"/>
              </a:xfrm>
              <a:custGeom>
                <a:avLst/>
                <a:gdLst>
                  <a:gd name="connsiteX0" fmla="*/ 44 w 9525"/>
                  <a:gd name="connsiteY0" fmla="*/ 39 h 18288"/>
                  <a:gd name="connsiteX1" fmla="*/ 44 w 9525"/>
                  <a:gd name="connsiteY1" fmla="*/ 18327 h 18288"/>
                </a:gdLst>
                <a:ahLst/>
                <a:cxnLst>
                  <a:cxn ang="0">
                    <a:pos x="connsiteX0" y="connsiteY0"/>
                  </a:cxn>
                  <a:cxn ang="0">
                    <a:pos x="connsiteX1" y="connsiteY1"/>
                  </a:cxn>
                </a:cxnLst>
                <a:rect l="l" t="t" r="r" b="b"/>
                <a:pathLst>
                  <a:path w="9525" h="18288">
                    <a:moveTo>
                      <a:pt x="44" y="39"/>
                    </a:moveTo>
                    <a:lnTo>
                      <a:pt x="44" y="1832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29" name="Freeform: Shape 4128">
                <a:extLst>
                  <a:ext uri="{FF2B5EF4-FFF2-40B4-BE49-F238E27FC236}">
                    <a16:creationId xmlns:a16="http://schemas.microsoft.com/office/drawing/2014/main" id="{B8DF468E-0AF4-7BA7-5A6A-DF83A305747D}"/>
                  </a:ext>
                </a:extLst>
              </p:cNvPr>
              <p:cNvSpPr/>
              <p:nvPr/>
            </p:nvSpPr>
            <p:spPr>
              <a:xfrm>
                <a:off x="6222397" y="2216826"/>
                <a:ext cx="18288" cy="9525"/>
              </a:xfrm>
              <a:custGeom>
                <a:avLst/>
                <a:gdLst>
                  <a:gd name="connsiteX0" fmla="*/ 18332 w 18288"/>
                  <a:gd name="connsiteY0" fmla="*/ 39 h 9525"/>
                  <a:gd name="connsiteX1" fmla="*/ 44 w 18288"/>
                  <a:gd name="connsiteY1" fmla="*/ 39 h 9525"/>
                </a:gdLst>
                <a:ahLst/>
                <a:cxnLst>
                  <a:cxn ang="0">
                    <a:pos x="connsiteX0" y="connsiteY0"/>
                  </a:cxn>
                  <a:cxn ang="0">
                    <a:pos x="connsiteX1" y="connsiteY1"/>
                  </a:cxn>
                </a:cxnLst>
                <a:rect l="l" t="t" r="r" b="b"/>
                <a:pathLst>
                  <a:path w="18288" h="9525">
                    <a:moveTo>
                      <a:pt x="18332" y="39"/>
                    </a:moveTo>
                    <a:lnTo>
                      <a:pt x="44" y="3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43" name="Graphic 1093">
              <a:extLst>
                <a:ext uri="{FF2B5EF4-FFF2-40B4-BE49-F238E27FC236}">
                  <a16:creationId xmlns:a16="http://schemas.microsoft.com/office/drawing/2014/main" id="{B93DAAD2-843B-D46E-7B6A-E436B8809029}"/>
                </a:ext>
              </a:extLst>
            </p:cNvPr>
            <p:cNvGrpSpPr/>
            <p:nvPr/>
          </p:nvGrpSpPr>
          <p:grpSpPr>
            <a:xfrm>
              <a:off x="6076750" y="2112564"/>
              <a:ext cx="43200" cy="43200"/>
              <a:chOff x="6218111" y="2193870"/>
              <a:chExt cx="18288" cy="18288"/>
            </a:xfrm>
          </p:grpSpPr>
          <p:sp>
            <p:nvSpPr>
              <p:cNvPr id="4126" name="Freeform: Shape 4125">
                <a:extLst>
                  <a:ext uri="{FF2B5EF4-FFF2-40B4-BE49-F238E27FC236}">
                    <a16:creationId xmlns:a16="http://schemas.microsoft.com/office/drawing/2014/main" id="{11BCE108-FCA5-AE0D-B88B-6FB252D10693}"/>
                  </a:ext>
                </a:extLst>
              </p:cNvPr>
              <p:cNvSpPr/>
              <p:nvPr/>
            </p:nvSpPr>
            <p:spPr>
              <a:xfrm>
                <a:off x="6227255" y="2193870"/>
                <a:ext cx="9525" cy="18288"/>
              </a:xfrm>
              <a:custGeom>
                <a:avLst/>
                <a:gdLst>
                  <a:gd name="connsiteX0" fmla="*/ 43 w 9525"/>
                  <a:gd name="connsiteY0" fmla="*/ 38 h 18288"/>
                  <a:gd name="connsiteX1" fmla="*/ 43 w 9525"/>
                  <a:gd name="connsiteY1" fmla="*/ 18326 h 18288"/>
                </a:gdLst>
                <a:ahLst/>
                <a:cxnLst>
                  <a:cxn ang="0">
                    <a:pos x="connsiteX0" y="connsiteY0"/>
                  </a:cxn>
                  <a:cxn ang="0">
                    <a:pos x="connsiteX1" y="connsiteY1"/>
                  </a:cxn>
                </a:cxnLst>
                <a:rect l="l" t="t" r="r" b="b"/>
                <a:pathLst>
                  <a:path w="9525" h="18288">
                    <a:moveTo>
                      <a:pt x="43" y="38"/>
                    </a:moveTo>
                    <a:lnTo>
                      <a:pt x="43" y="1832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27" name="Freeform: Shape 4126">
                <a:extLst>
                  <a:ext uri="{FF2B5EF4-FFF2-40B4-BE49-F238E27FC236}">
                    <a16:creationId xmlns:a16="http://schemas.microsoft.com/office/drawing/2014/main" id="{2F8E7BC3-E21F-3BFA-C0CA-CBC422EB7E30}"/>
                  </a:ext>
                </a:extLst>
              </p:cNvPr>
              <p:cNvSpPr/>
              <p:nvPr/>
            </p:nvSpPr>
            <p:spPr>
              <a:xfrm>
                <a:off x="6218111" y="2203014"/>
                <a:ext cx="18288" cy="9525"/>
              </a:xfrm>
              <a:custGeom>
                <a:avLst/>
                <a:gdLst>
                  <a:gd name="connsiteX0" fmla="*/ 18331 w 18288"/>
                  <a:gd name="connsiteY0" fmla="*/ 38 h 9525"/>
                  <a:gd name="connsiteX1" fmla="*/ 43 w 18288"/>
                  <a:gd name="connsiteY1" fmla="*/ 38 h 9525"/>
                </a:gdLst>
                <a:ahLst/>
                <a:cxnLst>
                  <a:cxn ang="0">
                    <a:pos x="connsiteX0" y="connsiteY0"/>
                  </a:cxn>
                  <a:cxn ang="0">
                    <a:pos x="connsiteX1" y="connsiteY1"/>
                  </a:cxn>
                </a:cxnLst>
                <a:rect l="l" t="t" r="r" b="b"/>
                <a:pathLst>
                  <a:path w="18288" h="9525">
                    <a:moveTo>
                      <a:pt x="18331" y="38"/>
                    </a:moveTo>
                    <a:lnTo>
                      <a:pt x="43" y="3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44" name="Graphic 1093">
              <a:extLst>
                <a:ext uri="{FF2B5EF4-FFF2-40B4-BE49-F238E27FC236}">
                  <a16:creationId xmlns:a16="http://schemas.microsoft.com/office/drawing/2014/main" id="{498751B3-D54A-62AD-9A0D-9DDC9C4B9130}"/>
                </a:ext>
              </a:extLst>
            </p:cNvPr>
            <p:cNvGrpSpPr/>
            <p:nvPr/>
          </p:nvGrpSpPr>
          <p:grpSpPr>
            <a:xfrm>
              <a:off x="6075189" y="2096321"/>
              <a:ext cx="43200" cy="43200"/>
              <a:chOff x="6216872" y="2180821"/>
              <a:chExt cx="18288" cy="18288"/>
            </a:xfrm>
          </p:grpSpPr>
          <p:sp>
            <p:nvSpPr>
              <p:cNvPr id="4124" name="Freeform: Shape 4123">
                <a:extLst>
                  <a:ext uri="{FF2B5EF4-FFF2-40B4-BE49-F238E27FC236}">
                    <a16:creationId xmlns:a16="http://schemas.microsoft.com/office/drawing/2014/main" id="{F8F43B62-48B7-211E-F01F-E94C3C112DE5}"/>
                  </a:ext>
                </a:extLst>
              </p:cNvPr>
              <p:cNvSpPr/>
              <p:nvPr/>
            </p:nvSpPr>
            <p:spPr>
              <a:xfrm>
                <a:off x="6226016" y="2180821"/>
                <a:ext cx="9525" cy="18288"/>
              </a:xfrm>
              <a:custGeom>
                <a:avLst/>
                <a:gdLst>
                  <a:gd name="connsiteX0" fmla="*/ 43 w 9525"/>
                  <a:gd name="connsiteY0" fmla="*/ 37 h 18288"/>
                  <a:gd name="connsiteX1" fmla="*/ 43 w 9525"/>
                  <a:gd name="connsiteY1" fmla="*/ 18325 h 18288"/>
                </a:gdLst>
                <a:ahLst/>
                <a:cxnLst>
                  <a:cxn ang="0">
                    <a:pos x="connsiteX0" y="connsiteY0"/>
                  </a:cxn>
                  <a:cxn ang="0">
                    <a:pos x="connsiteX1" y="connsiteY1"/>
                  </a:cxn>
                </a:cxnLst>
                <a:rect l="l" t="t" r="r" b="b"/>
                <a:pathLst>
                  <a:path w="9525" h="18288">
                    <a:moveTo>
                      <a:pt x="43" y="37"/>
                    </a:moveTo>
                    <a:lnTo>
                      <a:pt x="43" y="1832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25" name="Freeform: Shape 4124">
                <a:extLst>
                  <a:ext uri="{FF2B5EF4-FFF2-40B4-BE49-F238E27FC236}">
                    <a16:creationId xmlns:a16="http://schemas.microsoft.com/office/drawing/2014/main" id="{EC3F3446-4F7D-66A1-D799-F48E7092F5E4}"/>
                  </a:ext>
                </a:extLst>
              </p:cNvPr>
              <p:cNvSpPr/>
              <p:nvPr/>
            </p:nvSpPr>
            <p:spPr>
              <a:xfrm>
                <a:off x="6216872" y="2189965"/>
                <a:ext cx="18288" cy="9525"/>
              </a:xfrm>
              <a:custGeom>
                <a:avLst/>
                <a:gdLst>
                  <a:gd name="connsiteX0" fmla="*/ 18331 w 18288"/>
                  <a:gd name="connsiteY0" fmla="*/ 37 h 9525"/>
                  <a:gd name="connsiteX1" fmla="*/ 43 w 18288"/>
                  <a:gd name="connsiteY1" fmla="*/ 37 h 9525"/>
                </a:gdLst>
                <a:ahLst/>
                <a:cxnLst>
                  <a:cxn ang="0">
                    <a:pos x="connsiteX0" y="connsiteY0"/>
                  </a:cxn>
                  <a:cxn ang="0">
                    <a:pos x="connsiteX1" y="connsiteY1"/>
                  </a:cxn>
                </a:cxnLst>
                <a:rect l="l" t="t" r="r" b="b"/>
                <a:pathLst>
                  <a:path w="18288" h="9525">
                    <a:moveTo>
                      <a:pt x="18331" y="37"/>
                    </a:moveTo>
                    <a:lnTo>
                      <a:pt x="43" y="3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45" name="Graphic 1093">
              <a:extLst>
                <a:ext uri="{FF2B5EF4-FFF2-40B4-BE49-F238E27FC236}">
                  <a16:creationId xmlns:a16="http://schemas.microsoft.com/office/drawing/2014/main" id="{79078038-5B80-EB5D-B8DC-D8441EE92211}"/>
                </a:ext>
              </a:extLst>
            </p:cNvPr>
            <p:cNvGrpSpPr/>
            <p:nvPr/>
          </p:nvGrpSpPr>
          <p:grpSpPr>
            <a:xfrm>
              <a:off x="6073509" y="2079367"/>
              <a:ext cx="43200" cy="43200"/>
              <a:chOff x="6215539" y="2167200"/>
              <a:chExt cx="18288" cy="18288"/>
            </a:xfrm>
          </p:grpSpPr>
          <p:sp>
            <p:nvSpPr>
              <p:cNvPr id="4122" name="Freeform: Shape 4121">
                <a:extLst>
                  <a:ext uri="{FF2B5EF4-FFF2-40B4-BE49-F238E27FC236}">
                    <a16:creationId xmlns:a16="http://schemas.microsoft.com/office/drawing/2014/main" id="{8FF4F5D8-8150-4EB3-F20E-D0289A6834EF}"/>
                  </a:ext>
                </a:extLst>
              </p:cNvPr>
              <p:cNvSpPr/>
              <p:nvPr/>
            </p:nvSpPr>
            <p:spPr>
              <a:xfrm>
                <a:off x="6224683" y="2167200"/>
                <a:ext cx="9525" cy="18288"/>
              </a:xfrm>
              <a:custGeom>
                <a:avLst/>
                <a:gdLst>
                  <a:gd name="connsiteX0" fmla="*/ 43 w 9525"/>
                  <a:gd name="connsiteY0" fmla="*/ 35 h 18288"/>
                  <a:gd name="connsiteX1" fmla="*/ 43 w 9525"/>
                  <a:gd name="connsiteY1" fmla="*/ 18323 h 18288"/>
                </a:gdLst>
                <a:ahLst/>
                <a:cxnLst>
                  <a:cxn ang="0">
                    <a:pos x="connsiteX0" y="connsiteY0"/>
                  </a:cxn>
                  <a:cxn ang="0">
                    <a:pos x="connsiteX1" y="connsiteY1"/>
                  </a:cxn>
                </a:cxnLst>
                <a:rect l="l" t="t" r="r" b="b"/>
                <a:pathLst>
                  <a:path w="9525" h="18288">
                    <a:moveTo>
                      <a:pt x="43" y="35"/>
                    </a:moveTo>
                    <a:lnTo>
                      <a:pt x="43" y="1832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23" name="Freeform: Shape 4122">
                <a:extLst>
                  <a:ext uri="{FF2B5EF4-FFF2-40B4-BE49-F238E27FC236}">
                    <a16:creationId xmlns:a16="http://schemas.microsoft.com/office/drawing/2014/main" id="{DF4ADBB9-BF7F-BC6F-00EC-55FCA7151FFF}"/>
                  </a:ext>
                </a:extLst>
              </p:cNvPr>
              <p:cNvSpPr/>
              <p:nvPr/>
            </p:nvSpPr>
            <p:spPr>
              <a:xfrm>
                <a:off x="6215539" y="2176344"/>
                <a:ext cx="18288" cy="9525"/>
              </a:xfrm>
              <a:custGeom>
                <a:avLst/>
                <a:gdLst>
                  <a:gd name="connsiteX0" fmla="*/ 18331 w 18288"/>
                  <a:gd name="connsiteY0" fmla="*/ 35 h 9525"/>
                  <a:gd name="connsiteX1" fmla="*/ 43 w 18288"/>
                  <a:gd name="connsiteY1" fmla="*/ 35 h 9525"/>
                </a:gdLst>
                <a:ahLst/>
                <a:cxnLst>
                  <a:cxn ang="0">
                    <a:pos x="connsiteX0" y="connsiteY0"/>
                  </a:cxn>
                  <a:cxn ang="0">
                    <a:pos x="connsiteX1" y="connsiteY1"/>
                  </a:cxn>
                </a:cxnLst>
                <a:rect l="l" t="t" r="r" b="b"/>
                <a:pathLst>
                  <a:path w="18288" h="9525">
                    <a:moveTo>
                      <a:pt x="18331" y="35"/>
                    </a:moveTo>
                    <a:lnTo>
                      <a:pt x="43" y="3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46" name="Graphic 1093">
              <a:extLst>
                <a:ext uri="{FF2B5EF4-FFF2-40B4-BE49-F238E27FC236}">
                  <a16:creationId xmlns:a16="http://schemas.microsoft.com/office/drawing/2014/main" id="{F2F05986-7B18-F466-F9F1-0CD2409D14A4}"/>
                </a:ext>
              </a:extLst>
            </p:cNvPr>
            <p:cNvGrpSpPr/>
            <p:nvPr/>
          </p:nvGrpSpPr>
          <p:grpSpPr>
            <a:xfrm>
              <a:off x="5956695" y="2061940"/>
              <a:ext cx="43200" cy="43200"/>
              <a:chOff x="6122861" y="2153199"/>
              <a:chExt cx="18288" cy="18288"/>
            </a:xfrm>
          </p:grpSpPr>
          <p:sp>
            <p:nvSpPr>
              <p:cNvPr id="4120" name="Freeform: Shape 4119">
                <a:extLst>
                  <a:ext uri="{FF2B5EF4-FFF2-40B4-BE49-F238E27FC236}">
                    <a16:creationId xmlns:a16="http://schemas.microsoft.com/office/drawing/2014/main" id="{F5A2B9DF-9A9B-7FB1-3F51-C3D43D906F3B}"/>
                  </a:ext>
                </a:extLst>
              </p:cNvPr>
              <p:cNvSpPr/>
              <p:nvPr/>
            </p:nvSpPr>
            <p:spPr>
              <a:xfrm>
                <a:off x="6132005" y="2153199"/>
                <a:ext cx="9525" cy="18288"/>
              </a:xfrm>
              <a:custGeom>
                <a:avLst/>
                <a:gdLst>
                  <a:gd name="connsiteX0" fmla="*/ 33 w 9525"/>
                  <a:gd name="connsiteY0" fmla="*/ 34 h 18288"/>
                  <a:gd name="connsiteX1" fmla="*/ 33 w 9525"/>
                  <a:gd name="connsiteY1" fmla="*/ 18322 h 18288"/>
                </a:gdLst>
                <a:ahLst/>
                <a:cxnLst>
                  <a:cxn ang="0">
                    <a:pos x="connsiteX0" y="connsiteY0"/>
                  </a:cxn>
                  <a:cxn ang="0">
                    <a:pos x="connsiteX1" y="connsiteY1"/>
                  </a:cxn>
                </a:cxnLst>
                <a:rect l="l" t="t" r="r" b="b"/>
                <a:pathLst>
                  <a:path w="9525" h="18288">
                    <a:moveTo>
                      <a:pt x="33" y="34"/>
                    </a:moveTo>
                    <a:lnTo>
                      <a:pt x="33" y="1832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21" name="Freeform: Shape 4120">
                <a:extLst>
                  <a:ext uri="{FF2B5EF4-FFF2-40B4-BE49-F238E27FC236}">
                    <a16:creationId xmlns:a16="http://schemas.microsoft.com/office/drawing/2014/main" id="{3B54935C-F039-DAA2-9726-BB800E33C9E1}"/>
                  </a:ext>
                </a:extLst>
              </p:cNvPr>
              <p:cNvSpPr/>
              <p:nvPr/>
            </p:nvSpPr>
            <p:spPr>
              <a:xfrm>
                <a:off x="6122861" y="2162343"/>
                <a:ext cx="18288" cy="9525"/>
              </a:xfrm>
              <a:custGeom>
                <a:avLst/>
                <a:gdLst>
                  <a:gd name="connsiteX0" fmla="*/ 18321 w 18288"/>
                  <a:gd name="connsiteY0" fmla="*/ 34 h 9525"/>
                  <a:gd name="connsiteX1" fmla="*/ 33 w 18288"/>
                  <a:gd name="connsiteY1" fmla="*/ 34 h 9525"/>
                </a:gdLst>
                <a:ahLst/>
                <a:cxnLst>
                  <a:cxn ang="0">
                    <a:pos x="connsiteX0" y="connsiteY0"/>
                  </a:cxn>
                  <a:cxn ang="0">
                    <a:pos x="connsiteX1" y="connsiteY1"/>
                  </a:cxn>
                </a:cxnLst>
                <a:rect l="l" t="t" r="r" b="b"/>
                <a:pathLst>
                  <a:path w="18288" h="9525">
                    <a:moveTo>
                      <a:pt x="18321" y="34"/>
                    </a:moveTo>
                    <a:lnTo>
                      <a:pt x="33" y="3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47" name="Graphic 1093">
              <a:extLst>
                <a:ext uri="{FF2B5EF4-FFF2-40B4-BE49-F238E27FC236}">
                  <a16:creationId xmlns:a16="http://schemas.microsoft.com/office/drawing/2014/main" id="{33DD3B94-B8BC-31D0-2868-25257D60E424}"/>
                </a:ext>
              </a:extLst>
            </p:cNvPr>
            <p:cNvGrpSpPr/>
            <p:nvPr/>
          </p:nvGrpSpPr>
          <p:grpSpPr>
            <a:xfrm>
              <a:off x="5933644" y="2061940"/>
              <a:ext cx="43200" cy="43200"/>
              <a:chOff x="6104573" y="2153199"/>
              <a:chExt cx="18287" cy="18288"/>
            </a:xfrm>
          </p:grpSpPr>
          <p:sp>
            <p:nvSpPr>
              <p:cNvPr id="4118" name="Freeform: Shape 4117">
                <a:extLst>
                  <a:ext uri="{FF2B5EF4-FFF2-40B4-BE49-F238E27FC236}">
                    <a16:creationId xmlns:a16="http://schemas.microsoft.com/office/drawing/2014/main" id="{D60635CA-E3F6-E6BE-762F-2832B49AE424}"/>
                  </a:ext>
                </a:extLst>
              </p:cNvPr>
              <p:cNvSpPr/>
              <p:nvPr/>
            </p:nvSpPr>
            <p:spPr>
              <a:xfrm>
                <a:off x="6113717" y="2153199"/>
                <a:ext cx="9525" cy="18288"/>
              </a:xfrm>
              <a:custGeom>
                <a:avLst/>
                <a:gdLst>
                  <a:gd name="connsiteX0" fmla="*/ 32 w 9525"/>
                  <a:gd name="connsiteY0" fmla="*/ 34 h 18288"/>
                  <a:gd name="connsiteX1" fmla="*/ 32 w 9525"/>
                  <a:gd name="connsiteY1" fmla="*/ 18322 h 18288"/>
                </a:gdLst>
                <a:ahLst/>
                <a:cxnLst>
                  <a:cxn ang="0">
                    <a:pos x="connsiteX0" y="connsiteY0"/>
                  </a:cxn>
                  <a:cxn ang="0">
                    <a:pos x="connsiteX1" y="connsiteY1"/>
                  </a:cxn>
                </a:cxnLst>
                <a:rect l="l" t="t" r="r" b="b"/>
                <a:pathLst>
                  <a:path w="9525" h="18288">
                    <a:moveTo>
                      <a:pt x="32" y="34"/>
                    </a:moveTo>
                    <a:lnTo>
                      <a:pt x="32" y="1832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19" name="Freeform: Shape 4118">
                <a:extLst>
                  <a:ext uri="{FF2B5EF4-FFF2-40B4-BE49-F238E27FC236}">
                    <a16:creationId xmlns:a16="http://schemas.microsoft.com/office/drawing/2014/main" id="{658EF09C-82B2-D1CA-D485-E9D25A7FE161}"/>
                  </a:ext>
                </a:extLst>
              </p:cNvPr>
              <p:cNvSpPr/>
              <p:nvPr/>
            </p:nvSpPr>
            <p:spPr>
              <a:xfrm>
                <a:off x="6104573" y="2162343"/>
                <a:ext cx="18288" cy="9525"/>
              </a:xfrm>
              <a:custGeom>
                <a:avLst/>
                <a:gdLst>
                  <a:gd name="connsiteX0" fmla="*/ 18320 w 18288"/>
                  <a:gd name="connsiteY0" fmla="*/ 34 h 9525"/>
                  <a:gd name="connsiteX1" fmla="*/ 32 w 18288"/>
                  <a:gd name="connsiteY1" fmla="*/ 34 h 9525"/>
                </a:gdLst>
                <a:ahLst/>
                <a:cxnLst>
                  <a:cxn ang="0">
                    <a:pos x="connsiteX0" y="connsiteY0"/>
                  </a:cxn>
                  <a:cxn ang="0">
                    <a:pos x="connsiteX1" y="connsiteY1"/>
                  </a:cxn>
                </a:cxnLst>
                <a:rect l="l" t="t" r="r" b="b"/>
                <a:pathLst>
                  <a:path w="18288" h="9525">
                    <a:moveTo>
                      <a:pt x="18320" y="34"/>
                    </a:moveTo>
                    <a:lnTo>
                      <a:pt x="32" y="3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48" name="Graphic 1093">
              <a:extLst>
                <a:ext uri="{FF2B5EF4-FFF2-40B4-BE49-F238E27FC236}">
                  <a16:creationId xmlns:a16="http://schemas.microsoft.com/office/drawing/2014/main" id="{7723FC71-9068-9480-B220-9468A1EFC71D}"/>
                </a:ext>
              </a:extLst>
            </p:cNvPr>
            <p:cNvGrpSpPr/>
            <p:nvPr/>
          </p:nvGrpSpPr>
          <p:grpSpPr>
            <a:xfrm>
              <a:off x="5926561" y="2047594"/>
              <a:ext cx="43200" cy="43200"/>
              <a:chOff x="6098953" y="2141673"/>
              <a:chExt cx="18288" cy="18288"/>
            </a:xfrm>
          </p:grpSpPr>
          <p:sp>
            <p:nvSpPr>
              <p:cNvPr id="4116" name="Freeform: Shape 4115">
                <a:extLst>
                  <a:ext uri="{FF2B5EF4-FFF2-40B4-BE49-F238E27FC236}">
                    <a16:creationId xmlns:a16="http://schemas.microsoft.com/office/drawing/2014/main" id="{7AF05225-DFC1-8933-BC62-E27E5DDEABC8}"/>
                  </a:ext>
                </a:extLst>
              </p:cNvPr>
              <p:cNvSpPr/>
              <p:nvPr/>
            </p:nvSpPr>
            <p:spPr>
              <a:xfrm>
                <a:off x="6108097" y="2141673"/>
                <a:ext cx="9525" cy="18288"/>
              </a:xfrm>
              <a:custGeom>
                <a:avLst/>
                <a:gdLst>
                  <a:gd name="connsiteX0" fmla="*/ 31 w 9525"/>
                  <a:gd name="connsiteY0" fmla="*/ 33 h 18288"/>
                  <a:gd name="connsiteX1" fmla="*/ 31 w 9525"/>
                  <a:gd name="connsiteY1" fmla="*/ 18321 h 18288"/>
                </a:gdLst>
                <a:ahLst/>
                <a:cxnLst>
                  <a:cxn ang="0">
                    <a:pos x="connsiteX0" y="connsiteY0"/>
                  </a:cxn>
                  <a:cxn ang="0">
                    <a:pos x="connsiteX1" y="connsiteY1"/>
                  </a:cxn>
                </a:cxnLst>
                <a:rect l="l" t="t" r="r" b="b"/>
                <a:pathLst>
                  <a:path w="9525" h="18288">
                    <a:moveTo>
                      <a:pt x="31" y="33"/>
                    </a:moveTo>
                    <a:lnTo>
                      <a:pt x="31" y="1832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17" name="Freeform: Shape 4116">
                <a:extLst>
                  <a:ext uri="{FF2B5EF4-FFF2-40B4-BE49-F238E27FC236}">
                    <a16:creationId xmlns:a16="http://schemas.microsoft.com/office/drawing/2014/main" id="{4F5EA726-9F90-BF09-5BBF-FA9478259D7C}"/>
                  </a:ext>
                </a:extLst>
              </p:cNvPr>
              <p:cNvSpPr/>
              <p:nvPr/>
            </p:nvSpPr>
            <p:spPr>
              <a:xfrm>
                <a:off x="6098953" y="2150817"/>
                <a:ext cx="18288" cy="9525"/>
              </a:xfrm>
              <a:custGeom>
                <a:avLst/>
                <a:gdLst>
                  <a:gd name="connsiteX0" fmla="*/ 18319 w 18288"/>
                  <a:gd name="connsiteY0" fmla="*/ 33 h 9525"/>
                  <a:gd name="connsiteX1" fmla="*/ 31 w 18288"/>
                  <a:gd name="connsiteY1" fmla="*/ 33 h 9525"/>
                </a:gdLst>
                <a:ahLst/>
                <a:cxnLst>
                  <a:cxn ang="0">
                    <a:pos x="connsiteX0" y="connsiteY0"/>
                  </a:cxn>
                  <a:cxn ang="0">
                    <a:pos x="connsiteX1" y="connsiteY1"/>
                  </a:cxn>
                </a:cxnLst>
                <a:rect l="l" t="t" r="r" b="b"/>
                <a:pathLst>
                  <a:path w="18288" h="9525">
                    <a:moveTo>
                      <a:pt x="18319" y="33"/>
                    </a:moveTo>
                    <a:lnTo>
                      <a:pt x="31" y="3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49" name="Graphic 1093">
              <a:extLst>
                <a:ext uri="{FF2B5EF4-FFF2-40B4-BE49-F238E27FC236}">
                  <a16:creationId xmlns:a16="http://schemas.microsoft.com/office/drawing/2014/main" id="{8B0FFED1-74F4-85D5-A3DF-67AE453731F4}"/>
                </a:ext>
              </a:extLst>
            </p:cNvPr>
            <p:cNvGrpSpPr/>
            <p:nvPr/>
          </p:nvGrpSpPr>
          <p:grpSpPr>
            <a:xfrm>
              <a:off x="5892345" y="2030167"/>
              <a:ext cx="43200" cy="43200"/>
              <a:chOff x="6071807" y="2127672"/>
              <a:chExt cx="18288" cy="18288"/>
            </a:xfrm>
          </p:grpSpPr>
          <p:sp>
            <p:nvSpPr>
              <p:cNvPr id="4114" name="Freeform: Shape 4113">
                <a:extLst>
                  <a:ext uri="{FF2B5EF4-FFF2-40B4-BE49-F238E27FC236}">
                    <a16:creationId xmlns:a16="http://schemas.microsoft.com/office/drawing/2014/main" id="{ADFB10BB-2115-773F-5079-23A5CFCBD5D7}"/>
                  </a:ext>
                </a:extLst>
              </p:cNvPr>
              <p:cNvSpPr/>
              <p:nvPr/>
            </p:nvSpPr>
            <p:spPr>
              <a:xfrm>
                <a:off x="6080951" y="2127672"/>
                <a:ext cx="9525" cy="18288"/>
              </a:xfrm>
              <a:custGeom>
                <a:avLst/>
                <a:gdLst>
                  <a:gd name="connsiteX0" fmla="*/ 28 w 9525"/>
                  <a:gd name="connsiteY0" fmla="*/ 31 h 18288"/>
                  <a:gd name="connsiteX1" fmla="*/ 28 w 9525"/>
                  <a:gd name="connsiteY1" fmla="*/ 18319 h 18288"/>
                </a:gdLst>
                <a:ahLst/>
                <a:cxnLst>
                  <a:cxn ang="0">
                    <a:pos x="connsiteX0" y="connsiteY0"/>
                  </a:cxn>
                  <a:cxn ang="0">
                    <a:pos x="connsiteX1" y="connsiteY1"/>
                  </a:cxn>
                </a:cxnLst>
                <a:rect l="l" t="t" r="r" b="b"/>
                <a:pathLst>
                  <a:path w="9525" h="18288">
                    <a:moveTo>
                      <a:pt x="28" y="31"/>
                    </a:moveTo>
                    <a:lnTo>
                      <a:pt x="28" y="1831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15" name="Freeform: Shape 4114">
                <a:extLst>
                  <a:ext uri="{FF2B5EF4-FFF2-40B4-BE49-F238E27FC236}">
                    <a16:creationId xmlns:a16="http://schemas.microsoft.com/office/drawing/2014/main" id="{C83AA8D4-4E52-9954-A914-540D03F2C2E4}"/>
                  </a:ext>
                </a:extLst>
              </p:cNvPr>
              <p:cNvSpPr/>
              <p:nvPr/>
            </p:nvSpPr>
            <p:spPr>
              <a:xfrm>
                <a:off x="6071807" y="2136816"/>
                <a:ext cx="18288" cy="9525"/>
              </a:xfrm>
              <a:custGeom>
                <a:avLst/>
                <a:gdLst>
                  <a:gd name="connsiteX0" fmla="*/ 18316 w 18288"/>
                  <a:gd name="connsiteY0" fmla="*/ 31 h 9525"/>
                  <a:gd name="connsiteX1" fmla="*/ 28 w 18288"/>
                  <a:gd name="connsiteY1" fmla="*/ 31 h 9525"/>
                </a:gdLst>
                <a:ahLst/>
                <a:cxnLst>
                  <a:cxn ang="0">
                    <a:pos x="connsiteX0" y="connsiteY0"/>
                  </a:cxn>
                  <a:cxn ang="0">
                    <a:pos x="connsiteX1" y="connsiteY1"/>
                  </a:cxn>
                </a:cxnLst>
                <a:rect l="l" t="t" r="r" b="b"/>
                <a:pathLst>
                  <a:path w="18288" h="9525">
                    <a:moveTo>
                      <a:pt x="18316" y="31"/>
                    </a:moveTo>
                    <a:lnTo>
                      <a:pt x="28" y="3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50" name="Graphic 1093">
              <a:extLst>
                <a:ext uri="{FF2B5EF4-FFF2-40B4-BE49-F238E27FC236}">
                  <a16:creationId xmlns:a16="http://schemas.microsoft.com/office/drawing/2014/main" id="{31086DA3-A51A-1B1F-BCEE-0F4928D6FF3C}"/>
                </a:ext>
              </a:extLst>
            </p:cNvPr>
            <p:cNvGrpSpPr/>
            <p:nvPr/>
          </p:nvGrpSpPr>
          <p:grpSpPr>
            <a:xfrm>
              <a:off x="5884181" y="2030167"/>
              <a:ext cx="43200" cy="43200"/>
              <a:chOff x="6065330" y="2127672"/>
              <a:chExt cx="18288" cy="18288"/>
            </a:xfrm>
          </p:grpSpPr>
          <p:sp>
            <p:nvSpPr>
              <p:cNvPr id="4112" name="Freeform: Shape 4111">
                <a:extLst>
                  <a:ext uri="{FF2B5EF4-FFF2-40B4-BE49-F238E27FC236}">
                    <a16:creationId xmlns:a16="http://schemas.microsoft.com/office/drawing/2014/main" id="{E26E5F3B-8A93-27F4-4583-07F53CCCE00E}"/>
                  </a:ext>
                </a:extLst>
              </p:cNvPr>
              <p:cNvSpPr/>
              <p:nvPr/>
            </p:nvSpPr>
            <p:spPr>
              <a:xfrm>
                <a:off x="6074474" y="2127672"/>
                <a:ext cx="9525" cy="18288"/>
              </a:xfrm>
              <a:custGeom>
                <a:avLst/>
                <a:gdLst>
                  <a:gd name="connsiteX0" fmla="*/ 27 w 9525"/>
                  <a:gd name="connsiteY0" fmla="*/ 31 h 18288"/>
                  <a:gd name="connsiteX1" fmla="*/ 27 w 9525"/>
                  <a:gd name="connsiteY1" fmla="*/ 18319 h 18288"/>
                </a:gdLst>
                <a:ahLst/>
                <a:cxnLst>
                  <a:cxn ang="0">
                    <a:pos x="connsiteX0" y="connsiteY0"/>
                  </a:cxn>
                  <a:cxn ang="0">
                    <a:pos x="connsiteX1" y="connsiteY1"/>
                  </a:cxn>
                </a:cxnLst>
                <a:rect l="l" t="t" r="r" b="b"/>
                <a:pathLst>
                  <a:path w="9525" h="18288">
                    <a:moveTo>
                      <a:pt x="27" y="31"/>
                    </a:moveTo>
                    <a:lnTo>
                      <a:pt x="27" y="1831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13" name="Freeform: Shape 4112">
                <a:extLst>
                  <a:ext uri="{FF2B5EF4-FFF2-40B4-BE49-F238E27FC236}">
                    <a16:creationId xmlns:a16="http://schemas.microsoft.com/office/drawing/2014/main" id="{1ED6865B-8759-7AED-C028-0852DD6F7395}"/>
                  </a:ext>
                </a:extLst>
              </p:cNvPr>
              <p:cNvSpPr/>
              <p:nvPr/>
            </p:nvSpPr>
            <p:spPr>
              <a:xfrm>
                <a:off x="6065330" y="2136816"/>
                <a:ext cx="18288" cy="9525"/>
              </a:xfrm>
              <a:custGeom>
                <a:avLst/>
                <a:gdLst>
                  <a:gd name="connsiteX0" fmla="*/ 18315 w 18288"/>
                  <a:gd name="connsiteY0" fmla="*/ 31 h 9525"/>
                  <a:gd name="connsiteX1" fmla="*/ 27 w 18288"/>
                  <a:gd name="connsiteY1" fmla="*/ 31 h 9525"/>
                </a:gdLst>
                <a:ahLst/>
                <a:cxnLst>
                  <a:cxn ang="0">
                    <a:pos x="connsiteX0" y="connsiteY0"/>
                  </a:cxn>
                  <a:cxn ang="0">
                    <a:pos x="connsiteX1" y="connsiteY1"/>
                  </a:cxn>
                </a:cxnLst>
                <a:rect l="l" t="t" r="r" b="b"/>
                <a:pathLst>
                  <a:path w="18288" h="9525">
                    <a:moveTo>
                      <a:pt x="18315" y="31"/>
                    </a:moveTo>
                    <a:lnTo>
                      <a:pt x="27" y="3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51" name="Graphic 1093">
              <a:extLst>
                <a:ext uri="{FF2B5EF4-FFF2-40B4-BE49-F238E27FC236}">
                  <a16:creationId xmlns:a16="http://schemas.microsoft.com/office/drawing/2014/main" id="{F7C52C1F-31C6-999D-700C-B458E93DEB04}"/>
                </a:ext>
              </a:extLst>
            </p:cNvPr>
            <p:cNvGrpSpPr/>
            <p:nvPr/>
          </p:nvGrpSpPr>
          <p:grpSpPr>
            <a:xfrm>
              <a:off x="5856328" y="2014991"/>
              <a:ext cx="43200" cy="43200"/>
              <a:chOff x="6043232" y="2115480"/>
              <a:chExt cx="18288" cy="18287"/>
            </a:xfrm>
          </p:grpSpPr>
          <p:sp>
            <p:nvSpPr>
              <p:cNvPr id="4110" name="Freeform: Shape 4109">
                <a:extLst>
                  <a:ext uri="{FF2B5EF4-FFF2-40B4-BE49-F238E27FC236}">
                    <a16:creationId xmlns:a16="http://schemas.microsoft.com/office/drawing/2014/main" id="{206E99AE-8F51-3FFD-12D8-BFDA928109DE}"/>
                  </a:ext>
                </a:extLst>
              </p:cNvPr>
              <p:cNvSpPr/>
              <p:nvPr/>
            </p:nvSpPr>
            <p:spPr>
              <a:xfrm>
                <a:off x="6052376" y="2115480"/>
                <a:ext cx="9525" cy="18287"/>
              </a:xfrm>
              <a:custGeom>
                <a:avLst/>
                <a:gdLst>
                  <a:gd name="connsiteX0" fmla="*/ 25 w 9525"/>
                  <a:gd name="connsiteY0" fmla="*/ 30 h 18287"/>
                  <a:gd name="connsiteX1" fmla="*/ 25 w 9525"/>
                  <a:gd name="connsiteY1" fmla="*/ 18318 h 18287"/>
                </a:gdLst>
                <a:ahLst/>
                <a:cxnLst>
                  <a:cxn ang="0">
                    <a:pos x="connsiteX0" y="connsiteY0"/>
                  </a:cxn>
                  <a:cxn ang="0">
                    <a:pos x="connsiteX1" y="connsiteY1"/>
                  </a:cxn>
                </a:cxnLst>
                <a:rect l="l" t="t" r="r" b="b"/>
                <a:pathLst>
                  <a:path w="9525" h="18287">
                    <a:moveTo>
                      <a:pt x="25" y="30"/>
                    </a:moveTo>
                    <a:lnTo>
                      <a:pt x="25" y="1831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11" name="Freeform: Shape 4110">
                <a:extLst>
                  <a:ext uri="{FF2B5EF4-FFF2-40B4-BE49-F238E27FC236}">
                    <a16:creationId xmlns:a16="http://schemas.microsoft.com/office/drawing/2014/main" id="{6A0A67F6-9189-79FA-0CAD-00126FDC2BED}"/>
                  </a:ext>
                </a:extLst>
              </p:cNvPr>
              <p:cNvSpPr/>
              <p:nvPr/>
            </p:nvSpPr>
            <p:spPr>
              <a:xfrm>
                <a:off x="6043232" y="2124624"/>
                <a:ext cx="18288" cy="9525"/>
              </a:xfrm>
              <a:custGeom>
                <a:avLst/>
                <a:gdLst>
                  <a:gd name="connsiteX0" fmla="*/ 18313 w 18288"/>
                  <a:gd name="connsiteY0" fmla="*/ 30 h 9525"/>
                  <a:gd name="connsiteX1" fmla="*/ 25 w 18288"/>
                  <a:gd name="connsiteY1" fmla="*/ 30 h 9525"/>
                </a:gdLst>
                <a:ahLst/>
                <a:cxnLst>
                  <a:cxn ang="0">
                    <a:pos x="connsiteX0" y="connsiteY0"/>
                  </a:cxn>
                  <a:cxn ang="0">
                    <a:pos x="connsiteX1" y="connsiteY1"/>
                  </a:cxn>
                </a:cxnLst>
                <a:rect l="l" t="t" r="r" b="b"/>
                <a:pathLst>
                  <a:path w="18288" h="9525">
                    <a:moveTo>
                      <a:pt x="18313" y="30"/>
                    </a:moveTo>
                    <a:lnTo>
                      <a:pt x="25" y="3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52" name="Graphic 1093">
              <a:extLst>
                <a:ext uri="{FF2B5EF4-FFF2-40B4-BE49-F238E27FC236}">
                  <a16:creationId xmlns:a16="http://schemas.microsoft.com/office/drawing/2014/main" id="{F9E29A9F-4730-A1E7-FC58-8D5D588F1CED}"/>
                </a:ext>
              </a:extLst>
            </p:cNvPr>
            <p:cNvGrpSpPr/>
            <p:nvPr/>
          </p:nvGrpSpPr>
          <p:grpSpPr>
            <a:xfrm>
              <a:off x="5856328" y="1998867"/>
              <a:ext cx="43200" cy="43200"/>
              <a:chOff x="6043232" y="2102526"/>
              <a:chExt cx="18288" cy="18287"/>
            </a:xfrm>
          </p:grpSpPr>
          <p:sp>
            <p:nvSpPr>
              <p:cNvPr id="4108" name="Freeform: Shape 4107">
                <a:extLst>
                  <a:ext uri="{FF2B5EF4-FFF2-40B4-BE49-F238E27FC236}">
                    <a16:creationId xmlns:a16="http://schemas.microsoft.com/office/drawing/2014/main" id="{83618057-6060-4C2E-42DD-02CFA565CF9A}"/>
                  </a:ext>
                </a:extLst>
              </p:cNvPr>
              <p:cNvSpPr/>
              <p:nvPr/>
            </p:nvSpPr>
            <p:spPr>
              <a:xfrm>
                <a:off x="6052376" y="2102526"/>
                <a:ext cx="9525" cy="18287"/>
              </a:xfrm>
              <a:custGeom>
                <a:avLst/>
                <a:gdLst>
                  <a:gd name="connsiteX0" fmla="*/ 25 w 9525"/>
                  <a:gd name="connsiteY0" fmla="*/ 28 h 18287"/>
                  <a:gd name="connsiteX1" fmla="*/ 25 w 9525"/>
                  <a:gd name="connsiteY1" fmla="*/ 18316 h 18287"/>
                </a:gdLst>
                <a:ahLst/>
                <a:cxnLst>
                  <a:cxn ang="0">
                    <a:pos x="connsiteX0" y="connsiteY0"/>
                  </a:cxn>
                  <a:cxn ang="0">
                    <a:pos x="connsiteX1" y="connsiteY1"/>
                  </a:cxn>
                </a:cxnLst>
                <a:rect l="l" t="t" r="r" b="b"/>
                <a:pathLst>
                  <a:path w="9525" h="18287">
                    <a:moveTo>
                      <a:pt x="25" y="28"/>
                    </a:moveTo>
                    <a:lnTo>
                      <a:pt x="25" y="1831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09" name="Freeform: Shape 4108">
                <a:extLst>
                  <a:ext uri="{FF2B5EF4-FFF2-40B4-BE49-F238E27FC236}">
                    <a16:creationId xmlns:a16="http://schemas.microsoft.com/office/drawing/2014/main" id="{24D75B93-2AAA-D405-D084-82EDBD378AE8}"/>
                  </a:ext>
                </a:extLst>
              </p:cNvPr>
              <p:cNvSpPr/>
              <p:nvPr/>
            </p:nvSpPr>
            <p:spPr>
              <a:xfrm>
                <a:off x="6043232" y="2111670"/>
                <a:ext cx="18288" cy="9525"/>
              </a:xfrm>
              <a:custGeom>
                <a:avLst/>
                <a:gdLst>
                  <a:gd name="connsiteX0" fmla="*/ 18313 w 18288"/>
                  <a:gd name="connsiteY0" fmla="*/ 28 h 9525"/>
                  <a:gd name="connsiteX1" fmla="*/ 25 w 18288"/>
                  <a:gd name="connsiteY1" fmla="*/ 28 h 9525"/>
                </a:gdLst>
                <a:ahLst/>
                <a:cxnLst>
                  <a:cxn ang="0">
                    <a:pos x="connsiteX0" y="connsiteY0"/>
                  </a:cxn>
                  <a:cxn ang="0">
                    <a:pos x="connsiteX1" y="connsiteY1"/>
                  </a:cxn>
                </a:cxnLst>
                <a:rect l="l" t="t" r="r" b="b"/>
                <a:pathLst>
                  <a:path w="18288" h="9525">
                    <a:moveTo>
                      <a:pt x="18313" y="28"/>
                    </a:moveTo>
                    <a:lnTo>
                      <a:pt x="25" y="2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53" name="Graphic 1093">
              <a:extLst>
                <a:ext uri="{FF2B5EF4-FFF2-40B4-BE49-F238E27FC236}">
                  <a16:creationId xmlns:a16="http://schemas.microsoft.com/office/drawing/2014/main" id="{BAF86B99-DE0E-DB6F-8166-9A447073A4D6}"/>
                </a:ext>
              </a:extLst>
            </p:cNvPr>
            <p:cNvGrpSpPr/>
            <p:nvPr/>
          </p:nvGrpSpPr>
          <p:grpSpPr>
            <a:xfrm>
              <a:off x="5833397" y="1982862"/>
              <a:ext cx="43200" cy="43200"/>
              <a:chOff x="6025039" y="2089667"/>
              <a:chExt cx="18288" cy="18287"/>
            </a:xfrm>
          </p:grpSpPr>
          <p:sp>
            <p:nvSpPr>
              <p:cNvPr id="4106" name="Freeform: Shape 4105">
                <a:extLst>
                  <a:ext uri="{FF2B5EF4-FFF2-40B4-BE49-F238E27FC236}">
                    <a16:creationId xmlns:a16="http://schemas.microsoft.com/office/drawing/2014/main" id="{DCF2B45F-B8EF-6B66-3B4C-2E8CAB47756A}"/>
                  </a:ext>
                </a:extLst>
              </p:cNvPr>
              <p:cNvSpPr/>
              <p:nvPr/>
            </p:nvSpPr>
            <p:spPr>
              <a:xfrm>
                <a:off x="6034183" y="2089667"/>
                <a:ext cx="9525" cy="18287"/>
              </a:xfrm>
              <a:custGeom>
                <a:avLst/>
                <a:gdLst>
                  <a:gd name="connsiteX0" fmla="*/ 23 w 9525"/>
                  <a:gd name="connsiteY0" fmla="*/ 27 h 18287"/>
                  <a:gd name="connsiteX1" fmla="*/ 23 w 9525"/>
                  <a:gd name="connsiteY1" fmla="*/ 18315 h 18287"/>
                </a:gdLst>
                <a:ahLst/>
                <a:cxnLst>
                  <a:cxn ang="0">
                    <a:pos x="connsiteX0" y="connsiteY0"/>
                  </a:cxn>
                  <a:cxn ang="0">
                    <a:pos x="connsiteX1" y="connsiteY1"/>
                  </a:cxn>
                </a:cxnLst>
                <a:rect l="l" t="t" r="r" b="b"/>
                <a:pathLst>
                  <a:path w="9525" h="18287">
                    <a:moveTo>
                      <a:pt x="23" y="27"/>
                    </a:moveTo>
                    <a:lnTo>
                      <a:pt x="23" y="1831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07" name="Freeform: Shape 4106">
                <a:extLst>
                  <a:ext uri="{FF2B5EF4-FFF2-40B4-BE49-F238E27FC236}">
                    <a16:creationId xmlns:a16="http://schemas.microsoft.com/office/drawing/2014/main" id="{07BE3854-0FE1-AD83-5A1F-C623343FDEF7}"/>
                  </a:ext>
                </a:extLst>
              </p:cNvPr>
              <p:cNvSpPr/>
              <p:nvPr/>
            </p:nvSpPr>
            <p:spPr>
              <a:xfrm>
                <a:off x="6025039" y="2098811"/>
                <a:ext cx="18288" cy="9525"/>
              </a:xfrm>
              <a:custGeom>
                <a:avLst/>
                <a:gdLst>
                  <a:gd name="connsiteX0" fmla="*/ 18311 w 18288"/>
                  <a:gd name="connsiteY0" fmla="*/ 27 h 9525"/>
                  <a:gd name="connsiteX1" fmla="*/ 23 w 18288"/>
                  <a:gd name="connsiteY1" fmla="*/ 27 h 9525"/>
                </a:gdLst>
                <a:ahLst/>
                <a:cxnLst>
                  <a:cxn ang="0">
                    <a:pos x="connsiteX0" y="connsiteY0"/>
                  </a:cxn>
                  <a:cxn ang="0">
                    <a:pos x="connsiteX1" y="connsiteY1"/>
                  </a:cxn>
                </a:cxnLst>
                <a:rect l="l" t="t" r="r" b="b"/>
                <a:pathLst>
                  <a:path w="18288" h="9525">
                    <a:moveTo>
                      <a:pt x="18311" y="27"/>
                    </a:moveTo>
                    <a:lnTo>
                      <a:pt x="23" y="2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54" name="Graphic 1093">
              <a:extLst>
                <a:ext uri="{FF2B5EF4-FFF2-40B4-BE49-F238E27FC236}">
                  <a16:creationId xmlns:a16="http://schemas.microsoft.com/office/drawing/2014/main" id="{A9D2DEDC-CEB8-9C3A-F909-2374C0B16F71}"/>
                </a:ext>
              </a:extLst>
            </p:cNvPr>
            <p:cNvGrpSpPr/>
            <p:nvPr/>
          </p:nvGrpSpPr>
          <p:grpSpPr>
            <a:xfrm>
              <a:off x="5778772" y="1952157"/>
              <a:ext cx="43200" cy="43200"/>
              <a:chOff x="5981700" y="2064997"/>
              <a:chExt cx="18287" cy="18288"/>
            </a:xfrm>
          </p:grpSpPr>
          <p:sp>
            <p:nvSpPr>
              <p:cNvPr id="4104" name="Freeform: Shape 4103">
                <a:extLst>
                  <a:ext uri="{FF2B5EF4-FFF2-40B4-BE49-F238E27FC236}">
                    <a16:creationId xmlns:a16="http://schemas.microsoft.com/office/drawing/2014/main" id="{AF773DCB-79C3-FBAE-3EBF-3A06C2AFB1E9}"/>
                  </a:ext>
                </a:extLst>
              </p:cNvPr>
              <p:cNvSpPr/>
              <p:nvPr/>
            </p:nvSpPr>
            <p:spPr>
              <a:xfrm>
                <a:off x="5990844" y="2064997"/>
                <a:ext cx="9525" cy="18288"/>
              </a:xfrm>
              <a:custGeom>
                <a:avLst/>
                <a:gdLst>
                  <a:gd name="connsiteX0" fmla="*/ 19 w 9525"/>
                  <a:gd name="connsiteY0" fmla="*/ 25 h 18288"/>
                  <a:gd name="connsiteX1" fmla="*/ 19 w 9525"/>
                  <a:gd name="connsiteY1" fmla="*/ 18313 h 18288"/>
                </a:gdLst>
                <a:ahLst/>
                <a:cxnLst>
                  <a:cxn ang="0">
                    <a:pos x="connsiteX0" y="connsiteY0"/>
                  </a:cxn>
                  <a:cxn ang="0">
                    <a:pos x="connsiteX1" y="connsiteY1"/>
                  </a:cxn>
                </a:cxnLst>
                <a:rect l="l" t="t" r="r" b="b"/>
                <a:pathLst>
                  <a:path w="9525" h="18288">
                    <a:moveTo>
                      <a:pt x="19" y="25"/>
                    </a:moveTo>
                    <a:lnTo>
                      <a:pt x="19" y="1831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05" name="Freeform: Shape 4104">
                <a:extLst>
                  <a:ext uri="{FF2B5EF4-FFF2-40B4-BE49-F238E27FC236}">
                    <a16:creationId xmlns:a16="http://schemas.microsoft.com/office/drawing/2014/main" id="{2507252D-ACD6-7414-7974-F303CBEBF476}"/>
                  </a:ext>
                </a:extLst>
              </p:cNvPr>
              <p:cNvSpPr/>
              <p:nvPr/>
            </p:nvSpPr>
            <p:spPr>
              <a:xfrm>
                <a:off x="5981700" y="2074141"/>
                <a:ext cx="18287" cy="9525"/>
              </a:xfrm>
              <a:custGeom>
                <a:avLst/>
                <a:gdLst>
                  <a:gd name="connsiteX0" fmla="*/ 18307 w 18287"/>
                  <a:gd name="connsiteY0" fmla="*/ 24 h 9525"/>
                  <a:gd name="connsiteX1" fmla="*/ 19 w 18287"/>
                  <a:gd name="connsiteY1" fmla="*/ 24 h 9525"/>
                </a:gdLst>
                <a:ahLst/>
                <a:cxnLst>
                  <a:cxn ang="0">
                    <a:pos x="connsiteX0" y="connsiteY0"/>
                  </a:cxn>
                  <a:cxn ang="0">
                    <a:pos x="connsiteX1" y="connsiteY1"/>
                  </a:cxn>
                </a:cxnLst>
                <a:rect l="l" t="t" r="r" b="b"/>
                <a:pathLst>
                  <a:path w="18287" h="9525">
                    <a:moveTo>
                      <a:pt x="18307" y="24"/>
                    </a:moveTo>
                    <a:lnTo>
                      <a:pt x="19" y="2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55" name="Graphic 1093">
              <a:extLst>
                <a:ext uri="{FF2B5EF4-FFF2-40B4-BE49-F238E27FC236}">
                  <a16:creationId xmlns:a16="http://schemas.microsoft.com/office/drawing/2014/main" id="{34CDBBDE-0449-31D0-68F2-C333B94903C4}"/>
                </a:ext>
              </a:extLst>
            </p:cNvPr>
            <p:cNvGrpSpPr/>
            <p:nvPr/>
          </p:nvGrpSpPr>
          <p:grpSpPr>
            <a:xfrm>
              <a:off x="5770969" y="1934018"/>
              <a:ext cx="43200" cy="43200"/>
              <a:chOff x="5975509" y="2050424"/>
              <a:chExt cx="18288" cy="18288"/>
            </a:xfrm>
          </p:grpSpPr>
          <p:sp>
            <p:nvSpPr>
              <p:cNvPr id="4102" name="Freeform: Shape 4101">
                <a:extLst>
                  <a:ext uri="{FF2B5EF4-FFF2-40B4-BE49-F238E27FC236}">
                    <a16:creationId xmlns:a16="http://schemas.microsoft.com/office/drawing/2014/main" id="{602A05E8-124F-EBFA-06B7-2B55FCB39B4C}"/>
                  </a:ext>
                </a:extLst>
              </p:cNvPr>
              <p:cNvSpPr/>
              <p:nvPr/>
            </p:nvSpPr>
            <p:spPr>
              <a:xfrm>
                <a:off x="5984653" y="2050424"/>
                <a:ext cx="9525" cy="18288"/>
              </a:xfrm>
              <a:custGeom>
                <a:avLst/>
                <a:gdLst>
                  <a:gd name="connsiteX0" fmla="*/ 18 w 9525"/>
                  <a:gd name="connsiteY0" fmla="*/ 23 h 18288"/>
                  <a:gd name="connsiteX1" fmla="*/ 18 w 9525"/>
                  <a:gd name="connsiteY1" fmla="*/ 18311 h 18288"/>
                </a:gdLst>
                <a:ahLst/>
                <a:cxnLst>
                  <a:cxn ang="0">
                    <a:pos x="connsiteX0" y="connsiteY0"/>
                  </a:cxn>
                  <a:cxn ang="0">
                    <a:pos x="connsiteX1" y="connsiteY1"/>
                  </a:cxn>
                </a:cxnLst>
                <a:rect l="l" t="t" r="r" b="b"/>
                <a:pathLst>
                  <a:path w="9525" h="18288">
                    <a:moveTo>
                      <a:pt x="18" y="23"/>
                    </a:moveTo>
                    <a:lnTo>
                      <a:pt x="18" y="1831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03" name="Freeform: Shape 4102">
                <a:extLst>
                  <a:ext uri="{FF2B5EF4-FFF2-40B4-BE49-F238E27FC236}">
                    <a16:creationId xmlns:a16="http://schemas.microsoft.com/office/drawing/2014/main" id="{FDC7DC28-7B30-9979-E9E4-447CB294FFA8}"/>
                  </a:ext>
                </a:extLst>
              </p:cNvPr>
              <p:cNvSpPr/>
              <p:nvPr/>
            </p:nvSpPr>
            <p:spPr>
              <a:xfrm>
                <a:off x="5975509" y="2059568"/>
                <a:ext cx="18288" cy="9525"/>
              </a:xfrm>
              <a:custGeom>
                <a:avLst/>
                <a:gdLst>
                  <a:gd name="connsiteX0" fmla="*/ 18306 w 18288"/>
                  <a:gd name="connsiteY0" fmla="*/ 23 h 9525"/>
                  <a:gd name="connsiteX1" fmla="*/ 18 w 18288"/>
                  <a:gd name="connsiteY1" fmla="*/ 23 h 9525"/>
                </a:gdLst>
                <a:ahLst/>
                <a:cxnLst>
                  <a:cxn ang="0">
                    <a:pos x="connsiteX0" y="connsiteY0"/>
                  </a:cxn>
                  <a:cxn ang="0">
                    <a:pos x="connsiteX1" y="connsiteY1"/>
                  </a:cxn>
                </a:cxnLst>
                <a:rect l="l" t="t" r="r" b="b"/>
                <a:pathLst>
                  <a:path w="18288" h="9525">
                    <a:moveTo>
                      <a:pt x="18306" y="23"/>
                    </a:moveTo>
                    <a:lnTo>
                      <a:pt x="18" y="2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56" name="Graphic 1093">
              <a:extLst>
                <a:ext uri="{FF2B5EF4-FFF2-40B4-BE49-F238E27FC236}">
                  <a16:creationId xmlns:a16="http://schemas.microsoft.com/office/drawing/2014/main" id="{8A8673F7-BE2C-D60D-E41F-5582E360C8C6}"/>
                </a:ext>
              </a:extLst>
            </p:cNvPr>
            <p:cNvGrpSpPr/>
            <p:nvPr/>
          </p:nvGrpSpPr>
          <p:grpSpPr>
            <a:xfrm>
              <a:off x="5765445" y="1904734"/>
              <a:ext cx="43200" cy="43200"/>
              <a:chOff x="5971127" y="2026897"/>
              <a:chExt cx="18287" cy="18288"/>
            </a:xfrm>
          </p:grpSpPr>
          <p:sp>
            <p:nvSpPr>
              <p:cNvPr id="4100" name="Freeform: Shape 4099">
                <a:extLst>
                  <a:ext uri="{FF2B5EF4-FFF2-40B4-BE49-F238E27FC236}">
                    <a16:creationId xmlns:a16="http://schemas.microsoft.com/office/drawing/2014/main" id="{1F71932F-1A90-C467-1F25-06629D39EC00}"/>
                  </a:ext>
                </a:extLst>
              </p:cNvPr>
              <p:cNvSpPr/>
              <p:nvPr/>
            </p:nvSpPr>
            <p:spPr>
              <a:xfrm>
                <a:off x="5980271" y="2026897"/>
                <a:ext cx="9525" cy="18288"/>
              </a:xfrm>
              <a:custGeom>
                <a:avLst/>
                <a:gdLst>
                  <a:gd name="connsiteX0" fmla="*/ 18 w 9525"/>
                  <a:gd name="connsiteY0" fmla="*/ 21 h 18288"/>
                  <a:gd name="connsiteX1" fmla="*/ 18 w 9525"/>
                  <a:gd name="connsiteY1" fmla="*/ 18309 h 18288"/>
                </a:gdLst>
                <a:ahLst/>
                <a:cxnLst>
                  <a:cxn ang="0">
                    <a:pos x="connsiteX0" y="connsiteY0"/>
                  </a:cxn>
                  <a:cxn ang="0">
                    <a:pos x="connsiteX1" y="connsiteY1"/>
                  </a:cxn>
                </a:cxnLst>
                <a:rect l="l" t="t" r="r" b="b"/>
                <a:pathLst>
                  <a:path w="9525" h="18288">
                    <a:moveTo>
                      <a:pt x="18" y="21"/>
                    </a:moveTo>
                    <a:lnTo>
                      <a:pt x="18" y="1830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101" name="Freeform: Shape 4100">
                <a:extLst>
                  <a:ext uri="{FF2B5EF4-FFF2-40B4-BE49-F238E27FC236}">
                    <a16:creationId xmlns:a16="http://schemas.microsoft.com/office/drawing/2014/main" id="{FDB19E6F-9775-FA09-7F99-0A7FBC7A8DBD}"/>
                  </a:ext>
                </a:extLst>
              </p:cNvPr>
              <p:cNvSpPr/>
              <p:nvPr/>
            </p:nvSpPr>
            <p:spPr>
              <a:xfrm>
                <a:off x="5971127" y="2036041"/>
                <a:ext cx="18287" cy="9525"/>
              </a:xfrm>
              <a:custGeom>
                <a:avLst/>
                <a:gdLst>
                  <a:gd name="connsiteX0" fmla="*/ 18306 w 18287"/>
                  <a:gd name="connsiteY0" fmla="*/ 20 h 9525"/>
                  <a:gd name="connsiteX1" fmla="*/ 18 w 18287"/>
                  <a:gd name="connsiteY1" fmla="*/ 20 h 9525"/>
                </a:gdLst>
                <a:ahLst/>
                <a:cxnLst>
                  <a:cxn ang="0">
                    <a:pos x="connsiteX0" y="connsiteY0"/>
                  </a:cxn>
                  <a:cxn ang="0">
                    <a:pos x="connsiteX1" y="connsiteY1"/>
                  </a:cxn>
                </a:cxnLst>
                <a:rect l="l" t="t" r="r" b="b"/>
                <a:pathLst>
                  <a:path w="18287" h="9525">
                    <a:moveTo>
                      <a:pt x="18306" y="20"/>
                    </a:moveTo>
                    <a:lnTo>
                      <a:pt x="18" y="2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57" name="Graphic 1093">
              <a:extLst>
                <a:ext uri="{FF2B5EF4-FFF2-40B4-BE49-F238E27FC236}">
                  <a16:creationId xmlns:a16="http://schemas.microsoft.com/office/drawing/2014/main" id="{E83EEC97-1553-2EC8-30C1-6287FD15DBEE}"/>
                </a:ext>
              </a:extLst>
            </p:cNvPr>
            <p:cNvGrpSpPr/>
            <p:nvPr/>
          </p:nvGrpSpPr>
          <p:grpSpPr>
            <a:xfrm>
              <a:off x="5750559" y="1887186"/>
              <a:ext cx="43200" cy="43200"/>
              <a:chOff x="5959316" y="2012800"/>
              <a:chExt cx="18287" cy="18287"/>
            </a:xfrm>
          </p:grpSpPr>
          <p:sp>
            <p:nvSpPr>
              <p:cNvPr id="4098" name="Freeform: Shape 4097">
                <a:extLst>
                  <a:ext uri="{FF2B5EF4-FFF2-40B4-BE49-F238E27FC236}">
                    <a16:creationId xmlns:a16="http://schemas.microsoft.com/office/drawing/2014/main" id="{6FA9ED40-DD44-1158-07CE-DFF288F05445}"/>
                  </a:ext>
                </a:extLst>
              </p:cNvPr>
              <p:cNvSpPr/>
              <p:nvPr/>
            </p:nvSpPr>
            <p:spPr>
              <a:xfrm>
                <a:off x="5968460" y="2012800"/>
                <a:ext cx="9525" cy="18287"/>
              </a:xfrm>
              <a:custGeom>
                <a:avLst/>
                <a:gdLst>
                  <a:gd name="connsiteX0" fmla="*/ 16 w 9525"/>
                  <a:gd name="connsiteY0" fmla="*/ 19 h 18287"/>
                  <a:gd name="connsiteX1" fmla="*/ 16 w 9525"/>
                  <a:gd name="connsiteY1" fmla="*/ 18307 h 18287"/>
                </a:gdLst>
                <a:ahLst/>
                <a:cxnLst>
                  <a:cxn ang="0">
                    <a:pos x="connsiteX0" y="connsiteY0"/>
                  </a:cxn>
                  <a:cxn ang="0">
                    <a:pos x="connsiteX1" y="connsiteY1"/>
                  </a:cxn>
                </a:cxnLst>
                <a:rect l="l" t="t" r="r" b="b"/>
                <a:pathLst>
                  <a:path w="9525" h="18287">
                    <a:moveTo>
                      <a:pt x="16" y="19"/>
                    </a:moveTo>
                    <a:lnTo>
                      <a:pt x="16" y="1830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99" name="Freeform: Shape 4098">
                <a:extLst>
                  <a:ext uri="{FF2B5EF4-FFF2-40B4-BE49-F238E27FC236}">
                    <a16:creationId xmlns:a16="http://schemas.microsoft.com/office/drawing/2014/main" id="{17BA96A5-1A97-5792-4D1B-374383AAD215}"/>
                  </a:ext>
                </a:extLst>
              </p:cNvPr>
              <p:cNvSpPr/>
              <p:nvPr/>
            </p:nvSpPr>
            <p:spPr>
              <a:xfrm>
                <a:off x="5959316" y="2021944"/>
                <a:ext cx="18287" cy="9525"/>
              </a:xfrm>
              <a:custGeom>
                <a:avLst/>
                <a:gdLst>
                  <a:gd name="connsiteX0" fmla="*/ 18304 w 18287"/>
                  <a:gd name="connsiteY0" fmla="*/ 19 h 9525"/>
                  <a:gd name="connsiteX1" fmla="*/ 16 w 18287"/>
                  <a:gd name="connsiteY1" fmla="*/ 19 h 9525"/>
                </a:gdLst>
                <a:ahLst/>
                <a:cxnLst>
                  <a:cxn ang="0">
                    <a:pos x="connsiteX0" y="connsiteY0"/>
                  </a:cxn>
                  <a:cxn ang="0">
                    <a:pos x="connsiteX1" y="connsiteY1"/>
                  </a:cxn>
                </a:cxnLst>
                <a:rect l="l" t="t" r="r" b="b"/>
                <a:pathLst>
                  <a:path w="18287" h="9525">
                    <a:moveTo>
                      <a:pt x="18304" y="19"/>
                    </a:moveTo>
                    <a:lnTo>
                      <a:pt x="16" y="1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58" name="Graphic 1093">
              <a:extLst>
                <a:ext uri="{FF2B5EF4-FFF2-40B4-BE49-F238E27FC236}">
                  <a16:creationId xmlns:a16="http://schemas.microsoft.com/office/drawing/2014/main" id="{2272BD4A-DD2A-89DC-AA75-7FDA5F2FD7E9}"/>
                </a:ext>
              </a:extLst>
            </p:cNvPr>
            <p:cNvGrpSpPr/>
            <p:nvPr/>
          </p:nvGrpSpPr>
          <p:grpSpPr>
            <a:xfrm>
              <a:off x="5735072" y="1887186"/>
              <a:ext cx="43200" cy="43200"/>
              <a:chOff x="5947029" y="2012800"/>
              <a:chExt cx="18287" cy="18287"/>
            </a:xfrm>
          </p:grpSpPr>
          <p:sp>
            <p:nvSpPr>
              <p:cNvPr id="4096" name="Freeform: Shape 4095">
                <a:extLst>
                  <a:ext uri="{FF2B5EF4-FFF2-40B4-BE49-F238E27FC236}">
                    <a16:creationId xmlns:a16="http://schemas.microsoft.com/office/drawing/2014/main" id="{FDF23F05-BCE1-E534-556E-023A94C412BF}"/>
                  </a:ext>
                </a:extLst>
              </p:cNvPr>
              <p:cNvSpPr/>
              <p:nvPr/>
            </p:nvSpPr>
            <p:spPr>
              <a:xfrm>
                <a:off x="5956173" y="2012800"/>
                <a:ext cx="9525" cy="18287"/>
              </a:xfrm>
              <a:custGeom>
                <a:avLst/>
                <a:gdLst>
                  <a:gd name="connsiteX0" fmla="*/ 15 w 9525"/>
                  <a:gd name="connsiteY0" fmla="*/ 19 h 18287"/>
                  <a:gd name="connsiteX1" fmla="*/ 15 w 9525"/>
                  <a:gd name="connsiteY1" fmla="*/ 18307 h 18287"/>
                </a:gdLst>
                <a:ahLst/>
                <a:cxnLst>
                  <a:cxn ang="0">
                    <a:pos x="connsiteX0" y="connsiteY0"/>
                  </a:cxn>
                  <a:cxn ang="0">
                    <a:pos x="connsiteX1" y="connsiteY1"/>
                  </a:cxn>
                </a:cxnLst>
                <a:rect l="l" t="t" r="r" b="b"/>
                <a:pathLst>
                  <a:path w="9525" h="18287">
                    <a:moveTo>
                      <a:pt x="15" y="19"/>
                    </a:moveTo>
                    <a:lnTo>
                      <a:pt x="15" y="1830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97" name="Freeform: Shape 4096">
                <a:extLst>
                  <a:ext uri="{FF2B5EF4-FFF2-40B4-BE49-F238E27FC236}">
                    <a16:creationId xmlns:a16="http://schemas.microsoft.com/office/drawing/2014/main" id="{F1D1D3EE-CD87-E06A-FA48-E085B0C47F9D}"/>
                  </a:ext>
                </a:extLst>
              </p:cNvPr>
              <p:cNvSpPr/>
              <p:nvPr/>
            </p:nvSpPr>
            <p:spPr>
              <a:xfrm>
                <a:off x="5947029" y="2021944"/>
                <a:ext cx="18287" cy="9525"/>
              </a:xfrm>
              <a:custGeom>
                <a:avLst/>
                <a:gdLst>
                  <a:gd name="connsiteX0" fmla="*/ 18303 w 18287"/>
                  <a:gd name="connsiteY0" fmla="*/ 19 h 9525"/>
                  <a:gd name="connsiteX1" fmla="*/ 15 w 18287"/>
                  <a:gd name="connsiteY1" fmla="*/ 19 h 9525"/>
                </a:gdLst>
                <a:ahLst/>
                <a:cxnLst>
                  <a:cxn ang="0">
                    <a:pos x="connsiteX0" y="connsiteY0"/>
                  </a:cxn>
                  <a:cxn ang="0">
                    <a:pos x="connsiteX1" y="connsiteY1"/>
                  </a:cxn>
                </a:cxnLst>
                <a:rect l="l" t="t" r="r" b="b"/>
                <a:pathLst>
                  <a:path w="18287" h="9525">
                    <a:moveTo>
                      <a:pt x="18303" y="19"/>
                    </a:moveTo>
                    <a:lnTo>
                      <a:pt x="15" y="1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59" name="Graphic 1093">
              <a:extLst>
                <a:ext uri="{FF2B5EF4-FFF2-40B4-BE49-F238E27FC236}">
                  <a16:creationId xmlns:a16="http://schemas.microsoft.com/office/drawing/2014/main" id="{A0C28C01-2785-C66F-9FD0-E36582F1E6C6}"/>
                </a:ext>
              </a:extLst>
            </p:cNvPr>
            <p:cNvGrpSpPr/>
            <p:nvPr/>
          </p:nvGrpSpPr>
          <p:grpSpPr>
            <a:xfrm>
              <a:off x="5728829" y="1872130"/>
              <a:ext cx="43200" cy="43200"/>
              <a:chOff x="5942076" y="2000703"/>
              <a:chExt cx="18288" cy="18288"/>
            </a:xfrm>
          </p:grpSpPr>
          <p:sp>
            <p:nvSpPr>
              <p:cNvPr id="4094" name="Freeform: Shape 4093">
                <a:extLst>
                  <a:ext uri="{FF2B5EF4-FFF2-40B4-BE49-F238E27FC236}">
                    <a16:creationId xmlns:a16="http://schemas.microsoft.com/office/drawing/2014/main" id="{0A4EF58C-A9F8-6301-E1F3-F04D8D5209D7}"/>
                  </a:ext>
                </a:extLst>
              </p:cNvPr>
              <p:cNvSpPr/>
              <p:nvPr/>
            </p:nvSpPr>
            <p:spPr>
              <a:xfrm>
                <a:off x="5951220" y="2000703"/>
                <a:ext cx="9525" cy="18288"/>
              </a:xfrm>
              <a:custGeom>
                <a:avLst/>
                <a:gdLst>
                  <a:gd name="connsiteX0" fmla="*/ 14 w 9525"/>
                  <a:gd name="connsiteY0" fmla="*/ 18 h 18288"/>
                  <a:gd name="connsiteX1" fmla="*/ 14 w 9525"/>
                  <a:gd name="connsiteY1" fmla="*/ 18306 h 18288"/>
                </a:gdLst>
                <a:ahLst/>
                <a:cxnLst>
                  <a:cxn ang="0">
                    <a:pos x="connsiteX0" y="connsiteY0"/>
                  </a:cxn>
                  <a:cxn ang="0">
                    <a:pos x="connsiteX1" y="connsiteY1"/>
                  </a:cxn>
                </a:cxnLst>
                <a:rect l="l" t="t" r="r" b="b"/>
                <a:pathLst>
                  <a:path w="9525" h="18288">
                    <a:moveTo>
                      <a:pt x="14" y="18"/>
                    </a:moveTo>
                    <a:lnTo>
                      <a:pt x="14" y="1830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95" name="Freeform: Shape 4094">
                <a:extLst>
                  <a:ext uri="{FF2B5EF4-FFF2-40B4-BE49-F238E27FC236}">
                    <a16:creationId xmlns:a16="http://schemas.microsoft.com/office/drawing/2014/main" id="{DCA159AC-1FBA-BEFD-5A33-DB6DF905BFF0}"/>
                  </a:ext>
                </a:extLst>
              </p:cNvPr>
              <p:cNvSpPr/>
              <p:nvPr/>
            </p:nvSpPr>
            <p:spPr>
              <a:xfrm>
                <a:off x="5942076" y="2009847"/>
                <a:ext cx="18288" cy="9525"/>
              </a:xfrm>
              <a:custGeom>
                <a:avLst/>
                <a:gdLst>
                  <a:gd name="connsiteX0" fmla="*/ 18302 w 18288"/>
                  <a:gd name="connsiteY0" fmla="*/ 18 h 9525"/>
                  <a:gd name="connsiteX1" fmla="*/ 14 w 18288"/>
                  <a:gd name="connsiteY1" fmla="*/ 18 h 9525"/>
                </a:gdLst>
                <a:ahLst/>
                <a:cxnLst>
                  <a:cxn ang="0">
                    <a:pos x="connsiteX0" y="connsiteY0"/>
                  </a:cxn>
                  <a:cxn ang="0">
                    <a:pos x="connsiteX1" y="connsiteY1"/>
                  </a:cxn>
                </a:cxnLst>
                <a:rect l="l" t="t" r="r" b="b"/>
                <a:pathLst>
                  <a:path w="18288" h="9525">
                    <a:moveTo>
                      <a:pt x="18302" y="18"/>
                    </a:moveTo>
                    <a:lnTo>
                      <a:pt x="14" y="1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60" name="Graphic 1093">
              <a:extLst>
                <a:ext uri="{FF2B5EF4-FFF2-40B4-BE49-F238E27FC236}">
                  <a16:creationId xmlns:a16="http://schemas.microsoft.com/office/drawing/2014/main" id="{0FE21313-4BF6-0849-3105-D573A1355C55}"/>
                </a:ext>
              </a:extLst>
            </p:cNvPr>
            <p:cNvGrpSpPr/>
            <p:nvPr/>
          </p:nvGrpSpPr>
          <p:grpSpPr>
            <a:xfrm>
              <a:off x="5718505" y="1856243"/>
              <a:ext cx="43200" cy="43200"/>
              <a:chOff x="5933885" y="1987940"/>
              <a:chExt cx="18288" cy="18287"/>
            </a:xfrm>
          </p:grpSpPr>
          <p:sp>
            <p:nvSpPr>
              <p:cNvPr id="4092" name="Freeform: Shape 4091">
                <a:extLst>
                  <a:ext uri="{FF2B5EF4-FFF2-40B4-BE49-F238E27FC236}">
                    <a16:creationId xmlns:a16="http://schemas.microsoft.com/office/drawing/2014/main" id="{8C5FEBCB-AC43-7403-F15D-BF141100FF62}"/>
                  </a:ext>
                </a:extLst>
              </p:cNvPr>
              <p:cNvSpPr/>
              <p:nvPr/>
            </p:nvSpPr>
            <p:spPr>
              <a:xfrm>
                <a:off x="5943029" y="1987940"/>
                <a:ext cx="9525" cy="18287"/>
              </a:xfrm>
              <a:custGeom>
                <a:avLst/>
                <a:gdLst>
                  <a:gd name="connsiteX0" fmla="*/ 14 w 9525"/>
                  <a:gd name="connsiteY0" fmla="*/ 16 h 18287"/>
                  <a:gd name="connsiteX1" fmla="*/ 14 w 9525"/>
                  <a:gd name="connsiteY1" fmla="*/ 18304 h 18287"/>
                </a:gdLst>
                <a:ahLst/>
                <a:cxnLst>
                  <a:cxn ang="0">
                    <a:pos x="connsiteX0" y="connsiteY0"/>
                  </a:cxn>
                  <a:cxn ang="0">
                    <a:pos x="connsiteX1" y="connsiteY1"/>
                  </a:cxn>
                </a:cxnLst>
                <a:rect l="l" t="t" r="r" b="b"/>
                <a:pathLst>
                  <a:path w="9525" h="18287">
                    <a:moveTo>
                      <a:pt x="14" y="16"/>
                    </a:moveTo>
                    <a:lnTo>
                      <a:pt x="14" y="1830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93" name="Freeform: Shape 4092">
                <a:extLst>
                  <a:ext uri="{FF2B5EF4-FFF2-40B4-BE49-F238E27FC236}">
                    <a16:creationId xmlns:a16="http://schemas.microsoft.com/office/drawing/2014/main" id="{41918F2A-E03B-FD56-4859-40775C76A8BF}"/>
                  </a:ext>
                </a:extLst>
              </p:cNvPr>
              <p:cNvSpPr/>
              <p:nvPr/>
            </p:nvSpPr>
            <p:spPr>
              <a:xfrm>
                <a:off x="5933885" y="1997084"/>
                <a:ext cx="18288" cy="9525"/>
              </a:xfrm>
              <a:custGeom>
                <a:avLst/>
                <a:gdLst>
                  <a:gd name="connsiteX0" fmla="*/ 18302 w 18288"/>
                  <a:gd name="connsiteY0" fmla="*/ 16 h 9525"/>
                  <a:gd name="connsiteX1" fmla="*/ 14 w 18288"/>
                  <a:gd name="connsiteY1" fmla="*/ 16 h 9525"/>
                </a:gdLst>
                <a:ahLst/>
                <a:cxnLst>
                  <a:cxn ang="0">
                    <a:pos x="connsiteX0" y="connsiteY0"/>
                  </a:cxn>
                  <a:cxn ang="0">
                    <a:pos x="connsiteX1" y="connsiteY1"/>
                  </a:cxn>
                </a:cxnLst>
                <a:rect l="l" t="t" r="r" b="b"/>
                <a:pathLst>
                  <a:path w="18288" h="9525">
                    <a:moveTo>
                      <a:pt x="18302" y="16"/>
                    </a:moveTo>
                    <a:lnTo>
                      <a:pt x="14" y="1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61" name="Graphic 1093">
              <a:extLst>
                <a:ext uri="{FF2B5EF4-FFF2-40B4-BE49-F238E27FC236}">
                  <a16:creationId xmlns:a16="http://schemas.microsoft.com/office/drawing/2014/main" id="{C0807F5C-53A5-C0F6-D436-434DEF3E9A84}"/>
                </a:ext>
              </a:extLst>
            </p:cNvPr>
            <p:cNvGrpSpPr/>
            <p:nvPr/>
          </p:nvGrpSpPr>
          <p:grpSpPr>
            <a:xfrm>
              <a:off x="5714422" y="1840003"/>
              <a:ext cx="43200" cy="43200"/>
              <a:chOff x="5930646" y="1974891"/>
              <a:chExt cx="18288" cy="18288"/>
            </a:xfrm>
          </p:grpSpPr>
          <p:sp>
            <p:nvSpPr>
              <p:cNvPr id="4090" name="Freeform: Shape 4089">
                <a:extLst>
                  <a:ext uri="{FF2B5EF4-FFF2-40B4-BE49-F238E27FC236}">
                    <a16:creationId xmlns:a16="http://schemas.microsoft.com/office/drawing/2014/main" id="{E16587DC-B89E-E862-6A26-DBFCA336FD86}"/>
                  </a:ext>
                </a:extLst>
              </p:cNvPr>
              <p:cNvSpPr/>
              <p:nvPr/>
            </p:nvSpPr>
            <p:spPr>
              <a:xfrm>
                <a:off x="5939790" y="1974891"/>
                <a:ext cx="9525" cy="18288"/>
              </a:xfrm>
              <a:custGeom>
                <a:avLst/>
                <a:gdLst>
                  <a:gd name="connsiteX0" fmla="*/ 13 w 9525"/>
                  <a:gd name="connsiteY0" fmla="*/ 15 h 18288"/>
                  <a:gd name="connsiteX1" fmla="*/ 13 w 9525"/>
                  <a:gd name="connsiteY1" fmla="*/ 18303 h 18288"/>
                </a:gdLst>
                <a:ahLst/>
                <a:cxnLst>
                  <a:cxn ang="0">
                    <a:pos x="connsiteX0" y="connsiteY0"/>
                  </a:cxn>
                  <a:cxn ang="0">
                    <a:pos x="connsiteX1" y="connsiteY1"/>
                  </a:cxn>
                </a:cxnLst>
                <a:rect l="l" t="t" r="r" b="b"/>
                <a:pathLst>
                  <a:path w="9525" h="18288">
                    <a:moveTo>
                      <a:pt x="13" y="15"/>
                    </a:moveTo>
                    <a:lnTo>
                      <a:pt x="13" y="1830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91" name="Freeform: Shape 4090">
                <a:extLst>
                  <a:ext uri="{FF2B5EF4-FFF2-40B4-BE49-F238E27FC236}">
                    <a16:creationId xmlns:a16="http://schemas.microsoft.com/office/drawing/2014/main" id="{74C4FB63-E47F-0ED7-E4A8-EE29A3D7767F}"/>
                  </a:ext>
                </a:extLst>
              </p:cNvPr>
              <p:cNvSpPr/>
              <p:nvPr/>
            </p:nvSpPr>
            <p:spPr>
              <a:xfrm>
                <a:off x="5930646" y="1984035"/>
                <a:ext cx="18288" cy="9525"/>
              </a:xfrm>
              <a:custGeom>
                <a:avLst/>
                <a:gdLst>
                  <a:gd name="connsiteX0" fmla="*/ 18301 w 18288"/>
                  <a:gd name="connsiteY0" fmla="*/ 15 h 9525"/>
                  <a:gd name="connsiteX1" fmla="*/ 13 w 18288"/>
                  <a:gd name="connsiteY1" fmla="*/ 15 h 9525"/>
                </a:gdLst>
                <a:ahLst/>
                <a:cxnLst>
                  <a:cxn ang="0">
                    <a:pos x="connsiteX0" y="connsiteY0"/>
                  </a:cxn>
                  <a:cxn ang="0">
                    <a:pos x="connsiteX1" y="connsiteY1"/>
                  </a:cxn>
                </a:cxnLst>
                <a:rect l="l" t="t" r="r" b="b"/>
                <a:pathLst>
                  <a:path w="18288" h="9525">
                    <a:moveTo>
                      <a:pt x="18301" y="15"/>
                    </a:moveTo>
                    <a:lnTo>
                      <a:pt x="13" y="1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62" name="Graphic 1093">
              <a:extLst>
                <a:ext uri="{FF2B5EF4-FFF2-40B4-BE49-F238E27FC236}">
                  <a16:creationId xmlns:a16="http://schemas.microsoft.com/office/drawing/2014/main" id="{3BCF6140-3C5E-A12E-4116-7373C5353C47}"/>
                </a:ext>
              </a:extLst>
            </p:cNvPr>
            <p:cNvGrpSpPr/>
            <p:nvPr/>
          </p:nvGrpSpPr>
          <p:grpSpPr>
            <a:xfrm>
              <a:off x="5714422" y="1823879"/>
              <a:ext cx="43200" cy="43200"/>
              <a:chOff x="5930646" y="1961937"/>
              <a:chExt cx="18288" cy="18288"/>
            </a:xfrm>
          </p:grpSpPr>
          <p:sp>
            <p:nvSpPr>
              <p:cNvPr id="4088" name="Freeform: Shape 4087">
                <a:extLst>
                  <a:ext uri="{FF2B5EF4-FFF2-40B4-BE49-F238E27FC236}">
                    <a16:creationId xmlns:a16="http://schemas.microsoft.com/office/drawing/2014/main" id="{B87594AA-5075-2906-DAD2-D737D9DBF7FB}"/>
                  </a:ext>
                </a:extLst>
              </p:cNvPr>
              <p:cNvSpPr/>
              <p:nvPr/>
            </p:nvSpPr>
            <p:spPr>
              <a:xfrm>
                <a:off x="5939790" y="1961937"/>
                <a:ext cx="9525" cy="18288"/>
              </a:xfrm>
              <a:custGeom>
                <a:avLst/>
                <a:gdLst>
                  <a:gd name="connsiteX0" fmla="*/ 13 w 9525"/>
                  <a:gd name="connsiteY0" fmla="*/ 14 h 18288"/>
                  <a:gd name="connsiteX1" fmla="*/ 13 w 9525"/>
                  <a:gd name="connsiteY1" fmla="*/ 18302 h 18288"/>
                </a:gdLst>
                <a:ahLst/>
                <a:cxnLst>
                  <a:cxn ang="0">
                    <a:pos x="connsiteX0" y="connsiteY0"/>
                  </a:cxn>
                  <a:cxn ang="0">
                    <a:pos x="connsiteX1" y="connsiteY1"/>
                  </a:cxn>
                </a:cxnLst>
                <a:rect l="l" t="t" r="r" b="b"/>
                <a:pathLst>
                  <a:path w="9525" h="18288">
                    <a:moveTo>
                      <a:pt x="13" y="14"/>
                    </a:moveTo>
                    <a:lnTo>
                      <a:pt x="13" y="1830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89" name="Freeform: Shape 4088">
                <a:extLst>
                  <a:ext uri="{FF2B5EF4-FFF2-40B4-BE49-F238E27FC236}">
                    <a16:creationId xmlns:a16="http://schemas.microsoft.com/office/drawing/2014/main" id="{27494172-921A-1AC6-9E3E-8025B3650C81}"/>
                  </a:ext>
                </a:extLst>
              </p:cNvPr>
              <p:cNvSpPr/>
              <p:nvPr/>
            </p:nvSpPr>
            <p:spPr>
              <a:xfrm>
                <a:off x="5930646" y="1971081"/>
                <a:ext cx="18288" cy="9525"/>
              </a:xfrm>
              <a:custGeom>
                <a:avLst/>
                <a:gdLst>
                  <a:gd name="connsiteX0" fmla="*/ 18301 w 18288"/>
                  <a:gd name="connsiteY0" fmla="*/ 14 h 9525"/>
                  <a:gd name="connsiteX1" fmla="*/ 13 w 18288"/>
                  <a:gd name="connsiteY1" fmla="*/ 14 h 9525"/>
                </a:gdLst>
                <a:ahLst/>
                <a:cxnLst>
                  <a:cxn ang="0">
                    <a:pos x="connsiteX0" y="connsiteY0"/>
                  </a:cxn>
                  <a:cxn ang="0">
                    <a:pos x="connsiteX1" y="connsiteY1"/>
                  </a:cxn>
                </a:cxnLst>
                <a:rect l="l" t="t" r="r" b="b"/>
                <a:pathLst>
                  <a:path w="18288" h="9525">
                    <a:moveTo>
                      <a:pt x="18301" y="14"/>
                    </a:moveTo>
                    <a:lnTo>
                      <a:pt x="13" y="1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63" name="Graphic 1093">
              <a:extLst>
                <a:ext uri="{FF2B5EF4-FFF2-40B4-BE49-F238E27FC236}">
                  <a16:creationId xmlns:a16="http://schemas.microsoft.com/office/drawing/2014/main" id="{75621A3E-F19E-D78B-919C-7E0F8B5FC038}"/>
                </a:ext>
              </a:extLst>
            </p:cNvPr>
            <p:cNvGrpSpPr/>
            <p:nvPr/>
          </p:nvGrpSpPr>
          <p:grpSpPr>
            <a:xfrm>
              <a:off x="5693653" y="1810719"/>
              <a:ext cx="43200" cy="43200"/>
              <a:chOff x="5914168" y="1951364"/>
              <a:chExt cx="18288" cy="18288"/>
            </a:xfrm>
          </p:grpSpPr>
          <p:sp>
            <p:nvSpPr>
              <p:cNvPr id="4086" name="Freeform: Shape 4085">
                <a:extLst>
                  <a:ext uri="{FF2B5EF4-FFF2-40B4-BE49-F238E27FC236}">
                    <a16:creationId xmlns:a16="http://schemas.microsoft.com/office/drawing/2014/main" id="{C06331E9-6CFB-378E-04F3-3831CFBE541D}"/>
                  </a:ext>
                </a:extLst>
              </p:cNvPr>
              <p:cNvSpPr/>
              <p:nvPr/>
            </p:nvSpPr>
            <p:spPr>
              <a:xfrm>
                <a:off x="5923312" y="1951364"/>
                <a:ext cx="9525" cy="18288"/>
              </a:xfrm>
              <a:custGeom>
                <a:avLst/>
                <a:gdLst>
                  <a:gd name="connsiteX0" fmla="*/ 12 w 9525"/>
                  <a:gd name="connsiteY0" fmla="*/ 13 h 18288"/>
                  <a:gd name="connsiteX1" fmla="*/ 12 w 9525"/>
                  <a:gd name="connsiteY1" fmla="*/ 18301 h 18288"/>
                </a:gdLst>
                <a:ahLst/>
                <a:cxnLst>
                  <a:cxn ang="0">
                    <a:pos x="connsiteX0" y="connsiteY0"/>
                  </a:cxn>
                  <a:cxn ang="0">
                    <a:pos x="connsiteX1" y="connsiteY1"/>
                  </a:cxn>
                </a:cxnLst>
                <a:rect l="l" t="t" r="r" b="b"/>
                <a:pathLst>
                  <a:path w="9525" h="18288">
                    <a:moveTo>
                      <a:pt x="12" y="13"/>
                    </a:moveTo>
                    <a:lnTo>
                      <a:pt x="12" y="1830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87" name="Freeform: Shape 4086">
                <a:extLst>
                  <a:ext uri="{FF2B5EF4-FFF2-40B4-BE49-F238E27FC236}">
                    <a16:creationId xmlns:a16="http://schemas.microsoft.com/office/drawing/2014/main" id="{7EB8BF01-D309-6D7F-9E9E-F81EB1A6978F}"/>
                  </a:ext>
                </a:extLst>
              </p:cNvPr>
              <p:cNvSpPr/>
              <p:nvPr/>
            </p:nvSpPr>
            <p:spPr>
              <a:xfrm>
                <a:off x="5914168" y="1960508"/>
                <a:ext cx="18288" cy="9525"/>
              </a:xfrm>
              <a:custGeom>
                <a:avLst/>
                <a:gdLst>
                  <a:gd name="connsiteX0" fmla="*/ 18300 w 18288"/>
                  <a:gd name="connsiteY0" fmla="*/ 13 h 9525"/>
                  <a:gd name="connsiteX1" fmla="*/ 12 w 18288"/>
                  <a:gd name="connsiteY1" fmla="*/ 13 h 9525"/>
                </a:gdLst>
                <a:ahLst/>
                <a:cxnLst>
                  <a:cxn ang="0">
                    <a:pos x="connsiteX0" y="connsiteY0"/>
                  </a:cxn>
                  <a:cxn ang="0">
                    <a:pos x="connsiteX1" y="connsiteY1"/>
                  </a:cxn>
                </a:cxnLst>
                <a:rect l="l" t="t" r="r" b="b"/>
                <a:pathLst>
                  <a:path w="18288" h="9525">
                    <a:moveTo>
                      <a:pt x="18300" y="13"/>
                    </a:moveTo>
                    <a:lnTo>
                      <a:pt x="12" y="1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64" name="Graphic 1093">
              <a:extLst>
                <a:ext uri="{FF2B5EF4-FFF2-40B4-BE49-F238E27FC236}">
                  <a16:creationId xmlns:a16="http://schemas.microsoft.com/office/drawing/2014/main" id="{492C171C-4DFE-16C2-D449-74FECD7B6883}"/>
                </a:ext>
              </a:extLst>
            </p:cNvPr>
            <p:cNvGrpSpPr/>
            <p:nvPr/>
          </p:nvGrpSpPr>
          <p:grpSpPr>
            <a:xfrm>
              <a:off x="5688970" y="1794477"/>
              <a:ext cx="43200" cy="43200"/>
              <a:chOff x="5910453" y="1938315"/>
              <a:chExt cx="18288" cy="18288"/>
            </a:xfrm>
          </p:grpSpPr>
          <p:sp>
            <p:nvSpPr>
              <p:cNvPr id="4084" name="Freeform: Shape 4083">
                <a:extLst>
                  <a:ext uri="{FF2B5EF4-FFF2-40B4-BE49-F238E27FC236}">
                    <a16:creationId xmlns:a16="http://schemas.microsoft.com/office/drawing/2014/main" id="{EBA52D33-BCFA-EF7F-A5C3-988F9764345B}"/>
                  </a:ext>
                </a:extLst>
              </p:cNvPr>
              <p:cNvSpPr/>
              <p:nvPr/>
            </p:nvSpPr>
            <p:spPr>
              <a:xfrm>
                <a:off x="5919597" y="1938315"/>
                <a:ext cx="9525" cy="18288"/>
              </a:xfrm>
              <a:custGeom>
                <a:avLst/>
                <a:gdLst>
                  <a:gd name="connsiteX0" fmla="*/ 11 w 9525"/>
                  <a:gd name="connsiteY0" fmla="*/ 11 h 18288"/>
                  <a:gd name="connsiteX1" fmla="*/ 11 w 9525"/>
                  <a:gd name="connsiteY1" fmla="*/ 18299 h 18288"/>
                </a:gdLst>
                <a:ahLst/>
                <a:cxnLst>
                  <a:cxn ang="0">
                    <a:pos x="connsiteX0" y="connsiteY0"/>
                  </a:cxn>
                  <a:cxn ang="0">
                    <a:pos x="connsiteX1" y="connsiteY1"/>
                  </a:cxn>
                </a:cxnLst>
                <a:rect l="l" t="t" r="r" b="b"/>
                <a:pathLst>
                  <a:path w="9525" h="18288">
                    <a:moveTo>
                      <a:pt x="11" y="11"/>
                    </a:moveTo>
                    <a:lnTo>
                      <a:pt x="11" y="18299"/>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85" name="Freeform: Shape 4084">
                <a:extLst>
                  <a:ext uri="{FF2B5EF4-FFF2-40B4-BE49-F238E27FC236}">
                    <a16:creationId xmlns:a16="http://schemas.microsoft.com/office/drawing/2014/main" id="{198CA16C-94DA-C092-310C-787BA741A42A}"/>
                  </a:ext>
                </a:extLst>
              </p:cNvPr>
              <p:cNvSpPr/>
              <p:nvPr/>
            </p:nvSpPr>
            <p:spPr>
              <a:xfrm>
                <a:off x="5910453" y="1947459"/>
                <a:ext cx="18288" cy="9525"/>
              </a:xfrm>
              <a:custGeom>
                <a:avLst/>
                <a:gdLst>
                  <a:gd name="connsiteX0" fmla="*/ 18299 w 18288"/>
                  <a:gd name="connsiteY0" fmla="*/ 11 h 9525"/>
                  <a:gd name="connsiteX1" fmla="*/ 11 w 18288"/>
                  <a:gd name="connsiteY1" fmla="*/ 11 h 9525"/>
                </a:gdLst>
                <a:ahLst/>
                <a:cxnLst>
                  <a:cxn ang="0">
                    <a:pos x="connsiteX0" y="connsiteY0"/>
                  </a:cxn>
                  <a:cxn ang="0">
                    <a:pos x="connsiteX1" y="connsiteY1"/>
                  </a:cxn>
                </a:cxnLst>
                <a:rect l="l" t="t" r="r" b="b"/>
                <a:pathLst>
                  <a:path w="18288" h="9525">
                    <a:moveTo>
                      <a:pt x="18299" y="11"/>
                    </a:moveTo>
                    <a:lnTo>
                      <a:pt x="11" y="1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65" name="Graphic 1093">
              <a:extLst>
                <a:ext uri="{FF2B5EF4-FFF2-40B4-BE49-F238E27FC236}">
                  <a16:creationId xmlns:a16="http://schemas.microsoft.com/office/drawing/2014/main" id="{41093AE2-AF2C-8DE4-5E30-23DE6D802BBF}"/>
                </a:ext>
              </a:extLst>
            </p:cNvPr>
            <p:cNvGrpSpPr/>
            <p:nvPr/>
          </p:nvGrpSpPr>
          <p:grpSpPr>
            <a:xfrm>
              <a:off x="5672282" y="1778234"/>
              <a:ext cx="43200" cy="43200"/>
              <a:chOff x="5897213" y="1925265"/>
              <a:chExt cx="18288" cy="18288"/>
            </a:xfrm>
          </p:grpSpPr>
          <p:sp>
            <p:nvSpPr>
              <p:cNvPr id="4082" name="Freeform: Shape 4081">
                <a:extLst>
                  <a:ext uri="{FF2B5EF4-FFF2-40B4-BE49-F238E27FC236}">
                    <a16:creationId xmlns:a16="http://schemas.microsoft.com/office/drawing/2014/main" id="{E360BF9C-7099-A231-F211-223E2A448490}"/>
                  </a:ext>
                </a:extLst>
              </p:cNvPr>
              <p:cNvSpPr/>
              <p:nvPr/>
            </p:nvSpPr>
            <p:spPr>
              <a:xfrm>
                <a:off x="5906357" y="1925265"/>
                <a:ext cx="9525" cy="18288"/>
              </a:xfrm>
              <a:custGeom>
                <a:avLst/>
                <a:gdLst>
                  <a:gd name="connsiteX0" fmla="*/ 10 w 9525"/>
                  <a:gd name="connsiteY0" fmla="*/ 10 h 18288"/>
                  <a:gd name="connsiteX1" fmla="*/ 10 w 9525"/>
                  <a:gd name="connsiteY1" fmla="*/ 18298 h 18288"/>
                </a:gdLst>
                <a:ahLst/>
                <a:cxnLst>
                  <a:cxn ang="0">
                    <a:pos x="connsiteX0" y="connsiteY0"/>
                  </a:cxn>
                  <a:cxn ang="0">
                    <a:pos x="connsiteX1" y="connsiteY1"/>
                  </a:cxn>
                </a:cxnLst>
                <a:rect l="l" t="t" r="r" b="b"/>
                <a:pathLst>
                  <a:path w="9525" h="18288">
                    <a:moveTo>
                      <a:pt x="10" y="10"/>
                    </a:moveTo>
                    <a:lnTo>
                      <a:pt x="10" y="18298"/>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83" name="Freeform: Shape 4082">
                <a:extLst>
                  <a:ext uri="{FF2B5EF4-FFF2-40B4-BE49-F238E27FC236}">
                    <a16:creationId xmlns:a16="http://schemas.microsoft.com/office/drawing/2014/main" id="{32DA8E24-776D-A261-7475-5BEBA2CA3918}"/>
                  </a:ext>
                </a:extLst>
              </p:cNvPr>
              <p:cNvSpPr/>
              <p:nvPr/>
            </p:nvSpPr>
            <p:spPr>
              <a:xfrm>
                <a:off x="5897213" y="1934409"/>
                <a:ext cx="18288" cy="9525"/>
              </a:xfrm>
              <a:custGeom>
                <a:avLst/>
                <a:gdLst>
                  <a:gd name="connsiteX0" fmla="*/ 18298 w 18288"/>
                  <a:gd name="connsiteY0" fmla="*/ 10 h 9525"/>
                  <a:gd name="connsiteX1" fmla="*/ 10 w 18288"/>
                  <a:gd name="connsiteY1" fmla="*/ 10 h 9525"/>
                </a:gdLst>
                <a:ahLst/>
                <a:cxnLst>
                  <a:cxn ang="0">
                    <a:pos x="connsiteX0" y="connsiteY0"/>
                  </a:cxn>
                  <a:cxn ang="0">
                    <a:pos x="connsiteX1" y="connsiteY1"/>
                  </a:cxn>
                </a:cxnLst>
                <a:rect l="l" t="t" r="r" b="b"/>
                <a:pathLst>
                  <a:path w="18288" h="9525">
                    <a:moveTo>
                      <a:pt x="18298" y="10"/>
                    </a:moveTo>
                    <a:lnTo>
                      <a:pt x="10" y="1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66" name="Graphic 1093">
              <a:extLst>
                <a:ext uri="{FF2B5EF4-FFF2-40B4-BE49-F238E27FC236}">
                  <a16:creationId xmlns:a16="http://schemas.microsoft.com/office/drawing/2014/main" id="{5CA186A3-26DC-609C-FBA2-6D187FD7B8AD}"/>
                </a:ext>
              </a:extLst>
            </p:cNvPr>
            <p:cNvGrpSpPr/>
            <p:nvPr/>
          </p:nvGrpSpPr>
          <p:grpSpPr>
            <a:xfrm>
              <a:off x="5672282" y="1745750"/>
              <a:ext cx="43200" cy="43200"/>
              <a:chOff x="5897213" y="1899167"/>
              <a:chExt cx="18288" cy="18288"/>
            </a:xfrm>
          </p:grpSpPr>
          <p:sp>
            <p:nvSpPr>
              <p:cNvPr id="4080" name="Freeform: Shape 4079">
                <a:extLst>
                  <a:ext uri="{FF2B5EF4-FFF2-40B4-BE49-F238E27FC236}">
                    <a16:creationId xmlns:a16="http://schemas.microsoft.com/office/drawing/2014/main" id="{72894296-0AD4-DDD1-DA67-CB62AC086BA3}"/>
                  </a:ext>
                </a:extLst>
              </p:cNvPr>
              <p:cNvSpPr/>
              <p:nvPr/>
            </p:nvSpPr>
            <p:spPr>
              <a:xfrm>
                <a:off x="5906357" y="1899167"/>
                <a:ext cx="9525" cy="18288"/>
              </a:xfrm>
              <a:custGeom>
                <a:avLst/>
                <a:gdLst>
                  <a:gd name="connsiteX0" fmla="*/ 10 w 9525"/>
                  <a:gd name="connsiteY0" fmla="*/ 7 h 18288"/>
                  <a:gd name="connsiteX1" fmla="*/ 10 w 9525"/>
                  <a:gd name="connsiteY1" fmla="*/ 18295 h 18288"/>
                </a:gdLst>
                <a:ahLst/>
                <a:cxnLst>
                  <a:cxn ang="0">
                    <a:pos x="connsiteX0" y="connsiteY0"/>
                  </a:cxn>
                  <a:cxn ang="0">
                    <a:pos x="connsiteX1" y="connsiteY1"/>
                  </a:cxn>
                </a:cxnLst>
                <a:rect l="l" t="t" r="r" b="b"/>
                <a:pathLst>
                  <a:path w="9525" h="18288">
                    <a:moveTo>
                      <a:pt x="10" y="7"/>
                    </a:moveTo>
                    <a:lnTo>
                      <a:pt x="10" y="1829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81" name="Freeform: Shape 4080">
                <a:extLst>
                  <a:ext uri="{FF2B5EF4-FFF2-40B4-BE49-F238E27FC236}">
                    <a16:creationId xmlns:a16="http://schemas.microsoft.com/office/drawing/2014/main" id="{C72376B8-75FA-85AE-D4BE-3339597886F9}"/>
                  </a:ext>
                </a:extLst>
              </p:cNvPr>
              <p:cNvSpPr/>
              <p:nvPr/>
            </p:nvSpPr>
            <p:spPr>
              <a:xfrm>
                <a:off x="5897213" y="1908311"/>
                <a:ext cx="18288" cy="9525"/>
              </a:xfrm>
              <a:custGeom>
                <a:avLst/>
                <a:gdLst>
                  <a:gd name="connsiteX0" fmla="*/ 18298 w 18288"/>
                  <a:gd name="connsiteY0" fmla="*/ 7 h 9525"/>
                  <a:gd name="connsiteX1" fmla="*/ 10 w 18288"/>
                  <a:gd name="connsiteY1" fmla="*/ 7 h 9525"/>
                </a:gdLst>
                <a:ahLst/>
                <a:cxnLst>
                  <a:cxn ang="0">
                    <a:pos x="connsiteX0" y="connsiteY0"/>
                  </a:cxn>
                  <a:cxn ang="0">
                    <a:pos x="connsiteX1" y="connsiteY1"/>
                  </a:cxn>
                </a:cxnLst>
                <a:rect l="l" t="t" r="r" b="b"/>
                <a:pathLst>
                  <a:path w="18288" h="9525">
                    <a:moveTo>
                      <a:pt x="18298" y="7"/>
                    </a:moveTo>
                    <a:lnTo>
                      <a:pt x="10" y="7"/>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67" name="Graphic 1093">
              <a:extLst>
                <a:ext uri="{FF2B5EF4-FFF2-40B4-BE49-F238E27FC236}">
                  <a16:creationId xmlns:a16="http://schemas.microsoft.com/office/drawing/2014/main" id="{79DEB38F-F14C-7247-69FD-BE1CD4D84220}"/>
                </a:ext>
              </a:extLst>
            </p:cNvPr>
            <p:cNvGrpSpPr/>
            <p:nvPr/>
          </p:nvGrpSpPr>
          <p:grpSpPr>
            <a:xfrm>
              <a:off x="5644550" y="1729863"/>
              <a:ext cx="43200" cy="43200"/>
              <a:chOff x="5875211" y="1886403"/>
              <a:chExt cx="18287" cy="18288"/>
            </a:xfrm>
          </p:grpSpPr>
          <p:sp>
            <p:nvSpPr>
              <p:cNvPr id="4078" name="Freeform: Shape 4077">
                <a:extLst>
                  <a:ext uri="{FF2B5EF4-FFF2-40B4-BE49-F238E27FC236}">
                    <a16:creationId xmlns:a16="http://schemas.microsoft.com/office/drawing/2014/main" id="{72D2A79B-CF85-6CAA-9629-C397B308E71A}"/>
                  </a:ext>
                </a:extLst>
              </p:cNvPr>
              <p:cNvSpPr/>
              <p:nvPr/>
            </p:nvSpPr>
            <p:spPr>
              <a:xfrm>
                <a:off x="5884355" y="1886403"/>
                <a:ext cx="9525" cy="18288"/>
              </a:xfrm>
              <a:custGeom>
                <a:avLst/>
                <a:gdLst>
                  <a:gd name="connsiteX0" fmla="*/ 7 w 9525"/>
                  <a:gd name="connsiteY0" fmla="*/ 6 h 18288"/>
                  <a:gd name="connsiteX1" fmla="*/ 7 w 9525"/>
                  <a:gd name="connsiteY1" fmla="*/ 18294 h 18288"/>
                </a:gdLst>
                <a:ahLst/>
                <a:cxnLst>
                  <a:cxn ang="0">
                    <a:pos x="connsiteX0" y="connsiteY0"/>
                  </a:cxn>
                  <a:cxn ang="0">
                    <a:pos x="connsiteX1" y="connsiteY1"/>
                  </a:cxn>
                </a:cxnLst>
                <a:rect l="l" t="t" r="r" b="b"/>
                <a:pathLst>
                  <a:path w="9525" h="18288">
                    <a:moveTo>
                      <a:pt x="7" y="6"/>
                    </a:moveTo>
                    <a:lnTo>
                      <a:pt x="7" y="18294"/>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79" name="Freeform: Shape 4078">
                <a:extLst>
                  <a:ext uri="{FF2B5EF4-FFF2-40B4-BE49-F238E27FC236}">
                    <a16:creationId xmlns:a16="http://schemas.microsoft.com/office/drawing/2014/main" id="{06D39A9E-F05E-2CAF-FAC5-ED3DD3F447E8}"/>
                  </a:ext>
                </a:extLst>
              </p:cNvPr>
              <p:cNvSpPr/>
              <p:nvPr/>
            </p:nvSpPr>
            <p:spPr>
              <a:xfrm>
                <a:off x="5875211" y="1895547"/>
                <a:ext cx="18287" cy="9525"/>
              </a:xfrm>
              <a:custGeom>
                <a:avLst/>
                <a:gdLst>
                  <a:gd name="connsiteX0" fmla="*/ 18295 w 18287"/>
                  <a:gd name="connsiteY0" fmla="*/ 6 h 9525"/>
                  <a:gd name="connsiteX1" fmla="*/ 7 w 18287"/>
                  <a:gd name="connsiteY1" fmla="*/ 6 h 9525"/>
                </a:gdLst>
                <a:ahLst/>
                <a:cxnLst>
                  <a:cxn ang="0">
                    <a:pos x="connsiteX0" y="connsiteY0"/>
                  </a:cxn>
                  <a:cxn ang="0">
                    <a:pos x="connsiteX1" y="connsiteY1"/>
                  </a:cxn>
                </a:cxnLst>
                <a:rect l="l" t="t" r="r" b="b"/>
                <a:pathLst>
                  <a:path w="18287" h="9525">
                    <a:moveTo>
                      <a:pt x="18295" y="6"/>
                    </a:moveTo>
                    <a:lnTo>
                      <a:pt x="7" y="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68" name="Graphic 1093">
              <a:extLst>
                <a:ext uri="{FF2B5EF4-FFF2-40B4-BE49-F238E27FC236}">
                  <a16:creationId xmlns:a16="http://schemas.microsoft.com/office/drawing/2014/main" id="{32ED2675-2B99-774D-5E1F-EE68035DBC4E}"/>
                </a:ext>
              </a:extLst>
            </p:cNvPr>
            <p:cNvGrpSpPr/>
            <p:nvPr/>
          </p:nvGrpSpPr>
          <p:grpSpPr>
            <a:xfrm>
              <a:off x="5639388" y="1716585"/>
              <a:ext cx="43200" cy="43200"/>
              <a:chOff x="5871115" y="1875735"/>
              <a:chExt cx="18288" cy="18288"/>
            </a:xfrm>
          </p:grpSpPr>
          <p:sp>
            <p:nvSpPr>
              <p:cNvPr id="4076" name="Freeform: Shape 4075">
                <a:extLst>
                  <a:ext uri="{FF2B5EF4-FFF2-40B4-BE49-F238E27FC236}">
                    <a16:creationId xmlns:a16="http://schemas.microsoft.com/office/drawing/2014/main" id="{AEE13C2A-41D7-1F89-64B9-0DA9378D9751}"/>
                  </a:ext>
                </a:extLst>
              </p:cNvPr>
              <p:cNvSpPr/>
              <p:nvPr/>
            </p:nvSpPr>
            <p:spPr>
              <a:xfrm>
                <a:off x="5880259" y="1875735"/>
                <a:ext cx="9525" cy="18288"/>
              </a:xfrm>
              <a:custGeom>
                <a:avLst/>
                <a:gdLst>
                  <a:gd name="connsiteX0" fmla="*/ 7 w 9525"/>
                  <a:gd name="connsiteY0" fmla="*/ 5 h 18288"/>
                  <a:gd name="connsiteX1" fmla="*/ 7 w 9525"/>
                  <a:gd name="connsiteY1" fmla="*/ 18293 h 18288"/>
                </a:gdLst>
                <a:ahLst/>
                <a:cxnLst>
                  <a:cxn ang="0">
                    <a:pos x="connsiteX0" y="connsiteY0"/>
                  </a:cxn>
                  <a:cxn ang="0">
                    <a:pos x="connsiteX1" y="connsiteY1"/>
                  </a:cxn>
                </a:cxnLst>
                <a:rect l="l" t="t" r="r" b="b"/>
                <a:pathLst>
                  <a:path w="9525" h="18288">
                    <a:moveTo>
                      <a:pt x="7" y="5"/>
                    </a:moveTo>
                    <a:lnTo>
                      <a:pt x="7" y="1829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77" name="Freeform: Shape 4076">
                <a:extLst>
                  <a:ext uri="{FF2B5EF4-FFF2-40B4-BE49-F238E27FC236}">
                    <a16:creationId xmlns:a16="http://schemas.microsoft.com/office/drawing/2014/main" id="{F21C8EDF-8442-9184-2576-4824C30E9786}"/>
                  </a:ext>
                </a:extLst>
              </p:cNvPr>
              <p:cNvSpPr/>
              <p:nvPr/>
            </p:nvSpPr>
            <p:spPr>
              <a:xfrm>
                <a:off x="5871115" y="1884879"/>
                <a:ext cx="18288" cy="9525"/>
              </a:xfrm>
              <a:custGeom>
                <a:avLst/>
                <a:gdLst>
                  <a:gd name="connsiteX0" fmla="*/ 18295 w 18288"/>
                  <a:gd name="connsiteY0" fmla="*/ 5 h 9525"/>
                  <a:gd name="connsiteX1" fmla="*/ 7 w 18288"/>
                  <a:gd name="connsiteY1" fmla="*/ 5 h 9525"/>
                </a:gdLst>
                <a:ahLst/>
                <a:cxnLst>
                  <a:cxn ang="0">
                    <a:pos x="connsiteX0" y="connsiteY0"/>
                  </a:cxn>
                  <a:cxn ang="0">
                    <a:pos x="connsiteX1" y="connsiteY1"/>
                  </a:cxn>
                </a:cxnLst>
                <a:rect l="l" t="t" r="r" b="b"/>
                <a:pathLst>
                  <a:path w="18288" h="9525">
                    <a:moveTo>
                      <a:pt x="18295" y="5"/>
                    </a:moveTo>
                    <a:lnTo>
                      <a:pt x="7" y="5"/>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69" name="Graphic 1093">
              <a:extLst>
                <a:ext uri="{FF2B5EF4-FFF2-40B4-BE49-F238E27FC236}">
                  <a16:creationId xmlns:a16="http://schemas.microsoft.com/office/drawing/2014/main" id="{D1383F54-F20D-4B3A-5274-D7F85F3F117A}"/>
                </a:ext>
              </a:extLst>
            </p:cNvPr>
            <p:cNvGrpSpPr/>
            <p:nvPr/>
          </p:nvGrpSpPr>
          <p:grpSpPr>
            <a:xfrm>
              <a:off x="5615136" y="1700460"/>
              <a:ext cx="43200" cy="43200"/>
              <a:chOff x="5851874" y="1862781"/>
              <a:chExt cx="18288" cy="18287"/>
            </a:xfrm>
          </p:grpSpPr>
          <p:sp>
            <p:nvSpPr>
              <p:cNvPr id="4074" name="Freeform: Shape 4073">
                <a:extLst>
                  <a:ext uri="{FF2B5EF4-FFF2-40B4-BE49-F238E27FC236}">
                    <a16:creationId xmlns:a16="http://schemas.microsoft.com/office/drawing/2014/main" id="{D06FEB35-AC1D-F3BF-B4B5-5B514AF493EB}"/>
                  </a:ext>
                </a:extLst>
              </p:cNvPr>
              <p:cNvSpPr/>
              <p:nvPr/>
            </p:nvSpPr>
            <p:spPr>
              <a:xfrm>
                <a:off x="5861018" y="1862781"/>
                <a:ext cx="9525" cy="18288"/>
              </a:xfrm>
              <a:custGeom>
                <a:avLst/>
                <a:gdLst>
                  <a:gd name="connsiteX0" fmla="*/ 5 w 9525"/>
                  <a:gd name="connsiteY0" fmla="*/ 3 h 18288"/>
                  <a:gd name="connsiteX1" fmla="*/ 5 w 9525"/>
                  <a:gd name="connsiteY1" fmla="*/ 18291 h 18288"/>
                </a:gdLst>
                <a:ahLst/>
                <a:cxnLst>
                  <a:cxn ang="0">
                    <a:pos x="connsiteX0" y="connsiteY0"/>
                  </a:cxn>
                  <a:cxn ang="0">
                    <a:pos x="connsiteX1" y="connsiteY1"/>
                  </a:cxn>
                </a:cxnLst>
                <a:rect l="l" t="t" r="r" b="b"/>
                <a:pathLst>
                  <a:path w="9525" h="18288">
                    <a:moveTo>
                      <a:pt x="5" y="3"/>
                    </a:moveTo>
                    <a:lnTo>
                      <a:pt x="5" y="18291"/>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75" name="Freeform: Shape 4074">
                <a:extLst>
                  <a:ext uri="{FF2B5EF4-FFF2-40B4-BE49-F238E27FC236}">
                    <a16:creationId xmlns:a16="http://schemas.microsoft.com/office/drawing/2014/main" id="{FD6CBFF1-F649-B8AF-614E-CF54F7B5E536}"/>
                  </a:ext>
                </a:extLst>
              </p:cNvPr>
              <p:cNvSpPr/>
              <p:nvPr/>
            </p:nvSpPr>
            <p:spPr>
              <a:xfrm>
                <a:off x="5851874" y="1871925"/>
                <a:ext cx="18288" cy="9525"/>
              </a:xfrm>
              <a:custGeom>
                <a:avLst/>
                <a:gdLst>
                  <a:gd name="connsiteX0" fmla="*/ 18293 w 18288"/>
                  <a:gd name="connsiteY0" fmla="*/ 3 h 9525"/>
                  <a:gd name="connsiteX1" fmla="*/ 5 w 18288"/>
                  <a:gd name="connsiteY1" fmla="*/ 3 h 9525"/>
                </a:gdLst>
                <a:ahLst/>
                <a:cxnLst>
                  <a:cxn ang="0">
                    <a:pos x="connsiteX0" y="connsiteY0"/>
                  </a:cxn>
                  <a:cxn ang="0">
                    <a:pos x="connsiteX1" y="connsiteY1"/>
                  </a:cxn>
                </a:cxnLst>
                <a:rect l="l" t="t" r="r" b="b"/>
                <a:pathLst>
                  <a:path w="18288" h="9525">
                    <a:moveTo>
                      <a:pt x="18293" y="3"/>
                    </a:moveTo>
                    <a:lnTo>
                      <a:pt x="5" y="3"/>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070" name="Graphic 1093">
              <a:extLst>
                <a:ext uri="{FF2B5EF4-FFF2-40B4-BE49-F238E27FC236}">
                  <a16:creationId xmlns:a16="http://schemas.microsoft.com/office/drawing/2014/main" id="{D3B8CB29-618A-853B-9660-8608A409CAD9}"/>
                </a:ext>
              </a:extLst>
            </p:cNvPr>
            <p:cNvGrpSpPr/>
            <p:nvPr/>
          </p:nvGrpSpPr>
          <p:grpSpPr>
            <a:xfrm>
              <a:off x="5608893" y="1684218"/>
              <a:ext cx="43200" cy="43200"/>
              <a:chOff x="5846921" y="1849732"/>
              <a:chExt cx="18288" cy="18288"/>
            </a:xfrm>
          </p:grpSpPr>
          <p:sp>
            <p:nvSpPr>
              <p:cNvPr id="4072" name="Freeform: Shape 4071">
                <a:extLst>
                  <a:ext uri="{FF2B5EF4-FFF2-40B4-BE49-F238E27FC236}">
                    <a16:creationId xmlns:a16="http://schemas.microsoft.com/office/drawing/2014/main" id="{415ADA21-CB44-1469-7086-BC65D9F65351}"/>
                  </a:ext>
                </a:extLst>
              </p:cNvPr>
              <p:cNvSpPr/>
              <p:nvPr/>
            </p:nvSpPr>
            <p:spPr>
              <a:xfrm>
                <a:off x="5856065" y="1849732"/>
                <a:ext cx="9525" cy="18288"/>
              </a:xfrm>
              <a:custGeom>
                <a:avLst/>
                <a:gdLst>
                  <a:gd name="connsiteX0" fmla="*/ 4 w 9525"/>
                  <a:gd name="connsiteY0" fmla="*/ 2 h 18288"/>
                  <a:gd name="connsiteX1" fmla="*/ 4 w 9525"/>
                  <a:gd name="connsiteY1" fmla="*/ 18290 h 18288"/>
                </a:gdLst>
                <a:ahLst/>
                <a:cxnLst>
                  <a:cxn ang="0">
                    <a:pos x="connsiteX0" y="connsiteY0"/>
                  </a:cxn>
                  <a:cxn ang="0">
                    <a:pos x="connsiteX1" y="connsiteY1"/>
                  </a:cxn>
                </a:cxnLst>
                <a:rect l="l" t="t" r="r" b="b"/>
                <a:pathLst>
                  <a:path w="9525" h="18288">
                    <a:moveTo>
                      <a:pt x="4" y="2"/>
                    </a:moveTo>
                    <a:lnTo>
                      <a:pt x="4" y="18290"/>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sp>
            <p:nvSpPr>
              <p:cNvPr id="4073" name="Freeform: Shape 4072">
                <a:extLst>
                  <a:ext uri="{FF2B5EF4-FFF2-40B4-BE49-F238E27FC236}">
                    <a16:creationId xmlns:a16="http://schemas.microsoft.com/office/drawing/2014/main" id="{6B2DAF77-81D9-D62E-3ED5-73A09C4F6938}"/>
                  </a:ext>
                </a:extLst>
              </p:cNvPr>
              <p:cNvSpPr/>
              <p:nvPr/>
            </p:nvSpPr>
            <p:spPr>
              <a:xfrm>
                <a:off x="5846921" y="1858876"/>
                <a:ext cx="18288" cy="9525"/>
              </a:xfrm>
              <a:custGeom>
                <a:avLst/>
                <a:gdLst>
                  <a:gd name="connsiteX0" fmla="*/ 18292 w 18288"/>
                  <a:gd name="connsiteY0" fmla="*/ 2 h 9525"/>
                  <a:gd name="connsiteX1" fmla="*/ 4 w 18288"/>
                  <a:gd name="connsiteY1" fmla="*/ 2 h 9525"/>
                </a:gdLst>
                <a:ahLst/>
                <a:cxnLst>
                  <a:cxn ang="0">
                    <a:pos x="connsiteX0" y="connsiteY0"/>
                  </a:cxn>
                  <a:cxn ang="0">
                    <a:pos x="connsiteX1" y="connsiteY1"/>
                  </a:cxn>
                </a:cxnLst>
                <a:rect l="l" t="t" r="r" b="b"/>
                <a:pathLst>
                  <a:path w="18288" h="9525">
                    <a:moveTo>
                      <a:pt x="18292" y="2"/>
                    </a:moveTo>
                    <a:lnTo>
                      <a:pt x="4" y="2"/>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sp>
          <p:nvSpPr>
            <p:cNvPr id="4071" name="Freeform: Shape 4070">
              <a:extLst>
                <a:ext uri="{FF2B5EF4-FFF2-40B4-BE49-F238E27FC236}">
                  <a16:creationId xmlns:a16="http://schemas.microsoft.com/office/drawing/2014/main" id="{81EED4AE-B117-2E57-4F61-63A61B461FE3}"/>
                </a:ext>
              </a:extLst>
            </p:cNvPr>
            <p:cNvSpPr/>
            <p:nvPr/>
          </p:nvSpPr>
          <p:spPr>
            <a:xfrm>
              <a:off x="5564758" y="1672961"/>
              <a:ext cx="3065634" cy="1215325"/>
            </a:xfrm>
            <a:custGeom>
              <a:avLst/>
              <a:gdLst>
                <a:gd name="connsiteX0" fmla="*/ 2499646 w 2499645"/>
                <a:gd name="connsiteY0" fmla="*/ 976408 h 976407"/>
                <a:gd name="connsiteX1" fmla="*/ 2285524 w 2499645"/>
                <a:gd name="connsiteY1" fmla="*/ 976408 h 976407"/>
                <a:gd name="connsiteX2" fmla="*/ 2285524 w 2499645"/>
                <a:gd name="connsiteY2" fmla="*/ 962787 h 976407"/>
                <a:gd name="connsiteX3" fmla="*/ 2115217 w 2499645"/>
                <a:gd name="connsiteY3" fmla="*/ 962787 h 976407"/>
                <a:gd name="connsiteX4" fmla="*/ 2115217 w 2499645"/>
                <a:gd name="connsiteY4" fmla="*/ 950881 h 976407"/>
                <a:gd name="connsiteX5" fmla="*/ 2109216 w 2499645"/>
                <a:gd name="connsiteY5" fmla="*/ 950881 h 976407"/>
                <a:gd name="connsiteX6" fmla="*/ 2109216 w 2499645"/>
                <a:gd name="connsiteY6" fmla="*/ 923354 h 976407"/>
                <a:gd name="connsiteX7" fmla="*/ 2092262 w 2499645"/>
                <a:gd name="connsiteY7" fmla="*/ 923354 h 976407"/>
                <a:gd name="connsiteX8" fmla="*/ 2092262 w 2499645"/>
                <a:gd name="connsiteY8" fmla="*/ 909066 h 976407"/>
                <a:gd name="connsiteX9" fmla="*/ 2060448 w 2499645"/>
                <a:gd name="connsiteY9" fmla="*/ 909066 h 976407"/>
                <a:gd name="connsiteX10" fmla="*/ 2060448 w 2499645"/>
                <a:gd name="connsiteY10" fmla="*/ 897160 h 976407"/>
                <a:gd name="connsiteX11" fmla="*/ 2003012 w 2499645"/>
                <a:gd name="connsiteY11" fmla="*/ 897160 h 976407"/>
                <a:gd name="connsiteX12" fmla="*/ 2003012 w 2499645"/>
                <a:gd name="connsiteY12" fmla="*/ 883063 h 976407"/>
                <a:gd name="connsiteX13" fmla="*/ 1586960 w 2499645"/>
                <a:gd name="connsiteY13" fmla="*/ 883063 h 976407"/>
                <a:gd name="connsiteX14" fmla="*/ 1586960 w 2499645"/>
                <a:gd name="connsiteY14" fmla="*/ 871252 h 976407"/>
                <a:gd name="connsiteX15" fmla="*/ 1463040 w 2499645"/>
                <a:gd name="connsiteY15" fmla="*/ 871252 h 976407"/>
                <a:gd name="connsiteX16" fmla="*/ 1463040 w 2499645"/>
                <a:gd name="connsiteY16" fmla="*/ 857155 h 976407"/>
                <a:gd name="connsiteX17" fmla="*/ 1445990 w 2499645"/>
                <a:gd name="connsiteY17" fmla="*/ 857155 h 976407"/>
                <a:gd name="connsiteX18" fmla="*/ 1445990 w 2499645"/>
                <a:gd name="connsiteY18" fmla="*/ 844391 h 976407"/>
                <a:gd name="connsiteX19" fmla="*/ 1427702 w 2499645"/>
                <a:gd name="connsiteY19" fmla="*/ 844391 h 976407"/>
                <a:gd name="connsiteX20" fmla="*/ 1427702 w 2499645"/>
                <a:gd name="connsiteY20" fmla="*/ 831342 h 976407"/>
                <a:gd name="connsiteX21" fmla="*/ 1422654 w 2499645"/>
                <a:gd name="connsiteY21" fmla="*/ 831342 h 976407"/>
                <a:gd name="connsiteX22" fmla="*/ 1422654 w 2499645"/>
                <a:gd name="connsiteY22" fmla="*/ 818960 h 976407"/>
                <a:gd name="connsiteX23" fmla="*/ 1266063 w 2499645"/>
                <a:gd name="connsiteY23" fmla="*/ 818960 h 976407"/>
                <a:gd name="connsiteX24" fmla="*/ 1266063 w 2499645"/>
                <a:gd name="connsiteY24" fmla="*/ 803624 h 976407"/>
                <a:gd name="connsiteX25" fmla="*/ 1217867 w 2499645"/>
                <a:gd name="connsiteY25" fmla="*/ 803624 h 976407"/>
                <a:gd name="connsiteX26" fmla="*/ 1217867 w 2499645"/>
                <a:gd name="connsiteY26" fmla="*/ 790575 h 976407"/>
                <a:gd name="connsiteX27" fmla="*/ 1198245 w 2499645"/>
                <a:gd name="connsiteY27" fmla="*/ 790575 h 976407"/>
                <a:gd name="connsiteX28" fmla="*/ 1198245 w 2499645"/>
                <a:gd name="connsiteY28" fmla="*/ 778288 h 976407"/>
                <a:gd name="connsiteX29" fmla="*/ 1181386 w 2499645"/>
                <a:gd name="connsiteY29" fmla="*/ 778288 h 976407"/>
                <a:gd name="connsiteX30" fmla="*/ 1181386 w 2499645"/>
                <a:gd name="connsiteY30" fmla="*/ 765715 h 976407"/>
                <a:gd name="connsiteX31" fmla="*/ 1153478 w 2499645"/>
                <a:gd name="connsiteY31" fmla="*/ 765715 h 976407"/>
                <a:gd name="connsiteX32" fmla="*/ 1153478 w 2499645"/>
                <a:gd name="connsiteY32" fmla="*/ 751618 h 976407"/>
                <a:gd name="connsiteX33" fmla="*/ 1130903 w 2499645"/>
                <a:gd name="connsiteY33" fmla="*/ 751618 h 976407"/>
                <a:gd name="connsiteX34" fmla="*/ 1130903 w 2499645"/>
                <a:gd name="connsiteY34" fmla="*/ 740283 h 976407"/>
                <a:gd name="connsiteX35" fmla="*/ 1125569 w 2499645"/>
                <a:gd name="connsiteY35" fmla="*/ 740283 h 976407"/>
                <a:gd name="connsiteX36" fmla="*/ 1125569 w 2499645"/>
                <a:gd name="connsiteY36" fmla="*/ 725615 h 976407"/>
                <a:gd name="connsiteX37" fmla="*/ 1108805 w 2499645"/>
                <a:gd name="connsiteY37" fmla="*/ 725615 h 976407"/>
                <a:gd name="connsiteX38" fmla="*/ 1108805 w 2499645"/>
                <a:gd name="connsiteY38" fmla="*/ 712851 h 976407"/>
                <a:gd name="connsiteX39" fmla="*/ 1080611 w 2499645"/>
                <a:gd name="connsiteY39" fmla="*/ 712851 h 976407"/>
                <a:gd name="connsiteX40" fmla="*/ 1080611 w 2499645"/>
                <a:gd name="connsiteY40" fmla="*/ 700754 h 976407"/>
                <a:gd name="connsiteX41" fmla="*/ 1068515 w 2499645"/>
                <a:gd name="connsiteY41" fmla="*/ 700754 h 976407"/>
                <a:gd name="connsiteX42" fmla="*/ 1068515 w 2499645"/>
                <a:gd name="connsiteY42" fmla="*/ 685705 h 976407"/>
                <a:gd name="connsiteX43" fmla="*/ 1052227 w 2499645"/>
                <a:gd name="connsiteY43" fmla="*/ 685705 h 976407"/>
                <a:gd name="connsiteX44" fmla="*/ 1052227 w 2499645"/>
                <a:gd name="connsiteY44" fmla="*/ 673132 h 976407"/>
                <a:gd name="connsiteX45" fmla="*/ 1047179 w 2499645"/>
                <a:gd name="connsiteY45" fmla="*/ 673132 h 976407"/>
                <a:gd name="connsiteX46" fmla="*/ 1047179 w 2499645"/>
                <a:gd name="connsiteY46" fmla="*/ 659987 h 976407"/>
                <a:gd name="connsiteX47" fmla="*/ 1019080 w 2499645"/>
                <a:gd name="connsiteY47" fmla="*/ 659987 h 976407"/>
                <a:gd name="connsiteX48" fmla="*/ 1019080 w 2499645"/>
                <a:gd name="connsiteY48" fmla="*/ 646747 h 976407"/>
                <a:gd name="connsiteX49" fmla="*/ 1013841 w 2499645"/>
                <a:gd name="connsiteY49" fmla="*/ 646747 h 976407"/>
                <a:gd name="connsiteX50" fmla="*/ 1013841 w 2499645"/>
                <a:gd name="connsiteY50" fmla="*/ 633127 h 976407"/>
                <a:gd name="connsiteX51" fmla="*/ 1008602 w 2499645"/>
                <a:gd name="connsiteY51" fmla="*/ 633127 h 976407"/>
                <a:gd name="connsiteX52" fmla="*/ 1008602 w 2499645"/>
                <a:gd name="connsiteY52" fmla="*/ 620363 h 976407"/>
                <a:gd name="connsiteX53" fmla="*/ 1000792 w 2499645"/>
                <a:gd name="connsiteY53" fmla="*/ 620363 h 976407"/>
                <a:gd name="connsiteX54" fmla="*/ 1000792 w 2499645"/>
                <a:gd name="connsiteY54" fmla="*/ 609791 h 976407"/>
                <a:gd name="connsiteX55" fmla="*/ 991648 w 2499645"/>
                <a:gd name="connsiteY55" fmla="*/ 609791 h 976407"/>
                <a:gd name="connsiteX56" fmla="*/ 991648 w 2499645"/>
                <a:gd name="connsiteY56" fmla="*/ 595979 h 976407"/>
                <a:gd name="connsiteX57" fmla="*/ 874490 w 2499645"/>
                <a:gd name="connsiteY57" fmla="*/ 595979 h 976407"/>
                <a:gd name="connsiteX58" fmla="*/ 874490 w 2499645"/>
                <a:gd name="connsiteY58" fmla="*/ 580358 h 976407"/>
                <a:gd name="connsiteX59" fmla="*/ 828008 w 2499645"/>
                <a:gd name="connsiteY59" fmla="*/ 580358 h 976407"/>
                <a:gd name="connsiteX60" fmla="*/ 828008 w 2499645"/>
                <a:gd name="connsiteY60" fmla="*/ 566261 h 976407"/>
                <a:gd name="connsiteX61" fmla="*/ 793813 w 2499645"/>
                <a:gd name="connsiteY61" fmla="*/ 566261 h 976407"/>
                <a:gd name="connsiteX62" fmla="*/ 793813 w 2499645"/>
                <a:gd name="connsiteY62" fmla="*/ 554927 h 976407"/>
                <a:gd name="connsiteX63" fmla="*/ 784765 w 2499645"/>
                <a:gd name="connsiteY63" fmla="*/ 554927 h 976407"/>
                <a:gd name="connsiteX64" fmla="*/ 784765 w 2499645"/>
                <a:gd name="connsiteY64" fmla="*/ 542163 h 976407"/>
                <a:gd name="connsiteX65" fmla="*/ 765143 w 2499645"/>
                <a:gd name="connsiteY65" fmla="*/ 542163 h 976407"/>
                <a:gd name="connsiteX66" fmla="*/ 765143 w 2499645"/>
                <a:gd name="connsiteY66" fmla="*/ 528828 h 976407"/>
                <a:gd name="connsiteX67" fmla="*/ 760381 w 2499645"/>
                <a:gd name="connsiteY67" fmla="*/ 528828 h 976407"/>
                <a:gd name="connsiteX68" fmla="*/ 760381 w 2499645"/>
                <a:gd name="connsiteY68" fmla="*/ 516255 h 976407"/>
                <a:gd name="connsiteX69" fmla="*/ 758285 w 2499645"/>
                <a:gd name="connsiteY69" fmla="*/ 516255 h 976407"/>
                <a:gd name="connsiteX70" fmla="*/ 758285 w 2499645"/>
                <a:gd name="connsiteY70" fmla="*/ 502444 h 976407"/>
                <a:gd name="connsiteX71" fmla="*/ 738950 w 2499645"/>
                <a:gd name="connsiteY71" fmla="*/ 502444 h 976407"/>
                <a:gd name="connsiteX72" fmla="*/ 738950 w 2499645"/>
                <a:gd name="connsiteY72" fmla="*/ 488632 h 976407"/>
                <a:gd name="connsiteX73" fmla="*/ 708565 w 2499645"/>
                <a:gd name="connsiteY73" fmla="*/ 488632 h 976407"/>
                <a:gd name="connsiteX74" fmla="*/ 708565 w 2499645"/>
                <a:gd name="connsiteY74" fmla="*/ 474536 h 976407"/>
                <a:gd name="connsiteX75" fmla="*/ 696468 w 2499645"/>
                <a:gd name="connsiteY75" fmla="*/ 474536 h 976407"/>
                <a:gd name="connsiteX76" fmla="*/ 696468 w 2499645"/>
                <a:gd name="connsiteY76" fmla="*/ 462439 h 976407"/>
                <a:gd name="connsiteX77" fmla="*/ 675608 w 2499645"/>
                <a:gd name="connsiteY77" fmla="*/ 462439 h 976407"/>
                <a:gd name="connsiteX78" fmla="*/ 675608 w 2499645"/>
                <a:gd name="connsiteY78" fmla="*/ 448628 h 976407"/>
                <a:gd name="connsiteX79" fmla="*/ 619792 w 2499645"/>
                <a:gd name="connsiteY79" fmla="*/ 448628 h 976407"/>
                <a:gd name="connsiteX80" fmla="*/ 619792 w 2499645"/>
                <a:gd name="connsiteY80" fmla="*/ 435293 h 976407"/>
                <a:gd name="connsiteX81" fmla="*/ 607409 w 2499645"/>
                <a:gd name="connsiteY81" fmla="*/ 435293 h 976407"/>
                <a:gd name="connsiteX82" fmla="*/ 607409 w 2499645"/>
                <a:gd name="connsiteY82" fmla="*/ 422243 h 976407"/>
                <a:gd name="connsiteX83" fmla="*/ 601599 w 2499645"/>
                <a:gd name="connsiteY83" fmla="*/ 422243 h 976407"/>
                <a:gd name="connsiteX84" fmla="*/ 601599 w 2499645"/>
                <a:gd name="connsiteY84" fmla="*/ 396907 h 976407"/>
                <a:gd name="connsiteX85" fmla="*/ 523685 w 2499645"/>
                <a:gd name="connsiteY85" fmla="*/ 396907 h 976407"/>
                <a:gd name="connsiteX86" fmla="*/ 523685 w 2499645"/>
                <a:gd name="connsiteY86" fmla="*/ 384048 h 976407"/>
                <a:gd name="connsiteX87" fmla="*/ 422910 w 2499645"/>
                <a:gd name="connsiteY87" fmla="*/ 384048 h 976407"/>
                <a:gd name="connsiteX88" fmla="*/ 422910 w 2499645"/>
                <a:gd name="connsiteY88" fmla="*/ 370237 h 976407"/>
                <a:gd name="connsiteX89" fmla="*/ 421576 w 2499645"/>
                <a:gd name="connsiteY89" fmla="*/ 370237 h 976407"/>
                <a:gd name="connsiteX90" fmla="*/ 421576 w 2499645"/>
                <a:gd name="connsiteY90" fmla="*/ 357188 h 976407"/>
                <a:gd name="connsiteX91" fmla="*/ 420338 w 2499645"/>
                <a:gd name="connsiteY91" fmla="*/ 357188 h 976407"/>
                <a:gd name="connsiteX92" fmla="*/ 420338 w 2499645"/>
                <a:gd name="connsiteY92" fmla="*/ 329470 h 976407"/>
                <a:gd name="connsiteX93" fmla="*/ 309372 w 2499645"/>
                <a:gd name="connsiteY93" fmla="*/ 329470 h 976407"/>
                <a:gd name="connsiteX94" fmla="*/ 309372 w 2499645"/>
                <a:gd name="connsiteY94" fmla="*/ 318040 h 976407"/>
                <a:gd name="connsiteX95" fmla="*/ 303752 w 2499645"/>
                <a:gd name="connsiteY95" fmla="*/ 318040 h 976407"/>
                <a:gd name="connsiteX96" fmla="*/ 303752 w 2499645"/>
                <a:gd name="connsiteY96" fmla="*/ 304038 h 976407"/>
                <a:gd name="connsiteX97" fmla="*/ 270129 w 2499645"/>
                <a:gd name="connsiteY97" fmla="*/ 304038 h 976407"/>
                <a:gd name="connsiteX98" fmla="*/ 270129 w 2499645"/>
                <a:gd name="connsiteY98" fmla="*/ 291751 h 976407"/>
                <a:gd name="connsiteX99" fmla="*/ 248031 w 2499645"/>
                <a:gd name="connsiteY99" fmla="*/ 291751 h 976407"/>
                <a:gd name="connsiteX100" fmla="*/ 248031 w 2499645"/>
                <a:gd name="connsiteY100" fmla="*/ 266033 h 976407"/>
                <a:gd name="connsiteX101" fmla="*/ 229743 w 2499645"/>
                <a:gd name="connsiteY101" fmla="*/ 266033 h 976407"/>
                <a:gd name="connsiteX102" fmla="*/ 229743 w 2499645"/>
                <a:gd name="connsiteY102" fmla="*/ 241363 h 976407"/>
                <a:gd name="connsiteX103" fmla="*/ 180213 w 2499645"/>
                <a:gd name="connsiteY103" fmla="*/ 241363 h 976407"/>
                <a:gd name="connsiteX104" fmla="*/ 180213 w 2499645"/>
                <a:gd name="connsiteY104" fmla="*/ 226695 h 976407"/>
                <a:gd name="connsiteX105" fmla="*/ 175927 w 2499645"/>
                <a:gd name="connsiteY105" fmla="*/ 226695 h 976407"/>
                <a:gd name="connsiteX106" fmla="*/ 175927 w 2499645"/>
                <a:gd name="connsiteY106" fmla="*/ 189167 h 976407"/>
                <a:gd name="connsiteX107" fmla="*/ 151829 w 2499645"/>
                <a:gd name="connsiteY107" fmla="*/ 189167 h 976407"/>
                <a:gd name="connsiteX108" fmla="*/ 151829 w 2499645"/>
                <a:gd name="connsiteY108" fmla="*/ 177070 h 976407"/>
                <a:gd name="connsiteX109" fmla="*/ 144494 w 2499645"/>
                <a:gd name="connsiteY109" fmla="*/ 177070 h 976407"/>
                <a:gd name="connsiteX110" fmla="*/ 144494 w 2499645"/>
                <a:gd name="connsiteY110" fmla="*/ 164306 h 976407"/>
                <a:gd name="connsiteX111" fmla="*/ 135350 w 2499645"/>
                <a:gd name="connsiteY111" fmla="*/ 164306 h 976407"/>
                <a:gd name="connsiteX112" fmla="*/ 135350 w 2499645"/>
                <a:gd name="connsiteY112" fmla="*/ 127730 h 976407"/>
                <a:gd name="connsiteX113" fmla="*/ 119253 w 2499645"/>
                <a:gd name="connsiteY113" fmla="*/ 127730 h 976407"/>
                <a:gd name="connsiteX114" fmla="*/ 119253 w 2499645"/>
                <a:gd name="connsiteY114" fmla="*/ 114681 h 976407"/>
                <a:gd name="connsiteX115" fmla="*/ 115253 w 2499645"/>
                <a:gd name="connsiteY115" fmla="*/ 114681 h 976407"/>
                <a:gd name="connsiteX116" fmla="*/ 115253 w 2499645"/>
                <a:gd name="connsiteY116" fmla="*/ 101632 h 976407"/>
                <a:gd name="connsiteX117" fmla="*/ 102013 w 2499645"/>
                <a:gd name="connsiteY117" fmla="*/ 101632 h 976407"/>
                <a:gd name="connsiteX118" fmla="*/ 102013 w 2499645"/>
                <a:gd name="connsiteY118" fmla="*/ 62770 h 976407"/>
                <a:gd name="connsiteX119" fmla="*/ 75819 w 2499645"/>
                <a:gd name="connsiteY119" fmla="*/ 62770 h 976407"/>
                <a:gd name="connsiteX120" fmla="*/ 75819 w 2499645"/>
                <a:gd name="connsiteY120" fmla="*/ 39148 h 976407"/>
                <a:gd name="connsiteX121" fmla="*/ 56674 w 2499645"/>
                <a:gd name="connsiteY121" fmla="*/ 39148 h 976407"/>
                <a:gd name="connsiteX122" fmla="*/ 56674 w 2499645"/>
                <a:gd name="connsiteY122" fmla="*/ 26099 h 976407"/>
                <a:gd name="connsiteX123" fmla="*/ 51721 w 2499645"/>
                <a:gd name="connsiteY123" fmla="*/ 26099 h 976407"/>
                <a:gd name="connsiteX124" fmla="*/ 51721 w 2499645"/>
                <a:gd name="connsiteY124" fmla="*/ 0 h 976407"/>
                <a:gd name="connsiteX125" fmla="*/ 0 w 2499645"/>
                <a:gd name="connsiteY125" fmla="*/ 0 h 976407"/>
                <a:gd name="connsiteX0" fmla="*/ 2499646 w 2499646"/>
                <a:gd name="connsiteY0" fmla="*/ 976408 h 976408"/>
                <a:gd name="connsiteX1" fmla="*/ 2476973 w 2499646"/>
                <a:gd name="connsiteY1" fmla="*/ 975907 h 976408"/>
                <a:gd name="connsiteX2" fmla="*/ 2285524 w 2499646"/>
                <a:gd name="connsiteY2" fmla="*/ 976408 h 976408"/>
                <a:gd name="connsiteX3" fmla="*/ 2285524 w 2499646"/>
                <a:gd name="connsiteY3" fmla="*/ 962787 h 976408"/>
                <a:gd name="connsiteX4" fmla="*/ 2115217 w 2499646"/>
                <a:gd name="connsiteY4" fmla="*/ 962787 h 976408"/>
                <a:gd name="connsiteX5" fmla="*/ 2115217 w 2499646"/>
                <a:gd name="connsiteY5" fmla="*/ 950881 h 976408"/>
                <a:gd name="connsiteX6" fmla="*/ 2109216 w 2499646"/>
                <a:gd name="connsiteY6" fmla="*/ 950881 h 976408"/>
                <a:gd name="connsiteX7" fmla="*/ 2109216 w 2499646"/>
                <a:gd name="connsiteY7" fmla="*/ 923354 h 976408"/>
                <a:gd name="connsiteX8" fmla="*/ 2092262 w 2499646"/>
                <a:gd name="connsiteY8" fmla="*/ 923354 h 976408"/>
                <a:gd name="connsiteX9" fmla="*/ 2092262 w 2499646"/>
                <a:gd name="connsiteY9" fmla="*/ 909066 h 976408"/>
                <a:gd name="connsiteX10" fmla="*/ 2060448 w 2499646"/>
                <a:gd name="connsiteY10" fmla="*/ 909066 h 976408"/>
                <a:gd name="connsiteX11" fmla="*/ 2060448 w 2499646"/>
                <a:gd name="connsiteY11" fmla="*/ 897160 h 976408"/>
                <a:gd name="connsiteX12" fmla="*/ 2003012 w 2499646"/>
                <a:gd name="connsiteY12" fmla="*/ 897160 h 976408"/>
                <a:gd name="connsiteX13" fmla="*/ 2003012 w 2499646"/>
                <a:gd name="connsiteY13" fmla="*/ 883063 h 976408"/>
                <a:gd name="connsiteX14" fmla="*/ 1586960 w 2499646"/>
                <a:gd name="connsiteY14" fmla="*/ 883063 h 976408"/>
                <a:gd name="connsiteX15" fmla="*/ 1586960 w 2499646"/>
                <a:gd name="connsiteY15" fmla="*/ 871252 h 976408"/>
                <a:gd name="connsiteX16" fmla="*/ 1463040 w 2499646"/>
                <a:gd name="connsiteY16" fmla="*/ 871252 h 976408"/>
                <a:gd name="connsiteX17" fmla="*/ 1463040 w 2499646"/>
                <a:gd name="connsiteY17" fmla="*/ 857155 h 976408"/>
                <a:gd name="connsiteX18" fmla="*/ 1445990 w 2499646"/>
                <a:gd name="connsiteY18" fmla="*/ 857155 h 976408"/>
                <a:gd name="connsiteX19" fmla="*/ 1445990 w 2499646"/>
                <a:gd name="connsiteY19" fmla="*/ 844391 h 976408"/>
                <a:gd name="connsiteX20" fmla="*/ 1427702 w 2499646"/>
                <a:gd name="connsiteY20" fmla="*/ 844391 h 976408"/>
                <a:gd name="connsiteX21" fmla="*/ 1427702 w 2499646"/>
                <a:gd name="connsiteY21" fmla="*/ 831342 h 976408"/>
                <a:gd name="connsiteX22" fmla="*/ 1422654 w 2499646"/>
                <a:gd name="connsiteY22" fmla="*/ 831342 h 976408"/>
                <a:gd name="connsiteX23" fmla="*/ 1422654 w 2499646"/>
                <a:gd name="connsiteY23" fmla="*/ 818960 h 976408"/>
                <a:gd name="connsiteX24" fmla="*/ 1266063 w 2499646"/>
                <a:gd name="connsiteY24" fmla="*/ 818960 h 976408"/>
                <a:gd name="connsiteX25" fmla="*/ 1266063 w 2499646"/>
                <a:gd name="connsiteY25" fmla="*/ 803624 h 976408"/>
                <a:gd name="connsiteX26" fmla="*/ 1217867 w 2499646"/>
                <a:gd name="connsiteY26" fmla="*/ 803624 h 976408"/>
                <a:gd name="connsiteX27" fmla="*/ 1217867 w 2499646"/>
                <a:gd name="connsiteY27" fmla="*/ 790575 h 976408"/>
                <a:gd name="connsiteX28" fmla="*/ 1198245 w 2499646"/>
                <a:gd name="connsiteY28" fmla="*/ 790575 h 976408"/>
                <a:gd name="connsiteX29" fmla="*/ 1198245 w 2499646"/>
                <a:gd name="connsiteY29" fmla="*/ 778288 h 976408"/>
                <a:gd name="connsiteX30" fmla="*/ 1181386 w 2499646"/>
                <a:gd name="connsiteY30" fmla="*/ 778288 h 976408"/>
                <a:gd name="connsiteX31" fmla="*/ 1181386 w 2499646"/>
                <a:gd name="connsiteY31" fmla="*/ 765715 h 976408"/>
                <a:gd name="connsiteX32" fmla="*/ 1153478 w 2499646"/>
                <a:gd name="connsiteY32" fmla="*/ 765715 h 976408"/>
                <a:gd name="connsiteX33" fmla="*/ 1153478 w 2499646"/>
                <a:gd name="connsiteY33" fmla="*/ 751618 h 976408"/>
                <a:gd name="connsiteX34" fmla="*/ 1130903 w 2499646"/>
                <a:gd name="connsiteY34" fmla="*/ 751618 h 976408"/>
                <a:gd name="connsiteX35" fmla="*/ 1130903 w 2499646"/>
                <a:gd name="connsiteY35" fmla="*/ 740283 h 976408"/>
                <a:gd name="connsiteX36" fmla="*/ 1125569 w 2499646"/>
                <a:gd name="connsiteY36" fmla="*/ 740283 h 976408"/>
                <a:gd name="connsiteX37" fmla="*/ 1125569 w 2499646"/>
                <a:gd name="connsiteY37" fmla="*/ 725615 h 976408"/>
                <a:gd name="connsiteX38" fmla="*/ 1108805 w 2499646"/>
                <a:gd name="connsiteY38" fmla="*/ 725615 h 976408"/>
                <a:gd name="connsiteX39" fmla="*/ 1108805 w 2499646"/>
                <a:gd name="connsiteY39" fmla="*/ 712851 h 976408"/>
                <a:gd name="connsiteX40" fmla="*/ 1080611 w 2499646"/>
                <a:gd name="connsiteY40" fmla="*/ 712851 h 976408"/>
                <a:gd name="connsiteX41" fmla="*/ 1080611 w 2499646"/>
                <a:gd name="connsiteY41" fmla="*/ 700754 h 976408"/>
                <a:gd name="connsiteX42" fmla="*/ 1068515 w 2499646"/>
                <a:gd name="connsiteY42" fmla="*/ 700754 h 976408"/>
                <a:gd name="connsiteX43" fmla="*/ 1068515 w 2499646"/>
                <a:gd name="connsiteY43" fmla="*/ 685705 h 976408"/>
                <a:gd name="connsiteX44" fmla="*/ 1052227 w 2499646"/>
                <a:gd name="connsiteY44" fmla="*/ 685705 h 976408"/>
                <a:gd name="connsiteX45" fmla="*/ 1052227 w 2499646"/>
                <a:gd name="connsiteY45" fmla="*/ 673132 h 976408"/>
                <a:gd name="connsiteX46" fmla="*/ 1047179 w 2499646"/>
                <a:gd name="connsiteY46" fmla="*/ 673132 h 976408"/>
                <a:gd name="connsiteX47" fmla="*/ 1047179 w 2499646"/>
                <a:gd name="connsiteY47" fmla="*/ 659987 h 976408"/>
                <a:gd name="connsiteX48" fmla="*/ 1019080 w 2499646"/>
                <a:gd name="connsiteY48" fmla="*/ 659987 h 976408"/>
                <a:gd name="connsiteX49" fmla="*/ 1019080 w 2499646"/>
                <a:gd name="connsiteY49" fmla="*/ 646747 h 976408"/>
                <a:gd name="connsiteX50" fmla="*/ 1013841 w 2499646"/>
                <a:gd name="connsiteY50" fmla="*/ 646747 h 976408"/>
                <a:gd name="connsiteX51" fmla="*/ 1013841 w 2499646"/>
                <a:gd name="connsiteY51" fmla="*/ 633127 h 976408"/>
                <a:gd name="connsiteX52" fmla="*/ 1008602 w 2499646"/>
                <a:gd name="connsiteY52" fmla="*/ 633127 h 976408"/>
                <a:gd name="connsiteX53" fmla="*/ 1008602 w 2499646"/>
                <a:gd name="connsiteY53" fmla="*/ 620363 h 976408"/>
                <a:gd name="connsiteX54" fmla="*/ 1000792 w 2499646"/>
                <a:gd name="connsiteY54" fmla="*/ 620363 h 976408"/>
                <a:gd name="connsiteX55" fmla="*/ 1000792 w 2499646"/>
                <a:gd name="connsiteY55" fmla="*/ 609791 h 976408"/>
                <a:gd name="connsiteX56" fmla="*/ 991648 w 2499646"/>
                <a:gd name="connsiteY56" fmla="*/ 609791 h 976408"/>
                <a:gd name="connsiteX57" fmla="*/ 991648 w 2499646"/>
                <a:gd name="connsiteY57" fmla="*/ 595979 h 976408"/>
                <a:gd name="connsiteX58" fmla="*/ 874490 w 2499646"/>
                <a:gd name="connsiteY58" fmla="*/ 595979 h 976408"/>
                <a:gd name="connsiteX59" fmla="*/ 874490 w 2499646"/>
                <a:gd name="connsiteY59" fmla="*/ 580358 h 976408"/>
                <a:gd name="connsiteX60" fmla="*/ 828008 w 2499646"/>
                <a:gd name="connsiteY60" fmla="*/ 580358 h 976408"/>
                <a:gd name="connsiteX61" fmla="*/ 828008 w 2499646"/>
                <a:gd name="connsiteY61" fmla="*/ 566261 h 976408"/>
                <a:gd name="connsiteX62" fmla="*/ 793813 w 2499646"/>
                <a:gd name="connsiteY62" fmla="*/ 566261 h 976408"/>
                <a:gd name="connsiteX63" fmla="*/ 793813 w 2499646"/>
                <a:gd name="connsiteY63" fmla="*/ 554927 h 976408"/>
                <a:gd name="connsiteX64" fmla="*/ 784765 w 2499646"/>
                <a:gd name="connsiteY64" fmla="*/ 554927 h 976408"/>
                <a:gd name="connsiteX65" fmla="*/ 784765 w 2499646"/>
                <a:gd name="connsiteY65" fmla="*/ 542163 h 976408"/>
                <a:gd name="connsiteX66" fmla="*/ 765143 w 2499646"/>
                <a:gd name="connsiteY66" fmla="*/ 542163 h 976408"/>
                <a:gd name="connsiteX67" fmla="*/ 765143 w 2499646"/>
                <a:gd name="connsiteY67" fmla="*/ 528828 h 976408"/>
                <a:gd name="connsiteX68" fmla="*/ 760381 w 2499646"/>
                <a:gd name="connsiteY68" fmla="*/ 528828 h 976408"/>
                <a:gd name="connsiteX69" fmla="*/ 760381 w 2499646"/>
                <a:gd name="connsiteY69" fmla="*/ 516255 h 976408"/>
                <a:gd name="connsiteX70" fmla="*/ 758285 w 2499646"/>
                <a:gd name="connsiteY70" fmla="*/ 516255 h 976408"/>
                <a:gd name="connsiteX71" fmla="*/ 758285 w 2499646"/>
                <a:gd name="connsiteY71" fmla="*/ 502444 h 976408"/>
                <a:gd name="connsiteX72" fmla="*/ 738950 w 2499646"/>
                <a:gd name="connsiteY72" fmla="*/ 502444 h 976408"/>
                <a:gd name="connsiteX73" fmla="*/ 738950 w 2499646"/>
                <a:gd name="connsiteY73" fmla="*/ 488632 h 976408"/>
                <a:gd name="connsiteX74" fmla="*/ 708565 w 2499646"/>
                <a:gd name="connsiteY74" fmla="*/ 488632 h 976408"/>
                <a:gd name="connsiteX75" fmla="*/ 708565 w 2499646"/>
                <a:gd name="connsiteY75" fmla="*/ 474536 h 976408"/>
                <a:gd name="connsiteX76" fmla="*/ 696468 w 2499646"/>
                <a:gd name="connsiteY76" fmla="*/ 474536 h 976408"/>
                <a:gd name="connsiteX77" fmla="*/ 696468 w 2499646"/>
                <a:gd name="connsiteY77" fmla="*/ 462439 h 976408"/>
                <a:gd name="connsiteX78" fmla="*/ 675608 w 2499646"/>
                <a:gd name="connsiteY78" fmla="*/ 462439 h 976408"/>
                <a:gd name="connsiteX79" fmla="*/ 675608 w 2499646"/>
                <a:gd name="connsiteY79" fmla="*/ 448628 h 976408"/>
                <a:gd name="connsiteX80" fmla="*/ 619792 w 2499646"/>
                <a:gd name="connsiteY80" fmla="*/ 448628 h 976408"/>
                <a:gd name="connsiteX81" fmla="*/ 619792 w 2499646"/>
                <a:gd name="connsiteY81" fmla="*/ 435293 h 976408"/>
                <a:gd name="connsiteX82" fmla="*/ 607409 w 2499646"/>
                <a:gd name="connsiteY82" fmla="*/ 435293 h 976408"/>
                <a:gd name="connsiteX83" fmla="*/ 607409 w 2499646"/>
                <a:gd name="connsiteY83" fmla="*/ 422243 h 976408"/>
                <a:gd name="connsiteX84" fmla="*/ 601599 w 2499646"/>
                <a:gd name="connsiteY84" fmla="*/ 422243 h 976408"/>
                <a:gd name="connsiteX85" fmla="*/ 601599 w 2499646"/>
                <a:gd name="connsiteY85" fmla="*/ 396907 h 976408"/>
                <a:gd name="connsiteX86" fmla="*/ 523685 w 2499646"/>
                <a:gd name="connsiteY86" fmla="*/ 396907 h 976408"/>
                <a:gd name="connsiteX87" fmla="*/ 523685 w 2499646"/>
                <a:gd name="connsiteY87" fmla="*/ 384048 h 976408"/>
                <a:gd name="connsiteX88" fmla="*/ 422910 w 2499646"/>
                <a:gd name="connsiteY88" fmla="*/ 384048 h 976408"/>
                <a:gd name="connsiteX89" fmla="*/ 422910 w 2499646"/>
                <a:gd name="connsiteY89" fmla="*/ 370237 h 976408"/>
                <a:gd name="connsiteX90" fmla="*/ 421576 w 2499646"/>
                <a:gd name="connsiteY90" fmla="*/ 370237 h 976408"/>
                <a:gd name="connsiteX91" fmla="*/ 421576 w 2499646"/>
                <a:gd name="connsiteY91" fmla="*/ 357188 h 976408"/>
                <a:gd name="connsiteX92" fmla="*/ 420338 w 2499646"/>
                <a:gd name="connsiteY92" fmla="*/ 357188 h 976408"/>
                <a:gd name="connsiteX93" fmla="*/ 420338 w 2499646"/>
                <a:gd name="connsiteY93" fmla="*/ 329470 h 976408"/>
                <a:gd name="connsiteX94" fmla="*/ 309372 w 2499646"/>
                <a:gd name="connsiteY94" fmla="*/ 329470 h 976408"/>
                <a:gd name="connsiteX95" fmla="*/ 309372 w 2499646"/>
                <a:gd name="connsiteY95" fmla="*/ 318040 h 976408"/>
                <a:gd name="connsiteX96" fmla="*/ 303752 w 2499646"/>
                <a:gd name="connsiteY96" fmla="*/ 318040 h 976408"/>
                <a:gd name="connsiteX97" fmla="*/ 303752 w 2499646"/>
                <a:gd name="connsiteY97" fmla="*/ 304038 h 976408"/>
                <a:gd name="connsiteX98" fmla="*/ 270129 w 2499646"/>
                <a:gd name="connsiteY98" fmla="*/ 304038 h 976408"/>
                <a:gd name="connsiteX99" fmla="*/ 270129 w 2499646"/>
                <a:gd name="connsiteY99" fmla="*/ 291751 h 976408"/>
                <a:gd name="connsiteX100" fmla="*/ 248031 w 2499646"/>
                <a:gd name="connsiteY100" fmla="*/ 291751 h 976408"/>
                <a:gd name="connsiteX101" fmla="*/ 248031 w 2499646"/>
                <a:gd name="connsiteY101" fmla="*/ 266033 h 976408"/>
                <a:gd name="connsiteX102" fmla="*/ 229743 w 2499646"/>
                <a:gd name="connsiteY102" fmla="*/ 266033 h 976408"/>
                <a:gd name="connsiteX103" fmla="*/ 229743 w 2499646"/>
                <a:gd name="connsiteY103" fmla="*/ 241363 h 976408"/>
                <a:gd name="connsiteX104" fmla="*/ 180213 w 2499646"/>
                <a:gd name="connsiteY104" fmla="*/ 241363 h 976408"/>
                <a:gd name="connsiteX105" fmla="*/ 180213 w 2499646"/>
                <a:gd name="connsiteY105" fmla="*/ 226695 h 976408"/>
                <a:gd name="connsiteX106" fmla="*/ 175927 w 2499646"/>
                <a:gd name="connsiteY106" fmla="*/ 226695 h 976408"/>
                <a:gd name="connsiteX107" fmla="*/ 175927 w 2499646"/>
                <a:gd name="connsiteY107" fmla="*/ 189167 h 976408"/>
                <a:gd name="connsiteX108" fmla="*/ 151829 w 2499646"/>
                <a:gd name="connsiteY108" fmla="*/ 189167 h 976408"/>
                <a:gd name="connsiteX109" fmla="*/ 151829 w 2499646"/>
                <a:gd name="connsiteY109" fmla="*/ 177070 h 976408"/>
                <a:gd name="connsiteX110" fmla="*/ 144494 w 2499646"/>
                <a:gd name="connsiteY110" fmla="*/ 177070 h 976408"/>
                <a:gd name="connsiteX111" fmla="*/ 144494 w 2499646"/>
                <a:gd name="connsiteY111" fmla="*/ 164306 h 976408"/>
                <a:gd name="connsiteX112" fmla="*/ 135350 w 2499646"/>
                <a:gd name="connsiteY112" fmla="*/ 164306 h 976408"/>
                <a:gd name="connsiteX113" fmla="*/ 135350 w 2499646"/>
                <a:gd name="connsiteY113" fmla="*/ 127730 h 976408"/>
                <a:gd name="connsiteX114" fmla="*/ 119253 w 2499646"/>
                <a:gd name="connsiteY114" fmla="*/ 127730 h 976408"/>
                <a:gd name="connsiteX115" fmla="*/ 119253 w 2499646"/>
                <a:gd name="connsiteY115" fmla="*/ 114681 h 976408"/>
                <a:gd name="connsiteX116" fmla="*/ 115253 w 2499646"/>
                <a:gd name="connsiteY116" fmla="*/ 114681 h 976408"/>
                <a:gd name="connsiteX117" fmla="*/ 115253 w 2499646"/>
                <a:gd name="connsiteY117" fmla="*/ 101632 h 976408"/>
                <a:gd name="connsiteX118" fmla="*/ 102013 w 2499646"/>
                <a:gd name="connsiteY118" fmla="*/ 101632 h 976408"/>
                <a:gd name="connsiteX119" fmla="*/ 102013 w 2499646"/>
                <a:gd name="connsiteY119" fmla="*/ 62770 h 976408"/>
                <a:gd name="connsiteX120" fmla="*/ 75819 w 2499646"/>
                <a:gd name="connsiteY120" fmla="*/ 62770 h 976408"/>
                <a:gd name="connsiteX121" fmla="*/ 75819 w 2499646"/>
                <a:gd name="connsiteY121" fmla="*/ 39148 h 976408"/>
                <a:gd name="connsiteX122" fmla="*/ 56674 w 2499646"/>
                <a:gd name="connsiteY122" fmla="*/ 39148 h 976408"/>
                <a:gd name="connsiteX123" fmla="*/ 56674 w 2499646"/>
                <a:gd name="connsiteY123" fmla="*/ 26099 h 976408"/>
                <a:gd name="connsiteX124" fmla="*/ 51721 w 2499646"/>
                <a:gd name="connsiteY124" fmla="*/ 26099 h 976408"/>
                <a:gd name="connsiteX125" fmla="*/ 51721 w 2499646"/>
                <a:gd name="connsiteY125" fmla="*/ 0 h 976408"/>
                <a:gd name="connsiteX126" fmla="*/ 0 w 2499646"/>
                <a:gd name="connsiteY126" fmla="*/ 0 h 976408"/>
                <a:gd name="connsiteX0" fmla="*/ 2476973 w 2476973"/>
                <a:gd name="connsiteY0" fmla="*/ 975907 h 976408"/>
                <a:gd name="connsiteX1" fmla="*/ 2285524 w 2476973"/>
                <a:gd name="connsiteY1" fmla="*/ 976408 h 976408"/>
                <a:gd name="connsiteX2" fmla="*/ 2285524 w 2476973"/>
                <a:gd name="connsiteY2" fmla="*/ 962787 h 976408"/>
                <a:gd name="connsiteX3" fmla="*/ 2115217 w 2476973"/>
                <a:gd name="connsiteY3" fmla="*/ 962787 h 976408"/>
                <a:gd name="connsiteX4" fmla="*/ 2115217 w 2476973"/>
                <a:gd name="connsiteY4" fmla="*/ 950881 h 976408"/>
                <a:gd name="connsiteX5" fmla="*/ 2109216 w 2476973"/>
                <a:gd name="connsiteY5" fmla="*/ 950881 h 976408"/>
                <a:gd name="connsiteX6" fmla="*/ 2109216 w 2476973"/>
                <a:gd name="connsiteY6" fmla="*/ 923354 h 976408"/>
                <a:gd name="connsiteX7" fmla="*/ 2092262 w 2476973"/>
                <a:gd name="connsiteY7" fmla="*/ 923354 h 976408"/>
                <a:gd name="connsiteX8" fmla="*/ 2092262 w 2476973"/>
                <a:gd name="connsiteY8" fmla="*/ 909066 h 976408"/>
                <a:gd name="connsiteX9" fmla="*/ 2060448 w 2476973"/>
                <a:gd name="connsiteY9" fmla="*/ 909066 h 976408"/>
                <a:gd name="connsiteX10" fmla="*/ 2060448 w 2476973"/>
                <a:gd name="connsiteY10" fmla="*/ 897160 h 976408"/>
                <a:gd name="connsiteX11" fmla="*/ 2003012 w 2476973"/>
                <a:gd name="connsiteY11" fmla="*/ 897160 h 976408"/>
                <a:gd name="connsiteX12" fmla="*/ 2003012 w 2476973"/>
                <a:gd name="connsiteY12" fmla="*/ 883063 h 976408"/>
                <a:gd name="connsiteX13" fmla="*/ 1586960 w 2476973"/>
                <a:gd name="connsiteY13" fmla="*/ 883063 h 976408"/>
                <a:gd name="connsiteX14" fmla="*/ 1586960 w 2476973"/>
                <a:gd name="connsiteY14" fmla="*/ 871252 h 976408"/>
                <a:gd name="connsiteX15" fmla="*/ 1463040 w 2476973"/>
                <a:gd name="connsiteY15" fmla="*/ 871252 h 976408"/>
                <a:gd name="connsiteX16" fmla="*/ 1463040 w 2476973"/>
                <a:gd name="connsiteY16" fmla="*/ 857155 h 976408"/>
                <a:gd name="connsiteX17" fmla="*/ 1445990 w 2476973"/>
                <a:gd name="connsiteY17" fmla="*/ 857155 h 976408"/>
                <a:gd name="connsiteX18" fmla="*/ 1445990 w 2476973"/>
                <a:gd name="connsiteY18" fmla="*/ 844391 h 976408"/>
                <a:gd name="connsiteX19" fmla="*/ 1427702 w 2476973"/>
                <a:gd name="connsiteY19" fmla="*/ 844391 h 976408"/>
                <a:gd name="connsiteX20" fmla="*/ 1427702 w 2476973"/>
                <a:gd name="connsiteY20" fmla="*/ 831342 h 976408"/>
                <a:gd name="connsiteX21" fmla="*/ 1422654 w 2476973"/>
                <a:gd name="connsiteY21" fmla="*/ 831342 h 976408"/>
                <a:gd name="connsiteX22" fmla="*/ 1422654 w 2476973"/>
                <a:gd name="connsiteY22" fmla="*/ 818960 h 976408"/>
                <a:gd name="connsiteX23" fmla="*/ 1266063 w 2476973"/>
                <a:gd name="connsiteY23" fmla="*/ 818960 h 976408"/>
                <a:gd name="connsiteX24" fmla="*/ 1266063 w 2476973"/>
                <a:gd name="connsiteY24" fmla="*/ 803624 h 976408"/>
                <a:gd name="connsiteX25" fmla="*/ 1217867 w 2476973"/>
                <a:gd name="connsiteY25" fmla="*/ 803624 h 976408"/>
                <a:gd name="connsiteX26" fmla="*/ 1217867 w 2476973"/>
                <a:gd name="connsiteY26" fmla="*/ 790575 h 976408"/>
                <a:gd name="connsiteX27" fmla="*/ 1198245 w 2476973"/>
                <a:gd name="connsiteY27" fmla="*/ 790575 h 976408"/>
                <a:gd name="connsiteX28" fmla="*/ 1198245 w 2476973"/>
                <a:gd name="connsiteY28" fmla="*/ 778288 h 976408"/>
                <a:gd name="connsiteX29" fmla="*/ 1181386 w 2476973"/>
                <a:gd name="connsiteY29" fmla="*/ 778288 h 976408"/>
                <a:gd name="connsiteX30" fmla="*/ 1181386 w 2476973"/>
                <a:gd name="connsiteY30" fmla="*/ 765715 h 976408"/>
                <a:gd name="connsiteX31" fmla="*/ 1153478 w 2476973"/>
                <a:gd name="connsiteY31" fmla="*/ 765715 h 976408"/>
                <a:gd name="connsiteX32" fmla="*/ 1153478 w 2476973"/>
                <a:gd name="connsiteY32" fmla="*/ 751618 h 976408"/>
                <a:gd name="connsiteX33" fmla="*/ 1130903 w 2476973"/>
                <a:gd name="connsiteY33" fmla="*/ 751618 h 976408"/>
                <a:gd name="connsiteX34" fmla="*/ 1130903 w 2476973"/>
                <a:gd name="connsiteY34" fmla="*/ 740283 h 976408"/>
                <a:gd name="connsiteX35" fmla="*/ 1125569 w 2476973"/>
                <a:gd name="connsiteY35" fmla="*/ 740283 h 976408"/>
                <a:gd name="connsiteX36" fmla="*/ 1125569 w 2476973"/>
                <a:gd name="connsiteY36" fmla="*/ 725615 h 976408"/>
                <a:gd name="connsiteX37" fmla="*/ 1108805 w 2476973"/>
                <a:gd name="connsiteY37" fmla="*/ 725615 h 976408"/>
                <a:gd name="connsiteX38" fmla="*/ 1108805 w 2476973"/>
                <a:gd name="connsiteY38" fmla="*/ 712851 h 976408"/>
                <a:gd name="connsiteX39" fmla="*/ 1080611 w 2476973"/>
                <a:gd name="connsiteY39" fmla="*/ 712851 h 976408"/>
                <a:gd name="connsiteX40" fmla="*/ 1080611 w 2476973"/>
                <a:gd name="connsiteY40" fmla="*/ 700754 h 976408"/>
                <a:gd name="connsiteX41" fmla="*/ 1068515 w 2476973"/>
                <a:gd name="connsiteY41" fmla="*/ 700754 h 976408"/>
                <a:gd name="connsiteX42" fmla="*/ 1068515 w 2476973"/>
                <a:gd name="connsiteY42" fmla="*/ 685705 h 976408"/>
                <a:gd name="connsiteX43" fmla="*/ 1052227 w 2476973"/>
                <a:gd name="connsiteY43" fmla="*/ 685705 h 976408"/>
                <a:gd name="connsiteX44" fmla="*/ 1052227 w 2476973"/>
                <a:gd name="connsiteY44" fmla="*/ 673132 h 976408"/>
                <a:gd name="connsiteX45" fmla="*/ 1047179 w 2476973"/>
                <a:gd name="connsiteY45" fmla="*/ 673132 h 976408"/>
                <a:gd name="connsiteX46" fmla="*/ 1047179 w 2476973"/>
                <a:gd name="connsiteY46" fmla="*/ 659987 h 976408"/>
                <a:gd name="connsiteX47" fmla="*/ 1019080 w 2476973"/>
                <a:gd name="connsiteY47" fmla="*/ 659987 h 976408"/>
                <a:gd name="connsiteX48" fmla="*/ 1019080 w 2476973"/>
                <a:gd name="connsiteY48" fmla="*/ 646747 h 976408"/>
                <a:gd name="connsiteX49" fmla="*/ 1013841 w 2476973"/>
                <a:gd name="connsiteY49" fmla="*/ 646747 h 976408"/>
                <a:gd name="connsiteX50" fmla="*/ 1013841 w 2476973"/>
                <a:gd name="connsiteY50" fmla="*/ 633127 h 976408"/>
                <a:gd name="connsiteX51" fmla="*/ 1008602 w 2476973"/>
                <a:gd name="connsiteY51" fmla="*/ 633127 h 976408"/>
                <a:gd name="connsiteX52" fmla="*/ 1008602 w 2476973"/>
                <a:gd name="connsiteY52" fmla="*/ 620363 h 976408"/>
                <a:gd name="connsiteX53" fmla="*/ 1000792 w 2476973"/>
                <a:gd name="connsiteY53" fmla="*/ 620363 h 976408"/>
                <a:gd name="connsiteX54" fmla="*/ 1000792 w 2476973"/>
                <a:gd name="connsiteY54" fmla="*/ 609791 h 976408"/>
                <a:gd name="connsiteX55" fmla="*/ 991648 w 2476973"/>
                <a:gd name="connsiteY55" fmla="*/ 609791 h 976408"/>
                <a:gd name="connsiteX56" fmla="*/ 991648 w 2476973"/>
                <a:gd name="connsiteY56" fmla="*/ 595979 h 976408"/>
                <a:gd name="connsiteX57" fmla="*/ 874490 w 2476973"/>
                <a:gd name="connsiteY57" fmla="*/ 595979 h 976408"/>
                <a:gd name="connsiteX58" fmla="*/ 874490 w 2476973"/>
                <a:gd name="connsiteY58" fmla="*/ 580358 h 976408"/>
                <a:gd name="connsiteX59" fmla="*/ 828008 w 2476973"/>
                <a:gd name="connsiteY59" fmla="*/ 580358 h 976408"/>
                <a:gd name="connsiteX60" fmla="*/ 828008 w 2476973"/>
                <a:gd name="connsiteY60" fmla="*/ 566261 h 976408"/>
                <a:gd name="connsiteX61" fmla="*/ 793813 w 2476973"/>
                <a:gd name="connsiteY61" fmla="*/ 566261 h 976408"/>
                <a:gd name="connsiteX62" fmla="*/ 793813 w 2476973"/>
                <a:gd name="connsiteY62" fmla="*/ 554927 h 976408"/>
                <a:gd name="connsiteX63" fmla="*/ 784765 w 2476973"/>
                <a:gd name="connsiteY63" fmla="*/ 554927 h 976408"/>
                <a:gd name="connsiteX64" fmla="*/ 784765 w 2476973"/>
                <a:gd name="connsiteY64" fmla="*/ 542163 h 976408"/>
                <a:gd name="connsiteX65" fmla="*/ 765143 w 2476973"/>
                <a:gd name="connsiteY65" fmla="*/ 542163 h 976408"/>
                <a:gd name="connsiteX66" fmla="*/ 765143 w 2476973"/>
                <a:gd name="connsiteY66" fmla="*/ 528828 h 976408"/>
                <a:gd name="connsiteX67" fmla="*/ 760381 w 2476973"/>
                <a:gd name="connsiteY67" fmla="*/ 528828 h 976408"/>
                <a:gd name="connsiteX68" fmla="*/ 760381 w 2476973"/>
                <a:gd name="connsiteY68" fmla="*/ 516255 h 976408"/>
                <a:gd name="connsiteX69" fmla="*/ 758285 w 2476973"/>
                <a:gd name="connsiteY69" fmla="*/ 516255 h 976408"/>
                <a:gd name="connsiteX70" fmla="*/ 758285 w 2476973"/>
                <a:gd name="connsiteY70" fmla="*/ 502444 h 976408"/>
                <a:gd name="connsiteX71" fmla="*/ 738950 w 2476973"/>
                <a:gd name="connsiteY71" fmla="*/ 502444 h 976408"/>
                <a:gd name="connsiteX72" fmla="*/ 738950 w 2476973"/>
                <a:gd name="connsiteY72" fmla="*/ 488632 h 976408"/>
                <a:gd name="connsiteX73" fmla="*/ 708565 w 2476973"/>
                <a:gd name="connsiteY73" fmla="*/ 488632 h 976408"/>
                <a:gd name="connsiteX74" fmla="*/ 708565 w 2476973"/>
                <a:gd name="connsiteY74" fmla="*/ 474536 h 976408"/>
                <a:gd name="connsiteX75" fmla="*/ 696468 w 2476973"/>
                <a:gd name="connsiteY75" fmla="*/ 474536 h 976408"/>
                <a:gd name="connsiteX76" fmla="*/ 696468 w 2476973"/>
                <a:gd name="connsiteY76" fmla="*/ 462439 h 976408"/>
                <a:gd name="connsiteX77" fmla="*/ 675608 w 2476973"/>
                <a:gd name="connsiteY77" fmla="*/ 462439 h 976408"/>
                <a:gd name="connsiteX78" fmla="*/ 675608 w 2476973"/>
                <a:gd name="connsiteY78" fmla="*/ 448628 h 976408"/>
                <a:gd name="connsiteX79" fmla="*/ 619792 w 2476973"/>
                <a:gd name="connsiteY79" fmla="*/ 448628 h 976408"/>
                <a:gd name="connsiteX80" fmla="*/ 619792 w 2476973"/>
                <a:gd name="connsiteY80" fmla="*/ 435293 h 976408"/>
                <a:gd name="connsiteX81" fmla="*/ 607409 w 2476973"/>
                <a:gd name="connsiteY81" fmla="*/ 435293 h 976408"/>
                <a:gd name="connsiteX82" fmla="*/ 607409 w 2476973"/>
                <a:gd name="connsiteY82" fmla="*/ 422243 h 976408"/>
                <a:gd name="connsiteX83" fmla="*/ 601599 w 2476973"/>
                <a:gd name="connsiteY83" fmla="*/ 422243 h 976408"/>
                <a:gd name="connsiteX84" fmla="*/ 601599 w 2476973"/>
                <a:gd name="connsiteY84" fmla="*/ 396907 h 976408"/>
                <a:gd name="connsiteX85" fmla="*/ 523685 w 2476973"/>
                <a:gd name="connsiteY85" fmla="*/ 396907 h 976408"/>
                <a:gd name="connsiteX86" fmla="*/ 523685 w 2476973"/>
                <a:gd name="connsiteY86" fmla="*/ 384048 h 976408"/>
                <a:gd name="connsiteX87" fmla="*/ 422910 w 2476973"/>
                <a:gd name="connsiteY87" fmla="*/ 384048 h 976408"/>
                <a:gd name="connsiteX88" fmla="*/ 422910 w 2476973"/>
                <a:gd name="connsiteY88" fmla="*/ 370237 h 976408"/>
                <a:gd name="connsiteX89" fmla="*/ 421576 w 2476973"/>
                <a:gd name="connsiteY89" fmla="*/ 370237 h 976408"/>
                <a:gd name="connsiteX90" fmla="*/ 421576 w 2476973"/>
                <a:gd name="connsiteY90" fmla="*/ 357188 h 976408"/>
                <a:gd name="connsiteX91" fmla="*/ 420338 w 2476973"/>
                <a:gd name="connsiteY91" fmla="*/ 357188 h 976408"/>
                <a:gd name="connsiteX92" fmla="*/ 420338 w 2476973"/>
                <a:gd name="connsiteY92" fmla="*/ 329470 h 976408"/>
                <a:gd name="connsiteX93" fmla="*/ 309372 w 2476973"/>
                <a:gd name="connsiteY93" fmla="*/ 329470 h 976408"/>
                <a:gd name="connsiteX94" fmla="*/ 309372 w 2476973"/>
                <a:gd name="connsiteY94" fmla="*/ 318040 h 976408"/>
                <a:gd name="connsiteX95" fmla="*/ 303752 w 2476973"/>
                <a:gd name="connsiteY95" fmla="*/ 318040 h 976408"/>
                <a:gd name="connsiteX96" fmla="*/ 303752 w 2476973"/>
                <a:gd name="connsiteY96" fmla="*/ 304038 h 976408"/>
                <a:gd name="connsiteX97" fmla="*/ 270129 w 2476973"/>
                <a:gd name="connsiteY97" fmla="*/ 304038 h 976408"/>
                <a:gd name="connsiteX98" fmla="*/ 270129 w 2476973"/>
                <a:gd name="connsiteY98" fmla="*/ 291751 h 976408"/>
                <a:gd name="connsiteX99" fmla="*/ 248031 w 2476973"/>
                <a:gd name="connsiteY99" fmla="*/ 291751 h 976408"/>
                <a:gd name="connsiteX100" fmla="*/ 248031 w 2476973"/>
                <a:gd name="connsiteY100" fmla="*/ 266033 h 976408"/>
                <a:gd name="connsiteX101" fmla="*/ 229743 w 2476973"/>
                <a:gd name="connsiteY101" fmla="*/ 266033 h 976408"/>
                <a:gd name="connsiteX102" fmla="*/ 229743 w 2476973"/>
                <a:gd name="connsiteY102" fmla="*/ 241363 h 976408"/>
                <a:gd name="connsiteX103" fmla="*/ 180213 w 2476973"/>
                <a:gd name="connsiteY103" fmla="*/ 241363 h 976408"/>
                <a:gd name="connsiteX104" fmla="*/ 180213 w 2476973"/>
                <a:gd name="connsiteY104" fmla="*/ 226695 h 976408"/>
                <a:gd name="connsiteX105" fmla="*/ 175927 w 2476973"/>
                <a:gd name="connsiteY105" fmla="*/ 226695 h 976408"/>
                <a:gd name="connsiteX106" fmla="*/ 175927 w 2476973"/>
                <a:gd name="connsiteY106" fmla="*/ 189167 h 976408"/>
                <a:gd name="connsiteX107" fmla="*/ 151829 w 2476973"/>
                <a:gd name="connsiteY107" fmla="*/ 189167 h 976408"/>
                <a:gd name="connsiteX108" fmla="*/ 151829 w 2476973"/>
                <a:gd name="connsiteY108" fmla="*/ 177070 h 976408"/>
                <a:gd name="connsiteX109" fmla="*/ 144494 w 2476973"/>
                <a:gd name="connsiteY109" fmla="*/ 177070 h 976408"/>
                <a:gd name="connsiteX110" fmla="*/ 144494 w 2476973"/>
                <a:gd name="connsiteY110" fmla="*/ 164306 h 976408"/>
                <a:gd name="connsiteX111" fmla="*/ 135350 w 2476973"/>
                <a:gd name="connsiteY111" fmla="*/ 164306 h 976408"/>
                <a:gd name="connsiteX112" fmla="*/ 135350 w 2476973"/>
                <a:gd name="connsiteY112" fmla="*/ 127730 h 976408"/>
                <a:gd name="connsiteX113" fmla="*/ 119253 w 2476973"/>
                <a:gd name="connsiteY113" fmla="*/ 127730 h 976408"/>
                <a:gd name="connsiteX114" fmla="*/ 119253 w 2476973"/>
                <a:gd name="connsiteY114" fmla="*/ 114681 h 976408"/>
                <a:gd name="connsiteX115" fmla="*/ 115253 w 2476973"/>
                <a:gd name="connsiteY115" fmla="*/ 114681 h 976408"/>
                <a:gd name="connsiteX116" fmla="*/ 115253 w 2476973"/>
                <a:gd name="connsiteY116" fmla="*/ 101632 h 976408"/>
                <a:gd name="connsiteX117" fmla="*/ 102013 w 2476973"/>
                <a:gd name="connsiteY117" fmla="*/ 101632 h 976408"/>
                <a:gd name="connsiteX118" fmla="*/ 102013 w 2476973"/>
                <a:gd name="connsiteY118" fmla="*/ 62770 h 976408"/>
                <a:gd name="connsiteX119" fmla="*/ 75819 w 2476973"/>
                <a:gd name="connsiteY119" fmla="*/ 62770 h 976408"/>
                <a:gd name="connsiteX120" fmla="*/ 75819 w 2476973"/>
                <a:gd name="connsiteY120" fmla="*/ 39148 h 976408"/>
                <a:gd name="connsiteX121" fmla="*/ 56674 w 2476973"/>
                <a:gd name="connsiteY121" fmla="*/ 39148 h 976408"/>
                <a:gd name="connsiteX122" fmla="*/ 56674 w 2476973"/>
                <a:gd name="connsiteY122" fmla="*/ 26099 h 976408"/>
                <a:gd name="connsiteX123" fmla="*/ 51721 w 2476973"/>
                <a:gd name="connsiteY123" fmla="*/ 26099 h 976408"/>
                <a:gd name="connsiteX124" fmla="*/ 51721 w 2476973"/>
                <a:gd name="connsiteY124" fmla="*/ 0 h 976408"/>
                <a:gd name="connsiteX125" fmla="*/ 0 w 2476973"/>
                <a:gd name="connsiteY125" fmla="*/ 0 h 976408"/>
                <a:gd name="connsiteX0" fmla="*/ 2476973 w 2476973"/>
                <a:gd name="connsiteY0" fmla="*/ 975907 h 976408"/>
                <a:gd name="connsiteX1" fmla="*/ 2432221 w 2476973"/>
                <a:gd name="connsiteY1" fmla="*/ 974334 h 976408"/>
                <a:gd name="connsiteX2" fmla="*/ 2285524 w 2476973"/>
                <a:gd name="connsiteY2" fmla="*/ 976408 h 976408"/>
                <a:gd name="connsiteX3" fmla="*/ 2285524 w 2476973"/>
                <a:gd name="connsiteY3" fmla="*/ 962787 h 976408"/>
                <a:gd name="connsiteX4" fmla="*/ 2115217 w 2476973"/>
                <a:gd name="connsiteY4" fmla="*/ 962787 h 976408"/>
                <a:gd name="connsiteX5" fmla="*/ 2115217 w 2476973"/>
                <a:gd name="connsiteY5" fmla="*/ 950881 h 976408"/>
                <a:gd name="connsiteX6" fmla="*/ 2109216 w 2476973"/>
                <a:gd name="connsiteY6" fmla="*/ 950881 h 976408"/>
                <a:gd name="connsiteX7" fmla="*/ 2109216 w 2476973"/>
                <a:gd name="connsiteY7" fmla="*/ 923354 h 976408"/>
                <a:gd name="connsiteX8" fmla="*/ 2092262 w 2476973"/>
                <a:gd name="connsiteY8" fmla="*/ 923354 h 976408"/>
                <a:gd name="connsiteX9" fmla="*/ 2092262 w 2476973"/>
                <a:gd name="connsiteY9" fmla="*/ 909066 h 976408"/>
                <a:gd name="connsiteX10" fmla="*/ 2060448 w 2476973"/>
                <a:gd name="connsiteY10" fmla="*/ 909066 h 976408"/>
                <a:gd name="connsiteX11" fmla="*/ 2060448 w 2476973"/>
                <a:gd name="connsiteY11" fmla="*/ 897160 h 976408"/>
                <a:gd name="connsiteX12" fmla="*/ 2003012 w 2476973"/>
                <a:gd name="connsiteY12" fmla="*/ 897160 h 976408"/>
                <a:gd name="connsiteX13" fmla="*/ 2003012 w 2476973"/>
                <a:gd name="connsiteY13" fmla="*/ 883063 h 976408"/>
                <a:gd name="connsiteX14" fmla="*/ 1586960 w 2476973"/>
                <a:gd name="connsiteY14" fmla="*/ 883063 h 976408"/>
                <a:gd name="connsiteX15" fmla="*/ 1586960 w 2476973"/>
                <a:gd name="connsiteY15" fmla="*/ 871252 h 976408"/>
                <a:gd name="connsiteX16" fmla="*/ 1463040 w 2476973"/>
                <a:gd name="connsiteY16" fmla="*/ 871252 h 976408"/>
                <a:gd name="connsiteX17" fmla="*/ 1463040 w 2476973"/>
                <a:gd name="connsiteY17" fmla="*/ 857155 h 976408"/>
                <a:gd name="connsiteX18" fmla="*/ 1445990 w 2476973"/>
                <a:gd name="connsiteY18" fmla="*/ 857155 h 976408"/>
                <a:gd name="connsiteX19" fmla="*/ 1445990 w 2476973"/>
                <a:gd name="connsiteY19" fmla="*/ 844391 h 976408"/>
                <a:gd name="connsiteX20" fmla="*/ 1427702 w 2476973"/>
                <a:gd name="connsiteY20" fmla="*/ 844391 h 976408"/>
                <a:gd name="connsiteX21" fmla="*/ 1427702 w 2476973"/>
                <a:gd name="connsiteY21" fmla="*/ 831342 h 976408"/>
                <a:gd name="connsiteX22" fmla="*/ 1422654 w 2476973"/>
                <a:gd name="connsiteY22" fmla="*/ 831342 h 976408"/>
                <a:gd name="connsiteX23" fmla="*/ 1422654 w 2476973"/>
                <a:gd name="connsiteY23" fmla="*/ 818960 h 976408"/>
                <a:gd name="connsiteX24" fmla="*/ 1266063 w 2476973"/>
                <a:gd name="connsiteY24" fmla="*/ 818960 h 976408"/>
                <a:gd name="connsiteX25" fmla="*/ 1266063 w 2476973"/>
                <a:gd name="connsiteY25" fmla="*/ 803624 h 976408"/>
                <a:gd name="connsiteX26" fmla="*/ 1217867 w 2476973"/>
                <a:gd name="connsiteY26" fmla="*/ 803624 h 976408"/>
                <a:gd name="connsiteX27" fmla="*/ 1217867 w 2476973"/>
                <a:gd name="connsiteY27" fmla="*/ 790575 h 976408"/>
                <a:gd name="connsiteX28" fmla="*/ 1198245 w 2476973"/>
                <a:gd name="connsiteY28" fmla="*/ 790575 h 976408"/>
                <a:gd name="connsiteX29" fmla="*/ 1198245 w 2476973"/>
                <a:gd name="connsiteY29" fmla="*/ 778288 h 976408"/>
                <a:gd name="connsiteX30" fmla="*/ 1181386 w 2476973"/>
                <a:gd name="connsiteY30" fmla="*/ 778288 h 976408"/>
                <a:gd name="connsiteX31" fmla="*/ 1181386 w 2476973"/>
                <a:gd name="connsiteY31" fmla="*/ 765715 h 976408"/>
                <a:gd name="connsiteX32" fmla="*/ 1153478 w 2476973"/>
                <a:gd name="connsiteY32" fmla="*/ 765715 h 976408"/>
                <a:gd name="connsiteX33" fmla="*/ 1153478 w 2476973"/>
                <a:gd name="connsiteY33" fmla="*/ 751618 h 976408"/>
                <a:gd name="connsiteX34" fmla="*/ 1130903 w 2476973"/>
                <a:gd name="connsiteY34" fmla="*/ 751618 h 976408"/>
                <a:gd name="connsiteX35" fmla="*/ 1130903 w 2476973"/>
                <a:gd name="connsiteY35" fmla="*/ 740283 h 976408"/>
                <a:gd name="connsiteX36" fmla="*/ 1125569 w 2476973"/>
                <a:gd name="connsiteY36" fmla="*/ 740283 h 976408"/>
                <a:gd name="connsiteX37" fmla="*/ 1125569 w 2476973"/>
                <a:gd name="connsiteY37" fmla="*/ 725615 h 976408"/>
                <a:gd name="connsiteX38" fmla="*/ 1108805 w 2476973"/>
                <a:gd name="connsiteY38" fmla="*/ 725615 h 976408"/>
                <a:gd name="connsiteX39" fmla="*/ 1108805 w 2476973"/>
                <a:gd name="connsiteY39" fmla="*/ 712851 h 976408"/>
                <a:gd name="connsiteX40" fmla="*/ 1080611 w 2476973"/>
                <a:gd name="connsiteY40" fmla="*/ 712851 h 976408"/>
                <a:gd name="connsiteX41" fmla="*/ 1080611 w 2476973"/>
                <a:gd name="connsiteY41" fmla="*/ 700754 h 976408"/>
                <a:gd name="connsiteX42" fmla="*/ 1068515 w 2476973"/>
                <a:gd name="connsiteY42" fmla="*/ 700754 h 976408"/>
                <a:gd name="connsiteX43" fmla="*/ 1068515 w 2476973"/>
                <a:gd name="connsiteY43" fmla="*/ 685705 h 976408"/>
                <a:gd name="connsiteX44" fmla="*/ 1052227 w 2476973"/>
                <a:gd name="connsiteY44" fmla="*/ 685705 h 976408"/>
                <a:gd name="connsiteX45" fmla="*/ 1052227 w 2476973"/>
                <a:gd name="connsiteY45" fmla="*/ 673132 h 976408"/>
                <a:gd name="connsiteX46" fmla="*/ 1047179 w 2476973"/>
                <a:gd name="connsiteY46" fmla="*/ 673132 h 976408"/>
                <a:gd name="connsiteX47" fmla="*/ 1047179 w 2476973"/>
                <a:gd name="connsiteY47" fmla="*/ 659987 h 976408"/>
                <a:gd name="connsiteX48" fmla="*/ 1019080 w 2476973"/>
                <a:gd name="connsiteY48" fmla="*/ 659987 h 976408"/>
                <a:gd name="connsiteX49" fmla="*/ 1019080 w 2476973"/>
                <a:gd name="connsiteY49" fmla="*/ 646747 h 976408"/>
                <a:gd name="connsiteX50" fmla="*/ 1013841 w 2476973"/>
                <a:gd name="connsiteY50" fmla="*/ 646747 h 976408"/>
                <a:gd name="connsiteX51" fmla="*/ 1013841 w 2476973"/>
                <a:gd name="connsiteY51" fmla="*/ 633127 h 976408"/>
                <a:gd name="connsiteX52" fmla="*/ 1008602 w 2476973"/>
                <a:gd name="connsiteY52" fmla="*/ 633127 h 976408"/>
                <a:gd name="connsiteX53" fmla="*/ 1008602 w 2476973"/>
                <a:gd name="connsiteY53" fmla="*/ 620363 h 976408"/>
                <a:gd name="connsiteX54" fmla="*/ 1000792 w 2476973"/>
                <a:gd name="connsiteY54" fmla="*/ 620363 h 976408"/>
                <a:gd name="connsiteX55" fmla="*/ 1000792 w 2476973"/>
                <a:gd name="connsiteY55" fmla="*/ 609791 h 976408"/>
                <a:gd name="connsiteX56" fmla="*/ 991648 w 2476973"/>
                <a:gd name="connsiteY56" fmla="*/ 609791 h 976408"/>
                <a:gd name="connsiteX57" fmla="*/ 991648 w 2476973"/>
                <a:gd name="connsiteY57" fmla="*/ 595979 h 976408"/>
                <a:gd name="connsiteX58" fmla="*/ 874490 w 2476973"/>
                <a:gd name="connsiteY58" fmla="*/ 595979 h 976408"/>
                <a:gd name="connsiteX59" fmla="*/ 874490 w 2476973"/>
                <a:gd name="connsiteY59" fmla="*/ 580358 h 976408"/>
                <a:gd name="connsiteX60" fmla="*/ 828008 w 2476973"/>
                <a:gd name="connsiteY60" fmla="*/ 580358 h 976408"/>
                <a:gd name="connsiteX61" fmla="*/ 828008 w 2476973"/>
                <a:gd name="connsiteY61" fmla="*/ 566261 h 976408"/>
                <a:gd name="connsiteX62" fmla="*/ 793813 w 2476973"/>
                <a:gd name="connsiteY62" fmla="*/ 566261 h 976408"/>
                <a:gd name="connsiteX63" fmla="*/ 793813 w 2476973"/>
                <a:gd name="connsiteY63" fmla="*/ 554927 h 976408"/>
                <a:gd name="connsiteX64" fmla="*/ 784765 w 2476973"/>
                <a:gd name="connsiteY64" fmla="*/ 554927 h 976408"/>
                <a:gd name="connsiteX65" fmla="*/ 784765 w 2476973"/>
                <a:gd name="connsiteY65" fmla="*/ 542163 h 976408"/>
                <a:gd name="connsiteX66" fmla="*/ 765143 w 2476973"/>
                <a:gd name="connsiteY66" fmla="*/ 542163 h 976408"/>
                <a:gd name="connsiteX67" fmla="*/ 765143 w 2476973"/>
                <a:gd name="connsiteY67" fmla="*/ 528828 h 976408"/>
                <a:gd name="connsiteX68" fmla="*/ 760381 w 2476973"/>
                <a:gd name="connsiteY68" fmla="*/ 528828 h 976408"/>
                <a:gd name="connsiteX69" fmla="*/ 760381 w 2476973"/>
                <a:gd name="connsiteY69" fmla="*/ 516255 h 976408"/>
                <a:gd name="connsiteX70" fmla="*/ 758285 w 2476973"/>
                <a:gd name="connsiteY70" fmla="*/ 516255 h 976408"/>
                <a:gd name="connsiteX71" fmla="*/ 758285 w 2476973"/>
                <a:gd name="connsiteY71" fmla="*/ 502444 h 976408"/>
                <a:gd name="connsiteX72" fmla="*/ 738950 w 2476973"/>
                <a:gd name="connsiteY72" fmla="*/ 502444 h 976408"/>
                <a:gd name="connsiteX73" fmla="*/ 738950 w 2476973"/>
                <a:gd name="connsiteY73" fmla="*/ 488632 h 976408"/>
                <a:gd name="connsiteX74" fmla="*/ 708565 w 2476973"/>
                <a:gd name="connsiteY74" fmla="*/ 488632 h 976408"/>
                <a:gd name="connsiteX75" fmla="*/ 708565 w 2476973"/>
                <a:gd name="connsiteY75" fmla="*/ 474536 h 976408"/>
                <a:gd name="connsiteX76" fmla="*/ 696468 w 2476973"/>
                <a:gd name="connsiteY76" fmla="*/ 474536 h 976408"/>
                <a:gd name="connsiteX77" fmla="*/ 696468 w 2476973"/>
                <a:gd name="connsiteY77" fmla="*/ 462439 h 976408"/>
                <a:gd name="connsiteX78" fmla="*/ 675608 w 2476973"/>
                <a:gd name="connsiteY78" fmla="*/ 462439 h 976408"/>
                <a:gd name="connsiteX79" fmla="*/ 675608 w 2476973"/>
                <a:gd name="connsiteY79" fmla="*/ 448628 h 976408"/>
                <a:gd name="connsiteX80" fmla="*/ 619792 w 2476973"/>
                <a:gd name="connsiteY80" fmla="*/ 448628 h 976408"/>
                <a:gd name="connsiteX81" fmla="*/ 619792 w 2476973"/>
                <a:gd name="connsiteY81" fmla="*/ 435293 h 976408"/>
                <a:gd name="connsiteX82" fmla="*/ 607409 w 2476973"/>
                <a:gd name="connsiteY82" fmla="*/ 435293 h 976408"/>
                <a:gd name="connsiteX83" fmla="*/ 607409 w 2476973"/>
                <a:gd name="connsiteY83" fmla="*/ 422243 h 976408"/>
                <a:gd name="connsiteX84" fmla="*/ 601599 w 2476973"/>
                <a:gd name="connsiteY84" fmla="*/ 422243 h 976408"/>
                <a:gd name="connsiteX85" fmla="*/ 601599 w 2476973"/>
                <a:gd name="connsiteY85" fmla="*/ 396907 h 976408"/>
                <a:gd name="connsiteX86" fmla="*/ 523685 w 2476973"/>
                <a:gd name="connsiteY86" fmla="*/ 396907 h 976408"/>
                <a:gd name="connsiteX87" fmla="*/ 523685 w 2476973"/>
                <a:gd name="connsiteY87" fmla="*/ 384048 h 976408"/>
                <a:gd name="connsiteX88" fmla="*/ 422910 w 2476973"/>
                <a:gd name="connsiteY88" fmla="*/ 384048 h 976408"/>
                <a:gd name="connsiteX89" fmla="*/ 422910 w 2476973"/>
                <a:gd name="connsiteY89" fmla="*/ 370237 h 976408"/>
                <a:gd name="connsiteX90" fmla="*/ 421576 w 2476973"/>
                <a:gd name="connsiteY90" fmla="*/ 370237 h 976408"/>
                <a:gd name="connsiteX91" fmla="*/ 421576 w 2476973"/>
                <a:gd name="connsiteY91" fmla="*/ 357188 h 976408"/>
                <a:gd name="connsiteX92" fmla="*/ 420338 w 2476973"/>
                <a:gd name="connsiteY92" fmla="*/ 357188 h 976408"/>
                <a:gd name="connsiteX93" fmla="*/ 420338 w 2476973"/>
                <a:gd name="connsiteY93" fmla="*/ 329470 h 976408"/>
                <a:gd name="connsiteX94" fmla="*/ 309372 w 2476973"/>
                <a:gd name="connsiteY94" fmla="*/ 329470 h 976408"/>
                <a:gd name="connsiteX95" fmla="*/ 309372 w 2476973"/>
                <a:gd name="connsiteY95" fmla="*/ 318040 h 976408"/>
                <a:gd name="connsiteX96" fmla="*/ 303752 w 2476973"/>
                <a:gd name="connsiteY96" fmla="*/ 318040 h 976408"/>
                <a:gd name="connsiteX97" fmla="*/ 303752 w 2476973"/>
                <a:gd name="connsiteY97" fmla="*/ 304038 h 976408"/>
                <a:gd name="connsiteX98" fmla="*/ 270129 w 2476973"/>
                <a:gd name="connsiteY98" fmla="*/ 304038 h 976408"/>
                <a:gd name="connsiteX99" fmla="*/ 270129 w 2476973"/>
                <a:gd name="connsiteY99" fmla="*/ 291751 h 976408"/>
                <a:gd name="connsiteX100" fmla="*/ 248031 w 2476973"/>
                <a:gd name="connsiteY100" fmla="*/ 291751 h 976408"/>
                <a:gd name="connsiteX101" fmla="*/ 248031 w 2476973"/>
                <a:gd name="connsiteY101" fmla="*/ 266033 h 976408"/>
                <a:gd name="connsiteX102" fmla="*/ 229743 w 2476973"/>
                <a:gd name="connsiteY102" fmla="*/ 266033 h 976408"/>
                <a:gd name="connsiteX103" fmla="*/ 229743 w 2476973"/>
                <a:gd name="connsiteY103" fmla="*/ 241363 h 976408"/>
                <a:gd name="connsiteX104" fmla="*/ 180213 w 2476973"/>
                <a:gd name="connsiteY104" fmla="*/ 241363 h 976408"/>
                <a:gd name="connsiteX105" fmla="*/ 180213 w 2476973"/>
                <a:gd name="connsiteY105" fmla="*/ 226695 h 976408"/>
                <a:gd name="connsiteX106" fmla="*/ 175927 w 2476973"/>
                <a:gd name="connsiteY106" fmla="*/ 226695 h 976408"/>
                <a:gd name="connsiteX107" fmla="*/ 175927 w 2476973"/>
                <a:gd name="connsiteY107" fmla="*/ 189167 h 976408"/>
                <a:gd name="connsiteX108" fmla="*/ 151829 w 2476973"/>
                <a:gd name="connsiteY108" fmla="*/ 189167 h 976408"/>
                <a:gd name="connsiteX109" fmla="*/ 151829 w 2476973"/>
                <a:gd name="connsiteY109" fmla="*/ 177070 h 976408"/>
                <a:gd name="connsiteX110" fmla="*/ 144494 w 2476973"/>
                <a:gd name="connsiteY110" fmla="*/ 177070 h 976408"/>
                <a:gd name="connsiteX111" fmla="*/ 144494 w 2476973"/>
                <a:gd name="connsiteY111" fmla="*/ 164306 h 976408"/>
                <a:gd name="connsiteX112" fmla="*/ 135350 w 2476973"/>
                <a:gd name="connsiteY112" fmla="*/ 164306 h 976408"/>
                <a:gd name="connsiteX113" fmla="*/ 135350 w 2476973"/>
                <a:gd name="connsiteY113" fmla="*/ 127730 h 976408"/>
                <a:gd name="connsiteX114" fmla="*/ 119253 w 2476973"/>
                <a:gd name="connsiteY114" fmla="*/ 127730 h 976408"/>
                <a:gd name="connsiteX115" fmla="*/ 119253 w 2476973"/>
                <a:gd name="connsiteY115" fmla="*/ 114681 h 976408"/>
                <a:gd name="connsiteX116" fmla="*/ 115253 w 2476973"/>
                <a:gd name="connsiteY116" fmla="*/ 114681 h 976408"/>
                <a:gd name="connsiteX117" fmla="*/ 115253 w 2476973"/>
                <a:gd name="connsiteY117" fmla="*/ 101632 h 976408"/>
                <a:gd name="connsiteX118" fmla="*/ 102013 w 2476973"/>
                <a:gd name="connsiteY118" fmla="*/ 101632 h 976408"/>
                <a:gd name="connsiteX119" fmla="*/ 102013 w 2476973"/>
                <a:gd name="connsiteY119" fmla="*/ 62770 h 976408"/>
                <a:gd name="connsiteX120" fmla="*/ 75819 w 2476973"/>
                <a:gd name="connsiteY120" fmla="*/ 62770 h 976408"/>
                <a:gd name="connsiteX121" fmla="*/ 75819 w 2476973"/>
                <a:gd name="connsiteY121" fmla="*/ 39148 h 976408"/>
                <a:gd name="connsiteX122" fmla="*/ 56674 w 2476973"/>
                <a:gd name="connsiteY122" fmla="*/ 39148 h 976408"/>
                <a:gd name="connsiteX123" fmla="*/ 56674 w 2476973"/>
                <a:gd name="connsiteY123" fmla="*/ 26099 h 976408"/>
                <a:gd name="connsiteX124" fmla="*/ 51721 w 2476973"/>
                <a:gd name="connsiteY124" fmla="*/ 26099 h 976408"/>
                <a:gd name="connsiteX125" fmla="*/ 51721 w 2476973"/>
                <a:gd name="connsiteY125" fmla="*/ 0 h 976408"/>
                <a:gd name="connsiteX126" fmla="*/ 0 w 2476973"/>
                <a:gd name="connsiteY126" fmla="*/ 0 h 976408"/>
                <a:gd name="connsiteX0" fmla="*/ 2432221 w 2432221"/>
                <a:gd name="connsiteY0" fmla="*/ 974334 h 976408"/>
                <a:gd name="connsiteX1" fmla="*/ 2285524 w 2432221"/>
                <a:gd name="connsiteY1" fmla="*/ 976408 h 976408"/>
                <a:gd name="connsiteX2" fmla="*/ 2285524 w 2432221"/>
                <a:gd name="connsiteY2" fmla="*/ 962787 h 976408"/>
                <a:gd name="connsiteX3" fmla="*/ 2115217 w 2432221"/>
                <a:gd name="connsiteY3" fmla="*/ 962787 h 976408"/>
                <a:gd name="connsiteX4" fmla="*/ 2115217 w 2432221"/>
                <a:gd name="connsiteY4" fmla="*/ 950881 h 976408"/>
                <a:gd name="connsiteX5" fmla="*/ 2109216 w 2432221"/>
                <a:gd name="connsiteY5" fmla="*/ 950881 h 976408"/>
                <a:gd name="connsiteX6" fmla="*/ 2109216 w 2432221"/>
                <a:gd name="connsiteY6" fmla="*/ 923354 h 976408"/>
                <a:gd name="connsiteX7" fmla="*/ 2092262 w 2432221"/>
                <a:gd name="connsiteY7" fmla="*/ 923354 h 976408"/>
                <a:gd name="connsiteX8" fmla="*/ 2092262 w 2432221"/>
                <a:gd name="connsiteY8" fmla="*/ 909066 h 976408"/>
                <a:gd name="connsiteX9" fmla="*/ 2060448 w 2432221"/>
                <a:gd name="connsiteY9" fmla="*/ 909066 h 976408"/>
                <a:gd name="connsiteX10" fmla="*/ 2060448 w 2432221"/>
                <a:gd name="connsiteY10" fmla="*/ 897160 h 976408"/>
                <a:gd name="connsiteX11" fmla="*/ 2003012 w 2432221"/>
                <a:gd name="connsiteY11" fmla="*/ 897160 h 976408"/>
                <a:gd name="connsiteX12" fmla="*/ 2003012 w 2432221"/>
                <a:gd name="connsiteY12" fmla="*/ 883063 h 976408"/>
                <a:gd name="connsiteX13" fmla="*/ 1586960 w 2432221"/>
                <a:gd name="connsiteY13" fmla="*/ 883063 h 976408"/>
                <a:gd name="connsiteX14" fmla="*/ 1586960 w 2432221"/>
                <a:gd name="connsiteY14" fmla="*/ 871252 h 976408"/>
                <a:gd name="connsiteX15" fmla="*/ 1463040 w 2432221"/>
                <a:gd name="connsiteY15" fmla="*/ 871252 h 976408"/>
                <a:gd name="connsiteX16" fmla="*/ 1463040 w 2432221"/>
                <a:gd name="connsiteY16" fmla="*/ 857155 h 976408"/>
                <a:gd name="connsiteX17" fmla="*/ 1445990 w 2432221"/>
                <a:gd name="connsiteY17" fmla="*/ 857155 h 976408"/>
                <a:gd name="connsiteX18" fmla="*/ 1445990 w 2432221"/>
                <a:gd name="connsiteY18" fmla="*/ 844391 h 976408"/>
                <a:gd name="connsiteX19" fmla="*/ 1427702 w 2432221"/>
                <a:gd name="connsiteY19" fmla="*/ 844391 h 976408"/>
                <a:gd name="connsiteX20" fmla="*/ 1427702 w 2432221"/>
                <a:gd name="connsiteY20" fmla="*/ 831342 h 976408"/>
                <a:gd name="connsiteX21" fmla="*/ 1422654 w 2432221"/>
                <a:gd name="connsiteY21" fmla="*/ 831342 h 976408"/>
                <a:gd name="connsiteX22" fmla="*/ 1422654 w 2432221"/>
                <a:gd name="connsiteY22" fmla="*/ 818960 h 976408"/>
                <a:gd name="connsiteX23" fmla="*/ 1266063 w 2432221"/>
                <a:gd name="connsiteY23" fmla="*/ 818960 h 976408"/>
                <a:gd name="connsiteX24" fmla="*/ 1266063 w 2432221"/>
                <a:gd name="connsiteY24" fmla="*/ 803624 h 976408"/>
                <a:gd name="connsiteX25" fmla="*/ 1217867 w 2432221"/>
                <a:gd name="connsiteY25" fmla="*/ 803624 h 976408"/>
                <a:gd name="connsiteX26" fmla="*/ 1217867 w 2432221"/>
                <a:gd name="connsiteY26" fmla="*/ 790575 h 976408"/>
                <a:gd name="connsiteX27" fmla="*/ 1198245 w 2432221"/>
                <a:gd name="connsiteY27" fmla="*/ 790575 h 976408"/>
                <a:gd name="connsiteX28" fmla="*/ 1198245 w 2432221"/>
                <a:gd name="connsiteY28" fmla="*/ 778288 h 976408"/>
                <a:gd name="connsiteX29" fmla="*/ 1181386 w 2432221"/>
                <a:gd name="connsiteY29" fmla="*/ 778288 h 976408"/>
                <a:gd name="connsiteX30" fmla="*/ 1181386 w 2432221"/>
                <a:gd name="connsiteY30" fmla="*/ 765715 h 976408"/>
                <a:gd name="connsiteX31" fmla="*/ 1153478 w 2432221"/>
                <a:gd name="connsiteY31" fmla="*/ 765715 h 976408"/>
                <a:gd name="connsiteX32" fmla="*/ 1153478 w 2432221"/>
                <a:gd name="connsiteY32" fmla="*/ 751618 h 976408"/>
                <a:gd name="connsiteX33" fmla="*/ 1130903 w 2432221"/>
                <a:gd name="connsiteY33" fmla="*/ 751618 h 976408"/>
                <a:gd name="connsiteX34" fmla="*/ 1130903 w 2432221"/>
                <a:gd name="connsiteY34" fmla="*/ 740283 h 976408"/>
                <a:gd name="connsiteX35" fmla="*/ 1125569 w 2432221"/>
                <a:gd name="connsiteY35" fmla="*/ 740283 h 976408"/>
                <a:gd name="connsiteX36" fmla="*/ 1125569 w 2432221"/>
                <a:gd name="connsiteY36" fmla="*/ 725615 h 976408"/>
                <a:gd name="connsiteX37" fmla="*/ 1108805 w 2432221"/>
                <a:gd name="connsiteY37" fmla="*/ 725615 h 976408"/>
                <a:gd name="connsiteX38" fmla="*/ 1108805 w 2432221"/>
                <a:gd name="connsiteY38" fmla="*/ 712851 h 976408"/>
                <a:gd name="connsiteX39" fmla="*/ 1080611 w 2432221"/>
                <a:gd name="connsiteY39" fmla="*/ 712851 h 976408"/>
                <a:gd name="connsiteX40" fmla="*/ 1080611 w 2432221"/>
                <a:gd name="connsiteY40" fmla="*/ 700754 h 976408"/>
                <a:gd name="connsiteX41" fmla="*/ 1068515 w 2432221"/>
                <a:gd name="connsiteY41" fmla="*/ 700754 h 976408"/>
                <a:gd name="connsiteX42" fmla="*/ 1068515 w 2432221"/>
                <a:gd name="connsiteY42" fmla="*/ 685705 h 976408"/>
                <a:gd name="connsiteX43" fmla="*/ 1052227 w 2432221"/>
                <a:gd name="connsiteY43" fmla="*/ 685705 h 976408"/>
                <a:gd name="connsiteX44" fmla="*/ 1052227 w 2432221"/>
                <a:gd name="connsiteY44" fmla="*/ 673132 h 976408"/>
                <a:gd name="connsiteX45" fmla="*/ 1047179 w 2432221"/>
                <a:gd name="connsiteY45" fmla="*/ 673132 h 976408"/>
                <a:gd name="connsiteX46" fmla="*/ 1047179 w 2432221"/>
                <a:gd name="connsiteY46" fmla="*/ 659987 h 976408"/>
                <a:gd name="connsiteX47" fmla="*/ 1019080 w 2432221"/>
                <a:gd name="connsiteY47" fmla="*/ 659987 h 976408"/>
                <a:gd name="connsiteX48" fmla="*/ 1019080 w 2432221"/>
                <a:gd name="connsiteY48" fmla="*/ 646747 h 976408"/>
                <a:gd name="connsiteX49" fmla="*/ 1013841 w 2432221"/>
                <a:gd name="connsiteY49" fmla="*/ 646747 h 976408"/>
                <a:gd name="connsiteX50" fmla="*/ 1013841 w 2432221"/>
                <a:gd name="connsiteY50" fmla="*/ 633127 h 976408"/>
                <a:gd name="connsiteX51" fmla="*/ 1008602 w 2432221"/>
                <a:gd name="connsiteY51" fmla="*/ 633127 h 976408"/>
                <a:gd name="connsiteX52" fmla="*/ 1008602 w 2432221"/>
                <a:gd name="connsiteY52" fmla="*/ 620363 h 976408"/>
                <a:gd name="connsiteX53" fmla="*/ 1000792 w 2432221"/>
                <a:gd name="connsiteY53" fmla="*/ 620363 h 976408"/>
                <a:gd name="connsiteX54" fmla="*/ 1000792 w 2432221"/>
                <a:gd name="connsiteY54" fmla="*/ 609791 h 976408"/>
                <a:gd name="connsiteX55" fmla="*/ 991648 w 2432221"/>
                <a:gd name="connsiteY55" fmla="*/ 609791 h 976408"/>
                <a:gd name="connsiteX56" fmla="*/ 991648 w 2432221"/>
                <a:gd name="connsiteY56" fmla="*/ 595979 h 976408"/>
                <a:gd name="connsiteX57" fmla="*/ 874490 w 2432221"/>
                <a:gd name="connsiteY57" fmla="*/ 595979 h 976408"/>
                <a:gd name="connsiteX58" fmla="*/ 874490 w 2432221"/>
                <a:gd name="connsiteY58" fmla="*/ 580358 h 976408"/>
                <a:gd name="connsiteX59" fmla="*/ 828008 w 2432221"/>
                <a:gd name="connsiteY59" fmla="*/ 580358 h 976408"/>
                <a:gd name="connsiteX60" fmla="*/ 828008 w 2432221"/>
                <a:gd name="connsiteY60" fmla="*/ 566261 h 976408"/>
                <a:gd name="connsiteX61" fmla="*/ 793813 w 2432221"/>
                <a:gd name="connsiteY61" fmla="*/ 566261 h 976408"/>
                <a:gd name="connsiteX62" fmla="*/ 793813 w 2432221"/>
                <a:gd name="connsiteY62" fmla="*/ 554927 h 976408"/>
                <a:gd name="connsiteX63" fmla="*/ 784765 w 2432221"/>
                <a:gd name="connsiteY63" fmla="*/ 554927 h 976408"/>
                <a:gd name="connsiteX64" fmla="*/ 784765 w 2432221"/>
                <a:gd name="connsiteY64" fmla="*/ 542163 h 976408"/>
                <a:gd name="connsiteX65" fmla="*/ 765143 w 2432221"/>
                <a:gd name="connsiteY65" fmla="*/ 542163 h 976408"/>
                <a:gd name="connsiteX66" fmla="*/ 765143 w 2432221"/>
                <a:gd name="connsiteY66" fmla="*/ 528828 h 976408"/>
                <a:gd name="connsiteX67" fmla="*/ 760381 w 2432221"/>
                <a:gd name="connsiteY67" fmla="*/ 528828 h 976408"/>
                <a:gd name="connsiteX68" fmla="*/ 760381 w 2432221"/>
                <a:gd name="connsiteY68" fmla="*/ 516255 h 976408"/>
                <a:gd name="connsiteX69" fmla="*/ 758285 w 2432221"/>
                <a:gd name="connsiteY69" fmla="*/ 516255 h 976408"/>
                <a:gd name="connsiteX70" fmla="*/ 758285 w 2432221"/>
                <a:gd name="connsiteY70" fmla="*/ 502444 h 976408"/>
                <a:gd name="connsiteX71" fmla="*/ 738950 w 2432221"/>
                <a:gd name="connsiteY71" fmla="*/ 502444 h 976408"/>
                <a:gd name="connsiteX72" fmla="*/ 738950 w 2432221"/>
                <a:gd name="connsiteY72" fmla="*/ 488632 h 976408"/>
                <a:gd name="connsiteX73" fmla="*/ 708565 w 2432221"/>
                <a:gd name="connsiteY73" fmla="*/ 488632 h 976408"/>
                <a:gd name="connsiteX74" fmla="*/ 708565 w 2432221"/>
                <a:gd name="connsiteY74" fmla="*/ 474536 h 976408"/>
                <a:gd name="connsiteX75" fmla="*/ 696468 w 2432221"/>
                <a:gd name="connsiteY75" fmla="*/ 474536 h 976408"/>
                <a:gd name="connsiteX76" fmla="*/ 696468 w 2432221"/>
                <a:gd name="connsiteY76" fmla="*/ 462439 h 976408"/>
                <a:gd name="connsiteX77" fmla="*/ 675608 w 2432221"/>
                <a:gd name="connsiteY77" fmla="*/ 462439 h 976408"/>
                <a:gd name="connsiteX78" fmla="*/ 675608 w 2432221"/>
                <a:gd name="connsiteY78" fmla="*/ 448628 h 976408"/>
                <a:gd name="connsiteX79" fmla="*/ 619792 w 2432221"/>
                <a:gd name="connsiteY79" fmla="*/ 448628 h 976408"/>
                <a:gd name="connsiteX80" fmla="*/ 619792 w 2432221"/>
                <a:gd name="connsiteY80" fmla="*/ 435293 h 976408"/>
                <a:gd name="connsiteX81" fmla="*/ 607409 w 2432221"/>
                <a:gd name="connsiteY81" fmla="*/ 435293 h 976408"/>
                <a:gd name="connsiteX82" fmla="*/ 607409 w 2432221"/>
                <a:gd name="connsiteY82" fmla="*/ 422243 h 976408"/>
                <a:gd name="connsiteX83" fmla="*/ 601599 w 2432221"/>
                <a:gd name="connsiteY83" fmla="*/ 422243 h 976408"/>
                <a:gd name="connsiteX84" fmla="*/ 601599 w 2432221"/>
                <a:gd name="connsiteY84" fmla="*/ 396907 h 976408"/>
                <a:gd name="connsiteX85" fmla="*/ 523685 w 2432221"/>
                <a:gd name="connsiteY85" fmla="*/ 396907 h 976408"/>
                <a:gd name="connsiteX86" fmla="*/ 523685 w 2432221"/>
                <a:gd name="connsiteY86" fmla="*/ 384048 h 976408"/>
                <a:gd name="connsiteX87" fmla="*/ 422910 w 2432221"/>
                <a:gd name="connsiteY87" fmla="*/ 384048 h 976408"/>
                <a:gd name="connsiteX88" fmla="*/ 422910 w 2432221"/>
                <a:gd name="connsiteY88" fmla="*/ 370237 h 976408"/>
                <a:gd name="connsiteX89" fmla="*/ 421576 w 2432221"/>
                <a:gd name="connsiteY89" fmla="*/ 370237 h 976408"/>
                <a:gd name="connsiteX90" fmla="*/ 421576 w 2432221"/>
                <a:gd name="connsiteY90" fmla="*/ 357188 h 976408"/>
                <a:gd name="connsiteX91" fmla="*/ 420338 w 2432221"/>
                <a:gd name="connsiteY91" fmla="*/ 357188 h 976408"/>
                <a:gd name="connsiteX92" fmla="*/ 420338 w 2432221"/>
                <a:gd name="connsiteY92" fmla="*/ 329470 h 976408"/>
                <a:gd name="connsiteX93" fmla="*/ 309372 w 2432221"/>
                <a:gd name="connsiteY93" fmla="*/ 329470 h 976408"/>
                <a:gd name="connsiteX94" fmla="*/ 309372 w 2432221"/>
                <a:gd name="connsiteY94" fmla="*/ 318040 h 976408"/>
                <a:gd name="connsiteX95" fmla="*/ 303752 w 2432221"/>
                <a:gd name="connsiteY95" fmla="*/ 318040 h 976408"/>
                <a:gd name="connsiteX96" fmla="*/ 303752 w 2432221"/>
                <a:gd name="connsiteY96" fmla="*/ 304038 h 976408"/>
                <a:gd name="connsiteX97" fmla="*/ 270129 w 2432221"/>
                <a:gd name="connsiteY97" fmla="*/ 304038 h 976408"/>
                <a:gd name="connsiteX98" fmla="*/ 270129 w 2432221"/>
                <a:gd name="connsiteY98" fmla="*/ 291751 h 976408"/>
                <a:gd name="connsiteX99" fmla="*/ 248031 w 2432221"/>
                <a:gd name="connsiteY99" fmla="*/ 291751 h 976408"/>
                <a:gd name="connsiteX100" fmla="*/ 248031 w 2432221"/>
                <a:gd name="connsiteY100" fmla="*/ 266033 h 976408"/>
                <a:gd name="connsiteX101" fmla="*/ 229743 w 2432221"/>
                <a:gd name="connsiteY101" fmla="*/ 266033 h 976408"/>
                <a:gd name="connsiteX102" fmla="*/ 229743 w 2432221"/>
                <a:gd name="connsiteY102" fmla="*/ 241363 h 976408"/>
                <a:gd name="connsiteX103" fmla="*/ 180213 w 2432221"/>
                <a:gd name="connsiteY103" fmla="*/ 241363 h 976408"/>
                <a:gd name="connsiteX104" fmla="*/ 180213 w 2432221"/>
                <a:gd name="connsiteY104" fmla="*/ 226695 h 976408"/>
                <a:gd name="connsiteX105" fmla="*/ 175927 w 2432221"/>
                <a:gd name="connsiteY105" fmla="*/ 226695 h 976408"/>
                <a:gd name="connsiteX106" fmla="*/ 175927 w 2432221"/>
                <a:gd name="connsiteY106" fmla="*/ 189167 h 976408"/>
                <a:gd name="connsiteX107" fmla="*/ 151829 w 2432221"/>
                <a:gd name="connsiteY107" fmla="*/ 189167 h 976408"/>
                <a:gd name="connsiteX108" fmla="*/ 151829 w 2432221"/>
                <a:gd name="connsiteY108" fmla="*/ 177070 h 976408"/>
                <a:gd name="connsiteX109" fmla="*/ 144494 w 2432221"/>
                <a:gd name="connsiteY109" fmla="*/ 177070 h 976408"/>
                <a:gd name="connsiteX110" fmla="*/ 144494 w 2432221"/>
                <a:gd name="connsiteY110" fmla="*/ 164306 h 976408"/>
                <a:gd name="connsiteX111" fmla="*/ 135350 w 2432221"/>
                <a:gd name="connsiteY111" fmla="*/ 164306 h 976408"/>
                <a:gd name="connsiteX112" fmla="*/ 135350 w 2432221"/>
                <a:gd name="connsiteY112" fmla="*/ 127730 h 976408"/>
                <a:gd name="connsiteX113" fmla="*/ 119253 w 2432221"/>
                <a:gd name="connsiteY113" fmla="*/ 127730 h 976408"/>
                <a:gd name="connsiteX114" fmla="*/ 119253 w 2432221"/>
                <a:gd name="connsiteY114" fmla="*/ 114681 h 976408"/>
                <a:gd name="connsiteX115" fmla="*/ 115253 w 2432221"/>
                <a:gd name="connsiteY115" fmla="*/ 114681 h 976408"/>
                <a:gd name="connsiteX116" fmla="*/ 115253 w 2432221"/>
                <a:gd name="connsiteY116" fmla="*/ 101632 h 976408"/>
                <a:gd name="connsiteX117" fmla="*/ 102013 w 2432221"/>
                <a:gd name="connsiteY117" fmla="*/ 101632 h 976408"/>
                <a:gd name="connsiteX118" fmla="*/ 102013 w 2432221"/>
                <a:gd name="connsiteY118" fmla="*/ 62770 h 976408"/>
                <a:gd name="connsiteX119" fmla="*/ 75819 w 2432221"/>
                <a:gd name="connsiteY119" fmla="*/ 62770 h 976408"/>
                <a:gd name="connsiteX120" fmla="*/ 75819 w 2432221"/>
                <a:gd name="connsiteY120" fmla="*/ 39148 h 976408"/>
                <a:gd name="connsiteX121" fmla="*/ 56674 w 2432221"/>
                <a:gd name="connsiteY121" fmla="*/ 39148 h 976408"/>
                <a:gd name="connsiteX122" fmla="*/ 56674 w 2432221"/>
                <a:gd name="connsiteY122" fmla="*/ 26099 h 976408"/>
                <a:gd name="connsiteX123" fmla="*/ 51721 w 2432221"/>
                <a:gd name="connsiteY123" fmla="*/ 26099 h 976408"/>
                <a:gd name="connsiteX124" fmla="*/ 51721 w 2432221"/>
                <a:gd name="connsiteY124" fmla="*/ 0 h 976408"/>
                <a:gd name="connsiteX125" fmla="*/ 0 w 2432221"/>
                <a:gd name="connsiteY125" fmla="*/ 0 h 976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2432221" h="976408">
                  <a:moveTo>
                    <a:pt x="2432221" y="974334"/>
                  </a:moveTo>
                  <a:lnTo>
                    <a:pt x="2285524" y="976408"/>
                  </a:lnTo>
                  <a:lnTo>
                    <a:pt x="2285524" y="962787"/>
                  </a:lnTo>
                  <a:lnTo>
                    <a:pt x="2115217" y="962787"/>
                  </a:lnTo>
                  <a:lnTo>
                    <a:pt x="2115217" y="950881"/>
                  </a:lnTo>
                  <a:lnTo>
                    <a:pt x="2109216" y="950881"/>
                  </a:lnTo>
                  <a:lnTo>
                    <a:pt x="2109216" y="923354"/>
                  </a:lnTo>
                  <a:lnTo>
                    <a:pt x="2092262" y="923354"/>
                  </a:lnTo>
                  <a:lnTo>
                    <a:pt x="2092262" y="909066"/>
                  </a:lnTo>
                  <a:lnTo>
                    <a:pt x="2060448" y="909066"/>
                  </a:lnTo>
                  <a:lnTo>
                    <a:pt x="2060448" y="897160"/>
                  </a:lnTo>
                  <a:lnTo>
                    <a:pt x="2003012" y="897160"/>
                  </a:lnTo>
                  <a:lnTo>
                    <a:pt x="2003012" y="883063"/>
                  </a:lnTo>
                  <a:lnTo>
                    <a:pt x="1586960" y="883063"/>
                  </a:lnTo>
                  <a:lnTo>
                    <a:pt x="1586960" y="871252"/>
                  </a:lnTo>
                  <a:lnTo>
                    <a:pt x="1463040" y="871252"/>
                  </a:lnTo>
                  <a:lnTo>
                    <a:pt x="1463040" y="857155"/>
                  </a:lnTo>
                  <a:lnTo>
                    <a:pt x="1445990" y="857155"/>
                  </a:lnTo>
                  <a:lnTo>
                    <a:pt x="1445990" y="844391"/>
                  </a:lnTo>
                  <a:lnTo>
                    <a:pt x="1427702" y="844391"/>
                  </a:lnTo>
                  <a:lnTo>
                    <a:pt x="1427702" y="831342"/>
                  </a:lnTo>
                  <a:lnTo>
                    <a:pt x="1422654" y="831342"/>
                  </a:lnTo>
                  <a:lnTo>
                    <a:pt x="1422654" y="818960"/>
                  </a:lnTo>
                  <a:lnTo>
                    <a:pt x="1266063" y="818960"/>
                  </a:lnTo>
                  <a:lnTo>
                    <a:pt x="1266063" y="803624"/>
                  </a:lnTo>
                  <a:lnTo>
                    <a:pt x="1217867" y="803624"/>
                  </a:lnTo>
                  <a:lnTo>
                    <a:pt x="1217867" y="790575"/>
                  </a:lnTo>
                  <a:lnTo>
                    <a:pt x="1198245" y="790575"/>
                  </a:lnTo>
                  <a:lnTo>
                    <a:pt x="1198245" y="778288"/>
                  </a:lnTo>
                  <a:lnTo>
                    <a:pt x="1181386" y="778288"/>
                  </a:lnTo>
                  <a:lnTo>
                    <a:pt x="1181386" y="765715"/>
                  </a:lnTo>
                  <a:lnTo>
                    <a:pt x="1153478" y="765715"/>
                  </a:lnTo>
                  <a:lnTo>
                    <a:pt x="1153478" y="751618"/>
                  </a:lnTo>
                  <a:lnTo>
                    <a:pt x="1130903" y="751618"/>
                  </a:lnTo>
                  <a:lnTo>
                    <a:pt x="1130903" y="740283"/>
                  </a:lnTo>
                  <a:lnTo>
                    <a:pt x="1125569" y="740283"/>
                  </a:lnTo>
                  <a:lnTo>
                    <a:pt x="1125569" y="725615"/>
                  </a:lnTo>
                  <a:lnTo>
                    <a:pt x="1108805" y="725615"/>
                  </a:lnTo>
                  <a:lnTo>
                    <a:pt x="1108805" y="712851"/>
                  </a:lnTo>
                  <a:lnTo>
                    <a:pt x="1080611" y="712851"/>
                  </a:lnTo>
                  <a:lnTo>
                    <a:pt x="1080611" y="700754"/>
                  </a:lnTo>
                  <a:lnTo>
                    <a:pt x="1068515" y="700754"/>
                  </a:lnTo>
                  <a:lnTo>
                    <a:pt x="1068515" y="685705"/>
                  </a:lnTo>
                  <a:lnTo>
                    <a:pt x="1052227" y="685705"/>
                  </a:lnTo>
                  <a:lnTo>
                    <a:pt x="1052227" y="673132"/>
                  </a:lnTo>
                  <a:lnTo>
                    <a:pt x="1047179" y="673132"/>
                  </a:lnTo>
                  <a:lnTo>
                    <a:pt x="1047179" y="659987"/>
                  </a:lnTo>
                  <a:lnTo>
                    <a:pt x="1019080" y="659987"/>
                  </a:lnTo>
                  <a:lnTo>
                    <a:pt x="1019080" y="646747"/>
                  </a:lnTo>
                  <a:lnTo>
                    <a:pt x="1013841" y="646747"/>
                  </a:lnTo>
                  <a:lnTo>
                    <a:pt x="1013841" y="633127"/>
                  </a:lnTo>
                  <a:lnTo>
                    <a:pt x="1008602" y="633127"/>
                  </a:lnTo>
                  <a:lnTo>
                    <a:pt x="1008602" y="620363"/>
                  </a:lnTo>
                  <a:lnTo>
                    <a:pt x="1000792" y="620363"/>
                  </a:lnTo>
                  <a:lnTo>
                    <a:pt x="1000792" y="609791"/>
                  </a:lnTo>
                  <a:lnTo>
                    <a:pt x="991648" y="609791"/>
                  </a:lnTo>
                  <a:lnTo>
                    <a:pt x="991648" y="595979"/>
                  </a:lnTo>
                  <a:lnTo>
                    <a:pt x="874490" y="595979"/>
                  </a:lnTo>
                  <a:lnTo>
                    <a:pt x="874490" y="580358"/>
                  </a:lnTo>
                  <a:lnTo>
                    <a:pt x="828008" y="580358"/>
                  </a:lnTo>
                  <a:lnTo>
                    <a:pt x="828008" y="566261"/>
                  </a:lnTo>
                  <a:lnTo>
                    <a:pt x="793813" y="566261"/>
                  </a:lnTo>
                  <a:lnTo>
                    <a:pt x="793813" y="554927"/>
                  </a:lnTo>
                  <a:lnTo>
                    <a:pt x="784765" y="554927"/>
                  </a:lnTo>
                  <a:lnTo>
                    <a:pt x="784765" y="542163"/>
                  </a:lnTo>
                  <a:lnTo>
                    <a:pt x="765143" y="542163"/>
                  </a:lnTo>
                  <a:lnTo>
                    <a:pt x="765143" y="528828"/>
                  </a:lnTo>
                  <a:lnTo>
                    <a:pt x="760381" y="528828"/>
                  </a:lnTo>
                  <a:lnTo>
                    <a:pt x="760381" y="516255"/>
                  </a:lnTo>
                  <a:lnTo>
                    <a:pt x="758285" y="516255"/>
                  </a:lnTo>
                  <a:lnTo>
                    <a:pt x="758285" y="502444"/>
                  </a:lnTo>
                  <a:lnTo>
                    <a:pt x="738950" y="502444"/>
                  </a:lnTo>
                  <a:lnTo>
                    <a:pt x="738950" y="488632"/>
                  </a:lnTo>
                  <a:lnTo>
                    <a:pt x="708565" y="488632"/>
                  </a:lnTo>
                  <a:lnTo>
                    <a:pt x="708565" y="474536"/>
                  </a:lnTo>
                  <a:lnTo>
                    <a:pt x="696468" y="474536"/>
                  </a:lnTo>
                  <a:lnTo>
                    <a:pt x="696468" y="462439"/>
                  </a:lnTo>
                  <a:lnTo>
                    <a:pt x="675608" y="462439"/>
                  </a:lnTo>
                  <a:lnTo>
                    <a:pt x="675608" y="448628"/>
                  </a:lnTo>
                  <a:lnTo>
                    <a:pt x="619792" y="448628"/>
                  </a:lnTo>
                  <a:lnTo>
                    <a:pt x="619792" y="435293"/>
                  </a:lnTo>
                  <a:lnTo>
                    <a:pt x="607409" y="435293"/>
                  </a:lnTo>
                  <a:lnTo>
                    <a:pt x="607409" y="422243"/>
                  </a:lnTo>
                  <a:lnTo>
                    <a:pt x="601599" y="422243"/>
                  </a:lnTo>
                  <a:lnTo>
                    <a:pt x="601599" y="396907"/>
                  </a:lnTo>
                  <a:lnTo>
                    <a:pt x="523685" y="396907"/>
                  </a:lnTo>
                  <a:lnTo>
                    <a:pt x="523685" y="384048"/>
                  </a:lnTo>
                  <a:lnTo>
                    <a:pt x="422910" y="384048"/>
                  </a:lnTo>
                  <a:lnTo>
                    <a:pt x="422910" y="370237"/>
                  </a:lnTo>
                  <a:lnTo>
                    <a:pt x="421576" y="370237"/>
                  </a:lnTo>
                  <a:lnTo>
                    <a:pt x="421576" y="357188"/>
                  </a:lnTo>
                  <a:lnTo>
                    <a:pt x="420338" y="357188"/>
                  </a:lnTo>
                  <a:lnTo>
                    <a:pt x="420338" y="329470"/>
                  </a:lnTo>
                  <a:lnTo>
                    <a:pt x="309372" y="329470"/>
                  </a:lnTo>
                  <a:lnTo>
                    <a:pt x="309372" y="318040"/>
                  </a:lnTo>
                  <a:lnTo>
                    <a:pt x="303752" y="318040"/>
                  </a:lnTo>
                  <a:lnTo>
                    <a:pt x="303752" y="304038"/>
                  </a:lnTo>
                  <a:lnTo>
                    <a:pt x="270129" y="304038"/>
                  </a:lnTo>
                  <a:lnTo>
                    <a:pt x="270129" y="291751"/>
                  </a:lnTo>
                  <a:lnTo>
                    <a:pt x="248031" y="291751"/>
                  </a:lnTo>
                  <a:lnTo>
                    <a:pt x="248031" y="266033"/>
                  </a:lnTo>
                  <a:lnTo>
                    <a:pt x="229743" y="266033"/>
                  </a:lnTo>
                  <a:lnTo>
                    <a:pt x="229743" y="241363"/>
                  </a:lnTo>
                  <a:lnTo>
                    <a:pt x="180213" y="241363"/>
                  </a:lnTo>
                  <a:lnTo>
                    <a:pt x="180213" y="226695"/>
                  </a:lnTo>
                  <a:lnTo>
                    <a:pt x="175927" y="226695"/>
                  </a:lnTo>
                  <a:lnTo>
                    <a:pt x="175927" y="189167"/>
                  </a:lnTo>
                  <a:lnTo>
                    <a:pt x="151829" y="189167"/>
                  </a:lnTo>
                  <a:lnTo>
                    <a:pt x="151829" y="177070"/>
                  </a:lnTo>
                  <a:lnTo>
                    <a:pt x="144494" y="177070"/>
                  </a:lnTo>
                  <a:lnTo>
                    <a:pt x="144494" y="164306"/>
                  </a:lnTo>
                  <a:lnTo>
                    <a:pt x="135350" y="164306"/>
                  </a:lnTo>
                  <a:lnTo>
                    <a:pt x="135350" y="127730"/>
                  </a:lnTo>
                  <a:lnTo>
                    <a:pt x="119253" y="127730"/>
                  </a:lnTo>
                  <a:lnTo>
                    <a:pt x="119253" y="114681"/>
                  </a:lnTo>
                  <a:lnTo>
                    <a:pt x="115253" y="114681"/>
                  </a:lnTo>
                  <a:lnTo>
                    <a:pt x="115253" y="101632"/>
                  </a:lnTo>
                  <a:lnTo>
                    <a:pt x="102013" y="101632"/>
                  </a:lnTo>
                  <a:lnTo>
                    <a:pt x="102013" y="62770"/>
                  </a:lnTo>
                  <a:lnTo>
                    <a:pt x="75819" y="62770"/>
                  </a:lnTo>
                  <a:lnTo>
                    <a:pt x="75819" y="39148"/>
                  </a:lnTo>
                  <a:lnTo>
                    <a:pt x="56674" y="39148"/>
                  </a:lnTo>
                  <a:lnTo>
                    <a:pt x="56674" y="26099"/>
                  </a:lnTo>
                  <a:lnTo>
                    <a:pt x="51721" y="26099"/>
                  </a:lnTo>
                  <a:lnTo>
                    <a:pt x="51721" y="0"/>
                  </a:lnTo>
                  <a:lnTo>
                    <a:pt x="0" y="0"/>
                  </a:lnTo>
                </a:path>
              </a:pathLst>
            </a:custGeom>
            <a:noFill/>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Calibri"/>
                <a:ea typeface="+mn-ea"/>
                <a:cs typeface="+mn-cs"/>
              </a:endParaRPr>
            </a:p>
          </p:txBody>
        </p:sp>
      </p:grpSp>
      <p:grpSp>
        <p:nvGrpSpPr>
          <p:cNvPr id="4331" name="Group 4330">
            <a:extLst>
              <a:ext uri="{FF2B5EF4-FFF2-40B4-BE49-F238E27FC236}">
                <a16:creationId xmlns:a16="http://schemas.microsoft.com/office/drawing/2014/main" id="{CBF76A2B-5B76-3B52-E4C7-42DFE25F12E6}"/>
              </a:ext>
            </a:extLst>
          </p:cNvPr>
          <p:cNvGrpSpPr/>
          <p:nvPr/>
        </p:nvGrpSpPr>
        <p:grpSpPr>
          <a:xfrm>
            <a:off x="6024455" y="5333218"/>
            <a:ext cx="5539167" cy="152446"/>
            <a:chOff x="4607346" y="3649185"/>
            <a:chExt cx="4167107" cy="87684"/>
          </a:xfrm>
        </p:grpSpPr>
        <p:sp>
          <p:nvSpPr>
            <p:cNvPr id="4332" name="Rectangle 4331">
              <a:extLst>
                <a:ext uri="{FF2B5EF4-FFF2-40B4-BE49-F238E27FC236}">
                  <a16:creationId xmlns:a16="http://schemas.microsoft.com/office/drawing/2014/main" id="{855D339F-05F4-79AA-88A0-009291149A3B}"/>
                </a:ext>
              </a:extLst>
            </p:cNvPr>
            <p:cNvSpPr/>
            <p:nvPr/>
          </p:nvSpPr>
          <p:spPr>
            <a:xfrm>
              <a:off x="5475675"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90</a:t>
              </a:r>
            </a:p>
          </p:txBody>
        </p:sp>
        <p:sp>
          <p:nvSpPr>
            <p:cNvPr id="4333" name="Rectangle 4332">
              <a:extLst>
                <a:ext uri="{FF2B5EF4-FFF2-40B4-BE49-F238E27FC236}">
                  <a16:creationId xmlns:a16="http://schemas.microsoft.com/office/drawing/2014/main" id="{82D79E3B-0B1A-E190-655F-0BAD67DDFE88}"/>
                </a:ext>
              </a:extLst>
            </p:cNvPr>
            <p:cNvSpPr/>
            <p:nvPr/>
          </p:nvSpPr>
          <p:spPr>
            <a:xfrm>
              <a:off x="5640010"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80</a:t>
              </a:r>
            </a:p>
          </p:txBody>
        </p:sp>
        <p:sp>
          <p:nvSpPr>
            <p:cNvPr id="4334" name="Rectangle 4333">
              <a:extLst>
                <a:ext uri="{FF2B5EF4-FFF2-40B4-BE49-F238E27FC236}">
                  <a16:creationId xmlns:a16="http://schemas.microsoft.com/office/drawing/2014/main" id="{A6E9D5AD-B3AB-2507-15F0-3D8D825E538F}"/>
                </a:ext>
              </a:extLst>
            </p:cNvPr>
            <p:cNvSpPr/>
            <p:nvPr/>
          </p:nvSpPr>
          <p:spPr>
            <a:xfrm>
              <a:off x="5804345"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71</a:t>
              </a:r>
            </a:p>
          </p:txBody>
        </p:sp>
        <p:sp>
          <p:nvSpPr>
            <p:cNvPr id="4335" name="Rectangle 4334">
              <a:extLst>
                <a:ext uri="{FF2B5EF4-FFF2-40B4-BE49-F238E27FC236}">
                  <a16:creationId xmlns:a16="http://schemas.microsoft.com/office/drawing/2014/main" id="{5368C2D9-07B2-19E3-72DE-E3332C71900C}"/>
                </a:ext>
              </a:extLst>
            </p:cNvPr>
            <p:cNvSpPr/>
            <p:nvPr/>
          </p:nvSpPr>
          <p:spPr>
            <a:xfrm>
              <a:off x="5968680"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60</a:t>
              </a:r>
            </a:p>
          </p:txBody>
        </p:sp>
        <p:sp>
          <p:nvSpPr>
            <p:cNvPr id="4336" name="Rectangle 4335">
              <a:extLst>
                <a:ext uri="{FF2B5EF4-FFF2-40B4-BE49-F238E27FC236}">
                  <a16:creationId xmlns:a16="http://schemas.microsoft.com/office/drawing/2014/main" id="{1CE1B578-F086-F619-58D6-3BF24D0F83E6}"/>
                </a:ext>
              </a:extLst>
            </p:cNvPr>
            <p:cNvSpPr/>
            <p:nvPr/>
          </p:nvSpPr>
          <p:spPr>
            <a:xfrm>
              <a:off x="6133015"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59</a:t>
              </a:r>
            </a:p>
          </p:txBody>
        </p:sp>
        <p:sp>
          <p:nvSpPr>
            <p:cNvPr id="4337" name="Rectangle 4336">
              <a:extLst>
                <a:ext uri="{FF2B5EF4-FFF2-40B4-BE49-F238E27FC236}">
                  <a16:creationId xmlns:a16="http://schemas.microsoft.com/office/drawing/2014/main" id="{4D6CD66C-E323-1DA7-08F5-FE548CA01B10}"/>
                </a:ext>
              </a:extLst>
            </p:cNvPr>
            <p:cNvSpPr/>
            <p:nvPr/>
          </p:nvSpPr>
          <p:spPr>
            <a:xfrm>
              <a:off x="6297350"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55</a:t>
              </a:r>
            </a:p>
          </p:txBody>
        </p:sp>
        <p:sp>
          <p:nvSpPr>
            <p:cNvPr id="4338" name="Rectangle 4337">
              <a:extLst>
                <a:ext uri="{FF2B5EF4-FFF2-40B4-BE49-F238E27FC236}">
                  <a16:creationId xmlns:a16="http://schemas.microsoft.com/office/drawing/2014/main" id="{2BCBF592-82B6-C9FF-11B4-56803B146E1A}"/>
                </a:ext>
              </a:extLst>
            </p:cNvPr>
            <p:cNvSpPr/>
            <p:nvPr/>
          </p:nvSpPr>
          <p:spPr>
            <a:xfrm>
              <a:off x="6461685"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47</a:t>
              </a:r>
            </a:p>
          </p:txBody>
        </p:sp>
        <p:sp>
          <p:nvSpPr>
            <p:cNvPr id="4339" name="Rectangle 4338">
              <a:extLst>
                <a:ext uri="{FF2B5EF4-FFF2-40B4-BE49-F238E27FC236}">
                  <a16:creationId xmlns:a16="http://schemas.microsoft.com/office/drawing/2014/main" id="{454B7F47-4EE1-7201-6448-92F916F8C1F1}"/>
                </a:ext>
              </a:extLst>
            </p:cNvPr>
            <p:cNvSpPr/>
            <p:nvPr/>
          </p:nvSpPr>
          <p:spPr>
            <a:xfrm>
              <a:off x="6626020"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46</a:t>
              </a:r>
            </a:p>
          </p:txBody>
        </p:sp>
        <p:sp>
          <p:nvSpPr>
            <p:cNvPr id="4340" name="Rectangle 4339">
              <a:extLst>
                <a:ext uri="{FF2B5EF4-FFF2-40B4-BE49-F238E27FC236}">
                  <a16:creationId xmlns:a16="http://schemas.microsoft.com/office/drawing/2014/main" id="{4FDCBE9E-3171-298A-E7B4-A3D5F5A0C6BF}"/>
                </a:ext>
              </a:extLst>
            </p:cNvPr>
            <p:cNvSpPr/>
            <p:nvPr/>
          </p:nvSpPr>
          <p:spPr>
            <a:xfrm>
              <a:off x="6790355"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40</a:t>
              </a:r>
            </a:p>
          </p:txBody>
        </p:sp>
        <p:sp>
          <p:nvSpPr>
            <p:cNvPr id="4341" name="Rectangle 4340">
              <a:extLst>
                <a:ext uri="{FF2B5EF4-FFF2-40B4-BE49-F238E27FC236}">
                  <a16:creationId xmlns:a16="http://schemas.microsoft.com/office/drawing/2014/main" id="{8629D445-83B8-EBE1-47DB-10AB69023B40}"/>
                </a:ext>
              </a:extLst>
            </p:cNvPr>
            <p:cNvSpPr/>
            <p:nvPr/>
          </p:nvSpPr>
          <p:spPr>
            <a:xfrm>
              <a:off x="6954690"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33</a:t>
              </a:r>
            </a:p>
          </p:txBody>
        </p:sp>
        <p:sp>
          <p:nvSpPr>
            <p:cNvPr id="4342" name="Rectangle 4341">
              <a:extLst>
                <a:ext uri="{FF2B5EF4-FFF2-40B4-BE49-F238E27FC236}">
                  <a16:creationId xmlns:a16="http://schemas.microsoft.com/office/drawing/2014/main" id="{A32ADA3F-A95A-FB2C-B822-7029CDBA7E45}"/>
                </a:ext>
              </a:extLst>
            </p:cNvPr>
            <p:cNvSpPr/>
            <p:nvPr/>
          </p:nvSpPr>
          <p:spPr>
            <a:xfrm>
              <a:off x="7119025"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32</a:t>
              </a:r>
            </a:p>
          </p:txBody>
        </p:sp>
        <p:sp>
          <p:nvSpPr>
            <p:cNvPr id="4343" name="Rectangle 4342">
              <a:extLst>
                <a:ext uri="{FF2B5EF4-FFF2-40B4-BE49-F238E27FC236}">
                  <a16:creationId xmlns:a16="http://schemas.microsoft.com/office/drawing/2014/main" id="{B265456C-34EE-15B1-E8FF-F3EEF976B251}"/>
                </a:ext>
              </a:extLst>
            </p:cNvPr>
            <p:cNvSpPr/>
            <p:nvPr/>
          </p:nvSpPr>
          <p:spPr>
            <a:xfrm>
              <a:off x="7283360"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31</a:t>
              </a:r>
            </a:p>
          </p:txBody>
        </p:sp>
        <p:sp>
          <p:nvSpPr>
            <p:cNvPr id="4344" name="Rectangle 4343">
              <a:extLst>
                <a:ext uri="{FF2B5EF4-FFF2-40B4-BE49-F238E27FC236}">
                  <a16:creationId xmlns:a16="http://schemas.microsoft.com/office/drawing/2014/main" id="{0A96F684-2137-12E2-8518-44A7B7A093F7}"/>
                </a:ext>
              </a:extLst>
            </p:cNvPr>
            <p:cNvSpPr/>
            <p:nvPr/>
          </p:nvSpPr>
          <p:spPr>
            <a:xfrm>
              <a:off x="7447695"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18</a:t>
              </a:r>
            </a:p>
          </p:txBody>
        </p:sp>
        <p:sp>
          <p:nvSpPr>
            <p:cNvPr id="4345" name="Rectangle 4344">
              <a:extLst>
                <a:ext uri="{FF2B5EF4-FFF2-40B4-BE49-F238E27FC236}">
                  <a16:creationId xmlns:a16="http://schemas.microsoft.com/office/drawing/2014/main" id="{E742028A-7AF6-AAB4-FBB3-A53B7F3CF1BC}"/>
                </a:ext>
              </a:extLst>
            </p:cNvPr>
            <p:cNvSpPr/>
            <p:nvPr/>
          </p:nvSpPr>
          <p:spPr>
            <a:xfrm>
              <a:off x="7612030"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10</a:t>
              </a:r>
            </a:p>
          </p:txBody>
        </p:sp>
        <p:sp>
          <p:nvSpPr>
            <p:cNvPr id="4346" name="Rectangle 4345">
              <a:extLst>
                <a:ext uri="{FF2B5EF4-FFF2-40B4-BE49-F238E27FC236}">
                  <a16:creationId xmlns:a16="http://schemas.microsoft.com/office/drawing/2014/main" id="{ACBF8121-C6B4-E4FA-7EEF-1C8AAE3FE68A}"/>
                </a:ext>
              </a:extLst>
            </p:cNvPr>
            <p:cNvSpPr/>
            <p:nvPr/>
          </p:nvSpPr>
          <p:spPr>
            <a:xfrm>
              <a:off x="7776365"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a:t>
              </a:r>
            </a:p>
          </p:txBody>
        </p:sp>
        <p:sp>
          <p:nvSpPr>
            <p:cNvPr id="4347" name="Rectangle 4346">
              <a:extLst>
                <a:ext uri="{FF2B5EF4-FFF2-40B4-BE49-F238E27FC236}">
                  <a16:creationId xmlns:a16="http://schemas.microsoft.com/office/drawing/2014/main" id="{66DDADCF-C4FF-4291-1BD7-4AEF49E1D2B3}"/>
                </a:ext>
              </a:extLst>
            </p:cNvPr>
            <p:cNvSpPr/>
            <p:nvPr/>
          </p:nvSpPr>
          <p:spPr>
            <a:xfrm>
              <a:off x="7940700"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5</a:t>
              </a:r>
            </a:p>
          </p:txBody>
        </p:sp>
        <p:sp>
          <p:nvSpPr>
            <p:cNvPr id="4348" name="Rectangle 4347">
              <a:extLst>
                <a:ext uri="{FF2B5EF4-FFF2-40B4-BE49-F238E27FC236}">
                  <a16:creationId xmlns:a16="http://schemas.microsoft.com/office/drawing/2014/main" id="{3C6B4E58-EFEE-3ABF-23D1-D17B339D08F2}"/>
                </a:ext>
              </a:extLst>
            </p:cNvPr>
            <p:cNvSpPr/>
            <p:nvPr/>
          </p:nvSpPr>
          <p:spPr>
            <a:xfrm>
              <a:off x="8105035"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a:t>
              </a:r>
            </a:p>
          </p:txBody>
        </p:sp>
        <p:sp>
          <p:nvSpPr>
            <p:cNvPr id="4349" name="Rectangle 4348">
              <a:extLst>
                <a:ext uri="{FF2B5EF4-FFF2-40B4-BE49-F238E27FC236}">
                  <a16:creationId xmlns:a16="http://schemas.microsoft.com/office/drawing/2014/main" id="{36D5CBB8-BCF5-D8FC-9A46-75F4850F18B1}"/>
                </a:ext>
              </a:extLst>
            </p:cNvPr>
            <p:cNvSpPr/>
            <p:nvPr/>
          </p:nvSpPr>
          <p:spPr>
            <a:xfrm>
              <a:off x="8269370"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3</a:t>
              </a:r>
            </a:p>
          </p:txBody>
        </p:sp>
        <p:sp>
          <p:nvSpPr>
            <p:cNvPr id="4350" name="Rectangle 4349">
              <a:extLst>
                <a:ext uri="{FF2B5EF4-FFF2-40B4-BE49-F238E27FC236}">
                  <a16:creationId xmlns:a16="http://schemas.microsoft.com/office/drawing/2014/main" id="{F519F5EF-CDAC-B650-EABF-3F2E86E03D1A}"/>
                </a:ext>
              </a:extLst>
            </p:cNvPr>
            <p:cNvSpPr/>
            <p:nvPr/>
          </p:nvSpPr>
          <p:spPr>
            <a:xfrm>
              <a:off x="8598045"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NR</a:t>
              </a:r>
            </a:p>
          </p:txBody>
        </p:sp>
        <p:sp>
          <p:nvSpPr>
            <p:cNvPr id="4351" name="Rectangle 4350">
              <a:extLst>
                <a:ext uri="{FF2B5EF4-FFF2-40B4-BE49-F238E27FC236}">
                  <a16:creationId xmlns:a16="http://schemas.microsoft.com/office/drawing/2014/main" id="{E8F2A10C-8462-597E-8F06-B85A6C4A32EB}"/>
                </a:ext>
              </a:extLst>
            </p:cNvPr>
            <p:cNvSpPr/>
            <p:nvPr/>
          </p:nvSpPr>
          <p:spPr>
            <a:xfrm>
              <a:off x="4607346" y="3649757"/>
              <a:ext cx="830997" cy="87112"/>
            </a:xfrm>
            <a:prstGeom prst="rect">
              <a:avLst/>
            </a:prstGeom>
          </p:spPr>
          <p:txBody>
            <a:bodyPr wrap="square" lIns="0" tIns="0" rIns="0" bIns="0">
              <a:spAutoFit/>
            </a:bodyPr>
            <a:lstStyle/>
            <a:p>
              <a:pPr marL="0" marR="0" lvl="0" indent="0" algn="r" defTabSz="822692"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20" normalizeH="0" baseline="0" noProof="0" dirty="0">
                  <a:ln>
                    <a:noFill/>
                  </a:ln>
                  <a:solidFill>
                    <a:srgbClr val="015873"/>
                  </a:solidFill>
                  <a:effectLst/>
                  <a:uLnTx/>
                  <a:uFillTx/>
                  <a:latin typeface="Calibri"/>
                  <a:ea typeface="+mn-ea"/>
                  <a:cs typeface="+mn-cs"/>
                </a:rPr>
                <a:t>Mosunetuzumab</a:t>
              </a:r>
              <a:endParaRPr kumimoji="0" lang="en-GB" sz="1200" b="0" i="0" u="none" strike="noStrike" kern="1200" cap="none" spc="-20" normalizeH="0" baseline="0" noProof="0" dirty="0">
                <a:ln>
                  <a:noFill/>
                </a:ln>
                <a:solidFill>
                  <a:srgbClr val="015873"/>
                </a:solidFill>
                <a:effectLst/>
                <a:uLnTx/>
                <a:uFillTx/>
                <a:latin typeface="Calibri"/>
                <a:ea typeface="+mn-ea"/>
                <a:cs typeface="Arial" charset="0"/>
              </a:endParaRPr>
            </a:p>
          </p:txBody>
        </p:sp>
        <p:sp>
          <p:nvSpPr>
            <p:cNvPr id="4352" name="Rectangle 4351">
              <a:extLst>
                <a:ext uri="{FF2B5EF4-FFF2-40B4-BE49-F238E27FC236}">
                  <a16:creationId xmlns:a16="http://schemas.microsoft.com/office/drawing/2014/main" id="{E80F6A7D-C7D3-165A-E8DD-46A139F5ED3E}"/>
                </a:ext>
              </a:extLst>
            </p:cNvPr>
            <p:cNvSpPr/>
            <p:nvPr/>
          </p:nvSpPr>
          <p:spPr>
            <a:xfrm>
              <a:off x="8433705" y="3649185"/>
              <a:ext cx="176408" cy="87112"/>
            </a:xfrm>
            <a:prstGeom prst="rect">
              <a:avLst/>
            </a:prstGeom>
          </p:spPr>
          <p:txBody>
            <a:bodyPr wrap="square" lIns="0" tIns="0" rIns="0" bIns="0">
              <a:spAutoFit/>
            </a:bodyPr>
            <a:lstStyle/>
            <a:p>
              <a:pPr marL="0" marR="0" lvl="0" indent="0" algn="ctr" defTabSz="822692" rtl="0" eaLnBrk="1" fontAlgn="base" latinLnBrk="0" hangingPunct="1">
                <a:lnSpc>
                  <a:spcPct val="8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a:ea typeface="+mn-ea"/>
                  <a:cs typeface="Arial" charset="0"/>
                </a:rPr>
                <a:t>1</a:t>
              </a:r>
            </a:p>
          </p:txBody>
        </p:sp>
      </p:grpSp>
      <p:sp>
        <p:nvSpPr>
          <p:cNvPr id="4353" name="Freeform: Shape 4352">
            <a:extLst>
              <a:ext uri="{FF2B5EF4-FFF2-40B4-BE49-F238E27FC236}">
                <a16:creationId xmlns:a16="http://schemas.microsoft.com/office/drawing/2014/main" id="{AB4EA45E-0D4B-D035-360A-734A266EA3C6}"/>
              </a:ext>
            </a:extLst>
          </p:cNvPr>
          <p:cNvSpPr/>
          <p:nvPr/>
        </p:nvSpPr>
        <p:spPr>
          <a:xfrm>
            <a:off x="3032280" y="2140403"/>
            <a:ext cx="107781" cy="0"/>
          </a:xfrm>
          <a:custGeom>
            <a:avLst/>
            <a:gdLst>
              <a:gd name="connsiteX0" fmla="*/ 24735 w 24464"/>
              <a:gd name="connsiteY0" fmla="*/ 56 h 12741"/>
              <a:gd name="connsiteX1" fmla="*/ 271 w 24464"/>
              <a:gd name="connsiteY1" fmla="*/ 56 h 12741"/>
            </a:gdLst>
            <a:ahLst/>
            <a:cxnLst>
              <a:cxn ang="0">
                <a:pos x="connsiteX0" y="connsiteY0"/>
              </a:cxn>
              <a:cxn ang="0">
                <a:pos x="connsiteX1" y="connsiteY1"/>
              </a:cxn>
            </a:cxnLst>
            <a:rect l="l" t="t" r="r" b="b"/>
            <a:pathLst>
              <a:path w="24464" h="12741">
                <a:moveTo>
                  <a:pt x="24735" y="56"/>
                </a:moveTo>
                <a:lnTo>
                  <a:pt x="271" y="5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12" name="Freeform: Shape 11">
            <a:extLst>
              <a:ext uri="{FF2B5EF4-FFF2-40B4-BE49-F238E27FC236}">
                <a16:creationId xmlns:a16="http://schemas.microsoft.com/office/drawing/2014/main" id="{05C8E0D4-2637-90B2-DB40-4AC8E966EB78}"/>
              </a:ext>
            </a:extLst>
          </p:cNvPr>
          <p:cNvSpPr/>
          <p:nvPr/>
        </p:nvSpPr>
        <p:spPr>
          <a:xfrm>
            <a:off x="8479381" y="2401435"/>
            <a:ext cx="107782" cy="0"/>
          </a:xfrm>
          <a:custGeom>
            <a:avLst/>
            <a:gdLst>
              <a:gd name="connsiteX0" fmla="*/ 24735 w 24464"/>
              <a:gd name="connsiteY0" fmla="*/ 56 h 12741"/>
              <a:gd name="connsiteX1" fmla="*/ 271 w 24464"/>
              <a:gd name="connsiteY1" fmla="*/ 56 h 12741"/>
            </a:gdLst>
            <a:ahLst/>
            <a:cxnLst>
              <a:cxn ang="0">
                <a:pos x="connsiteX0" y="connsiteY0"/>
              </a:cxn>
              <a:cxn ang="0">
                <a:pos x="connsiteX1" y="connsiteY1"/>
              </a:cxn>
            </a:cxnLst>
            <a:rect l="l" t="t" r="r" b="b"/>
            <a:pathLst>
              <a:path w="24464" h="12741">
                <a:moveTo>
                  <a:pt x="24735" y="56"/>
                </a:moveTo>
                <a:lnTo>
                  <a:pt x="271" y="56"/>
                </a:lnTo>
              </a:path>
            </a:pathLst>
          </a:custGeom>
          <a:ln w="28575" cap="flat">
            <a:solidFill>
              <a:schemeClr val="accent3"/>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13" name="Freeform: Shape 12">
            <a:extLst>
              <a:ext uri="{FF2B5EF4-FFF2-40B4-BE49-F238E27FC236}">
                <a16:creationId xmlns:a16="http://schemas.microsoft.com/office/drawing/2014/main" id="{4E0A3C45-0635-5ACF-FDA2-7760FE728FE7}"/>
              </a:ext>
            </a:extLst>
          </p:cNvPr>
          <p:cNvSpPr/>
          <p:nvPr/>
        </p:nvSpPr>
        <p:spPr>
          <a:xfrm>
            <a:off x="8479381" y="2140403"/>
            <a:ext cx="107781" cy="0"/>
          </a:xfrm>
          <a:custGeom>
            <a:avLst/>
            <a:gdLst>
              <a:gd name="connsiteX0" fmla="*/ 24735 w 24464"/>
              <a:gd name="connsiteY0" fmla="*/ 56 h 12741"/>
              <a:gd name="connsiteX1" fmla="*/ 271 w 24464"/>
              <a:gd name="connsiteY1" fmla="*/ 56 h 12741"/>
            </a:gdLst>
            <a:ahLst/>
            <a:cxnLst>
              <a:cxn ang="0">
                <a:pos x="connsiteX0" y="connsiteY0"/>
              </a:cxn>
              <a:cxn ang="0">
                <a:pos x="connsiteX1" y="connsiteY1"/>
              </a:cxn>
            </a:cxnLst>
            <a:rect l="l" t="t" r="r" b="b"/>
            <a:pathLst>
              <a:path w="24464" h="12741">
                <a:moveTo>
                  <a:pt x="24735" y="56"/>
                </a:moveTo>
                <a:lnTo>
                  <a:pt x="271" y="56"/>
                </a:lnTo>
              </a:path>
            </a:pathLst>
          </a:custGeom>
          <a:ln w="28575" cap="flat">
            <a:solidFill>
              <a:schemeClr val="accent1"/>
            </a:solidFill>
            <a:prstDash val="solid"/>
            <a:miter/>
          </a:ln>
        </p:spPr>
        <p:txBody>
          <a:bodyPr rtlCol="0" anchor="ctr"/>
          <a:lstStyle/>
          <a:p>
            <a:pPr marL="0" marR="0" lvl="0" indent="0" algn="l" defTabSz="457052" rtl="0" eaLnBrk="1" fontAlgn="auto" latinLnBrk="0" hangingPunct="1">
              <a:lnSpc>
                <a:spcPct val="100000"/>
              </a:lnSpc>
              <a:spcBef>
                <a:spcPts val="0"/>
              </a:spcBef>
              <a:spcAft>
                <a:spcPts val="0"/>
              </a:spcAft>
              <a:buClrTx/>
              <a:buSzTx/>
              <a:buFontTx/>
              <a:buNone/>
              <a:tabLst/>
              <a:defRPr/>
            </a:pPr>
            <a:endParaRPr kumimoji="0" lang="en-GB" sz="1799"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73395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ED66A-3CE9-4B34-B7AC-D7777F098E8E}"/>
              </a:ext>
            </a:extLst>
          </p:cNvPr>
          <p:cNvSpPr>
            <a:spLocks noGrp="1"/>
          </p:cNvSpPr>
          <p:nvPr>
            <p:ph type="title"/>
          </p:nvPr>
        </p:nvSpPr>
        <p:spPr/>
        <p:txBody>
          <a:bodyPr/>
          <a:lstStyle/>
          <a:p>
            <a:r>
              <a:rPr lang="en-US" dirty="0"/>
              <a:t>Phase II Study of Mosunetuzumab in R/R FL: Safety</a:t>
            </a:r>
          </a:p>
        </p:txBody>
      </p:sp>
      <p:sp>
        <p:nvSpPr>
          <p:cNvPr id="194" name="TextBox 193">
            <a:extLst>
              <a:ext uri="{FF2B5EF4-FFF2-40B4-BE49-F238E27FC236}">
                <a16:creationId xmlns:a16="http://schemas.microsoft.com/office/drawing/2014/main" id="{95F65C5D-5D78-4B16-A866-8EE4B409F7B4}"/>
              </a:ext>
            </a:extLst>
          </p:cNvPr>
          <p:cNvSpPr txBox="1"/>
          <p:nvPr/>
        </p:nvSpPr>
        <p:spPr>
          <a:xfrm>
            <a:off x="7456773" y="1949148"/>
            <a:ext cx="2081748" cy="246221"/>
          </a:xfrm>
          <a:prstGeom prst="rect">
            <a:avLst/>
          </a:prstGeom>
          <a:noFill/>
        </p:spPr>
        <p:txBody>
          <a:bodyPr wrap="square" lIns="0" tIns="0" rIns="0" bIns="0" rtlCol="0">
            <a:spAutoFit/>
          </a:bodyPr>
          <a:lstStyle/>
          <a:p>
            <a:pPr marL="0" marR="0" lvl="0" indent="0" algn="ctr" defTabSz="609387"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mn-cs"/>
              </a:rPr>
              <a:t>All AEs</a:t>
            </a:r>
          </a:p>
        </p:txBody>
      </p:sp>
      <p:sp>
        <p:nvSpPr>
          <p:cNvPr id="195" name="TextBox 194">
            <a:extLst>
              <a:ext uri="{FF2B5EF4-FFF2-40B4-BE49-F238E27FC236}">
                <a16:creationId xmlns:a16="http://schemas.microsoft.com/office/drawing/2014/main" id="{80251008-2FA2-4AFB-8EBC-3C0494671043}"/>
              </a:ext>
            </a:extLst>
          </p:cNvPr>
          <p:cNvSpPr txBox="1"/>
          <p:nvPr/>
        </p:nvSpPr>
        <p:spPr>
          <a:xfrm>
            <a:off x="9538522" y="1826037"/>
            <a:ext cx="2080102" cy="492443"/>
          </a:xfrm>
          <a:prstGeom prst="rect">
            <a:avLst/>
          </a:prstGeom>
          <a:noFill/>
        </p:spPr>
        <p:txBody>
          <a:bodyPr wrap="square" lIns="0" tIns="0" rIns="0" bIns="0" rtlCol="0">
            <a:spAutoFit/>
          </a:bodyPr>
          <a:lstStyle/>
          <a:p>
            <a:pPr marL="0" marR="0" lvl="0" indent="0" algn="ctr" defTabSz="609387"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mn-cs"/>
              </a:rPr>
              <a:t>AEs related to mosunetuzumab</a:t>
            </a:r>
          </a:p>
        </p:txBody>
      </p:sp>
      <p:grpSp>
        <p:nvGrpSpPr>
          <p:cNvPr id="8" name="Group 7">
            <a:extLst>
              <a:ext uri="{FF2B5EF4-FFF2-40B4-BE49-F238E27FC236}">
                <a16:creationId xmlns:a16="http://schemas.microsoft.com/office/drawing/2014/main" id="{0493A383-6693-E5BC-C1B1-F8356550D3B9}"/>
              </a:ext>
            </a:extLst>
          </p:cNvPr>
          <p:cNvGrpSpPr/>
          <p:nvPr/>
        </p:nvGrpSpPr>
        <p:grpSpPr>
          <a:xfrm>
            <a:off x="7388434" y="2405412"/>
            <a:ext cx="60972" cy="2392758"/>
            <a:chOff x="7388434" y="2392400"/>
            <a:chExt cx="60972" cy="2070755"/>
          </a:xfrm>
        </p:grpSpPr>
        <p:cxnSp>
          <p:nvCxnSpPr>
            <p:cNvPr id="245" name="Straight Connector 244">
              <a:extLst>
                <a:ext uri="{FF2B5EF4-FFF2-40B4-BE49-F238E27FC236}">
                  <a16:creationId xmlns:a16="http://schemas.microsoft.com/office/drawing/2014/main" id="{323E7669-5999-46DF-948B-5F5C20C88FB1}"/>
                </a:ext>
              </a:extLst>
            </p:cNvPr>
            <p:cNvCxnSpPr>
              <a:cxnSpLocks/>
            </p:cNvCxnSpPr>
            <p:nvPr/>
          </p:nvCxnSpPr>
          <p:spPr>
            <a:xfrm>
              <a:off x="7388434" y="2392400"/>
              <a:ext cx="60972"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01836538-8823-45E0-B5B6-D7E7A6751B05}"/>
                </a:ext>
              </a:extLst>
            </p:cNvPr>
            <p:cNvCxnSpPr/>
            <p:nvPr/>
          </p:nvCxnSpPr>
          <p:spPr>
            <a:xfrm>
              <a:off x="7395799" y="2564033"/>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AD32D8BD-E476-4C0A-B289-D2DD414271B4}"/>
                </a:ext>
              </a:extLst>
            </p:cNvPr>
            <p:cNvCxnSpPr/>
            <p:nvPr/>
          </p:nvCxnSpPr>
          <p:spPr>
            <a:xfrm>
              <a:off x="7395803" y="2721197"/>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EBD362FA-55AE-4EA1-9858-A9D060273691}"/>
                </a:ext>
              </a:extLst>
            </p:cNvPr>
            <p:cNvCxnSpPr/>
            <p:nvPr/>
          </p:nvCxnSpPr>
          <p:spPr>
            <a:xfrm>
              <a:off x="7395801" y="2878361"/>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F07958AA-9838-435C-82A0-611C7DDDA1D8}"/>
                </a:ext>
              </a:extLst>
            </p:cNvPr>
            <p:cNvCxnSpPr/>
            <p:nvPr/>
          </p:nvCxnSpPr>
          <p:spPr>
            <a:xfrm>
              <a:off x="7395801" y="3035522"/>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863DDE5D-DB83-4492-9C3B-648447F7595B}"/>
                </a:ext>
              </a:extLst>
            </p:cNvPr>
            <p:cNvCxnSpPr/>
            <p:nvPr/>
          </p:nvCxnSpPr>
          <p:spPr>
            <a:xfrm>
              <a:off x="7395806" y="4463155"/>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8A44F9DF-529B-4496-95EF-F1113361FA17}"/>
                </a:ext>
              </a:extLst>
            </p:cNvPr>
            <p:cNvCxnSpPr/>
            <p:nvPr/>
          </p:nvCxnSpPr>
          <p:spPr>
            <a:xfrm>
              <a:off x="7395804" y="3194330"/>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A40A8176-BFD5-4B3A-9FD8-91819D444B6D}"/>
                </a:ext>
              </a:extLst>
            </p:cNvPr>
            <p:cNvCxnSpPr/>
            <p:nvPr/>
          </p:nvCxnSpPr>
          <p:spPr>
            <a:xfrm>
              <a:off x="7395805" y="3353139"/>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671196B3-6EE7-4596-BBF0-93C40C932021}"/>
                </a:ext>
              </a:extLst>
            </p:cNvPr>
            <p:cNvCxnSpPr/>
            <p:nvPr/>
          </p:nvCxnSpPr>
          <p:spPr>
            <a:xfrm>
              <a:off x="7395797" y="3511947"/>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CBD1E977-7CB9-4232-8CB5-F0AC418FA167}"/>
                </a:ext>
              </a:extLst>
            </p:cNvPr>
            <p:cNvCxnSpPr/>
            <p:nvPr/>
          </p:nvCxnSpPr>
          <p:spPr>
            <a:xfrm>
              <a:off x="7395806" y="3670755"/>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697F0D3D-718A-4A9A-9F37-35263304A856}"/>
                </a:ext>
              </a:extLst>
            </p:cNvPr>
            <p:cNvCxnSpPr/>
            <p:nvPr/>
          </p:nvCxnSpPr>
          <p:spPr>
            <a:xfrm>
              <a:off x="7395796" y="3829563"/>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C2EA9451-AA0F-4D5E-B1DE-C8A8122AA684}"/>
                </a:ext>
              </a:extLst>
            </p:cNvPr>
            <p:cNvCxnSpPr/>
            <p:nvPr/>
          </p:nvCxnSpPr>
          <p:spPr>
            <a:xfrm>
              <a:off x="7395795" y="3988372"/>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D15B3BEE-048D-4B1A-9CA4-6A7CBBC38E96}"/>
                </a:ext>
              </a:extLst>
            </p:cNvPr>
            <p:cNvCxnSpPr/>
            <p:nvPr/>
          </p:nvCxnSpPr>
          <p:spPr>
            <a:xfrm>
              <a:off x="7395794" y="4147180"/>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93A47A9C-CA9F-4378-8BB0-BF1192DF04C9}"/>
                </a:ext>
              </a:extLst>
            </p:cNvPr>
            <p:cNvCxnSpPr/>
            <p:nvPr/>
          </p:nvCxnSpPr>
          <p:spPr>
            <a:xfrm>
              <a:off x="7395796" y="4305988"/>
              <a:ext cx="52148"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AD256849-C5BF-1992-B1FA-451131411BDB}"/>
              </a:ext>
            </a:extLst>
          </p:cNvPr>
          <p:cNvGrpSpPr/>
          <p:nvPr/>
        </p:nvGrpSpPr>
        <p:grpSpPr>
          <a:xfrm>
            <a:off x="5673587" y="2319989"/>
            <a:ext cx="1670714" cy="2602178"/>
            <a:chOff x="5673587" y="2313097"/>
            <a:chExt cx="1670714" cy="2263543"/>
          </a:xfrm>
        </p:grpSpPr>
        <p:sp>
          <p:nvSpPr>
            <p:cNvPr id="246" name="Rectangle 245">
              <a:extLst>
                <a:ext uri="{FF2B5EF4-FFF2-40B4-BE49-F238E27FC236}">
                  <a16:creationId xmlns:a16="http://schemas.microsoft.com/office/drawing/2014/main" id="{A3CE15A0-93E9-473D-85F5-8815CBC958A9}"/>
                </a:ext>
              </a:extLst>
            </p:cNvPr>
            <p:cNvSpPr/>
            <p:nvPr/>
          </p:nvSpPr>
          <p:spPr>
            <a:xfrm>
              <a:off x="7034473" y="2313097"/>
              <a:ext cx="309828" cy="164643"/>
            </a:xfrm>
            <a:prstGeom prst="rect">
              <a:avLst/>
            </a:prstGeom>
          </p:spPr>
          <p:txBody>
            <a:bodyPr wrap="none" lIns="0" tIns="0" rIns="0" bIns="0" anchor="b" anchorCtr="0">
              <a:spAutoFit/>
            </a:bodyPr>
            <a:lstStyle/>
            <a:p>
              <a:pPr marL="0" marR="0" lvl="0" indent="0" algn="r" defTabSz="1096895" rtl="0" eaLnBrk="1" fontAlgn="base" latinLnBrk="0" hangingPunct="1">
                <a:lnSpc>
                  <a:spcPct val="72000"/>
                </a:lnSpc>
                <a:spcBef>
                  <a:spcPct val="0"/>
                </a:spcBef>
                <a:spcAft>
                  <a:spcPct val="0"/>
                </a:spcAft>
                <a:buClrTx/>
                <a:buSzTx/>
                <a:buFontTx/>
                <a:buNone/>
                <a:tabLst/>
                <a:defRPr/>
              </a:pPr>
              <a:r>
                <a:rPr kumimoji="0" lang="en-GB" sz="1600" b="0" i="0" u="none" strike="noStrike" kern="1200" cap="none" spc="-27" normalizeH="0" baseline="0" noProof="0" dirty="0">
                  <a:ln>
                    <a:noFill/>
                  </a:ln>
                  <a:solidFill>
                    <a:srgbClr val="000000"/>
                  </a:solidFill>
                  <a:effectLst/>
                  <a:uLnTx/>
                  <a:uFillTx/>
                  <a:latin typeface="Calibri"/>
                  <a:ea typeface="+mn-ea"/>
                  <a:cs typeface="Arial" charset="0"/>
                </a:rPr>
                <a:t>CRS</a:t>
              </a:r>
            </a:p>
          </p:txBody>
        </p:sp>
        <p:sp>
          <p:nvSpPr>
            <p:cNvPr id="244" name="Rectangle 243">
              <a:extLst>
                <a:ext uri="{FF2B5EF4-FFF2-40B4-BE49-F238E27FC236}">
                  <a16:creationId xmlns:a16="http://schemas.microsoft.com/office/drawing/2014/main" id="{13B590C7-5D11-4265-9AC6-0782C0654079}"/>
                </a:ext>
              </a:extLst>
            </p:cNvPr>
            <p:cNvSpPr/>
            <p:nvPr/>
          </p:nvSpPr>
          <p:spPr>
            <a:xfrm>
              <a:off x="6725093" y="2454269"/>
              <a:ext cx="619208"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a:ea typeface="+mn-ea"/>
                  <a:cs typeface="Arial" charset="0"/>
                </a:rPr>
                <a:t>Fatigue</a:t>
              </a:r>
            </a:p>
          </p:txBody>
        </p:sp>
        <p:sp>
          <p:nvSpPr>
            <p:cNvPr id="242" name="Rectangle 241">
              <a:extLst>
                <a:ext uri="{FF2B5EF4-FFF2-40B4-BE49-F238E27FC236}">
                  <a16:creationId xmlns:a16="http://schemas.microsoft.com/office/drawing/2014/main" id="{C533666C-2792-491F-9A35-D77158F2DE34}"/>
                </a:ext>
              </a:extLst>
            </p:cNvPr>
            <p:cNvSpPr/>
            <p:nvPr/>
          </p:nvSpPr>
          <p:spPr>
            <a:xfrm>
              <a:off x="6499518" y="2613079"/>
              <a:ext cx="844783"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a:ea typeface="+mn-ea"/>
                  <a:cs typeface="Arial" charset="0"/>
                </a:rPr>
                <a:t>Headache</a:t>
              </a:r>
            </a:p>
          </p:txBody>
        </p:sp>
        <p:sp>
          <p:nvSpPr>
            <p:cNvPr id="240" name="Rectangle 239">
              <a:extLst>
                <a:ext uri="{FF2B5EF4-FFF2-40B4-BE49-F238E27FC236}">
                  <a16:creationId xmlns:a16="http://schemas.microsoft.com/office/drawing/2014/main" id="{58211365-D4CE-42C6-AEAA-F4ABE768114F}"/>
                </a:ext>
              </a:extLst>
            </p:cNvPr>
            <p:cNvSpPr/>
            <p:nvPr/>
          </p:nvSpPr>
          <p:spPr>
            <a:xfrm>
              <a:off x="6292859" y="2771890"/>
              <a:ext cx="1051442" cy="214179"/>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a:ea typeface="+mn-ea"/>
                  <a:cs typeface="Arial" charset="0"/>
                </a:rPr>
                <a:t>Neutropenia</a:t>
              </a:r>
              <a:endParaRPr kumimoji="0" lang="en-GB" sz="1600" b="0" i="0" u="none" strike="noStrike" kern="1200" cap="none" spc="0" normalizeH="0" baseline="30000" noProof="0" dirty="0">
                <a:ln>
                  <a:noFill/>
                </a:ln>
                <a:solidFill>
                  <a:srgbClr val="000000"/>
                </a:solidFill>
                <a:effectLst/>
                <a:uLnTx/>
                <a:uFillTx/>
                <a:latin typeface="Calibri"/>
                <a:ea typeface="+mn-ea"/>
                <a:cs typeface="Arial" charset="0"/>
              </a:endParaRPr>
            </a:p>
          </p:txBody>
        </p:sp>
        <p:sp>
          <p:nvSpPr>
            <p:cNvPr id="238" name="Rectangle 237">
              <a:extLst>
                <a:ext uri="{FF2B5EF4-FFF2-40B4-BE49-F238E27FC236}">
                  <a16:creationId xmlns:a16="http://schemas.microsoft.com/office/drawing/2014/main" id="{8FA48698-26DC-4BBC-8BD3-DD96D8B33ABD}"/>
                </a:ext>
              </a:extLst>
            </p:cNvPr>
            <p:cNvSpPr/>
            <p:nvPr/>
          </p:nvSpPr>
          <p:spPr>
            <a:xfrm>
              <a:off x="6719963" y="2930699"/>
              <a:ext cx="624338"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a:ea typeface="+mn-ea"/>
                  <a:cs typeface="Arial" charset="0"/>
                </a:rPr>
                <a:t>Pyrexia</a:t>
              </a:r>
            </a:p>
          </p:txBody>
        </p:sp>
        <p:sp>
          <p:nvSpPr>
            <p:cNvPr id="236" name="Rectangle 235">
              <a:extLst>
                <a:ext uri="{FF2B5EF4-FFF2-40B4-BE49-F238E27FC236}">
                  <a16:creationId xmlns:a16="http://schemas.microsoft.com/office/drawing/2014/main" id="{954E7D1D-5FF0-4316-A917-C7649929AA33}"/>
                </a:ext>
              </a:extLst>
            </p:cNvPr>
            <p:cNvSpPr/>
            <p:nvPr/>
          </p:nvSpPr>
          <p:spPr>
            <a:xfrm>
              <a:off x="6935535" y="4359975"/>
              <a:ext cx="408766"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a:ea typeface="+mn-ea"/>
                  <a:cs typeface="Arial" charset="0"/>
                </a:rPr>
                <a:t>Rash</a:t>
              </a:r>
            </a:p>
          </p:txBody>
        </p:sp>
        <p:sp>
          <p:nvSpPr>
            <p:cNvPr id="234" name="Rectangle 233">
              <a:extLst>
                <a:ext uri="{FF2B5EF4-FFF2-40B4-BE49-F238E27FC236}">
                  <a16:creationId xmlns:a16="http://schemas.microsoft.com/office/drawing/2014/main" id="{6E19D621-68D3-40E8-AE24-44D80F40F55E}"/>
                </a:ext>
              </a:extLst>
            </p:cNvPr>
            <p:cNvSpPr/>
            <p:nvPr/>
          </p:nvSpPr>
          <p:spPr>
            <a:xfrm>
              <a:off x="5673587" y="3089507"/>
              <a:ext cx="1670714"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Hypophosphatemia</a:t>
              </a:r>
              <a:endParaRPr kumimoji="0" lang="en-GB" sz="1600" b="0" i="0" u="none" strike="noStrike" kern="1200" cap="none" spc="0" normalizeH="0" baseline="0" noProof="0" dirty="0">
                <a:ln>
                  <a:noFill/>
                </a:ln>
                <a:solidFill>
                  <a:srgbClr val="000000"/>
                </a:solidFill>
                <a:effectLst/>
                <a:uLnTx/>
                <a:uFillTx/>
                <a:latin typeface="Calibri"/>
                <a:ea typeface="+mn-ea"/>
                <a:cs typeface="Arial" charset="0"/>
              </a:endParaRPr>
            </a:p>
          </p:txBody>
        </p:sp>
        <p:sp>
          <p:nvSpPr>
            <p:cNvPr id="232" name="Rectangle 231">
              <a:extLst>
                <a:ext uri="{FF2B5EF4-FFF2-40B4-BE49-F238E27FC236}">
                  <a16:creationId xmlns:a16="http://schemas.microsoft.com/office/drawing/2014/main" id="{7A365BD3-F852-4792-86E3-D67E11586CAC}"/>
                </a:ext>
              </a:extLst>
            </p:cNvPr>
            <p:cNvSpPr/>
            <p:nvPr/>
          </p:nvSpPr>
          <p:spPr>
            <a:xfrm>
              <a:off x="6664628" y="3248316"/>
              <a:ext cx="679673"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Pruritus</a:t>
              </a:r>
              <a:endParaRPr kumimoji="0" lang="en-GB" sz="1600" b="0" i="0" u="none" strike="noStrike" kern="1200" cap="none" spc="0" normalizeH="0" baseline="0" noProof="0" dirty="0">
                <a:ln>
                  <a:noFill/>
                </a:ln>
                <a:solidFill>
                  <a:srgbClr val="000000"/>
                </a:solidFill>
                <a:effectLst/>
                <a:uLnTx/>
                <a:uFillTx/>
                <a:latin typeface="Calibri"/>
                <a:ea typeface="+mn-ea"/>
                <a:cs typeface="Arial" charset="0"/>
              </a:endParaRPr>
            </a:p>
          </p:txBody>
        </p:sp>
        <p:sp>
          <p:nvSpPr>
            <p:cNvPr id="230" name="Rectangle 229">
              <a:extLst>
                <a:ext uri="{FF2B5EF4-FFF2-40B4-BE49-F238E27FC236}">
                  <a16:creationId xmlns:a16="http://schemas.microsoft.com/office/drawing/2014/main" id="{969085FA-F6CE-4067-A756-6652EA2C21A9}"/>
                </a:ext>
              </a:extLst>
            </p:cNvPr>
            <p:cNvSpPr/>
            <p:nvPr/>
          </p:nvSpPr>
          <p:spPr>
            <a:xfrm>
              <a:off x="6229508" y="3407124"/>
              <a:ext cx="1114793"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Hypokalemia</a:t>
              </a:r>
              <a:endParaRPr kumimoji="0" lang="en-GB" sz="1600" b="0" i="0" u="none" strike="noStrike" kern="1200" cap="none" spc="0" normalizeH="0" baseline="0" noProof="0" dirty="0">
                <a:ln>
                  <a:noFill/>
                </a:ln>
                <a:solidFill>
                  <a:srgbClr val="000000"/>
                </a:solidFill>
                <a:effectLst/>
                <a:uLnTx/>
                <a:uFillTx/>
                <a:latin typeface="Calibri"/>
                <a:ea typeface="+mn-ea"/>
                <a:cs typeface="Arial" charset="0"/>
              </a:endParaRPr>
            </a:p>
          </p:txBody>
        </p:sp>
        <p:sp>
          <p:nvSpPr>
            <p:cNvPr id="228" name="Rectangle 227">
              <a:extLst>
                <a:ext uri="{FF2B5EF4-FFF2-40B4-BE49-F238E27FC236}">
                  <a16:creationId xmlns:a16="http://schemas.microsoft.com/office/drawing/2014/main" id="{A279B153-553F-407E-83B4-70DB2BCEC25F}"/>
                </a:ext>
              </a:extLst>
            </p:cNvPr>
            <p:cNvSpPr/>
            <p:nvPr/>
          </p:nvSpPr>
          <p:spPr>
            <a:xfrm>
              <a:off x="6805691" y="3565932"/>
              <a:ext cx="538610"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Cough</a:t>
              </a:r>
              <a:endParaRPr kumimoji="0" lang="en-GB" sz="1600" b="0" i="0" u="none" strike="noStrike" kern="1200" cap="none" spc="0" normalizeH="0" baseline="0" noProof="0" dirty="0">
                <a:ln>
                  <a:noFill/>
                </a:ln>
                <a:solidFill>
                  <a:srgbClr val="000000"/>
                </a:solidFill>
                <a:effectLst/>
                <a:uLnTx/>
                <a:uFillTx/>
                <a:latin typeface="Calibri"/>
                <a:ea typeface="+mn-ea"/>
                <a:cs typeface="Arial" charset="0"/>
              </a:endParaRPr>
            </a:p>
          </p:txBody>
        </p:sp>
        <p:sp>
          <p:nvSpPr>
            <p:cNvPr id="226" name="Rectangle 225">
              <a:extLst>
                <a:ext uri="{FF2B5EF4-FFF2-40B4-BE49-F238E27FC236}">
                  <a16:creationId xmlns:a16="http://schemas.microsoft.com/office/drawing/2014/main" id="{B73F715A-D8F1-4644-ABC8-C93A37850743}"/>
                </a:ext>
              </a:extLst>
            </p:cNvPr>
            <p:cNvSpPr/>
            <p:nvPr/>
          </p:nvSpPr>
          <p:spPr>
            <a:xfrm>
              <a:off x="6263299" y="3724740"/>
              <a:ext cx="1081002"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Constipation</a:t>
              </a:r>
              <a:endParaRPr kumimoji="0" lang="en-GB" sz="1600" b="0" i="0" u="none" strike="noStrike" kern="1200" cap="none" spc="0" normalizeH="0" baseline="0" noProof="0" dirty="0">
                <a:ln>
                  <a:noFill/>
                </a:ln>
                <a:solidFill>
                  <a:srgbClr val="000000"/>
                </a:solidFill>
                <a:effectLst/>
                <a:uLnTx/>
                <a:uFillTx/>
                <a:latin typeface="Calibri"/>
                <a:ea typeface="+mn-ea"/>
                <a:cs typeface="Arial" charset="0"/>
              </a:endParaRPr>
            </a:p>
          </p:txBody>
        </p:sp>
        <p:sp>
          <p:nvSpPr>
            <p:cNvPr id="224" name="Rectangle 223">
              <a:extLst>
                <a:ext uri="{FF2B5EF4-FFF2-40B4-BE49-F238E27FC236}">
                  <a16:creationId xmlns:a16="http://schemas.microsoft.com/office/drawing/2014/main" id="{619687C5-DC2B-467F-AE53-C7B77B75399C}"/>
                </a:ext>
              </a:extLst>
            </p:cNvPr>
            <p:cNvSpPr/>
            <p:nvPr/>
          </p:nvSpPr>
          <p:spPr>
            <a:xfrm>
              <a:off x="6602110" y="3883549"/>
              <a:ext cx="742191"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Diarrhea</a:t>
              </a:r>
              <a:endParaRPr kumimoji="0" lang="en-GB" sz="1600" b="0" i="0" u="none" strike="noStrike" kern="1200" cap="none" spc="0" normalizeH="0" baseline="0" noProof="0" dirty="0">
                <a:ln>
                  <a:noFill/>
                </a:ln>
                <a:solidFill>
                  <a:srgbClr val="000000"/>
                </a:solidFill>
                <a:effectLst/>
                <a:uLnTx/>
                <a:uFillTx/>
                <a:latin typeface="Calibri"/>
                <a:ea typeface="+mn-ea"/>
                <a:cs typeface="Arial" charset="0"/>
              </a:endParaRPr>
            </a:p>
          </p:txBody>
        </p:sp>
        <p:sp>
          <p:nvSpPr>
            <p:cNvPr id="222" name="Rectangle 221">
              <a:extLst>
                <a:ext uri="{FF2B5EF4-FFF2-40B4-BE49-F238E27FC236}">
                  <a16:creationId xmlns:a16="http://schemas.microsoft.com/office/drawing/2014/main" id="{1427AC4D-7025-4531-BED3-CE3C55C022BE}"/>
                </a:ext>
              </a:extLst>
            </p:cNvPr>
            <p:cNvSpPr/>
            <p:nvPr/>
          </p:nvSpPr>
          <p:spPr>
            <a:xfrm>
              <a:off x="6712717" y="4042357"/>
              <a:ext cx="631584"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Nausea</a:t>
              </a:r>
              <a:endParaRPr kumimoji="0" lang="en-GB" sz="1600" b="0" i="0" u="none" strike="noStrike" kern="1200" cap="none" spc="0" normalizeH="0" baseline="0" noProof="0" dirty="0">
                <a:ln>
                  <a:noFill/>
                </a:ln>
                <a:solidFill>
                  <a:srgbClr val="000000"/>
                </a:solidFill>
                <a:effectLst/>
                <a:uLnTx/>
                <a:uFillTx/>
                <a:latin typeface="Calibri"/>
                <a:ea typeface="+mn-ea"/>
                <a:cs typeface="Arial" charset="0"/>
              </a:endParaRPr>
            </a:p>
          </p:txBody>
        </p:sp>
        <p:sp>
          <p:nvSpPr>
            <p:cNvPr id="220" name="Rectangle 219">
              <a:extLst>
                <a:ext uri="{FF2B5EF4-FFF2-40B4-BE49-F238E27FC236}">
                  <a16:creationId xmlns:a16="http://schemas.microsoft.com/office/drawing/2014/main" id="{FF08F448-6F65-43AC-801C-DE196BDE301A}"/>
                </a:ext>
              </a:extLst>
            </p:cNvPr>
            <p:cNvSpPr/>
            <p:nvPr/>
          </p:nvSpPr>
          <p:spPr>
            <a:xfrm>
              <a:off x="6655715" y="4201165"/>
              <a:ext cx="688586" cy="216665"/>
            </a:xfrm>
            <a:prstGeom prst="rect">
              <a:avLst/>
            </a:prstGeom>
          </p:spPr>
          <p:txBody>
            <a:bodyPr wrap="none" lIns="0" tIns="0" rIns="0" bIns="0">
              <a:spAutoFit/>
            </a:bodyPr>
            <a:lstStyle/>
            <a:p>
              <a:pPr marL="0" marR="0" lvl="0" indent="0" algn="r" defTabSz="1096895"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Dry skin</a:t>
              </a:r>
              <a:endParaRPr kumimoji="0" lang="en-GB" sz="1600" b="0" i="0" u="none" strike="noStrike" kern="1200" cap="none" spc="0" normalizeH="0" baseline="0" noProof="0" dirty="0">
                <a:ln>
                  <a:noFill/>
                </a:ln>
                <a:solidFill>
                  <a:srgbClr val="000000"/>
                </a:solidFill>
                <a:effectLst/>
                <a:uLnTx/>
                <a:uFillTx/>
                <a:latin typeface="Calibri"/>
                <a:ea typeface="+mn-ea"/>
                <a:cs typeface="Arial" charset="0"/>
              </a:endParaRPr>
            </a:p>
          </p:txBody>
        </p:sp>
      </p:grpSp>
      <p:sp>
        <p:nvSpPr>
          <p:cNvPr id="182" name="Rectangle 181">
            <a:extLst>
              <a:ext uri="{FF2B5EF4-FFF2-40B4-BE49-F238E27FC236}">
                <a16:creationId xmlns:a16="http://schemas.microsoft.com/office/drawing/2014/main" id="{5E2AB939-79F2-4866-950F-D54CC87B1DFF}"/>
              </a:ext>
            </a:extLst>
          </p:cNvPr>
          <p:cNvSpPr/>
          <p:nvPr/>
        </p:nvSpPr>
        <p:spPr>
          <a:xfrm>
            <a:off x="7454714" y="5252959"/>
            <a:ext cx="4163909" cy="248946"/>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mn-cs"/>
              </a:rPr>
              <a:t>Frequency (%)</a:t>
            </a:r>
            <a:endParaRPr kumimoji="0" lang="en-GB" sz="1600" b="1" i="0" u="none" strike="noStrike" kern="1200" cap="none" spc="0" normalizeH="0" baseline="0" noProof="0" dirty="0">
              <a:ln>
                <a:noFill/>
              </a:ln>
              <a:solidFill>
                <a:srgbClr val="000000"/>
              </a:solidFill>
              <a:effectLst/>
              <a:uLnTx/>
              <a:uFillTx/>
              <a:latin typeface="Calibri"/>
              <a:ea typeface="+mn-ea"/>
              <a:cs typeface="Arial" charset="0"/>
            </a:endParaRPr>
          </a:p>
        </p:txBody>
      </p:sp>
      <p:grpSp>
        <p:nvGrpSpPr>
          <p:cNvPr id="191" name="Group 190">
            <a:extLst>
              <a:ext uri="{FF2B5EF4-FFF2-40B4-BE49-F238E27FC236}">
                <a16:creationId xmlns:a16="http://schemas.microsoft.com/office/drawing/2014/main" id="{6ABB94DA-DE0B-45C1-A932-21BACACB9659}"/>
              </a:ext>
            </a:extLst>
          </p:cNvPr>
          <p:cNvGrpSpPr/>
          <p:nvPr/>
        </p:nvGrpSpPr>
        <p:grpSpPr>
          <a:xfrm>
            <a:off x="7458425" y="4928613"/>
            <a:ext cx="4160198" cy="66424"/>
            <a:chOff x="5657743" y="3380085"/>
            <a:chExt cx="3121112" cy="43127"/>
          </a:xfrm>
        </p:grpSpPr>
        <p:cxnSp>
          <p:nvCxnSpPr>
            <p:cNvPr id="324" name="Straight Connector 323">
              <a:extLst>
                <a:ext uri="{FF2B5EF4-FFF2-40B4-BE49-F238E27FC236}">
                  <a16:creationId xmlns:a16="http://schemas.microsoft.com/office/drawing/2014/main" id="{2DE4710E-2E3C-4679-9953-03915719A542}"/>
                </a:ext>
              </a:extLst>
            </p:cNvPr>
            <p:cNvCxnSpPr>
              <a:cxnSpLocks/>
            </p:cNvCxnSpPr>
            <p:nvPr/>
          </p:nvCxnSpPr>
          <p:spPr>
            <a:xfrm rot="16200000" flipH="1">
              <a:off x="5636180" y="3401649"/>
              <a:ext cx="43126"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074638B3-5267-473A-96D7-C3B513B44B77}"/>
                </a:ext>
              </a:extLst>
            </p:cNvPr>
            <p:cNvCxnSpPr>
              <a:cxnSpLocks/>
            </p:cNvCxnSpPr>
            <p:nvPr/>
          </p:nvCxnSpPr>
          <p:spPr>
            <a:xfrm rot="16200000" flipH="1">
              <a:off x="5948291" y="3401649"/>
              <a:ext cx="43126"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D482083D-CCA6-4F7E-81FD-E157B4C4B9CE}"/>
                </a:ext>
              </a:extLst>
            </p:cNvPr>
            <p:cNvCxnSpPr>
              <a:cxnSpLocks/>
            </p:cNvCxnSpPr>
            <p:nvPr/>
          </p:nvCxnSpPr>
          <p:spPr>
            <a:xfrm rot="16200000" flipH="1">
              <a:off x="6260402" y="3401649"/>
              <a:ext cx="43126"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EDDD9925-D68B-4D86-AD9C-4455FABEC7F9}"/>
                </a:ext>
              </a:extLst>
            </p:cNvPr>
            <p:cNvCxnSpPr>
              <a:cxnSpLocks/>
            </p:cNvCxnSpPr>
            <p:nvPr/>
          </p:nvCxnSpPr>
          <p:spPr>
            <a:xfrm rot="16200000" flipH="1">
              <a:off x="6572513" y="3401648"/>
              <a:ext cx="43126"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435E751B-4ADF-4982-84C0-7F1924DA4AE6}"/>
                </a:ext>
              </a:extLst>
            </p:cNvPr>
            <p:cNvCxnSpPr>
              <a:cxnSpLocks/>
            </p:cNvCxnSpPr>
            <p:nvPr/>
          </p:nvCxnSpPr>
          <p:spPr>
            <a:xfrm rot="16200000" flipH="1">
              <a:off x="6884624" y="3401648"/>
              <a:ext cx="43126"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8AA7A705-3398-42E2-B5DA-ACE42D6FAB24}"/>
                </a:ext>
              </a:extLst>
            </p:cNvPr>
            <p:cNvCxnSpPr>
              <a:cxnSpLocks/>
            </p:cNvCxnSpPr>
            <p:nvPr/>
          </p:nvCxnSpPr>
          <p:spPr>
            <a:xfrm rot="16200000" flipH="1">
              <a:off x="7508846" y="3401648"/>
              <a:ext cx="43126"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E3265220-1B60-4CC2-B8DE-9131320A795C}"/>
                </a:ext>
              </a:extLst>
            </p:cNvPr>
            <p:cNvCxnSpPr>
              <a:cxnSpLocks/>
            </p:cNvCxnSpPr>
            <p:nvPr/>
          </p:nvCxnSpPr>
          <p:spPr>
            <a:xfrm rot="16200000" flipH="1">
              <a:off x="7820957" y="3401648"/>
              <a:ext cx="43126"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8EBF182A-8B3A-4790-AF13-7D9CEA95251A}"/>
                </a:ext>
              </a:extLst>
            </p:cNvPr>
            <p:cNvCxnSpPr>
              <a:cxnSpLocks/>
            </p:cNvCxnSpPr>
            <p:nvPr/>
          </p:nvCxnSpPr>
          <p:spPr>
            <a:xfrm rot="16200000" flipH="1">
              <a:off x="8133068" y="3401648"/>
              <a:ext cx="43126"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A3BE1449-F31A-435D-8E9A-217EABC30570}"/>
                </a:ext>
              </a:extLst>
            </p:cNvPr>
            <p:cNvCxnSpPr>
              <a:cxnSpLocks/>
            </p:cNvCxnSpPr>
            <p:nvPr/>
          </p:nvCxnSpPr>
          <p:spPr>
            <a:xfrm rot="16200000" flipH="1">
              <a:off x="8445179" y="3401648"/>
              <a:ext cx="43126"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94055A45-AC64-4BAA-917C-279E3683166D}"/>
                </a:ext>
              </a:extLst>
            </p:cNvPr>
            <p:cNvCxnSpPr>
              <a:cxnSpLocks/>
            </p:cNvCxnSpPr>
            <p:nvPr/>
          </p:nvCxnSpPr>
          <p:spPr>
            <a:xfrm rot="16200000" flipH="1">
              <a:off x="8757292" y="3401648"/>
              <a:ext cx="43126"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C2C5D6CE-F96F-4ED0-BA87-6C21965348F5}"/>
                </a:ext>
              </a:extLst>
            </p:cNvPr>
            <p:cNvCxnSpPr>
              <a:cxnSpLocks/>
            </p:cNvCxnSpPr>
            <p:nvPr/>
          </p:nvCxnSpPr>
          <p:spPr>
            <a:xfrm rot="16200000" flipH="1">
              <a:off x="7196735" y="3401648"/>
              <a:ext cx="43126" cy="0"/>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E4C9D031-22FD-4C5E-1002-F9F8CEC133F0}"/>
              </a:ext>
            </a:extLst>
          </p:cNvPr>
          <p:cNvGrpSpPr/>
          <p:nvPr/>
        </p:nvGrpSpPr>
        <p:grpSpPr>
          <a:xfrm>
            <a:off x="7252079" y="5032719"/>
            <a:ext cx="4572893" cy="248946"/>
            <a:chOff x="7252079" y="4666139"/>
            <a:chExt cx="4572893" cy="215444"/>
          </a:xfrm>
        </p:grpSpPr>
        <p:sp>
          <p:nvSpPr>
            <p:cNvPr id="180" name="Rectangle 179">
              <a:extLst>
                <a:ext uri="{FF2B5EF4-FFF2-40B4-BE49-F238E27FC236}">
                  <a16:creationId xmlns:a16="http://schemas.microsoft.com/office/drawing/2014/main" id="{75540F50-9304-486D-96FA-03ECEAD1E90E}"/>
                </a:ext>
              </a:extLst>
            </p:cNvPr>
            <p:cNvSpPr/>
            <p:nvPr/>
          </p:nvSpPr>
          <p:spPr>
            <a:xfrm>
              <a:off x="7252079" y="4666139"/>
              <a:ext cx="412695" cy="215444"/>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50</a:t>
              </a:r>
            </a:p>
          </p:txBody>
        </p:sp>
        <p:sp>
          <p:nvSpPr>
            <p:cNvPr id="181" name="Rectangle 180">
              <a:extLst>
                <a:ext uri="{FF2B5EF4-FFF2-40B4-BE49-F238E27FC236}">
                  <a16:creationId xmlns:a16="http://schemas.microsoft.com/office/drawing/2014/main" id="{3023B8D4-603A-4CD0-AC46-2FD32D9006AE}"/>
                </a:ext>
              </a:extLst>
            </p:cNvPr>
            <p:cNvSpPr/>
            <p:nvPr/>
          </p:nvSpPr>
          <p:spPr>
            <a:xfrm>
              <a:off x="7668098" y="4666139"/>
              <a:ext cx="412695" cy="215444"/>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40</a:t>
              </a:r>
            </a:p>
          </p:txBody>
        </p:sp>
        <p:sp>
          <p:nvSpPr>
            <p:cNvPr id="183" name="Rectangle 182">
              <a:extLst>
                <a:ext uri="{FF2B5EF4-FFF2-40B4-BE49-F238E27FC236}">
                  <a16:creationId xmlns:a16="http://schemas.microsoft.com/office/drawing/2014/main" id="{D49C1FCE-C455-4184-BD5E-D920F2BCCB02}"/>
                </a:ext>
              </a:extLst>
            </p:cNvPr>
            <p:cNvSpPr/>
            <p:nvPr/>
          </p:nvSpPr>
          <p:spPr>
            <a:xfrm>
              <a:off x="8084118" y="4666139"/>
              <a:ext cx="412695" cy="215444"/>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30</a:t>
              </a:r>
            </a:p>
          </p:txBody>
        </p:sp>
        <p:sp>
          <p:nvSpPr>
            <p:cNvPr id="184" name="Rectangle 183">
              <a:extLst>
                <a:ext uri="{FF2B5EF4-FFF2-40B4-BE49-F238E27FC236}">
                  <a16:creationId xmlns:a16="http://schemas.microsoft.com/office/drawing/2014/main" id="{76EB75A9-EB88-444D-884C-82821323C716}"/>
                </a:ext>
              </a:extLst>
            </p:cNvPr>
            <p:cNvSpPr/>
            <p:nvPr/>
          </p:nvSpPr>
          <p:spPr>
            <a:xfrm>
              <a:off x="8500137" y="4666139"/>
              <a:ext cx="412695" cy="215444"/>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20</a:t>
              </a:r>
            </a:p>
          </p:txBody>
        </p:sp>
        <p:sp>
          <p:nvSpPr>
            <p:cNvPr id="185" name="Rectangle 184">
              <a:extLst>
                <a:ext uri="{FF2B5EF4-FFF2-40B4-BE49-F238E27FC236}">
                  <a16:creationId xmlns:a16="http://schemas.microsoft.com/office/drawing/2014/main" id="{5C1D617A-E425-40CB-850A-4918167AB8AE}"/>
                </a:ext>
              </a:extLst>
            </p:cNvPr>
            <p:cNvSpPr/>
            <p:nvPr/>
          </p:nvSpPr>
          <p:spPr>
            <a:xfrm>
              <a:off x="8916157" y="4666139"/>
              <a:ext cx="412695" cy="215444"/>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10</a:t>
              </a:r>
            </a:p>
          </p:txBody>
        </p:sp>
        <p:sp>
          <p:nvSpPr>
            <p:cNvPr id="186" name="Rectangle 185">
              <a:extLst>
                <a:ext uri="{FF2B5EF4-FFF2-40B4-BE49-F238E27FC236}">
                  <a16:creationId xmlns:a16="http://schemas.microsoft.com/office/drawing/2014/main" id="{A640FC68-7766-4857-BD34-402DD9867284}"/>
                </a:ext>
              </a:extLst>
            </p:cNvPr>
            <p:cNvSpPr/>
            <p:nvPr/>
          </p:nvSpPr>
          <p:spPr>
            <a:xfrm>
              <a:off x="9332176" y="4666139"/>
              <a:ext cx="412695" cy="215444"/>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0</a:t>
              </a:r>
            </a:p>
          </p:txBody>
        </p:sp>
        <p:sp>
          <p:nvSpPr>
            <p:cNvPr id="187" name="Rectangle 186">
              <a:extLst>
                <a:ext uri="{FF2B5EF4-FFF2-40B4-BE49-F238E27FC236}">
                  <a16:creationId xmlns:a16="http://schemas.microsoft.com/office/drawing/2014/main" id="{E93C81BC-F982-41A7-8614-918D74C9E922}"/>
                </a:ext>
              </a:extLst>
            </p:cNvPr>
            <p:cNvSpPr/>
            <p:nvPr/>
          </p:nvSpPr>
          <p:spPr>
            <a:xfrm>
              <a:off x="10164215" y="4666139"/>
              <a:ext cx="412695" cy="215444"/>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20</a:t>
              </a:r>
            </a:p>
          </p:txBody>
        </p:sp>
        <p:sp>
          <p:nvSpPr>
            <p:cNvPr id="188" name="Rectangle 187">
              <a:extLst>
                <a:ext uri="{FF2B5EF4-FFF2-40B4-BE49-F238E27FC236}">
                  <a16:creationId xmlns:a16="http://schemas.microsoft.com/office/drawing/2014/main" id="{370FFC59-F787-4A75-A42A-C903A6D4DEE2}"/>
                </a:ext>
              </a:extLst>
            </p:cNvPr>
            <p:cNvSpPr/>
            <p:nvPr/>
          </p:nvSpPr>
          <p:spPr>
            <a:xfrm>
              <a:off x="10580235" y="4666139"/>
              <a:ext cx="412695" cy="215444"/>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30</a:t>
              </a:r>
            </a:p>
          </p:txBody>
        </p:sp>
        <p:sp>
          <p:nvSpPr>
            <p:cNvPr id="189" name="Rectangle 188">
              <a:extLst>
                <a:ext uri="{FF2B5EF4-FFF2-40B4-BE49-F238E27FC236}">
                  <a16:creationId xmlns:a16="http://schemas.microsoft.com/office/drawing/2014/main" id="{BA95B662-DD5C-4FF7-B0B7-BD297CA38E11}"/>
                </a:ext>
              </a:extLst>
            </p:cNvPr>
            <p:cNvSpPr/>
            <p:nvPr/>
          </p:nvSpPr>
          <p:spPr>
            <a:xfrm>
              <a:off x="10996255" y="4666139"/>
              <a:ext cx="412695" cy="215444"/>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40</a:t>
              </a:r>
            </a:p>
          </p:txBody>
        </p:sp>
        <p:sp>
          <p:nvSpPr>
            <p:cNvPr id="190" name="Rectangle 189">
              <a:extLst>
                <a:ext uri="{FF2B5EF4-FFF2-40B4-BE49-F238E27FC236}">
                  <a16:creationId xmlns:a16="http://schemas.microsoft.com/office/drawing/2014/main" id="{FE99C8C9-79B9-47D1-AEA8-FB3FAD44CA36}"/>
                </a:ext>
              </a:extLst>
            </p:cNvPr>
            <p:cNvSpPr/>
            <p:nvPr/>
          </p:nvSpPr>
          <p:spPr>
            <a:xfrm>
              <a:off x="11412277" y="4666139"/>
              <a:ext cx="412695" cy="215444"/>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50</a:t>
              </a:r>
            </a:p>
          </p:txBody>
        </p:sp>
        <p:sp>
          <p:nvSpPr>
            <p:cNvPr id="192" name="Rectangle 191">
              <a:extLst>
                <a:ext uri="{FF2B5EF4-FFF2-40B4-BE49-F238E27FC236}">
                  <a16:creationId xmlns:a16="http://schemas.microsoft.com/office/drawing/2014/main" id="{05E4D88A-E051-4FAF-A6EF-2A4A03D8AFB7}"/>
                </a:ext>
              </a:extLst>
            </p:cNvPr>
            <p:cNvSpPr/>
            <p:nvPr/>
          </p:nvSpPr>
          <p:spPr>
            <a:xfrm>
              <a:off x="9748196" y="4666139"/>
              <a:ext cx="412695" cy="215444"/>
            </a:xfrm>
            <a:prstGeom prst="rect">
              <a:avLst/>
            </a:prstGeom>
          </p:spPr>
          <p:txBody>
            <a:bodyPr wrap="square" lIns="0" tIns="0" rIns="0" bIns="0">
              <a:spAutoFit/>
            </a:bodyPr>
            <a:lstStyle/>
            <a:p>
              <a:pPr marL="0" marR="0" lvl="0" indent="0" algn="ctr"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10</a:t>
              </a:r>
            </a:p>
          </p:txBody>
        </p:sp>
      </p:grpSp>
      <p:grpSp>
        <p:nvGrpSpPr>
          <p:cNvPr id="247" name="Group 246">
            <a:extLst>
              <a:ext uri="{FF2B5EF4-FFF2-40B4-BE49-F238E27FC236}">
                <a16:creationId xmlns:a16="http://schemas.microsoft.com/office/drawing/2014/main" id="{2AD0AC0C-9E6E-4E9F-B38B-93466D37443A}"/>
              </a:ext>
            </a:extLst>
          </p:cNvPr>
          <p:cNvGrpSpPr/>
          <p:nvPr/>
        </p:nvGrpSpPr>
        <p:grpSpPr>
          <a:xfrm>
            <a:off x="8410693" y="3264161"/>
            <a:ext cx="1825143" cy="127319"/>
            <a:chOff x="6372164" y="2393986"/>
            <a:chExt cx="1369280" cy="74406"/>
          </a:xfrm>
        </p:grpSpPr>
        <p:sp>
          <p:nvSpPr>
            <p:cNvPr id="320" name="Freeform: Shape 319">
              <a:extLst>
                <a:ext uri="{FF2B5EF4-FFF2-40B4-BE49-F238E27FC236}">
                  <a16:creationId xmlns:a16="http://schemas.microsoft.com/office/drawing/2014/main" id="{D2B5A9B2-4249-455B-806E-8C3673000AE8}"/>
                </a:ext>
              </a:extLst>
            </p:cNvPr>
            <p:cNvSpPr/>
            <p:nvPr/>
          </p:nvSpPr>
          <p:spPr>
            <a:xfrm>
              <a:off x="6372164" y="2393986"/>
              <a:ext cx="839662" cy="74406"/>
            </a:xfrm>
            <a:custGeom>
              <a:avLst/>
              <a:gdLst>
                <a:gd name="connsiteX0" fmla="*/ 0 w 839662"/>
                <a:gd name="connsiteY0" fmla="*/ 0 h 74406"/>
                <a:gd name="connsiteX1" fmla="*/ 839662 w 839662"/>
                <a:gd name="connsiteY1" fmla="*/ 0 h 74406"/>
                <a:gd name="connsiteX2" fmla="*/ 839662 w 839662"/>
                <a:gd name="connsiteY2" fmla="*/ 74407 h 74406"/>
                <a:gd name="connsiteX3" fmla="*/ 0 w 839662"/>
                <a:gd name="connsiteY3" fmla="*/ 74407 h 74406"/>
              </a:gdLst>
              <a:ahLst/>
              <a:cxnLst>
                <a:cxn ang="0">
                  <a:pos x="connsiteX0" y="connsiteY0"/>
                </a:cxn>
                <a:cxn ang="0">
                  <a:pos x="connsiteX1" y="connsiteY1"/>
                </a:cxn>
                <a:cxn ang="0">
                  <a:pos x="connsiteX2" y="connsiteY2"/>
                </a:cxn>
                <a:cxn ang="0">
                  <a:pos x="connsiteX3" y="connsiteY3"/>
                </a:cxn>
              </a:cxnLst>
              <a:rect l="l" t="t" r="r" b="b"/>
              <a:pathLst>
                <a:path w="839662" h="74406">
                  <a:moveTo>
                    <a:pt x="0" y="0"/>
                  </a:moveTo>
                  <a:lnTo>
                    <a:pt x="839662" y="0"/>
                  </a:lnTo>
                  <a:lnTo>
                    <a:pt x="839662" y="74407"/>
                  </a:lnTo>
                  <a:lnTo>
                    <a:pt x="0" y="74407"/>
                  </a:lnTo>
                  <a:close/>
                </a:path>
              </a:pathLst>
            </a:custGeom>
            <a:solidFill>
              <a:schemeClr val="accent2">
                <a:lumMod val="60000"/>
                <a:lumOff val="40000"/>
              </a:schemeClr>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21" name="Freeform: Shape 320">
              <a:extLst>
                <a:ext uri="{FF2B5EF4-FFF2-40B4-BE49-F238E27FC236}">
                  <a16:creationId xmlns:a16="http://schemas.microsoft.com/office/drawing/2014/main" id="{D67C3AF2-AF4C-4755-8612-EC55D97D8E14}"/>
                </a:ext>
              </a:extLst>
            </p:cNvPr>
            <p:cNvSpPr/>
            <p:nvPr/>
          </p:nvSpPr>
          <p:spPr>
            <a:xfrm>
              <a:off x="6902457" y="2393986"/>
              <a:ext cx="309369" cy="74406"/>
            </a:xfrm>
            <a:custGeom>
              <a:avLst/>
              <a:gdLst>
                <a:gd name="connsiteX0" fmla="*/ 0 w 309369"/>
                <a:gd name="connsiteY0" fmla="*/ 0 h 74406"/>
                <a:gd name="connsiteX1" fmla="*/ 309369 w 309369"/>
                <a:gd name="connsiteY1" fmla="*/ 0 h 74406"/>
                <a:gd name="connsiteX2" fmla="*/ 309369 w 309369"/>
                <a:gd name="connsiteY2" fmla="*/ 74407 h 74406"/>
                <a:gd name="connsiteX3" fmla="*/ 0 w 309369"/>
                <a:gd name="connsiteY3" fmla="*/ 74407 h 74406"/>
              </a:gdLst>
              <a:ahLst/>
              <a:cxnLst>
                <a:cxn ang="0">
                  <a:pos x="connsiteX0" y="connsiteY0"/>
                </a:cxn>
                <a:cxn ang="0">
                  <a:pos x="connsiteX1" y="connsiteY1"/>
                </a:cxn>
                <a:cxn ang="0">
                  <a:pos x="connsiteX2" y="connsiteY2"/>
                </a:cxn>
                <a:cxn ang="0">
                  <a:pos x="connsiteX3" y="connsiteY3"/>
                </a:cxn>
              </a:cxnLst>
              <a:rect l="l" t="t" r="r" b="b"/>
              <a:pathLst>
                <a:path w="309369" h="74406">
                  <a:moveTo>
                    <a:pt x="0" y="0"/>
                  </a:moveTo>
                  <a:lnTo>
                    <a:pt x="309369" y="0"/>
                  </a:lnTo>
                  <a:lnTo>
                    <a:pt x="309369"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22" name="Freeform: Shape 321">
              <a:extLst>
                <a:ext uri="{FF2B5EF4-FFF2-40B4-BE49-F238E27FC236}">
                  <a16:creationId xmlns:a16="http://schemas.microsoft.com/office/drawing/2014/main" id="{467A1EFA-467E-4CD7-83CD-AB8B62AA4A62}"/>
                </a:ext>
              </a:extLst>
            </p:cNvPr>
            <p:cNvSpPr/>
            <p:nvPr/>
          </p:nvSpPr>
          <p:spPr>
            <a:xfrm>
              <a:off x="7230709" y="2394012"/>
              <a:ext cx="510735" cy="74355"/>
            </a:xfrm>
            <a:custGeom>
              <a:avLst/>
              <a:gdLst>
                <a:gd name="connsiteX0" fmla="*/ 0 w 399859"/>
                <a:gd name="connsiteY0" fmla="*/ 0 h 55530"/>
                <a:gd name="connsiteX1" fmla="*/ 399860 w 399859"/>
                <a:gd name="connsiteY1" fmla="*/ 0 h 55530"/>
                <a:gd name="connsiteX2" fmla="*/ 399860 w 399859"/>
                <a:gd name="connsiteY2" fmla="*/ 55531 h 55530"/>
                <a:gd name="connsiteX3" fmla="*/ 0 w 399859"/>
                <a:gd name="connsiteY3" fmla="*/ 55531 h 55530"/>
              </a:gdLst>
              <a:ahLst/>
              <a:cxnLst>
                <a:cxn ang="0">
                  <a:pos x="connsiteX0" y="connsiteY0"/>
                </a:cxn>
                <a:cxn ang="0">
                  <a:pos x="connsiteX1" y="connsiteY1"/>
                </a:cxn>
                <a:cxn ang="0">
                  <a:pos x="connsiteX2" y="connsiteY2"/>
                </a:cxn>
                <a:cxn ang="0">
                  <a:pos x="connsiteX3" y="connsiteY3"/>
                </a:cxn>
              </a:cxnLst>
              <a:rect l="l" t="t" r="r" b="b"/>
              <a:pathLst>
                <a:path w="399859" h="55530">
                  <a:moveTo>
                    <a:pt x="0" y="0"/>
                  </a:moveTo>
                  <a:lnTo>
                    <a:pt x="399860" y="0"/>
                  </a:lnTo>
                  <a:lnTo>
                    <a:pt x="399860" y="55531"/>
                  </a:lnTo>
                  <a:lnTo>
                    <a:pt x="0" y="55531"/>
                  </a:lnTo>
                  <a:close/>
                </a:path>
              </a:pathLst>
            </a:custGeom>
            <a:solidFill>
              <a:schemeClr val="accent2">
                <a:lumMod val="60000"/>
                <a:lumOff val="40000"/>
              </a:schemeClr>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23" name="Freeform: Shape 322">
              <a:extLst>
                <a:ext uri="{FF2B5EF4-FFF2-40B4-BE49-F238E27FC236}">
                  <a16:creationId xmlns:a16="http://schemas.microsoft.com/office/drawing/2014/main" id="{4FDCD401-C26C-477E-BBE1-8DB1FD2D3478}"/>
                </a:ext>
              </a:extLst>
            </p:cNvPr>
            <p:cNvSpPr/>
            <p:nvPr/>
          </p:nvSpPr>
          <p:spPr>
            <a:xfrm>
              <a:off x="7220977" y="2394012"/>
              <a:ext cx="120417" cy="74355"/>
            </a:xfrm>
            <a:custGeom>
              <a:avLst/>
              <a:gdLst>
                <a:gd name="connsiteX0" fmla="*/ 0 w 101822"/>
                <a:gd name="connsiteY0" fmla="*/ 0 h 55530"/>
                <a:gd name="connsiteX1" fmla="*/ 101822 w 101822"/>
                <a:gd name="connsiteY1" fmla="*/ 0 h 55530"/>
                <a:gd name="connsiteX2" fmla="*/ 101822 w 101822"/>
                <a:gd name="connsiteY2" fmla="*/ 55531 h 55530"/>
                <a:gd name="connsiteX3" fmla="*/ 0 w 101822"/>
                <a:gd name="connsiteY3" fmla="*/ 55531 h 55530"/>
              </a:gdLst>
              <a:ahLst/>
              <a:cxnLst>
                <a:cxn ang="0">
                  <a:pos x="connsiteX0" y="connsiteY0"/>
                </a:cxn>
                <a:cxn ang="0">
                  <a:pos x="connsiteX1" y="connsiteY1"/>
                </a:cxn>
                <a:cxn ang="0">
                  <a:pos x="connsiteX2" y="connsiteY2"/>
                </a:cxn>
                <a:cxn ang="0">
                  <a:pos x="connsiteX3" y="connsiteY3"/>
                </a:cxn>
              </a:cxnLst>
              <a:rect l="l" t="t" r="r" b="b"/>
              <a:pathLst>
                <a:path w="101822" h="55530">
                  <a:moveTo>
                    <a:pt x="0" y="0"/>
                  </a:moveTo>
                  <a:lnTo>
                    <a:pt x="101822" y="0"/>
                  </a:lnTo>
                  <a:lnTo>
                    <a:pt x="101822" y="55531"/>
                  </a:lnTo>
                  <a:lnTo>
                    <a:pt x="0" y="55531"/>
                  </a:lnTo>
                  <a:close/>
                </a:path>
              </a:pathLst>
            </a:custGeom>
            <a:solidFill>
              <a:schemeClr val="accent2"/>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48" name="Group 247">
            <a:extLst>
              <a:ext uri="{FF2B5EF4-FFF2-40B4-BE49-F238E27FC236}">
                <a16:creationId xmlns:a16="http://schemas.microsoft.com/office/drawing/2014/main" id="{B8D51CFF-AF28-4208-B137-4AA7BEE39BC2}"/>
              </a:ext>
            </a:extLst>
          </p:cNvPr>
          <p:cNvGrpSpPr/>
          <p:nvPr/>
        </p:nvGrpSpPr>
        <p:grpSpPr>
          <a:xfrm>
            <a:off x="7666259" y="2348211"/>
            <a:ext cx="3721747" cy="127319"/>
            <a:chOff x="5813666" y="1846525"/>
            <a:chExt cx="2792172" cy="74406"/>
          </a:xfrm>
        </p:grpSpPr>
        <p:sp>
          <p:nvSpPr>
            <p:cNvPr id="312" name="Freeform: Shape 311">
              <a:extLst>
                <a:ext uri="{FF2B5EF4-FFF2-40B4-BE49-F238E27FC236}">
                  <a16:creationId xmlns:a16="http://schemas.microsoft.com/office/drawing/2014/main" id="{5AB2B289-51A6-47A8-83D5-10DE762C5552}"/>
                </a:ext>
              </a:extLst>
            </p:cNvPr>
            <p:cNvSpPr/>
            <p:nvPr/>
          </p:nvSpPr>
          <p:spPr>
            <a:xfrm>
              <a:off x="5813666" y="1846525"/>
              <a:ext cx="1398160" cy="74406"/>
            </a:xfrm>
            <a:custGeom>
              <a:avLst/>
              <a:gdLst>
                <a:gd name="connsiteX0" fmla="*/ 0 w 1398160"/>
                <a:gd name="connsiteY0" fmla="*/ 0 h 74406"/>
                <a:gd name="connsiteX1" fmla="*/ 1398161 w 1398160"/>
                <a:gd name="connsiteY1" fmla="*/ 0 h 74406"/>
                <a:gd name="connsiteX2" fmla="*/ 1398161 w 1398160"/>
                <a:gd name="connsiteY2" fmla="*/ 74407 h 74406"/>
                <a:gd name="connsiteX3" fmla="*/ 0 w 1398160"/>
                <a:gd name="connsiteY3" fmla="*/ 74407 h 74406"/>
              </a:gdLst>
              <a:ahLst/>
              <a:cxnLst>
                <a:cxn ang="0">
                  <a:pos x="connsiteX0" y="connsiteY0"/>
                </a:cxn>
                <a:cxn ang="0">
                  <a:pos x="connsiteX1" y="connsiteY1"/>
                </a:cxn>
                <a:cxn ang="0">
                  <a:pos x="connsiteX2" y="connsiteY2"/>
                </a:cxn>
                <a:cxn ang="0">
                  <a:pos x="connsiteX3" y="connsiteY3"/>
                </a:cxn>
              </a:cxnLst>
              <a:rect l="l" t="t" r="r" b="b"/>
              <a:pathLst>
                <a:path w="1398160" h="74406">
                  <a:moveTo>
                    <a:pt x="0" y="0"/>
                  </a:moveTo>
                  <a:lnTo>
                    <a:pt x="1398161" y="0"/>
                  </a:lnTo>
                  <a:lnTo>
                    <a:pt x="1398161" y="74407"/>
                  </a:lnTo>
                  <a:lnTo>
                    <a:pt x="0" y="74407"/>
                  </a:lnTo>
                  <a:close/>
                </a:path>
              </a:pathLst>
            </a:custGeom>
            <a:solidFill>
              <a:schemeClr val="accent1">
                <a:lumMod val="20000"/>
                <a:lumOff val="80000"/>
              </a:schemeClr>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13" name="Freeform: Shape 312">
              <a:extLst>
                <a:ext uri="{FF2B5EF4-FFF2-40B4-BE49-F238E27FC236}">
                  <a16:creationId xmlns:a16="http://schemas.microsoft.com/office/drawing/2014/main" id="{D72BC8E3-8262-4757-B3D2-F75F7EE7D1EE}"/>
                </a:ext>
              </a:extLst>
            </p:cNvPr>
            <p:cNvSpPr/>
            <p:nvPr/>
          </p:nvSpPr>
          <p:spPr>
            <a:xfrm>
              <a:off x="5860377" y="1846525"/>
              <a:ext cx="1351321" cy="74406"/>
            </a:xfrm>
            <a:custGeom>
              <a:avLst/>
              <a:gdLst>
                <a:gd name="connsiteX0" fmla="*/ 0 w 1351321"/>
                <a:gd name="connsiteY0" fmla="*/ 0 h 74406"/>
                <a:gd name="connsiteX1" fmla="*/ 1351321 w 1351321"/>
                <a:gd name="connsiteY1" fmla="*/ 0 h 74406"/>
                <a:gd name="connsiteX2" fmla="*/ 1351321 w 1351321"/>
                <a:gd name="connsiteY2" fmla="*/ 74407 h 74406"/>
                <a:gd name="connsiteX3" fmla="*/ 0 w 1351321"/>
                <a:gd name="connsiteY3" fmla="*/ 74407 h 74406"/>
              </a:gdLst>
              <a:ahLst/>
              <a:cxnLst>
                <a:cxn ang="0">
                  <a:pos x="connsiteX0" y="connsiteY0"/>
                </a:cxn>
                <a:cxn ang="0">
                  <a:pos x="connsiteX1" y="connsiteY1"/>
                </a:cxn>
                <a:cxn ang="0">
                  <a:pos x="connsiteX2" y="connsiteY2"/>
                </a:cxn>
                <a:cxn ang="0">
                  <a:pos x="connsiteX3" y="connsiteY3"/>
                </a:cxn>
              </a:cxnLst>
              <a:rect l="l" t="t" r="r" b="b"/>
              <a:pathLst>
                <a:path w="1351321" h="74406">
                  <a:moveTo>
                    <a:pt x="0" y="0"/>
                  </a:moveTo>
                  <a:lnTo>
                    <a:pt x="1351321" y="0"/>
                  </a:lnTo>
                  <a:lnTo>
                    <a:pt x="1351321" y="74407"/>
                  </a:lnTo>
                  <a:lnTo>
                    <a:pt x="0" y="74407"/>
                  </a:lnTo>
                  <a:close/>
                </a:path>
              </a:pathLst>
            </a:custGeom>
            <a:solidFill>
              <a:schemeClr val="accent2">
                <a:lumMod val="60000"/>
                <a:lumOff val="40000"/>
              </a:schemeClr>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14" name="Freeform: Shape 313">
              <a:extLst>
                <a:ext uri="{FF2B5EF4-FFF2-40B4-BE49-F238E27FC236}">
                  <a16:creationId xmlns:a16="http://schemas.microsoft.com/office/drawing/2014/main" id="{0A3546FD-C4F9-409B-8C97-B8496D55B5EC}"/>
                </a:ext>
              </a:extLst>
            </p:cNvPr>
            <p:cNvSpPr/>
            <p:nvPr/>
          </p:nvSpPr>
          <p:spPr>
            <a:xfrm>
              <a:off x="5890114" y="1846525"/>
              <a:ext cx="1321711" cy="74406"/>
            </a:xfrm>
            <a:custGeom>
              <a:avLst/>
              <a:gdLst>
                <a:gd name="connsiteX0" fmla="*/ 0 w 1321711"/>
                <a:gd name="connsiteY0" fmla="*/ 0 h 74406"/>
                <a:gd name="connsiteX1" fmla="*/ 1321712 w 1321711"/>
                <a:gd name="connsiteY1" fmla="*/ 0 h 74406"/>
                <a:gd name="connsiteX2" fmla="*/ 1321712 w 1321711"/>
                <a:gd name="connsiteY2" fmla="*/ 74407 h 74406"/>
                <a:gd name="connsiteX3" fmla="*/ 0 w 1321711"/>
                <a:gd name="connsiteY3" fmla="*/ 74407 h 74406"/>
              </a:gdLst>
              <a:ahLst/>
              <a:cxnLst>
                <a:cxn ang="0">
                  <a:pos x="connsiteX0" y="connsiteY0"/>
                </a:cxn>
                <a:cxn ang="0">
                  <a:pos x="connsiteX1" y="connsiteY1"/>
                </a:cxn>
                <a:cxn ang="0">
                  <a:pos x="connsiteX2" y="connsiteY2"/>
                </a:cxn>
                <a:cxn ang="0">
                  <a:pos x="connsiteX3" y="connsiteY3"/>
                </a:cxn>
              </a:cxnLst>
              <a:rect l="l" t="t" r="r" b="b"/>
              <a:pathLst>
                <a:path w="1321711" h="74406">
                  <a:moveTo>
                    <a:pt x="0" y="0"/>
                  </a:moveTo>
                  <a:lnTo>
                    <a:pt x="1321712" y="0"/>
                  </a:lnTo>
                  <a:lnTo>
                    <a:pt x="1321712"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15" name="Freeform: Shape 314">
              <a:extLst>
                <a:ext uri="{FF2B5EF4-FFF2-40B4-BE49-F238E27FC236}">
                  <a16:creationId xmlns:a16="http://schemas.microsoft.com/office/drawing/2014/main" id="{1F1470B0-FF01-4E51-8E55-F9A3E2B03445}"/>
                </a:ext>
              </a:extLst>
            </p:cNvPr>
            <p:cNvSpPr/>
            <p:nvPr/>
          </p:nvSpPr>
          <p:spPr>
            <a:xfrm>
              <a:off x="6411090" y="1846525"/>
              <a:ext cx="800735" cy="74406"/>
            </a:xfrm>
            <a:custGeom>
              <a:avLst/>
              <a:gdLst>
                <a:gd name="connsiteX0" fmla="*/ 0 w 800735"/>
                <a:gd name="connsiteY0" fmla="*/ 0 h 74406"/>
                <a:gd name="connsiteX1" fmla="*/ 800736 w 800735"/>
                <a:gd name="connsiteY1" fmla="*/ 0 h 74406"/>
                <a:gd name="connsiteX2" fmla="*/ 800736 w 800735"/>
                <a:gd name="connsiteY2" fmla="*/ 74407 h 74406"/>
                <a:gd name="connsiteX3" fmla="*/ 0 w 800735"/>
                <a:gd name="connsiteY3" fmla="*/ 74407 h 74406"/>
              </a:gdLst>
              <a:ahLst/>
              <a:cxnLst>
                <a:cxn ang="0">
                  <a:pos x="connsiteX0" y="connsiteY0"/>
                </a:cxn>
                <a:cxn ang="0">
                  <a:pos x="connsiteX1" y="connsiteY1"/>
                </a:cxn>
                <a:cxn ang="0">
                  <a:pos x="connsiteX2" y="connsiteY2"/>
                </a:cxn>
                <a:cxn ang="0">
                  <a:pos x="connsiteX3" y="connsiteY3"/>
                </a:cxn>
              </a:cxnLst>
              <a:rect l="l" t="t" r="r" b="b"/>
              <a:pathLst>
                <a:path w="800735" h="74406">
                  <a:moveTo>
                    <a:pt x="0" y="0"/>
                  </a:moveTo>
                  <a:lnTo>
                    <a:pt x="800736" y="0"/>
                  </a:lnTo>
                  <a:lnTo>
                    <a:pt x="800736"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16" name="Freeform: Shape 315">
              <a:extLst>
                <a:ext uri="{FF2B5EF4-FFF2-40B4-BE49-F238E27FC236}">
                  <a16:creationId xmlns:a16="http://schemas.microsoft.com/office/drawing/2014/main" id="{0483E978-B772-4BE1-90D4-AB3F37493515}"/>
                </a:ext>
              </a:extLst>
            </p:cNvPr>
            <p:cNvSpPr/>
            <p:nvPr/>
          </p:nvSpPr>
          <p:spPr>
            <a:xfrm>
              <a:off x="7230709" y="1846551"/>
              <a:ext cx="1375129" cy="74355"/>
            </a:xfrm>
            <a:custGeom>
              <a:avLst/>
              <a:gdLst>
                <a:gd name="connsiteX0" fmla="*/ 0 w 1054893"/>
                <a:gd name="connsiteY0" fmla="*/ 0 h 55530"/>
                <a:gd name="connsiteX1" fmla="*/ 1054894 w 1054893"/>
                <a:gd name="connsiteY1" fmla="*/ 0 h 55530"/>
                <a:gd name="connsiteX2" fmla="*/ 1054894 w 1054893"/>
                <a:gd name="connsiteY2" fmla="*/ 55531 h 55530"/>
                <a:gd name="connsiteX3" fmla="*/ 0 w 1054893"/>
                <a:gd name="connsiteY3" fmla="*/ 55531 h 55530"/>
              </a:gdLst>
              <a:ahLst/>
              <a:cxnLst>
                <a:cxn ang="0">
                  <a:pos x="connsiteX0" y="connsiteY0"/>
                </a:cxn>
                <a:cxn ang="0">
                  <a:pos x="connsiteX1" y="connsiteY1"/>
                </a:cxn>
                <a:cxn ang="0">
                  <a:pos x="connsiteX2" y="connsiteY2"/>
                </a:cxn>
                <a:cxn ang="0">
                  <a:pos x="connsiteX3" y="connsiteY3"/>
                </a:cxn>
              </a:cxnLst>
              <a:rect l="l" t="t" r="r" b="b"/>
              <a:pathLst>
                <a:path w="1054893" h="55530">
                  <a:moveTo>
                    <a:pt x="0" y="0"/>
                  </a:moveTo>
                  <a:lnTo>
                    <a:pt x="1054894" y="0"/>
                  </a:lnTo>
                  <a:lnTo>
                    <a:pt x="1054894" y="55531"/>
                  </a:lnTo>
                  <a:lnTo>
                    <a:pt x="0" y="55531"/>
                  </a:lnTo>
                  <a:close/>
                </a:path>
              </a:pathLst>
            </a:custGeom>
            <a:solidFill>
              <a:schemeClr val="accent1">
                <a:lumMod val="20000"/>
                <a:lumOff val="80000"/>
              </a:schemeClr>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17" name="Freeform: Shape 316">
              <a:extLst>
                <a:ext uri="{FF2B5EF4-FFF2-40B4-BE49-F238E27FC236}">
                  <a16:creationId xmlns:a16="http://schemas.microsoft.com/office/drawing/2014/main" id="{4B438DD9-2845-4FB3-9D82-91A8D7AA2954}"/>
                </a:ext>
              </a:extLst>
            </p:cNvPr>
            <p:cNvSpPr/>
            <p:nvPr/>
          </p:nvSpPr>
          <p:spPr>
            <a:xfrm>
              <a:off x="7230709" y="1846551"/>
              <a:ext cx="1328319" cy="74355"/>
            </a:xfrm>
            <a:custGeom>
              <a:avLst/>
              <a:gdLst>
                <a:gd name="connsiteX0" fmla="*/ 0 w 1018984"/>
                <a:gd name="connsiteY0" fmla="*/ 0 h 55530"/>
                <a:gd name="connsiteX1" fmla="*/ 1018985 w 1018984"/>
                <a:gd name="connsiteY1" fmla="*/ 0 h 55530"/>
                <a:gd name="connsiteX2" fmla="*/ 1018985 w 1018984"/>
                <a:gd name="connsiteY2" fmla="*/ 55531 h 55530"/>
                <a:gd name="connsiteX3" fmla="*/ 0 w 1018984"/>
                <a:gd name="connsiteY3" fmla="*/ 55531 h 55530"/>
              </a:gdLst>
              <a:ahLst/>
              <a:cxnLst>
                <a:cxn ang="0">
                  <a:pos x="connsiteX0" y="connsiteY0"/>
                </a:cxn>
                <a:cxn ang="0">
                  <a:pos x="connsiteX1" y="connsiteY1"/>
                </a:cxn>
                <a:cxn ang="0">
                  <a:pos x="connsiteX2" y="connsiteY2"/>
                </a:cxn>
                <a:cxn ang="0">
                  <a:pos x="connsiteX3" y="connsiteY3"/>
                </a:cxn>
              </a:cxnLst>
              <a:rect l="l" t="t" r="r" b="b"/>
              <a:pathLst>
                <a:path w="1018984" h="55530">
                  <a:moveTo>
                    <a:pt x="0" y="0"/>
                  </a:moveTo>
                  <a:lnTo>
                    <a:pt x="1018985" y="0"/>
                  </a:lnTo>
                  <a:lnTo>
                    <a:pt x="1018985" y="55531"/>
                  </a:lnTo>
                  <a:lnTo>
                    <a:pt x="0" y="55531"/>
                  </a:lnTo>
                  <a:close/>
                </a:path>
              </a:pathLst>
            </a:custGeom>
            <a:solidFill>
              <a:schemeClr val="accent2">
                <a:lumMod val="60000"/>
                <a:lumOff val="40000"/>
              </a:schemeClr>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18" name="Freeform: Shape 317">
              <a:extLst>
                <a:ext uri="{FF2B5EF4-FFF2-40B4-BE49-F238E27FC236}">
                  <a16:creationId xmlns:a16="http://schemas.microsoft.com/office/drawing/2014/main" id="{BDCFBBCD-EF11-4AFE-BEAB-DB3AB2BFA544}"/>
                </a:ext>
              </a:extLst>
            </p:cNvPr>
            <p:cNvSpPr/>
            <p:nvPr/>
          </p:nvSpPr>
          <p:spPr>
            <a:xfrm>
              <a:off x="7230709" y="1846551"/>
              <a:ext cx="1288586" cy="74355"/>
            </a:xfrm>
            <a:custGeom>
              <a:avLst/>
              <a:gdLst>
                <a:gd name="connsiteX0" fmla="*/ 0 w 988504"/>
                <a:gd name="connsiteY0" fmla="*/ 0 h 55530"/>
                <a:gd name="connsiteX1" fmla="*/ 988505 w 988504"/>
                <a:gd name="connsiteY1" fmla="*/ 0 h 55530"/>
                <a:gd name="connsiteX2" fmla="*/ 988505 w 988504"/>
                <a:gd name="connsiteY2" fmla="*/ 55531 h 55530"/>
                <a:gd name="connsiteX3" fmla="*/ 0 w 988504"/>
                <a:gd name="connsiteY3" fmla="*/ 55531 h 55530"/>
              </a:gdLst>
              <a:ahLst/>
              <a:cxnLst>
                <a:cxn ang="0">
                  <a:pos x="connsiteX0" y="connsiteY0"/>
                </a:cxn>
                <a:cxn ang="0">
                  <a:pos x="connsiteX1" y="connsiteY1"/>
                </a:cxn>
                <a:cxn ang="0">
                  <a:pos x="connsiteX2" y="connsiteY2"/>
                </a:cxn>
                <a:cxn ang="0">
                  <a:pos x="connsiteX3" y="connsiteY3"/>
                </a:cxn>
              </a:cxnLst>
              <a:rect l="l" t="t" r="r" b="b"/>
              <a:pathLst>
                <a:path w="988504" h="55530">
                  <a:moveTo>
                    <a:pt x="0" y="0"/>
                  </a:moveTo>
                  <a:lnTo>
                    <a:pt x="988505" y="0"/>
                  </a:lnTo>
                  <a:lnTo>
                    <a:pt x="988505" y="55531"/>
                  </a:lnTo>
                  <a:lnTo>
                    <a:pt x="0" y="55531"/>
                  </a:lnTo>
                  <a:close/>
                </a:path>
              </a:pathLst>
            </a:custGeom>
            <a:solidFill>
              <a:schemeClr val="accent2"/>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19" name="Freeform: Shape 318">
              <a:extLst>
                <a:ext uri="{FF2B5EF4-FFF2-40B4-BE49-F238E27FC236}">
                  <a16:creationId xmlns:a16="http://schemas.microsoft.com/office/drawing/2014/main" id="{EE9A0261-B645-451B-B956-E3B7995C7490}"/>
                </a:ext>
              </a:extLst>
            </p:cNvPr>
            <p:cNvSpPr/>
            <p:nvPr/>
          </p:nvSpPr>
          <p:spPr>
            <a:xfrm>
              <a:off x="7215619" y="1846551"/>
              <a:ext cx="802919" cy="74355"/>
            </a:xfrm>
            <a:custGeom>
              <a:avLst/>
              <a:gdLst>
                <a:gd name="connsiteX0" fmla="*/ 0 w 604361"/>
                <a:gd name="connsiteY0" fmla="*/ 0 h 55530"/>
                <a:gd name="connsiteX1" fmla="*/ 604361 w 604361"/>
                <a:gd name="connsiteY1" fmla="*/ 0 h 55530"/>
                <a:gd name="connsiteX2" fmla="*/ 604361 w 604361"/>
                <a:gd name="connsiteY2" fmla="*/ 55531 h 55530"/>
                <a:gd name="connsiteX3" fmla="*/ 0 w 604361"/>
                <a:gd name="connsiteY3" fmla="*/ 55531 h 55530"/>
              </a:gdLst>
              <a:ahLst/>
              <a:cxnLst>
                <a:cxn ang="0">
                  <a:pos x="connsiteX0" y="connsiteY0"/>
                </a:cxn>
                <a:cxn ang="0">
                  <a:pos x="connsiteX1" y="connsiteY1"/>
                </a:cxn>
                <a:cxn ang="0">
                  <a:pos x="connsiteX2" y="connsiteY2"/>
                </a:cxn>
                <a:cxn ang="0">
                  <a:pos x="connsiteX3" y="connsiteY3"/>
                </a:cxn>
              </a:cxnLst>
              <a:rect l="l" t="t" r="r" b="b"/>
              <a:pathLst>
                <a:path w="604361" h="55530">
                  <a:moveTo>
                    <a:pt x="0" y="0"/>
                  </a:moveTo>
                  <a:lnTo>
                    <a:pt x="604361" y="0"/>
                  </a:lnTo>
                  <a:lnTo>
                    <a:pt x="604361"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49" name="Group 248">
            <a:extLst>
              <a:ext uri="{FF2B5EF4-FFF2-40B4-BE49-F238E27FC236}">
                <a16:creationId xmlns:a16="http://schemas.microsoft.com/office/drawing/2014/main" id="{D15BFF67-71CA-45DB-BB8B-1C73B7F4E5A7}"/>
              </a:ext>
            </a:extLst>
          </p:cNvPr>
          <p:cNvGrpSpPr/>
          <p:nvPr/>
        </p:nvGrpSpPr>
        <p:grpSpPr>
          <a:xfrm>
            <a:off x="7987440" y="2531401"/>
            <a:ext cx="2286486" cy="127319"/>
            <a:chOff x="6054626" y="1955991"/>
            <a:chExt cx="1715394" cy="74406"/>
          </a:xfrm>
        </p:grpSpPr>
        <p:sp>
          <p:nvSpPr>
            <p:cNvPr id="308" name="Freeform: Shape 307">
              <a:extLst>
                <a:ext uri="{FF2B5EF4-FFF2-40B4-BE49-F238E27FC236}">
                  <a16:creationId xmlns:a16="http://schemas.microsoft.com/office/drawing/2014/main" id="{7CA4E7A5-23E2-4D03-A752-835908224C82}"/>
                </a:ext>
              </a:extLst>
            </p:cNvPr>
            <p:cNvSpPr/>
            <p:nvPr/>
          </p:nvSpPr>
          <p:spPr>
            <a:xfrm>
              <a:off x="6054626" y="1955991"/>
              <a:ext cx="1157199" cy="74406"/>
            </a:xfrm>
            <a:custGeom>
              <a:avLst/>
              <a:gdLst>
                <a:gd name="connsiteX0" fmla="*/ 0 w 1157199"/>
                <a:gd name="connsiteY0" fmla="*/ 0 h 74406"/>
                <a:gd name="connsiteX1" fmla="*/ 1157200 w 1157199"/>
                <a:gd name="connsiteY1" fmla="*/ 0 h 74406"/>
                <a:gd name="connsiteX2" fmla="*/ 1157200 w 1157199"/>
                <a:gd name="connsiteY2" fmla="*/ 74407 h 74406"/>
                <a:gd name="connsiteX3" fmla="*/ 0 w 1157199"/>
                <a:gd name="connsiteY3" fmla="*/ 74407 h 74406"/>
              </a:gdLst>
              <a:ahLst/>
              <a:cxnLst>
                <a:cxn ang="0">
                  <a:pos x="connsiteX0" y="connsiteY0"/>
                </a:cxn>
                <a:cxn ang="0">
                  <a:pos x="connsiteX1" y="connsiteY1"/>
                </a:cxn>
                <a:cxn ang="0">
                  <a:pos x="connsiteX2" y="connsiteY2"/>
                </a:cxn>
                <a:cxn ang="0">
                  <a:pos x="connsiteX3" y="connsiteY3"/>
                </a:cxn>
              </a:cxnLst>
              <a:rect l="l" t="t" r="r" b="b"/>
              <a:pathLst>
                <a:path w="1157199" h="74406">
                  <a:moveTo>
                    <a:pt x="0" y="0"/>
                  </a:moveTo>
                  <a:lnTo>
                    <a:pt x="1157200" y="0"/>
                  </a:lnTo>
                  <a:lnTo>
                    <a:pt x="1157200"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09" name="Freeform: Shape 308">
              <a:extLst>
                <a:ext uri="{FF2B5EF4-FFF2-40B4-BE49-F238E27FC236}">
                  <a16:creationId xmlns:a16="http://schemas.microsoft.com/office/drawing/2014/main" id="{04761FE2-ADE8-45CD-BD53-97DA28333C13}"/>
                </a:ext>
              </a:extLst>
            </p:cNvPr>
            <p:cNvSpPr/>
            <p:nvPr/>
          </p:nvSpPr>
          <p:spPr>
            <a:xfrm>
              <a:off x="6382247" y="1955991"/>
              <a:ext cx="829579" cy="74406"/>
            </a:xfrm>
            <a:custGeom>
              <a:avLst/>
              <a:gdLst>
                <a:gd name="connsiteX0" fmla="*/ 0 w 829579"/>
                <a:gd name="connsiteY0" fmla="*/ 0 h 74406"/>
                <a:gd name="connsiteX1" fmla="*/ 829580 w 829579"/>
                <a:gd name="connsiteY1" fmla="*/ 0 h 74406"/>
                <a:gd name="connsiteX2" fmla="*/ 829580 w 829579"/>
                <a:gd name="connsiteY2" fmla="*/ 74407 h 74406"/>
                <a:gd name="connsiteX3" fmla="*/ 0 w 829579"/>
                <a:gd name="connsiteY3" fmla="*/ 74407 h 74406"/>
              </a:gdLst>
              <a:ahLst/>
              <a:cxnLst>
                <a:cxn ang="0">
                  <a:pos x="connsiteX0" y="connsiteY0"/>
                </a:cxn>
                <a:cxn ang="0">
                  <a:pos x="connsiteX1" y="connsiteY1"/>
                </a:cxn>
                <a:cxn ang="0">
                  <a:pos x="connsiteX2" y="connsiteY2"/>
                </a:cxn>
                <a:cxn ang="0">
                  <a:pos x="connsiteX3" y="connsiteY3"/>
                </a:cxn>
              </a:cxnLst>
              <a:rect l="l" t="t" r="r" b="b"/>
              <a:pathLst>
                <a:path w="829579" h="74406">
                  <a:moveTo>
                    <a:pt x="0" y="0"/>
                  </a:moveTo>
                  <a:lnTo>
                    <a:pt x="829580" y="0"/>
                  </a:lnTo>
                  <a:lnTo>
                    <a:pt x="829580"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10" name="Freeform: Shape 309">
              <a:extLst>
                <a:ext uri="{FF2B5EF4-FFF2-40B4-BE49-F238E27FC236}">
                  <a16:creationId xmlns:a16="http://schemas.microsoft.com/office/drawing/2014/main" id="{FA699EB4-F110-48AD-8113-7D0C11569681}"/>
                </a:ext>
              </a:extLst>
            </p:cNvPr>
            <p:cNvSpPr/>
            <p:nvPr/>
          </p:nvSpPr>
          <p:spPr>
            <a:xfrm>
              <a:off x="7230710" y="1956017"/>
              <a:ext cx="539310" cy="74355"/>
            </a:xfrm>
            <a:custGeom>
              <a:avLst/>
              <a:gdLst>
                <a:gd name="connsiteX0" fmla="*/ 0 w 421862"/>
                <a:gd name="connsiteY0" fmla="*/ 0 h 55530"/>
                <a:gd name="connsiteX1" fmla="*/ 421862 w 421862"/>
                <a:gd name="connsiteY1" fmla="*/ 0 h 55530"/>
                <a:gd name="connsiteX2" fmla="*/ 421862 w 421862"/>
                <a:gd name="connsiteY2" fmla="*/ 55531 h 55530"/>
                <a:gd name="connsiteX3" fmla="*/ 0 w 421862"/>
                <a:gd name="connsiteY3" fmla="*/ 55531 h 55530"/>
              </a:gdLst>
              <a:ahLst/>
              <a:cxnLst>
                <a:cxn ang="0">
                  <a:pos x="connsiteX0" y="connsiteY0"/>
                </a:cxn>
                <a:cxn ang="0">
                  <a:pos x="connsiteX1" y="connsiteY1"/>
                </a:cxn>
                <a:cxn ang="0">
                  <a:pos x="connsiteX2" y="connsiteY2"/>
                </a:cxn>
                <a:cxn ang="0">
                  <a:pos x="connsiteX3" y="connsiteY3"/>
                </a:cxn>
              </a:cxnLst>
              <a:rect l="l" t="t" r="r" b="b"/>
              <a:pathLst>
                <a:path w="421862" h="55530">
                  <a:moveTo>
                    <a:pt x="0" y="0"/>
                  </a:moveTo>
                  <a:lnTo>
                    <a:pt x="421862" y="0"/>
                  </a:lnTo>
                  <a:lnTo>
                    <a:pt x="421862" y="55531"/>
                  </a:lnTo>
                  <a:lnTo>
                    <a:pt x="0" y="55531"/>
                  </a:lnTo>
                  <a:close/>
                </a:path>
              </a:pathLst>
            </a:custGeom>
            <a:solidFill>
              <a:schemeClr val="accent2"/>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11" name="Freeform: Shape 310">
              <a:extLst>
                <a:ext uri="{FF2B5EF4-FFF2-40B4-BE49-F238E27FC236}">
                  <a16:creationId xmlns:a16="http://schemas.microsoft.com/office/drawing/2014/main" id="{83C6503E-4A59-4A75-8E22-CC054325D60D}"/>
                </a:ext>
              </a:extLst>
            </p:cNvPr>
            <p:cNvSpPr/>
            <p:nvPr/>
          </p:nvSpPr>
          <p:spPr>
            <a:xfrm>
              <a:off x="7220977" y="1956017"/>
              <a:ext cx="409862" cy="74355"/>
            </a:xfrm>
            <a:custGeom>
              <a:avLst/>
              <a:gdLst>
                <a:gd name="connsiteX0" fmla="*/ 0 w 312991"/>
                <a:gd name="connsiteY0" fmla="*/ 0 h 55530"/>
                <a:gd name="connsiteX1" fmla="*/ 312992 w 312991"/>
                <a:gd name="connsiteY1" fmla="*/ 0 h 55530"/>
                <a:gd name="connsiteX2" fmla="*/ 312992 w 312991"/>
                <a:gd name="connsiteY2" fmla="*/ 55531 h 55530"/>
                <a:gd name="connsiteX3" fmla="*/ 0 w 312991"/>
                <a:gd name="connsiteY3" fmla="*/ 55531 h 55530"/>
              </a:gdLst>
              <a:ahLst/>
              <a:cxnLst>
                <a:cxn ang="0">
                  <a:pos x="connsiteX0" y="connsiteY0"/>
                </a:cxn>
                <a:cxn ang="0">
                  <a:pos x="connsiteX1" y="connsiteY1"/>
                </a:cxn>
                <a:cxn ang="0">
                  <a:pos x="connsiteX2" y="connsiteY2"/>
                </a:cxn>
                <a:cxn ang="0">
                  <a:pos x="connsiteX3" y="connsiteY3"/>
                </a:cxn>
              </a:cxnLst>
              <a:rect l="l" t="t" r="r" b="b"/>
              <a:pathLst>
                <a:path w="312991" h="55530">
                  <a:moveTo>
                    <a:pt x="0" y="0"/>
                  </a:moveTo>
                  <a:lnTo>
                    <a:pt x="312992" y="0"/>
                  </a:lnTo>
                  <a:lnTo>
                    <a:pt x="312992"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0" name="Group 249">
            <a:extLst>
              <a:ext uri="{FF2B5EF4-FFF2-40B4-BE49-F238E27FC236}">
                <a16:creationId xmlns:a16="http://schemas.microsoft.com/office/drawing/2014/main" id="{1E190FA0-F6C4-40D8-A9C9-F16F4A387AAB}"/>
              </a:ext>
            </a:extLst>
          </p:cNvPr>
          <p:cNvGrpSpPr/>
          <p:nvPr/>
        </p:nvGrpSpPr>
        <p:grpSpPr>
          <a:xfrm>
            <a:off x="8218290" y="2714591"/>
            <a:ext cx="1820757" cy="127319"/>
            <a:chOff x="6227817" y="2065458"/>
            <a:chExt cx="1365989" cy="74406"/>
          </a:xfrm>
        </p:grpSpPr>
        <p:sp>
          <p:nvSpPr>
            <p:cNvPr id="303" name="Freeform: Shape 302">
              <a:extLst>
                <a:ext uri="{FF2B5EF4-FFF2-40B4-BE49-F238E27FC236}">
                  <a16:creationId xmlns:a16="http://schemas.microsoft.com/office/drawing/2014/main" id="{A32CA26C-7E18-4443-933E-BBF60BE7AAC9}"/>
                </a:ext>
              </a:extLst>
            </p:cNvPr>
            <p:cNvSpPr/>
            <p:nvPr/>
          </p:nvSpPr>
          <p:spPr>
            <a:xfrm>
              <a:off x="6227817" y="2065458"/>
              <a:ext cx="984009" cy="74406"/>
            </a:xfrm>
            <a:custGeom>
              <a:avLst/>
              <a:gdLst>
                <a:gd name="connsiteX0" fmla="*/ 0 w 984009"/>
                <a:gd name="connsiteY0" fmla="*/ 0 h 74406"/>
                <a:gd name="connsiteX1" fmla="*/ 984009 w 984009"/>
                <a:gd name="connsiteY1" fmla="*/ 0 h 74406"/>
                <a:gd name="connsiteX2" fmla="*/ 984009 w 984009"/>
                <a:gd name="connsiteY2" fmla="*/ 74407 h 74406"/>
                <a:gd name="connsiteX3" fmla="*/ 0 w 984009"/>
                <a:gd name="connsiteY3" fmla="*/ 74407 h 74406"/>
              </a:gdLst>
              <a:ahLst/>
              <a:cxnLst>
                <a:cxn ang="0">
                  <a:pos x="connsiteX0" y="connsiteY0"/>
                </a:cxn>
                <a:cxn ang="0">
                  <a:pos x="connsiteX1" y="connsiteY1"/>
                </a:cxn>
                <a:cxn ang="0">
                  <a:pos x="connsiteX2" y="connsiteY2"/>
                </a:cxn>
                <a:cxn ang="0">
                  <a:pos x="connsiteX3" y="connsiteY3"/>
                </a:cxn>
              </a:cxnLst>
              <a:rect l="l" t="t" r="r" b="b"/>
              <a:pathLst>
                <a:path w="984009" h="74406">
                  <a:moveTo>
                    <a:pt x="0" y="0"/>
                  </a:moveTo>
                  <a:lnTo>
                    <a:pt x="984009" y="0"/>
                  </a:lnTo>
                  <a:lnTo>
                    <a:pt x="984009" y="74407"/>
                  </a:lnTo>
                  <a:lnTo>
                    <a:pt x="0" y="74407"/>
                  </a:lnTo>
                  <a:close/>
                </a:path>
              </a:pathLst>
            </a:custGeom>
            <a:solidFill>
              <a:schemeClr val="accent2">
                <a:lumMod val="60000"/>
                <a:lumOff val="40000"/>
              </a:schemeClr>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04" name="Freeform: Shape 303">
              <a:extLst>
                <a:ext uri="{FF2B5EF4-FFF2-40B4-BE49-F238E27FC236}">
                  <a16:creationId xmlns:a16="http://schemas.microsoft.com/office/drawing/2014/main" id="{7FF2A56E-5906-4C51-B27E-C74EB896AB05}"/>
                </a:ext>
              </a:extLst>
            </p:cNvPr>
            <p:cNvSpPr/>
            <p:nvPr/>
          </p:nvSpPr>
          <p:spPr>
            <a:xfrm>
              <a:off x="6276571" y="2065458"/>
              <a:ext cx="935255" cy="74406"/>
            </a:xfrm>
            <a:custGeom>
              <a:avLst/>
              <a:gdLst>
                <a:gd name="connsiteX0" fmla="*/ 0 w 935255"/>
                <a:gd name="connsiteY0" fmla="*/ 0 h 74406"/>
                <a:gd name="connsiteX1" fmla="*/ 935255 w 935255"/>
                <a:gd name="connsiteY1" fmla="*/ 0 h 74406"/>
                <a:gd name="connsiteX2" fmla="*/ 935255 w 935255"/>
                <a:gd name="connsiteY2" fmla="*/ 74407 h 74406"/>
                <a:gd name="connsiteX3" fmla="*/ 0 w 935255"/>
                <a:gd name="connsiteY3" fmla="*/ 74407 h 74406"/>
              </a:gdLst>
              <a:ahLst/>
              <a:cxnLst>
                <a:cxn ang="0">
                  <a:pos x="connsiteX0" y="connsiteY0"/>
                </a:cxn>
                <a:cxn ang="0">
                  <a:pos x="connsiteX1" y="connsiteY1"/>
                </a:cxn>
                <a:cxn ang="0">
                  <a:pos x="connsiteX2" y="connsiteY2"/>
                </a:cxn>
                <a:cxn ang="0">
                  <a:pos x="connsiteX3" y="connsiteY3"/>
                </a:cxn>
              </a:cxnLst>
              <a:rect l="l" t="t" r="r" b="b"/>
              <a:pathLst>
                <a:path w="935255" h="74406">
                  <a:moveTo>
                    <a:pt x="0" y="0"/>
                  </a:moveTo>
                  <a:lnTo>
                    <a:pt x="935255" y="0"/>
                  </a:lnTo>
                  <a:lnTo>
                    <a:pt x="935255"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05" name="Freeform: Shape 304">
              <a:extLst>
                <a:ext uri="{FF2B5EF4-FFF2-40B4-BE49-F238E27FC236}">
                  <a16:creationId xmlns:a16="http://schemas.microsoft.com/office/drawing/2014/main" id="{13AED034-F73B-4AAC-94B5-86E609A2453F}"/>
                </a:ext>
              </a:extLst>
            </p:cNvPr>
            <p:cNvSpPr/>
            <p:nvPr/>
          </p:nvSpPr>
          <p:spPr>
            <a:xfrm>
              <a:off x="6343831" y="2065458"/>
              <a:ext cx="867867" cy="74406"/>
            </a:xfrm>
            <a:custGeom>
              <a:avLst/>
              <a:gdLst>
                <a:gd name="connsiteX0" fmla="*/ 0 w 867867"/>
                <a:gd name="connsiteY0" fmla="*/ 0 h 74406"/>
                <a:gd name="connsiteX1" fmla="*/ 867868 w 867867"/>
                <a:gd name="connsiteY1" fmla="*/ 0 h 74406"/>
                <a:gd name="connsiteX2" fmla="*/ 867868 w 867867"/>
                <a:gd name="connsiteY2" fmla="*/ 74407 h 74406"/>
                <a:gd name="connsiteX3" fmla="*/ 0 w 867867"/>
                <a:gd name="connsiteY3" fmla="*/ 74407 h 74406"/>
              </a:gdLst>
              <a:ahLst/>
              <a:cxnLst>
                <a:cxn ang="0">
                  <a:pos x="connsiteX0" y="connsiteY0"/>
                </a:cxn>
                <a:cxn ang="0">
                  <a:pos x="connsiteX1" y="connsiteY1"/>
                </a:cxn>
                <a:cxn ang="0">
                  <a:pos x="connsiteX2" y="connsiteY2"/>
                </a:cxn>
                <a:cxn ang="0">
                  <a:pos x="connsiteX3" y="connsiteY3"/>
                </a:cxn>
              </a:cxnLst>
              <a:rect l="l" t="t" r="r" b="b"/>
              <a:pathLst>
                <a:path w="867867" h="74406">
                  <a:moveTo>
                    <a:pt x="0" y="0"/>
                  </a:moveTo>
                  <a:lnTo>
                    <a:pt x="867868" y="0"/>
                  </a:lnTo>
                  <a:lnTo>
                    <a:pt x="867868"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06" name="Freeform: Shape 305">
              <a:extLst>
                <a:ext uri="{FF2B5EF4-FFF2-40B4-BE49-F238E27FC236}">
                  <a16:creationId xmlns:a16="http://schemas.microsoft.com/office/drawing/2014/main" id="{6815A391-84E0-47A5-A2BB-49DF7DC4C33A}"/>
                </a:ext>
              </a:extLst>
            </p:cNvPr>
            <p:cNvSpPr/>
            <p:nvPr/>
          </p:nvSpPr>
          <p:spPr>
            <a:xfrm>
              <a:off x="7230709" y="2065484"/>
              <a:ext cx="363097" cy="74355"/>
            </a:xfrm>
            <a:custGeom>
              <a:avLst/>
              <a:gdLst>
                <a:gd name="connsiteX0" fmla="*/ 0 w 290893"/>
                <a:gd name="connsiteY0" fmla="*/ 0 h 55530"/>
                <a:gd name="connsiteX1" fmla="*/ 290894 w 290893"/>
                <a:gd name="connsiteY1" fmla="*/ 0 h 55530"/>
                <a:gd name="connsiteX2" fmla="*/ 290894 w 290893"/>
                <a:gd name="connsiteY2" fmla="*/ 55531 h 55530"/>
                <a:gd name="connsiteX3" fmla="*/ 0 w 290893"/>
                <a:gd name="connsiteY3" fmla="*/ 55531 h 55530"/>
              </a:gdLst>
              <a:ahLst/>
              <a:cxnLst>
                <a:cxn ang="0">
                  <a:pos x="connsiteX0" y="connsiteY0"/>
                </a:cxn>
                <a:cxn ang="0">
                  <a:pos x="connsiteX1" y="connsiteY1"/>
                </a:cxn>
                <a:cxn ang="0">
                  <a:pos x="connsiteX2" y="connsiteY2"/>
                </a:cxn>
                <a:cxn ang="0">
                  <a:pos x="connsiteX3" y="connsiteY3"/>
                </a:cxn>
              </a:cxnLst>
              <a:rect l="l" t="t" r="r" b="b"/>
              <a:pathLst>
                <a:path w="290893" h="55530">
                  <a:moveTo>
                    <a:pt x="0" y="0"/>
                  </a:moveTo>
                  <a:lnTo>
                    <a:pt x="290894" y="0"/>
                  </a:lnTo>
                  <a:lnTo>
                    <a:pt x="290894" y="55531"/>
                  </a:lnTo>
                  <a:lnTo>
                    <a:pt x="0" y="55531"/>
                  </a:lnTo>
                  <a:close/>
                </a:path>
              </a:pathLst>
            </a:custGeom>
            <a:solidFill>
              <a:schemeClr val="accent2"/>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07" name="Freeform: Shape 306">
              <a:extLst>
                <a:ext uri="{FF2B5EF4-FFF2-40B4-BE49-F238E27FC236}">
                  <a16:creationId xmlns:a16="http://schemas.microsoft.com/office/drawing/2014/main" id="{73BEAA54-F960-4A6B-A78D-7692AEDFB614}"/>
                </a:ext>
              </a:extLst>
            </p:cNvPr>
            <p:cNvSpPr/>
            <p:nvPr/>
          </p:nvSpPr>
          <p:spPr>
            <a:xfrm>
              <a:off x="7215618" y="2065484"/>
              <a:ext cx="342402" cy="74355"/>
            </a:xfrm>
            <a:custGeom>
              <a:avLst/>
              <a:gdLst>
                <a:gd name="connsiteX0" fmla="*/ 0 w 262223"/>
                <a:gd name="connsiteY0" fmla="*/ 0 h 55530"/>
                <a:gd name="connsiteX1" fmla="*/ 262223 w 262223"/>
                <a:gd name="connsiteY1" fmla="*/ 0 h 55530"/>
                <a:gd name="connsiteX2" fmla="*/ 262223 w 262223"/>
                <a:gd name="connsiteY2" fmla="*/ 55531 h 55530"/>
                <a:gd name="connsiteX3" fmla="*/ 0 w 262223"/>
                <a:gd name="connsiteY3" fmla="*/ 55531 h 55530"/>
              </a:gdLst>
              <a:ahLst/>
              <a:cxnLst>
                <a:cxn ang="0">
                  <a:pos x="connsiteX0" y="connsiteY0"/>
                </a:cxn>
                <a:cxn ang="0">
                  <a:pos x="connsiteX1" y="connsiteY1"/>
                </a:cxn>
                <a:cxn ang="0">
                  <a:pos x="connsiteX2" y="connsiteY2"/>
                </a:cxn>
                <a:cxn ang="0">
                  <a:pos x="connsiteX3" y="connsiteY3"/>
                </a:cxn>
              </a:cxnLst>
              <a:rect l="l" t="t" r="r" b="b"/>
              <a:pathLst>
                <a:path w="262223" h="55530">
                  <a:moveTo>
                    <a:pt x="0" y="0"/>
                  </a:moveTo>
                  <a:lnTo>
                    <a:pt x="262223" y="0"/>
                  </a:lnTo>
                  <a:lnTo>
                    <a:pt x="262223"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1" name="Group 250">
            <a:extLst>
              <a:ext uri="{FF2B5EF4-FFF2-40B4-BE49-F238E27FC236}">
                <a16:creationId xmlns:a16="http://schemas.microsoft.com/office/drawing/2014/main" id="{D915D979-B563-43F9-8012-B408CA8A821C}"/>
              </a:ext>
            </a:extLst>
          </p:cNvPr>
          <p:cNvGrpSpPr/>
          <p:nvPr/>
        </p:nvGrpSpPr>
        <p:grpSpPr>
          <a:xfrm>
            <a:off x="8320872" y="2897781"/>
            <a:ext cx="2181582" cy="127319"/>
            <a:chOff x="6304777" y="2175053"/>
            <a:chExt cx="1636692" cy="74406"/>
          </a:xfrm>
        </p:grpSpPr>
        <p:sp>
          <p:nvSpPr>
            <p:cNvPr id="297" name="Freeform: Shape 296">
              <a:extLst>
                <a:ext uri="{FF2B5EF4-FFF2-40B4-BE49-F238E27FC236}">
                  <a16:creationId xmlns:a16="http://schemas.microsoft.com/office/drawing/2014/main" id="{AB4A2FB2-4423-495D-8BF8-322ED96A8DDD}"/>
                </a:ext>
              </a:extLst>
            </p:cNvPr>
            <p:cNvSpPr/>
            <p:nvPr/>
          </p:nvSpPr>
          <p:spPr>
            <a:xfrm>
              <a:off x="6304777" y="2175053"/>
              <a:ext cx="906921" cy="74406"/>
            </a:xfrm>
            <a:custGeom>
              <a:avLst/>
              <a:gdLst>
                <a:gd name="connsiteX0" fmla="*/ 0 w 906921"/>
                <a:gd name="connsiteY0" fmla="*/ 0 h 74406"/>
                <a:gd name="connsiteX1" fmla="*/ 906922 w 906921"/>
                <a:gd name="connsiteY1" fmla="*/ 0 h 74406"/>
                <a:gd name="connsiteX2" fmla="*/ 906922 w 906921"/>
                <a:gd name="connsiteY2" fmla="*/ 74407 h 74406"/>
                <a:gd name="connsiteX3" fmla="*/ 0 w 906921"/>
                <a:gd name="connsiteY3" fmla="*/ 74407 h 74406"/>
              </a:gdLst>
              <a:ahLst/>
              <a:cxnLst>
                <a:cxn ang="0">
                  <a:pos x="connsiteX0" y="connsiteY0"/>
                </a:cxn>
                <a:cxn ang="0">
                  <a:pos x="connsiteX1" y="connsiteY1"/>
                </a:cxn>
                <a:cxn ang="0">
                  <a:pos x="connsiteX2" y="connsiteY2"/>
                </a:cxn>
                <a:cxn ang="0">
                  <a:pos x="connsiteX3" y="connsiteY3"/>
                </a:cxn>
              </a:cxnLst>
              <a:rect l="l" t="t" r="r" b="b"/>
              <a:pathLst>
                <a:path w="906921" h="74406">
                  <a:moveTo>
                    <a:pt x="0" y="0"/>
                  </a:moveTo>
                  <a:lnTo>
                    <a:pt x="906922" y="0"/>
                  </a:lnTo>
                  <a:lnTo>
                    <a:pt x="906922" y="74407"/>
                  </a:lnTo>
                  <a:lnTo>
                    <a:pt x="0" y="74407"/>
                  </a:lnTo>
                  <a:close/>
                </a:path>
              </a:pathLst>
            </a:custGeom>
            <a:solidFill>
              <a:schemeClr val="accent1">
                <a:lumMod val="20000"/>
                <a:lumOff val="80000"/>
              </a:schemeClr>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98" name="Freeform: Shape 297">
              <a:extLst>
                <a:ext uri="{FF2B5EF4-FFF2-40B4-BE49-F238E27FC236}">
                  <a16:creationId xmlns:a16="http://schemas.microsoft.com/office/drawing/2014/main" id="{97E07B54-D4F1-41D8-93A5-07614373EEB7}"/>
                </a:ext>
              </a:extLst>
            </p:cNvPr>
            <p:cNvSpPr/>
            <p:nvPr/>
          </p:nvSpPr>
          <p:spPr>
            <a:xfrm>
              <a:off x="6728373" y="2175053"/>
              <a:ext cx="483453" cy="74406"/>
            </a:xfrm>
            <a:custGeom>
              <a:avLst/>
              <a:gdLst>
                <a:gd name="connsiteX0" fmla="*/ 0 w 483453"/>
                <a:gd name="connsiteY0" fmla="*/ 0 h 74406"/>
                <a:gd name="connsiteX1" fmla="*/ 483453 w 483453"/>
                <a:gd name="connsiteY1" fmla="*/ 0 h 74406"/>
                <a:gd name="connsiteX2" fmla="*/ 483453 w 483453"/>
                <a:gd name="connsiteY2" fmla="*/ 74407 h 74406"/>
                <a:gd name="connsiteX3" fmla="*/ 0 w 483453"/>
                <a:gd name="connsiteY3" fmla="*/ 74407 h 74406"/>
              </a:gdLst>
              <a:ahLst/>
              <a:cxnLst>
                <a:cxn ang="0">
                  <a:pos x="connsiteX0" y="connsiteY0"/>
                </a:cxn>
                <a:cxn ang="0">
                  <a:pos x="connsiteX1" y="connsiteY1"/>
                </a:cxn>
                <a:cxn ang="0">
                  <a:pos x="connsiteX2" y="connsiteY2"/>
                </a:cxn>
                <a:cxn ang="0">
                  <a:pos x="connsiteX3" y="connsiteY3"/>
                </a:cxn>
              </a:cxnLst>
              <a:rect l="l" t="t" r="r" b="b"/>
              <a:pathLst>
                <a:path w="483453" h="74406">
                  <a:moveTo>
                    <a:pt x="0" y="0"/>
                  </a:moveTo>
                  <a:lnTo>
                    <a:pt x="483453" y="0"/>
                  </a:lnTo>
                  <a:lnTo>
                    <a:pt x="483453" y="74407"/>
                  </a:lnTo>
                  <a:lnTo>
                    <a:pt x="0" y="74407"/>
                  </a:lnTo>
                  <a:close/>
                </a:path>
              </a:pathLst>
            </a:custGeom>
            <a:solidFill>
              <a:schemeClr val="accent2">
                <a:lumMod val="60000"/>
                <a:lumOff val="40000"/>
              </a:schemeClr>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99" name="Freeform: Shape 298">
              <a:extLst>
                <a:ext uri="{FF2B5EF4-FFF2-40B4-BE49-F238E27FC236}">
                  <a16:creationId xmlns:a16="http://schemas.microsoft.com/office/drawing/2014/main" id="{CE4ADA59-2531-49B4-9260-8988DD3D8702}"/>
                </a:ext>
              </a:extLst>
            </p:cNvPr>
            <p:cNvSpPr/>
            <p:nvPr/>
          </p:nvSpPr>
          <p:spPr>
            <a:xfrm>
              <a:off x="7143418" y="2175053"/>
              <a:ext cx="68408" cy="74406"/>
            </a:xfrm>
            <a:custGeom>
              <a:avLst/>
              <a:gdLst>
                <a:gd name="connsiteX0" fmla="*/ 0 w 68408"/>
                <a:gd name="connsiteY0" fmla="*/ 0 h 74406"/>
                <a:gd name="connsiteX1" fmla="*/ 68408 w 68408"/>
                <a:gd name="connsiteY1" fmla="*/ 0 h 74406"/>
                <a:gd name="connsiteX2" fmla="*/ 68408 w 68408"/>
                <a:gd name="connsiteY2" fmla="*/ 74407 h 74406"/>
                <a:gd name="connsiteX3" fmla="*/ 0 w 68408"/>
                <a:gd name="connsiteY3" fmla="*/ 74407 h 74406"/>
              </a:gdLst>
              <a:ahLst/>
              <a:cxnLst>
                <a:cxn ang="0">
                  <a:pos x="connsiteX0" y="connsiteY0"/>
                </a:cxn>
                <a:cxn ang="0">
                  <a:pos x="connsiteX1" y="connsiteY1"/>
                </a:cxn>
                <a:cxn ang="0">
                  <a:pos x="connsiteX2" y="connsiteY2"/>
                </a:cxn>
                <a:cxn ang="0">
                  <a:pos x="connsiteX3" y="connsiteY3"/>
                </a:cxn>
              </a:cxnLst>
              <a:rect l="l" t="t" r="r" b="b"/>
              <a:pathLst>
                <a:path w="68408" h="74406">
                  <a:moveTo>
                    <a:pt x="0" y="0"/>
                  </a:moveTo>
                  <a:lnTo>
                    <a:pt x="68408" y="0"/>
                  </a:lnTo>
                  <a:lnTo>
                    <a:pt x="68408"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00" name="Freeform: Shape 299">
              <a:extLst>
                <a:ext uri="{FF2B5EF4-FFF2-40B4-BE49-F238E27FC236}">
                  <a16:creationId xmlns:a16="http://schemas.microsoft.com/office/drawing/2014/main" id="{7BE3F981-1429-407E-BF82-78EC5508898C}"/>
                </a:ext>
              </a:extLst>
            </p:cNvPr>
            <p:cNvSpPr/>
            <p:nvPr/>
          </p:nvSpPr>
          <p:spPr>
            <a:xfrm>
              <a:off x="7230709" y="2175079"/>
              <a:ext cx="710760" cy="74355"/>
            </a:xfrm>
            <a:custGeom>
              <a:avLst/>
              <a:gdLst>
                <a:gd name="connsiteX0" fmla="*/ 0 w 552735"/>
                <a:gd name="connsiteY0" fmla="*/ 0 h 55530"/>
                <a:gd name="connsiteX1" fmla="*/ 552736 w 552735"/>
                <a:gd name="connsiteY1" fmla="*/ 0 h 55530"/>
                <a:gd name="connsiteX2" fmla="*/ 552736 w 552735"/>
                <a:gd name="connsiteY2" fmla="*/ 55531 h 55530"/>
                <a:gd name="connsiteX3" fmla="*/ 0 w 552735"/>
                <a:gd name="connsiteY3" fmla="*/ 55531 h 55530"/>
              </a:gdLst>
              <a:ahLst/>
              <a:cxnLst>
                <a:cxn ang="0">
                  <a:pos x="connsiteX0" y="connsiteY0"/>
                </a:cxn>
                <a:cxn ang="0">
                  <a:pos x="connsiteX1" y="connsiteY1"/>
                </a:cxn>
                <a:cxn ang="0">
                  <a:pos x="connsiteX2" y="connsiteY2"/>
                </a:cxn>
                <a:cxn ang="0">
                  <a:pos x="connsiteX3" y="connsiteY3"/>
                </a:cxn>
              </a:cxnLst>
              <a:rect l="l" t="t" r="r" b="b"/>
              <a:pathLst>
                <a:path w="552735" h="55530">
                  <a:moveTo>
                    <a:pt x="0" y="0"/>
                  </a:moveTo>
                  <a:lnTo>
                    <a:pt x="552736" y="0"/>
                  </a:lnTo>
                  <a:lnTo>
                    <a:pt x="552736" y="55531"/>
                  </a:lnTo>
                  <a:lnTo>
                    <a:pt x="0" y="55531"/>
                  </a:lnTo>
                  <a:close/>
                </a:path>
              </a:pathLst>
            </a:custGeom>
            <a:solidFill>
              <a:schemeClr val="accent1">
                <a:lumMod val="20000"/>
                <a:lumOff val="80000"/>
              </a:schemeClr>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01" name="Freeform: Shape 300">
              <a:extLst>
                <a:ext uri="{FF2B5EF4-FFF2-40B4-BE49-F238E27FC236}">
                  <a16:creationId xmlns:a16="http://schemas.microsoft.com/office/drawing/2014/main" id="{D285DB99-9C5F-48BC-B0D1-6BD5F2EF550B}"/>
                </a:ext>
              </a:extLst>
            </p:cNvPr>
            <p:cNvSpPr/>
            <p:nvPr/>
          </p:nvSpPr>
          <p:spPr>
            <a:xfrm>
              <a:off x="7230709" y="2175079"/>
              <a:ext cx="401862" cy="74355"/>
            </a:xfrm>
            <a:custGeom>
              <a:avLst/>
              <a:gdLst>
                <a:gd name="connsiteX0" fmla="*/ 0 w 312515"/>
                <a:gd name="connsiteY0" fmla="*/ 0 h 55530"/>
                <a:gd name="connsiteX1" fmla="*/ 312515 w 312515"/>
                <a:gd name="connsiteY1" fmla="*/ 0 h 55530"/>
                <a:gd name="connsiteX2" fmla="*/ 312515 w 312515"/>
                <a:gd name="connsiteY2" fmla="*/ 55531 h 55530"/>
                <a:gd name="connsiteX3" fmla="*/ 0 w 312515"/>
                <a:gd name="connsiteY3" fmla="*/ 55531 h 55530"/>
              </a:gdLst>
              <a:ahLst/>
              <a:cxnLst>
                <a:cxn ang="0">
                  <a:pos x="connsiteX0" y="connsiteY0"/>
                </a:cxn>
                <a:cxn ang="0">
                  <a:pos x="connsiteX1" y="connsiteY1"/>
                </a:cxn>
                <a:cxn ang="0">
                  <a:pos x="connsiteX2" y="connsiteY2"/>
                </a:cxn>
                <a:cxn ang="0">
                  <a:pos x="connsiteX3" y="connsiteY3"/>
                </a:cxn>
              </a:cxnLst>
              <a:rect l="l" t="t" r="r" b="b"/>
              <a:pathLst>
                <a:path w="312515" h="55530">
                  <a:moveTo>
                    <a:pt x="0" y="0"/>
                  </a:moveTo>
                  <a:lnTo>
                    <a:pt x="312515" y="0"/>
                  </a:lnTo>
                  <a:lnTo>
                    <a:pt x="312515" y="55531"/>
                  </a:lnTo>
                  <a:lnTo>
                    <a:pt x="0" y="55531"/>
                  </a:lnTo>
                  <a:close/>
                </a:path>
              </a:pathLst>
            </a:custGeom>
            <a:solidFill>
              <a:schemeClr val="accent2">
                <a:lumMod val="60000"/>
                <a:lumOff val="40000"/>
              </a:schemeClr>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302" name="Freeform: Shape 301">
              <a:extLst>
                <a:ext uri="{FF2B5EF4-FFF2-40B4-BE49-F238E27FC236}">
                  <a16:creationId xmlns:a16="http://schemas.microsoft.com/office/drawing/2014/main" id="{8C3C383E-E839-42AE-A388-E9D8B52FB90D}"/>
                </a:ext>
              </a:extLst>
            </p:cNvPr>
            <p:cNvSpPr/>
            <p:nvPr/>
          </p:nvSpPr>
          <p:spPr>
            <a:xfrm>
              <a:off x="7215618" y="2175079"/>
              <a:ext cx="43525" cy="74355"/>
            </a:xfrm>
            <a:custGeom>
              <a:avLst/>
              <a:gdLst>
                <a:gd name="connsiteX0" fmla="*/ 0 w 21812"/>
                <a:gd name="connsiteY0" fmla="*/ 0 h 55530"/>
                <a:gd name="connsiteX1" fmla="*/ 21812 w 21812"/>
                <a:gd name="connsiteY1" fmla="*/ 0 h 55530"/>
                <a:gd name="connsiteX2" fmla="*/ 21812 w 21812"/>
                <a:gd name="connsiteY2" fmla="*/ 55531 h 55530"/>
                <a:gd name="connsiteX3" fmla="*/ 0 w 21812"/>
                <a:gd name="connsiteY3" fmla="*/ 55531 h 55530"/>
              </a:gdLst>
              <a:ahLst/>
              <a:cxnLst>
                <a:cxn ang="0">
                  <a:pos x="connsiteX0" y="connsiteY0"/>
                </a:cxn>
                <a:cxn ang="0">
                  <a:pos x="connsiteX1" y="connsiteY1"/>
                </a:cxn>
                <a:cxn ang="0">
                  <a:pos x="connsiteX2" y="connsiteY2"/>
                </a:cxn>
                <a:cxn ang="0">
                  <a:pos x="connsiteX3" y="connsiteY3"/>
                </a:cxn>
              </a:cxnLst>
              <a:rect l="l" t="t" r="r" b="b"/>
              <a:pathLst>
                <a:path w="21812" h="55530">
                  <a:moveTo>
                    <a:pt x="0" y="0"/>
                  </a:moveTo>
                  <a:lnTo>
                    <a:pt x="21812" y="0"/>
                  </a:lnTo>
                  <a:lnTo>
                    <a:pt x="21812"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2" name="Group 251">
            <a:extLst>
              <a:ext uri="{FF2B5EF4-FFF2-40B4-BE49-F238E27FC236}">
                <a16:creationId xmlns:a16="http://schemas.microsoft.com/office/drawing/2014/main" id="{C658635D-16E2-48D9-9AD2-BEE8DD4A7B16}"/>
              </a:ext>
            </a:extLst>
          </p:cNvPr>
          <p:cNvGrpSpPr/>
          <p:nvPr/>
        </p:nvGrpSpPr>
        <p:grpSpPr>
          <a:xfrm>
            <a:off x="8320701" y="3080971"/>
            <a:ext cx="2004008" cy="127319"/>
            <a:chOff x="6304649" y="2284520"/>
            <a:chExt cx="1513734" cy="74406"/>
          </a:xfrm>
        </p:grpSpPr>
        <p:sp>
          <p:nvSpPr>
            <p:cNvPr id="292" name="Freeform: Shape 291">
              <a:extLst>
                <a:ext uri="{FF2B5EF4-FFF2-40B4-BE49-F238E27FC236}">
                  <a16:creationId xmlns:a16="http://schemas.microsoft.com/office/drawing/2014/main" id="{4CF8C67B-6A40-49BB-93F9-5A6530939F25}"/>
                </a:ext>
              </a:extLst>
            </p:cNvPr>
            <p:cNvSpPr/>
            <p:nvPr/>
          </p:nvSpPr>
          <p:spPr>
            <a:xfrm>
              <a:off x="6304649" y="2284520"/>
              <a:ext cx="907177" cy="74406"/>
            </a:xfrm>
            <a:custGeom>
              <a:avLst/>
              <a:gdLst>
                <a:gd name="connsiteX0" fmla="*/ 0 w 907177"/>
                <a:gd name="connsiteY0" fmla="*/ 0 h 74406"/>
                <a:gd name="connsiteX1" fmla="*/ 907177 w 907177"/>
                <a:gd name="connsiteY1" fmla="*/ 0 h 74406"/>
                <a:gd name="connsiteX2" fmla="*/ 907177 w 907177"/>
                <a:gd name="connsiteY2" fmla="*/ 74407 h 74406"/>
                <a:gd name="connsiteX3" fmla="*/ 0 w 907177"/>
                <a:gd name="connsiteY3" fmla="*/ 74407 h 74406"/>
              </a:gdLst>
              <a:ahLst/>
              <a:cxnLst>
                <a:cxn ang="0">
                  <a:pos x="connsiteX0" y="connsiteY0"/>
                </a:cxn>
                <a:cxn ang="0">
                  <a:pos x="connsiteX1" y="connsiteY1"/>
                </a:cxn>
                <a:cxn ang="0">
                  <a:pos x="connsiteX2" y="connsiteY2"/>
                </a:cxn>
                <a:cxn ang="0">
                  <a:pos x="connsiteX3" y="connsiteY3"/>
                </a:cxn>
              </a:cxnLst>
              <a:rect l="l" t="t" r="r" b="b"/>
              <a:pathLst>
                <a:path w="907177" h="74406">
                  <a:moveTo>
                    <a:pt x="0" y="0"/>
                  </a:moveTo>
                  <a:lnTo>
                    <a:pt x="907177" y="0"/>
                  </a:lnTo>
                  <a:lnTo>
                    <a:pt x="907177" y="74407"/>
                  </a:lnTo>
                  <a:lnTo>
                    <a:pt x="0" y="74407"/>
                  </a:lnTo>
                  <a:close/>
                </a:path>
              </a:pathLst>
            </a:custGeom>
            <a:solidFill>
              <a:schemeClr val="accent2">
                <a:lumMod val="60000"/>
                <a:lumOff val="40000"/>
              </a:schemeClr>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93" name="Freeform: Shape 292">
              <a:extLst>
                <a:ext uri="{FF2B5EF4-FFF2-40B4-BE49-F238E27FC236}">
                  <a16:creationId xmlns:a16="http://schemas.microsoft.com/office/drawing/2014/main" id="{B983D36C-E3F1-4E52-9F27-3EE22ABB7175}"/>
                </a:ext>
              </a:extLst>
            </p:cNvPr>
            <p:cNvSpPr/>
            <p:nvPr/>
          </p:nvSpPr>
          <p:spPr>
            <a:xfrm>
              <a:off x="6343831" y="2284520"/>
              <a:ext cx="867995" cy="74406"/>
            </a:xfrm>
            <a:custGeom>
              <a:avLst/>
              <a:gdLst>
                <a:gd name="connsiteX0" fmla="*/ 0 w 867995"/>
                <a:gd name="connsiteY0" fmla="*/ 0 h 74406"/>
                <a:gd name="connsiteX1" fmla="*/ 867996 w 867995"/>
                <a:gd name="connsiteY1" fmla="*/ 0 h 74406"/>
                <a:gd name="connsiteX2" fmla="*/ 867996 w 867995"/>
                <a:gd name="connsiteY2" fmla="*/ 74407 h 74406"/>
                <a:gd name="connsiteX3" fmla="*/ 0 w 867995"/>
                <a:gd name="connsiteY3" fmla="*/ 74407 h 74406"/>
              </a:gdLst>
              <a:ahLst/>
              <a:cxnLst>
                <a:cxn ang="0">
                  <a:pos x="connsiteX0" y="connsiteY0"/>
                </a:cxn>
                <a:cxn ang="0">
                  <a:pos x="connsiteX1" y="connsiteY1"/>
                </a:cxn>
                <a:cxn ang="0">
                  <a:pos x="connsiteX2" y="connsiteY2"/>
                </a:cxn>
                <a:cxn ang="0">
                  <a:pos x="connsiteX3" y="connsiteY3"/>
                </a:cxn>
              </a:cxnLst>
              <a:rect l="l" t="t" r="r" b="b"/>
              <a:pathLst>
                <a:path w="867995" h="74406">
                  <a:moveTo>
                    <a:pt x="0" y="0"/>
                  </a:moveTo>
                  <a:lnTo>
                    <a:pt x="867996" y="0"/>
                  </a:lnTo>
                  <a:lnTo>
                    <a:pt x="867996"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94" name="Freeform: Shape 293">
              <a:extLst>
                <a:ext uri="{FF2B5EF4-FFF2-40B4-BE49-F238E27FC236}">
                  <a16:creationId xmlns:a16="http://schemas.microsoft.com/office/drawing/2014/main" id="{59C35A04-6A5A-4759-84F5-52215B436D9F}"/>
                </a:ext>
              </a:extLst>
            </p:cNvPr>
            <p:cNvSpPr/>
            <p:nvPr/>
          </p:nvSpPr>
          <p:spPr>
            <a:xfrm>
              <a:off x="6516894" y="2284520"/>
              <a:ext cx="704943" cy="74406"/>
            </a:xfrm>
            <a:custGeom>
              <a:avLst/>
              <a:gdLst>
                <a:gd name="connsiteX0" fmla="*/ 0 w 694932"/>
                <a:gd name="connsiteY0" fmla="*/ 0 h 74406"/>
                <a:gd name="connsiteX1" fmla="*/ 694932 w 694932"/>
                <a:gd name="connsiteY1" fmla="*/ 0 h 74406"/>
                <a:gd name="connsiteX2" fmla="*/ 694932 w 694932"/>
                <a:gd name="connsiteY2" fmla="*/ 74407 h 74406"/>
                <a:gd name="connsiteX3" fmla="*/ 0 w 694932"/>
                <a:gd name="connsiteY3" fmla="*/ 74407 h 74406"/>
              </a:gdLst>
              <a:ahLst/>
              <a:cxnLst>
                <a:cxn ang="0">
                  <a:pos x="connsiteX0" y="connsiteY0"/>
                </a:cxn>
                <a:cxn ang="0">
                  <a:pos x="connsiteX1" y="connsiteY1"/>
                </a:cxn>
                <a:cxn ang="0">
                  <a:pos x="connsiteX2" y="connsiteY2"/>
                </a:cxn>
                <a:cxn ang="0">
                  <a:pos x="connsiteX3" y="connsiteY3"/>
                </a:cxn>
              </a:cxnLst>
              <a:rect l="l" t="t" r="r" b="b"/>
              <a:pathLst>
                <a:path w="694932" h="74406">
                  <a:moveTo>
                    <a:pt x="0" y="0"/>
                  </a:moveTo>
                  <a:lnTo>
                    <a:pt x="694932" y="0"/>
                  </a:lnTo>
                  <a:lnTo>
                    <a:pt x="694932"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95" name="Freeform: Shape 294">
              <a:extLst>
                <a:ext uri="{FF2B5EF4-FFF2-40B4-BE49-F238E27FC236}">
                  <a16:creationId xmlns:a16="http://schemas.microsoft.com/office/drawing/2014/main" id="{50E039C0-B801-4BA3-8D23-BE0B67BEE630}"/>
                </a:ext>
              </a:extLst>
            </p:cNvPr>
            <p:cNvSpPr/>
            <p:nvPr/>
          </p:nvSpPr>
          <p:spPr>
            <a:xfrm>
              <a:off x="7230709" y="2284546"/>
              <a:ext cx="587674" cy="74355"/>
            </a:xfrm>
            <a:custGeom>
              <a:avLst/>
              <a:gdLst>
                <a:gd name="connsiteX0" fmla="*/ 0 w 450818"/>
                <a:gd name="connsiteY0" fmla="*/ 0 h 55530"/>
                <a:gd name="connsiteX1" fmla="*/ 450818 w 450818"/>
                <a:gd name="connsiteY1" fmla="*/ 0 h 55530"/>
                <a:gd name="connsiteX2" fmla="*/ 450818 w 450818"/>
                <a:gd name="connsiteY2" fmla="*/ 55531 h 55530"/>
                <a:gd name="connsiteX3" fmla="*/ 0 w 450818"/>
                <a:gd name="connsiteY3" fmla="*/ 55531 h 55530"/>
              </a:gdLst>
              <a:ahLst/>
              <a:cxnLst>
                <a:cxn ang="0">
                  <a:pos x="connsiteX0" y="connsiteY0"/>
                </a:cxn>
                <a:cxn ang="0">
                  <a:pos x="connsiteX1" y="connsiteY1"/>
                </a:cxn>
                <a:cxn ang="0">
                  <a:pos x="connsiteX2" y="connsiteY2"/>
                </a:cxn>
                <a:cxn ang="0">
                  <a:pos x="connsiteX3" y="connsiteY3"/>
                </a:cxn>
              </a:cxnLst>
              <a:rect l="l" t="t" r="r" b="b"/>
              <a:pathLst>
                <a:path w="450818" h="55530">
                  <a:moveTo>
                    <a:pt x="0" y="0"/>
                  </a:moveTo>
                  <a:lnTo>
                    <a:pt x="450818" y="0"/>
                  </a:lnTo>
                  <a:lnTo>
                    <a:pt x="450818" y="55531"/>
                  </a:lnTo>
                  <a:lnTo>
                    <a:pt x="0" y="55531"/>
                  </a:lnTo>
                  <a:close/>
                </a:path>
              </a:pathLst>
            </a:custGeom>
            <a:solidFill>
              <a:schemeClr val="accent2"/>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96" name="Freeform: Shape 295">
              <a:extLst>
                <a:ext uri="{FF2B5EF4-FFF2-40B4-BE49-F238E27FC236}">
                  <a16:creationId xmlns:a16="http://schemas.microsoft.com/office/drawing/2014/main" id="{9ED536F2-E164-421F-9F9B-C3B1113B2AE2}"/>
                </a:ext>
              </a:extLst>
            </p:cNvPr>
            <p:cNvSpPr/>
            <p:nvPr/>
          </p:nvSpPr>
          <p:spPr>
            <a:xfrm>
              <a:off x="7230709" y="2284546"/>
              <a:ext cx="474808" cy="74355"/>
            </a:xfrm>
            <a:custGeom>
              <a:avLst/>
              <a:gdLst>
                <a:gd name="connsiteX0" fmla="*/ 0 w 364236"/>
                <a:gd name="connsiteY0" fmla="*/ 0 h 55530"/>
                <a:gd name="connsiteX1" fmla="*/ 364236 w 364236"/>
                <a:gd name="connsiteY1" fmla="*/ 0 h 55530"/>
                <a:gd name="connsiteX2" fmla="*/ 364236 w 364236"/>
                <a:gd name="connsiteY2" fmla="*/ 55531 h 55530"/>
                <a:gd name="connsiteX3" fmla="*/ 0 w 364236"/>
                <a:gd name="connsiteY3" fmla="*/ 55531 h 55530"/>
              </a:gdLst>
              <a:ahLst/>
              <a:cxnLst>
                <a:cxn ang="0">
                  <a:pos x="connsiteX0" y="connsiteY0"/>
                </a:cxn>
                <a:cxn ang="0">
                  <a:pos x="connsiteX1" y="connsiteY1"/>
                </a:cxn>
                <a:cxn ang="0">
                  <a:pos x="connsiteX2" y="connsiteY2"/>
                </a:cxn>
                <a:cxn ang="0">
                  <a:pos x="connsiteX3" y="connsiteY3"/>
                </a:cxn>
              </a:cxnLst>
              <a:rect l="l" t="t" r="r" b="b"/>
              <a:pathLst>
                <a:path w="364236" h="55530">
                  <a:moveTo>
                    <a:pt x="0" y="0"/>
                  </a:moveTo>
                  <a:lnTo>
                    <a:pt x="364236" y="0"/>
                  </a:lnTo>
                  <a:lnTo>
                    <a:pt x="364236"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3" name="Group 252">
            <a:extLst>
              <a:ext uri="{FF2B5EF4-FFF2-40B4-BE49-F238E27FC236}">
                <a16:creationId xmlns:a16="http://schemas.microsoft.com/office/drawing/2014/main" id="{4EB755A6-5884-4501-BE12-0D84E27EE271}"/>
              </a:ext>
            </a:extLst>
          </p:cNvPr>
          <p:cNvGrpSpPr/>
          <p:nvPr/>
        </p:nvGrpSpPr>
        <p:grpSpPr>
          <a:xfrm>
            <a:off x="8642566" y="3447351"/>
            <a:ext cx="1590098" cy="127319"/>
            <a:chOff x="6546121" y="2503453"/>
            <a:chExt cx="1205833" cy="74406"/>
          </a:xfrm>
        </p:grpSpPr>
        <p:sp>
          <p:nvSpPr>
            <p:cNvPr id="288" name="Freeform: Shape 287">
              <a:extLst>
                <a:ext uri="{FF2B5EF4-FFF2-40B4-BE49-F238E27FC236}">
                  <a16:creationId xmlns:a16="http://schemas.microsoft.com/office/drawing/2014/main" id="{3C3A0375-E10F-4C34-9DE7-01E788F44D9C}"/>
                </a:ext>
              </a:extLst>
            </p:cNvPr>
            <p:cNvSpPr/>
            <p:nvPr/>
          </p:nvSpPr>
          <p:spPr>
            <a:xfrm>
              <a:off x="6546121" y="2503453"/>
              <a:ext cx="665705" cy="74406"/>
            </a:xfrm>
            <a:custGeom>
              <a:avLst/>
              <a:gdLst>
                <a:gd name="connsiteX0" fmla="*/ 0 w 665705"/>
                <a:gd name="connsiteY0" fmla="*/ 0 h 74406"/>
                <a:gd name="connsiteX1" fmla="*/ 665706 w 665705"/>
                <a:gd name="connsiteY1" fmla="*/ 0 h 74406"/>
                <a:gd name="connsiteX2" fmla="*/ 665706 w 665705"/>
                <a:gd name="connsiteY2" fmla="*/ 74407 h 74406"/>
                <a:gd name="connsiteX3" fmla="*/ 0 w 665705"/>
                <a:gd name="connsiteY3" fmla="*/ 74407 h 74406"/>
              </a:gdLst>
              <a:ahLst/>
              <a:cxnLst>
                <a:cxn ang="0">
                  <a:pos x="connsiteX0" y="connsiteY0"/>
                </a:cxn>
                <a:cxn ang="0">
                  <a:pos x="connsiteX1" y="connsiteY1"/>
                </a:cxn>
                <a:cxn ang="0">
                  <a:pos x="connsiteX2" y="connsiteY2"/>
                </a:cxn>
                <a:cxn ang="0">
                  <a:pos x="connsiteX3" y="connsiteY3"/>
                </a:cxn>
              </a:cxnLst>
              <a:rect l="l" t="t" r="r" b="b"/>
              <a:pathLst>
                <a:path w="665705" h="74406">
                  <a:moveTo>
                    <a:pt x="0" y="0"/>
                  </a:moveTo>
                  <a:lnTo>
                    <a:pt x="665706" y="0"/>
                  </a:lnTo>
                  <a:lnTo>
                    <a:pt x="665706"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89" name="Freeform: Shape 288">
              <a:extLst>
                <a:ext uri="{FF2B5EF4-FFF2-40B4-BE49-F238E27FC236}">
                  <a16:creationId xmlns:a16="http://schemas.microsoft.com/office/drawing/2014/main" id="{3211849E-2F74-4F5A-BDB7-79F14DBFEE4E}"/>
                </a:ext>
              </a:extLst>
            </p:cNvPr>
            <p:cNvSpPr/>
            <p:nvPr/>
          </p:nvSpPr>
          <p:spPr>
            <a:xfrm>
              <a:off x="6728627" y="2503453"/>
              <a:ext cx="489117" cy="74406"/>
            </a:xfrm>
            <a:custGeom>
              <a:avLst/>
              <a:gdLst>
                <a:gd name="connsiteX0" fmla="*/ 0 w 483198"/>
                <a:gd name="connsiteY0" fmla="*/ 0 h 74406"/>
                <a:gd name="connsiteX1" fmla="*/ 483198 w 483198"/>
                <a:gd name="connsiteY1" fmla="*/ 0 h 74406"/>
                <a:gd name="connsiteX2" fmla="*/ 483198 w 483198"/>
                <a:gd name="connsiteY2" fmla="*/ 74407 h 74406"/>
                <a:gd name="connsiteX3" fmla="*/ 0 w 483198"/>
                <a:gd name="connsiteY3" fmla="*/ 74407 h 74406"/>
              </a:gdLst>
              <a:ahLst/>
              <a:cxnLst>
                <a:cxn ang="0">
                  <a:pos x="connsiteX0" y="connsiteY0"/>
                </a:cxn>
                <a:cxn ang="0">
                  <a:pos x="connsiteX1" y="connsiteY1"/>
                </a:cxn>
                <a:cxn ang="0">
                  <a:pos x="connsiteX2" y="connsiteY2"/>
                </a:cxn>
                <a:cxn ang="0">
                  <a:pos x="connsiteX3" y="connsiteY3"/>
                </a:cxn>
              </a:cxnLst>
              <a:rect l="l" t="t" r="r" b="b"/>
              <a:pathLst>
                <a:path w="483198" h="74406">
                  <a:moveTo>
                    <a:pt x="0" y="0"/>
                  </a:moveTo>
                  <a:lnTo>
                    <a:pt x="483198" y="0"/>
                  </a:lnTo>
                  <a:lnTo>
                    <a:pt x="483198"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90" name="Freeform: Shape 289">
              <a:extLst>
                <a:ext uri="{FF2B5EF4-FFF2-40B4-BE49-F238E27FC236}">
                  <a16:creationId xmlns:a16="http://schemas.microsoft.com/office/drawing/2014/main" id="{E0327A5F-2469-4597-BC10-8818446540A9}"/>
                </a:ext>
              </a:extLst>
            </p:cNvPr>
            <p:cNvSpPr/>
            <p:nvPr/>
          </p:nvSpPr>
          <p:spPr>
            <a:xfrm>
              <a:off x="7230709" y="2503479"/>
              <a:ext cx="521245" cy="74355"/>
            </a:xfrm>
            <a:custGeom>
              <a:avLst/>
              <a:gdLst>
                <a:gd name="connsiteX0" fmla="*/ 0 w 399859"/>
                <a:gd name="connsiteY0" fmla="*/ 0 h 55530"/>
                <a:gd name="connsiteX1" fmla="*/ 399860 w 399859"/>
                <a:gd name="connsiteY1" fmla="*/ 0 h 55530"/>
                <a:gd name="connsiteX2" fmla="*/ 399860 w 399859"/>
                <a:gd name="connsiteY2" fmla="*/ 55531 h 55530"/>
                <a:gd name="connsiteX3" fmla="*/ 0 w 399859"/>
                <a:gd name="connsiteY3" fmla="*/ 55531 h 55530"/>
              </a:gdLst>
              <a:ahLst/>
              <a:cxnLst>
                <a:cxn ang="0">
                  <a:pos x="connsiteX0" y="connsiteY0"/>
                </a:cxn>
                <a:cxn ang="0">
                  <a:pos x="connsiteX1" y="connsiteY1"/>
                </a:cxn>
                <a:cxn ang="0">
                  <a:pos x="connsiteX2" y="connsiteY2"/>
                </a:cxn>
                <a:cxn ang="0">
                  <a:pos x="connsiteX3" y="connsiteY3"/>
                </a:cxn>
              </a:cxnLst>
              <a:rect l="l" t="t" r="r" b="b"/>
              <a:pathLst>
                <a:path w="399859" h="55530">
                  <a:moveTo>
                    <a:pt x="0" y="0"/>
                  </a:moveTo>
                  <a:lnTo>
                    <a:pt x="399860" y="0"/>
                  </a:lnTo>
                  <a:lnTo>
                    <a:pt x="399860" y="55531"/>
                  </a:lnTo>
                  <a:lnTo>
                    <a:pt x="0" y="55531"/>
                  </a:lnTo>
                  <a:close/>
                </a:path>
              </a:pathLst>
            </a:custGeom>
            <a:solidFill>
              <a:schemeClr val="accent2"/>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91" name="Freeform: Shape 290">
              <a:extLst>
                <a:ext uri="{FF2B5EF4-FFF2-40B4-BE49-F238E27FC236}">
                  <a16:creationId xmlns:a16="http://schemas.microsoft.com/office/drawing/2014/main" id="{9D5D36AF-8136-447F-9074-4E7AE019C595}"/>
                </a:ext>
              </a:extLst>
            </p:cNvPr>
            <p:cNvSpPr/>
            <p:nvPr/>
          </p:nvSpPr>
          <p:spPr>
            <a:xfrm>
              <a:off x="7230709" y="2503479"/>
              <a:ext cx="408255" cy="74355"/>
            </a:xfrm>
            <a:custGeom>
              <a:avLst/>
              <a:gdLst>
                <a:gd name="connsiteX0" fmla="*/ 0 w 313182"/>
                <a:gd name="connsiteY0" fmla="*/ 0 h 55530"/>
                <a:gd name="connsiteX1" fmla="*/ 313182 w 313182"/>
                <a:gd name="connsiteY1" fmla="*/ 0 h 55530"/>
                <a:gd name="connsiteX2" fmla="*/ 313182 w 313182"/>
                <a:gd name="connsiteY2" fmla="*/ 55531 h 55530"/>
                <a:gd name="connsiteX3" fmla="*/ 0 w 313182"/>
                <a:gd name="connsiteY3" fmla="*/ 55531 h 55530"/>
              </a:gdLst>
              <a:ahLst/>
              <a:cxnLst>
                <a:cxn ang="0">
                  <a:pos x="connsiteX0" y="connsiteY0"/>
                </a:cxn>
                <a:cxn ang="0">
                  <a:pos x="connsiteX1" y="connsiteY1"/>
                </a:cxn>
                <a:cxn ang="0">
                  <a:pos x="connsiteX2" y="connsiteY2"/>
                </a:cxn>
                <a:cxn ang="0">
                  <a:pos x="connsiteX3" y="connsiteY3"/>
                </a:cxn>
              </a:cxnLst>
              <a:rect l="l" t="t" r="r" b="b"/>
              <a:pathLst>
                <a:path w="313182" h="55530">
                  <a:moveTo>
                    <a:pt x="0" y="0"/>
                  </a:moveTo>
                  <a:lnTo>
                    <a:pt x="313182" y="0"/>
                  </a:lnTo>
                  <a:lnTo>
                    <a:pt x="313182"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4" name="Group 253">
            <a:extLst>
              <a:ext uri="{FF2B5EF4-FFF2-40B4-BE49-F238E27FC236}">
                <a16:creationId xmlns:a16="http://schemas.microsoft.com/office/drawing/2014/main" id="{CF81748C-45E8-4C15-8F5D-8E39F5BE3957}"/>
              </a:ext>
            </a:extLst>
          </p:cNvPr>
          <p:cNvGrpSpPr/>
          <p:nvPr/>
        </p:nvGrpSpPr>
        <p:grpSpPr>
          <a:xfrm>
            <a:off x="8730685" y="3630541"/>
            <a:ext cx="1044920" cy="127319"/>
            <a:chOff x="6612232" y="2613048"/>
            <a:chExt cx="783932" cy="74406"/>
          </a:xfrm>
        </p:grpSpPr>
        <p:sp>
          <p:nvSpPr>
            <p:cNvPr id="283" name="Freeform: Shape 282">
              <a:extLst>
                <a:ext uri="{FF2B5EF4-FFF2-40B4-BE49-F238E27FC236}">
                  <a16:creationId xmlns:a16="http://schemas.microsoft.com/office/drawing/2014/main" id="{EBCCE510-56DC-402A-8C1A-906714A9EDA1}"/>
                </a:ext>
              </a:extLst>
            </p:cNvPr>
            <p:cNvSpPr/>
            <p:nvPr/>
          </p:nvSpPr>
          <p:spPr>
            <a:xfrm>
              <a:off x="6612232" y="2613048"/>
              <a:ext cx="599594" cy="74406"/>
            </a:xfrm>
            <a:custGeom>
              <a:avLst/>
              <a:gdLst>
                <a:gd name="connsiteX0" fmla="*/ 0 w 599594"/>
                <a:gd name="connsiteY0" fmla="*/ 0 h 74406"/>
                <a:gd name="connsiteX1" fmla="*/ 599595 w 599594"/>
                <a:gd name="connsiteY1" fmla="*/ 0 h 74406"/>
                <a:gd name="connsiteX2" fmla="*/ 599595 w 599594"/>
                <a:gd name="connsiteY2" fmla="*/ 74407 h 74406"/>
                <a:gd name="connsiteX3" fmla="*/ 0 w 599594"/>
                <a:gd name="connsiteY3" fmla="*/ 74407 h 74406"/>
              </a:gdLst>
              <a:ahLst/>
              <a:cxnLst>
                <a:cxn ang="0">
                  <a:pos x="connsiteX0" y="connsiteY0"/>
                </a:cxn>
                <a:cxn ang="0">
                  <a:pos x="connsiteX1" y="connsiteY1"/>
                </a:cxn>
                <a:cxn ang="0">
                  <a:pos x="connsiteX2" y="connsiteY2"/>
                </a:cxn>
                <a:cxn ang="0">
                  <a:pos x="connsiteX3" y="connsiteY3"/>
                </a:cxn>
              </a:cxnLst>
              <a:rect l="l" t="t" r="r" b="b"/>
              <a:pathLst>
                <a:path w="599594" h="74406">
                  <a:moveTo>
                    <a:pt x="0" y="0"/>
                  </a:moveTo>
                  <a:lnTo>
                    <a:pt x="599595" y="0"/>
                  </a:lnTo>
                  <a:lnTo>
                    <a:pt x="599595" y="74407"/>
                  </a:lnTo>
                  <a:lnTo>
                    <a:pt x="0" y="74407"/>
                  </a:lnTo>
                  <a:close/>
                </a:path>
              </a:pathLst>
            </a:custGeom>
            <a:solidFill>
              <a:schemeClr val="accent2">
                <a:lumMod val="60000"/>
                <a:lumOff val="40000"/>
              </a:schemeClr>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84" name="Freeform: Shape 283">
              <a:extLst>
                <a:ext uri="{FF2B5EF4-FFF2-40B4-BE49-F238E27FC236}">
                  <a16:creationId xmlns:a16="http://schemas.microsoft.com/office/drawing/2014/main" id="{00C9A622-1319-42C3-8CF9-3B6FF8CAA1EF}"/>
                </a:ext>
              </a:extLst>
            </p:cNvPr>
            <p:cNvSpPr/>
            <p:nvPr/>
          </p:nvSpPr>
          <p:spPr>
            <a:xfrm>
              <a:off x="6690595" y="2613048"/>
              <a:ext cx="521103" cy="74406"/>
            </a:xfrm>
            <a:custGeom>
              <a:avLst/>
              <a:gdLst>
                <a:gd name="connsiteX0" fmla="*/ 0 w 521103"/>
                <a:gd name="connsiteY0" fmla="*/ 0 h 74406"/>
                <a:gd name="connsiteX1" fmla="*/ 521104 w 521103"/>
                <a:gd name="connsiteY1" fmla="*/ 0 h 74406"/>
                <a:gd name="connsiteX2" fmla="*/ 521104 w 521103"/>
                <a:gd name="connsiteY2" fmla="*/ 74407 h 74406"/>
                <a:gd name="connsiteX3" fmla="*/ 0 w 521103"/>
                <a:gd name="connsiteY3" fmla="*/ 74407 h 74406"/>
              </a:gdLst>
              <a:ahLst/>
              <a:cxnLst>
                <a:cxn ang="0">
                  <a:pos x="connsiteX0" y="connsiteY0"/>
                </a:cxn>
                <a:cxn ang="0">
                  <a:pos x="connsiteX1" y="connsiteY1"/>
                </a:cxn>
                <a:cxn ang="0">
                  <a:pos x="connsiteX2" y="connsiteY2"/>
                </a:cxn>
                <a:cxn ang="0">
                  <a:pos x="connsiteX3" y="connsiteY3"/>
                </a:cxn>
              </a:cxnLst>
              <a:rect l="l" t="t" r="r" b="b"/>
              <a:pathLst>
                <a:path w="521103" h="74406">
                  <a:moveTo>
                    <a:pt x="0" y="0"/>
                  </a:moveTo>
                  <a:lnTo>
                    <a:pt x="521104" y="0"/>
                  </a:lnTo>
                  <a:lnTo>
                    <a:pt x="521104"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85" name="Freeform: Shape 284">
              <a:extLst>
                <a:ext uri="{FF2B5EF4-FFF2-40B4-BE49-F238E27FC236}">
                  <a16:creationId xmlns:a16="http://schemas.microsoft.com/office/drawing/2014/main" id="{D6D27B66-EF90-40F2-8A4D-80F7BC71EEA1}"/>
                </a:ext>
              </a:extLst>
            </p:cNvPr>
            <p:cNvSpPr/>
            <p:nvPr/>
          </p:nvSpPr>
          <p:spPr>
            <a:xfrm>
              <a:off x="7008388" y="2613048"/>
              <a:ext cx="203438" cy="74406"/>
            </a:xfrm>
            <a:custGeom>
              <a:avLst/>
              <a:gdLst>
                <a:gd name="connsiteX0" fmla="*/ 0 w 203438"/>
                <a:gd name="connsiteY0" fmla="*/ 0 h 74406"/>
                <a:gd name="connsiteX1" fmla="*/ 203438 w 203438"/>
                <a:gd name="connsiteY1" fmla="*/ 0 h 74406"/>
                <a:gd name="connsiteX2" fmla="*/ 203438 w 203438"/>
                <a:gd name="connsiteY2" fmla="*/ 74407 h 74406"/>
                <a:gd name="connsiteX3" fmla="*/ 0 w 203438"/>
                <a:gd name="connsiteY3" fmla="*/ 74407 h 74406"/>
              </a:gdLst>
              <a:ahLst/>
              <a:cxnLst>
                <a:cxn ang="0">
                  <a:pos x="connsiteX0" y="connsiteY0"/>
                </a:cxn>
                <a:cxn ang="0">
                  <a:pos x="connsiteX1" y="connsiteY1"/>
                </a:cxn>
                <a:cxn ang="0">
                  <a:pos x="connsiteX2" y="connsiteY2"/>
                </a:cxn>
                <a:cxn ang="0">
                  <a:pos x="connsiteX3" y="connsiteY3"/>
                </a:cxn>
              </a:cxnLst>
              <a:rect l="l" t="t" r="r" b="b"/>
              <a:pathLst>
                <a:path w="203438" h="74406">
                  <a:moveTo>
                    <a:pt x="0" y="0"/>
                  </a:moveTo>
                  <a:lnTo>
                    <a:pt x="203438" y="0"/>
                  </a:lnTo>
                  <a:lnTo>
                    <a:pt x="203438"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86" name="Freeform: Shape 285">
              <a:extLst>
                <a:ext uri="{FF2B5EF4-FFF2-40B4-BE49-F238E27FC236}">
                  <a16:creationId xmlns:a16="http://schemas.microsoft.com/office/drawing/2014/main" id="{98037433-4B71-4DD8-B3AC-8366ACF08B2E}"/>
                </a:ext>
              </a:extLst>
            </p:cNvPr>
            <p:cNvSpPr/>
            <p:nvPr/>
          </p:nvSpPr>
          <p:spPr>
            <a:xfrm>
              <a:off x="7230710" y="2613074"/>
              <a:ext cx="165454" cy="74355"/>
            </a:xfrm>
            <a:custGeom>
              <a:avLst/>
              <a:gdLst>
                <a:gd name="connsiteX0" fmla="*/ 0 w 138207"/>
                <a:gd name="connsiteY0" fmla="*/ 0 h 55530"/>
                <a:gd name="connsiteX1" fmla="*/ 138208 w 138207"/>
                <a:gd name="connsiteY1" fmla="*/ 0 h 55530"/>
                <a:gd name="connsiteX2" fmla="*/ 138208 w 138207"/>
                <a:gd name="connsiteY2" fmla="*/ 55531 h 55530"/>
                <a:gd name="connsiteX3" fmla="*/ 0 w 138207"/>
                <a:gd name="connsiteY3" fmla="*/ 55531 h 55530"/>
              </a:gdLst>
              <a:ahLst/>
              <a:cxnLst>
                <a:cxn ang="0">
                  <a:pos x="connsiteX0" y="connsiteY0"/>
                </a:cxn>
                <a:cxn ang="0">
                  <a:pos x="connsiteX1" y="connsiteY1"/>
                </a:cxn>
                <a:cxn ang="0">
                  <a:pos x="connsiteX2" y="connsiteY2"/>
                </a:cxn>
                <a:cxn ang="0">
                  <a:pos x="connsiteX3" y="connsiteY3"/>
                </a:cxn>
              </a:cxnLst>
              <a:rect l="l" t="t" r="r" b="b"/>
              <a:pathLst>
                <a:path w="138207" h="55530">
                  <a:moveTo>
                    <a:pt x="0" y="0"/>
                  </a:moveTo>
                  <a:lnTo>
                    <a:pt x="138208" y="0"/>
                  </a:lnTo>
                  <a:lnTo>
                    <a:pt x="138208" y="55531"/>
                  </a:lnTo>
                  <a:lnTo>
                    <a:pt x="0" y="55531"/>
                  </a:lnTo>
                  <a:close/>
                </a:path>
              </a:pathLst>
            </a:custGeom>
            <a:solidFill>
              <a:schemeClr val="accent2"/>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87" name="Freeform: Shape 286">
              <a:extLst>
                <a:ext uri="{FF2B5EF4-FFF2-40B4-BE49-F238E27FC236}">
                  <a16:creationId xmlns:a16="http://schemas.microsoft.com/office/drawing/2014/main" id="{490F6846-FB4A-4D2A-AF31-70C515ECF00E}"/>
                </a:ext>
              </a:extLst>
            </p:cNvPr>
            <p:cNvSpPr/>
            <p:nvPr/>
          </p:nvSpPr>
          <p:spPr>
            <a:xfrm>
              <a:off x="7215619" y="2613074"/>
              <a:ext cx="60809" cy="74355"/>
            </a:xfrm>
            <a:custGeom>
              <a:avLst/>
              <a:gdLst>
                <a:gd name="connsiteX0" fmla="*/ 0 w 22002"/>
                <a:gd name="connsiteY0" fmla="*/ 0 h 55530"/>
                <a:gd name="connsiteX1" fmla="*/ 22003 w 22002"/>
                <a:gd name="connsiteY1" fmla="*/ 0 h 55530"/>
                <a:gd name="connsiteX2" fmla="*/ 22003 w 22002"/>
                <a:gd name="connsiteY2" fmla="*/ 55531 h 55530"/>
                <a:gd name="connsiteX3" fmla="*/ 0 w 22002"/>
                <a:gd name="connsiteY3" fmla="*/ 55531 h 55530"/>
              </a:gdLst>
              <a:ahLst/>
              <a:cxnLst>
                <a:cxn ang="0">
                  <a:pos x="connsiteX0" y="connsiteY0"/>
                </a:cxn>
                <a:cxn ang="0">
                  <a:pos x="connsiteX1" y="connsiteY1"/>
                </a:cxn>
                <a:cxn ang="0">
                  <a:pos x="connsiteX2" y="connsiteY2"/>
                </a:cxn>
                <a:cxn ang="0">
                  <a:pos x="connsiteX3" y="connsiteY3"/>
                </a:cxn>
              </a:cxnLst>
              <a:rect l="l" t="t" r="r" b="b"/>
              <a:pathLst>
                <a:path w="22002" h="55530">
                  <a:moveTo>
                    <a:pt x="0" y="0"/>
                  </a:moveTo>
                  <a:lnTo>
                    <a:pt x="22003" y="0"/>
                  </a:lnTo>
                  <a:lnTo>
                    <a:pt x="22003"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5" name="Group 254">
            <a:extLst>
              <a:ext uri="{FF2B5EF4-FFF2-40B4-BE49-F238E27FC236}">
                <a16:creationId xmlns:a16="http://schemas.microsoft.com/office/drawing/2014/main" id="{907777B9-FD29-4E01-BBCE-4A442C0D7493}"/>
              </a:ext>
            </a:extLst>
          </p:cNvPr>
          <p:cNvGrpSpPr/>
          <p:nvPr/>
        </p:nvGrpSpPr>
        <p:grpSpPr>
          <a:xfrm>
            <a:off x="8783421" y="3813731"/>
            <a:ext cx="893788" cy="127319"/>
            <a:chOff x="6651796" y="2722515"/>
            <a:chExt cx="670548" cy="74406"/>
          </a:xfrm>
        </p:grpSpPr>
        <p:sp>
          <p:nvSpPr>
            <p:cNvPr id="280" name="Freeform: Shape 279">
              <a:extLst>
                <a:ext uri="{FF2B5EF4-FFF2-40B4-BE49-F238E27FC236}">
                  <a16:creationId xmlns:a16="http://schemas.microsoft.com/office/drawing/2014/main" id="{7C8342E5-FFD8-4894-A622-8C8B7D6E3F30}"/>
                </a:ext>
              </a:extLst>
            </p:cNvPr>
            <p:cNvSpPr/>
            <p:nvPr/>
          </p:nvSpPr>
          <p:spPr>
            <a:xfrm>
              <a:off x="6651796" y="2722515"/>
              <a:ext cx="560030" cy="74406"/>
            </a:xfrm>
            <a:custGeom>
              <a:avLst/>
              <a:gdLst>
                <a:gd name="connsiteX0" fmla="*/ 0 w 560030"/>
                <a:gd name="connsiteY0" fmla="*/ 0 h 74406"/>
                <a:gd name="connsiteX1" fmla="*/ 560030 w 560030"/>
                <a:gd name="connsiteY1" fmla="*/ 0 h 74406"/>
                <a:gd name="connsiteX2" fmla="*/ 560030 w 560030"/>
                <a:gd name="connsiteY2" fmla="*/ 74407 h 74406"/>
                <a:gd name="connsiteX3" fmla="*/ 0 w 560030"/>
                <a:gd name="connsiteY3" fmla="*/ 74407 h 74406"/>
              </a:gdLst>
              <a:ahLst/>
              <a:cxnLst>
                <a:cxn ang="0">
                  <a:pos x="connsiteX0" y="connsiteY0"/>
                </a:cxn>
                <a:cxn ang="0">
                  <a:pos x="connsiteX1" y="connsiteY1"/>
                </a:cxn>
                <a:cxn ang="0">
                  <a:pos x="connsiteX2" y="connsiteY2"/>
                </a:cxn>
                <a:cxn ang="0">
                  <a:pos x="connsiteX3" y="connsiteY3"/>
                </a:cxn>
              </a:cxnLst>
              <a:rect l="l" t="t" r="r" b="b"/>
              <a:pathLst>
                <a:path w="560030" h="74406">
                  <a:moveTo>
                    <a:pt x="0" y="0"/>
                  </a:moveTo>
                  <a:lnTo>
                    <a:pt x="560030" y="0"/>
                  </a:lnTo>
                  <a:lnTo>
                    <a:pt x="560030"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81" name="Freeform: Shape 280">
              <a:extLst>
                <a:ext uri="{FF2B5EF4-FFF2-40B4-BE49-F238E27FC236}">
                  <a16:creationId xmlns:a16="http://schemas.microsoft.com/office/drawing/2014/main" id="{F440D1C1-A16C-43D2-BAD4-62D5511765B4}"/>
                </a:ext>
              </a:extLst>
            </p:cNvPr>
            <p:cNvSpPr/>
            <p:nvPr/>
          </p:nvSpPr>
          <p:spPr>
            <a:xfrm>
              <a:off x="6757982" y="2722515"/>
              <a:ext cx="453843" cy="74406"/>
            </a:xfrm>
            <a:custGeom>
              <a:avLst/>
              <a:gdLst>
                <a:gd name="connsiteX0" fmla="*/ 0 w 453843"/>
                <a:gd name="connsiteY0" fmla="*/ 0 h 74406"/>
                <a:gd name="connsiteX1" fmla="*/ 453844 w 453843"/>
                <a:gd name="connsiteY1" fmla="*/ 0 h 74406"/>
                <a:gd name="connsiteX2" fmla="*/ 453844 w 453843"/>
                <a:gd name="connsiteY2" fmla="*/ 74407 h 74406"/>
                <a:gd name="connsiteX3" fmla="*/ 0 w 453843"/>
                <a:gd name="connsiteY3" fmla="*/ 74407 h 74406"/>
              </a:gdLst>
              <a:ahLst/>
              <a:cxnLst>
                <a:cxn ang="0">
                  <a:pos x="connsiteX0" y="connsiteY0"/>
                </a:cxn>
                <a:cxn ang="0">
                  <a:pos x="connsiteX1" y="connsiteY1"/>
                </a:cxn>
                <a:cxn ang="0">
                  <a:pos x="connsiteX2" y="connsiteY2"/>
                </a:cxn>
                <a:cxn ang="0">
                  <a:pos x="connsiteX3" y="connsiteY3"/>
                </a:cxn>
              </a:cxnLst>
              <a:rect l="l" t="t" r="r" b="b"/>
              <a:pathLst>
                <a:path w="453843" h="74406">
                  <a:moveTo>
                    <a:pt x="0" y="0"/>
                  </a:moveTo>
                  <a:lnTo>
                    <a:pt x="453844" y="0"/>
                  </a:lnTo>
                  <a:lnTo>
                    <a:pt x="453844"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82" name="Freeform: Shape 281">
              <a:extLst>
                <a:ext uri="{FF2B5EF4-FFF2-40B4-BE49-F238E27FC236}">
                  <a16:creationId xmlns:a16="http://schemas.microsoft.com/office/drawing/2014/main" id="{39DC30FD-DF31-4D76-A9BB-2904C76A7700}"/>
                </a:ext>
              </a:extLst>
            </p:cNvPr>
            <p:cNvSpPr/>
            <p:nvPr/>
          </p:nvSpPr>
          <p:spPr>
            <a:xfrm>
              <a:off x="7217252" y="2722541"/>
              <a:ext cx="105092" cy="74355"/>
            </a:xfrm>
            <a:custGeom>
              <a:avLst/>
              <a:gdLst>
                <a:gd name="connsiteX0" fmla="*/ 0 w 87344"/>
                <a:gd name="connsiteY0" fmla="*/ 0 h 55530"/>
                <a:gd name="connsiteX1" fmla="*/ 87344 w 87344"/>
                <a:gd name="connsiteY1" fmla="*/ 0 h 55530"/>
                <a:gd name="connsiteX2" fmla="*/ 87344 w 87344"/>
                <a:gd name="connsiteY2" fmla="*/ 55531 h 55530"/>
                <a:gd name="connsiteX3" fmla="*/ 0 w 87344"/>
                <a:gd name="connsiteY3" fmla="*/ 55531 h 55530"/>
              </a:gdLst>
              <a:ahLst/>
              <a:cxnLst>
                <a:cxn ang="0">
                  <a:pos x="connsiteX0" y="connsiteY0"/>
                </a:cxn>
                <a:cxn ang="0">
                  <a:pos x="connsiteX1" y="connsiteY1"/>
                </a:cxn>
                <a:cxn ang="0">
                  <a:pos x="connsiteX2" y="connsiteY2"/>
                </a:cxn>
                <a:cxn ang="0">
                  <a:pos x="connsiteX3" y="connsiteY3"/>
                </a:cxn>
              </a:cxnLst>
              <a:rect l="l" t="t" r="r" b="b"/>
              <a:pathLst>
                <a:path w="87344" h="55530">
                  <a:moveTo>
                    <a:pt x="0" y="0"/>
                  </a:moveTo>
                  <a:lnTo>
                    <a:pt x="87344" y="0"/>
                  </a:lnTo>
                  <a:lnTo>
                    <a:pt x="87344"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6" name="Group 255">
            <a:extLst>
              <a:ext uri="{FF2B5EF4-FFF2-40B4-BE49-F238E27FC236}">
                <a16:creationId xmlns:a16="http://schemas.microsoft.com/office/drawing/2014/main" id="{2CD409F8-DDC4-4A18-A58E-00D0F3DCB7DA}"/>
              </a:ext>
            </a:extLst>
          </p:cNvPr>
          <p:cNvGrpSpPr/>
          <p:nvPr/>
        </p:nvGrpSpPr>
        <p:grpSpPr>
          <a:xfrm>
            <a:off x="8819660" y="3989791"/>
            <a:ext cx="804218" cy="127319"/>
            <a:chOff x="6680895" y="2831982"/>
            <a:chExt cx="603350" cy="74406"/>
          </a:xfrm>
        </p:grpSpPr>
        <p:sp>
          <p:nvSpPr>
            <p:cNvPr id="277" name="Freeform: Shape 276">
              <a:extLst>
                <a:ext uri="{FF2B5EF4-FFF2-40B4-BE49-F238E27FC236}">
                  <a16:creationId xmlns:a16="http://schemas.microsoft.com/office/drawing/2014/main" id="{42579A89-01B8-40A8-88EB-510D4FB0F92E}"/>
                </a:ext>
              </a:extLst>
            </p:cNvPr>
            <p:cNvSpPr/>
            <p:nvPr/>
          </p:nvSpPr>
          <p:spPr>
            <a:xfrm>
              <a:off x="6680895" y="2831982"/>
              <a:ext cx="530930" cy="74406"/>
            </a:xfrm>
            <a:custGeom>
              <a:avLst/>
              <a:gdLst>
                <a:gd name="connsiteX0" fmla="*/ 0 w 530930"/>
                <a:gd name="connsiteY0" fmla="*/ 0 h 74406"/>
                <a:gd name="connsiteX1" fmla="*/ 530931 w 530930"/>
                <a:gd name="connsiteY1" fmla="*/ 0 h 74406"/>
                <a:gd name="connsiteX2" fmla="*/ 530931 w 530930"/>
                <a:gd name="connsiteY2" fmla="*/ 74407 h 74406"/>
                <a:gd name="connsiteX3" fmla="*/ 0 w 530930"/>
                <a:gd name="connsiteY3" fmla="*/ 74407 h 74406"/>
              </a:gdLst>
              <a:ahLst/>
              <a:cxnLst>
                <a:cxn ang="0">
                  <a:pos x="connsiteX0" y="connsiteY0"/>
                </a:cxn>
                <a:cxn ang="0">
                  <a:pos x="connsiteX1" y="connsiteY1"/>
                </a:cxn>
                <a:cxn ang="0">
                  <a:pos x="connsiteX2" y="connsiteY2"/>
                </a:cxn>
                <a:cxn ang="0">
                  <a:pos x="connsiteX3" y="connsiteY3"/>
                </a:cxn>
              </a:cxnLst>
              <a:rect l="l" t="t" r="r" b="b"/>
              <a:pathLst>
                <a:path w="530930" h="74406">
                  <a:moveTo>
                    <a:pt x="0" y="0"/>
                  </a:moveTo>
                  <a:lnTo>
                    <a:pt x="530931" y="0"/>
                  </a:lnTo>
                  <a:lnTo>
                    <a:pt x="530931"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78" name="Freeform: Shape 277">
              <a:extLst>
                <a:ext uri="{FF2B5EF4-FFF2-40B4-BE49-F238E27FC236}">
                  <a16:creationId xmlns:a16="http://schemas.microsoft.com/office/drawing/2014/main" id="{B704D850-B8A8-4475-9C76-2F486D8CAD53}"/>
                </a:ext>
              </a:extLst>
            </p:cNvPr>
            <p:cNvSpPr/>
            <p:nvPr/>
          </p:nvSpPr>
          <p:spPr>
            <a:xfrm>
              <a:off x="6796270" y="2831982"/>
              <a:ext cx="426614" cy="74406"/>
            </a:xfrm>
            <a:custGeom>
              <a:avLst/>
              <a:gdLst>
                <a:gd name="connsiteX0" fmla="*/ 0 w 415555"/>
                <a:gd name="connsiteY0" fmla="*/ 0 h 74406"/>
                <a:gd name="connsiteX1" fmla="*/ 415556 w 415555"/>
                <a:gd name="connsiteY1" fmla="*/ 0 h 74406"/>
                <a:gd name="connsiteX2" fmla="*/ 415556 w 415555"/>
                <a:gd name="connsiteY2" fmla="*/ 74407 h 74406"/>
                <a:gd name="connsiteX3" fmla="*/ 0 w 415555"/>
                <a:gd name="connsiteY3" fmla="*/ 74407 h 74406"/>
              </a:gdLst>
              <a:ahLst/>
              <a:cxnLst>
                <a:cxn ang="0">
                  <a:pos x="connsiteX0" y="connsiteY0"/>
                </a:cxn>
                <a:cxn ang="0">
                  <a:pos x="connsiteX1" y="connsiteY1"/>
                </a:cxn>
                <a:cxn ang="0">
                  <a:pos x="connsiteX2" y="connsiteY2"/>
                </a:cxn>
                <a:cxn ang="0">
                  <a:pos x="connsiteX3" y="connsiteY3"/>
                </a:cxn>
              </a:cxnLst>
              <a:rect l="l" t="t" r="r" b="b"/>
              <a:pathLst>
                <a:path w="415555" h="74406">
                  <a:moveTo>
                    <a:pt x="0" y="0"/>
                  </a:moveTo>
                  <a:lnTo>
                    <a:pt x="415556" y="0"/>
                  </a:lnTo>
                  <a:lnTo>
                    <a:pt x="415556"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79" name="Freeform: Shape 278">
              <a:extLst>
                <a:ext uri="{FF2B5EF4-FFF2-40B4-BE49-F238E27FC236}">
                  <a16:creationId xmlns:a16="http://schemas.microsoft.com/office/drawing/2014/main" id="{4BE7CB18-CCFF-4A17-921F-A5C8C66D3093}"/>
                </a:ext>
              </a:extLst>
            </p:cNvPr>
            <p:cNvSpPr/>
            <p:nvPr/>
          </p:nvSpPr>
          <p:spPr>
            <a:xfrm>
              <a:off x="7217099" y="2832008"/>
              <a:ext cx="67146" cy="74355"/>
            </a:xfrm>
            <a:custGeom>
              <a:avLst/>
              <a:gdLst>
                <a:gd name="connsiteX0" fmla="*/ 0 w 57245"/>
                <a:gd name="connsiteY0" fmla="*/ 0 h 55530"/>
                <a:gd name="connsiteX1" fmla="*/ 57245 w 57245"/>
                <a:gd name="connsiteY1" fmla="*/ 0 h 55530"/>
                <a:gd name="connsiteX2" fmla="*/ 57245 w 57245"/>
                <a:gd name="connsiteY2" fmla="*/ 55531 h 55530"/>
                <a:gd name="connsiteX3" fmla="*/ 0 w 57245"/>
                <a:gd name="connsiteY3" fmla="*/ 55531 h 55530"/>
              </a:gdLst>
              <a:ahLst/>
              <a:cxnLst>
                <a:cxn ang="0">
                  <a:pos x="connsiteX0" y="connsiteY0"/>
                </a:cxn>
                <a:cxn ang="0">
                  <a:pos x="connsiteX1" y="connsiteY1"/>
                </a:cxn>
                <a:cxn ang="0">
                  <a:pos x="connsiteX2" y="connsiteY2"/>
                </a:cxn>
                <a:cxn ang="0">
                  <a:pos x="connsiteX3" y="connsiteY3"/>
                </a:cxn>
              </a:cxnLst>
              <a:rect l="l" t="t" r="r" b="b"/>
              <a:pathLst>
                <a:path w="57245" h="55530">
                  <a:moveTo>
                    <a:pt x="0" y="0"/>
                  </a:moveTo>
                  <a:lnTo>
                    <a:pt x="57245" y="0"/>
                  </a:lnTo>
                  <a:lnTo>
                    <a:pt x="57245"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7" name="Group 256">
            <a:extLst>
              <a:ext uri="{FF2B5EF4-FFF2-40B4-BE49-F238E27FC236}">
                <a16:creationId xmlns:a16="http://schemas.microsoft.com/office/drawing/2014/main" id="{CF98B857-71AB-4B58-B394-9949FC4620D5}"/>
              </a:ext>
            </a:extLst>
          </p:cNvPr>
          <p:cNvGrpSpPr/>
          <p:nvPr/>
        </p:nvGrpSpPr>
        <p:grpSpPr>
          <a:xfrm>
            <a:off x="8822207" y="4180111"/>
            <a:ext cx="858175" cy="131394"/>
            <a:chOff x="6680895" y="2939748"/>
            <a:chExt cx="643830" cy="76787"/>
          </a:xfrm>
        </p:grpSpPr>
        <p:sp>
          <p:nvSpPr>
            <p:cNvPr id="274" name="Freeform: Shape 273">
              <a:extLst>
                <a:ext uri="{FF2B5EF4-FFF2-40B4-BE49-F238E27FC236}">
                  <a16:creationId xmlns:a16="http://schemas.microsoft.com/office/drawing/2014/main" id="{8A644ABB-26E9-4AD9-A7F4-989FF9CD9A77}"/>
                </a:ext>
              </a:extLst>
            </p:cNvPr>
            <p:cNvSpPr/>
            <p:nvPr/>
          </p:nvSpPr>
          <p:spPr>
            <a:xfrm>
              <a:off x="6680895" y="2940769"/>
              <a:ext cx="530930" cy="74406"/>
            </a:xfrm>
            <a:custGeom>
              <a:avLst/>
              <a:gdLst>
                <a:gd name="connsiteX0" fmla="*/ 0 w 530930"/>
                <a:gd name="connsiteY0" fmla="*/ 0 h 74406"/>
                <a:gd name="connsiteX1" fmla="*/ 530931 w 530930"/>
                <a:gd name="connsiteY1" fmla="*/ 0 h 74406"/>
                <a:gd name="connsiteX2" fmla="*/ 530931 w 530930"/>
                <a:gd name="connsiteY2" fmla="*/ 74407 h 74406"/>
                <a:gd name="connsiteX3" fmla="*/ 0 w 530930"/>
                <a:gd name="connsiteY3" fmla="*/ 74407 h 74406"/>
              </a:gdLst>
              <a:ahLst/>
              <a:cxnLst>
                <a:cxn ang="0">
                  <a:pos x="connsiteX0" y="connsiteY0"/>
                </a:cxn>
                <a:cxn ang="0">
                  <a:pos x="connsiteX1" y="connsiteY1"/>
                </a:cxn>
                <a:cxn ang="0">
                  <a:pos x="connsiteX2" y="connsiteY2"/>
                </a:cxn>
                <a:cxn ang="0">
                  <a:pos x="connsiteX3" y="connsiteY3"/>
                </a:cxn>
              </a:cxnLst>
              <a:rect l="l" t="t" r="r" b="b"/>
              <a:pathLst>
                <a:path w="530930" h="74406">
                  <a:moveTo>
                    <a:pt x="0" y="0"/>
                  </a:moveTo>
                  <a:lnTo>
                    <a:pt x="530931" y="0"/>
                  </a:lnTo>
                  <a:lnTo>
                    <a:pt x="530931"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75" name="Freeform: Shape 274">
              <a:extLst>
                <a:ext uri="{FF2B5EF4-FFF2-40B4-BE49-F238E27FC236}">
                  <a16:creationId xmlns:a16="http://schemas.microsoft.com/office/drawing/2014/main" id="{1CA0F3DF-1342-43B9-9499-93590ECF9924}"/>
                </a:ext>
              </a:extLst>
            </p:cNvPr>
            <p:cNvSpPr/>
            <p:nvPr/>
          </p:nvSpPr>
          <p:spPr>
            <a:xfrm>
              <a:off x="6799206" y="2939748"/>
              <a:ext cx="415172" cy="74406"/>
            </a:xfrm>
            <a:custGeom>
              <a:avLst/>
              <a:gdLst>
                <a:gd name="connsiteX0" fmla="*/ 0 w 415172"/>
                <a:gd name="connsiteY0" fmla="*/ 0 h 74406"/>
                <a:gd name="connsiteX1" fmla="*/ 415173 w 415172"/>
                <a:gd name="connsiteY1" fmla="*/ 0 h 74406"/>
                <a:gd name="connsiteX2" fmla="*/ 415173 w 415172"/>
                <a:gd name="connsiteY2" fmla="*/ 74407 h 74406"/>
                <a:gd name="connsiteX3" fmla="*/ 0 w 415172"/>
                <a:gd name="connsiteY3" fmla="*/ 74407 h 74406"/>
              </a:gdLst>
              <a:ahLst/>
              <a:cxnLst>
                <a:cxn ang="0">
                  <a:pos x="connsiteX0" y="connsiteY0"/>
                </a:cxn>
                <a:cxn ang="0">
                  <a:pos x="connsiteX1" y="connsiteY1"/>
                </a:cxn>
                <a:cxn ang="0">
                  <a:pos x="connsiteX2" y="connsiteY2"/>
                </a:cxn>
                <a:cxn ang="0">
                  <a:pos x="connsiteX3" y="connsiteY3"/>
                </a:cxn>
              </a:cxnLst>
              <a:rect l="l" t="t" r="r" b="b"/>
              <a:pathLst>
                <a:path w="415172" h="74406">
                  <a:moveTo>
                    <a:pt x="0" y="0"/>
                  </a:moveTo>
                  <a:lnTo>
                    <a:pt x="415173" y="0"/>
                  </a:lnTo>
                  <a:lnTo>
                    <a:pt x="415173"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76" name="Freeform: Shape 275">
              <a:extLst>
                <a:ext uri="{FF2B5EF4-FFF2-40B4-BE49-F238E27FC236}">
                  <a16:creationId xmlns:a16="http://schemas.microsoft.com/office/drawing/2014/main" id="{B6582BBD-BCD7-42E5-A14E-086FEB65B816}"/>
                </a:ext>
              </a:extLst>
            </p:cNvPr>
            <p:cNvSpPr/>
            <p:nvPr/>
          </p:nvSpPr>
          <p:spPr>
            <a:xfrm>
              <a:off x="7218296" y="2942180"/>
              <a:ext cx="106429" cy="74355"/>
            </a:xfrm>
            <a:custGeom>
              <a:avLst/>
              <a:gdLst>
                <a:gd name="connsiteX0" fmla="*/ 0 w 87058"/>
                <a:gd name="connsiteY0" fmla="*/ 0 h 55530"/>
                <a:gd name="connsiteX1" fmla="*/ 87059 w 87058"/>
                <a:gd name="connsiteY1" fmla="*/ 0 h 55530"/>
                <a:gd name="connsiteX2" fmla="*/ 87059 w 87058"/>
                <a:gd name="connsiteY2" fmla="*/ 55531 h 55530"/>
                <a:gd name="connsiteX3" fmla="*/ 0 w 87058"/>
                <a:gd name="connsiteY3" fmla="*/ 55531 h 55530"/>
              </a:gdLst>
              <a:ahLst/>
              <a:cxnLst>
                <a:cxn ang="0">
                  <a:pos x="connsiteX0" y="connsiteY0"/>
                </a:cxn>
                <a:cxn ang="0">
                  <a:pos x="connsiteX1" y="connsiteY1"/>
                </a:cxn>
                <a:cxn ang="0">
                  <a:pos x="connsiteX2" y="connsiteY2"/>
                </a:cxn>
                <a:cxn ang="0">
                  <a:pos x="connsiteX3" y="connsiteY3"/>
                </a:cxn>
              </a:cxnLst>
              <a:rect l="l" t="t" r="r" b="b"/>
              <a:pathLst>
                <a:path w="87058" h="55530">
                  <a:moveTo>
                    <a:pt x="0" y="0"/>
                  </a:moveTo>
                  <a:lnTo>
                    <a:pt x="87059" y="0"/>
                  </a:lnTo>
                  <a:lnTo>
                    <a:pt x="87059"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8" name="Group 257">
            <a:extLst>
              <a:ext uri="{FF2B5EF4-FFF2-40B4-BE49-F238E27FC236}">
                <a16:creationId xmlns:a16="http://schemas.microsoft.com/office/drawing/2014/main" id="{9F9818F0-E36F-48F5-8739-06D093AC7393}"/>
              </a:ext>
            </a:extLst>
          </p:cNvPr>
          <p:cNvGrpSpPr/>
          <p:nvPr/>
        </p:nvGrpSpPr>
        <p:grpSpPr>
          <a:xfrm>
            <a:off x="8822207" y="4367375"/>
            <a:ext cx="1127968" cy="127319"/>
            <a:chOff x="6680895" y="3051043"/>
            <a:chExt cx="846237" cy="74406"/>
          </a:xfrm>
        </p:grpSpPr>
        <p:sp>
          <p:nvSpPr>
            <p:cNvPr id="271" name="Freeform: Shape 270">
              <a:extLst>
                <a:ext uri="{FF2B5EF4-FFF2-40B4-BE49-F238E27FC236}">
                  <a16:creationId xmlns:a16="http://schemas.microsoft.com/office/drawing/2014/main" id="{4FA375C4-6979-4EB7-92AD-D21902DB8D49}"/>
                </a:ext>
              </a:extLst>
            </p:cNvPr>
            <p:cNvSpPr/>
            <p:nvPr/>
          </p:nvSpPr>
          <p:spPr>
            <a:xfrm>
              <a:off x="6680895" y="3051043"/>
              <a:ext cx="530930" cy="74406"/>
            </a:xfrm>
            <a:custGeom>
              <a:avLst/>
              <a:gdLst>
                <a:gd name="connsiteX0" fmla="*/ 0 w 530930"/>
                <a:gd name="connsiteY0" fmla="*/ 0 h 74406"/>
                <a:gd name="connsiteX1" fmla="*/ 530931 w 530930"/>
                <a:gd name="connsiteY1" fmla="*/ 0 h 74406"/>
                <a:gd name="connsiteX2" fmla="*/ 530931 w 530930"/>
                <a:gd name="connsiteY2" fmla="*/ 74407 h 74406"/>
                <a:gd name="connsiteX3" fmla="*/ 0 w 530930"/>
                <a:gd name="connsiteY3" fmla="*/ 74407 h 74406"/>
              </a:gdLst>
              <a:ahLst/>
              <a:cxnLst>
                <a:cxn ang="0">
                  <a:pos x="connsiteX0" y="connsiteY0"/>
                </a:cxn>
                <a:cxn ang="0">
                  <a:pos x="connsiteX1" y="connsiteY1"/>
                </a:cxn>
                <a:cxn ang="0">
                  <a:pos x="connsiteX2" y="connsiteY2"/>
                </a:cxn>
                <a:cxn ang="0">
                  <a:pos x="connsiteX3" y="connsiteY3"/>
                </a:cxn>
              </a:cxnLst>
              <a:rect l="l" t="t" r="r" b="b"/>
              <a:pathLst>
                <a:path w="530930" h="74406">
                  <a:moveTo>
                    <a:pt x="0" y="0"/>
                  </a:moveTo>
                  <a:lnTo>
                    <a:pt x="530931" y="0"/>
                  </a:lnTo>
                  <a:lnTo>
                    <a:pt x="530931"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72" name="Freeform: Shape 271">
              <a:extLst>
                <a:ext uri="{FF2B5EF4-FFF2-40B4-BE49-F238E27FC236}">
                  <a16:creationId xmlns:a16="http://schemas.microsoft.com/office/drawing/2014/main" id="{3C7046CE-66CC-4656-AB7E-D5D9EA771611}"/>
                </a:ext>
              </a:extLst>
            </p:cNvPr>
            <p:cNvSpPr/>
            <p:nvPr/>
          </p:nvSpPr>
          <p:spPr>
            <a:xfrm>
              <a:off x="6728500" y="3051043"/>
              <a:ext cx="483325" cy="74406"/>
            </a:xfrm>
            <a:custGeom>
              <a:avLst/>
              <a:gdLst>
                <a:gd name="connsiteX0" fmla="*/ 0 w 483325"/>
                <a:gd name="connsiteY0" fmla="*/ 0 h 74406"/>
                <a:gd name="connsiteX1" fmla="*/ 483326 w 483325"/>
                <a:gd name="connsiteY1" fmla="*/ 0 h 74406"/>
                <a:gd name="connsiteX2" fmla="*/ 483326 w 483325"/>
                <a:gd name="connsiteY2" fmla="*/ 74407 h 74406"/>
                <a:gd name="connsiteX3" fmla="*/ 0 w 483325"/>
                <a:gd name="connsiteY3" fmla="*/ 74407 h 74406"/>
              </a:gdLst>
              <a:ahLst/>
              <a:cxnLst>
                <a:cxn ang="0">
                  <a:pos x="connsiteX0" y="connsiteY0"/>
                </a:cxn>
                <a:cxn ang="0">
                  <a:pos x="connsiteX1" y="connsiteY1"/>
                </a:cxn>
                <a:cxn ang="0">
                  <a:pos x="connsiteX2" y="connsiteY2"/>
                </a:cxn>
                <a:cxn ang="0">
                  <a:pos x="connsiteX3" y="connsiteY3"/>
                </a:cxn>
              </a:cxnLst>
              <a:rect l="l" t="t" r="r" b="b"/>
              <a:pathLst>
                <a:path w="483325" h="74406">
                  <a:moveTo>
                    <a:pt x="0" y="0"/>
                  </a:moveTo>
                  <a:lnTo>
                    <a:pt x="483326" y="0"/>
                  </a:lnTo>
                  <a:lnTo>
                    <a:pt x="483326"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73" name="Freeform: Shape 272">
              <a:extLst>
                <a:ext uri="{FF2B5EF4-FFF2-40B4-BE49-F238E27FC236}">
                  <a16:creationId xmlns:a16="http://schemas.microsoft.com/office/drawing/2014/main" id="{8A8F2791-BE60-46AF-A10C-9DCCE764404A}"/>
                </a:ext>
              </a:extLst>
            </p:cNvPr>
            <p:cNvSpPr/>
            <p:nvPr/>
          </p:nvSpPr>
          <p:spPr>
            <a:xfrm>
              <a:off x="7217253" y="3051069"/>
              <a:ext cx="309879" cy="74355"/>
            </a:xfrm>
            <a:custGeom>
              <a:avLst/>
              <a:gdLst>
                <a:gd name="connsiteX0" fmla="*/ 0 w 239934"/>
                <a:gd name="connsiteY0" fmla="*/ 0 h 55530"/>
                <a:gd name="connsiteX1" fmla="*/ 239935 w 239934"/>
                <a:gd name="connsiteY1" fmla="*/ 0 h 55530"/>
                <a:gd name="connsiteX2" fmla="*/ 239935 w 239934"/>
                <a:gd name="connsiteY2" fmla="*/ 55531 h 55530"/>
                <a:gd name="connsiteX3" fmla="*/ 0 w 239934"/>
                <a:gd name="connsiteY3" fmla="*/ 55531 h 55530"/>
              </a:gdLst>
              <a:ahLst/>
              <a:cxnLst>
                <a:cxn ang="0">
                  <a:pos x="connsiteX0" y="connsiteY0"/>
                </a:cxn>
                <a:cxn ang="0">
                  <a:pos x="connsiteX1" y="connsiteY1"/>
                </a:cxn>
                <a:cxn ang="0">
                  <a:pos x="connsiteX2" y="connsiteY2"/>
                </a:cxn>
                <a:cxn ang="0">
                  <a:pos x="connsiteX3" y="connsiteY3"/>
                </a:cxn>
              </a:cxnLst>
              <a:rect l="l" t="t" r="r" b="b"/>
              <a:pathLst>
                <a:path w="239934" h="55530">
                  <a:moveTo>
                    <a:pt x="0" y="0"/>
                  </a:moveTo>
                  <a:lnTo>
                    <a:pt x="239935" y="0"/>
                  </a:lnTo>
                  <a:lnTo>
                    <a:pt x="239935"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59" name="Group 258">
            <a:extLst>
              <a:ext uri="{FF2B5EF4-FFF2-40B4-BE49-F238E27FC236}">
                <a16:creationId xmlns:a16="http://schemas.microsoft.com/office/drawing/2014/main" id="{FFCEC2D4-85A8-4993-A97C-CAE91B8C802A}"/>
              </a:ext>
            </a:extLst>
          </p:cNvPr>
          <p:cNvGrpSpPr/>
          <p:nvPr/>
        </p:nvGrpSpPr>
        <p:grpSpPr>
          <a:xfrm>
            <a:off x="8873074" y="4550565"/>
            <a:ext cx="988228" cy="127319"/>
            <a:chOff x="6719056" y="3160510"/>
            <a:chExt cx="758493" cy="74406"/>
          </a:xfrm>
        </p:grpSpPr>
        <p:sp>
          <p:nvSpPr>
            <p:cNvPr id="267" name="Freeform: Shape 266">
              <a:extLst>
                <a:ext uri="{FF2B5EF4-FFF2-40B4-BE49-F238E27FC236}">
                  <a16:creationId xmlns:a16="http://schemas.microsoft.com/office/drawing/2014/main" id="{43B1C044-61F2-484F-A295-986BC7FB0318}"/>
                </a:ext>
              </a:extLst>
            </p:cNvPr>
            <p:cNvSpPr/>
            <p:nvPr/>
          </p:nvSpPr>
          <p:spPr>
            <a:xfrm>
              <a:off x="6719056" y="3160510"/>
              <a:ext cx="492770" cy="74406"/>
            </a:xfrm>
            <a:custGeom>
              <a:avLst/>
              <a:gdLst>
                <a:gd name="connsiteX0" fmla="*/ 0 w 492770"/>
                <a:gd name="connsiteY0" fmla="*/ 0 h 74406"/>
                <a:gd name="connsiteX1" fmla="*/ 492770 w 492770"/>
                <a:gd name="connsiteY1" fmla="*/ 0 h 74406"/>
                <a:gd name="connsiteX2" fmla="*/ 492770 w 492770"/>
                <a:gd name="connsiteY2" fmla="*/ 74407 h 74406"/>
                <a:gd name="connsiteX3" fmla="*/ 0 w 492770"/>
                <a:gd name="connsiteY3" fmla="*/ 74407 h 74406"/>
              </a:gdLst>
              <a:ahLst/>
              <a:cxnLst>
                <a:cxn ang="0">
                  <a:pos x="connsiteX0" y="connsiteY0"/>
                </a:cxn>
                <a:cxn ang="0">
                  <a:pos x="connsiteX1" y="connsiteY1"/>
                </a:cxn>
                <a:cxn ang="0">
                  <a:pos x="connsiteX2" y="connsiteY2"/>
                </a:cxn>
                <a:cxn ang="0">
                  <a:pos x="connsiteX3" y="connsiteY3"/>
                </a:cxn>
              </a:cxnLst>
              <a:rect l="l" t="t" r="r" b="b"/>
              <a:pathLst>
                <a:path w="492770" h="74406">
                  <a:moveTo>
                    <a:pt x="0" y="0"/>
                  </a:moveTo>
                  <a:lnTo>
                    <a:pt x="492770" y="0"/>
                  </a:lnTo>
                  <a:lnTo>
                    <a:pt x="492770"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68" name="Freeform: Shape 267">
              <a:extLst>
                <a:ext uri="{FF2B5EF4-FFF2-40B4-BE49-F238E27FC236}">
                  <a16:creationId xmlns:a16="http://schemas.microsoft.com/office/drawing/2014/main" id="{6F231963-5F3D-4275-BEC8-A4A05D124D5B}"/>
                </a:ext>
              </a:extLst>
            </p:cNvPr>
            <p:cNvSpPr/>
            <p:nvPr/>
          </p:nvSpPr>
          <p:spPr>
            <a:xfrm>
              <a:off x="6796654" y="3160510"/>
              <a:ext cx="429972" cy="74406"/>
            </a:xfrm>
            <a:custGeom>
              <a:avLst/>
              <a:gdLst>
                <a:gd name="connsiteX0" fmla="*/ 0 w 415172"/>
                <a:gd name="connsiteY0" fmla="*/ 0 h 74406"/>
                <a:gd name="connsiteX1" fmla="*/ 415173 w 415172"/>
                <a:gd name="connsiteY1" fmla="*/ 0 h 74406"/>
                <a:gd name="connsiteX2" fmla="*/ 415173 w 415172"/>
                <a:gd name="connsiteY2" fmla="*/ 74407 h 74406"/>
                <a:gd name="connsiteX3" fmla="*/ 0 w 415172"/>
                <a:gd name="connsiteY3" fmla="*/ 74407 h 74406"/>
              </a:gdLst>
              <a:ahLst/>
              <a:cxnLst>
                <a:cxn ang="0">
                  <a:pos x="connsiteX0" y="connsiteY0"/>
                </a:cxn>
                <a:cxn ang="0">
                  <a:pos x="connsiteX1" y="connsiteY1"/>
                </a:cxn>
                <a:cxn ang="0">
                  <a:pos x="connsiteX2" y="connsiteY2"/>
                </a:cxn>
                <a:cxn ang="0">
                  <a:pos x="connsiteX3" y="connsiteY3"/>
                </a:cxn>
              </a:cxnLst>
              <a:rect l="l" t="t" r="r" b="b"/>
              <a:pathLst>
                <a:path w="415172" h="74406">
                  <a:moveTo>
                    <a:pt x="0" y="0"/>
                  </a:moveTo>
                  <a:lnTo>
                    <a:pt x="415173" y="0"/>
                  </a:lnTo>
                  <a:lnTo>
                    <a:pt x="415173"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69" name="Freeform: Shape 268">
              <a:extLst>
                <a:ext uri="{FF2B5EF4-FFF2-40B4-BE49-F238E27FC236}">
                  <a16:creationId xmlns:a16="http://schemas.microsoft.com/office/drawing/2014/main" id="{67750DA5-E3FB-45AF-982A-18566FEF1CE4}"/>
                </a:ext>
              </a:extLst>
            </p:cNvPr>
            <p:cNvSpPr/>
            <p:nvPr/>
          </p:nvSpPr>
          <p:spPr>
            <a:xfrm>
              <a:off x="7230709" y="3160536"/>
              <a:ext cx="246840" cy="74355"/>
            </a:xfrm>
            <a:custGeom>
              <a:avLst/>
              <a:gdLst>
                <a:gd name="connsiteX0" fmla="*/ 0 w 189357"/>
                <a:gd name="connsiteY0" fmla="*/ 0 h 55530"/>
                <a:gd name="connsiteX1" fmla="*/ 189357 w 189357"/>
                <a:gd name="connsiteY1" fmla="*/ 0 h 55530"/>
                <a:gd name="connsiteX2" fmla="*/ 189357 w 189357"/>
                <a:gd name="connsiteY2" fmla="*/ 55531 h 55530"/>
                <a:gd name="connsiteX3" fmla="*/ 0 w 189357"/>
                <a:gd name="connsiteY3" fmla="*/ 55531 h 55530"/>
              </a:gdLst>
              <a:ahLst/>
              <a:cxnLst>
                <a:cxn ang="0">
                  <a:pos x="connsiteX0" y="connsiteY0"/>
                </a:cxn>
                <a:cxn ang="0">
                  <a:pos x="connsiteX1" y="connsiteY1"/>
                </a:cxn>
                <a:cxn ang="0">
                  <a:pos x="connsiteX2" y="connsiteY2"/>
                </a:cxn>
                <a:cxn ang="0">
                  <a:pos x="connsiteX3" y="connsiteY3"/>
                </a:cxn>
              </a:cxnLst>
              <a:rect l="l" t="t" r="r" b="b"/>
              <a:pathLst>
                <a:path w="189357" h="55530">
                  <a:moveTo>
                    <a:pt x="0" y="0"/>
                  </a:moveTo>
                  <a:lnTo>
                    <a:pt x="189357" y="0"/>
                  </a:lnTo>
                  <a:lnTo>
                    <a:pt x="189357" y="55531"/>
                  </a:lnTo>
                  <a:lnTo>
                    <a:pt x="0" y="55531"/>
                  </a:lnTo>
                  <a:close/>
                </a:path>
              </a:pathLst>
            </a:custGeom>
            <a:solidFill>
              <a:schemeClr val="accent2"/>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70" name="Freeform: Shape 269">
              <a:extLst>
                <a:ext uri="{FF2B5EF4-FFF2-40B4-BE49-F238E27FC236}">
                  <a16:creationId xmlns:a16="http://schemas.microsoft.com/office/drawing/2014/main" id="{C73D742A-4297-4608-B218-3069EF18DFAB}"/>
                </a:ext>
              </a:extLst>
            </p:cNvPr>
            <p:cNvSpPr/>
            <p:nvPr/>
          </p:nvSpPr>
          <p:spPr>
            <a:xfrm>
              <a:off x="7230709" y="3160536"/>
              <a:ext cx="171348" cy="74355"/>
            </a:xfrm>
            <a:custGeom>
              <a:avLst/>
              <a:gdLst>
                <a:gd name="connsiteX0" fmla="*/ 0 w 131445"/>
                <a:gd name="connsiteY0" fmla="*/ 0 h 55530"/>
                <a:gd name="connsiteX1" fmla="*/ 131445 w 131445"/>
                <a:gd name="connsiteY1" fmla="*/ 0 h 55530"/>
                <a:gd name="connsiteX2" fmla="*/ 131445 w 131445"/>
                <a:gd name="connsiteY2" fmla="*/ 55531 h 55530"/>
                <a:gd name="connsiteX3" fmla="*/ 0 w 131445"/>
                <a:gd name="connsiteY3" fmla="*/ 55531 h 55530"/>
              </a:gdLst>
              <a:ahLst/>
              <a:cxnLst>
                <a:cxn ang="0">
                  <a:pos x="connsiteX0" y="connsiteY0"/>
                </a:cxn>
                <a:cxn ang="0">
                  <a:pos x="connsiteX1" y="connsiteY1"/>
                </a:cxn>
                <a:cxn ang="0">
                  <a:pos x="connsiteX2" y="connsiteY2"/>
                </a:cxn>
                <a:cxn ang="0">
                  <a:pos x="connsiteX3" y="connsiteY3"/>
                </a:cxn>
              </a:cxnLst>
              <a:rect l="l" t="t" r="r" b="b"/>
              <a:pathLst>
                <a:path w="131445" h="55530">
                  <a:moveTo>
                    <a:pt x="0" y="0"/>
                  </a:moveTo>
                  <a:lnTo>
                    <a:pt x="131445" y="0"/>
                  </a:lnTo>
                  <a:lnTo>
                    <a:pt x="131445"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grpSp>
        <p:nvGrpSpPr>
          <p:cNvPr id="260" name="Group 259">
            <a:extLst>
              <a:ext uri="{FF2B5EF4-FFF2-40B4-BE49-F238E27FC236}">
                <a16:creationId xmlns:a16="http://schemas.microsoft.com/office/drawing/2014/main" id="{1FCFD07C-500E-474A-900F-0C38FDB9616C}"/>
              </a:ext>
            </a:extLst>
          </p:cNvPr>
          <p:cNvGrpSpPr/>
          <p:nvPr/>
        </p:nvGrpSpPr>
        <p:grpSpPr>
          <a:xfrm>
            <a:off x="8874094" y="4733750"/>
            <a:ext cx="1215737" cy="127319"/>
            <a:chOff x="6719822" y="3269977"/>
            <a:chExt cx="912084" cy="74406"/>
          </a:xfrm>
        </p:grpSpPr>
        <p:sp>
          <p:nvSpPr>
            <p:cNvPr id="261" name="Freeform: Shape 260">
              <a:extLst>
                <a:ext uri="{FF2B5EF4-FFF2-40B4-BE49-F238E27FC236}">
                  <a16:creationId xmlns:a16="http://schemas.microsoft.com/office/drawing/2014/main" id="{9A6B9FFE-6224-43C4-B772-D91966E4B7DA}"/>
                </a:ext>
              </a:extLst>
            </p:cNvPr>
            <p:cNvSpPr/>
            <p:nvPr/>
          </p:nvSpPr>
          <p:spPr>
            <a:xfrm>
              <a:off x="6719822" y="3269977"/>
              <a:ext cx="492004" cy="74406"/>
            </a:xfrm>
            <a:custGeom>
              <a:avLst/>
              <a:gdLst>
                <a:gd name="connsiteX0" fmla="*/ 0 w 492004"/>
                <a:gd name="connsiteY0" fmla="*/ 0 h 74406"/>
                <a:gd name="connsiteX1" fmla="*/ 492005 w 492004"/>
                <a:gd name="connsiteY1" fmla="*/ 0 h 74406"/>
                <a:gd name="connsiteX2" fmla="*/ 492005 w 492004"/>
                <a:gd name="connsiteY2" fmla="*/ 74407 h 74406"/>
                <a:gd name="connsiteX3" fmla="*/ 0 w 492004"/>
                <a:gd name="connsiteY3" fmla="*/ 74407 h 74406"/>
              </a:gdLst>
              <a:ahLst/>
              <a:cxnLst>
                <a:cxn ang="0">
                  <a:pos x="connsiteX0" y="connsiteY0"/>
                </a:cxn>
                <a:cxn ang="0">
                  <a:pos x="connsiteX1" y="connsiteY1"/>
                </a:cxn>
                <a:cxn ang="0">
                  <a:pos x="connsiteX2" y="connsiteY2"/>
                </a:cxn>
                <a:cxn ang="0">
                  <a:pos x="connsiteX3" y="connsiteY3"/>
                </a:cxn>
              </a:cxnLst>
              <a:rect l="l" t="t" r="r" b="b"/>
              <a:pathLst>
                <a:path w="492004" h="74406">
                  <a:moveTo>
                    <a:pt x="0" y="0"/>
                  </a:moveTo>
                  <a:lnTo>
                    <a:pt x="492005" y="0"/>
                  </a:lnTo>
                  <a:lnTo>
                    <a:pt x="492005" y="74407"/>
                  </a:lnTo>
                  <a:lnTo>
                    <a:pt x="0" y="74407"/>
                  </a:lnTo>
                  <a:close/>
                </a:path>
              </a:pathLst>
            </a:custGeom>
            <a:solidFill>
              <a:schemeClr val="accent2">
                <a:lumMod val="60000"/>
                <a:lumOff val="40000"/>
              </a:schemeClr>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62" name="Freeform: Shape 261">
              <a:extLst>
                <a:ext uri="{FF2B5EF4-FFF2-40B4-BE49-F238E27FC236}">
                  <a16:creationId xmlns:a16="http://schemas.microsoft.com/office/drawing/2014/main" id="{7835EEFC-11F3-4EBF-85FD-E69523D2EA68}"/>
                </a:ext>
              </a:extLst>
            </p:cNvPr>
            <p:cNvSpPr/>
            <p:nvPr/>
          </p:nvSpPr>
          <p:spPr>
            <a:xfrm>
              <a:off x="6757855" y="3269977"/>
              <a:ext cx="453843" cy="74406"/>
            </a:xfrm>
            <a:custGeom>
              <a:avLst/>
              <a:gdLst>
                <a:gd name="connsiteX0" fmla="*/ 0 w 453843"/>
                <a:gd name="connsiteY0" fmla="*/ 0 h 74406"/>
                <a:gd name="connsiteX1" fmla="*/ 453844 w 453843"/>
                <a:gd name="connsiteY1" fmla="*/ 0 h 74406"/>
                <a:gd name="connsiteX2" fmla="*/ 453844 w 453843"/>
                <a:gd name="connsiteY2" fmla="*/ 74407 h 74406"/>
                <a:gd name="connsiteX3" fmla="*/ 0 w 453843"/>
                <a:gd name="connsiteY3" fmla="*/ 74407 h 74406"/>
              </a:gdLst>
              <a:ahLst/>
              <a:cxnLst>
                <a:cxn ang="0">
                  <a:pos x="connsiteX0" y="connsiteY0"/>
                </a:cxn>
                <a:cxn ang="0">
                  <a:pos x="connsiteX1" y="connsiteY1"/>
                </a:cxn>
                <a:cxn ang="0">
                  <a:pos x="connsiteX2" y="connsiteY2"/>
                </a:cxn>
                <a:cxn ang="0">
                  <a:pos x="connsiteX3" y="connsiteY3"/>
                </a:cxn>
              </a:cxnLst>
              <a:rect l="l" t="t" r="r" b="b"/>
              <a:pathLst>
                <a:path w="453843" h="74406">
                  <a:moveTo>
                    <a:pt x="0" y="0"/>
                  </a:moveTo>
                  <a:lnTo>
                    <a:pt x="453844" y="0"/>
                  </a:lnTo>
                  <a:lnTo>
                    <a:pt x="453844" y="74407"/>
                  </a:lnTo>
                  <a:lnTo>
                    <a:pt x="0" y="74407"/>
                  </a:lnTo>
                  <a:close/>
                </a:path>
              </a:pathLst>
            </a:custGeom>
            <a:solidFill>
              <a:schemeClr val="accent2"/>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63" name="Freeform: Shape 262">
              <a:extLst>
                <a:ext uri="{FF2B5EF4-FFF2-40B4-BE49-F238E27FC236}">
                  <a16:creationId xmlns:a16="http://schemas.microsoft.com/office/drawing/2014/main" id="{E57C3762-DB92-4E92-A2FC-0BE795E17673}"/>
                </a:ext>
              </a:extLst>
            </p:cNvPr>
            <p:cNvSpPr/>
            <p:nvPr/>
          </p:nvSpPr>
          <p:spPr>
            <a:xfrm>
              <a:off x="6901946" y="3269977"/>
              <a:ext cx="309879" cy="74406"/>
            </a:xfrm>
            <a:custGeom>
              <a:avLst/>
              <a:gdLst>
                <a:gd name="connsiteX0" fmla="*/ 0 w 309879"/>
                <a:gd name="connsiteY0" fmla="*/ 0 h 74406"/>
                <a:gd name="connsiteX1" fmla="*/ 309880 w 309879"/>
                <a:gd name="connsiteY1" fmla="*/ 0 h 74406"/>
                <a:gd name="connsiteX2" fmla="*/ 309880 w 309879"/>
                <a:gd name="connsiteY2" fmla="*/ 74407 h 74406"/>
                <a:gd name="connsiteX3" fmla="*/ 0 w 309879"/>
                <a:gd name="connsiteY3" fmla="*/ 74407 h 74406"/>
              </a:gdLst>
              <a:ahLst/>
              <a:cxnLst>
                <a:cxn ang="0">
                  <a:pos x="connsiteX0" y="connsiteY0"/>
                </a:cxn>
                <a:cxn ang="0">
                  <a:pos x="connsiteX1" y="connsiteY1"/>
                </a:cxn>
                <a:cxn ang="0">
                  <a:pos x="connsiteX2" y="connsiteY2"/>
                </a:cxn>
                <a:cxn ang="0">
                  <a:pos x="connsiteX3" y="connsiteY3"/>
                </a:cxn>
              </a:cxnLst>
              <a:rect l="l" t="t" r="r" b="b"/>
              <a:pathLst>
                <a:path w="309879" h="74406">
                  <a:moveTo>
                    <a:pt x="0" y="0"/>
                  </a:moveTo>
                  <a:lnTo>
                    <a:pt x="309880" y="0"/>
                  </a:lnTo>
                  <a:lnTo>
                    <a:pt x="309880" y="74407"/>
                  </a:lnTo>
                  <a:lnTo>
                    <a:pt x="0" y="74407"/>
                  </a:lnTo>
                  <a:close/>
                </a:path>
              </a:pathLst>
            </a:custGeom>
            <a:solidFill>
              <a:schemeClr val="accent1"/>
            </a:solidFill>
            <a:ln w="12729"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64" name="Freeform: Shape 263">
              <a:extLst>
                <a:ext uri="{FF2B5EF4-FFF2-40B4-BE49-F238E27FC236}">
                  <a16:creationId xmlns:a16="http://schemas.microsoft.com/office/drawing/2014/main" id="{2CEBCBC2-5DE3-429D-BD17-1C7D36D1B0CD}"/>
                </a:ext>
              </a:extLst>
            </p:cNvPr>
            <p:cNvSpPr/>
            <p:nvPr/>
          </p:nvSpPr>
          <p:spPr>
            <a:xfrm>
              <a:off x="7230709" y="3270003"/>
              <a:ext cx="401197" cy="74355"/>
            </a:xfrm>
            <a:custGeom>
              <a:avLst/>
              <a:gdLst>
                <a:gd name="connsiteX0" fmla="*/ 0 w 320135"/>
                <a:gd name="connsiteY0" fmla="*/ 0 h 55530"/>
                <a:gd name="connsiteX1" fmla="*/ 320135 w 320135"/>
                <a:gd name="connsiteY1" fmla="*/ 0 h 55530"/>
                <a:gd name="connsiteX2" fmla="*/ 320135 w 320135"/>
                <a:gd name="connsiteY2" fmla="*/ 55531 h 55530"/>
                <a:gd name="connsiteX3" fmla="*/ 0 w 320135"/>
                <a:gd name="connsiteY3" fmla="*/ 55531 h 55530"/>
              </a:gdLst>
              <a:ahLst/>
              <a:cxnLst>
                <a:cxn ang="0">
                  <a:pos x="connsiteX0" y="connsiteY0"/>
                </a:cxn>
                <a:cxn ang="0">
                  <a:pos x="connsiteX1" y="connsiteY1"/>
                </a:cxn>
                <a:cxn ang="0">
                  <a:pos x="connsiteX2" y="connsiteY2"/>
                </a:cxn>
                <a:cxn ang="0">
                  <a:pos x="connsiteX3" y="connsiteY3"/>
                </a:cxn>
              </a:cxnLst>
              <a:rect l="l" t="t" r="r" b="b"/>
              <a:pathLst>
                <a:path w="320135" h="55530">
                  <a:moveTo>
                    <a:pt x="0" y="0"/>
                  </a:moveTo>
                  <a:lnTo>
                    <a:pt x="320135" y="0"/>
                  </a:lnTo>
                  <a:lnTo>
                    <a:pt x="320135" y="55531"/>
                  </a:lnTo>
                  <a:lnTo>
                    <a:pt x="0" y="55531"/>
                  </a:lnTo>
                  <a:close/>
                </a:path>
              </a:pathLst>
            </a:custGeom>
            <a:solidFill>
              <a:schemeClr val="accent2">
                <a:lumMod val="60000"/>
                <a:lumOff val="40000"/>
              </a:schemeClr>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65" name="Freeform: Shape 264">
              <a:extLst>
                <a:ext uri="{FF2B5EF4-FFF2-40B4-BE49-F238E27FC236}">
                  <a16:creationId xmlns:a16="http://schemas.microsoft.com/office/drawing/2014/main" id="{0372681F-3E20-4641-BFD3-E5BFF51CC23C}"/>
                </a:ext>
              </a:extLst>
            </p:cNvPr>
            <p:cNvSpPr/>
            <p:nvPr/>
          </p:nvSpPr>
          <p:spPr>
            <a:xfrm>
              <a:off x="7230710" y="3270003"/>
              <a:ext cx="355478" cy="74355"/>
            </a:xfrm>
            <a:custGeom>
              <a:avLst/>
              <a:gdLst>
                <a:gd name="connsiteX0" fmla="*/ 0 w 283654"/>
                <a:gd name="connsiteY0" fmla="*/ 0 h 55530"/>
                <a:gd name="connsiteX1" fmla="*/ 283655 w 283654"/>
                <a:gd name="connsiteY1" fmla="*/ 0 h 55530"/>
                <a:gd name="connsiteX2" fmla="*/ 283655 w 283654"/>
                <a:gd name="connsiteY2" fmla="*/ 55531 h 55530"/>
                <a:gd name="connsiteX3" fmla="*/ 0 w 283654"/>
                <a:gd name="connsiteY3" fmla="*/ 55531 h 55530"/>
              </a:gdLst>
              <a:ahLst/>
              <a:cxnLst>
                <a:cxn ang="0">
                  <a:pos x="connsiteX0" y="connsiteY0"/>
                </a:cxn>
                <a:cxn ang="0">
                  <a:pos x="connsiteX1" y="connsiteY1"/>
                </a:cxn>
                <a:cxn ang="0">
                  <a:pos x="connsiteX2" y="connsiteY2"/>
                </a:cxn>
                <a:cxn ang="0">
                  <a:pos x="connsiteX3" y="connsiteY3"/>
                </a:cxn>
              </a:cxnLst>
              <a:rect l="l" t="t" r="r" b="b"/>
              <a:pathLst>
                <a:path w="283654" h="55530">
                  <a:moveTo>
                    <a:pt x="0" y="0"/>
                  </a:moveTo>
                  <a:lnTo>
                    <a:pt x="283655" y="0"/>
                  </a:lnTo>
                  <a:lnTo>
                    <a:pt x="283655" y="55531"/>
                  </a:lnTo>
                  <a:lnTo>
                    <a:pt x="0" y="55531"/>
                  </a:lnTo>
                  <a:close/>
                </a:path>
              </a:pathLst>
            </a:custGeom>
            <a:solidFill>
              <a:schemeClr val="accent2"/>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sp>
          <p:nvSpPr>
            <p:cNvPr id="266" name="Freeform: Shape 265">
              <a:extLst>
                <a:ext uri="{FF2B5EF4-FFF2-40B4-BE49-F238E27FC236}">
                  <a16:creationId xmlns:a16="http://schemas.microsoft.com/office/drawing/2014/main" id="{6C708BBE-48E4-45B9-A6E9-F17BCB4A28A4}"/>
                </a:ext>
              </a:extLst>
            </p:cNvPr>
            <p:cNvSpPr/>
            <p:nvPr/>
          </p:nvSpPr>
          <p:spPr>
            <a:xfrm>
              <a:off x="7218296" y="3270003"/>
              <a:ext cx="270735" cy="74355"/>
            </a:xfrm>
            <a:custGeom>
              <a:avLst/>
              <a:gdLst>
                <a:gd name="connsiteX0" fmla="*/ 0 w 211169"/>
                <a:gd name="connsiteY0" fmla="*/ 0 h 55530"/>
                <a:gd name="connsiteX1" fmla="*/ 211169 w 211169"/>
                <a:gd name="connsiteY1" fmla="*/ 0 h 55530"/>
                <a:gd name="connsiteX2" fmla="*/ 211169 w 211169"/>
                <a:gd name="connsiteY2" fmla="*/ 55531 h 55530"/>
                <a:gd name="connsiteX3" fmla="*/ 0 w 211169"/>
                <a:gd name="connsiteY3" fmla="*/ 55531 h 55530"/>
              </a:gdLst>
              <a:ahLst/>
              <a:cxnLst>
                <a:cxn ang="0">
                  <a:pos x="connsiteX0" y="connsiteY0"/>
                </a:cxn>
                <a:cxn ang="0">
                  <a:pos x="connsiteX1" y="connsiteY1"/>
                </a:cxn>
                <a:cxn ang="0">
                  <a:pos x="connsiteX2" y="connsiteY2"/>
                </a:cxn>
                <a:cxn ang="0">
                  <a:pos x="connsiteX3" y="connsiteY3"/>
                </a:cxn>
              </a:cxnLst>
              <a:rect l="l" t="t" r="r" b="b"/>
              <a:pathLst>
                <a:path w="211169" h="55530">
                  <a:moveTo>
                    <a:pt x="0" y="0"/>
                  </a:moveTo>
                  <a:lnTo>
                    <a:pt x="211169" y="0"/>
                  </a:lnTo>
                  <a:lnTo>
                    <a:pt x="211169" y="55531"/>
                  </a:lnTo>
                  <a:lnTo>
                    <a:pt x="0" y="55531"/>
                  </a:lnTo>
                  <a:close/>
                </a:path>
              </a:pathLst>
            </a:custGeom>
            <a:solidFill>
              <a:schemeClr val="accent1"/>
            </a:solidFill>
            <a:ln w="9525"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srgbClr val="000000"/>
                </a:solidFill>
                <a:effectLst/>
                <a:uLnTx/>
                <a:uFillTx/>
                <a:latin typeface="Calibri"/>
                <a:ea typeface="+mn-ea"/>
                <a:cs typeface="+mn-cs"/>
              </a:endParaRPr>
            </a:p>
          </p:txBody>
        </p:sp>
      </p:grpSp>
      <p:sp>
        <p:nvSpPr>
          <p:cNvPr id="196" name="Freeform 103">
            <a:extLst>
              <a:ext uri="{FF2B5EF4-FFF2-40B4-BE49-F238E27FC236}">
                <a16:creationId xmlns:a16="http://schemas.microsoft.com/office/drawing/2014/main" id="{57526502-D911-4D40-9FF9-3B96DF5A8E49}"/>
              </a:ext>
            </a:extLst>
          </p:cNvPr>
          <p:cNvSpPr/>
          <p:nvPr/>
        </p:nvSpPr>
        <p:spPr>
          <a:xfrm>
            <a:off x="7458255" y="2343948"/>
            <a:ext cx="4160370" cy="2579269"/>
          </a:xfrm>
          <a:custGeom>
            <a:avLst/>
            <a:gdLst>
              <a:gd name="connsiteX0" fmla="*/ 0 w 5600700"/>
              <a:gd name="connsiteY0" fmla="*/ 0 h 2049780"/>
              <a:gd name="connsiteX1" fmla="*/ 0 w 5600700"/>
              <a:gd name="connsiteY1" fmla="*/ 2049780 h 2049780"/>
              <a:gd name="connsiteX2" fmla="*/ 5600700 w 5600700"/>
              <a:gd name="connsiteY2" fmla="*/ 2049780 h 2049780"/>
            </a:gdLst>
            <a:ahLst/>
            <a:cxnLst>
              <a:cxn ang="0">
                <a:pos x="connsiteX0" y="connsiteY0"/>
              </a:cxn>
              <a:cxn ang="0">
                <a:pos x="connsiteX1" y="connsiteY1"/>
              </a:cxn>
              <a:cxn ang="0">
                <a:pos x="connsiteX2" y="connsiteY2"/>
              </a:cxn>
            </a:cxnLst>
            <a:rect l="l" t="t" r="r" b="b"/>
            <a:pathLst>
              <a:path w="5600700" h="2049780">
                <a:moveTo>
                  <a:pt x="0" y="0"/>
                </a:moveTo>
                <a:lnTo>
                  <a:pt x="0" y="2049780"/>
                </a:lnTo>
                <a:lnTo>
                  <a:pt x="5600700" y="2049780"/>
                </a:lnTo>
              </a:path>
            </a:pathLst>
          </a:custGeom>
          <a:noFill/>
          <a:ln w="28575"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6895" rtl="0" eaLnBrk="1" fontAlgn="base" latinLnBrk="0" hangingPunct="1">
              <a:lnSpc>
                <a:spcPct val="100000"/>
              </a:lnSpc>
              <a:spcBef>
                <a:spcPct val="0"/>
              </a:spcBef>
              <a:spcAft>
                <a:spcPct val="0"/>
              </a:spcAft>
              <a:buClrTx/>
              <a:buSzTx/>
              <a:buFontTx/>
              <a:buNone/>
              <a:tabLst/>
              <a:defRPr/>
            </a:pPr>
            <a:endParaRPr kumimoji="0" lang="en-GB" sz="1867"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211" name="Group 210">
            <a:extLst>
              <a:ext uri="{FF2B5EF4-FFF2-40B4-BE49-F238E27FC236}">
                <a16:creationId xmlns:a16="http://schemas.microsoft.com/office/drawing/2014/main" id="{32072E35-751D-497C-829C-503D6230EC2A}"/>
              </a:ext>
            </a:extLst>
          </p:cNvPr>
          <p:cNvGrpSpPr/>
          <p:nvPr/>
        </p:nvGrpSpPr>
        <p:grpSpPr>
          <a:xfrm>
            <a:off x="11221406" y="3442557"/>
            <a:ext cx="524853" cy="1242113"/>
            <a:chOff x="8845994" y="2022996"/>
            <a:chExt cx="393761" cy="725896"/>
          </a:xfrm>
        </p:grpSpPr>
        <p:sp>
          <p:nvSpPr>
            <p:cNvPr id="213" name="Rectangle 212">
              <a:extLst>
                <a:ext uri="{FF2B5EF4-FFF2-40B4-BE49-F238E27FC236}">
                  <a16:creationId xmlns:a16="http://schemas.microsoft.com/office/drawing/2014/main" id="{4A5F8C82-EA79-403D-9C77-E15EF98F8953}"/>
                </a:ext>
              </a:extLst>
            </p:cNvPr>
            <p:cNvSpPr/>
            <p:nvPr/>
          </p:nvSpPr>
          <p:spPr>
            <a:xfrm>
              <a:off x="8962983" y="2166954"/>
              <a:ext cx="181017" cy="581938"/>
            </a:xfrm>
            <a:prstGeom prst="rect">
              <a:avLst/>
            </a:prstGeom>
          </p:spPr>
          <p:txBody>
            <a:bodyPr wrap="square" lIns="0" tIns="0" rIns="0" bIns="0">
              <a:spAutoFit/>
            </a:bodyPr>
            <a:lstStyle/>
            <a:p>
              <a:pPr marL="0" marR="0" lvl="0" indent="0" algn="l"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1</a:t>
              </a:r>
            </a:p>
            <a:p>
              <a:pPr marL="0" marR="0" lvl="0" indent="0" algn="l"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2</a:t>
              </a:r>
            </a:p>
            <a:p>
              <a:pPr marL="0" marR="0" lvl="0" indent="0" algn="l"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3</a:t>
              </a:r>
            </a:p>
            <a:p>
              <a:pPr marL="0" marR="0" lvl="0" indent="0" algn="l" defTabSz="109689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53" normalizeH="0" baseline="0" noProof="0" dirty="0">
                  <a:ln>
                    <a:noFill/>
                  </a:ln>
                  <a:solidFill>
                    <a:srgbClr val="000000"/>
                  </a:solidFill>
                  <a:effectLst/>
                  <a:uLnTx/>
                  <a:uFillTx/>
                  <a:latin typeface="Calibri"/>
                  <a:ea typeface="+mn-ea"/>
                  <a:cs typeface="Arial" charset="0"/>
                </a:rPr>
                <a:t>4</a:t>
              </a:r>
            </a:p>
          </p:txBody>
        </p:sp>
        <p:sp>
          <p:nvSpPr>
            <p:cNvPr id="214" name="Freeform: Shape 213">
              <a:extLst>
                <a:ext uri="{FF2B5EF4-FFF2-40B4-BE49-F238E27FC236}">
                  <a16:creationId xmlns:a16="http://schemas.microsoft.com/office/drawing/2014/main" id="{CFC8A473-9DA5-42B2-94BE-F2D51C1D4A1F}"/>
                </a:ext>
              </a:extLst>
            </p:cNvPr>
            <p:cNvSpPr/>
            <p:nvPr/>
          </p:nvSpPr>
          <p:spPr>
            <a:xfrm>
              <a:off x="8850083" y="2208098"/>
              <a:ext cx="86255" cy="64807"/>
            </a:xfrm>
            <a:custGeom>
              <a:avLst/>
              <a:gdLst>
                <a:gd name="connsiteX0" fmla="*/ 0 w 167212"/>
                <a:gd name="connsiteY0" fmla="*/ 0 h 1492413"/>
                <a:gd name="connsiteX1" fmla="*/ 167213 w 167212"/>
                <a:gd name="connsiteY1" fmla="*/ 0 h 1492413"/>
                <a:gd name="connsiteX2" fmla="*/ 167213 w 167212"/>
                <a:gd name="connsiteY2" fmla="*/ 1492414 h 1492413"/>
                <a:gd name="connsiteX3" fmla="*/ 0 w 167212"/>
                <a:gd name="connsiteY3" fmla="*/ 1492414 h 1492413"/>
              </a:gdLst>
              <a:ahLst/>
              <a:cxnLst>
                <a:cxn ang="0">
                  <a:pos x="connsiteX0" y="connsiteY0"/>
                </a:cxn>
                <a:cxn ang="0">
                  <a:pos x="connsiteX1" y="connsiteY1"/>
                </a:cxn>
                <a:cxn ang="0">
                  <a:pos x="connsiteX2" y="connsiteY2"/>
                </a:cxn>
                <a:cxn ang="0">
                  <a:pos x="connsiteX3" y="connsiteY3"/>
                </a:cxn>
              </a:cxnLst>
              <a:rect l="l" t="t" r="r" b="b"/>
              <a:pathLst>
                <a:path w="167212" h="1492413">
                  <a:moveTo>
                    <a:pt x="0" y="0"/>
                  </a:moveTo>
                  <a:lnTo>
                    <a:pt x="167213" y="0"/>
                  </a:lnTo>
                  <a:lnTo>
                    <a:pt x="167213" y="1492414"/>
                  </a:lnTo>
                  <a:lnTo>
                    <a:pt x="0" y="1492414"/>
                  </a:lnTo>
                  <a:close/>
                </a:path>
              </a:pathLst>
            </a:custGeom>
            <a:solidFill>
              <a:schemeClr val="accent1"/>
            </a:solidFill>
            <a:ln w="12361"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5" name="Freeform: Shape 214">
              <a:extLst>
                <a:ext uri="{FF2B5EF4-FFF2-40B4-BE49-F238E27FC236}">
                  <a16:creationId xmlns:a16="http://schemas.microsoft.com/office/drawing/2014/main" id="{1F1AFED7-C106-4FEC-87BE-377ACD1DAA54}"/>
                </a:ext>
              </a:extLst>
            </p:cNvPr>
            <p:cNvSpPr/>
            <p:nvPr/>
          </p:nvSpPr>
          <p:spPr>
            <a:xfrm>
              <a:off x="8850083" y="2345801"/>
              <a:ext cx="86255" cy="64807"/>
            </a:xfrm>
            <a:custGeom>
              <a:avLst/>
              <a:gdLst>
                <a:gd name="connsiteX0" fmla="*/ 0 w 167212"/>
                <a:gd name="connsiteY0" fmla="*/ 0 h 1277797"/>
                <a:gd name="connsiteX1" fmla="*/ 167213 w 167212"/>
                <a:gd name="connsiteY1" fmla="*/ 0 h 1277797"/>
                <a:gd name="connsiteX2" fmla="*/ 167213 w 167212"/>
                <a:gd name="connsiteY2" fmla="*/ 1277797 h 1277797"/>
                <a:gd name="connsiteX3" fmla="*/ 0 w 167212"/>
                <a:gd name="connsiteY3" fmla="*/ 1277797 h 1277797"/>
              </a:gdLst>
              <a:ahLst/>
              <a:cxnLst>
                <a:cxn ang="0">
                  <a:pos x="connsiteX0" y="connsiteY0"/>
                </a:cxn>
                <a:cxn ang="0">
                  <a:pos x="connsiteX1" y="connsiteY1"/>
                </a:cxn>
                <a:cxn ang="0">
                  <a:pos x="connsiteX2" y="connsiteY2"/>
                </a:cxn>
                <a:cxn ang="0">
                  <a:pos x="connsiteX3" y="connsiteY3"/>
                </a:cxn>
              </a:cxnLst>
              <a:rect l="l" t="t" r="r" b="b"/>
              <a:pathLst>
                <a:path w="167212" h="1277797">
                  <a:moveTo>
                    <a:pt x="0" y="0"/>
                  </a:moveTo>
                  <a:lnTo>
                    <a:pt x="167213" y="0"/>
                  </a:lnTo>
                  <a:lnTo>
                    <a:pt x="167213" y="1277797"/>
                  </a:lnTo>
                  <a:lnTo>
                    <a:pt x="0" y="1277797"/>
                  </a:lnTo>
                  <a:close/>
                </a:path>
              </a:pathLst>
            </a:custGeom>
            <a:solidFill>
              <a:schemeClr val="accent2"/>
            </a:solidFill>
            <a:ln w="12361"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6" name="Freeform: Shape 215">
              <a:extLst>
                <a:ext uri="{FF2B5EF4-FFF2-40B4-BE49-F238E27FC236}">
                  <a16:creationId xmlns:a16="http://schemas.microsoft.com/office/drawing/2014/main" id="{877CEF87-0175-4172-8022-88DA2C444A03}"/>
                </a:ext>
              </a:extLst>
            </p:cNvPr>
            <p:cNvSpPr/>
            <p:nvPr/>
          </p:nvSpPr>
          <p:spPr>
            <a:xfrm>
              <a:off x="8850083" y="2490174"/>
              <a:ext cx="86255" cy="64807"/>
            </a:xfrm>
            <a:custGeom>
              <a:avLst/>
              <a:gdLst>
                <a:gd name="connsiteX0" fmla="*/ 0 w 167212"/>
                <a:gd name="connsiteY0" fmla="*/ 0 h 1102415"/>
                <a:gd name="connsiteX1" fmla="*/ 167213 w 167212"/>
                <a:gd name="connsiteY1" fmla="*/ 0 h 1102415"/>
                <a:gd name="connsiteX2" fmla="*/ 167213 w 167212"/>
                <a:gd name="connsiteY2" fmla="*/ 1102416 h 1102415"/>
                <a:gd name="connsiteX3" fmla="*/ 0 w 167212"/>
                <a:gd name="connsiteY3" fmla="*/ 1102416 h 1102415"/>
              </a:gdLst>
              <a:ahLst/>
              <a:cxnLst>
                <a:cxn ang="0">
                  <a:pos x="connsiteX0" y="connsiteY0"/>
                </a:cxn>
                <a:cxn ang="0">
                  <a:pos x="connsiteX1" y="connsiteY1"/>
                </a:cxn>
                <a:cxn ang="0">
                  <a:pos x="connsiteX2" y="connsiteY2"/>
                </a:cxn>
                <a:cxn ang="0">
                  <a:pos x="connsiteX3" y="connsiteY3"/>
                </a:cxn>
              </a:cxnLst>
              <a:rect l="l" t="t" r="r" b="b"/>
              <a:pathLst>
                <a:path w="167212" h="1102415">
                  <a:moveTo>
                    <a:pt x="0" y="0"/>
                  </a:moveTo>
                  <a:lnTo>
                    <a:pt x="167213" y="0"/>
                  </a:lnTo>
                  <a:lnTo>
                    <a:pt x="167213" y="1102416"/>
                  </a:lnTo>
                  <a:lnTo>
                    <a:pt x="0" y="1102416"/>
                  </a:lnTo>
                  <a:close/>
                </a:path>
              </a:pathLst>
            </a:custGeom>
            <a:solidFill>
              <a:schemeClr val="accent2">
                <a:lumMod val="60000"/>
                <a:lumOff val="40000"/>
              </a:schemeClr>
            </a:solidFill>
            <a:ln w="12361"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7" name="Freeform: Shape 216">
              <a:extLst>
                <a:ext uri="{FF2B5EF4-FFF2-40B4-BE49-F238E27FC236}">
                  <a16:creationId xmlns:a16="http://schemas.microsoft.com/office/drawing/2014/main" id="{7762872F-2E40-40A3-A856-CCE319E62277}"/>
                </a:ext>
              </a:extLst>
            </p:cNvPr>
            <p:cNvSpPr/>
            <p:nvPr/>
          </p:nvSpPr>
          <p:spPr>
            <a:xfrm>
              <a:off x="8850083" y="2645302"/>
              <a:ext cx="86255" cy="64807"/>
            </a:xfrm>
            <a:custGeom>
              <a:avLst/>
              <a:gdLst>
                <a:gd name="connsiteX0" fmla="*/ 0 w 167212"/>
                <a:gd name="connsiteY0" fmla="*/ 0 h 791506"/>
                <a:gd name="connsiteX1" fmla="*/ 167213 w 167212"/>
                <a:gd name="connsiteY1" fmla="*/ 0 h 791506"/>
                <a:gd name="connsiteX2" fmla="*/ 167213 w 167212"/>
                <a:gd name="connsiteY2" fmla="*/ 791507 h 791506"/>
                <a:gd name="connsiteX3" fmla="*/ 0 w 167212"/>
                <a:gd name="connsiteY3" fmla="*/ 791507 h 791506"/>
              </a:gdLst>
              <a:ahLst/>
              <a:cxnLst>
                <a:cxn ang="0">
                  <a:pos x="connsiteX0" y="connsiteY0"/>
                </a:cxn>
                <a:cxn ang="0">
                  <a:pos x="connsiteX1" y="connsiteY1"/>
                </a:cxn>
                <a:cxn ang="0">
                  <a:pos x="connsiteX2" y="connsiteY2"/>
                </a:cxn>
                <a:cxn ang="0">
                  <a:pos x="connsiteX3" y="connsiteY3"/>
                </a:cxn>
              </a:cxnLst>
              <a:rect l="l" t="t" r="r" b="b"/>
              <a:pathLst>
                <a:path w="167212" h="791506">
                  <a:moveTo>
                    <a:pt x="0" y="0"/>
                  </a:moveTo>
                  <a:lnTo>
                    <a:pt x="167213" y="0"/>
                  </a:lnTo>
                  <a:lnTo>
                    <a:pt x="167213" y="791507"/>
                  </a:lnTo>
                  <a:lnTo>
                    <a:pt x="0" y="791507"/>
                  </a:lnTo>
                  <a:close/>
                </a:path>
              </a:pathLst>
            </a:custGeom>
            <a:solidFill>
              <a:schemeClr val="accent1">
                <a:lumMod val="20000"/>
                <a:lumOff val="80000"/>
              </a:schemeClr>
            </a:solidFill>
            <a:ln w="12361"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18" name="Rectangle 217">
              <a:extLst>
                <a:ext uri="{FF2B5EF4-FFF2-40B4-BE49-F238E27FC236}">
                  <a16:creationId xmlns:a16="http://schemas.microsoft.com/office/drawing/2014/main" id="{B0C7A8BE-3C22-4791-ACA7-F8E7F35B8449}"/>
                </a:ext>
              </a:extLst>
            </p:cNvPr>
            <p:cNvSpPr/>
            <p:nvPr/>
          </p:nvSpPr>
          <p:spPr>
            <a:xfrm>
              <a:off x="8845994" y="2022996"/>
              <a:ext cx="393761" cy="145485"/>
            </a:xfrm>
            <a:prstGeom prst="rect">
              <a:avLst/>
            </a:prstGeom>
          </p:spPr>
          <p:txBody>
            <a:bodyPr wrap="square" lIns="0" tIns="0" rIns="0" bIns="0">
              <a:spAutoFit/>
            </a:bodyPr>
            <a:lstStyle/>
            <a:p>
              <a:pPr marL="0" marR="0" lvl="0" indent="0" algn="l" defTabSz="1096895"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53" normalizeH="0" baseline="0" noProof="0" dirty="0">
                  <a:ln>
                    <a:noFill/>
                  </a:ln>
                  <a:solidFill>
                    <a:srgbClr val="000000"/>
                  </a:solidFill>
                  <a:effectLst/>
                  <a:uLnTx/>
                  <a:uFillTx/>
                  <a:latin typeface="Calibri"/>
                  <a:ea typeface="+mn-ea"/>
                  <a:cs typeface="Arial" charset="0"/>
                </a:rPr>
                <a:t>Grade</a:t>
              </a:r>
            </a:p>
          </p:txBody>
        </p:sp>
      </p:grpSp>
      <p:cxnSp>
        <p:nvCxnSpPr>
          <p:cNvPr id="212" name="Straight Connector 211">
            <a:extLst>
              <a:ext uri="{FF2B5EF4-FFF2-40B4-BE49-F238E27FC236}">
                <a16:creationId xmlns:a16="http://schemas.microsoft.com/office/drawing/2014/main" id="{7EE60432-44BA-4C50-95C0-7C27DE9F74D9}"/>
              </a:ext>
            </a:extLst>
          </p:cNvPr>
          <p:cNvCxnSpPr>
            <a:cxnSpLocks/>
          </p:cNvCxnSpPr>
          <p:nvPr/>
        </p:nvCxnSpPr>
        <p:spPr>
          <a:xfrm>
            <a:off x="9538523" y="2308721"/>
            <a:ext cx="0" cy="2602178"/>
          </a:xfrm>
          <a:prstGeom prst="line">
            <a:avLst/>
          </a:prstGeom>
          <a:ln w="28575" cap="sq">
            <a:solidFill>
              <a:schemeClr val="bg1"/>
            </a:solidFill>
            <a:miter lim="800000"/>
          </a:ln>
        </p:spPr>
        <p:style>
          <a:lnRef idx="1">
            <a:schemeClr val="accent1"/>
          </a:lnRef>
          <a:fillRef idx="0">
            <a:schemeClr val="accent1"/>
          </a:fillRef>
          <a:effectRef idx="0">
            <a:schemeClr val="accent1"/>
          </a:effectRef>
          <a:fontRef idx="minor">
            <a:schemeClr val="tx1"/>
          </a:fontRef>
        </p:style>
      </p:cxnSp>
      <p:sp>
        <p:nvSpPr>
          <p:cNvPr id="4" name="Text Box 15">
            <a:extLst>
              <a:ext uri="{FF2B5EF4-FFF2-40B4-BE49-F238E27FC236}">
                <a16:creationId xmlns:a16="http://schemas.microsoft.com/office/drawing/2014/main" id="{4ABA8B4A-4DFF-29D6-54BA-8A5A30409223}"/>
              </a:ext>
            </a:extLst>
          </p:cNvPr>
          <p:cNvSpPr txBox="1">
            <a:spLocks noChangeArrowheads="1"/>
          </p:cNvSpPr>
          <p:nvPr/>
        </p:nvSpPr>
        <p:spPr bwMode="auto">
          <a:xfrm>
            <a:off x="402232" y="6365946"/>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Bartlett. ASH 2022. Abstr 610.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Content Placeholder 4">
            <a:extLst>
              <a:ext uri="{FF2B5EF4-FFF2-40B4-BE49-F238E27FC236}">
                <a16:creationId xmlns:a16="http://schemas.microsoft.com/office/drawing/2014/main" id="{E49C16A2-ED5D-571D-4B32-8E55FF1EA5A8}"/>
              </a:ext>
            </a:extLst>
          </p:cNvPr>
          <p:cNvSpPr>
            <a:spLocks noGrp="1"/>
          </p:cNvSpPr>
          <p:nvPr>
            <p:ph idx="1"/>
          </p:nvPr>
        </p:nvSpPr>
        <p:spPr>
          <a:xfrm>
            <a:off x="6399869" y="5575407"/>
            <a:ext cx="5323648" cy="562816"/>
          </a:xfrm>
        </p:spPr>
        <p:txBody>
          <a:bodyPr/>
          <a:lstStyle/>
          <a:p>
            <a:r>
              <a:rPr lang="en-US" sz="2000" dirty="0"/>
              <a:t>No new serious AEs, grade ≥3 AEs, or TRAEs with additional 10 mo of follow-up</a:t>
            </a:r>
          </a:p>
        </p:txBody>
      </p:sp>
      <p:graphicFrame>
        <p:nvGraphicFramePr>
          <p:cNvPr id="6" name="Table 5">
            <a:extLst>
              <a:ext uri="{FF2B5EF4-FFF2-40B4-BE49-F238E27FC236}">
                <a16:creationId xmlns:a16="http://schemas.microsoft.com/office/drawing/2014/main" id="{7EC890F8-C0C8-86B4-9386-429F38243FA5}"/>
              </a:ext>
            </a:extLst>
          </p:cNvPr>
          <p:cNvGraphicFramePr>
            <a:graphicFrameLocks noGrp="1"/>
          </p:cNvGraphicFramePr>
          <p:nvPr>
            <p:extLst>
              <p:ext uri="{D42A27DB-BD31-4B8C-83A1-F6EECF244321}">
                <p14:modId xmlns:p14="http://schemas.microsoft.com/office/powerpoint/2010/main" val="338257116"/>
              </p:ext>
            </p:extLst>
          </p:nvPr>
        </p:nvGraphicFramePr>
        <p:xfrm>
          <a:off x="716001" y="1596303"/>
          <a:ext cx="4663440" cy="3657600"/>
        </p:xfrm>
        <a:graphic>
          <a:graphicData uri="http://schemas.openxmlformats.org/drawingml/2006/table">
            <a:tbl>
              <a:tblPr firstRow="1" bandRow="1">
                <a:tableStyleId>{F5AB1C69-6EDB-4FF4-983F-18BD219EF322}</a:tableStyleId>
              </a:tblPr>
              <a:tblGrid>
                <a:gridCol w="2926080">
                  <a:extLst>
                    <a:ext uri="{9D8B030D-6E8A-4147-A177-3AD203B41FA5}">
                      <a16:colId xmlns:a16="http://schemas.microsoft.com/office/drawing/2014/main" val="4230268532"/>
                    </a:ext>
                  </a:extLst>
                </a:gridCol>
                <a:gridCol w="1737360">
                  <a:extLst>
                    <a:ext uri="{9D8B030D-6E8A-4147-A177-3AD203B41FA5}">
                      <a16:colId xmlns:a16="http://schemas.microsoft.com/office/drawing/2014/main" val="971768868"/>
                    </a:ext>
                  </a:extLst>
                </a:gridCol>
              </a:tblGrid>
              <a:tr h="587829">
                <a:tc>
                  <a:txBody>
                    <a:bodyPr/>
                    <a:lstStyle/>
                    <a:p>
                      <a:r>
                        <a:rPr lang="en-US" sz="1600" dirty="0">
                          <a:latin typeface="Calibri" panose="020F0502020204030204" pitchFamily="34" charset="0"/>
                          <a:cs typeface="Calibri" panose="020F0502020204030204" pitchFamily="34" charset="0"/>
                        </a:rPr>
                        <a:t>AE, %</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Mosunetuzumab(N = 90)</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548640">
                <a:tc>
                  <a:txBody>
                    <a:bodyPr/>
                    <a:lstStyle/>
                    <a:p>
                      <a:r>
                        <a:rPr lang="en-US" sz="1600" dirty="0">
                          <a:solidFill>
                            <a:schemeClr val="bg1"/>
                          </a:solidFill>
                          <a:latin typeface="Calibri" panose="020F0502020204030204" pitchFamily="34" charset="0"/>
                          <a:cs typeface="Calibri" panose="020F0502020204030204" pitchFamily="34" charset="0"/>
                        </a:rPr>
                        <a:t>Any</a:t>
                      </a:r>
                    </a:p>
                    <a:p>
                      <a:pPr marL="285750" indent="-285750" algn="l" defTabSz="914377" rtl="0" eaLnBrk="1" latinLnBrk="0" hangingPunct="1">
                        <a:buFont typeface="Wingdings" panose="05000000000000000000" pitchFamily="2" charset="2"/>
                        <a:buChar char="§"/>
                      </a:pPr>
                      <a:r>
                        <a:rPr lang="en-US" sz="1600" kern="1200" dirty="0">
                          <a:solidFill>
                            <a:schemeClr val="bg1"/>
                          </a:solidFill>
                          <a:latin typeface="Calibri" panose="020F0502020204030204" pitchFamily="34" charset="0"/>
                          <a:ea typeface="+mn-ea"/>
                          <a:cs typeface="Calibri" panose="020F0502020204030204" pitchFamily="34" charset="0"/>
                        </a:rPr>
                        <a:t>Mosunetuzumab related</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100</a:t>
                      </a:r>
                    </a:p>
                    <a:p>
                      <a:pPr algn="ctr"/>
                      <a:r>
                        <a:rPr lang="en-US" sz="1600" dirty="0">
                          <a:solidFill>
                            <a:schemeClr val="bg1"/>
                          </a:solidFill>
                          <a:latin typeface="Calibri" panose="020F0502020204030204" pitchFamily="34" charset="0"/>
                          <a:cs typeface="Calibri" panose="020F0502020204030204" pitchFamily="34" charset="0"/>
                        </a:rPr>
                        <a:t>92</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548640">
                <a:tc>
                  <a:txBody>
                    <a:bodyPr/>
                    <a:lstStyle/>
                    <a:p>
                      <a:r>
                        <a:rPr lang="en-US" sz="1600" dirty="0">
                          <a:solidFill>
                            <a:schemeClr val="bg1"/>
                          </a:solidFill>
                          <a:latin typeface="Calibri" panose="020F0502020204030204" pitchFamily="34" charset="0"/>
                          <a:cs typeface="Calibri" panose="020F0502020204030204" pitchFamily="34" charset="0"/>
                        </a:rPr>
                        <a:t>Grade 3/4</a:t>
                      </a:r>
                    </a:p>
                    <a:p>
                      <a:pPr marL="285750" marR="0" lvl="0" indent="-2857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kern="1200" dirty="0">
                          <a:solidFill>
                            <a:schemeClr val="bg1"/>
                          </a:solidFill>
                          <a:latin typeface="Calibri" panose="020F0502020204030204" pitchFamily="34" charset="0"/>
                          <a:ea typeface="+mn-ea"/>
                          <a:cs typeface="Calibri" panose="020F0502020204030204" pitchFamily="34" charset="0"/>
                        </a:rPr>
                        <a:t>Mosunetuzumab related</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70</a:t>
                      </a:r>
                    </a:p>
                    <a:p>
                      <a:pPr algn="ctr"/>
                      <a:r>
                        <a:rPr lang="en-US" sz="1600" dirty="0">
                          <a:solidFill>
                            <a:schemeClr val="bg1"/>
                          </a:solidFill>
                          <a:latin typeface="Calibri" panose="020F0502020204030204" pitchFamily="34" charset="0"/>
                          <a:cs typeface="Calibri" panose="020F0502020204030204" pitchFamily="34" charset="0"/>
                        </a:rPr>
                        <a:t>51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94886251"/>
                  </a:ext>
                </a:extLst>
              </a:tr>
              <a:tr h="54864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Serious AE</a:t>
                      </a:r>
                    </a:p>
                    <a:p>
                      <a:pPr marL="285750" marR="0" lvl="0" indent="-2857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Mosunetuzumab related</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47</a:t>
                      </a:r>
                    </a:p>
                    <a:p>
                      <a:pPr algn="ctr"/>
                      <a:r>
                        <a:rPr lang="en-US" sz="1600" dirty="0">
                          <a:solidFill>
                            <a:schemeClr val="bg1"/>
                          </a:solidFill>
                          <a:latin typeface="Calibri" panose="020F0502020204030204" pitchFamily="34" charset="0"/>
                          <a:cs typeface="Calibri" panose="020F0502020204030204" pitchFamily="34" charset="0"/>
                        </a:rPr>
                        <a:t>33</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93619881"/>
                  </a:ext>
                </a:extLst>
              </a:tr>
              <a:tr h="548640">
                <a:tc>
                  <a:txBody>
                    <a:bodyPr/>
                    <a:lstStyle/>
                    <a:p>
                      <a:pPr marL="0" indent="0">
                        <a:buFont typeface="Wingdings" panose="05000000000000000000" pitchFamily="2" charset="2"/>
                        <a:buNone/>
                      </a:pPr>
                      <a:r>
                        <a:rPr lang="en-US" sz="1600" dirty="0">
                          <a:solidFill>
                            <a:schemeClr val="bg1"/>
                          </a:solidFill>
                          <a:latin typeface="Calibri" panose="020F0502020204030204" pitchFamily="34" charset="0"/>
                          <a:cs typeface="Calibri" panose="020F0502020204030204" pitchFamily="34" charset="0"/>
                        </a:rPr>
                        <a:t>Fatal*</a:t>
                      </a:r>
                    </a:p>
                    <a:p>
                      <a:pPr marL="285750" marR="0" lvl="0" indent="-2857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kern="1200" dirty="0">
                          <a:solidFill>
                            <a:schemeClr val="bg1"/>
                          </a:solidFill>
                          <a:latin typeface="Calibri" panose="020F0502020204030204" pitchFamily="34" charset="0"/>
                          <a:ea typeface="+mn-ea"/>
                          <a:cs typeface="Calibri" panose="020F0502020204030204" pitchFamily="34" charset="0"/>
                        </a:rPr>
                        <a:t>Mosunetuzumab related</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a:t>
                      </a:r>
                    </a:p>
                    <a:p>
                      <a:pPr algn="ctr"/>
                      <a:r>
                        <a:rPr lang="en-US" sz="1600" dirty="0">
                          <a:solidFill>
                            <a:schemeClr val="bg1"/>
                          </a:solidFill>
                          <a:latin typeface="Calibri" panose="020F0502020204030204" pitchFamily="34" charset="0"/>
                          <a:cs typeface="Calibri" panose="020F0502020204030204" pitchFamily="34" charset="0"/>
                        </a:rPr>
                        <a:t>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29351168"/>
                  </a:ext>
                </a:extLst>
              </a:tr>
              <a:tr h="548640">
                <a:tc>
                  <a:txBody>
                    <a:bodyPr/>
                    <a:lstStyle/>
                    <a:p>
                      <a:pPr marL="0" indent="0">
                        <a:buFont typeface="Wingdings" panose="05000000000000000000" pitchFamily="2" charset="2"/>
                        <a:buNone/>
                      </a:pPr>
                      <a:r>
                        <a:rPr lang="en-US" sz="1600" dirty="0">
                          <a:solidFill>
                            <a:schemeClr val="bg1"/>
                          </a:solidFill>
                          <a:latin typeface="Calibri" panose="020F0502020204030204" pitchFamily="34" charset="0"/>
                          <a:cs typeface="Calibri" panose="020F0502020204030204" pitchFamily="34" charset="0"/>
                        </a:rPr>
                        <a:t>Leading to treatment d/c</a:t>
                      </a:r>
                      <a:r>
                        <a:rPr lang="en-US" sz="1600" baseline="30000" dirty="0">
                          <a:solidFill>
                            <a:schemeClr val="bg1"/>
                          </a:solidFill>
                          <a:latin typeface="Calibri" panose="020F0502020204030204" pitchFamily="34" charset="0"/>
                          <a:cs typeface="Calibri" panose="020F0502020204030204" pitchFamily="34" charset="0"/>
                        </a:rPr>
                        <a:t>†</a:t>
                      </a:r>
                    </a:p>
                    <a:p>
                      <a:pPr marL="285750" marR="0" lvl="0" indent="-28575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kern="1200" dirty="0">
                          <a:solidFill>
                            <a:schemeClr val="bg1"/>
                          </a:solidFill>
                          <a:latin typeface="Calibri" panose="020F0502020204030204" pitchFamily="34" charset="0"/>
                          <a:ea typeface="+mn-ea"/>
                          <a:cs typeface="Calibri" panose="020F0502020204030204" pitchFamily="34" charset="0"/>
                        </a:rPr>
                        <a:t>Mosunetuzumab related</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a:t>
                      </a:r>
                    </a:p>
                    <a:p>
                      <a:pPr algn="ctr"/>
                      <a:r>
                        <a:rPr lang="en-US" sz="1600" dirty="0">
                          <a:solidFill>
                            <a:schemeClr val="bg1"/>
                          </a:solidFill>
                          <a:latin typeface="Calibri" panose="020F0502020204030204" pitchFamily="34" charset="0"/>
                          <a:cs typeface="Calibri" panose="020F0502020204030204" pitchFamily="34" charset="0"/>
                        </a:rPr>
                        <a:t>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31001465"/>
                  </a:ext>
                </a:extLst>
              </a:tr>
            </a:tbl>
          </a:graphicData>
        </a:graphic>
      </p:graphicFrame>
      <p:sp>
        <p:nvSpPr>
          <p:cNvPr id="10" name="TextBox 9">
            <a:extLst>
              <a:ext uri="{FF2B5EF4-FFF2-40B4-BE49-F238E27FC236}">
                <a16:creationId xmlns:a16="http://schemas.microsoft.com/office/drawing/2014/main" id="{4BADC057-2654-AEB5-6EDE-B3CCDCF62907}"/>
              </a:ext>
            </a:extLst>
          </p:cNvPr>
          <p:cNvSpPr txBox="1"/>
          <p:nvPr/>
        </p:nvSpPr>
        <p:spPr bwMode="auto">
          <a:xfrm>
            <a:off x="7582640" y="1460942"/>
            <a:ext cx="3481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AEs in ≥15% of Patients by Grade  </a:t>
            </a:r>
          </a:p>
        </p:txBody>
      </p:sp>
      <p:sp>
        <p:nvSpPr>
          <p:cNvPr id="3" name="TextBox 2">
            <a:extLst>
              <a:ext uri="{FF2B5EF4-FFF2-40B4-BE49-F238E27FC236}">
                <a16:creationId xmlns:a16="http://schemas.microsoft.com/office/drawing/2014/main" id="{9E46DAB4-1A94-8EC4-80D8-5513B1CF8983}"/>
              </a:ext>
            </a:extLst>
          </p:cNvPr>
          <p:cNvSpPr txBox="1"/>
          <p:nvPr/>
        </p:nvSpPr>
        <p:spPr bwMode="auto">
          <a:xfrm>
            <a:off x="645381" y="5280537"/>
            <a:ext cx="51804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*Fatal AEs: malignant neoplasm progression and unexplained.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D/c: mosunetuzumab related, CRS (n = 2); unrelated to mosunetuzumab, EBV viremia (n = 1), Hodgkin disease (n = 1).</a:t>
            </a:r>
          </a:p>
        </p:txBody>
      </p:sp>
    </p:spTree>
    <p:extLst>
      <p:ext uri="{BB962C8B-B14F-4D97-AF65-F5344CB8AC3E}">
        <p14:creationId xmlns:p14="http://schemas.microsoft.com/office/powerpoint/2010/main" val="3586453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 Study of Mosunetuzumab in R/R FL: CRS</a:t>
            </a:r>
            <a:endParaRPr lang="en-US" altLang="en-US" dirty="0"/>
          </a:p>
        </p:txBody>
      </p:sp>
      <p:sp>
        <p:nvSpPr>
          <p:cNvPr id="39" name="Content Placeholder 38">
            <a:extLst>
              <a:ext uri="{FF2B5EF4-FFF2-40B4-BE49-F238E27FC236}">
                <a16:creationId xmlns:a16="http://schemas.microsoft.com/office/drawing/2014/main" id="{1125500A-B21D-A4C5-F0C7-B2CD30BCBD11}"/>
              </a:ext>
            </a:extLst>
          </p:cNvPr>
          <p:cNvSpPr>
            <a:spLocks noGrp="1"/>
          </p:cNvSpPr>
          <p:nvPr>
            <p:ph idx="1"/>
          </p:nvPr>
        </p:nvSpPr>
        <p:spPr>
          <a:xfrm>
            <a:off x="6199349" y="5256069"/>
            <a:ext cx="5344507" cy="838814"/>
          </a:xfrm>
        </p:spPr>
        <p:txBody>
          <a:bodyPr/>
          <a:lstStyle/>
          <a:p>
            <a:pPr>
              <a:spcBef>
                <a:spcPts val="0"/>
              </a:spcBef>
            </a:pPr>
            <a:r>
              <a:rPr lang="en-US" sz="2000" dirty="0"/>
              <a:t>Most CRS events low grade and occurred during cycle 1; all resolved </a:t>
            </a:r>
          </a:p>
          <a:p>
            <a:pPr>
              <a:spcBef>
                <a:spcPts val="0"/>
              </a:spcBef>
            </a:pPr>
            <a:r>
              <a:rPr lang="en-US" sz="2000" dirty="0"/>
              <a:t>No new events with additional 10-mo f/u</a:t>
            </a:r>
          </a:p>
        </p:txBody>
      </p:sp>
      <p:graphicFrame>
        <p:nvGraphicFramePr>
          <p:cNvPr id="15" name="Table 14">
            <a:extLst>
              <a:ext uri="{FF2B5EF4-FFF2-40B4-BE49-F238E27FC236}">
                <a16:creationId xmlns:a16="http://schemas.microsoft.com/office/drawing/2014/main" id="{4D1B53C2-8A89-BA43-B0D9-60FFF996A32E}"/>
              </a:ext>
            </a:extLst>
          </p:cNvPr>
          <p:cNvGraphicFramePr>
            <a:graphicFrameLocks noGrp="1"/>
          </p:cNvGraphicFramePr>
          <p:nvPr>
            <p:extLst>
              <p:ext uri="{D42A27DB-BD31-4B8C-83A1-F6EECF244321}">
                <p14:modId xmlns:p14="http://schemas.microsoft.com/office/powerpoint/2010/main" val="1093972840"/>
              </p:ext>
            </p:extLst>
          </p:nvPr>
        </p:nvGraphicFramePr>
        <p:xfrm>
          <a:off x="719138" y="1601168"/>
          <a:ext cx="5141086" cy="4389120"/>
        </p:xfrm>
        <a:graphic>
          <a:graphicData uri="http://schemas.openxmlformats.org/drawingml/2006/table">
            <a:tbl>
              <a:tblPr firstRow="1" bandRow="1">
                <a:tableStyleId>{F5AB1C69-6EDB-4FF4-983F-18BD219EF322}</a:tableStyleId>
              </a:tblPr>
              <a:tblGrid>
                <a:gridCol w="3427391">
                  <a:extLst>
                    <a:ext uri="{9D8B030D-6E8A-4147-A177-3AD203B41FA5}">
                      <a16:colId xmlns:a16="http://schemas.microsoft.com/office/drawing/2014/main" val="4230268532"/>
                    </a:ext>
                  </a:extLst>
                </a:gridCol>
                <a:gridCol w="1713695">
                  <a:extLst>
                    <a:ext uri="{9D8B030D-6E8A-4147-A177-3AD203B41FA5}">
                      <a16:colId xmlns:a16="http://schemas.microsoft.com/office/drawing/2014/main" val="971768868"/>
                    </a:ext>
                  </a:extLst>
                </a:gridCol>
              </a:tblGrid>
              <a:tr h="603569">
                <a:tc>
                  <a:txBody>
                    <a:bodyPr/>
                    <a:lstStyle/>
                    <a:p>
                      <a:r>
                        <a:rPr lang="en-US" sz="1600" dirty="0">
                          <a:latin typeface="Calibri" panose="020F0502020204030204" pitchFamily="34" charset="0"/>
                          <a:cs typeface="Calibri" panose="020F0502020204030204" pitchFamily="34" charset="0"/>
                        </a:rPr>
                        <a:t>CRS per ASTCT Criteria</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Mosunetuzumab(N = 90)</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1327852">
                <a:tc>
                  <a:txBody>
                    <a:bodyPr/>
                    <a:lstStyle/>
                    <a:p>
                      <a:r>
                        <a:rPr lang="en-US" sz="1600" b="0" dirty="0">
                          <a:solidFill>
                            <a:schemeClr val="bg1"/>
                          </a:solidFill>
                          <a:latin typeface="Calibri" panose="020F0502020204030204" pitchFamily="34" charset="0"/>
                          <a:cs typeface="Calibri" panose="020F0502020204030204" pitchFamily="34" charset="0"/>
                        </a:rPr>
                        <a:t>Any grade, %</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Grade 1</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Grade 2</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Grade 3</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Grade 4</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44</a:t>
                      </a:r>
                    </a:p>
                    <a:p>
                      <a:pPr algn="ctr"/>
                      <a:r>
                        <a:rPr lang="en-US" sz="1600" dirty="0">
                          <a:solidFill>
                            <a:schemeClr val="bg1"/>
                          </a:solidFill>
                          <a:latin typeface="Calibri" panose="020F0502020204030204" pitchFamily="34" charset="0"/>
                          <a:cs typeface="Calibri" panose="020F0502020204030204" pitchFamily="34" charset="0"/>
                        </a:rPr>
                        <a:t>26</a:t>
                      </a:r>
                    </a:p>
                    <a:p>
                      <a:pPr algn="ctr"/>
                      <a:r>
                        <a:rPr lang="en-US" sz="1600" dirty="0">
                          <a:solidFill>
                            <a:schemeClr val="bg1"/>
                          </a:solidFill>
                          <a:latin typeface="Calibri" panose="020F0502020204030204" pitchFamily="34" charset="0"/>
                          <a:cs typeface="Calibri" panose="020F0502020204030204" pitchFamily="34" charset="0"/>
                        </a:rPr>
                        <a:t>17</a:t>
                      </a:r>
                    </a:p>
                    <a:p>
                      <a:pPr algn="ctr"/>
                      <a:r>
                        <a:rPr lang="en-US" sz="1600" dirty="0">
                          <a:solidFill>
                            <a:schemeClr val="bg1"/>
                          </a:solidFill>
                          <a:latin typeface="Calibri" panose="020F0502020204030204" pitchFamily="34" charset="0"/>
                          <a:cs typeface="Calibri" panose="020F0502020204030204" pitchFamily="34" charset="0"/>
                        </a:rPr>
                        <a:t>1</a:t>
                      </a:r>
                    </a:p>
                    <a:p>
                      <a:pPr algn="ctr"/>
                      <a:r>
                        <a:rPr lang="en-US" sz="1600" dirty="0">
                          <a:solidFill>
                            <a:schemeClr val="bg1"/>
                          </a:solidFill>
                          <a:latin typeface="Calibri" panose="020F0502020204030204" pitchFamily="34" charset="0"/>
                          <a:cs typeface="Calibri" panose="020F0502020204030204" pitchFamily="34" charset="0"/>
                        </a:rPr>
                        <a:t>1</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844997">
                <a:tc>
                  <a:txBody>
                    <a:bodyPr/>
                    <a:lstStyle/>
                    <a:p>
                      <a:r>
                        <a:rPr lang="en-US" sz="1600" b="0" dirty="0">
                          <a:solidFill>
                            <a:schemeClr val="bg1"/>
                          </a:solidFill>
                          <a:latin typeface="Calibri" panose="020F0502020204030204" pitchFamily="34" charset="0"/>
                          <a:cs typeface="Calibri" panose="020F0502020204030204" pitchFamily="34" charset="0"/>
                        </a:rPr>
                        <a:t>Median time to onset, hr (range)</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Cycle 1, Day 1</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Cycle 1 Day 15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5.2 (1.2-24)</a:t>
                      </a:r>
                    </a:p>
                    <a:p>
                      <a:pPr algn="ctr"/>
                      <a:r>
                        <a:rPr lang="en-US" sz="1600" dirty="0">
                          <a:solidFill>
                            <a:schemeClr val="bg1"/>
                          </a:solidFill>
                          <a:latin typeface="Calibri" panose="020F0502020204030204" pitchFamily="34" charset="0"/>
                          <a:cs typeface="Calibri" panose="020F0502020204030204" pitchFamily="34" charset="0"/>
                        </a:rPr>
                        <a:t>27 (0.1-391)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362142">
                <a:tc>
                  <a:txBody>
                    <a:bodyPr/>
                    <a:lstStyle/>
                    <a:p>
                      <a:r>
                        <a:rPr lang="en-US" sz="1600" b="0" dirty="0">
                          <a:solidFill>
                            <a:schemeClr val="bg1"/>
                          </a:solidFill>
                          <a:latin typeface="Calibri" panose="020F0502020204030204" pitchFamily="34" charset="0"/>
                          <a:cs typeface="Calibri" panose="020F0502020204030204" pitchFamily="34" charset="0"/>
                        </a:rPr>
                        <a:t>Median duration, days (range)</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 (1-29)</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4886251"/>
                  </a:ext>
                </a:extLst>
              </a:tr>
              <a:tr h="844997">
                <a:tc>
                  <a:txBody>
                    <a:bodyPr/>
                    <a:lstStyle/>
                    <a:p>
                      <a:r>
                        <a:rPr lang="en-US" sz="1600" b="0" dirty="0">
                          <a:solidFill>
                            <a:schemeClr val="bg1"/>
                          </a:solidFill>
                          <a:latin typeface="Calibri" panose="020F0502020204030204" pitchFamily="34" charset="0"/>
                          <a:cs typeface="Calibri" panose="020F0502020204030204" pitchFamily="34" charset="0"/>
                        </a:rPr>
                        <a:t>Patients who received tx for CRS, %</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Corticosteroids only</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Tocilizumab only</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11</a:t>
                      </a:r>
                    </a:p>
                    <a:p>
                      <a:pPr algn="ctr"/>
                      <a:r>
                        <a:rPr lang="en-US" sz="1600" dirty="0">
                          <a:solidFill>
                            <a:schemeClr val="bg1"/>
                          </a:solidFill>
                          <a:latin typeface="Calibri" panose="020F0502020204030204" pitchFamily="34" charset="0"/>
                          <a:cs typeface="Calibri" panose="020F0502020204030204" pitchFamily="34" charset="0"/>
                        </a:rPr>
                        <a:t>8</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5203446"/>
                  </a:ext>
                </a:extLst>
              </a:tr>
              <a:tr h="362142">
                <a:tc>
                  <a:txBody>
                    <a:bodyPr/>
                    <a:lstStyle/>
                    <a:p>
                      <a:pPr marL="0" indent="0">
                        <a:buFont typeface="Wingdings" panose="05000000000000000000" pitchFamily="2" charset="2"/>
                        <a:buNone/>
                      </a:pPr>
                      <a:r>
                        <a:rPr lang="en-US" sz="1600" dirty="0">
                          <a:solidFill>
                            <a:schemeClr val="bg1"/>
                          </a:solidFill>
                          <a:latin typeface="Calibri" panose="020F0502020204030204" pitchFamily="34" charset="0"/>
                          <a:cs typeface="Calibri" panose="020F0502020204030204" pitchFamily="34" charset="0"/>
                        </a:rPr>
                        <a:t>Events resolved, %</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100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29351168"/>
                  </a:ext>
                </a:extLst>
              </a:tr>
            </a:tbl>
          </a:graphicData>
        </a:graphic>
      </p:graphicFrame>
      <p:grpSp>
        <p:nvGrpSpPr>
          <p:cNvPr id="13" name="Group 12">
            <a:extLst>
              <a:ext uri="{FF2B5EF4-FFF2-40B4-BE49-F238E27FC236}">
                <a16:creationId xmlns:a16="http://schemas.microsoft.com/office/drawing/2014/main" id="{1F85E715-F38D-1B01-DD52-B19E02790AED}"/>
              </a:ext>
            </a:extLst>
          </p:cNvPr>
          <p:cNvGrpSpPr/>
          <p:nvPr/>
        </p:nvGrpSpPr>
        <p:grpSpPr>
          <a:xfrm>
            <a:off x="6002569" y="1460683"/>
            <a:ext cx="5944445" cy="3687718"/>
            <a:chOff x="4139952" y="1122875"/>
            <a:chExt cx="4630501" cy="3122989"/>
          </a:xfrm>
        </p:grpSpPr>
        <p:sp>
          <p:nvSpPr>
            <p:cNvPr id="16" name="Rectangle 15">
              <a:extLst>
                <a:ext uri="{FF2B5EF4-FFF2-40B4-BE49-F238E27FC236}">
                  <a16:creationId xmlns:a16="http://schemas.microsoft.com/office/drawing/2014/main" id="{609E0754-AA6B-E4E3-2981-E261F83FCD28}"/>
                </a:ext>
              </a:extLst>
            </p:cNvPr>
            <p:cNvSpPr/>
            <p:nvPr/>
          </p:nvSpPr>
          <p:spPr>
            <a:xfrm>
              <a:off x="4139952" y="1122875"/>
              <a:ext cx="4582574" cy="3024336"/>
            </a:xfrm>
            <a:prstGeom prst="rect">
              <a:avLst/>
            </a:prstGeom>
            <a:noFill/>
            <a:ln w="25400" cap="flat" cmpd="sng" algn="ctr">
              <a:noFill/>
              <a:prstDash val="solid"/>
            </a:ln>
            <a:effectLst/>
          </p:spPr>
          <p:txBody>
            <a:bodyPr lIns="95971" tIns="575823" rIns="95971" bIns="95971" rtlCol="0" anchor="t"/>
            <a:lstStyle/>
            <a:p>
              <a:pPr marL="380866" marR="0" lvl="0" indent="-380866" algn="l" defTabSz="1218774" rtl="0" eaLnBrk="1" fontAlgn="base" latinLnBrk="0" hangingPunct="1">
                <a:lnSpc>
                  <a:spcPct val="100000"/>
                </a:lnSpc>
                <a:spcBef>
                  <a:spcPct val="0"/>
                </a:spcBef>
                <a:spcAft>
                  <a:spcPct val="0"/>
                </a:spcAft>
                <a:buClr>
                  <a:srgbClr val="0066CC"/>
                </a:buClr>
                <a:buSzTx/>
                <a:buFont typeface="Arial" panose="020B0604020202020204" pitchFamily="34" charset="0"/>
                <a:buChar char="•"/>
                <a:tabLst/>
                <a:defRPr/>
              </a:pPr>
              <a:endParaRPr kumimoji="0" lang="en-GB" sz="1867" b="0" i="0" u="none" strike="noStrike" kern="0" cap="none" spc="0" normalizeH="0" baseline="0" noProof="0" dirty="0">
                <a:ln>
                  <a:noFill/>
                </a:ln>
                <a:solidFill>
                  <a:srgbClr val="000000"/>
                </a:solidFill>
                <a:effectLst/>
                <a:uLnTx/>
                <a:uFillTx/>
                <a:latin typeface="Calibri"/>
                <a:ea typeface="+mn-ea"/>
                <a:cs typeface="+mn-cs"/>
              </a:endParaRPr>
            </a:p>
          </p:txBody>
        </p:sp>
        <p:grpSp>
          <p:nvGrpSpPr>
            <p:cNvPr id="17" name="Group 16">
              <a:extLst>
                <a:ext uri="{FF2B5EF4-FFF2-40B4-BE49-F238E27FC236}">
                  <a16:creationId xmlns:a16="http://schemas.microsoft.com/office/drawing/2014/main" id="{97C3F5C5-BF29-B9F0-FCCB-F7245931264F}"/>
                </a:ext>
              </a:extLst>
            </p:cNvPr>
            <p:cNvGrpSpPr/>
            <p:nvPr/>
          </p:nvGrpSpPr>
          <p:grpSpPr>
            <a:xfrm>
              <a:off x="4759831" y="1201949"/>
              <a:ext cx="4010622" cy="3043915"/>
              <a:chOff x="5771317" y="1636228"/>
              <a:chExt cx="4010622" cy="3482592"/>
            </a:xfrm>
          </p:grpSpPr>
          <p:sp>
            <p:nvSpPr>
              <p:cNvPr id="18" name="Right Triangle 17">
                <a:extLst>
                  <a:ext uri="{FF2B5EF4-FFF2-40B4-BE49-F238E27FC236}">
                    <a16:creationId xmlns:a16="http://schemas.microsoft.com/office/drawing/2014/main" id="{373454EF-03FA-4835-60BC-7E8506967B9E}"/>
                  </a:ext>
                </a:extLst>
              </p:cNvPr>
              <p:cNvSpPr/>
              <p:nvPr/>
            </p:nvSpPr>
            <p:spPr>
              <a:xfrm flipH="1">
                <a:off x="7218228" y="1636228"/>
                <a:ext cx="2431066" cy="197347"/>
              </a:xfrm>
              <a:prstGeom prst="rtTriangle">
                <a:avLst/>
              </a:prstGeom>
              <a:solidFill>
                <a:srgbClr val="FFFFFF">
                  <a:alpha val="20000"/>
                </a:srgbClr>
              </a:solidFill>
              <a:ln w="34925" cap="flat" cmpd="sng" algn="ctr">
                <a:noFill/>
                <a:prstDash val="solid"/>
              </a:ln>
              <a:effectLst/>
            </p:spPr>
            <p:txBody>
              <a:bodyPr rtlCol="0" anchor="ctr"/>
              <a:lstStyle/>
              <a:p>
                <a:pPr marL="0" marR="0" lvl="0" indent="0" algn="ctr" defTabSz="1218774" rtl="0" eaLnBrk="1" fontAlgn="base" latinLnBrk="0" hangingPunct="1">
                  <a:lnSpc>
                    <a:spcPct val="100000"/>
                  </a:lnSpc>
                  <a:spcBef>
                    <a:spcPct val="0"/>
                  </a:spcBef>
                  <a:spcAft>
                    <a:spcPct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Calibri"/>
                  <a:ea typeface="+mn-ea"/>
                  <a:cs typeface="+mn-cs"/>
                </a:endParaRPr>
              </a:p>
            </p:txBody>
          </p:sp>
          <p:graphicFrame>
            <p:nvGraphicFramePr>
              <p:cNvPr id="19" name="Chart 18">
                <a:extLst>
                  <a:ext uri="{FF2B5EF4-FFF2-40B4-BE49-F238E27FC236}">
                    <a16:creationId xmlns:a16="http://schemas.microsoft.com/office/drawing/2014/main" id="{53B41AC0-49F4-AD31-ACE6-3DC597500C3E}"/>
                  </a:ext>
                </a:extLst>
              </p:cNvPr>
              <p:cNvGraphicFramePr/>
              <p:nvPr/>
            </p:nvGraphicFramePr>
            <p:xfrm>
              <a:off x="5771317" y="1814276"/>
              <a:ext cx="4010622" cy="3034943"/>
            </p:xfrm>
            <a:graphic>
              <a:graphicData uri="http://schemas.openxmlformats.org/drawingml/2006/chart">
                <c:chart xmlns:c="http://schemas.openxmlformats.org/drawingml/2006/chart" xmlns:r="http://schemas.openxmlformats.org/officeDocument/2006/relationships" r:id="rId3"/>
              </a:graphicData>
            </a:graphic>
          </p:graphicFrame>
          <p:grpSp>
            <p:nvGrpSpPr>
              <p:cNvPr id="20" name="Group 19">
                <a:extLst>
                  <a:ext uri="{FF2B5EF4-FFF2-40B4-BE49-F238E27FC236}">
                    <a16:creationId xmlns:a16="http://schemas.microsoft.com/office/drawing/2014/main" id="{EB0462FF-A728-2730-DE9C-0ED116C0E751}"/>
                  </a:ext>
                </a:extLst>
              </p:cNvPr>
              <p:cNvGrpSpPr/>
              <p:nvPr/>
            </p:nvGrpSpPr>
            <p:grpSpPr>
              <a:xfrm>
                <a:off x="6162633" y="3232797"/>
                <a:ext cx="747269" cy="1886021"/>
                <a:chOff x="6162633" y="3266665"/>
                <a:chExt cx="747269" cy="1886021"/>
              </a:xfrm>
            </p:grpSpPr>
            <p:sp>
              <p:nvSpPr>
                <p:cNvPr id="35" name="Rectangle 34">
                  <a:extLst>
                    <a:ext uri="{FF2B5EF4-FFF2-40B4-BE49-F238E27FC236}">
                      <a16:creationId xmlns:a16="http://schemas.microsoft.com/office/drawing/2014/main" id="{DD86D313-1F96-F3CB-671C-4323F5CFAC81}"/>
                    </a:ext>
                  </a:extLst>
                </p:cNvPr>
                <p:cNvSpPr/>
                <p:nvPr/>
              </p:nvSpPr>
              <p:spPr>
                <a:xfrm>
                  <a:off x="6162633" y="4792646"/>
                  <a:ext cx="747269" cy="360040"/>
                </a:xfrm>
                <a:prstGeom prst="rect">
                  <a:avLst/>
                </a:prstGeom>
                <a:noFill/>
                <a:ln w="25400" cap="flat" cmpd="sng" algn="ctr">
                  <a:noFill/>
                  <a:prstDash val="solid"/>
                </a:ln>
                <a:effectLst/>
              </p:spPr>
              <p:txBody>
                <a:bodyPr lIns="0" rIns="0" rtlCol="0" anchor="ctr"/>
                <a:lstStyle/>
                <a:p>
                  <a:pPr marL="0" marR="0" lvl="0" indent="0" algn="ctr" defTabSz="1218774" rtl="0" eaLnBrk="1" fontAlgn="base" latinLnBrk="0" hangingPunct="1">
                    <a:lnSpc>
                      <a:spcPct val="100000"/>
                    </a:lnSpc>
                    <a:spcBef>
                      <a:spcPct val="0"/>
                    </a:spcBef>
                    <a:spcAft>
                      <a:spcPts val="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a:ea typeface="+mn-ea"/>
                      <a:cs typeface="+mn-cs"/>
                    </a:rPr>
                    <a:t>C1D1-7</a:t>
                  </a:r>
                </a:p>
                <a:p>
                  <a:pPr marL="0" marR="0" lvl="0" indent="0" algn="ctr" defTabSz="1218774" rtl="0" eaLnBrk="1" fontAlgn="base" latinLnBrk="0" hangingPunct="1">
                    <a:lnSpc>
                      <a:spcPct val="100000"/>
                    </a:lnSpc>
                    <a:spcBef>
                      <a:spcPct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1 mg</a:t>
                  </a:r>
                </a:p>
              </p:txBody>
            </p:sp>
            <p:sp>
              <p:nvSpPr>
                <p:cNvPr id="36" name="Rectangle 35">
                  <a:extLst>
                    <a:ext uri="{FF2B5EF4-FFF2-40B4-BE49-F238E27FC236}">
                      <a16:creationId xmlns:a16="http://schemas.microsoft.com/office/drawing/2014/main" id="{931B1FC9-744D-53C0-5B95-4921ED1A81FF}"/>
                    </a:ext>
                  </a:extLst>
                </p:cNvPr>
                <p:cNvSpPr/>
                <p:nvPr/>
              </p:nvSpPr>
              <p:spPr>
                <a:xfrm>
                  <a:off x="6241071" y="3266665"/>
                  <a:ext cx="459707" cy="189540"/>
                </a:xfrm>
                <a:prstGeom prst="rect">
                  <a:avLst/>
                </a:prstGeom>
                <a:noFill/>
                <a:ln w="25400" cap="flat" cmpd="sng" algn="ctr">
                  <a:noFill/>
                  <a:prstDash val="solid"/>
                </a:ln>
                <a:effectLst/>
              </p:spPr>
              <p:txBody>
                <a:bodyPr lIns="0" rIns="0" rtlCol="0" anchor="ctr"/>
                <a:lstStyle/>
                <a:p>
                  <a:pPr marL="0" marR="0" lvl="0" indent="0" algn="ctr" defTabSz="1218774" rtl="0" eaLnBrk="1" fontAlgn="base" latinLnBrk="0" hangingPunct="1">
                    <a:lnSpc>
                      <a:spcPct val="100000"/>
                    </a:lnSpc>
                    <a:spcBef>
                      <a:spcPct val="0"/>
                    </a:spcBef>
                    <a:spcAft>
                      <a:spcPts val="267"/>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23%</a:t>
                  </a:r>
                </a:p>
              </p:txBody>
            </p:sp>
          </p:grpSp>
          <p:grpSp>
            <p:nvGrpSpPr>
              <p:cNvPr id="21" name="Group 20">
                <a:extLst>
                  <a:ext uri="{FF2B5EF4-FFF2-40B4-BE49-F238E27FC236}">
                    <a16:creationId xmlns:a16="http://schemas.microsoft.com/office/drawing/2014/main" id="{8976FD90-6F6A-4B4F-0E91-D27CC0E71B43}"/>
                  </a:ext>
                </a:extLst>
              </p:cNvPr>
              <p:cNvGrpSpPr/>
              <p:nvPr/>
            </p:nvGrpSpPr>
            <p:grpSpPr>
              <a:xfrm>
                <a:off x="6853707" y="4191404"/>
                <a:ext cx="747269" cy="927416"/>
                <a:chOff x="6855570" y="4225272"/>
                <a:chExt cx="747269" cy="927416"/>
              </a:xfrm>
            </p:grpSpPr>
            <p:sp>
              <p:nvSpPr>
                <p:cNvPr id="33" name="Rectangle 32">
                  <a:extLst>
                    <a:ext uri="{FF2B5EF4-FFF2-40B4-BE49-F238E27FC236}">
                      <a16:creationId xmlns:a16="http://schemas.microsoft.com/office/drawing/2014/main" id="{38BCE38C-AE4E-BF06-7F14-74958F20C346}"/>
                    </a:ext>
                  </a:extLst>
                </p:cNvPr>
                <p:cNvSpPr/>
                <p:nvPr/>
              </p:nvSpPr>
              <p:spPr>
                <a:xfrm>
                  <a:off x="6855570" y="4792648"/>
                  <a:ext cx="747269" cy="360040"/>
                </a:xfrm>
                <a:prstGeom prst="rect">
                  <a:avLst/>
                </a:prstGeom>
                <a:noFill/>
                <a:ln w="25400" cap="flat" cmpd="sng" algn="ctr">
                  <a:noFill/>
                  <a:prstDash val="solid"/>
                </a:ln>
                <a:effectLst/>
              </p:spPr>
              <p:txBody>
                <a:bodyPr lIns="0" rIns="0" rtlCol="0" anchor="ctr"/>
                <a:lstStyle/>
                <a:p>
                  <a:pPr marL="0" marR="0" lvl="0" indent="0" algn="ctr" defTabSz="1218774" rtl="0" eaLnBrk="1" fontAlgn="base" latinLnBrk="0" hangingPunct="1">
                    <a:lnSpc>
                      <a:spcPct val="100000"/>
                    </a:lnSpc>
                    <a:spcBef>
                      <a:spcPct val="0"/>
                    </a:spcBef>
                    <a:spcAft>
                      <a:spcPts val="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a:ea typeface="+mn-ea"/>
                      <a:cs typeface="+mn-cs"/>
                    </a:rPr>
                    <a:t>C1D8-14</a:t>
                  </a:r>
                </a:p>
                <a:p>
                  <a:pPr marL="0" marR="0" lvl="0" indent="0" algn="ctr" defTabSz="1218774" rtl="0" eaLnBrk="1" fontAlgn="base" latinLnBrk="0" hangingPunct="1">
                    <a:lnSpc>
                      <a:spcPct val="100000"/>
                    </a:lnSpc>
                    <a:spcBef>
                      <a:spcPct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2 mg</a:t>
                  </a:r>
                </a:p>
              </p:txBody>
            </p:sp>
            <p:sp>
              <p:nvSpPr>
                <p:cNvPr id="34" name="Rectangle 33">
                  <a:extLst>
                    <a:ext uri="{FF2B5EF4-FFF2-40B4-BE49-F238E27FC236}">
                      <a16:creationId xmlns:a16="http://schemas.microsoft.com/office/drawing/2014/main" id="{47A961AB-4F1E-C3C9-0052-BB542A8CD77A}"/>
                    </a:ext>
                  </a:extLst>
                </p:cNvPr>
                <p:cNvSpPr/>
                <p:nvPr/>
              </p:nvSpPr>
              <p:spPr>
                <a:xfrm>
                  <a:off x="6946395" y="4225272"/>
                  <a:ext cx="459707" cy="189540"/>
                </a:xfrm>
                <a:prstGeom prst="rect">
                  <a:avLst/>
                </a:prstGeom>
                <a:noFill/>
                <a:ln w="25400" cap="flat" cmpd="sng" algn="ctr">
                  <a:noFill/>
                  <a:prstDash val="solid"/>
                </a:ln>
                <a:effectLst/>
              </p:spPr>
              <p:txBody>
                <a:bodyPr lIns="0" rIns="0" rtlCol="0" anchor="ctr"/>
                <a:lstStyle/>
                <a:p>
                  <a:pPr marL="0" marR="0" lvl="0" indent="0" algn="ctr" defTabSz="1218774" rtl="0" eaLnBrk="1" fontAlgn="base" latinLnBrk="0" hangingPunct="1">
                    <a:lnSpc>
                      <a:spcPct val="100000"/>
                    </a:lnSpc>
                    <a:spcBef>
                      <a:spcPct val="0"/>
                    </a:spcBef>
                    <a:spcAft>
                      <a:spcPts val="267"/>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6%</a:t>
                  </a:r>
                </a:p>
              </p:txBody>
            </p:sp>
          </p:grpSp>
          <p:grpSp>
            <p:nvGrpSpPr>
              <p:cNvPr id="22" name="Group 21">
                <a:extLst>
                  <a:ext uri="{FF2B5EF4-FFF2-40B4-BE49-F238E27FC236}">
                    <a16:creationId xmlns:a16="http://schemas.microsoft.com/office/drawing/2014/main" id="{2CB8E804-B499-EFF2-3080-32C7C0C69C20}"/>
                  </a:ext>
                </a:extLst>
              </p:cNvPr>
              <p:cNvGrpSpPr/>
              <p:nvPr/>
            </p:nvGrpSpPr>
            <p:grpSpPr>
              <a:xfrm>
                <a:off x="7544781" y="2532454"/>
                <a:ext cx="747269" cy="2586366"/>
                <a:chOff x="7534734" y="2566322"/>
                <a:chExt cx="747269" cy="2586366"/>
              </a:xfrm>
            </p:grpSpPr>
            <p:sp>
              <p:nvSpPr>
                <p:cNvPr id="31" name="Rectangle 30">
                  <a:extLst>
                    <a:ext uri="{FF2B5EF4-FFF2-40B4-BE49-F238E27FC236}">
                      <a16:creationId xmlns:a16="http://schemas.microsoft.com/office/drawing/2014/main" id="{5D6F0F54-35EF-3F6A-0C8A-8BBBEB7A43BD}"/>
                    </a:ext>
                  </a:extLst>
                </p:cNvPr>
                <p:cNvSpPr/>
                <p:nvPr/>
              </p:nvSpPr>
              <p:spPr>
                <a:xfrm>
                  <a:off x="7534734" y="4792648"/>
                  <a:ext cx="747269" cy="360040"/>
                </a:xfrm>
                <a:prstGeom prst="rect">
                  <a:avLst/>
                </a:prstGeom>
                <a:noFill/>
                <a:ln w="25400" cap="flat" cmpd="sng" algn="ctr">
                  <a:noFill/>
                  <a:prstDash val="solid"/>
                </a:ln>
                <a:effectLst/>
              </p:spPr>
              <p:txBody>
                <a:bodyPr lIns="0" rIns="0" rtlCol="0" anchor="ctr"/>
                <a:lstStyle/>
                <a:p>
                  <a:pPr marL="0" marR="0" lvl="0" indent="0" algn="ctr" defTabSz="1218774" rtl="0" eaLnBrk="1" fontAlgn="base" latinLnBrk="0" hangingPunct="1">
                    <a:lnSpc>
                      <a:spcPct val="100000"/>
                    </a:lnSpc>
                    <a:spcBef>
                      <a:spcPct val="0"/>
                    </a:spcBef>
                    <a:spcAft>
                      <a:spcPts val="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a:ea typeface="+mn-ea"/>
                      <a:cs typeface="+mn-cs"/>
                    </a:rPr>
                    <a:t>C1D15-21</a:t>
                  </a:r>
                </a:p>
                <a:p>
                  <a:pPr marL="0" marR="0" lvl="0" indent="0" algn="ctr" defTabSz="1218774" rtl="0" eaLnBrk="1" fontAlgn="base" latinLnBrk="0" hangingPunct="1">
                    <a:lnSpc>
                      <a:spcPct val="100000"/>
                    </a:lnSpc>
                    <a:spcBef>
                      <a:spcPct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60 mg</a:t>
                  </a:r>
                </a:p>
              </p:txBody>
            </p:sp>
            <p:sp>
              <p:nvSpPr>
                <p:cNvPr id="32" name="Rectangle 31">
                  <a:extLst>
                    <a:ext uri="{FF2B5EF4-FFF2-40B4-BE49-F238E27FC236}">
                      <a16:creationId xmlns:a16="http://schemas.microsoft.com/office/drawing/2014/main" id="{558C7379-B18D-5CF0-BEE5-22D6074E6445}"/>
                    </a:ext>
                  </a:extLst>
                </p:cNvPr>
                <p:cNvSpPr/>
                <p:nvPr/>
              </p:nvSpPr>
              <p:spPr>
                <a:xfrm>
                  <a:off x="7668621" y="2566322"/>
                  <a:ext cx="459707" cy="189540"/>
                </a:xfrm>
                <a:prstGeom prst="rect">
                  <a:avLst/>
                </a:prstGeom>
                <a:noFill/>
                <a:ln w="25400" cap="flat" cmpd="sng" algn="ctr">
                  <a:noFill/>
                  <a:prstDash val="solid"/>
                </a:ln>
                <a:effectLst/>
              </p:spPr>
              <p:txBody>
                <a:bodyPr lIns="0" rIns="0" rtlCol="0" anchor="ctr"/>
                <a:lstStyle/>
                <a:p>
                  <a:pPr marL="0" marR="0" lvl="0" indent="0" algn="ctr" defTabSz="1218774" rtl="0" eaLnBrk="1" fontAlgn="base" latinLnBrk="0" hangingPunct="1">
                    <a:lnSpc>
                      <a:spcPct val="100000"/>
                    </a:lnSpc>
                    <a:spcBef>
                      <a:spcPct val="0"/>
                    </a:spcBef>
                    <a:spcAft>
                      <a:spcPts val="267"/>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36%</a:t>
                  </a:r>
                </a:p>
              </p:txBody>
            </p:sp>
          </p:grpSp>
          <p:grpSp>
            <p:nvGrpSpPr>
              <p:cNvPr id="23" name="Group 22">
                <a:extLst>
                  <a:ext uri="{FF2B5EF4-FFF2-40B4-BE49-F238E27FC236}">
                    <a16:creationId xmlns:a16="http://schemas.microsoft.com/office/drawing/2014/main" id="{8396B2F6-1DBD-9104-B93C-665C7D50CC5E}"/>
                  </a:ext>
                </a:extLst>
              </p:cNvPr>
              <p:cNvGrpSpPr/>
              <p:nvPr/>
            </p:nvGrpSpPr>
            <p:grpSpPr>
              <a:xfrm>
                <a:off x="8235855" y="3943574"/>
                <a:ext cx="747269" cy="1175246"/>
                <a:chOff x="8230831" y="3977442"/>
                <a:chExt cx="747269" cy="1175246"/>
              </a:xfrm>
            </p:grpSpPr>
            <p:sp>
              <p:nvSpPr>
                <p:cNvPr id="29" name="Rectangle 28">
                  <a:extLst>
                    <a:ext uri="{FF2B5EF4-FFF2-40B4-BE49-F238E27FC236}">
                      <a16:creationId xmlns:a16="http://schemas.microsoft.com/office/drawing/2014/main" id="{DC85D550-E908-638E-E274-C38E7A81DB42}"/>
                    </a:ext>
                  </a:extLst>
                </p:cNvPr>
                <p:cNvSpPr/>
                <p:nvPr/>
              </p:nvSpPr>
              <p:spPr>
                <a:xfrm>
                  <a:off x="8230831" y="4792648"/>
                  <a:ext cx="747269" cy="360040"/>
                </a:xfrm>
                <a:prstGeom prst="rect">
                  <a:avLst/>
                </a:prstGeom>
                <a:noFill/>
                <a:ln w="25400" cap="flat" cmpd="sng" algn="ctr">
                  <a:noFill/>
                  <a:prstDash val="solid"/>
                </a:ln>
                <a:effectLst/>
              </p:spPr>
              <p:txBody>
                <a:bodyPr lIns="0" rIns="0" rtlCol="0" anchor="ctr"/>
                <a:lstStyle/>
                <a:p>
                  <a:pPr marL="0" marR="0" lvl="0" indent="0" algn="ctr" defTabSz="1218774" rtl="0" eaLnBrk="1" fontAlgn="base" latinLnBrk="0" hangingPunct="1">
                    <a:lnSpc>
                      <a:spcPct val="100000"/>
                    </a:lnSpc>
                    <a:spcBef>
                      <a:spcPct val="0"/>
                    </a:spcBef>
                    <a:spcAft>
                      <a:spcPts val="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a:ea typeface="+mn-ea"/>
                      <a:cs typeface="+mn-cs"/>
                    </a:rPr>
                    <a:t>C2</a:t>
                  </a:r>
                </a:p>
                <a:p>
                  <a:pPr marL="0" marR="0" lvl="0" indent="0" algn="ctr" defTabSz="1218774" rtl="0" eaLnBrk="1" fontAlgn="base" latinLnBrk="0" hangingPunct="1">
                    <a:lnSpc>
                      <a:spcPct val="100000"/>
                    </a:lnSpc>
                    <a:spcBef>
                      <a:spcPct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60 mg</a:t>
                  </a:r>
                </a:p>
              </p:txBody>
            </p:sp>
            <p:sp>
              <p:nvSpPr>
                <p:cNvPr id="30" name="Rectangle 29">
                  <a:extLst>
                    <a:ext uri="{FF2B5EF4-FFF2-40B4-BE49-F238E27FC236}">
                      <a16:creationId xmlns:a16="http://schemas.microsoft.com/office/drawing/2014/main" id="{BFBC1911-E061-9C7F-FCDF-21255003E7A4}"/>
                    </a:ext>
                  </a:extLst>
                </p:cNvPr>
                <p:cNvSpPr/>
                <p:nvPr/>
              </p:nvSpPr>
              <p:spPr>
                <a:xfrm>
                  <a:off x="8374612" y="3977442"/>
                  <a:ext cx="459707" cy="189540"/>
                </a:xfrm>
                <a:prstGeom prst="rect">
                  <a:avLst/>
                </a:prstGeom>
                <a:noFill/>
                <a:ln w="25400" cap="flat" cmpd="sng" algn="ctr">
                  <a:noFill/>
                  <a:prstDash val="solid"/>
                </a:ln>
                <a:effectLst/>
              </p:spPr>
              <p:txBody>
                <a:bodyPr lIns="0" rIns="0" rtlCol="0" anchor="ctr"/>
                <a:lstStyle/>
                <a:p>
                  <a:pPr marL="0" marR="0" lvl="0" indent="0" algn="ctr" defTabSz="1218774" rtl="0" eaLnBrk="1" fontAlgn="base" latinLnBrk="0" hangingPunct="1">
                    <a:lnSpc>
                      <a:spcPct val="100000"/>
                    </a:lnSpc>
                    <a:spcBef>
                      <a:spcPct val="0"/>
                    </a:spcBef>
                    <a:spcAft>
                      <a:spcPts val="267"/>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10%</a:t>
                  </a:r>
                </a:p>
              </p:txBody>
            </p:sp>
          </p:grpSp>
          <p:grpSp>
            <p:nvGrpSpPr>
              <p:cNvPr id="24" name="Group 23">
                <a:extLst>
                  <a:ext uri="{FF2B5EF4-FFF2-40B4-BE49-F238E27FC236}">
                    <a16:creationId xmlns:a16="http://schemas.microsoft.com/office/drawing/2014/main" id="{D5CD87E4-CEA8-A705-D156-1F7730C99D29}"/>
                  </a:ext>
                </a:extLst>
              </p:cNvPr>
              <p:cNvGrpSpPr/>
              <p:nvPr/>
            </p:nvGrpSpPr>
            <p:grpSpPr>
              <a:xfrm>
                <a:off x="8926928" y="4365570"/>
                <a:ext cx="747269" cy="753250"/>
                <a:chOff x="8926928" y="4399438"/>
                <a:chExt cx="747269" cy="753250"/>
              </a:xfrm>
            </p:grpSpPr>
            <p:sp>
              <p:nvSpPr>
                <p:cNvPr id="27" name="Rectangle 26">
                  <a:extLst>
                    <a:ext uri="{FF2B5EF4-FFF2-40B4-BE49-F238E27FC236}">
                      <a16:creationId xmlns:a16="http://schemas.microsoft.com/office/drawing/2014/main" id="{90E2BB51-BCB7-E50E-34F1-CB57780D17E5}"/>
                    </a:ext>
                  </a:extLst>
                </p:cNvPr>
                <p:cNvSpPr/>
                <p:nvPr/>
              </p:nvSpPr>
              <p:spPr>
                <a:xfrm>
                  <a:off x="8926928" y="4792648"/>
                  <a:ext cx="747269" cy="360040"/>
                </a:xfrm>
                <a:prstGeom prst="rect">
                  <a:avLst/>
                </a:prstGeom>
                <a:noFill/>
                <a:ln w="25400" cap="flat" cmpd="sng" algn="ctr">
                  <a:noFill/>
                  <a:prstDash val="solid"/>
                </a:ln>
                <a:effectLst/>
              </p:spPr>
              <p:txBody>
                <a:bodyPr lIns="0" rIns="0" rtlCol="0" anchor="ctr"/>
                <a:lstStyle/>
                <a:p>
                  <a:pPr marL="0" marR="0" lvl="0" indent="0" algn="ctr" defTabSz="1218774" rtl="0" eaLnBrk="1" fontAlgn="base" latinLnBrk="0" hangingPunct="1">
                    <a:lnSpc>
                      <a:spcPct val="100000"/>
                    </a:lnSpc>
                    <a:spcBef>
                      <a:spcPct val="0"/>
                    </a:spcBef>
                    <a:spcAft>
                      <a:spcPts val="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a:ea typeface="+mn-ea"/>
                      <a:cs typeface="+mn-cs"/>
                    </a:rPr>
                    <a:t>C3+</a:t>
                  </a:r>
                </a:p>
                <a:p>
                  <a:pPr marL="0" marR="0" lvl="0" indent="0" algn="ctr" defTabSz="1218774" rtl="0" eaLnBrk="1" fontAlgn="base" latinLnBrk="0" hangingPunct="1">
                    <a:lnSpc>
                      <a:spcPct val="100000"/>
                    </a:lnSpc>
                    <a:spcBef>
                      <a:spcPct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30 mg</a:t>
                  </a:r>
                  <a:r>
                    <a:rPr kumimoji="0" lang="en-GB" sz="1400" b="0" i="0" u="none" strike="noStrike" kern="0" cap="none" spc="0" normalizeH="0" baseline="0" noProof="0" dirty="0">
                      <a:ln>
                        <a:noFill/>
                      </a:ln>
                      <a:solidFill>
                        <a:srgbClr val="000000"/>
                      </a:solidFill>
                      <a:effectLst/>
                      <a:uLnTx/>
                      <a:uFillTx/>
                      <a:latin typeface="Calibri"/>
                      <a:ea typeface="+mn-ea"/>
                      <a:cs typeface="+mn-cs"/>
                    </a:rPr>
                    <a:t> </a:t>
                  </a:r>
                </a:p>
              </p:txBody>
            </p:sp>
            <p:sp>
              <p:nvSpPr>
                <p:cNvPr id="28" name="Rectangle 27">
                  <a:extLst>
                    <a:ext uri="{FF2B5EF4-FFF2-40B4-BE49-F238E27FC236}">
                      <a16:creationId xmlns:a16="http://schemas.microsoft.com/office/drawing/2014/main" id="{C3077166-E7AA-A7E9-BC14-48022F1661DF}"/>
                    </a:ext>
                  </a:extLst>
                </p:cNvPr>
                <p:cNvSpPr/>
                <p:nvPr/>
              </p:nvSpPr>
              <p:spPr>
                <a:xfrm>
                  <a:off x="9085548" y="4399438"/>
                  <a:ext cx="459707" cy="189539"/>
                </a:xfrm>
                <a:prstGeom prst="rect">
                  <a:avLst/>
                </a:prstGeom>
                <a:noFill/>
                <a:ln w="25400" cap="flat" cmpd="sng" algn="ctr">
                  <a:noFill/>
                  <a:prstDash val="solid"/>
                </a:ln>
                <a:effectLst/>
              </p:spPr>
              <p:txBody>
                <a:bodyPr lIns="0" rIns="0" rtlCol="0" anchor="ctr"/>
                <a:lstStyle/>
                <a:p>
                  <a:pPr marL="0" marR="0" lvl="0" indent="0" algn="ctr" defTabSz="1218774" rtl="0" eaLnBrk="1" fontAlgn="base" latinLnBrk="0" hangingPunct="1">
                    <a:lnSpc>
                      <a:spcPct val="100000"/>
                    </a:lnSpc>
                    <a:spcBef>
                      <a:spcPct val="0"/>
                    </a:spcBef>
                    <a:spcAft>
                      <a:spcPts val="267"/>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2%</a:t>
                  </a:r>
                </a:p>
              </p:txBody>
            </p:sp>
          </p:grpSp>
          <p:sp>
            <p:nvSpPr>
              <p:cNvPr id="25" name="Left Brace 24">
                <a:extLst>
                  <a:ext uri="{FF2B5EF4-FFF2-40B4-BE49-F238E27FC236}">
                    <a16:creationId xmlns:a16="http://schemas.microsoft.com/office/drawing/2014/main" id="{672E24A3-4076-B74E-CD3B-C9BA3A7E157B}"/>
                  </a:ext>
                </a:extLst>
              </p:cNvPr>
              <p:cNvSpPr/>
              <p:nvPr/>
            </p:nvSpPr>
            <p:spPr>
              <a:xfrm rot="5400000">
                <a:off x="7170643" y="1578823"/>
                <a:ext cx="142146" cy="1813102"/>
              </a:xfrm>
              <a:prstGeom prst="leftBrace">
                <a:avLst/>
              </a:prstGeom>
              <a:noFill/>
              <a:ln w="28575" cap="flat" cmpd="sng" algn="ctr">
                <a:solidFill>
                  <a:srgbClr val="000000">
                    <a:shade val="95000"/>
                    <a:satMod val="105000"/>
                  </a:srgbClr>
                </a:solidFill>
                <a:prstDash val="solid"/>
              </a:ln>
              <a:effectLst/>
            </p:spPr>
            <p:txBody>
              <a:bodyPr rtlCol="0" anchor="ctr"/>
              <a:lstStyle/>
              <a:p>
                <a:pPr marL="0" marR="0" lvl="0" indent="0" algn="ctr" defTabSz="1218774" rtl="0" eaLnBrk="1" fontAlgn="base" latinLnBrk="0" hangingPunct="1">
                  <a:lnSpc>
                    <a:spcPct val="100000"/>
                  </a:lnSpc>
                  <a:spcBef>
                    <a:spcPct val="0"/>
                  </a:spcBef>
                  <a:spcAft>
                    <a:spcPct val="0"/>
                  </a:spcAft>
                  <a:buClrTx/>
                  <a:buSzTx/>
                  <a:buFontTx/>
                  <a:buNone/>
                  <a:tabLst/>
                  <a:defRPr/>
                </a:pPr>
                <a:endParaRPr kumimoji="0" lang="en-GB" sz="1400" b="0" i="0" u="none" strike="noStrike" kern="0" cap="none" spc="0" normalizeH="0" baseline="0" noProof="0" dirty="0">
                  <a:ln>
                    <a:noFill/>
                  </a:ln>
                  <a:solidFill>
                    <a:srgbClr val="000000"/>
                  </a:solidFill>
                  <a:effectLst/>
                  <a:uLnTx/>
                  <a:uFillTx/>
                  <a:latin typeface="Calibri"/>
                  <a:ea typeface="+mn-ea"/>
                  <a:cs typeface="+mn-cs"/>
                </a:endParaRPr>
              </a:p>
            </p:txBody>
          </p:sp>
          <p:sp>
            <p:nvSpPr>
              <p:cNvPr id="26" name="Rectangle 25">
                <a:extLst>
                  <a:ext uri="{FF2B5EF4-FFF2-40B4-BE49-F238E27FC236}">
                    <a16:creationId xmlns:a16="http://schemas.microsoft.com/office/drawing/2014/main" id="{F486F581-529F-52D0-9DC0-660D0C9AAD43}"/>
                  </a:ext>
                </a:extLst>
              </p:cNvPr>
              <p:cNvSpPr/>
              <p:nvPr/>
            </p:nvSpPr>
            <p:spPr>
              <a:xfrm>
                <a:off x="7011863" y="2218830"/>
                <a:ext cx="459707" cy="189539"/>
              </a:xfrm>
              <a:prstGeom prst="rect">
                <a:avLst/>
              </a:prstGeom>
              <a:noFill/>
              <a:ln w="25400" cap="flat" cmpd="sng" algn="ctr">
                <a:noFill/>
                <a:prstDash val="solid"/>
              </a:ln>
              <a:effectLst/>
            </p:spPr>
            <p:txBody>
              <a:bodyPr lIns="0" rIns="0" rtlCol="0" anchor="ctr"/>
              <a:lstStyle/>
              <a:p>
                <a:pPr marL="0" marR="0" lvl="0" indent="0" algn="ctr" defTabSz="1218774" rtl="0" eaLnBrk="1" fontAlgn="base" latinLnBrk="0" hangingPunct="1">
                  <a:lnSpc>
                    <a:spcPct val="100000"/>
                  </a:lnSpc>
                  <a:spcBef>
                    <a:spcPct val="0"/>
                  </a:spcBef>
                  <a:spcAft>
                    <a:spcPts val="267"/>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a:ea typeface="+mn-ea"/>
                    <a:cs typeface="+mn-cs"/>
                  </a:rPr>
                  <a:t>C1</a:t>
                </a:r>
              </a:p>
            </p:txBody>
          </p:sp>
        </p:grpSp>
      </p:grpSp>
      <p:sp>
        <p:nvSpPr>
          <p:cNvPr id="37" name="TextBox 36">
            <a:extLst>
              <a:ext uri="{FF2B5EF4-FFF2-40B4-BE49-F238E27FC236}">
                <a16:creationId xmlns:a16="http://schemas.microsoft.com/office/drawing/2014/main" id="{3FBC3777-A15D-9DC3-371D-D9B421806B8B}"/>
              </a:ext>
            </a:extLst>
          </p:cNvPr>
          <p:cNvSpPr txBox="1"/>
          <p:nvPr/>
        </p:nvSpPr>
        <p:spPr bwMode="auto">
          <a:xfrm>
            <a:off x="8291767" y="1447727"/>
            <a:ext cx="2418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CRS by Cycle and Grade</a:t>
            </a:r>
          </a:p>
        </p:txBody>
      </p:sp>
      <p:sp>
        <p:nvSpPr>
          <p:cNvPr id="38" name="Text Box 15">
            <a:extLst>
              <a:ext uri="{FF2B5EF4-FFF2-40B4-BE49-F238E27FC236}">
                <a16:creationId xmlns:a16="http://schemas.microsoft.com/office/drawing/2014/main" id="{D25F16A9-D201-A318-D144-964814223C22}"/>
              </a:ext>
            </a:extLst>
          </p:cNvPr>
          <p:cNvSpPr txBox="1">
            <a:spLocks noChangeArrowheads="1"/>
          </p:cNvSpPr>
          <p:nvPr/>
        </p:nvSpPr>
        <p:spPr bwMode="auto">
          <a:xfrm>
            <a:off x="402232" y="6382012"/>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Bartlett. ASH 2022. Abstr 610. Lee. Biol Blood Marrow Transplant. 2019;25:625.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0" name="Group 39">
            <a:extLst>
              <a:ext uri="{FF2B5EF4-FFF2-40B4-BE49-F238E27FC236}">
                <a16:creationId xmlns:a16="http://schemas.microsoft.com/office/drawing/2014/main" id="{4D311FEA-0255-8910-5E27-A270CD51C669}"/>
              </a:ext>
            </a:extLst>
          </p:cNvPr>
          <p:cNvGrpSpPr/>
          <p:nvPr/>
        </p:nvGrpSpPr>
        <p:grpSpPr>
          <a:xfrm>
            <a:off x="11226901" y="2427425"/>
            <a:ext cx="524853" cy="1242113"/>
            <a:chOff x="8845994" y="2022996"/>
            <a:chExt cx="393761" cy="725896"/>
          </a:xfrm>
        </p:grpSpPr>
        <p:sp>
          <p:nvSpPr>
            <p:cNvPr id="41" name="Rectangle 40">
              <a:extLst>
                <a:ext uri="{FF2B5EF4-FFF2-40B4-BE49-F238E27FC236}">
                  <a16:creationId xmlns:a16="http://schemas.microsoft.com/office/drawing/2014/main" id="{3193E8A9-5C4F-D6D0-C581-D49FD9395267}"/>
                </a:ext>
              </a:extLst>
            </p:cNvPr>
            <p:cNvSpPr/>
            <p:nvPr/>
          </p:nvSpPr>
          <p:spPr>
            <a:xfrm>
              <a:off x="8962983" y="2166954"/>
              <a:ext cx="181017" cy="581938"/>
            </a:xfrm>
            <a:prstGeom prst="rect">
              <a:avLst/>
            </a:prstGeom>
          </p:spPr>
          <p:txBody>
            <a:bodyPr wrap="square" lIns="0" tIns="0" rIns="0" bIns="0">
              <a:spAutoFit/>
            </a:bodyPr>
            <a:lstStyle/>
            <a:p>
              <a:pPr marL="0" marR="0" lvl="0" indent="0" algn="l" defTabSz="109689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53" normalizeH="0" baseline="0" noProof="0" dirty="0">
                  <a:ln>
                    <a:noFill/>
                  </a:ln>
                  <a:solidFill>
                    <a:srgbClr val="000000"/>
                  </a:solidFill>
                  <a:effectLst/>
                  <a:uLnTx/>
                  <a:uFillTx/>
                  <a:latin typeface="Calibri"/>
                  <a:ea typeface="+mn-ea"/>
                  <a:cs typeface="Arial" charset="0"/>
                </a:rPr>
                <a:t>1</a:t>
              </a:r>
            </a:p>
            <a:p>
              <a:pPr marL="0" marR="0" lvl="0" indent="0" algn="l" defTabSz="109689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53" normalizeH="0" baseline="0" noProof="0" dirty="0">
                  <a:ln>
                    <a:noFill/>
                  </a:ln>
                  <a:solidFill>
                    <a:srgbClr val="000000"/>
                  </a:solidFill>
                  <a:effectLst/>
                  <a:uLnTx/>
                  <a:uFillTx/>
                  <a:latin typeface="Calibri"/>
                  <a:ea typeface="+mn-ea"/>
                  <a:cs typeface="Arial" charset="0"/>
                </a:rPr>
                <a:t>2</a:t>
              </a:r>
            </a:p>
            <a:p>
              <a:pPr marL="0" marR="0" lvl="0" indent="0" algn="l" defTabSz="109689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53" normalizeH="0" baseline="0" noProof="0" dirty="0">
                  <a:ln>
                    <a:noFill/>
                  </a:ln>
                  <a:solidFill>
                    <a:srgbClr val="000000"/>
                  </a:solidFill>
                  <a:effectLst/>
                  <a:uLnTx/>
                  <a:uFillTx/>
                  <a:latin typeface="Calibri"/>
                  <a:ea typeface="+mn-ea"/>
                  <a:cs typeface="Arial" charset="0"/>
                </a:rPr>
                <a:t>3</a:t>
              </a:r>
            </a:p>
            <a:p>
              <a:pPr marL="0" marR="0" lvl="0" indent="0" algn="l" defTabSz="109689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53" normalizeH="0" baseline="0" noProof="0" dirty="0">
                  <a:ln>
                    <a:noFill/>
                  </a:ln>
                  <a:solidFill>
                    <a:srgbClr val="000000"/>
                  </a:solidFill>
                  <a:effectLst/>
                  <a:uLnTx/>
                  <a:uFillTx/>
                  <a:latin typeface="Calibri"/>
                  <a:ea typeface="+mn-ea"/>
                  <a:cs typeface="Arial" charset="0"/>
                </a:rPr>
                <a:t>4</a:t>
              </a:r>
            </a:p>
          </p:txBody>
        </p:sp>
        <p:sp>
          <p:nvSpPr>
            <p:cNvPr id="42" name="Freeform: Shape 41">
              <a:extLst>
                <a:ext uri="{FF2B5EF4-FFF2-40B4-BE49-F238E27FC236}">
                  <a16:creationId xmlns:a16="http://schemas.microsoft.com/office/drawing/2014/main" id="{56F2796F-C322-017D-91CD-6CD5CD64F65A}"/>
                </a:ext>
              </a:extLst>
            </p:cNvPr>
            <p:cNvSpPr/>
            <p:nvPr/>
          </p:nvSpPr>
          <p:spPr>
            <a:xfrm>
              <a:off x="8850083" y="2208098"/>
              <a:ext cx="86255" cy="64807"/>
            </a:xfrm>
            <a:custGeom>
              <a:avLst/>
              <a:gdLst>
                <a:gd name="connsiteX0" fmla="*/ 0 w 167212"/>
                <a:gd name="connsiteY0" fmla="*/ 0 h 1492413"/>
                <a:gd name="connsiteX1" fmla="*/ 167213 w 167212"/>
                <a:gd name="connsiteY1" fmla="*/ 0 h 1492413"/>
                <a:gd name="connsiteX2" fmla="*/ 167213 w 167212"/>
                <a:gd name="connsiteY2" fmla="*/ 1492414 h 1492413"/>
                <a:gd name="connsiteX3" fmla="*/ 0 w 167212"/>
                <a:gd name="connsiteY3" fmla="*/ 1492414 h 1492413"/>
              </a:gdLst>
              <a:ahLst/>
              <a:cxnLst>
                <a:cxn ang="0">
                  <a:pos x="connsiteX0" y="connsiteY0"/>
                </a:cxn>
                <a:cxn ang="0">
                  <a:pos x="connsiteX1" y="connsiteY1"/>
                </a:cxn>
                <a:cxn ang="0">
                  <a:pos x="connsiteX2" y="connsiteY2"/>
                </a:cxn>
                <a:cxn ang="0">
                  <a:pos x="connsiteX3" y="connsiteY3"/>
                </a:cxn>
              </a:cxnLst>
              <a:rect l="l" t="t" r="r" b="b"/>
              <a:pathLst>
                <a:path w="167212" h="1492413">
                  <a:moveTo>
                    <a:pt x="0" y="0"/>
                  </a:moveTo>
                  <a:lnTo>
                    <a:pt x="167213" y="0"/>
                  </a:lnTo>
                  <a:lnTo>
                    <a:pt x="167213" y="1492414"/>
                  </a:lnTo>
                  <a:lnTo>
                    <a:pt x="0" y="1492414"/>
                  </a:lnTo>
                  <a:close/>
                </a:path>
              </a:pathLst>
            </a:custGeom>
            <a:solidFill>
              <a:schemeClr val="accent1"/>
            </a:solidFill>
            <a:ln w="12361"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3" name="Freeform: Shape 42">
              <a:extLst>
                <a:ext uri="{FF2B5EF4-FFF2-40B4-BE49-F238E27FC236}">
                  <a16:creationId xmlns:a16="http://schemas.microsoft.com/office/drawing/2014/main" id="{B72320E5-903B-DE07-AF8B-D5B15E89CCC8}"/>
                </a:ext>
              </a:extLst>
            </p:cNvPr>
            <p:cNvSpPr/>
            <p:nvPr/>
          </p:nvSpPr>
          <p:spPr>
            <a:xfrm>
              <a:off x="8850083" y="2320945"/>
              <a:ext cx="86255" cy="64807"/>
            </a:xfrm>
            <a:custGeom>
              <a:avLst/>
              <a:gdLst>
                <a:gd name="connsiteX0" fmla="*/ 0 w 167212"/>
                <a:gd name="connsiteY0" fmla="*/ 0 h 1277797"/>
                <a:gd name="connsiteX1" fmla="*/ 167213 w 167212"/>
                <a:gd name="connsiteY1" fmla="*/ 0 h 1277797"/>
                <a:gd name="connsiteX2" fmla="*/ 167213 w 167212"/>
                <a:gd name="connsiteY2" fmla="*/ 1277797 h 1277797"/>
                <a:gd name="connsiteX3" fmla="*/ 0 w 167212"/>
                <a:gd name="connsiteY3" fmla="*/ 1277797 h 1277797"/>
              </a:gdLst>
              <a:ahLst/>
              <a:cxnLst>
                <a:cxn ang="0">
                  <a:pos x="connsiteX0" y="connsiteY0"/>
                </a:cxn>
                <a:cxn ang="0">
                  <a:pos x="connsiteX1" y="connsiteY1"/>
                </a:cxn>
                <a:cxn ang="0">
                  <a:pos x="connsiteX2" y="connsiteY2"/>
                </a:cxn>
                <a:cxn ang="0">
                  <a:pos x="connsiteX3" y="connsiteY3"/>
                </a:cxn>
              </a:cxnLst>
              <a:rect l="l" t="t" r="r" b="b"/>
              <a:pathLst>
                <a:path w="167212" h="1277797">
                  <a:moveTo>
                    <a:pt x="0" y="0"/>
                  </a:moveTo>
                  <a:lnTo>
                    <a:pt x="167213" y="0"/>
                  </a:lnTo>
                  <a:lnTo>
                    <a:pt x="167213" y="1277797"/>
                  </a:lnTo>
                  <a:lnTo>
                    <a:pt x="0" y="1277797"/>
                  </a:lnTo>
                  <a:close/>
                </a:path>
              </a:pathLst>
            </a:custGeom>
            <a:solidFill>
              <a:schemeClr val="accent2"/>
            </a:solidFill>
            <a:ln w="12361"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4" name="Freeform: Shape 43">
              <a:extLst>
                <a:ext uri="{FF2B5EF4-FFF2-40B4-BE49-F238E27FC236}">
                  <a16:creationId xmlns:a16="http://schemas.microsoft.com/office/drawing/2014/main" id="{53AD5746-2284-CBFA-9653-36D6545324D3}"/>
                </a:ext>
              </a:extLst>
            </p:cNvPr>
            <p:cNvSpPr/>
            <p:nvPr/>
          </p:nvSpPr>
          <p:spPr>
            <a:xfrm>
              <a:off x="8850083" y="2446676"/>
              <a:ext cx="86255" cy="64807"/>
            </a:xfrm>
            <a:custGeom>
              <a:avLst/>
              <a:gdLst>
                <a:gd name="connsiteX0" fmla="*/ 0 w 167212"/>
                <a:gd name="connsiteY0" fmla="*/ 0 h 1102415"/>
                <a:gd name="connsiteX1" fmla="*/ 167213 w 167212"/>
                <a:gd name="connsiteY1" fmla="*/ 0 h 1102415"/>
                <a:gd name="connsiteX2" fmla="*/ 167213 w 167212"/>
                <a:gd name="connsiteY2" fmla="*/ 1102416 h 1102415"/>
                <a:gd name="connsiteX3" fmla="*/ 0 w 167212"/>
                <a:gd name="connsiteY3" fmla="*/ 1102416 h 1102415"/>
              </a:gdLst>
              <a:ahLst/>
              <a:cxnLst>
                <a:cxn ang="0">
                  <a:pos x="connsiteX0" y="connsiteY0"/>
                </a:cxn>
                <a:cxn ang="0">
                  <a:pos x="connsiteX1" y="connsiteY1"/>
                </a:cxn>
                <a:cxn ang="0">
                  <a:pos x="connsiteX2" y="connsiteY2"/>
                </a:cxn>
                <a:cxn ang="0">
                  <a:pos x="connsiteX3" y="connsiteY3"/>
                </a:cxn>
              </a:cxnLst>
              <a:rect l="l" t="t" r="r" b="b"/>
              <a:pathLst>
                <a:path w="167212" h="1102415">
                  <a:moveTo>
                    <a:pt x="0" y="0"/>
                  </a:moveTo>
                  <a:lnTo>
                    <a:pt x="167213" y="0"/>
                  </a:lnTo>
                  <a:lnTo>
                    <a:pt x="167213" y="1102416"/>
                  </a:lnTo>
                  <a:lnTo>
                    <a:pt x="0" y="1102416"/>
                  </a:lnTo>
                  <a:close/>
                </a:path>
              </a:pathLst>
            </a:custGeom>
            <a:solidFill>
              <a:schemeClr val="accent2">
                <a:lumMod val="60000"/>
                <a:lumOff val="40000"/>
              </a:schemeClr>
            </a:solidFill>
            <a:ln w="12361"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5" name="Freeform: Shape 44">
              <a:extLst>
                <a:ext uri="{FF2B5EF4-FFF2-40B4-BE49-F238E27FC236}">
                  <a16:creationId xmlns:a16="http://schemas.microsoft.com/office/drawing/2014/main" id="{4F1CE737-51F1-7A31-2999-0405FD757557}"/>
                </a:ext>
              </a:extLst>
            </p:cNvPr>
            <p:cNvSpPr/>
            <p:nvPr/>
          </p:nvSpPr>
          <p:spPr>
            <a:xfrm>
              <a:off x="8850083" y="2570735"/>
              <a:ext cx="86255" cy="64807"/>
            </a:xfrm>
            <a:custGeom>
              <a:avLst/>
              <a:gdLst>
                <a:gd name="connsiteX0" fmla="*/ 0 w 167212"/>
                <a:gd name="connsiteY0" fmla="*/ 0 h 791506"/>
                <a:gd name="connsiteX1" fmla="*/ 167213 w 167212"/>
                <a:gd name="connsiteY1" fmla="*/ 0 h 791506"/>
                <a:gd name="connsiteX2" fmla="*/ 167213 w 167212"/>
                <a:gd name="connsiteY2" fmla="*/ 791507 h 791506"/>
                <a:gd name="connsiteX3" fmla="*/ 0 w 167212"/>
                <a:gd name="connsiteY3" fmla="*/ 791507 h 791506"/>
              </a:gdLst>
              <a:ahLst/>
              <a:cxnLst>
                <a:cxn ang="0">
                  <a:pos x="connsiteX0" y="connsiteY0"/>
                </a:cxn>
                <a:cxn ang="0">
                  <a:pos x="connsiteX1" y="connsiteY1"/>
                </a:cxn>
                <a:cxn ang="0">
                  <a:pos x="connsiteX2" y="connsiteY2"/>
                </a:cxn>
                <a:cxn ang="0">
                  <a:pos x="connsiteX3" y="connsiteY3"/>
                </a:cxn>
              </a:cxnLst>
              <a:rect l="l" t="t" r="r" b="b"/>
              <a:pathLst>
                <a:path w="167212" h="791506">
                  <a:moveTo>
                    <a:pt x="0" y="0"/>
                  </a:moveTo>
                  <a:lnTo>
                    <a:pt x="167213" y="0"/>
                  </a:lnTo>
                  <a:lnTo>
                    <a:pt x="167213" y="791507"/>
                  </a:lnTo>
                  <a:lnTo>
                    <a:pt x="0" y="791507"/>
                  </a:lnTo>
                  <a:close/>
                </a:path>
              </a:pathLst>
            </a:custGeom>
            <a:solidFill>
              <a:schemeClr val="accent1">
                <a:lumMod val="20000"/>
                <a:lumOff val="80000"/>
              </a:schemeClr>
            </a:solidFill>
            <a:ln w="12361" cap="flat">
              <a:noFill/>
              <a:prstDash val="solid"/>
              <a:miter/>
            </a:ln>
          </p:spPr>
          <p:txBody>
            <a:bodyPr rtlCol="0" anchor="ctr"/>
            <a:lstStyle/>
            <a:p>
              <a:pPr marL="0" marR="0" lvl="0" indent="0" algn="l" defTabSz="609387"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6" name="Rectangle 45">
              <a:extLst>
                <a:ext uri="{FF2B5EF4-FFF2-40B4-BE49-F238E27FC236}">
                  <a16:creationId xmlns:a16="http://schemas.microsoft.com/office/drawing/2014/main" id="{A8621D43-9BA7-3DE4-3821-86E0C7271BE3}"/>
                </a:ext>
              </a:extLst>
            </p:cNvPr>
            <p:cNvSpPr/>
            <p:nvPr/>
          </p:nvSpPr>
          <p:spPr>
            <a:xfrm>
              <a:off x="8845994" y="2022996"/>
              <a:ext cx="393761" cy="145485"/>
            </a:xfrm>
            <a:prstGeom prst="rect">
              <a:avLst/>
            </a:prstGeom>
          </p:spPr>
          <p:txBody>
            <a:bodyPr wrap="square" lIns="0" tIns="0" rIns="0" bIns="0">
              <a:spAutoFit/>
            </a:bodyPr>
            <a:lstStyle/>
            <a:p>
              <a:pPr marL="0" marR="0" lvl="0" indent="0" algn="l" defTabSz="109689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53" normalizeH="0" baseline="0" noProof="0" dirty="0">
                  <a:ln>
                    <a:noFill/>
                  </a:ln>
                  <a:solidFill>
                    <a:srgbClr val="000000"/>
                  </a:solidFill>
                  <a:effectLst/>
                  <a:uLnTx/>
                  <a:uFillTx/>
                  <a:latin typeface="Calibri"/>
                  <a:ea typeface="+mn-ea"/>
                  <a:cs typeface="Arial" charset="0"/>
                </a:rPr>
                <a:t>Grade</a:t>
              </a:r>
            </a:p>
          </p:txBody>
        </p:sp>
      </p:grpSp>
      <p:sp>
        <p:nvSpPr>
          <p:cNvPr id="3" name="Rectangle 2">
            <a:extLst>
              <a:ext uri="{FF2B5EF4-FFF2-40B4-BE49-F238E27FC236}">
                <a16:creationId xmlns:a16="http://schemas.microsoft.com/office/drawing/2014/main" id="{1FF5A206-387D-66DA-956A-85B0C4A304B2}"/>
              </a:ext>
            </a:extLst>
          </p:cNvPr>
          <p:cNvSpPr/>
          <p:nvPr/>
        </p:nvSpPr>
        <p:spPr>
          <a:xfrm rot="16200000">
            <a:off x="6062358" y="3109310"/>
            <a:ext cx="1196802" cy="338554"/>
          </a:xfrm>
          <a:prstGeom prst="rect">
            <a:avLst/>
          </a:prstGeom>
        </p:spPr>
        <p:txBody>
          <a:bodyPr wrap="none">
            <a:spAutoFit/>
          </a:bodyPr>
          <a:lstStyle/>
          <a:p>
            <a:pPr marL="0" marR="0" lvl="0" indent="0" algn="ctr" defTabSz="822692"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Arial" charset="0"/>
              </a:rPr>
              <a:t>Patients (%)</a:t>
            </a:r>
          </a:p>
        </p:txBody>
      </p:sp>
      <p:sp>
        <p:nvSpPr>
          <p:cNvPr id="5" name="Rectangle 4">
            <a:extLst>
              <a:ext uri="{FF2B5EF4-FFF2-40B4-BE49-F238E27FC236}">
                <a16:creationId xmlns:a16="http://schemas.microsoft.com/office/drawing/2014/main" id="{7ACA32AB-958D-6F54-44F6-B63393AF6F10}"/>
              </a:ext>
            </a:extLst>
          </p:cNvPr>
          <p:cNvSpPr/>
          <p:nvPr/>
        </p:nvSpPr>
        <p:spPr>
          <a:xfrm>
            <a:off x="5941042" y="4780344"/>
            <a:ext cx="1269886" cy="371593"/>
          </a:xfrm>
          <a:prstGeom prst="rect">
            <a:avLst/>
          </a:prstGeom>
          <a:noFill/>
          <a:ln w="25400" cap="flat" cmpd="sng" algn="ctr">
            <a:noFill/>
            <a:prstDash val="solid"/>
          </a:ln>
          <a:effectLst/>
        </p:spPr>
        <p:txBody>
          <a:bodyPr lIns="0" rIns="0" rtlCol="0" anchor="ctr"/>
          <a:lstStyle/>
          <a:p>
            <a:pPr marL="0" marR="0" lvl="0" indent="0" algn="r" defTabSz="1218774" rtl="0" eaLnBrk="1" fontAlgn="base" latinLnBrk="0" hangingPunct="1">
              <a:lnSpc>
                <a:spcPct val="100000"/>
              </a:lnSpc>
              <a:spcBef>
                <a:spcPct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Mosunetuzumab</a:t>
            </a:r>
          </a:p>
          <a:p>
            <a:pPr marL="0" marR="0" lvl="0" indent="0" algn="r" defTabSz="1218774" rtl="0" eaLnBrk="1" fontAlgn="base" latinLnBrk="0" hangingPunct="1">
              <a:lnSpc>
                <a:spcPct val="100000"/>
              </a:lnSpc>
              <a:spcBef>
                <a:spcPct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a:ea typeface="+mn-ea"/>
                <a:cs typeface="+mn-cs"/>
              </a:rPr>
              <a:t>Dose</a:t>
            </a:r>
          </a:p>
        </p:txBody>
      </p:sp>
    </p:spTree>
    <p:extLst>
      <p:ext uri="{BB962C8B-B14F-4D97-AF65-F5344CB8AC3E}">
        <p14:creationId xmlns:p14="http://schemas.microsoft.com/office/powerpoint/2010/main" val="3643344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3">
            <a:extLst>
              <a:ext uri="{FF2B5EF4-FFF2-40B4-BE49-F238E27FC236}">
                <a16:creationId xmlns:a16="http://schemas.microsoft.com/office/drawing/2014/main" id="{1849FA2A-0A28-4BE3-96B6-5AA6C670A863}"/>
              </a:ext>
            </a:extLst>
          </p:cNvPr>
          <p:cNvSpPr>
            <a:spLocks noGrp="1"/>
          </p:cNvSpPr>
          <p:nvPr>
            <p:ph type="title"/>
          </p:nvPr>
        </p:nvSpPr>
        <p:spPr/>
        <p:txBody>
          <a:bodyPr/>
          <a:lstStyle/>
          <a:p>
            <a:r>
              <a:rPr lang="en-US" altLang="en-US" dirty="0"/>
              <a:t>Adverse Events and Management With Mosunetuzumab-axgb</a:t>
            </a:r>
          </a:p>
        </p:txBody>
      </p:sp>
      <p:sp>
        <p:nvSpPr>
          <p:cNvPr id="13" name="Text Box 15">
            <a:extLst>
              <a:ext uri="{FF2B5EF4-FFF2-40B4-BE49-F238E27FC236}">
                <a16:creationId xmlns:a16="http://schemas.microsoft.com/office/drawing/2014/main" id="{F4E41AF0-AD2D-40BE-9A40-3C041C194E9C}"/>
              </a:ext>
            </a:extLst>
          </p:cNvPr>
          <p:cNvSpPr txBox="1">
            <a:spLocks noChangeArrowheads="1"/>
          </p:cNvSpPr>
          <p:nvPr/>
        </p:nvSpPr>
        <p:spPr bwMode="auto">
          <a:xfrm>
            <a:off x="411856" y="63660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Mosunetuzumab-axgb PI.</a:t>
            </a:r>
          </a:p>
        </p:txBody>
      </p:sp>
      <p:sp>
        <p:nvSpPr>
          <p:cNvPr id="17" name="Content Placeholder 1">
            <a:extLst>
              <a:ext uri="{FF2B5EF4-FFF2-40B4-BE49-F238E27FC236}">
                <a16:creationId xmlns:a16="http://schemas.microsoft.com/office/drawing/2014/main" id="{95E0042A-C443-45CB-92B1-7AEC078B1A29}"/>
              </a:ext>
            </a:extLst>
          </p:cNvPr>
          <p:cNvSpPr txBox="1">
            <a:spLocks/>
          </p:cNvSpPr>
          <p:nvPr/>
        </p:nvSpPr>
        <p:spPr bwMode="auto">
          <a:xfrm>
            <a:off x="723899" y="1616075"/>
            <a:ext cx="5181601" cy="3288433"/>
          </a:xfrm>
          <a:prstGeom prst="rect">
            <a:avLst/>
          </a:prstGeom>
          <a:solidFill>
            <a:schemeClr val="accent1"/>
          </a:solidFill>
          <a:ln w="25400" cap="flat" cmpd="sng" algn="ctr">
            <a:noFill/>
            <a:prstDash val="soli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dk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dk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dk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dk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dk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9pPr>
          </a:lstStyle>
          <a:p>
            <a:pPr marL="0" indent="0">
              <a:buClr>
                <a:schemeClr val="tx1"/>
              </a:buClr>
              <a:buNone/>
              <a:defRPr/>
            </a:pPr>
            <a:r>
              <a:rPr lang="en-US" altLang="en-US" sz="2000" b="1" kern="0" dirty="0">
                <a:solidFill>
                  <a:schemeClr val="tx1"/>
                </a:solidFill>
                <a:latin typeface="Calibri" panose="020F0502020204030204" pitchFamily="34" charset="0"/>
              </a:rPr>
              <a:t>Adverse Events and Warnings</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CRS*</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Neurologic toxicity</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Infections</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Cytopenias</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Tumor flare</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Embryo-fetal toxicity</a:t>
            </a:r>
          </a:p>
        </p:txBody>
      </p:sp>
      <p:sp>
        <p:nvSpPr>
          <p:cNvPr id="18" name="Content Placeholder 1">
            <a:extLst>
              <a:ext uri="{FF2B5EF4-FFF2-40B4-BE49-F238E27FC236}">
                <a16:creationId xmlns:a16="http://schemas.microsoft.com/office/drawing/2014/main" id="{0AE51F70-DAE7-48C7-90ED-711D9E6FEFB9}"/>
              </a:ext>
            </a:extLst>
          </p:cNvPr>
          <p:cNvSpPr txBox="1">
            <a:spLocks/>
          </p:cNvSpPr>
          <p:nvPr/>
        </p:nvSpPr>
        <p:spPr>
          <a:xfrm>
            <a:off x="6286502" y="1616075"/>
            <a:ext cx="5219699" cy="3521390"/>
          </a:xfrm>
          <a:prstGeom prst="rect">
            <a:avLst/>
          </a:prstGeom>
          <a:solidFill>
            <a:schemeClr val="accent3"/>
          </a:solidFill>
          <a:ln>
            <a:noFill/>
          </a:ln>
        </p:spPr>
        <p:style>
          <a:lnRef idx="2">
            <a:schemeClr val="accent2"/>
          </a:lnRef>
          <a:fillRef idx="1">
            <a:schemeClr val="lt1"/>
          </a:fillRef>
          <a:effectRef idx="0">
            <a:schemeClr val="accent2"/>
          </a:effectRef>
          <a:fontRef idx="minor">
            <a:schemeClr val="dk1"/>
          </a:fontRef>
        </p:style>
        <p:txBody>
          <a:bodyPr anchor="t"/>
          <a:lstStyle>
            <a:lvl1pPr marL="285750" indent="-285750" algn="l" defTabSz="457200" rtl="0" eaLnBrk="1" latinLnBrk="0" hangingPunct="1">
              <a:spcBef>
                <a:spcPct val="20000"/>
              </a:spcBef>
              <a:buClr>
                <a:srgbClr val="8B0F53"/>
              </a:buClr>
              <a:buFont typeface="Arial"/>
              <a:buChar char="•"/>
              <a:defRPr sz="32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8B0F53"/>
              </a:buClr>
              <a:buFont typeface="Arial"/>
              <a:buChar char="–"/>
              <a:defRPr sz="28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Clr>
                <a:srgbClr val="8B0F53"/>
              </a:buClr>
              <a:buFont typeface="Arial"/>
              <a:buChar char="•"/>
              <a:defRPr sz="24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90000"/>
              </a:lnSpc>
              <a:spcBef>
                <a:spcPts val="1000"/>
              </a:spcBef>
              <a:spcAft>
                <a:spcPts val="700"/>
              </a:spcAft>
              <a:buClr>
                <a:srgbClr val="FFFFFF"/>
              </a:buClr>
              <a:buSz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rPr>
              <a:t>Clinical Education and Management</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Patient/caregiver education</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Monitor for signs and symptoms of CRS, neurologic toxicity, infection, and tumor flare</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Use effective contraception</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Dose reductions or delays with toxicities </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Potential increase in concentration of concomitant CYP450 substrate drugs; </a:t>
            </a:r>
            <a:br>
              <a:rPr lang="en-US" altLang="en-US" sz="1800" b="0" dirty="0">
                <a:solidFill>
                  <a:schemeClr val="tx1"/>
                </a:solidFill>
                <a:latin typeface="Calibri" panose="020F0502020204030204" pitchFamily="34" charset="0"/>
                <a:cs typeface="+mn-cs"/>
              </a:rPr>
            </a:br>
            <a:r>
              <a:rPr lang="en-US" altLang="en-US" sz="1800" b="0" dirty="0">
                <a:solidFill>
                  <a:schemeClr val="tx1"/>
                </a:solidFill>
                <a:latin typeface="Calibri" panose="020F0502020204030204" pitchFamily="34" charset="0"/>
                <a:cs typeface="+mn-cs"/>
              </a:rPr>
              <a:t>monitor for potential drug interactions</a:t>
            </a:r>
          </a:p>
        </p:txBody>
      </p:sp>
      <p:sp>
        <p:nvSpPr>
          <p:cNvPr id="3" name="TextBox 2">
            <a:extLst>
              <a:ext uri="{FF2B5EF4-FFF2-40B4-BE49-F238E27FC236}">
                <a16:creationId xmlns:a16="http://schemas.microsoft.com/office/drawing/2014/main" id="{D722270A-80D1-9411-984D-4B1518CA1EF4}"/>
              </a:ext>
            </a:extLst>
          </p:cNvPr>
          <p:cNvSpPr txBox="1"/>
          <p:nvPr/>
        </p:nvSpPr>
        <p:spPr bwMode="auto">
          <a:xfrm>
            <a:off x="772715" y="5211031"/>
            <a:ext cx="106465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b="0" dirty="0">
                <a:solidFill>
                  <a:srgbClr val="000000"/>
                </a:solidFill>
                <a:latin typeface="Calibri" panose="020F0502020204030204" pitchFamily="34" charset="0"/>
                <a:cs typeface="+mn-cs"/>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Premedication to include an IV corticosteroid (≥1 hr prior), an IV antihistamine (≥30 min prior), and an oral</a:t>
            </a:r>
          </a:p>
          <a:p>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antipyretic (≥30 min prior) in cycle 1 and 2 for all patients and in cycle 3+ in those who experienced any grade CRS with prior dose. </a:t>
            </a:r>
            <a:endParaRPr lang="en-US" dirty="0"/>
          </a:p>
        </p:txBody>
      </p:sp>
      <p:grpSp>
        <p:nvGrpSpPr>
          <p:cNvPr id="2" name="Group 1">
            <a:extLst>
              <a:ext uri="{FF2B5EF4-FFF2-40B4-BE49-F238E27FC236}">
                <a16:creationId xmlns:a16="http://schemas.microsoft.com/office/drawing/2014/main" id="{DDE14947-92AF-F367-DBA9-B13C0422C6AD}"/>
              </a:ext>
            </a:extLst>
          </p:cNvPr>
          <p:cNvGrpSpPr/>
          <p:nvPr/>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23C9520D-736C-DA42-151A-974AAEFAAF6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C4C60A9B-639F-0F37-8792-BC96FBDE34A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12785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32C801-E2F4-6E38-3E7F-42850D867BCA}"/>
              </a:ext>
            </a:extLst>
          </p:cNvPr>
          <p:cNvSpPr>
            <a:spLocks noGrp="1"/>
          </p:cNvSpPr>
          <p:nvPr>
            <p:ph type="title"/>
          </p:nvPr>
        </p:nvSpPr>
        <p:spPr/>
        <p:txBody>
          <a:bodyPr/>
          <a:lstStyle/>
          <a:p>
            <a:r>
              <a:rPr lang="en-US" dirty="0"/>
              <a:t>Investigational </a:t>
            </a:r>
            <a:br>
              <a:rPr lang="en-US" dirty="0"/>
            </a:br>
            <a:r>
              <a:rPr lang="en-US" dirty="0"/>
              <a:t>CD20 x CD3 Bispecific Antibodies</a:t>
            </a:r>
          </a:p>
        </p:txBody>
      </p:sp>
    </p:spTree>
    <p:extLst>
      <p:ext uri="{BB962C8B-B14F-4D97-AF65-F5344CB8AC3E}">
        <p14:creationId xmlns:p14="http://schemas.microsoft.com/office/powerpoint/2010/main" val="2868746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GB" dirty="0"/>
              <a:t>ELM-2: Phase II Study of Odronextamab in R/R FL </a:t>
            </a:r>
            <a:br>
              <a:rPr lang="en-GB" dirty="0"/>
            </a:br>
            <a:endParaRPr lang="en-US" altLang="en-US" dirty="0"/>
          </a:p>
        </p:txBody>
      </p:sp>
      <p:sp>
        <p:nvSpPr>
          <p:cNvPr id="11" name="Content Placeholder 4">
            <a:extLst>
              <a:ext uri="{FF2B5EF4-FFF2-40B4-BE49-F238E27FC236}">
                <a16:creationId xmlns:a16="http://schemas.microsoft.com/office/drawing/2014/main" id="{01F74216-1FF6-1C4D-B053-8F4F6C90CA6F}"/>
              </a:ext>
            </a:extLst>
          </p:cNvPr>
          <p:cNvSpPr>
            <a:spLocks noGrp="1"/>
          </p:cNvSpPr>
          <p:nvPr>
            <p:ph idx="1"/>
          </p:nvPr>
        </p:nvSpPr>
        <p:spPr>
          <a:xfrm>
            <a:off x="604677" y="1513048"/>
            <a:ext cx="10877529" cy="1207404"/>
          </a:xfrm>
        </p:spPr>
        <p:txBody>
          <a:bodyPr/>
          <a:lstStyle/>
          <a:p>
            <a:pPr>
              <a:spcAft>
                <a:spcPts val="0"/>
              </a:spcAft>
            </a:pPr>
            <a:r>
              <a:rPr lang="en-US" sz="2400" dirty="0"/>
              <a:t>Multicohort, open-label phase II study in R/R B-cell NHL</a:t>
            </a:r>
          </a:p>
          <a:p>
            <a:pPr lvl="1">
              <a:spcAft>
                <a:spcPts val="0"/>
              </a:spcAft>
            </a:pPr>
            <a:r>
              <a:rPr lang="en-US" sz="2200" dirty="0"/>
              <a:t>Current analysis reports FL cohort</a:t>
            </a:r>
          </a:p>
        </p:txBody>
      </p:sp>
      <p:sp>
        <p:nvSpPr>
          <p:cNvPr id="22" name="Text Box 15">
            <a:extLst>
              <a:ext uri="{FF2B5EF4-FFF2-40B4-BE49-F238E27FC236}">
                <a16:creationId xmlns:a16="http://schemas.microsoft.com/office/drawing/2014/main" id="{8DAA772F-CF1B-A24D-848D-45EE2E6235FB}"/>
              </a:ext>
            </a:extLst>
          </p:cNvPr>
          <p:cNvSpPr txBox="1">
            <a:spLocks noChangeArrowheads="1"/>
          </p:cNvSpPr>
          <p:nvPr/>
        </p:nvSpPr>
        <p:spPr bwMode="auto">
          <a:xfrm>
            <a:off x="402232" y="6365946"/>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Kim. ASH 2022. Abstr 949. NCT03888105.</a:t>
            </a:r>
          </a:p>
        </p:txBody>
      </p:sp>
      <p:sp>
        <p:nvSpPr>
          <p:cNvPr id="50" name="TextBox 49">
            <a:extLst>
              <a:ext uri="{FF2B5EF4-FFF2-40B4-BE49-F238E27FC236}">
                <a16:creationId xmlns:a16="http://schemas.microsoft.com/office/drawing/2014/main" id="{E538C8F6-B105-B648-8725-F39825D9C51A}"/>
              </a:ext>
            </a:extLst>
          </p:cNvPr>
          <p:cNvSpPr txBox="1"/>
          <p:nvPr/>
        </p:nvSpPr>
        <p:spPr>
          <a:xfrm>
            <a:off x="10591800" y="3681359"/>
            <a:ext cx="1010414" cy="338554"/>
          </a:xfrm>
          <a:prstGeom prst="rect">
            <a:avLst/>
          </a:prstGeom>
          <a:noFill/>
          <a:ln>
            <a:noFill/>
          </a:ln>
        </p:spPr>
        <p:txBody>
          <a:bodyPr wrap="square">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PD</a:t>
            </a:r>
          </a:p>
        </p:txBody>
      </p:sp>
      <p:sp>
        <p:nvSpPr>
          <p:cNvPr id="51" name="TextBox 50">
            <a:extLst>
              <a:ext uri="{FF2B5EF4-FFF2-40B4-BE49-F238E27FC236}">
                <a16:creationId xmlns:a16="http://schemas.microsoft.com/office/drawing/2014/main" id="{172AEE27-2445-B640-BA6C-B28FB737BA7E}"/>
              </a:ext>
            </a:extLst>
          </p:cNvPr>
          <p:cNvSpPr txBox="1"/>
          <p:nvPr/>
        </p:nvSpPr>
        <p:spPr>
          <a:xfrm>
            <a:off x="3414083" y="3458722"/>
            <a:ext cx="2469922" cy="830997"/>
          </a:xfrm>
          <a:prstGeom prst="rect">
            <a:avLst/>
          </a:prstGeom>
          <a:solidFill>
            <a:schemeClr val="accent1"/>
          </a:solidFill>
          <a:ln>
            <a:solidFill>
              <a:schemeClr val="accent1"/>
            </a:solidFill>
          </a:ln>
        </p:spPr>
        <p:txBody>
          <a:bodyPr wrap="square">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Odronextamab </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IV</a:t>
            </a:r>
            <a:endPar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D1,2: 0.7 mg &gt; D8,9: 4 mg &gt; D15,16: 20 mg</a:t>
            </a:r>
          </a:p>
        </p:txBody>
      </p:sp>
      <p:sp>
        <p:nvSpPr>
          <p:cNvPr id="52" name="TextBox 23">
            <a:extLst>
              <a:ext uri="{FF2B5EF4-FFF2-40B4-BE49-F238E27FC236}">
                <a16:creationId xmlns:a16="http://schemas.microsoft.com/office/drawing/2014/main" id="{9F0293A2-1EC5-2741-9CC7-1090BD4C2BE3}"/>
              </a:ext>
            </a:extLst>
          </p:cNvPr>
          <p:cNvSpPr txBox="1">
            <a:spLocks noChangeArrowheads="1"/>
          </p:cNvSpPr>
          <p:nvPr/>
        </p:nvSpPr>
        <p:spPr bwMode="auto">
          <a:xfrm>
            <a:off x="419873" y="3037294"/>
            <a:ext cx="2567162"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Adults with R/R FL </a:t>
            </a:r>
          </a:p>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(grades 1-3a)</a:t>
            </a:r>
          </a:p>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after ≥2 prior systemic tx including ≥1 anti-CD20 mAb and ≥1 alkylating agent; </a:t>
            </a:r>
          </a:p>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ECOG PS ≤1</a:t>
            </a:r>
          </a:p>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N = 131)</a:t>
            </a:r>
            <a:endPar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5" name="TextBox 54">
            <a:extLst>
              <a:ext uri="{FF2B5EF4-FFF2-40B4-BE49-F238E27FC236}">
                <a16:creationId xmlns:a16="http://schemas.microsoft.com/office/drawing/2014/main" id="{CBEEEB8B-6DA9-594B-8B95-F58417D531BB}"/>
              </a:ext>
            </a:extLst>
          </p:cNvPr>
          <p:cNvSpPr txBox="1"/>
          <p:nvPr/>
        </p:nvSpPr>
        <p:spPr bwMode="auto">
          <a:xfrm>
            <a:off x="3385387" y="4322667"/>
            <a:ext cx="78033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*21-day cycles. </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1 step-up dosing at study initiation was 1/20/80 mg but was modified to further mitigate CRS risk. </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Each step-up dose delivered as split infusions and is accompanied with premedication to further mitigate CRS risk.</a:t>
            </a:r>
          </a:p>
        </p:txBody>
      </p:sp>
      <p:cxnSp>
        <p:nvCxnSpPr>
          <p:cNvPr id="56" name="Straight Arrow Connector 55">
            <a:extLst>
              <a:ext uri="{FF2B5EF4-FFF2-40B4-BE49-F238E27FC236}">
                <a16:creationId xmlns:a16="http://schemas.microsoft.com/office/drawing/2014/main" id="{BC882037-CFCE-444A-AF79-8D4EB812A9E8}"/>
              </a:ext>
            </a:extLst>
          </p:cNvPr>
          <p:cNvCxnSpPr>
            <a:cxnSpLocks/>
          </p:cNvCxnSpPr>
          <p:nvPr/>
        </p:nvCxnSpPr>
        <p:spPr>
          <a:xfrm>
            <a:off x="10218710" y="3850636"/>
            <a:ext cx="404795" cy="0"/>
          </a:xfrm>
          <a:prstGeom prst="straightConnector1">
            <a:avLst/>
          </a:prstGeom>
          <a:noFill/>
          <a:ln w="28575" cap="flat" cmpd="sng" algn="ctr">
            <a:solidFill>
              <a:schemeClr val="bg1"/>
            </a:solidFill>
            <a:prstDash val="solid"/>
            <a:headEnd type="none" w="med" len="med"/>
            <a:tailEnd type="triangle" w="med" len="med"/>
          </a:ln>
          <a:effectLst/>
        </p:spPr>
      </p:cxnSp>
      <p:sp>
        <p:nvSpPr>
          <p:cNvPr id="57" name="TextBox 56">
            <a:extLst>
              <a:ext uri="{FF2B5EF4-FFF2-40B4-BE49-F238E27FC236}">
                <a16:creationId xmlns:a16="http://schemas.microsoft.com/office/drawing/2014/main" id="{B7A4E62E-0531-6A4A-A6E7-B19D1F62FB18}"/>
              </a:ext>
            </a:extLst>
          </p:cNvPr>
          <p:cNvSpPr txBox="1"/>
          <p:nvPr/>
        </p:nvSpPr>
        <p:spPr bwMode="auto">
          <a:xfrm>
            <a:off x="3461219" y="3118171"/>
            <a:ext cx="2407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1*: Step-up Dosing</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8" name="TextBox 57">
            <a:extLst>
              <a:ext uri="{FF2B5EF4-FFF2-40B4-BE49-F238E27FC236}">
                <a16:creationId xmlns:a16="http://schemas.microsoft.com/office/drawing/2014/main" id="{051B4C50-2E81-6344-B50C-809375DC6A4F}"/>
              </a:ext>
            </a:extLst>
          </p:cNvPr>
          <p:cNvSpPr txBox="1"/>
          <p:nvPr/>
        </p:nvSpPr>
        <p:spPr bwMode="auto">
          <a:xfrm>
            <a:off x="7984446" y="3108915"/>
            <a:ext cx="2288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5+*: Maintenance</a:t>
            </a:r>
          </a:p>
        </p:txBody>
      </p:sp>
      <p:sp>
        <p:nvSpPr>
          <p:cNvPr id="59" name="TextBox 58">
            <a:extLst>
              <a:ext uri="{FF2B5EF4-FFF2-40B4-BE49-F238E27FC236}">
                <a16:creationId xmlns:a16="http://schemas.microsoft.com/office/drawing/2014/main" id="{AF50264C-83A3-7A41-BB47-D56C5E834FA5}"/>
              </a:ext>
            </a:extLst>
          </p:cNvPr>
          <p:cNvSpPr txBox="1"/>
          <p:nvPr/>
        </p:nvSpPr>
        <p:spPr>
          <a:xfrm>
            <a:off x="5983466" y="3458722"/>
            <a:ext cx="2011680" cy="822960"/>
          </a:xfrm>
          <a:prstGeom prst="rect">
            <a:avLst/>
          </a:prstGeom>
          <a:solidFill>
            <a:schemeClr val="accent1"/>
          </a:solidFill>
          <a:ln>
            <a:solidFill>
              <a:schemeClr val="accent1"/>
            </a:solidFill>
          </a:ln>
        </p:spPr>
        <p:txBody>
          <a:bodyPr wrap="square" anchor="ctr">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Odronextamab </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IV</a:t>
            </a: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80 mg D1, D8, D15</a:t>
            </a:r>
          </a:p>
        </p:txBody>
      </p:sp>
      <p:sp>
        <p:nvSpPr>
          <p:cNvPr id="60" name="TextBox 59">
            <a:extLst>
              <a:ext uri="{FF2B5EF4-FFF2-40B4-BE49-F238E27FC236}">
                <a16:creationId xmlns:a16="http://schemas.microsoft.com/office/drawing/2014/main" id="{E2D970FC-1D18-D948-AB90-7A3CD3F25148}"/>
              </a:ext>
            </a:extLst>
          </p:cNvPr>
          <p:cNvSpPr txBox="1"/>
          <p:nvPr/>
        </p:nvSpPr>
        <p:spPr>
          <a:xfrm>
            <a:off x="8083457" y="3458722"/>
            <a:ext cx="2000980" cy="822960"/>
          </a:xfrm>
          <a:prstGeom prst="rect">
            <a:avLst/>
          </a:prstGeom>
          <a:solidFill>
            <a:schemeClr val="accent1"/>
          </a:solidFill>
          <a:ln>
            <a:solidFill>
              <a:schemeClr val="accent1"/>
            </a:solidFill>
          </a:ln>
        </p:spPr>
        <p:txBody>
          <a:bodyPr wrap="square" anchor="ctr">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Odronextamab </a:t>
            </a: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IV</a:t>
            </a:r>
            <a:endParaRPr kumimoji="0" 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160 mg Q2W</a:t>
            </a:r>
          </a:p>
        </p:txBody>
      </p:sp>
      <p:sp>
        <p:nvSpPr>
          <p:cNvPr id="61" name="TextBox 60">
            <a:extLst>
              <a:ext uri="{FF2B5EF4-FFF2-40B4-BE49-F238E27FC236}">
                <a16:creationId xmlns:a16="http://schemas.microsoft.com/office/drawing/2014/main" id="{9328F4E1-9E7B-B547-9D26-23BFFE114D45}"/>
              </a:ext>
            </a:extLst>
          </p:cNvPr>
          <p:cNvSpPr txBox="1"/>
          <p:nvPr/>
        </p:nvSpPr>
        <p:spPr bwMode="auto">
          <a:xfrm>
            <a:off x="6514209" y="3118171"/>
            <a:ext cx="10476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2-4*</a:t>
            </a:r>
          </a:p>
        </p:txBody>
      </p:sp>
      <p:sp>
        <p:nvSpPr>
          <p:cNvPr id="4" name="Content Placeholder 4">
            <a:extLst>
              <a:ext uri="{FF2B5EF4-FFF2-40B4-BE49-F238E27FC236}">
                <a16:creationId xmlns:a16="http://schemas.microsoft.com/office/drawing/2014/main" id="{E579A4AE-149E-D517-981E-4CCB18CD7683}"/>
              </a:ext>
            </a:extLst>
          </p:cNvPr>
          <p:cNvSpPr txBox="1">
            <a:spLocks/>
          </p:cNvSpPr>
          <p:nvPr/>
        </p:nvSpPr>
        <p:spPr bwMode="auto">
          <a:xfrm>
            <a:off x="604677" y="5098616"/>
            <a:ext cx="11044398" cy="1245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32" indent="-285744"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2971"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160"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349"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537"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726"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8914"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103"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891" marR="0" lvl="0" indent="-342891"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by ICR per Lugano criteria</a:t>
            </a:r>
            <a:endPar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342891" marR="0" lvl="0" indent="-342891"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by investigator, CR rate, DoR, PFS, OS, safety/tolerability</a:t>
            </a:r>
          </a:p>
        </p:txBody>
      </p:sp>
      <p:cxnSp>
        <p:nvCxnSpPr>
          <p:cNvPr id="5" name="Straight Arrow Connector 4">
            <a:extLst>
              <a:ext uri="{FF2B5EF4-FFF2-40B4-BE49-F238E27FC236}">
                <a16:creationId xmlns:a16="http://schemas.microsoft.com/office/drawing/2014/main" id="{A961C171-DB3A-C4A4-F284-081CAD9F0EEB}"/>
              </a:ext>
            </a:extLst>
          </p:cNvPr>
          <p:cNvCxnSpPr>
            <a:cxnSpLocks/>
          </p:cNvCxnSpPr>
          <p:nvPr/>
        </p:nvCxnSpPr>
        <p:spPr>
          <a:xfrm>
            <a:off x="2933036" y="3854228"/>
            <a:ext cx="404795" cy="0"/>
          </a:xfrm>
          <a:prstGeom prst="straightConnector1">
            <a:avLst/>
          </a:prstGeom>
          <a:noFill/>
          <a:ln w="28575" cap="flat" cmpd="sng" algn="ctr">
            <a:solidFill>
              <a:schemeClr val="bg1"/>
            </a:solidFill>
            <a:prstDash val="solid"/>
            <a:headEnd type="none" w="med" len="med"/>
            <a:tailEnd type="triangle" w="med" len="med"/>
          </a:ln>
          <a:effectLst/>
        </p:spPr>
      </p:cxnSp>
      <p:grpSp>
        <p:nvGrpSpPr>
          <p:cNvPr id="2" name="Group 1">
            <a:extLst>
              <a:ext uri="{FF2B5EF4-FFF2-40B4-BE49-F238E27FC236}">
                <a16:creationId xmlns:a16="http://schemas.microsoft.com/office/drawing/2014/main" id="{3708CEB4-C40C-0AA4-5513-D9E7FD67DA8E}"/>
              </a:ext>
            </a:extLst>
          </p:cNvPr>
          <p:cNvGrpSpPr/>
          <p:nvPr/>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EA0B30CC-2945-99C2-1C54-DE4535C3327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147E1719-B27F-ECEE-F780-72FE491E0D0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80939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ELM-2: </a:t>
            </a:r>
            <a:r>
              <a:rPr lang="en-US" altLang="en-US" dirty="0"/>
              <a:t>Baseline Characteristics</a:t>
            </a:r>
            <a:endParaRPr lang="en-US"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Kim. ASH 2022. Abstr 949.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81499051-BAB5-62E1-3229-134E8FA03D33}"/>
              </a:ext>
            </a:extLst>
          </p:cNvPr>
          <p:cNvGraphicFramePr>
            <a:graphicFrameLocks/>
          </p:cNvGraphicFramePr>
          <p:nvPr>
            <p:extLst>
              <p:ext uri="{D42A27DB-BD31-4B8C-83A1-F6EECF244321}">
                <p14:modId xmlns:p14="http://schemas.microsoft.com/office/powerpoint/2010/main" val="1719499534"/>
              </p:ext>
            </p:extLst>
          </p:nvPr>
        </p:nvGraphicFramePr>
        <p:xfrm>
          <a:off x="719137" y="1601826"/>
          <a:ext cx="5087757" cy="3474848"/>
        </p:xfrm>
        <a:graphic>
          <a:graphicData uri="http://schemas.openxmlformats.org/drawingml/2006/table">
            <a:tbl>
              <a:tblPr/>
              <a:tblGrid>
                <a:gridCol w="3179509">
                  <a:extLst>
                    <a:ext uri="{9D8B030D-6E8A-4147-A177-3AD203B41FA5}">
                      <a16:colId xmlns:a16="http://schemas.microsoft.com/office/drawing/2014/main" val="20000"/>
                    </a:ext>
                  </a:extLst>
                </a:gridCol>
                <a:gridCol w="1908248">
                  <a:extLst>
                    <a:ext uri="{9D8B030D-6E8A-4147-A177-3AD203B41FA5}">
                      <a16:colId xmlns:a16="http://schemas.microsoft.com/office/drawing/2014/main" val="20001"/>
                    </a:ext>
                  </a:extLst>
                </a:gridCol>
              </a:tblGrid>
              <a:tr h="624042">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Odronextamab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56602">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(22-84)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71916831"/>
                  </a:ext>
                </a:extLst>
              </a:tr>
              <a:tr h="35660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207130"/>
                  </a:ext>
                </a:extLst>
              </a:tr>
              <a:tr h="356602">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837155"/>
                  </a:ext>
                </a:extLst>
              </a:tr>
              <a:tr h="356602">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0/1/2,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51.1/48.1/0.8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2698903"/>
                  </a:ext>
                </a:extLst>
              </a:tr>
              <a:tr h="3566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Ann Arbor stage I-II/III-IV,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15.3/84.7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73044067"/>
                  </a:ext>
                </a:extLst>
              </a:tr>
              <a:tr h="3566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FLIPI risk score 0-1/2/3-5,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14.5/26.7/58.8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2625516"/>
                  </a:ext>
                </a:extLst>
              </a:tr>
              <a:tr h="6240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Bulky disease per investigator,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6843054"/>
                  </a:ext>
                </a:extLst>
              </a:tr>
            </a:tbl>
          </a:graphicData>
        </a:graphic>
      </p:graphicFrame>
      <p:graphicFrame>
        <p:nvGraphicFramePr>
          <p:cNvPr id="6" name="Group 3">
            <a:extLst>
              <a:ext uri="{FF2B5EF4-FFF2-40B4-BE49-F238E27FC236}">
                <a16:creationId xmlns:a16="http://schemas.microsoft.com/office/drawing/2014/main" id="{4399B044-CCE1-6E78-2BB2-0A6AAD33C84A}"/>
              </a:ext>
            </a:extLst>
          </p:cNvPr>
          <p:cNvGraphicFramePr>
            <a:graphicFrameLocks/>
          </p:cNvGraphicFramePr>
          <p:nvPr>
            <p:extLst>
              <p:ext uri="{D42A27DB-BD31-4B8C-83A1-F6EECF244321}">
                <p14:modId xmlns:p14="http://schemas.microsoft.com/office/powerpoint/2010/main" val="513343315"/>
              </p:ext>
            </p:extLst>
          </p:nvPr>
        </p:nvGraphicFramePr>
        <p:xfrm>
          <a:off x="6096000" y="1596677"/>
          <a:ext cx="5428106" cy="4480720"/>
        </p:xfrm>
        <a:graphic>
          <a:graphicData uri="http://schemas.openxmlformats.org/drawingml/2006/table">
            <a:tbl>
              <a:tblPr/>
              <a:tblGrid>
                <a:gridCol w="3657600">
                  <a:extLst>
                    <a:ext uri="{9D8B030D-6E8A-4147-A177-3AD203B41FA5}">
                      <a16:colId xmlns:a16="http://schemas.microsoft.com/office/drawing/2014/main" val="20000"/>
                    </a:ext>
                  </a:extLst>
                </a:gridCol>
                <a:gridCol w="1770506">
                  <a:extLst>
                    <a:ext uri="{9D8B030D-6E8A-4147-A177-3AD203B41FA5}">
                      <a16:colId xmlns:a16="http://schemas.microsoft.com/office/drawing/2014/main" val="20001"/>
                    </a:ext>
                  </a:extLst>
                </a:gridCol>
              </a:tblGrid>
              <a:tr h="624149">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Odronextamab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241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71916831"/>
                  </a:ext>
                </a:extLst>
              </a:tr>
              <a:tr h="356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ASCT,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1207130"/>
                  </a:ext>
                </a:extLst>
              </a:tr>
              <a:tr h="356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PI3K inhibitor,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837155"/>
                  </a:ext>
                </a:extLst>
              </a:tr>
              <a:tr h="356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lenalidomide + rituximab,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52698903"/>
                  </a:ext>
                </a:extLst>
              </a:tr>
              <a:tr h="356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Refractory to,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73044067"/>
                  </a:ext>
                </a:extLst>
              </a:tr>
              <a:tr h="356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Last line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2625516"/>
                  </a:ext>
                </a:extLst>
              </a:tr>
              <a:tr h="3566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Anti-CD20 antibody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6843054"/>
                  </a:ext>
                </a:extLst>
              </a:tr>
              <a:tr h="62414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Both alkylator and anti-CD20 antibody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37626106"/>
                  </a:ext>
                </a:extLst>
              </a:tr>
              <a:tr h="35666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POD24,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3348746"/>
                  </a:ext>
                </a:extLst>
              </a:tr>
            </a:tbl>
          </a:graphicData>
        </a:graphic>
      </p:graphicFrame>
    </p:spTree>
    <p:extLst>
      <p:ext uri="{BB962C8B-B14F-4D97-AF65-F5344CB8AC3E}">
        <p14:creationId xmlns:p14="http://schemas.microsoft.com/office/powerpoint/2010/main" val="3117774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ELM-2: </a:t>
            </a:r>
            <a:r>
              <a:rPr lang="en-US" altLang="en-US" dirty="0"/>
              <a:t>Response (Primary Outcome)</a:t>
            </a:r>
            <a:endParaRPr lang="en-US" dirty="0"/>
          </a:p>
        </p:txBody>
      </p:sp>
      <p:sp>
        <p:nvSpPr>
          <p:cNvPr id="9" name="Content Placeholder 8">
            <a:extLst>
              <a:ext uri="{FF2B5EF4-FFF2-40B4-BE49-F238E27FC236}">
                <a16:creationId xmlns:a16="http://schemas.microsoft.com/office/drawing/2014/main" id="{1D77D9A7-6BDA-C7CE-29BD-7109C314E7B2}"/>
              </a:ext>
            </a:extLst>
          </p:cNvPr>
          <p:cNvSpPr>
            <a:spLocks noGrp="1"/>
          </p:cNvSpPr>
          <p:nvPr>
            <p:ph idx="1"/>
          </p:nvPr>
        </p:nvSpPr>
        <p:spPr>
          <a:xfrm>
            <a:off x="604677" y="5286091"/>
            <a:ext cx="10877529" cy="877643"/>
          </a:xfrm>
        </p:spPr>
        <p:txBody>
          <a:bodyPr/>
          <a:lstStyle/>
          <a:p>
            <a:r>
              <a:rPr lang="en-US" sz="2400" dirty="0"/>
              <a:t>Among responders, 92% achieved a CR</a:t>
            </a:r>
          </a:p>
          <a:p>
            <a:r>
              <a:rPr lang="en-US" sz="2400" dirty="0"/>
              <a:t>Efficacy at Wk 12 consistent regardless of cycle 1 step-up regimen</a:t>
            </a:r>
          </a:p>
          <a:p>
            <a:endParaRPr lang="en-US" sz="24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Kim. ASH 2022. Abstr 949.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81499051-BAB5-62E1-3229-134E8FA03D33}"/>
              </a:ext>
            </a:extLst>
          </p:cNvPr>
          <p:cNvGraphicFramePr>
            <a:graphicFrameLocks/>
          </p:cNvGraphicFramePr>
          <p:nvPr>
            <p:extLst>
              <p:ext uri="{D42A27DB-BD31-4B8C-83A1-F6EECF244321}">
                <p14:modId xmlns:p14="http://schemas.microsoft.com/office/powerpoint/2010/main" val="49748765"/>
              </p:ext>
            </p:extLst>
          </p:nvPr>
        </p:nvGraphicFramePr>
        <p:xfrm>
          <a:off x="719138" y="1598878"/>
          <a:ext cx="10757983" cy="2255616"/>
        </p:xfrm>
        <a:graphic>
          <a:graphicData uri="http://schemas.openxmlformats.org/drawingml/2006/table">
            <a:tbl>
              <a:tblPr/>
              <a:tblGrid>
                <a:gridCol w="3361512">
                  <a:extLst>
                    <a:ext uri="{9D8B030D-6E8A-4147-A177-3AD203B41FA5}">
                      <a16:colId xmlns:a16="http://schemas.microsoft.com/office/drawing/2014/main" val="20000"/>
                    </a:ext>
                  </a:extLst>
                </a:gridCol>
                <a:gridCol w="3361512">
                  <a:extLst>
                    <a:ext uri="{9D8B030D-6E8A-4147-A177-3AD203B41FA5}">
                      <a16:colId xmlns:a16="http://schemas.microsoft.com/office/drawing/2014/main" val="2695287729"/>
                    </a:ext>
                  </a:extLst>
                </a:gridCol>
                <a:gridCol w="4034959">
                  <a:extLst>
                    <a:ext uri="{9D8B030D-6E8A-4147-A177-3AD203B41FA5}">
                      <a16:colId xmlns:a16="http://schemas.microsoft.com/office/drawing/2014/main" val="20001"/>
                    </a:ext>
                  </a:extLst>
                </a:gridCol>
              </a:tblGrid>
              <a:tr h="0">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Best Overall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ICR</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(n =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Investigator</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81.8 (73.8-88.2)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81.8 (73.8-88.2)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7191683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1207130"/>
                  </a:ext>
                </a:extLst>
              </a:tr>
              <a:tr h="21381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837155"/>
                  </a:ext>
                </a:extLst>
              </a:tr>
              <a:tr h="213814">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2698903"/>
                  </a:ext>
                </a:extLst>
              </a:tr>
              <a:tr h="1350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73044067"/>
                  </a:ext>
                </a:extLst>
              </a:tr>
            </a:tbl>
          </a:graphicData>
        </a:graphic>
      </p:graphicFrame>
      <p:graphicFrame>
        <p:nvGraphicFramePr>
          <p:cNvPr id="3" name="Group 3">
            <a:extLst>
              <a:ext uri="{FF2B5EF4-FFF2-40B4-BE49-F238E27FC236}">
                <a16:creationId xmlns:a16="http://schemas.microsoft.com/office/drawing/2014/main" id="{5EE0BF1F-785D-2AB5-C674-14175E02BEB4}"/>
              </a:ext>
            </a:extLst>
          </p:cNvPr>
          <p:cNvGraphicFramePr>
            <a:graphicFrameLocks/>
          </p:cNvGraphicFramePr>
          <p:nvPr>
            <p:extLst>
              <p:ext uri="{D42A27DB-BD31-4B8C-83A1-F6EECF244321}">
                <p14:modId xmlns:p14="http://schemas.microsoft.com/office/powerpoint/2010/main" val="4169658203"/>
              </p:ext>
            </p:extLst>
          </p:nvPr>
        </p:nvGraphicFramePr>
        <p:xfrm>
          <a:off x="719138" y="3844631"/>
          <a:ext cx="10757983" cy="1005888"/>
        </p:xfrm>
        <a:graphic>
          <a:graphicData uri="http://schemas.openxmlformats.org/drawingml/2006/table">
            <a:tbl>
              <a:tblPr/>
              <a:tblGrid>
                <a:gridCol w="3361512">
                  <a:extLst>
                    <a:ext uri="{9D8B030D-6E8A-4147-A177-3AD203B41FA5}">
                      <a16:colId xmlns:a16="http://schemas.microsoft.com/office/drawing/2014/main" val="20000"/>
                    </a:ext>
                  </a:extLst>
                </a:gridCol>
                <a:gridCol w="3361512">
                  <a:extLst>
                    <a:ext uri="{9D8B030D-6E8A-4147-A177-3AD203B41FA5}">
                      <a16:colId xmlns:a16="http://schemas.microsoft.com/office/drawing/2014/main" val="2695287729"/>
                    </a:ext>
                  </a:extLst>
                </a:gridCol>
                <a:gridCol w="4034959">
                  <a:extLst>
                    <a:ext uri="{9D8B030D-6E8A-4147-A177-3AD203B41FA5}">
                      <a16:colId xmlns:a16="http://schemas.microsoft.com/office/drawing/2014/main" val="20001"/>
                    </a:ext>
                  </a:extLst>
                </a:gridCol>
              </a:tblGrid>
              <a:tr h="0">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Wk 12 Response by ICR,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1/20-mg Step-up Regimen (n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0.7/4/20-mg Step-up Regimen (n =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72.1 (59.9-82.3)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75.5 (61.7-86.2)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7191683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1207130"/>
                  </a:ext>
                </a:extLst>
              </a:tr>
            </a:tbl>
          </a:graphicData>
        </a:graphic>
      </p:graphicFrame>
      <p:sp>
        <p:nvSpPr>
          <p:cNvPr id="7" name="TextBox 6">
            <a:extLst>
              <a:ext uri="{FF2B5EF4-FFF2-40B4-BE49-F238E27FC236}">
                <a16:creationId xmlns:a16="http://schemas.microsoft.com/office/drawing/2014/main" id="{A8A5DCAB-49B9-532C-9269-C9A3A8CF2EF5}"/>
              </a:ext>
            </a:extLst>
          </p:cNvPr>
          <p:cNvSpPr txBox="1"/>
          <p:nvPr/>
        </p:nvSpPr>
        <p:spPr bwMode="auto">
          <a:xfrm>
            <a:off x="675477" y="4919962"/>
            <a:ext cx="86867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4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follow-up: 22.4 mo (range: 2.6-33.0). *Evaluable with opportunity for 12-wk assessment.</a:t>
            </a:r>
          </a:p>
        </p:txBody>
      </p:sp>
    </p:spTree>
    <p:extLst>
      <p:ext uri="{BB962C8B-B14F-4D97-AF65-F5344CB8AC3E}">
        <p14:creationId xmlns:p14="http://schemas.microsoft.com/office/powerpoint/2010/main" val="2277843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ELM-2: </a:t>
            </a:r>
            <a:r>
              <a:rPr lang="en-US" altLang="en-US" dirty="0"/>
              <a:t>Cytokine-Release Syndrome</a:t>
            </a:r>
            <a:endParaRPr lang="en-US" dirty="0"/>
          </a:p>
        </p:txBody>
      </p:sp>
      <p:sp>
        <p:nvSpPr>
          <p:cNvPr id="3" name="Content Placeholder 2">
            <a:extLst>
              <a:ext uri="{FF2B5EF4-FFF2-40B4-BE49-F238E27FC236}">
                <a16:creationId xmlns:a16="http://schemas.microsoft.com/office/drawing/2014/main" id="{D78E5A57-84B9-2D19-2232-8B42A9533808}"/>
              </a:ext>
            </a:extLst>
          </p:cNvPr>
          <p:cNvSpPr>
            <a:spLocks noGrp="1"/>
          </p:cNvSpPr>
          <p:nvPr>
            <p:ph idx="1"/>
          </p:nvPr>
        </p:nvSpPr>
        <p:spPr>
          <a:xfrm>
            <a:off x="7249635" y="1513047"/>
            <a:ext cx="4347981" cy="4650687"/>
          </a:xfrm>
        </p:spPr>
        <p:txBody>
          <a:bodyPr/>
          <a:lstStyle/>
          <a:p>
            <a:r>
              <a:rPr lang="en-US" sz="2200" dirty="0"/>
              <a:t>CRS in ~50% of patients</a:t>
            </a:r>
          </a:p>
          <a:p>
            <a:pPr lvl="1"/>
            <a:r>
              <a:rPr lang="en-US" sz="2000" dirty="0"/>
              <a:t>Mostly grade 1, no grade ≥4</a:t>
            </a:r>
          </a:p>
          <a:p>
            <a:r>
              <a:rPr lang="en-US" sz="2200" dirty="0"/>
              <a:t>Incidence of grade 2/3 CRS reduced with 0.7/4/20-mg </a:t>
            </a:r>
            <a:br>
              <a:rPr lang="en-US" sz="2200" dirty="0"/>
            </a:br>
            <a:r>
              <a:rPr lang="en-US" sz="2200" dirty="0"/>
              <a:t>step-up regimen</a:t>
            </a:r>
          </a:p>
          <a:p>
            <a:pPr lvl="1"/>
            <a:r>
              <a:rPr lang="en-US" sz="2000" dirty="0"/>
              <a:t>Only 1 case of grade 3 CRS</a:t>
            </a:r>
          </a:p>
          <a:p>
            <a:r>
              <a:rPr lang="en-US" sz="2200" dirty="0"/>
              <a:t>All CRS events resolved</a:t>
            </a:r>
          </a:p>
          <a:p>
            <a:pPr lvl="1"/>
            <a:r>
              <a:rPr lang="en-US" sz="2000" dirty="0"/>
              <a:t>Median time to resolution: </a:t>
            </a:r>
            <a:br>
              <a:rPr lang="en-US" sz="2000" dirty="0"/>
            </a:br>
            <a:r>
              <a:rPr lang="en-US" sz="2000" dirty="0"/>
              <a:t>2 days (range: 1-51)</a:t>
            </a:r>
          </a:p>
          <a:p>
            <a:pPr lvl="1"/>
            <a:r>
              <a:rPr lang="en-US" sz="2000" dirty="0"/>
              <a:t>No patients needed mechanical ventilation or ICU admission</a:t>
            </a:r>
          </a:p>
          <a:p>
            <a:endParaRPr lang="en-US" sz="22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Kim. ASH 2022. Abstr 949.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81499051-BAB5-62E1-3229-134E8FA03D33}"/>
              </a:ext>
            </a:extLst>
          </p:cNvPr>
          <p:cNvGraphicFramePr>
            <a:graphicFrameLocks/>
          </p:cNvGraphicFramePr>
          <p:nvPr>
            <p:extLst>
              <p:ext uri="{D42A27DB-BD31-4B8C-83A1-F6EECF244321}">
                <p14:modId xmlns:p14="http://schemas.microsoft.com/office/powerpoint/2010/main" val="4190744667"/>
              </p:ext>
            </p:extLst>
          </p:nvPr>
        </p:nvGraphicFramePr>
        <p:xfrm>
          <a:off x="714374" y="1590618"/>
          <a:ext cx="6457194" cy="3566208"/>
        </p:xfrm>
        <a:graphic>
          <a:graphicData uri="http://schemas.openxmlformats.org/drawingml/2006/table">
            <a:tbl>
              <a:tblPr/>
              <a:tblGrid>
                <a:gridCol w="2250954">
                  <a:extLst>
                    <a:ext uri="{9D8B030D-6E8A-4147-A177-3AD203B41FA5}">
                      <a16:colId xmlns:a16="http://schemas.microsoft.com/office/drawing/2014/main" val="20000"/>
                    </a:ext>
                  </a:extLst>
                </a:gridCol>
                <a:gridCol w="1920240">
                  <a:extLst>
                    <a:ext uri="{9D8B030D-6E8A-4147-A177-3AD203B41FA5}">
                      <a16:colId xmlns:a16="http://schemas.microsoft.com/office/drawing/2014/main" val="2695287729"/>
                    </a:ext>
                  </a:extLst>
                </a:gridCol>
                <a:gridCol w="2286000">
                  <a:extLst>
                    <a:ext uri="{9D8B030D-6E8A-4147-A177-3AD203B41FA5}">
                      <a16:colId xmlns:a16="http://schemas.microsoft.com/office/drawing/2014/main" val="20001"/>
                    </a:ext>
                  </a:extLst>
                </a:gridCol>
              </a:tblGrid>
              <a:tr h="0">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CRS Parameter,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1/20-mg Step-up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Regimen (n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377" rtl="0" eaLnBrk="1" latinLnBrk="0" hangingPunct="1">
                        <a:defRPr sz="1800" kern="1200">
                          <a:solidFill>
                            <a:schemeClr val="tx1"/>
                          </a:solidFill>
                          <a:latin typeface="Calibri"/>
                        </a:defRPr>
                      </a:lvl1pPr>
                      <a:lvl2pPr marL="457189" algn="l" defTabSz="914377" rtl="0" eaLnBrk="1" latinLnBrk="0" hangingPunct="1">
                        <a:defRPr sz="1800" kern="1200">
                          <a:solidFill>
                            <a:schemeClr val="tx1"/>
                          </a:solidFill>
                          <a:latin typeface="Calibri"/>
                        </a:defRPr>
                      </a:lvl2pPr>
                      <a:lvl3pPr marL="914377" algn="l" defTabSz="914377" rtl="0" eaLnBrk="1" latinLnBrk="0" hangingPunct="1">
                        <a:defRPr sz="1800" kern="1200">
                          <a:solidFill>
                            <a:schemeClr val="tx1"/>
                          </a:solidFill>
                          <a:latin typeface="Calibri"/>
                        </a:defRPr>
                      </a:lvl3pPr>
                      <a:lvl4pPr marL="1371566" algn="l" defTabSz="914377" rtl="0" eaLnBrk="1" latinLnBrk="0" hangingPunct="1">
                        <a:defRPr sz="1800" kern="1200">
                          <a:solidFill>
                            <a:schemeClr val="tx1"/>
                          </a:solidFill>
                          <a:latin typeface="Calibri"/>
                        </a:defRPr>
                      </a:lvl4pPr>
                      <a:lvl5pPr marL="1828754" algn="l" defTabSz="914377" rtl="0" eaLnBrk="1" latinLnBrk="0" hangingPunct="1">
                        <a:defRPr sz="1800" kern="1200">
                          <a:solidFill>
                            <a:schemeClr val="tx1"/>
                          </a:solidFill>
                          <a:latin typeface="Calibri"/>
                        </a:defRPr>
                      </a:lvl5pPr>
                      <a:lvl6pPr marL="2285943" algn="l" defTabSz="914377" rtl="0" eaLnBrk="1" latinLnBrk="0" hangingPunct="1">
                        <a:defRPr sz="1800" kern="1200">
                          <a:solidFill>
                            <a:schemeClr val="tx1"/>
                          </a:solidFill>
                          <a:latin typeface="Calibri"/>
                        </a:defRPr>
                      </a:lvl6pPr>
                      <a:lvl7pPr marL="2743131" algn="l" defTabSz="914377" rtl="0" eaLnBrk="1" latinLnBrk="0" hangingPunct="1">
                        <a:defRPr sz="1800" kern="1200">
                          <a:solidFill>
                            <a:schemeClr val="tx1"/>
                          </a:solidFill>
                          <a:latin typeface="Calibri"/>
                        </a:defRPr>
                      </a:lvl7pPr>
                      <a:lvl8pPr marL="3200320" algn="l" defTabSz="914377" rtl="0" eaLnBrk="1" latinLnBrk="0" hangingPunct="1">
                        <a:defRPr sz="1800" kern="1200">
                          <a:solidFill>
                            <a:schemeClr val="tx1"/>
                          </a:solidFill>
                          <a:latin typeface="Calibri"/>
                        </a:defRPr>
                      </a:lvl8pPr>
                      <a:lvl9pPr marL="3657509" algn="l" defTabSz="914377"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0.7/4/20-mg Step-up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Regimen (n =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Any-grade CRS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4</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(55.9)</a:t>
                      </a: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(32.4)</a:t>
                      </a: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(17.6)</a:t>
                      </a: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(5.9)</a:t>
                      </a: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71916831"/>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CRS management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Corticosteroids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Tocilizumab</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Vasopressors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(16.2)</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(13.2)</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17 (27.0)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207130"/>
                  </a:ext>
                </a:extLst>
              </a:tr>
            </a:tbl>
          </a:graphicData>
        </a:graphic>
      </p:graphicFrame>
    </p:spTree>
    <p:extLst>
      <p:ext uri="{BB962C8B-B14F-4D97-AF65-F5344CB8AC3E}">
        <p14:creationId xmlns:p14="http://schemas.microsoft.com/office/powerpoint/2010/main" val="1641920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GB" dirty="0"/>
              <a:t>EPCORE NHL-2: Epcoritamab + R2 in R/R Follicular Lymphoma</a:t>
            </a:r>
            <a:endParaRPr lang="en-US" altLang="en-US" dirty="0"/>
          </a:p>
        </p:txBody>
      </p:sp>
      <p:sp>
        <p:nvSpPr>
          <p:cNvPr id="11" name="Content Placeholder 4">
            <a:extLst>
              <a:ext uri="{FF2B5EF4-FFF2-40B4-BE49-F238E27FC236}">
                <a16:creationId xmlns:a16="http://schemas.microsoft.com/office/drawing/2014/main" id="{01F74216-1FF6-1C4D-B053-8F4F6C90CA6F}"/>
              </a:ext>
            </a:extLst>
          </p:cNvPr>
          <p:cNvSpPr>
            <a:spLocks noGrp="1"/>
          </p:cNvSpPr>
          <p:nvPr>
            <p:ph idx="1"/>
          </p:nvPr>
        </p:nvSpPr>
        <p:spPr>
          <a:xfrm>
            <a:off x="604677" y="1513048"/>
            <a:ext cx="10877529" cy="543678"/>
          </a:xfrm>
        </p:spPr>
        <p:txBody>
          <a:bodyPr/>
          <a:lstStyle/>
          <a:p>
            <a:r>
              <a:rPr lang="en-US" sz="2200" dirty="0"/>
              <a:t>Multicohort, open-label phase Ib/II study of epcoritamab combination tx in FL and DLBCL</a:t>
            </a:r>
          </a:p>
          <a:p>
            <a:pPr lvl="1"/>
            <a:r>
              <a:rPr lang="en-US" sz="2000" dirty="0"/>
              <a:t>Current analysis reports updated results from R/R FL cohort receiving epcoritamab + R</a:t>
            </a:r>
            <a:r>
              <a:rPr lang="en-US" sz="2000" baseline="30000" dirty="0"/>
              <a:t>2</a:t>
            </a:r>
            <a:r>
              <a:rPr lang="en-US" sz="2000" dirty="0"/>
              <a:t> (arm 2b)</a:t>
            </a:r>
          </a:p>
        </p:txBody>
      </p:sp>
      <p:sp>
        <p:nvSpPr>
          <p:cNvPr id="22" name="Text Box 15">
            <a:extLst>
              <a:ext uri="{FF2B5EF4-FFF2-40B4-BE49-F238E27FC236}">
                <a16:creationId xmlns:a16="http://schemas.microsoft.com/office/drawing/2014/main" id="{8DAA772F-CF1B-A24D-848D-45EE2E6235FB}"/>
              </a:ext>
            </a:extLst>
          </p:cNvPr>
          <p:cNvSpPr txBox="1">
            <a:spLocks noChangeArrowheads="1"/>
          </p:cNvSpPr>
          <p:nvPr/>
        </p:nvSpPr>
        <p:spPr bwMode="auto">
          <a:xfrm>
            <a:off x="402232" y="6365946"/>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Falchi. ASH 2022. Abstr 609. NCT04663347.</a:t>
            </a:r>
          </a:p>
        </p:txBody>
      </p:sp>
      <p:sp>
        <p:nvSpPr>
          <p:cNvPr id="52" name="TextBox 23">
            <a:extLst>
              <a:ext uri="{FF2B5EF4-FFF2-40B4-BE49-F238E27FC236}">
                <a16:creationId xmlns:a16="http://schemas.microsoft.com/office/drawing/2014/main" id="{9F0293A2-1EC5-2741-9CC7-1090BD4C2BE3}"/>
              </a:ext>
            </a:extLst>
          </p:cNvPr>
          <p:cNvSpPr txBox="1">
            <a:spLocks noChangeArrowheads="1"/>
          </p:cNvSpPr>
          <p:nvPr/>
        </p:nvSpPr>
        <p:spPr bwMode="auto">
          <a:xfrm>
            <a:off x="791348" y="2840094"/>
            <a:ext cx="256716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Adults with CD20+ R/R FL </a:t>
            </a:r>
          </a:p>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(grades 1-3a, stage II-IV); measurable disease and requiring treatment; </a:t>
            </a:r>
          </a:p>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ECOG PS ≤2</a:t>
            </a:r>
          </a:p>
        </p:txBody>
      </p:sp>
      <p:sp>
        <p:nvSpPr>
          <p:cNvPr id="4" name="Content Placeholder 4">
            <a:extLst>
              <a:ext uri="{FF2B5EF4-FFF2-40B4-BE49-F238E27FC236}">
                <a16:creationId xmlns:a16="http://schemas.microsoft.com/office/drawing/2014/main" id="{E579A4AE-149E-D517-981E-4CCB18CD7683}"/>
              </a:ext>
            </a:extLst>
          </p:cNvPr>
          <p:cNvSpPr txBox="1">
            <a:spLocks/>
          </p:cNvSpPr>
          <p:nvPr/>
        </p:nvSpPr>
        <p:spPr bwMode="auto">
          <a:xfrm>
            <a:off x="604677" y="5383731"/>
            <a:ext cx="10877529" cy="960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32" indent="-285744"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2971"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160"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349"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537"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726"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8914"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103"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891" marR="0" lvl="0" indent="-342891"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 antitumor activity (ORR)</a:t>
            </a:r>
            <a:endParaRPr kumimoji="0" lang="en-US" sz="22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342891" marR="0" lvl="0" indent="-342891"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PK, DoR, TTR, PFS, OS, TTNT</a:t>
            </a:r>
          </a:p>
        </p:txBody>
      </p:sp>
      <p:cxnSp>
        <p:nvCxnSpPr>
          <p:cNvPr id="5" name="Straight Arrow Connector 4">
            <a:extLst>
              <a:ext uri="{FF2B5EF4-FFF2-40B4-BE49-F238E27FC236}">
                <a16:creationId xmlns:a16="http://schemas.microsoft.com/office/drawing/2014/main" id="{A961C171-DB3A-C4A4-F284-081CAD9F0EEB}"/>
              </a:ext>
            </a:extLst>
          </p:cNvPr>
          <p:cNvCxnSpPr>
            <a:cxnSpLocks/>
          </p:cNvCxnSpPr>
          <p:nvPr/>
        </p:nvCxnSpPr>
        <p:spPr>
          <a:xfrm>
            <a:off x="3456911" y="3501154"/>
            <a:ext cx="640080" cy="0"/>
          </a:xfrm>
          <a:prstGeom prst="straightConnector1">
            <a:avLst/>
          </a:prstGeom>
          <a:noFill/>
          <a:ln w="28575" cap="flat" cmpd="sng" algn="ctr">
            <a:solidFill>
              <a:schemeClr val="bg1"/>
            </a:solidFill>
            <a:prstDash val="solid"/>
            <a:headEnd type="none" w="med" len="med"/>
            <a:tailEnd type="triangle" w="med" len="med"/>
          </a:ln>
          <a:effectLst/>
        </p:spPr>
      </p:cxnSp>
      <p:sp>
        <p:nvSpPr>
          <p:cNvPr id="3" name="Rectangle 49">
            <a:extLst>
              <a:ext uri="{FF2B5EF4-FFF2-40B4-BE49-F238E27FC236}">
                <a16:creationId xmlns:a16="http://schemas.microsoft.com/office/drawing/2014/main" id="{689B389F-4F5B-840B-CB2F-65AE8C8727BB}"/>
              </a:ext>
            </a:extLst>
          </p:cNvPr>
          <p:cNvSpPr>
            <a:spLocks noChangeArrowheads="1"/>
          </p:cNvSpPr>
          <p:nvPr/>
        </p:nvSpPr>
        <p:spPr bwMode="auto">
          <a:xfrm>
            <a:off x="4349818" y="2869986"/>
            <a:ext cx="4156007" cy="126233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Epcoritamab*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48 mg SC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QW for C1-2, then Q4W for C6-C12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a:t>
            </a:r>
            <a:r>
              <a:rPr kumimoji="0" lang="en-US" altLang="en-US" sz="18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C1-12</a:t>
            </a:r>
            <a:endPar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TextBox 23">
            <a:extLst>
              <a:ext uri="{FF2B5EF4-FFF2-40B4-BE49-F238E27FC236}">
                <a16:creationId xmlns:a16="http://schemas.microsoft.com/office/drawing/2014/main" id="{2BE9D708-3B41-9FB9-1887-3C5DE30B28BD}"/>
              </a:ext>
            </a:extLst>
          </p:cNvPr>
          <p:cNvSpPr txBox="1">
            <a:spLocks noChangeArrowheads="1"/>
          </p:cNvSpPr>
          <p:nvPr/>
        </p:nvSpPr>
        <p:spPr bwMode="auto">
          <a:xfrm>
            <a:off x="9469091" y="3081039"/>
            <a:ext cx="1772315"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377"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rPr>
              <a:t>Continue epcoritamab Q4W for ≤2 yr</a:t>
            </a:r>
            <a:endParaRPr kumimoji="0" lang="en-US" alt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Text Box 30">
            <a:extLst>
              <a:ext uri="{FF2B5EF4-FFF2-40B4-BE49-F238E27FC236}">
                <a16:creationId xmlns:a16="http://schemas.microsoft.com/office/drawing/2014/main" id="{140426F1-72F5-D9ED-49B1-8B7BAE91885C}"/>
              </a:ext>
            </a:extLst>
          </p:cNvPr>
          <p:cNvSpPr txBox="1">
            <a:spLocks noChangeArrowheads="1"/>
          </p:cNvSpPr>
          <p:nvPr/>
        </p:nvSpPr>
        <p:spPr bwMode="auto">
          <a:xfrm>
            <a:off x="2359599" y="4257934"/>
            <a:ext cx="9122603"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ts val="0"/>
              </a:spcBef>
              <a:spcAft>
                <a:spcPts val="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*Epcoritamab administered in 28-day cycles, with step-up dosing comprising priming and intermediate doses prior to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first full dose, along with corticosteroid as CRS prophylaxis and protocol mandated hospitalization for 24 hr after. </a:t>
            </a:r>
          </a:p>
          <a:p>
            <a:pPr marL="0" marR="0" lvl="0" indent="0" algn="l" defTabSz="914400" rtl="0" eaLnBrk="1" fontAlgn="base" latinLnBrk="0" hangingPunct="1">
              <a:lnSpc>
                <a:spcPct val="100000"/>
              </a:lnSpc>
              <a:spcBef>
                <a:spcPts val="0"/>
              </a:spcBef>
              <a:spcAft>
                <a:spcPts val="0"/>
              </a:spcAft>
              <a:buClr>
                <a:srgbClr val="015873"/>
              </a:buClr>
              <a:buSzTx/>
              <a:buFont typeface="Arial" panose="020B0604020202020204" pitchFamily="34" charset="0"/>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Rituximab: 375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IV; QW for C1, Q4W for C2-5 (21-day cycles); lenalidomide: 20 mg PO QD for C1-C12 (21-day cycles).</a:t>
            </a:r>
          </a:p>
        </p:txBody>
      </p:sp>
      <p:cxnSp>
        <p:nvCxnSpPr>
          <p:cNvPr id="16" name="Straight Arrow Connector 15">
            <a:extLst>
              <a:ext uri="{FF2B5EF4-FFF2-40B4-BE49-F238E27FC236}">
                <a16:creationId xmlns:a16="http://schemas.microsoft.com/office/drawing/2014/main" id="{3C39B4F5-DC73-7CAE-74B3-90A13BE56E63}"/>
              </a:ext>
            </a:extLst>
          </p:cNvPr>
          <p:cNvCxnSpPr>
            <a:cxnSpLocks/>
          </p:cNvCxnSpPr>
          <p:nvPr/>
        </p:nvCxnSpPr>
        <p:spPr>
          <a:xfrm>
            <a:off x="8771861" y="3501154"/>
            <a:ext cx="640080" cy="0"/>
          </a:xfrm>
          <a:prstGeom prst="straightConnector1">
            <a:avLst/>
          </a:prstGeom>
          <a:noFill/>
          <a:ln w="28575" cap="flat" cmpd="sng" algn="ctr">
            <a:solidFill>
              <a:schemeClr val="bg1"/>
            </a:solidFill>
            <a:prstDash val="solid"/>
            <a:headEnd type="none" w="med" len="med"/>
            <a:tailEnd type="triangle" w="med" len="med"/>
          </a:ln>
          <a:effectLst/>
        </p:spPr>
      </p:cxnSp>
      <p:grpSp>
        <p:nvGrpSpPr>
          <p:cNvPr id="2" name="Group 1">
            <a:extLst>
              <a:ext uri="{FF2B5EF4-FFF2-40B4-BE49-F238E27FC236}">
                <a16:creationId xmlns:a16="http://schemas.microsoft.com/office/drawing/2014/main" id="{786B50C0-F90B-F51A-2D7E-63A005FC6C14}"/>
              </a:ext>
            </a:extLst>
          </p:cNvPr>
          <p:cNvGrpSpPr/>
          <p:nvPr/>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E057ADA4-8290-F9CF-A4E7-A0E6A864AF7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2" name="Rectangle 8">
              <a:extLst>
                <a:ext uri="{FF2B5EF4-FFF2-40B4-BE49-F238E27FC236}">
                  <a16:creationId xmlns:a16="http://schemas.microsoft.com/office/drawing/2014/main" id="{D5EF1B72-4220-B568-72E9-EA232E4FE1C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26643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a:extLst>
              <a:ext uri="{FF2B5EF4-FFF2-40B4-BE49-F238E27FC236}">
                <a16:creationId xmlns:a16="http://schemas.microsoft.com/office/drawing/2014/main" id="{720BD403-525B-D32A-19F1-F297FF3C6FE6}"/>
              </a:ext>
            </a:extLst>
          </p:cNvPr>
          <p:cNvSpPr>
            <a:spLocks noGrp="1" noChangeArrowheads="1"/>
          </p:cNvSpPr>
          <p:nvPr>
            <p:ph type="title"/>
          </p:nvPr>
        </p:nvSpPr>
        <p:spPr>
          <a:xfrm>
            <a:off x="609758" y="238127"/>
            <a:ext cx="11133441" cy="1103313"/>
          </a:xfrm>
        </p:spPr>
        <p:txBody>
          <a:bodyPr/>
          <a:lstStyle/>
          <a:p>
            <a:r>
              <a:rPr lang="en-US" altLang="en-US" dirty="0"/>
              <a:t>EPCORE NHL-2: Updated Response</a:t>
            </a:r>
          </a:p>
        </p:txBody>
      </p:sp>
      <p:sp>
        <p:nvSpPr>
          <p:cNvPr id="15" name="Text Box 11">
            <a:extLst>
              <a:ext uri="{FF2B5EF4-FFF2-40B4-BE49-F238E27FC236}">
                <a16:creationId xmlns:a16="http://schemas.microsoft.com/office/drawing/2014/main" id="{366C79BA-A8F3-112E-454B-ED28E800481A}"/>
              </a:ext>
            </a:extLst>
          </p:cNvPr>
          <p:cNvSpPr txBox="1">
            <a:spLocks noChangeArrowheads="1"/>
          </p:cNvSpPr>
          <p:nvPr/>
        </p:nvSpPr>
        <p:spPr bwMode="auto">
          <a:xfrm>
            <a:off x="389674" y="636374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Falchi. ASH 2022. Abstr 609.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8D515E89-7A92-DDDD-8F32-AC5261D91C87}"/>
              </a:ext>
            </a:extLst>
          </p:cNvPr>
          <p:cNvSpPr txBox="1"/>
          <p:nvPr/>
        </p:nvSpPr>
        <p:spPr bwMode="auto">
          <a:xfrm>
            <a:off x="2277564" y="5789625"/>
            <a:ext cx="72577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follow-up: 5.6 mo (range: 1.2-11.5+).</a:t>
            </a:r>
          </a:p>
        </p:txBody>
      </p:sp>
      <p:grpSp>
        <p:nvGrpSpPr>
          <p:cNvPr id="143" name="Group 142">
            <a:extLst>
              <a:ext uri="{FF2B5EF4-FFF2-40B4-BE49-F238E27FC236}">
                <a16:creationId xmlns:a16="http://schemas.microsoft.com/office/drawing/2014/main" id="{8AABC237-2543-BADD-5055-065526EE3032}"/>
              </a:ext>
            </a:extLst>
          </p:cNvPr>
          <p:cNvGrpSpPr/>
          <p:nvPr/>
        </p:nvGrpSpPr>
        <p:grpSpPr>
          <a:xfrm>
            <a:off x="647627" y="1891101"/>
            <a:ext cx="5359231" cy="3604037"/>
            <a:chOff x="309299" y="1891101"/>
            <a:chExt cx="5359231" cy="3604037"/>
          </a:xfrm>
        </p:grpSpPr>
        <p:cxnSp>
          <p:nvCxnSpPr>
            <p:cNvPr id="35" name="Straight Connector 34">
              <a:extLst>
                <a:ext uri="{FF2B5EF4-FFF2-40B4-BE49-F238E27FC236}">
                  <a16:creationId xmlns:a16="http://schemas.microsoft.com/office/drawing/2014/main" id="{75E5C1BF-226B-5C99-37AD-FF9C2E13DEDF}"/>
                </a:ext>
              </a:extLst>
            </p:cNvPr>
            <p:cNvCxnSpPr>
              <a:cxnSpLocks/>
            </p:cNvCxnSpPr>
            <p:nvPr/>
          </p:nvCxnSpPr>
          <p:spPr bwMode="auto">
            <a:xfrm>
              <a:off x="2278026" y="2463503"/>
              <a:ext cx="0" cy="219456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9" name="TextBox 8">
              <a:extLst>
                <a:ext uri="{FF2B5EF4-FFF2-40B4-BE49-F238E27FC236}">
                  <a16:creationId xmlns:a16="http://schemas.microsoft.com/office/drawing/2014/main" id="{147FA623-A330-5292-B689-4DF30A39846A}"/>
                </a:ext>
              </a:extLst>
            </p:cNvPr>
            <p:cNvSpPr txBox="1"/>
            <p:nvPr/>
          </p:nvSpPr>
          <p:spPr bwMode="auto">
            <a:xfrm>
              <a:off x="1309509" y="1891101"/>
              <a:ext cx="407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Response (n = 79)</a:t>
              </a:r>
            </a:p>
          </p:txBody>
        </p:sp>
        <p:sp>
          <p:nvSpPr>
            <p:cNvPr id="19" name="TextBox 18">
              <a:extLst>
                <a:ext uri="{FF2B5EF4-FFF2-40B4-BE49-F238E27FC236}">
                  <a16:creationId xmlns:a16="http://schemas.microsoft.com/office/drawing/2014/main" id="{E1B0B5D6-8BF6-226F-32AB-EEAD41CD8003}"/>
                </a:ext>
              </a:extLst>
            </p:cNvPr>
            <p:cNvSpPr txBox="1"/>
            <p:nvPr/>
          </p:nvSpPr>
          <p:spPr bwMode="auto">
            <a:xfrm>
              <a:off x="903251" y="5218139"/>
              <a:ext cx="1955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6 with ongoing PMR.</a:t>
              </a:r>
            </a:p>
          </p:txBody>
        </p:sp>
        <p:grpSp>
          <p:nvGrpSpPr>
            <p:cNvPr id="18" name="Group 17">
              <a:extLst>
                <a:ext uri="{FF2B5EF4-FFF2-40B4-BE49-F238E27FC236}">
                  <a16:creationId xmlns:a16="http://schemas.microsoft.com/office/drawing/2014/main" id="{942C5565-BF53-8579-75C6-87AF9AB4D4FD}"/>
                </a:ext>
              </a:extLst>
            </p:cNvPr>
            <p:cNvGrpSpPr/>
            <p:nvPr/>
          </p:nvGrpSpPr>
          <p:grpSpPr>
            <a:xfrm>
              <a:off x="964692" y="2407995"/>
              <a:ext cx="64008" cy="2253879"/>
              <a:chOff x="1140969" y="2407995"/>
              <a:chExt cx="64008" cy="2253879"/>
            </a:xfrm>
          </p:grpSpPr>
          <p:cxnSp>
            <p:nvCxnSpPr>
              <p:cNvPr id="4" name="Straight Connector 3">
                <a:extLst>
                  <a:ext uri="{FF2B5EF4-FFF2-40B4-BE49-F238E27FC236}">
                    <a16:creationId xmlns:a16="http://schemas.microsoft.com/office/drawing/2014/main" id="{A069D818-5242-D0C6-909D-DDCFB0624401}"/>
                  </a:ext>
                </a:extLst>
              </p:cNvPr>
              <p:cNvCxnSpPr>
                <a:cxnSpLocks/>
              </p:cNvCxnSpPr>
              <p:nvPr/>
            </p:nvCxnSpPr>
            <p:spPr bwMode="auto">
              <a:xfrm>
                <a:off x="1140969" y="46618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7183DE11-2A5E-9694-DB33-F199D7464B36}"/>
                  </a:ext>
                </a:extLst>
              </p:cNvPr>
              <p:cNvCxnSpPr>
                <a:cxnSpLocks/>
              </p:cNvCxnSpPr>
              <p:nvPr/>
            </p:nvCxnSpPr>
            <p:spPr bwMode="auto">
              <a:xfrm>
                <a:off x="1140969" y="42110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7BBDCC80-A394-5CED-C4F6-7BE0971C3811}"/>
                  </a:ext>
                </a:extLst>
              </p:cNvPr>
              <p:cNvCxnSpPr>
                <a:cxnSpLocks/>
              </p:cNvCxnSpPr>
              <p:nvPr/>
            </p:nvCxnSpPr>
            <p:spPr bwMode="auto">
              <a:xfrm>
                <a:off x="1140969" y="28587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D3A6FAA-BFD4-F887-ED5E-CA6C4D5A9A32}"/>
                  </a:ext>
                </a:extLst>
              </p:cNvPr>
              <p:cNvCxnSpPr>
                <a:cxnSpLocks/>
              </p:cNvCxnSpPr>
              <p:nvPr/>
            </p:nvCxnSpPr>
            <p:spPr bwMode="auto">
              <a:xfrm>
                <a:off x="1140969" y="24079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313D02B-22FA-C913-BB31-242C8DD3D75F}"/>
                  </a:ext>
                </a:extLst>
              </p:cNvPr>
              <p:cNvCxnSpPr>
                <a:cxnSpLocks/>
              </p:cNvCxnSpPr>
              <p:nvPr/>
            </p:nvCxnSpPr>
            <p:spPr bwMode="auto">
              <a:xfrm>
                <a:off x="1140969" y="37603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96A363B-C384-0035-6DC0-C59E793ADA2C}"/>
                  </a:ext>
                </a:extLst>
              </p:cNvPr>
              <p:cNvCxnSpPr>
                <a:cxnSpLocks/>
              </p:cNvCxnSpPr>
              <p:nvPr/>
            </p:nvCxnSpPr>
            <p:spPr bwMode="auto">
              <a:xfrm>
                <a:off x="1140969" y="3309547"/>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E9FFB7AA-D644-8E4B-455F-9C86D767ED77}"/>
                </a:ext>
              </a:extLst>
            </p:cNvPr>
            <p:cNvGrpSpPr/>
            <p:nvPr/>
          </p:nvGrpSpPr>
          <p:grpSpPr>
            <a:xfrm>
              <a:off x="530996" y="2238718"/>
              <a:ext cx="497251" cy="2591807"/>
              <a:chOff x="727774" y="2238718"/>
              <a:chExt cx="497251" cy="2591807"/>
            </a:xfrm>
          </p:grpSpPr>
          <p:sp>
            <p:nvSpPr>
              <p:cNvPr id="21" name="TextBox 20">
                <a:extLst>
                  <a:ext uri="{FF2B5EF4-FFF2-40B4-BE49-F238E27FC236}">
                    <a16:creationId xmlns:a16="http://schemas.microsoft.com/office/drawing/2014/main" id="{91E16620-2512-C547-89C6-86758DC2184E}"/>
                  </a:ext>
                </a:extLst>
              </p:cNvPr>
              <p:cNvSpPr txBox="1"/>
              <p:nvPr/>
            </p:nvSpPr>
            <p:spPr bwMode="auto">
              <a:xfrm>
                <a:off x="727774" y="2238718"/>
                <a:ext cx="497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2" name="TextBox 21">
                <a:extLst>
                  <a:ext uri="{FF2B5EF4-FFF2-40B4-BE49-F238E27FC236}">
                    <a16:creationId xmlns:a16="http://schemas.microsoft.com/office/drawing/2014/main" id="{2FA3D5F5-FD50-A62D-4252-C1E3FAC865DB}"/>
                  </a:ext>
                </a:extLst>
              </p:cNvPr>
              <p:cNvSpPr txBox="1"/>
              <p:nvPr/>
            </p:nvSpPr>
            <p:spPr bwMode="auto">
              <a:xfrm>
                <a:off x="831969" y="268936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3" name="TextBox 22">
                <a:extLst>
                  <a:ext uri="{FF2B5EF4-FFF2-40B4-BE49-F238E27FC236}">
                    <a16:creationId xmlns:a16="http://schemas.microsoft.com/office/drawing/2014/main" id="{3E12140E-6A2A-F317-5580-AE0A1774AD4A}"/>
                  </a:ext>
                </a:extLst>
              </p:cNvPr>
              <p:cNvSpPr txBox="1"/>
              <p:nvPr/>
            </p:nvSpPr>
            <p:spPr bwMode="auto">
              <a:xfrm>
                <a:off x="831969" y="314002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4" name="TextBox 23">
                <a:extLst>
                  <a:ext uri="{FF2B5EF4-FFF2-40B4-BE49-F238E27FC236}">
                    <a16:creationId xmlns:a16="http://schemas.microsoft.com/office/drawing/2014/main" id="{BEEC0615-75E7-EF4C-3E62-21C5B147F5E7}"/>
                  </a:ext>
                </a:extLst>
              </p:cNvPr>
              <p:cNvSpPr txBox="1"/>
              <p:nvPr/>
            </p:nvSpPr>
            <p:spPr bwMode="auto">
              <a:xfrm>
                <a:off x="831969" y="359067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5" name="TextBox 24">
                <a:extLst>
                  <a:ext uri="{FF2B5EF4-FFF2-40B4-BE49-F238E27FC236}">
                    <a16:creationId xmlns:a16="http://schemas.microsoft.com/office/drawing/2014/main" id="{F4198DC6-14F4-99B9-9A62-1158FF1E45DA}"/>
                  </a:ext>
                </a:extLst>
              </p:cNvPr>
              <p:cNvSpPr txBox="1"/>
              <p:nvPr/>
            </p:nvSpPr>
            <p:spPr bwMode="auto">
              <a:xfrm>
                <a:off x="831969" y="404132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6" name="TextBox 25">
                <a:extLst>
                  <a:ext uri="{FF2B5EF4-FFF2-40B4-BE49-F238E27FC236}">
                    <a16:creationId xmlns:a16="http://schemas.microsoft.com/office/drawing/2014/main" id="{DD7B50BA-34BE-968A-FFEE-88F9E45D5D02}"/>
                  </a:ext>
                </a:extLst>
              </p:cNvPr>
              <p:cNvSpPr txBox="1"/>
              <p:nvPr/>
            </p:nvSpPr>
            <p:spPr bwMode="auto">
              <a:xfrm>
                <a:off x="936164" y="449197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28" name="TextBox 27">
              <a:extLst>
                <a:ext uri="{FF2B5EF4-FFF2-40B4-BE49-F238E27FC236}">
                  <a16:creationId xmlns:a16="http://schemas.microsoft.com/office/drawing/2014/main" id="{3195497A-EDB9-0DEF-6DE7-63CCA60E741B}"/>
                </a:ext>
              </a:extLst>
            </p:cNvPr>
            <p:cNvSpPr txBox="1"/>
            <p:nvPr/>
          </p:nvSpPr>
          <p:spPr bwMode="auto">
            <a:xfrm rot="16200000">
              <a:off x="-119569" y="3342169"/>
              <a:ext cx="1196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grpSp>
          <p:nvGrpSpPr>
            <p:cNvPr id="141" name="Group 140">
              <a:extLst>
                <a:ext uri="{FF2B5EF4-FFF2-40B4-BE49-F238E27FC236}">
                  <a16:creationId xmlns:a16="http://schemas.microsoft.com/office/drawing/2014/main" id="{F18E6192-3FDB-016D-EB17-9BCA8EE7CC09}"/>
                </a:ext>
              </a:extLst>
            </p:cNvPr>
            <p:cNvGrpSpPr/>
            <p:nvPr/>
          </p:nvGrpSpPr>
          <p:grpSpPr>
            <a:xfrm>
              <a:off x="3543561" y="4004757"/>
              <a:ext cx="757649" cy="656491"/>
              <a:chOff x="3681263" y="4004757"/>
              <a:chExt cx="757649" cy="656491"/>
            </a:xfrm>
          </p:grpSpPr>
          <p:sp>
            <p:nvSpPr>
              <p:cNvPr id="31" name="TextBox 30">
                <a:extLst>
                  <a:ext uri="{FF2B5EF4-FFF2-40B4-BE49-F238E27FC236}">
                    <a16:creationId xmlns:a16="http://schemas.microsoft.com/office/drawing/2014/main" id="{1FA5F063-5262-3EE6-B157-99D2D5E04BE3}"/>
                  </a:ext>
                </a:extLst>
              </p:cNvPr>
              <p:cNvSpPr txBox="1"/>
              <p:nvPr/>
            </p:nvSpPr>
            <p:spPr bwMode="auto">
              <a:xfrm>
                <a:off x="3726858" y="4004757"/>
                <a:ext cx="7120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12.7*</a:t>
                </a:r>
              </a:p>
            </p:txBody>
          </p:sp>
          <p:sp>
            <p:nvSpPr>
              <p:cNvPr id="38" name="Rectangle 37">
                <a:extLst>
                  <a:ext uri="{FF2B5EF4-FFF2-40B4-BE49-F238E27FC236}">
                    <a16:creationId xmlns:a16="http://schemas.microsoft.com/office/drawing/2014/main" id="{A8B2708A-0A40-C2E3-285F-2D61CA2A2DFE}"/>
                  </a:ext>
                </a:extLst>
              </p:cNvPr>
              <p:cNvSpPr/>
              <p:nvPr/>
            </p:nvSpPr>
            <p:spPr bwMode="auto">
              <a:xfrm>
                <a:off x="3681263" y="4378275"/>
                <a:ext cx="688256" cy="282973"/>
              </a:xfrm>
              <a:prstGeom prst="rect">
                <a:avLst/>
              </a:prstGeom>
              <a:solidFill>
                <a:srgbClr val="00823B"/>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42" name="Group 141">
              <a:extLst>
                <a:ext uri="{FF2B5EF4-FFF2-40B4-BE49-F238E27FC236}">
                  <a16:creationId xmlns:a16="http://schemas.microsoft.com/office/drawing/2014/main" id="{192BEF65-80A8-5FDB-0E57-CF8C45EEDE81}"/>
                </a:ext>
              </a:extLst>
            </p:cNvPr>
            <p:cNvGrpSpPr/>
            <p:nvPr/>
          </p:nvGrpSpPr>
          <p:grpSpPr>
            <a:xfrm>
              <a:off x="4705597" y="4244686"/>
              <a:ext cx="688256" cy="410775"/>
              <a:chOff x="4842757" y="4244686"/>
              <a:chExt cx="688256" cy="410775"/>
            </a:xfrm>
          </p:grpSpPr>
          <p:sp>
            <p:nvSpPr>
              <p:cNvPr id="32" name="TextBox 31">
                <a:extLst>
                  <a:ext uri="{FF2B5EF4-FFF2-40B4-BE49-F238E27FC236}">
                    <a16:creationId xmlns:a16="http://schemas.microsoft.com/office/drawing/2014/main" id="{79BCC0D2-E653-4EE9-FC9D-FF6365DFB238}"/>
                  </a:ext>
                </a:extLst>
              </p:cNvPr>
              <p:cNvSpPr txBox="1"/>
              <p:nvPr/>
            </p:nvSpPr>
            <p:spPr bwMode="auto">
              <a:xfrm>
                <a:off x="4965697" y="4244686"/>
                <a:ext cx="479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39" name="Rectangle 38">
                <a:extLst>
                  <a:ext uri="{FF2B5EF4-FFF2-40B4-BE49-F238E27FC236}">
                    <a16:creationId xmlns:a16="http://schemas.microsoft.com/office/drawing/2014/main" id="{CDA2DA35-DBC8-DE63-7FA9-0B4B9A501A8A}"/>
                  </a:ext>
                </a:extLst>
              </p:cNvPr>
              <p:cNvSpPr/>
              <p:nvPr/>
            </p:nvSpPr>
            <p:spPr bwMode="auto">
              <a:xfrm>
                <a:off x="4842757" y="4608231"/>
                <a:ext cx="688256" cy="47230"/>
              </a:xfrm>
              <a:prstGeom prst="rect">
                <a:avLst/>
              </a:prstGeom>
              <a:solidFill>
                <a:srgbClr val="682E7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40" name="Group 139">
              <a:extLst>
                <a:ext uri="{FF2B5EF4-FFF2-40B4-BE49-F238E27FC236}">
                  <a16:creationId xmlns:a16="http://schemas.microsoft.com/office/drawing/2014/main" id="{41BEF6D1-2650-5593-1AA1-74FF4D05C9B7}"/>
                </a:ext>
              </a:extLst>
            </p:cNvPr>
            <p:cNvGrpSpPr/>
            <p:nvPr/>
          </p:nvGrpSpPr>
          <p:grpSpPr>
            <a:xfrm>
              <a:off x="1358277" y="2482639"/>
              <a:ext cx="688256" cy="2178610"/>
              <a:chOff x="1358277" y="2482639"/>
              <a:chExt cx="688256" cy="2178610"/>
            </a:xfrm>
          </p:grpSpPr>
          <p:sp>
            <p:nvSpPr>
              <p:cNvPr id="36" name="Rectangle 35">
                <a:extLst>
                  <a:ext uri="{FF2B5EF4-FFF2-40B4-BE49-F238E27FC236}">
                    <a16:creationId xmlns:a16="http://schemas.microsoft.com/office/drawing/2014/main" id="{9E82B8D4-EFC4-59CE-6E5F-10711D5EF1CB}"/>
                  </a:ext>
                </a:extLst>
              </p:cNvPr>
              <p:cNvSpPr/>
              <p:nvPr/>
            </p:nvSpPr>
            <p:spPr bwMode="auto">
              <a:xfrm>
                <a:off x="1358277" y="2486031"/>
                <a:ext cx="688256" cy="217521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 name="TextBox 28">
                <a:extLst>
                  <a:ext uri="{FF2B5EF4-FFF2-40B4-BE49-F238E27FC236}">
                    <a16:creationId xmlns:a16="http://schemas.microsoft.com/office/drawing/2014/main" id="{49D9403A-5F39-8E5D-D18A-DE4814D3FB0D}"/>
                  </a:ext>
                </a:extLst>
              </p:cNvPr>
              <p:cNvSpPr txBox="1"/>
              <p:nvPr/>
            </p:nvSpPr>
            <p:spPr bwMode="auto">
              <a:xfrm>
                <a:off x="1399637" y="2482639"/>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96.2</a:t>
                </a:r>
              </a:p>
            </p:txBody>
          </p:sp>
        </p:grpSp>
        <p:grpSp>
          <p:nvGrpSpPr>
            <p:cNvPr id="139" name="Group 138">
              <a:extLst>
                <a:ext uri="{FF2B5EF4-FFF2-40B4-BE49-F238E27FC236}">
                  <a16:creationId xmlns:a16="http://schemas.microsoft.com/office/drawing/2014/main" id="{9C97098B-90E6-2668-E505-C16A6CAC70B2}"/>
                </a:ext>
              </a:extLst>
            </p:cNvPr>
            <p:cNvGrpSpPr/>
            <p:nvPr/>
          </p:nvGrpSpPr>
          <p:grpSpPr>
            <a:xfrm>
              <a:off x="2450919" y="2784477"/>
              <a:ext cx="688256" cy="1876772"/>
              <a:chOff x="2519770" y="2784477"/>
              <a:chExt cx="688256" cy="1876772"/>
            </a:xfrm>
          </p:grpSpPr>
          <p:sp>
            <p:nvSpPr>
              <p:cNvPr id="37" name="Rectangle 36">
                <a:extLst>
                  <a:ext uri="{FF2B5EF4-FFF2-40B4-BE49-F238E27FC236}">
                    <a16:creationId xmlns:a16="http://schemas.microsoft.com/office/drawing/2014/main" id="{5CB0213E-8276-6366-FBD5-0549C9A445FC}"/>
                  </a:ext>
                </a:extLst>
              </p:cNvPr>
              <p:cNvSpPr/>
              <p:nvPr/>
            </p:nvSpPr>
            <p:spPr bwMode="auto">
              <a:xfrm>
                <a:off x="2519770" y="2784477"/>
                <a:ext cx="688256" cy="1876772"/>
              </a:xfrm>
              <a:prstGeom prst="rect">
                <a:avLst/>
              </a:prstGeom>
              <a:solidFill>
                <a:srgbClr val="E1471D"/>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TextBox 29">
                <a:extLst>
                  <a:ext uri="{FF2B5EF4-FFF2-40B4-BE49-F238E27FC236}">
                    <a16:creationId xmlns:a16="http://schemas.microsoft.com/office/drawing/2014/main" id="{3FBFDFC8-CE8B-F1BA-8AD0-A78ADB549511}"/>
                  </a:ext>
                </a:extLst>
              </p:cNvPr>
              <p:cNvSpPr txBox="1"/>
              <p:nvPr/>
            </p:nvSpPr>
            <p:spPr bwMode="auto">
              <a:xfrm>
                <a:off x="2566670" y="2796324"/>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83.5</a:t>
                </a:r>
              </a:p>
            </p:txBody>
          </p:sp>
        </p:grpSp>
        <p:sp>
          <p:nvSpPr>
            <p:cNvPr id="2" name="Freeform 1">
              <a:extLst>
                <a:ext uri="{FF2B5EF4-FFF2-40B4-BE49-F238E27FC236}">
                  <a16:creationId xmlns:a16="http://schemas.microsoft.com/office/drawing/2014/main" id="{9A57D22D-C2F0-3553-A15E-0E8B380251F9}"/>
                </a:ext>
              </a:extLst>
            </p:cNvPr>
            <p:cNvSpPr/>
            <p:nvPr/>
          </p:nvSpPr>
          <p:spPr bwMode="auto">
            <a:xfrm>
              <a:off x="1017999" y="2404862"/>
              <a:ext cx="4650531" cy="2257078"/>
            </a:xfrm>
            <a:custGeom>
              <a:avLst/>
              <a:gdLst>
                <a:gd name="connsiteX0" fmla="*/ 0 w 4864308"/>
                <a:gd name="connsiteY0" fmla="*/ 0 h 2300990"/>
                <a:gd name="connsiteX1" fmla="*/ 0 w 4864308"/>
                <a:gd name="connsiteY1" fmla="*/ 2300990 h 2300990"/>
                <a:gd name="connsiteX2" fmla="*/ 4864308 w 4864308"/>
                <a:gd name="connsiteY2" fmla="*/ 2300990 h 2300990"/>
              </a:gdLst>
              <a:ahLst/>
              <a:cxnLst>
                <a:cxn ang="0">
                  <a:pos x="connsiteX0" y="connsiteY0"/>
                </a:cxn>
                <a:cxn ang="0">
                  <a:pos x="connsiteX1" y="connsiteY1"/>
                </a:cxn>
                <a:cxn ang="0">
                  <a:pos x="connsiteX2" y="connsiteY2"/>
                </a:cxn>
              </a:cxnLst>
              <a:rect l="l" t="t" r="r" b="b"/>
              <a:pathLst>
                <a:path w="4864308" h="2300990">
                  <a:moveTo>
                    <a:pt x="0" y="0"/>
                  </a:moveTo>
                  <a:lnTo>
                    <a:pt x="0" y="2300990"/>
                  </a:lnTo>
                  <a:lnTo>
                    <a:pt x="4864308" y="230099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8" name="TextBox 7">
            <a:extLst>
              <a:ext uri="{FF2B5EF4-FFF2-40B4-BE49-F238E27FC236}">
                <a16:creationId xmlns:a16="http://schemas.microsoft.com/office/drawing/2014/main" id="{2F949BC1-38ED-DFD8-FC53-D28668ED230F}"/>
              </a:ext>
            </a:extLst>
          </p:cNvPr>
          <p:cNvSpPr txBox="1"/>
          <p:nvPr/>
        </p:nvSpPr>
        <p:spPr bwMode="auto">
          <a:xfrm>
            <a:off x="7203163" y="1891101"/>
            <a:ext cx="407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Duration of Response (n = 76)</a:t>
            </a:r>
          </a:p>
        </p:txBody>
      </p:sp>
      <p:sp>
        <p:nvSpPr>
          <p:cNvPr id="12" name="Rectangle 11">
            <a:extLst>
              <a:ext uri="{FF2B5EF4-FFF2-40B4-BE49-F238E27FC236}">
                <a16:creationId xmlns:a16="http://schemas.microsoft.com/office/drawing/2014/main" id="{A05ABF52-58DF-7944-9AC0-AD1BCE500038}"/>
              </a:ext>
            </a:extLst>
          </p:cNvPr>
          <p:cNvSpPr/>
          <p:nvPr/>
        </p:nvSpPr>
        <p:spPr bwMode="auto">
          <a:xfrm>
            <a:off x="7523915" y="3592800"/>
            <a:ext cx="3643200" cy="53280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TextBox 10">
            <a:extLst>
              <a:ext uri="{FF2B5EF4-FFF2-40B4-BE49-F238E27FC236}">
                <a16:creationId xmlns:a16="http://schemas.microsoft.com/office/drawing/2014/main" id="{476BA6CC-98C1-D7D4-FE64-DA3A041E583D}"/>
              </a:ext>
            </a:extLst>
          </p:cNvPr>
          <p:cNvSpPr txBox="1"/>
          <p:nvPr/>
        </p:nvSpPr>
        <p:spPr bwMode="auto">
          <a:xfrm>
            <a:off x="7322744" y="4163229"/>
            <a:ext cx="3333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DoR: NR (95% CI: 7.2-NR)</a:t>
            </a:r>
          </a:p>
        </p:txBody>
      </p:sp>
      <p:sp>
        <p:nvSpPr>
          <p:cNvPr id="46" name="Freeform 45">
            <a:extLst>
              <a:ext uri="{FF2B5EF4-FFF2-40B4-BE49-F238E27FC236}">
                <a16:creationId xmlns:a16="http://schemas.microsoft.com/office/drawing/2014/main" id="{FCEF4A09-61A7-4335-6DC2-C40A3C52C5C4}"/>
              </a:ext>
            </a:extLst>
          </p:cNvPr>
          <p:cNvSpPr/>
          <p:nvPr/>
        </p:nvSpPr>
        <p:spPr bwMode="auto">
          <a:xfrm>
            <a:off x="7219273" y="2389822"/>
            <a:ext cx="4135372" cy="2268986"/>
          </a:xfrm>
          <a:custGeom>
            <a:avLst/>
            <a:gdLst>
              <a:gd name="connsiteX0" fmla="*/ 0 w 4864308"/>
              <a:gd name="connsiteY0" fmla="*/ 0 h 2300990"/>
              <a:gd name="connsiteX1" fmla="*/ 0 w 4864308"/>
              <a:gd name="connsiteY1" fmla="*/ 2300990 h 2300990"/>
              <a:gd name="connsiteX2" fmla="*/ 4864308 w 4864308"/>
              <a:gd name="connsiteY2" fmla="*/ 2300990 h 2300990"/>
            </a:gdLst>
            <a:ahLst/>
            <a:cxnLst>
              <a:cxn ang="0">
                <a:pos x="connsiteX0" y="connsiteY0"/>
              </a:cxn>
              <a:cxn ang="0">
                <a:pos x="connsiteX1" y="connsiteY1"/>
              </a:cxn>
              <a:cxn ang="0">
                <a:pos x="connsiteX2" y="connsiteY2"/>
              </a:cxn>
            </a:cxnLst>
            <a:rect l="l" t="t" r="r" b="b"/>
            <a:pathLst>
              <a:path w="4864308" h="2300990">
                <a:moveTo>
                  <a:pt x="0" y="0"/>
                </a:moveTo>
                <a:lnTo>
                  <a:pt x="0" y="2300990"/>
                </a:lnTo>
                <a:lnTo>
                  <a:pt x="4864308" y="230099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7" name="Group 46">
            <a:extLst>
              <a:ext uri="{FF2B5EF4-FFF2-40B4-BE49-F238E27FC236}">
                <a16:creationId xmlns:a16="http://schemas.microsoft.com/office/drawing/2014/main" id="{73C690E7-8B2B-5EFF-575D-B0F7A4811918}"/>
              </a:ext>
            </a:extLst>
          </p:cNvPr>
          <p:cNvGrpSpPr/>
          <p:nvPr/>
        </p:nvGrpSpPr>
        <p:grpSpPr>
          <a:xfrm>
            <a:off x="7165965" y="2391215"/>
            <a:ext cx="64008" cy="2267526"/>
            <a:chOff x="1140969" y="2394348"/>
            <a:chExt cx="64008" cy="2267526"/>
          </a:xfrm>
        </p:grpSpPr>
        <p:cxnSp>
          <p:nvCxnSpPr>
            <p:cNvPr id="48" name="Straight Connector 47">
              <a:extLst>
                <a:ext uri="{FF2B5EF4-FFF2-40B4-BE49-F238E27FC236}">
                  <a16:creationId xmlns:a16="http://schemas.microsoft.com/office/drawing/2014/main" id="{E91B4BF1-55D8-F2FB-4CF3-E563314916B6}"/>
                </a:ext>
              </a:extLst>
            </p:cNvPr>
            <p:cNvCxnSpPr>
              <a:cxnSpLocks/>
            </p:cNvCxnSpPr>
            <p:nvPr/>
          </p:nvCxnSpPr>
          <p:spPr bwMode="auto">
            <a:xfrm>
              <a:off x="1140969" y="46618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0AA4B2B-2472-CEE0-1C25-0F713027A4C0}"/>
                </a:ext>
              </a:extLst>
            </p:cNvPr>
            <p:cNvCxnSpPr>
              <a:cxnSpLocks/>
            </p:cNvCxnSpPr>
            <p:nvPr/>
          </p:nvCxnSpPr>
          <p:spPr bwMode="auto">
            <a:xfrm>
              <a:off x="1140969" y="42110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0BC8DC6-3D5D-48D4-C076-EEF8F42BD223}"/>
                </a:ext>
              </a:extLst>
            </p:cNvPr>
            <p:cNvCxnSpPr>
              <a:cxnSpLocks/>
            </p:cNvCxnSpPr>
            <p:nvPr/>
          </p:nvCxnSpPr>
          <p:spPr bwMode="auto">
            <a:xfrm>
              <a:off x="1140969" y="28587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9606737-AEBA-07F6-D220-EFF0D2FC8E46}"/>
                </a:ext>
              </a:extLst>
            </p:cNvPr>
            <p:cNvCxnSpPr>
              <a:cxnSpLocks/>
            </p:cNvCxnSpPr>
            <p:nvPr/>
          </p:nvCxnSpPr>
          <p:spPr bwMode="auto">
            <a:xfrm>
              <a:off x="1140969" y="23943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E01592C-623C-3740-2A27-1DB9B62482FA}"/>
                </a:ext>
              </a:extLst>
            </p:cNvPr>
            <p:cNvCxnSpPr>
              <a:cxnSpLocks/>
            </p:cNvCxnSpPr>
            <p:nvPr/>
          </p:nvCxnSpPr>
          <p:spPr bwMode="auto">
            <a:xfrm>
              <a:off x="1140969" y="37603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64BCDDB-C979-8199-07FC-26CB84662501}"/>
                </a:ext>
              </a:extLst>
            </p:cNvPr>
            <p:cNvCxnSpPr>
              <a:cxnSpLocks/>
            </p:cNvCxnSpPr>
            <p:nvPr/>
          </p:nvCxnSpPr>
          <p:spPr bwMode="auto">
            <a:xfrm>
              <a:off x="1140969" y="3309547"/>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06583B63-2D2A-5A32-06C0-BF33113D5504}"/>
              </a:ext>
            </a:extLst>
          </p:cNvPr>
          <p:cNvGrpSpPr/>
          <p:nvPr/>
        </p:nvGrpSpPr>
        <p:grpSpPr>
          <a:xfrm>
            <a:off x="6742295" y="2222088"/>
            <a:ext cx="497251" cy="2605304"/>
            <a:chOff x="737800" y="2225221"/>
            <a:chExt cx="497251" cy="2605304"/>
          </a:xfrm>
        </p:grpSpPr>
        <p:sp>
          <p:nvSpPr>
            <p:cNvPr id="55" name="TextBox 54">
              <a:extLst>
                <a:ext uri="{FF2B5EF4-FFF2-40B4-BE49-F238E27FC236}">
                  <a16:creationId xmlns:a16="http://schemas.microsoft.com/office/drawing/2014/main" id="{AC25A59A-186F-8CFE-C231-6363AA568020}"/>
                </a:ext>
              </a:extLst>
            </p:cNvPr>
            <p:cNvSpPr txBox="1"/>
            <p:nvPr/>
          </p:nvSpPr>
          <p:spPr bwMode="auto">
            <a:xfrm>
              <a:off x="737800" y="2225221"/>
              <a:ext cx="497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6" name="TextBox 55">
              <a:extLst>
                <a:ext uri="{FF2B5EF4-FFF2-40B4-BE49-F238E27FC236}">
                  <a16:creationId xmlns:a16="http://schemas.microsoft.com/office/drawing/2014/main" id="{33BA2A2D-F247-CFA0-5B84-16DADF4F6780}"/>
                </a:ext>
              </a:extLst>
            </p:cNvPr>
            <p:cNvSpPr txBox="1"/>
            <p:nvPr/>
          </p:nvSpPr>
          <p:spPr bwMode="auto">
            <a:xfrm>
              <a:off x="831969" y="268936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7" name="TextBox 56">
              <a:extLst>
                <a:ext uri="{FF2B5EF4-FFF2-40B4-BE49-F238E27FC236}">
                  <a16:creationId xmlns:a16="http://schemas.microsoft.com/office/drawing/2014/main" id="{15CC1E4D-E80D-9CB1-04E5-FE0D06CD4C7A}"/>
                </a:ext>
              </a:extLst>
            </p:cNvPr>
            <p:cNvSpPr txBox="1"/>
            <p:nvPr/>
          </p:nvSpPr>
          <p:spPr bwMode="auto">
            <a:xfrm>
              <a:off x="831969" y="314002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8" name="TextBox 57">
              <a:extLst>
                <a:ext uri="{FF2B5EF4-FFF2-40B4-BE49-F238E27FC236}">
                  <a16:creationId xmlns:a16="http://schemas.microsoft.com/office/drawing/2014/main" id="{D34F2FDF-4089-A63F-C193-B7226B88BE84}"/>
                </a:ext>
              </a:extLst>
            </p:cNvPr>
            <p:cNvSpPr txBox="1"/>
            <p:nvPr/>
          </p:nvSpPr>
          <p:spPr bwMode="auto">
            <a:xfrm>
              <a:off x="831969" y="359067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9" name="TextBox 58">
              <a:extLst>
                <a:ext uri="{FF2B5EF4-FFF2-40B4-BE49-F238E27FC236}">
                  <a16:creationId xmlns:a16="http://schemas.microsoft.com/office/drawing/2014/main" id="{50EF0E28-2EBA-5996-61A9-DC65F901FE22}"/>
                </a:ext>
              </a:extLst>
            </p:cNvPr>
            <p:cNvSpPr txBox="1"/>
            <p:nvPr/>
          </p:nvSpPr>
          <p:spPr bwMode="auto">
            <a:xfrm>
              <a:off x="831969" y="404132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0" name="TextBox 59">
              <a:extLst>
                <a:ext uri="{FF2B5EF4-FFF2-40B4-BE49-F238E27FC236}">
                  <a16:creationId xmlns:a16="http://schemas.microsoft.com/office/drawing/2014/main" id="{1C9061C2-8CD6-D821-7504-017F77544BDB}"/>
                </a:ext>
              </a:extLst>
            </p:cNvPr>
            <p:cNvSpPr txBox="1"/>
            <p:nvPr/>
          </p:nvSpPr>
          <p:spPr bwMode="auto">
            <a:xfrm>
              <a:off x="936164" y="449197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61" name="TextBox 60">
            <a:extLst>
              <a:ext uri="{FF2B5EF4-FFF2-40B4-BE49-F238E27FC236}">
                <a16:creationId xmlns:a16="http://schemas.microsoft.com/office/drawing/2014/main" id="{83AA0CC8-87D7-C611-420C-ADE4C2080791}"/>
              </a:ext>
            </a:extLst>
          </p:cNvPr>
          <p:cNvSpPr txBox="1"/>
          <p:nvPr/>
        </p:nvSpPr>
        <p:spPr bwMode="auto">
          <a:xfrm rot="16200000">
            <a:off x="6192493" y="3328545"/>
            <a:ext cx="949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DoR (%)</a:t>
            </a:r>
          </a:p>
        </p:txBody>
      </p:sp>
      <p:grpSp>
        <p:nvGrpSpPr>
          <p:cNvPr id="84" name="Group 83">
            <a:extLst>
              <a:ext uri="{FF2B5EF4-FFF2-40B4-BE49-F238E27FC236}">
                <a16:creationId xmlns:a16="http://schemas.microsoft.com/office/drawing/2014/main" id="{5107539C-0B6E-3A17-C033-D015D8963793}"/>
              </a:ext>
            </a:extLst>
          </p:cNvPr>
          <p:cNvGrpSpPr/>
          <p:nvPr/>
        </p:nvGrpSpPr>
        <p:grpSpPr>
          <a:xfrm>
            <a:off x="5943392" y="5010238"/>
            <a:ext cx="5560250" cy="611680"/>
            <a:chOff x="6169302" y="5010238"/>
            <a:chExt cx="5560250" cy="611680"/>
          </a:xfrm>
        </p:grpSpPr>
        <p:grpSp>
          <p:nvGrpSpPr>
            <p:cNvPr id="83" name="Group 82">
              <a:extLst>
                <a:ext uri="{FF2B5EF4-FFF2-40B4-BE49-F238E27FC236}">
                  <a16:creationId xmlns:a16="http://schemas.microsoft.com/office/drawing/2014/main" id="{D157C7C5-69B0-3C69-D000-D3957244B2FF}"/>
                </a:ext>
              </a:extLst>
            </p:cNvPr>
            <p:cNvGrpSpPr/>
            <p:nvPr/>
          </p:nvGrpSpPr>
          <p:grpSpPr>
            <a:xfrm>
              <a:off x="7258902" y="5283364"/>
              <a:ext cx="4470650" cy="338554"/>
              <a:chOff x="7258902" y="5283364"/>
              <a:chExt cx="4470650" cy="338554"/>
            </a:xfrm>
          </p:grpSpPr>
          <p:sp>
            <p:nvSpPr>
              <p:cNvPr id="63" name="TextBox 62">
                <a:extLst>
                  <a:ext uri="{FF2B5EF4-FFF2-40B4-BE49-F238E27FC236}">
                    <a16:creationId xmlns:a16="http://schemas.microsoft.com/office/drawing/2014/main" id="{790B7C2C-B5B1-95C8-5299-C4472FA1AC20}"/>
                  </a:ext>
                </a:extLst>
              </p:cNvPr>
              <p:cNvSpPr txBox="1"/>
              <p:nvPr/>
            </p:nvSpPr>
            <p:spPr bwMode="auto">
              <a:xfrm>
                <a:off x="7258902" y="528336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76</a:t>
                </a:r>
              </a:p>
            </p:txBody>
          </p:sp>
          <p:sp>
            <p:nvSpPr>
              <p:cNvPr id="65" name="TextBox 64">
                <a:extLst>
                  <a:ext uri="{FF2B5EF4-FFF2-40B4-BE49-F238E27FC236}">
                    <a16:creationId xmlns:a16="http://schemas.microsoft.com/office/drawing/2014/main" id="{9D39F443-6FF7-60FA-27D7-32C828C73FD3}"/>
                  </a:ext>
                </a:extLst>
              </p:cNvPr>
              <p:cNvSpPr txBox="1"/>
              <p:nvPr/>
            </p:nvSpPr>
            <p:spPr bwMode="auto">
              <a:xfrm>
                <a:off x="8289642" y="528336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47</a:t>
                </a:r>
              </a:p>
            </p:txBody>
          </p:sp>
          <p:sp>
            <p:nvSpPr>
              <p:cNvPr id="67" name="TextBox 66">
                <a:extLst>
                  <a:ext uri="{FF2B5EF4-FFF2-40B4-BE49-F238E27FC236}">
                    <a16:creationId xmlns:a16="http://schemas.microsoft.com/office/drawing/2014/main" id="{A81F3FD8-597E-5AB2-4B0B-3B079B1C567F}"/>
                  </a:ext>
                </a:extLst>
              </p:cNvPr>
              <p:cNvSpPr txBox="1"/>
              <p:nvPr/>
            </p:nvSpPr>
            <p:spPr bwMode="auto">
              <a:xfrm>
                <a:off x="9318684" y="528336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69" name="TextBox 68">
                <a:extLst>
                  <a:ext uri="{FF2B5EF4-FFF2-40B4-BE49-F238E27FC236}">
                    <a16:creationId xmlns:a16="http://schemas.microsoft.com/office/drawing/2014/main" id="{4765537C-D913-556D-4FC5-FE6E0D583648}"/>
                  </a:ext>
                </a:extLst>
              </p:cNvPr>
              <p:cNvSpPr txBox="1"/>
              <p:nvPr/>
            </p:nvSpPr>
            <p:spPr bwMode="auto">
              <a:xfrm>
                <a:off x="10406070" y="528336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71" name="TextBox 70">
                <a:extLst>
                  <a:ext uri="{FF2B5EF4-FFF2-40B4-BE49-F238E27FC236}">
                    <a16:creationId xmlns:a16="http://schemas.microsoft.com/office/drawing/2014/main" id="{D302CBC6-888A-43B2-E998-4413D1976C19}"/>
                  </a:ext>
                </a:extLst>
              </p:cNvPr>
              <p:cNvSpPr txBox="1"/>
              <p:nvPr/>
            </p:nvSpPr>
            <p:spPr bwMode="auto">
              <a:xfrm>
                <a:off x="11440691" y="528336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72" name="TextBox 71">
              <a:extLst>
                <a:ext uri="{FF2B5EF4-FFF2-40B4-BE49-F238E27FC236}">
                  <a16:creationId xmlns:a16="http://schemas.microsoft.com/office/drawing/2014/main" id="{F281D70E-DDE8-83E1-6A6C-DA5C86C421DC}"/>
                </a:ext>
              </a:extLst>
            </p:cNvPr>
            <p:cNvSpPr txBox="1"/>
            <p:nvPr/>
          </p:nvSpPr>
          <p:spPr bwMode="auto">
            <a:xfrm>
              <a:off x="6169302" y="5010238"/>
              <a:ext cx="1689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p:txBody>
        </p:sp>
      </p:grpSp>
      <p:sp>
        <p:nvSpPr>
          <p:cNvPr id="73" name="TextBox 72">
            <a:extLst>
              <a:ext uri="{FF2B5EF4-FFF2-40B4-BE49-F238E27FC236}">
                <a16:creationId xmlns:a16="http://schemas.microsoft.com/office/drawing/2014/main" id="{61CD30C7-9488-5117-D8A0-DA7D3A546C53}"/>
              </a:ext>
            </a:extLst>
          </p:cNvPr>
          <p:cNvSpPr txBox="1"/>
          <p:nvPr/>
        </p:nvSpPr>
        <p:spPr bwMode="auto">
          <a:xfrm>
            <a:off x="8660246" y="493667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85" name="Group 84">
            <a:extLst>
              <a:ext uri="{FF2B5EF4-FFF2-40B4-BE49-F238E27FC236}">
                <a16:creationId xmlns:a16="http://schemas.microsoft.com/office/drawing/2014/main" id="{3B23DCF6-0544-B528-E017-E5BFA4E8603F}"/>
              </a:ext>
            </a:extLst>
          </p:cNvPr>
          <p:cNvGrpSpPr/>
          <p:nvPr/>
        </p:nvGrpSpPr>
        <p:grpSpPr>
          <a:xfrm>
            <a:off x="7085089" y="4645493"/>
            <a:ext cx="4470651" cy="393307"/>
            <a:chOff x="7310999" y="4645493"/>
            <a:chExt cx="4470651" cy="393307"/>
          </a:xfrm>
        </p:grpSpPr>
        <p:sp>
          <p:nvSpPr>
            <p:cNvPr id="62" name="TextBox 61">
              <a:extLst>
                <a:ext uri="{FF2B5EF4-FFF2-40B4-BE49-F238E27FC236}">
                  <a16:creationId xmlns:a16="http://schemas.microsoft.com/office/drawing/2014/main" id="{658BF221-19E7-8CDC-34B9-6C6A65335268}"/>
                </a:ext>
              </a:extLst>
            </p:cNvPr>
            <p:cNvSpPr txBox="1"/>
            <p:nvPr/>
          </p:nvSpPr>
          <p:spPr bwMode="auto">
            <a:xfrm>
              <a:off x="7310999" y="47002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4" name="TextBox 63">
              <a:extLst>
                <a:ext uri="{FF2B5EF4-FFF2-40B4-BE49-F238E27FC236}">
                  <a16:creationId xmlns:a16="http://schemas.microsoft.com/office/drawing/2014/main" id="{4584A4F8-F912-5AAD-F5E8-3A84CC738D0B}"/>
                </a:ext>
              </a:extLst>
            </p:cNvPr>
            <p:cNvSpPr txBox="1"/>
            <p:nvPr/>
          </p:nvSpPr>
          <p:spPr bwMode="auto">
            <a:xfrm>
              <a:off x="8341739" y="47002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66" name="TextBox 65">
              <a:extLst>
                <a:ext uri="{FF2B5EF4-FFF2-40B4-BE49-F238E27FC236}">
                  <a16:creationId xmlns:a16="http://schemas.microsoft.com/office/drawing/2014/main" id="{AB0248EB-8560-F99B-3A9F-D865F3C3E876}"/>
                </a:ext>
              </a:extLst>
            </p:cNvPr>
            <p:cNvSpPr txBox="1"/>
            <p:nvPr/>
          </p:nvSpPr>
          <p:spPr bwMode="auto">
            <a:xfrm>
              <a:off x="9370781" y="47002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68" name="TextBox 67">
              <a:extLst>
                <a:ext uri="{FF2B5EF4-FFF2-40B4-BE49-F238E27FC236}">
                  <a16:creationId xmlns:a16="http://schemas.microsoft.com/office/drawing/2014/main" id="{16DDF3AB-0DA4-C5F9-6C7C-BE6822569B5F}"/>
                </a:ext>
              </a:extLst>
            </p:cNvPr>
            <p:cNvSpPr txBox="1"/>
            <p:nvPr/>
          </p:nvSpPr>
          <p:spPr bwMode="auto">
            <a:xfrm>
              <a:off x="10406070" y="47002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70" name="TextBox 69">
              <a:extLst>
                <a:ext uri="{FF2B5EF4-FFF2-40B4-BE49-F238E27FC236}">
                  <a16:creationId xmlns:a16="http://schemas.microsoft.com/office/drawing/2014/main" id="{3929FDF1-62AE-5FC9-5F89-ADF3B0DB0989}"/>
                </a:ext>
              </a:extLst>
            </p:cNvPr>
            <p:cNvSpPr txBox="1"/>
            <p:nvPr/>
          </p:nvSpPr>
          <p:spPr bwMode="auto">
            <a:xfrm>
              <a:off x="11388594" y="470024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grpSp>
          <p:nvGrpSpPr>
            <p:cNvPr id="82" name="Group 81">
              <a:extLst>
                <a:ext uri="{FF2B5EF4-FFF2-40B4-BE49-F238E27FC236}">
                  <a16:creationId xmlns:a16="http://schemas.microsoft.com/office/drawing/2014/main" id="{88779710-B557-62B7-B493-9A0DF8AA294B}"/>
                </a:ext>
              </a:extLst>
            </p:cNvPr>
            <p:cNvGrpSpPr/>
            <p:nvPr/>
          </p:nvGrpSpPr>
          <p:grpSpPr>
            <a:xfrm>
              <a:off x="7445182" y="4645493"/>
              <a:ext cx="4130823" cy="87914"/>
              <a:chOff x="7445182" y="4627297"/>
              <a:chExt cx="4130823" cy="87914"/>
            </a:xfrm>
          </p:grpSpPr>
          <p:cxnSp>
            <p:nvCxnSpPr>
              <p:cNvPr id="75" name="Straight Connector 74">
                <a:extLst>
                  <a:ext uri="{FF2B5EF4-FFF2-40B4-BE49-F238E27FC236}">
                    <a16:creationId xmlns:a16="http://schemas.microsoft.com/office/drawing/2014/main" id="{C1D7818E-F17D-7BB8-4A73-25880716A10D}"/>
                  </a:ext>
                </a:extLst>
              </p:cNvPr>
              <p:cNvCxnSpPr>
                <a:cxnSpLocks/>
              </p:cNvCxnSpPr>
              <p:nvPr/>
            </p:nvCxnSpPr>
            <p:spPr bwMode="auto">
              <a:xfrm>
                <a:off x="7445182" y="4631846"/>
                <a:ext cx="0" cy="83365"/>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75E5233-1B7E-AA16-0DB6-540B54A9150D}"/>
                  </a:ext>
                </a:extLst>
              </p:cNvPr>
              <p:cNvCxnSpPr>
                <a:cxnSpLocks/>
              </p:cNvCxnSpPr>
              <p:nvPr/>
            </p:nvCxnSpPr>
            <p:spPr bwMode="auto">
              <a:xfrm>
                <a:off x="8479025" y="4631846"/>
                <a:ext cx="0" cy="83365"/>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AE1A114-45E7-E02B-6C52-E2161C98003B}"/>
                  </a:ext>
                </a:extLst>
              </p:cNvPr>
              <p:cNvCxnSpPr>
                <a:cxnSpLocks/>
              </p:cNvCxnSpPr>
              <p:nvPr/>
            </p:nvCxnSpPr>
            <p:spPr bwMode="auto">
              <a:xfrm>
                <a:off x="9512868" y="4631846"/>
                <a:ext cx="0" cy="83365"/>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96221C2-8218-AA8B-9662-60F21B7EA21B}"/>
                  </a:ext>
                </a:extLst>
              </p:cNvPr>
              <p:cNvCxnSpPr>
                <a:cxnSpLocks/>
              </p:cNvCxnSpPr>
              <p:nvPr/>
            </p:nvCxnSpPr>
            <p:spPr bwMode="auto">
              <a:xfrm>
                <a:off x="10546711" y="4631846"/>
                <a:ext cx="0" cy="83365"/>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BA3FD03-7F14-DC06-E92E-77CD2164DBCC}"/>
                  </a:ext>
                </a:extLst>
              </p:cNvPr>
              <p:cNvCxnSpPr>
                <a:cxnSpLocks/>
              </p:cNvCxnSpPr>
              <p:nvPr/>
            </p:nvCxnSpPr>
            <p:spPr bwMode="auto">
              <a:xfrm>
                <a:off x="11576005" y="4627297"/>
                <a:ext cx="0" cy="83365"/>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86" name="Straight Connector 85">
            <a:extLst>
              <a:ext uri="{FF2B5EF4-FFF2-40B4-BE49-F238E27FC236}">
                <a16:creationId xmlns:a16="http://schemas.microsoft.com/office/drawing/2014/main" id="{C8656B53-37E6-9551-3324-279F8DB03044}"/>
              </a:ext>
            </a:extLst>
          </p:cNvPr>
          <p:cNvCxnSpPr>
            <a:cxnSpLocks/>
          </p:cNvCxnSpPr>
          <p:nvPr/>
        </p:nvCxnSpPr>
        <p:spPr bwMode="auto">
          <a:xfrm>
            <a:off x="7252094" y="2328899"/>
            <a:ext cx="0" cy="64008"/>
          </a:xfrm>
          <a:prstGeom prst="line">
            <a:avLst/>
          </a:prstGeom>
          <a:noFill/>
          <a:ln w="28575" cap="flat" cmpd="sng" algn="ctr">
            <a:solidFill>
              <a:srgbClr val="015873"/>
            </a:solidFill>
            <a:prstDash val="solid"/>
            <a:round/>
            <a:headEnd type="none" w="med" len="med"/>
            <a:tailEnd type="none" w="med" len="med"/>
          </a:ln>
          <a:effectLst/>
        </p:spPr>
      </p:cxnSp>
      <p:sp>
        <p:nvSpPr>
          <p:cNvPr id="87" name="Freeform 86">
            <a:extLst>
              <a:ext uri="{FF2B5EF4-FFF2-40B4-BE49-F238E27FC236}">
                <a16:creationId xmlns:a16="http://schemas.microsoft.com/office/drawing/2014/main" id="{F3229470-B727-A9E2-0964-A4D37885E3B3}"/>
              </a:ext>
            </a:extLst>
          </p:cNvPr>
          <p:cNvSpPr/>
          <p:nvPr/>
        </p:nvSpPr>
        <p:spPr bwMode="auto">
          <a:xfrm>
            <a:off x="7230317" y="2392907"/>
            <a:ext cx="3402842" cy="523165"/>
          </a:xfrm>
          <a:custGeom>
            <a:avLst/>
            <a:gdLst>
              <a:gd name="connsiteX0" fmla="*/ 0 w 3402842"/>
              <a:gd name="connsiteY0" fmla="*/ 0 h 523165"/>
              <a:gd name="connsiteX1" fmla="*/ 395785 w 3402842"/>
              <a:gd name="connsiteY1" fmla="*/ 0 h 523165"/>
              <a:gd name="connsiteX2" fmla="*/ 395785 w 3402842"/>
              <a:gd name="connsiteY2" fmla="*/ 50042 h 523165"/>
              <a:gd name="connsiteX3" fmla="*/ 1328382 w 3402842"/>
              <a:gd name="connsiteY3" fmla="*/ 50042 h 523165"/>
              <a:gd name="connsiteX4" fmla="*/ 1328382 w 3402842"/>
              <a:gd name="connsiteY4" fmla="*/ 141027 h 523165"/>
              <a:gd name="connsiteX5" fmla="*/ 1710519 w 3402842"/>
              <a:gd name="connsiteY5" fmla="*/ 141027 h 523165"/>
              <a:gd name="connsiteX6" fmla="*/ 1710519 w 3402842"/>
              <a:gd name="connsiteY6" fmla="*/ 236562 h 523165"/>
              <a:gd name="connsiteX7" fmla="*/ 2474794 w 3402842"/>
              <a:gd name="connsiteY7" fmla="*/ 236562 h 523165"/>
              <a:gd name="connsiteX8" fmla="*/ 2474794 w 3402842"/>
              <a:gd name="connsiteY8" fmla="*/ 523165 h 523165"/>
              <a:gd name="connsiteX9" fmla="*/ 3402842 w 3402842"/>
              <a:gd name="connsiteY9" fmla="*/ 523165 h 52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2842" h="523165">
                <a:moveTo>
                  <a:pt x="0" y="0"/>
                </a:moveTo>
                <a:lnTo>
                  <a:pt x="395785" y="0"/>
                </a:lnTo>
                <a:lnTo>
                  <a:pt x="395785" y="50042"/>
                </a:lnTo>
                <a:lnTo>
                  <a:pt x="1328382" y="50042"/>
                </a:lnTo>
                <a:lnTo>
                  <a:pt x="1328382" y="141027"/>
                </a:lnTo>
                <a:lnTo>
                  <a:pt x="1710519" y="141027"/>
                </a:lnTo>
                <a:lnTo>
                  <a:pt x="1710519" y="236562"/>
                </a:lnTo>
                <a:lnTo>
                  <a:pt x="2474794" y="236562"/>
                </a:lnTo>
                <a:lnTo>
                  <a:pt x="2474794" y="523165"/>
                </a:lnTo>
                <a:lnTo>
                  <a:pt x="3402842" y="523165"/>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8" name="Straight Connector 87">
            <a:extLst>
              <a:ext uri="{FF2B5EF4-FFF2-40B4-BE49-F238E27FC236}">
                <a16:creationId xmlns:a16="http://schemas.microsoft.com/office/drawing/2014/main" id="{5D5E78A6-F472-9AE6-9DC5-F8A3A4110C38}"/>
              </a:ext>
            </a:extLst>
          </p:cNvPr>
          <p:cNvCxnSpPr>
            <a:cxnSpLocks/>
          </p:cNvCxnSpPr>
          <p:nvPr/>
        </p:nvCxnSpPr>
        <p:spPr bwMode="auto">
          <a:xfrm>
            <a:off x="7598169" y="2325814"/>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3123F4F-5B82-7014-7315-D94801C95DA8}"/>
              </a:ext>
            </a:extLst>
          </p:cNvPr>
          <p:cNvCxnSpPr>
            <a:cxnSpLocks/>
          </p:cNvCxnSpPr>
          <p:nvPr/>
        </p:nvCxnSpPr>
        <p:spPr bwMode="auto">
          <a:xfrm>
            <a:off x="7614847" y="2325814"/>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8B4D386-448C-4768-295C-580329481906}"/>
              </a:ext>
            </a:extLst>
          </p:cNvPr>
          <p:cNvCxnSpPr>
            <a:cxnSpLocks/>
          </p:cNvCxnSpPr>
          <p:nvPr/>
        </p:nvCxnSpPr>
        <p:spPr bwMode="auto">
          <a:xfrm>
            <a:off x="7715644" y="2372858"/>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D360F373-8AF7-B0B1-1781-B76EB64E09EE}"/>
              </a:ext>
            </a:extLst>
          </p:cNvPr>
          <p:cNvCxnSpPr>
            <a:cxnSpLocks/>
          </p:cNvCxnSpPr>
          <p:nvPr/>
        </p:nvCxnSpPr>
        <p:spPr bwMode="auto">
          <a:xfrm>
            <a:off x="7747394" y="2372858"/>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926196D-C3E6-9D5A-D2E1-DC296510C4DE}"/>
              </a:ext>
            </a:extLst>
          </p:cNvPr>
          <p:cNvCxnSpPr>
            <a:cxnSpLocks/>
          </p:cNvCxnSpPr>
          <p:nvPr/>
        </p:nvCxnSpPr>
        <p:spPr bwMode="auto">
          <a:xfrm>
            <a:off x="7779144" y="2372858"/>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6196A51-441C-A1F2-783F-BC14279C58F8}"/>
              </a:ext>
            </a:extLst>
          </p:cNvPr>
          <p:cNvCxnSpPr>
            <a:cxnSpLocks/>
          </p:cNvCxnSpPr>
          <p:nvPr/>
        </p:nvCxnSpPr>
        <p:spPr bwMode="auto">
          <a:xfrm>
            <a:off x="7800846" y="2372858"/>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F865919C-CC58-EB7C-AC48-380F50006749}"/>
              </a:ext>
            </a:extLst>
          </p:cNvPr>
          <p:cNvCxnSpPr>
            <a:cxnSpLocks/>
          </p:cNvCxnSpPr>
          <p:nvPr/>
        </p:nvCxnSpPr>
        <p:spPr bwMode="auto">
          <a:xfrm>
            <a:off x="8181763" y="237107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F340546-9FCF-EBE4-95F3-A48AFB65FA82}"/>
              </a:ext>
            </a:extLst>
          </p:cNvPr>
          <p:cNvCxnSpPr>
            <a:cxnSpLocks/>
          </p:cNvCxnSpPr>
          <p:nvPr/>
        </p:nvCxnSpPr>
        <p:spPr bwMode="auto">
          <a:xfrm>
            <a:off x="8213513" y="237107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DE7469F-F637-BF85-8298-7F1A6F5F9E6A}"/>
              </a:ext>
            </a:extLst>
          </p:cNvPr>
          <p:cNvCxnSpPr>
            <a:cxnSpLocks/>
          </p:cNvCxnSpPr>
          <p:nvPr/>
        </p:nvCxnSpPr>
        <p:spPr bwMode="auto">
          <a:xfrm>
            <a:off x="8245263" y="237107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8418796-2CC6-19FA-4911-AB262FB906C4}"/>
              </a:ext>
            </a:extLst>
          </p:cNvPr>
          <p:cNvCxnSpPr>
            <a:cxnSpLocks/>
          </p:cNvCxnSpPr>
          <p:nvPr/>
        </p:nvCxnSpPr>
        <p:spPr bwMode="auto">
          <a:xfrm>
            <a:off x="8277013" y="237107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D1D32CF-363F-6EE6-8425-1173A40BBF18}"/>
              </a:ext>
            </a:extLst>
          </p:cNvPr>
          <p:cNvCxnSpPr>
            <a:cxnSpLocks/>
          </p:cNvCxnSpPr>
          <p:nvPr/>
        </p:nvCxnSpPr>
        <p:spPr bwMode="auto">
          <a:xfrm>
            <a:off x="8591083" y="2473114"/>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4F2DCDA-1CC9-6640-5AB6-EBEA193D0468}"/>
              </a:ext>
            </a:extLst>
          </p:cNvPr>
          <p:cNvCxnSpPr>
            <a:cxnSpLocks/>
          </p:cNvCxnSpPr>
          <p:nvPr/>
        </p:nvCxnSpPr>
        <p:spPr bwMode="auto">
          <a:xfrm>
            <a:off x="8622833" y="2473114"/>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F75F6C0-459F-423A-9054-0534DB96A5B4}"/>
              </a:ext>
            </a:extLst>
          </p:cNvPr>
          <p:cNvCxnSpPr>
            <a:cxnSpLocks/>
          </p:cNvCxnSpPr>
          <p:nvPr/>
        </p:nvCxnSpPr>
        <p:spPr bwMode="auto">
          <a:xfrm>
            <a:off x="8654583" y="2473114"/>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CD9F0AB-CE33-27FE-42F7-B75296CB0463}"/>
              </a:ext>
            </a:extLst>
          </p:cNvPr>
          <p:cNvCxnSpPr>
            <a:cxnSpLocks/>
          </p:cNvCxnSpPr>
          <p:nvPr/>
        </p:nvCxnSpPr>
        <p:spPr bwMode="auto">
          <a:xfrm>
            <a:off x="8686333" y="2473114"/>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2A622A3-A8E1-115C-F987-565360E3EE71}"/>
              </a:ext>
            </a:extLst>
          </p:cNvPr>
          <p:cNvCxnSpPr>
            <a:cxnSpLocks/>
          </p:cNvCxnSpPr>
          <p:nvPr/>
        </p:nvCxnSpPr>
        <p:spPr bwMode="auto">
          <a:xfrm>
            <a:off x="8718083" y="2469982"/>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9A7B0B2-AA32-FFCE-1617-30E27A9C31A5}"/>
              </a:ext>
            </a:extLst>
          </p:cNvPr>
          <p:cNvCxnSpPr>
            <a:cxnSpLocks/>
          </p:cNvCxnSpPr>
          <p:nvPr/>
        </p:nvCxnSpPr>
        <p:spPr bwMode="auto">
          <a:xfrm>
            <a:off x="8749833" y="2469982"/>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C2F9F9D-472A-A933-4DDF-B4541251D688}"/>
              </a:ext>
            </a:extLst>
          </p:cNvPr>
          <p:cNvCxnSpPr>
            <a:cxnSpLocks/>
          </p:cNvCxnSpPr>
          <p:nvPr/>
        </p:nvCxnSpPr>
        <p:spPr bwMode="auto">
          <a:xfrm>
            <a:off x="8741391" y="2469982"/>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A2419853-27D3-260C-617E-C193BE48E04D}"/>
              </a:ext>
            </a:extLst>
          </p:cNvPr>
          <p:cNvCxnSpPr>
            <a:cxnSpLocks/>
          </p:cNvCxnSpPr>
          <p:nvPr/>
        </p:nvCxnSpPr>
        <p:spPr bwMode="auto">
          <a:xfrm>
            <a:off x="9433732" y="255295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FC69E5F-FD8F-A10F-7206-D39A685E8A0E}"/>
              </a:ext>
            </a:extLst>
          </p:cNvPr>
          <p:cNvCxnSpPr>
            <a:cxnSpLocks/>
          </p:cNvCxnSpPr>
          <p:nvPr/>
        </p:nvCxnSpPr>
        <p:spPr bwMode="auto">
          <a:xfrm>
            <a:off x="9750954" y="28487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167504F-B92F-8E8C-7233-46D9F85C3D97}"/>
              </a:ext>
            </a:extLst>
          </p:cNvPr>
          <p:cNvCxnSpPr>
            <a:cxnSpLocks/>
          </p:cNvCxnSpPr>
          <p:nvPr/>
        </p:nvCxnSpPr>
        <p:spPr bwMode="auto">
          <a:xfrm>
            <a:off x="9782704" y="28487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08B58CF-3B91-583D-D8E5-2120905CA902}"/>
              </a:ext>
            </a:extLst>
          </p:cNvPr>
          <p:cNvCxnSpPr>
            <a:cxnSpLocks/>
          </p:cNvCxnSpPr>
          <p:nvPr/>
        </p:nvCxnSpPr>
        <p:spPr bwMode="auto">
          <a:xfrm>
            <a:off x="9814454" y="28487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F4E4628-6617-C7E2-FAC8-13E101135BC4}"/>
              </a:ext>
            </a:extLst>
          </p:cNvPr>
          <p:cNvCxnSpPr>
            <a:cxnSpLocks/>
          </p:cNvCxnSpPr>
          <p:nvPr/>
        </p:nvCxnSpPr>
        <p:spPr bwMode="auto">
          <a:xfrm>
            <a:off x="8069741" y="23645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3834373-45B5-35A2-FBCE-063A09B4ACBD}"/>
              </a:ext>
            </a:extLst>
          </p:cNvPr>
          <p:cNvCxnSpPr>
            <a:cxnSpLocks/>
          </p:cNvCxnSpPr>
          <p:nvPr/>
        </p:nvCxnSpPr>
        <p:spPr bwMode="auto">
          <a:xfrm>
            <a:off x="8091443" y="23645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2CECF25-4252-274B-1256-56FB3D599C0D}"/>
              </a:ext>
            </a:extLst>
          </p:cNvPr>
          <p:cNvCxnSpPr>
            <a:cxnSpLocks/>
          </p:cNvCxnSpPr>
          <p:nvPr/>
        </p:nvCxnSpPr>
        <p:spPr bwMode="auto">
          <a:xfrm>
            <a:off x="8341254" y="23645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575F7D9A-4B9E-136B-5DC4-00EAD63E7C2D}"/>
              </a:ext>
            </a:extLst>
          </p:cNvPr>
          <p:cNvCxnSpPr>
            <a:cxnSpLocks/>
          </p:cNvCxnSpPr>
          <p:nvPr/>
        </p:nvCxnSpPr>
        <p:spPr bwMode="auto">
          <a:xfrm>
            <a:off x="8367980" y="23645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392D7AEF-605B-EA7B-3B6A-14380F4A743E}"/>
              </a:ext>
            </a:extLst>
          </p:cNvPr>
          <p:cNvCxnSpPr>
            <a:cxnSpLocks/>
          </p:cNvCxnSpPr>
          <p:nvPr/>
        </p:nvCxnSpPr>
        <p:spPr bwMode="auto">
          <a:xfrm>
            <a:off x="8418688" y="23645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818B196-24D9-8DC4-F4EE-622B781CCEBA}"/>
              </a:ext>
            </a:extLst>
          </p:cNvPr>
          <p:cNvCxnSpPr>
            <a:cxnSpLocks/>
          </p:cNvCxnSpPr>
          <p:nvPr/>
        </p:nvCxnSpPr>
        <p:spPr bwMode="auto">
          <a:xfrm>
            <a:off x="8445414" y="23645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C0C80E6-CD35-30F0-5362-ABD5F6583E57}"/>
              </a:ext>
            </a:extLst>
          </p:cNvPr>
          <p:cNvCxnSpPr>
            <a:cxnSpLocks/>
          </p:cNvCxnSpPr>
          <p:nvPr/>
        </p:nvCxnSpPr>
        <p:spPr bwMode="auto">
          <a:xfrm>
            <a:off x="8491713" y="23645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097A299-8942-696E-62A5-DD855874EB30}"/>
              </a:ext>
            </a:extLst>
          </p:cNvPr>
          <p:cNvCxnSpPr>
            <a:cxnSpLocks/>
          </p:cNvCxnSpPr>
          <p:nvPr/>
        </p:nvCxnSpPr>
        <p:spPr bwMode="auto">
          <a:xfrm>
            <a:off x="8523463" y="23645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58D5EAD-60B8-D95D-3C9D-C8BC01DD9056}"/>
              </a:ext>
            </a:extLst>
          </p:cNvPr>
          <p:cNvCxnSpPr>
            <a:cxnSpLocks/>
          </p:cNvCxnSpPr>
          <p:nvPr/>
        </p:nvCxnSpPr>
        <p:spPr bwMode="auto">
          <a:xfrm>
            <a:off x="8641564" y="2469982"/>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CF62827-610F-965F-84FF-100ACB13D4E4}"/>
              </a:ext>
            </a:extLst>
          </p:cNvPr>
          <p:cNvCxnSpPr>
            <a:cxnSpLocks/>
          </p:cNvCxnSpPr>
          <p:nvPr/>
        </p:nvCxnSpPr>
        <p:spPr bwMode="auto">
          <a:xfrm>
            <a:off x="8844138" y="2469982"/>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BC3A7AFB-4253-3661-772C-41DA7808DE8F}"/>
              </a:ext>
            </a:extLst>
          </p:cNvPr>
          <p:cNvCxnSpPr>
            <a:cxnSpLocks/>
          </p:cNvCxnSpPr>
          <p:nvPr/>
        </p:nvCxnSpPr>
        <p:spPr bwMode="auto">
          <a:xfrm>
            <a:off x="10452343" y="28487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7F6700BB-2B48-C3E1-92F5-6B870BB05B4C}"/>
              </a:ext>
            </a:extLst>
          </p:cNvPr>
          <p:cNvCxnSpPr>
            <a:cxnSpLocks/>
          </p:cNvCxnSpPr>
          <p:nvPr/>
        </p:nvCxnSpPr>
        <p:spPr bwMode="auto">
          <a:xfrm>
            <a:off x="10469021" y="28487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9E768B8-3AEC-B1B0-4B3E-F61AAE046B33}"/>
              </a:ext>
            </a:extLst>
          </p:cNvPr>
          <p:cNvCxnSpPr>
            <a:cxnSpLocks/>
          </p:cNvCxnSpPr>
          <p:nvPr/>
        </p:nvCxnSpPr>
        <p:spPr bwMode="auto">
          <a:xfrm>
            <a:off x="10606115" y="28487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37A26F7-0C57-1D46-62EE-E8249027E6A4}"/>
              </a:ext>
            </a:extLst>
          </p:cNvPr>
          <p:cNvCxnSpPr>
            <a:cxnSpLocks/>
          </p:cNvCxnSpPr>
          <p:nvPr/>
        </p:nvCxnSpPr>
        <p:spPr bwMode="auto">
          <a:xfrm>
            <a:off x="10637865" y="28487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5EEFB65-AA6A-652D-998E-1C8BD926435B}"/>
              </a:ext>
            </a:extLst>
          </p:cNvPr>
          <p:cNvCxnSpPr>
            <a:cxnSpLocks/>
          </p:cNvCxnSpPr>
          <p:nvPr/>
        </p:nvCxnSpPr>
        <p:spPr bwMode="auto">
          <a:xfrm>
            <a:off x="9936190" y="28487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C1262CF-2D2A-547D-B287-7F5B5B22D53A}"/>
              </a:ext>
            </a:extLst>
          </p:cNvPr>
          <p:cNvCxnSpPr>
            <a:cxnSpLocks/>
          </p:cNvCxnSpPr>
          <p:nvPr/>
        </p:nvCxnSpPr>
        <p:spPr bwMode="auto">
          <a:xfrm>
            <a:off x="9962916" y="2848796"/>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61DD46A-07B8-270F-EC92-441F26529593}"/>
              </a:ext>
            </a:extLst>
          </p:cNvPr>
          <p:cNvCxnSpPr>
            <a:cxnSpLocks/>
          </p:cNvCxnSpPr>
          <p:nvPr/>
        </p:nvCxnSpPr>
        <p:spPr bwMode="auto">
          <a:xfrm>
            <a:off x="9453808" y="255295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39EE940-B38D-ABE2-53EC-29BEA4C97966}"/>
              </a:ext>
            </a:extLst>
          </p:cNvPr>
          <p:cNvCxnSpPr>
            <a:cxnSpLocks/>
          </p:cNvCxnSpPr>
          <p:nvPr/>
        </p:nvCxnSpPr>
        <p:spPr bwMode="auto">
          <a:xfrm>
            <a:off x="9540822" y="255295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7605F2B-C45F-BE95-BE35-8C244D967CCD}"/>
              </a:ext>
            </a:extLst>
          </p:cNvPr>
          <p:cNvCxnSpPr>
            <a:cxnSpLocks/>
          </p:cNvCxnSpPr>
          <p:nvPr/>
        </p:nvCxnSpPr>
        <p:spPr bwMode="auto">
          <a:xfrm>
            <a:off x="9535332" y="255295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DB8DAA8-C850-29B3-6FDE-93C01079402C}"/>
              </a:ext>
            </a:extLst>
          </p:cNvPr>
          <p:cNvCxnSpPr>
            <a:cxnSpLocks/>
          </p:cNvCxnSpPr>
          <p:nvPr/>
        </p:nvCxnSpPr>
        <p:spPr bwMode="auto">
          <a:xfrm>
            <a:off x="9570480" y="255295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AEA0493-C891-1C91-47E2-852996AC688E}"/>
              </a:ext>
            </a:extLst>
          </p:cNvPr>
          <p:cNvCxnSpPr>
            <a:cxnSpLocks/>
          </p:cNvCxnSpPr>
          <p:nvPr/>
        </p:nvCxnSpPr>
        <p:spPr bwMode="auto">
          <a:xfrm>
            <a:off x="9602230" y="255295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72A6B57D-3C5E-BE3F-3305-FF13AAC939A6}"/>
              </a:ext>
            </a:extLst>
          </p:cNvPr>
          <p:cNvCxnSpPr>
            <a:cxnSpLocks/>
          </p:cNvCxnSpPr>
          <p:nvPr/>
        </p:nvCxnSpPr>
        <p:spPr bwMode="auto">
          <a:xfrm>
            <a:off x="9644296" y="255295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A12E950-FA3D-6412-3931-C3F337CA1E34}"/>
              </a:ext>
            </a:extLst>
          </p:cNvPr>
          <p:cNvCxnSpPr>
            <a:cxnSpLocks/>
          </p:cNvCxnSpPr>
          <p:nvPr/>
        </p:nvCxnSpPr>
        <p:spPr bwMode="auto">
          <a:xfrm>
            <a:off x="9679444" y="2552950"/>
            <a:ext cx="0" cy="64008"/>
          </a:xfrm>
          <a:prstGeom prst="line">
            <a:avLst/>
          </a:prstGeom>
          <a:noFill/>
          <a:ln w="28575" cap="flat" cmpd="sng" algn="ctr">
            <a:solidFill>
              <a:srgbClr val="015873"/>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10C381EB-65B4-490F-70C4-ACE133FCEE3B}"/>
              </a:ext>
            </a:extLst>
          </p:cNvPr>
          <p:cNvSpPr txBox="1"/>
          <p:nvPr/>
        </p:nvSpPr>
        <p:spPr bwMode="auto">
          <a:xfrm>
            <a:off x="1752084" y="4687687"/>
            <a:ext cx="5549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a:t>
            </a:r>
          </a:p>
        </p:txBody>
      </p:sp>
      <p:sp>
        <p:nvSpPr>
          <p:cNvPr id="74" name="TextBox 73">
            <a:extLst>
              <a:ext uri="{FF2B5EF4-FFF2-40B4-BE49-F238E27FC236}">
                <a16:creationId xmlns:a16="http://schemas.microsoft.com/office/drawing/2014/main" id="{F0B8652D-E008-D41D-5C39-7A42093EFAD0}"/>
              </a:ext>
            </a:extLst>
          </p:cNvPr>
          <p:cNvSpPr txBox="1"/>
          <p:nvPr/>
        </p:nvSpPr>
        <p:spPr bwMode="auto">
          <a:xfrm>
            <a:off x="2838378" y="4687687"/>
            <a:ext cx="5886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CMR</a:t>
            </a:r>
          </a:p>
        </p:txBody>
      </p:sp>
      <p:sp>
        <p:nvSpPr>
          <p:cNvPr id="79" name="TextBox 78">
            <a:extLst>
              <a:ext uri="{FF2B5EF4-FFF2-40B4-BE49-F238E27FC236}">
                <a16:creationId xmlns:a16="http://schemas.microsoft.com/office/drawing/2014/main" id="{8C6BBA42-D8FD-DD13-B66D-C201E6799FB3}"/>
              </a:ext>
            </a:extLst>
          </p:cNvPr>
          <p:cNvSpPr txBox="1"/>
          <p:nvPr/>
        </p:nvSpPr>
        <p:spPr bwMode="auto">
          <a:xfrm>
            <a:off x="3928632" y="4687687"/>
            <a:ext cx="5886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PMR</a:t>
            </a:r>
          </a:p>
        </p:txBody>
      </p:sp>
      <p:sp>
        <p:nvSpPr>
          <p:cNvPr id="80" name="TextBox 79">
            <a:extLst>
              <a:ext uri="{FF2B5EF4-FFF2-40B4-BE49-F238E27FC236}">
                <a16:creationId xmlns:a16="http://schemas.microsoft.com/office/drawing/2014/main" id="{9A34F8DA-1430-428B-F37C-6A38DF7BB0AB}"/>
              </a:ext>
            </a:extLst>
          </p:cNvPr>
          <p:cNvSpPr txBox="1"/>
          <p:nvPr/>
        </p:nvSpPr>
        <p:spPr bwMode="auto">
          <a:xfrm>
            <a:off x="5181907" y="4687687"/>
            <a:ext cx="412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cxnSp>
        <p:nvCxnSpPr>
          <p:cNvPr id="40" name="Straight Connector 39">
            <a:extLst>
              <a:ext uri="{FF2B5EF4-FFF2-40B4-BE49-F238E27FC236}">
                <a16:creationId xmlns:a16="http://schemas.microsoft.com/office/drawing/2014/main" id="{AB0A901C-813B-667F-EC87-F3DD6851A71C}"/>
              </a:ext>
            </a:extLst>
          </p:cNvPr>
          <p:cNvCxnSpPr>
            <a:cxnSpLocks/>
          </p:cNvCxnSpPr>
          <p:nvPr/>
        </p:nvCxnSpPr>
        <p:spPr bwMode="auto">
          <a:xfrm>
            <a:off x="9659171" y="2554627"/>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226F047-C5C3-B78A-DE82-A233B8FEAB24}"/>
              </a:ext>
            </a:extLst>
          </p:cNvPr>
          <p:cNvCxnSpPr>
            <a:cxnSpLocks/>
          </p:cNvCxnSpPr>
          <p:nvPr/>
        </p:nvCxnSpPr>
        <p:spPr bwMode="auto">
          <a:xfrm>
            <a:off x="9630700" y="2551279"/>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B811671-B542-5F0A-7154-3B027125A194}"/>
              </a:ext>
            </a:extLst>
          </p:cNvPr>
          <p:cNvCxnSpPr>
            <a:cxnSpLocks/>
          </p:cNvCxnSpPr>
          <p:nvPr/>
        </p:nvCxnSpPr>
        <p:spPr bwMode="auto">
          <a:xfrm>
            <a:off x="9469927" y="2551278"/>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928F3CA-F8BF-4127-83CF-178C84837D20}"/>
              </a:ext>
            </a:extLst>
          </p:cNvPr>
          <p:cNvCxnSpPr>
            <a:cxnSpLocks/>
          </p:cNvCxnSpPr>
          <p:nvPr/>
        </p:nvCxnSpPr>
        <p:spPr bwMode="auto">
          <a:xfrm>
            <a:off x="9505095" y="2551278"/>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F1BE39B-9C25-3CDB-FB9E-BBF460E69FCE}"/>
              </a:ext>
            </a:extLst>
          </p:cNvPr>
          <p:cNvCxnSpPr>
            <a:cxnSpLocks/>
          </p:cNvCxnSpPr>
          <p:nvPr/>
        </p:nvCxnSpPr>
        <p:spPr bwMode="auto">
          <a:xfrm>
            <a:off x="8946810" y="2563855"/>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B5C55BC-9B3C-7ACF-295D-B20FEC9E25DA}"/>
              </a:ext>
            </a:extLst>
          </p:cNvPr>
          <p:cNvCxnSpPr>
            <a:cxnSpLocks/>
          </p:cNvCxnSpPr>
          <p:nvPr/>
        </p:nvCxnSpPr>
        <p:spPr bwMode="auto">
          <a:xfrm>
            <a:off x="8806738" y="2470890"/>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FADE52C-5381-4823-2276-B3DFA2D9336E}"/>
              </a:ext>
            </a:extLst>
          </p:cNvPr>
          <p:cNvCxnSpPr>
            <a:cxnSpLocks/>
          </p:cNvCxnSpPr>
          <p:nvPr/>
        </p:nvCxnSpPr>
        <p:spPr bwMode="auto">
          <a:xfrm>
            <a:off x="8778269" y="2472567"/>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CF60F4C-6678-E3CD-D811-0BDB493B241E}"/>
              </a:ext>
            </a:extLst>
          </p:cNvPr>
          <p:cNvCxnSpPr>
            <a:cxnSpLocks/>
          </p:cNvCxnSpPr>
          <p:nvPr/>
        </p:nvCxnSpPr>
        <p:spPr bwMode="auto">
          <a:xfrm>
            <a:off x="8200116" y="2377771"/>
            <a:ext cx="0" cy="64008"/>
          </a:xfrm>
          <a:prstGeom prst="line">
            <a:avLst/>
          </a:prstGeom>
          <a:noFill/>
          <a:ln w="28575" cap="flat" cmpd="sng" algn="ctr">
            <a:solidFill>
              <a:srgbClr val="01587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46DF7E6C-7DA0-5212-2D7B-47E2D400A0DC}"/>
              </a:ext>
            </a:extLst>
          </p:cNvPr>
          <p:cNvCxnSpPr>
            <a:cxnSpLocks/>
          </p:cNvCxnSpPr>
          <p:nvPr/>
        </p:nvCxnSpPr>
        <p:spPr bwMode="auto">
          <a:xfrm>
            <a:off x="7275665" y="2332550"/>
            <a:ext cx="0" cy="64008"/>
          </a:xfrm>
          <a:prstGeom prst="line">
            <a:avLst/>
          </a:prstGeom>
          <a:noFill/>
          <a:ln w="28575" cap="flat" cmpd="sng" algn="ctr">
            <a:solidFill>
              <a:srgbClr val="015873"/>
            </a:solidFill>
            <a:prstDash val="solid"/>
            <a:round/>
            <a:headEnd type="none" w="med" len="med"/>
            <a:tailEnd type="none" w="med" len="med"/>
          </a:ln>
          <a:effectLst/>
        </p:spPr>
      </p:cxnSp>
    </p:spTree>
    <p:extLst>
      <p:ext uri="{BB962C8B-B14F-4D97-AF65-F5344CB8AC3E}">
        <p14:creationId xmlns:p14="http://schemas.microsoft.com/office/powerpoint/2010/main" val="22599107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7775380-49B0-42C5-AEF8-6F1245647A42}"/>
              </a:ext>
            </a:extLst>
          </p:cNvPr>
          <p:cNvSpPr/>
          <p:nvPr/>
        </p:nvSpPr>
        <p:spPr bwMode="auto">
          <a:xfrm>
            <a:off x="6603867" y="1919634"/>
            <a:ext cx="4624945" cy="437912"/>
          </a:xfrm>
          <a:prstGeom prst="rect">
            <a:avLst/>
          </a:prstGeom>
          <a:gradFill>
            <a:gsLst>
              <a:gs pos="0">
                <a:schemeClr val="tx1">
                  <a:lumMod val="95000"/>
                </a:schemeClr>
              </a:gs>
              <a:gs pos="52000">
                <a:schemeClr val="tx1">
                  <a:lumMod val="65000"/>
                </a:schemeClr>
              </a:gs>
              <a:gs pos="100000">
                <a:schemeClr val="tx1">
                  <a:lumMod val="95000"/>
                </a:schemeClr>
              </a:gs>
            </a:gsLst>
            <a:lin ang="0" scaled="1"/>
          </a:grad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4" name="Group 13">
            <a:extLst>
              <a:ext uri="{FF2B5EF4-FFF2-40B4-BE49-F238E27FC236}">
                <a16:creationId xmlns:a16="http://schemas.microsoft.com/office/drawing/2014/main" id="{1D3AEBFD-8AE6-45F0-8E01-035C628636B1}"/>
              </a:ext>
            </a:extLst>
          </p:cNvPr>
          <p:cNvGrpSpPr/>
          <p:nvPr/>
        </p:nvGrpSpPr>
        <p:grpSpPr>
          <a:xfrm>
            <a:off x="7223117" y="2640293"/>
            <a:ext cx="3017992" cy="1827888"/>
            <a:chOff x="5172898" y="2493536"/>
            <a:chExt cx="3017992" cy="1827888"/>
          </a:xfrm>
        </p:grpSpPr>
        <p:grpSp>
          <p:nvGrpSpPr>
            <p:cNvPr id="11" name="Group 10">
              <a:extLst>
                <a:ext uri="{FF2B5EF4-FFF2-40B4-BE49-F238E27FC236}">
                  <a16:creationId xmlns:a16="http://schemas.microsoft.com/office/drawing/2014/main" id="{A3910A4F-3AC3-46E7-8394-76EBFF5F7F93}"/>
                </a:ext>
              </a:extLst>
            </p:cNvPr>
            <p:cNvGrpSpPr/>
            <p:nvPr/>
          </p:nvGrpSpPr>
          <p:grpSpPr>
            <a:xfrm>
              <a:off x="5172898" y="2493536"/>
              <a:ext cx="3017992" cy="1827888"/>
              <a:chOff x="7499753" y="2493536"/>
              <a:chExt cx="3017992" cy="1827888"/>
            </a:xfrm>
          </p:grpSpPr>
          <p:sp>
            <p:nvSpPr>
              <p:cNvPr id="10" name="Oval 9">
                <a:extLst>
                  <a:ext uri="{FF2B5EF4-FFF2-40B4-BE49-F238E27FC236}">
                    <a16:creationId xmlns:a16="http://schemas.microsoft.com/office/drawing/2014/main" id="{79D47F7D-2733-4CF2-974B-7647ED375321}"/>
                  </a:ext>
                </a:extLst>
              </p:cNvPr>
              <p:cNvSpPr/>
              <p:nvPr/>
            </p:nvSpPr>
            <p:spPr bwMode="auto">
              <a:xfrm>
                <a:off x="7499753" y="2493536"/>
                <a:ext cx="3017992" cy="1827888"/>
              </a:xfrm>
              <a:prstGeom prst="ellipse">
                <a:avLst/>
              </a:prstGeom>
              <a:gradFill flip="none" rotWithShape="1">
                <a:gsLst>
                  <a:gs pos="0">
                    <a:schemeClr val="tx2">
                      <a:lumMod val="90000"/>
                      <a:shade val="30000"/>
                      <a:satMod val="115000"/>
                    </a:schemeClr>
                  </a:gs>
                  <a:gs pos="50000">
                    <a:schemeClr val="tx2">
                      <a:lumMod val="90000"/>
                    </a:schemeClr>
                  </a:gs>
                  <a:gs pos="100000">
                    <a:schemeClr val="tx1">
                      <a:lumMod val="95000"/>
                    </a:schemeClr>
                  </a:gs>
                </a:gsLst>
                <a:lin ang="0" scaled="1"/>
                <a:tileRect/>
              </a:gradFill>
              <a:ln w="0">
                <a:solidFill>
                  <a:schemeClr val="tx2">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Oval 210">
                <a:extLst>
                  <a:ext uri="{FF2B5EF4-FFF2-40B4-BE49-F238E27FC236}">
                    <a16:creationId xmlns:a16="http://schemas.microsoft.com/office/drawing/2014/main" id="{639A0A10-55CE-476D-BCA4-A35FD8BC6C38}"/>
                  </a:ext>
                </a:extLst>
              </p:cNvPr>
              <p:cNvSpPr/>
              <p:nvPr/>
            </p:nvSpPr>
            <p:spPr bwMode="auto">
              <a:xfrm>
                <a:off x="7823182" y="2690644"/>
                <a:ext cx="2539985" cy="1433545"/>
              </a:xfrm>
              <a:prstGeom prst="ellipse">
                <a:avLst/>
              </a:prstGeom>
              <a:gradFill flip="none" rotWithShape="1">
                <a:gsLst>
                  <a:gs pos="0">
                    <a:schemeClr val="tx2">
                      <a:lumMod val="90000"/>
                    </a:schemeClr>
                  </a:gs>
                  <a:gs pos="50000">
                    <a:schemeClr val="tx1">
                      <a:lumMod val="85000"/>
                    </a:schemeClr>
                  </a:gs>
                  <a:gs pos="100000">
                    <a:schemeClr val="tx1">
                      <a:lumMod val="95000"/>
                    </a:schemeClr>
                  </a:gs>
                </a:gsLst>
                <a:lin ang="0" scaled="1"/>
                <a:tileRect/>
              </a:gradFill>
              <a:ln w="0">
                <a:solidFill>
                  <a:schemeClr val="tx2">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12" name="Oval 211">
              <a:extLst>
                <a:ext uri="{FF2B5EF4-FFF2-40B4-BE49-F238E27FC236}">
                  <a16:creationId xmlns:a16="http://schemas.microsoft.com/office/drawing/2014/main" id="{D6169FD4-8F2D-4BC5-9132-3543E9F803BE}"/>
                </a:ext>
              </a:extLst>
            </p:cNvPr>
            <p:cNvSpPr/>
            <p:nvPr/>
          </p:nvSpPr>
          <p:spPr bwMode="auto">
            <a:xfrm>
              <a:off x="5590343" y="2751503"/>
              <a:ext cx="2085690" cy="1298995"/>
            </a:xfrm>
            <a:prstGeom prst="ellipse">
              <a:avLst/>
            </a:prstGeom>
            <a:gradFill flip="none" rotWithShape="1">
              <a:gsLst>
                <a:gs pos="0">
                  <a:schemeClr val="tx1">
                    <a:lumMod val="95000"/>
                  </a:schemeClr>
                </a:gs>
                <a:gs pos="96262">
                  <a:schemeClr val="tx1"/>
                </a:gs>
                <a:gs pos="0">
                  <a:schemeClr val="tx1">
                    <a:lumMod val="85000"/>
                  </a:schemeClr>
                </a:gs>
              </a:gsLst>
              <a:lin ang="0" scaled="1"/>
              <a:tileRect/>
            </a:gradFill>
            <a:ln w="0">
              <a:solidFill>
                <a:schemeClr val="tx2">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 name="Group 18">
            <a:extLst>
              <a:ext uri="{FF2B5EF4-FFF2-40B4-BE49-F238E27FC236}">
                <a16:creationId xmlns:a16="http://schemas.microsoft.com/office/drawing/2014/main" id="{FC9E6893-FFCD-4B24-8113-D4397E75C46B}"/>
              </a:ext>
            </a:extLst>
          </p:cNvPr>
          <p:cNvGrpSpPr/>
          <p:nvPr/>
        </p:nvGrpSpPr>
        <p:grpSpPr>
          <a:xfrm>
            <a:off x="7525678" y="4746464"/>
            <a:ext cx="1003126" cy="847030"/>
            <a:chOff x="10268733" y="4775761"/>
            <a:chExt cx="1003126" cy="847030"/>
          </a:xfrm>
          <a:solidFill>
            <a:schemeClr val="accent5"/>
          </a:solidFill>
        </p:grpSpPr>
        <p:sp>
          <p:nvSpPr>
            <p:cNvPr id="263" name="Cloud 262">
              <a:extLst>
                <a:ext uri="{FF2B5EF4-FFF2-40B4-BE49-F238E27FC236}">
                  <a16:creationId xmlns:a16="http://schemas.microsoft.com/office/drawing/2014/main" id="{1E40EFAF-CE2A-4E5C-881C-37F65CDBD3AF}"/>
                </a:ext>
              </a:extLst>
            </p:cNvPr>
            <p:cNvSpPr/>
            <p:nvPr/>
          </p:nvSpPr>
          <p:spPr bwMode="auto">
            <a:xfrm rot="821922">
              <a:off x="10451043" y="4969171"/>
              <a:ext cx="653620" cy="653620"/>
            </a:xfrm>
            <a:prstGeom prst="cloud">
              <a:avLst/>
            </a:prstGeom>
            <a:solidFill>
              <a:srgbClr val="FFFF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Cloud 17">
              <a:extLst>
                <a:ext uri="{FF2B5EF4-FFF2-40B4-BE49-F238E27FC236}">
                  <a16:creationId xmlns:a16="http://schemas.microsoft.com/office/drawing/2014/main" id="{2CE11EB4-22F4-4827-A7C3-A1BAE560BD8B}"/>
                </a:ext>
              </a:extLst>
            </p:cNvPr>
            <p:cNvSpPr/>
            <p:nvPr/>
          </p:nvSpPr>
          <p:spPr bwMode="auto">
            <a:xfrm>
              <a:off x="10510664" y="4775761"/>
              <a:ext cx="397048" cy="397048"/>
            </a:xfrm>
            <a:prstGeom prst="cloud">
              <a:avLst/>
            </a:prstGeom>
            <a:solidFill>
              <a:srgbClr val="FFFF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Cloud 259">
              <a:extLst>
                <a:ext uri="{FF2B5EF4-FFF2-40B4-BE49-F238E27FC236}">
                  <a16:creationId xmlns:a16="http://schemas.microsoft.com/office/drawing/2014/main" id="{4856D639-B0E3-4A39-9934-8B24226F0046}"/>
                </a:ext>
              </a:extLst>
            </p:cNvPr>
            <p:cNvSpPr/>
            <p:nvPr/>
          </p:nvSpPr>
          <p:spPr bwMode="auto">
            <a:xfrm rot="1891799">
              <a:off x="10728599" y="4789042"/>
              <a:ext cx="441814" cy="441814"/>
            </a:xfrm>
            <a:prstGeom prst="cloud">
              <a:avLst/>
            </a:prstGeom>
            <a:solidFill>
              <a:srgbClr val="FFFF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Cloud 260">
              <a:extLst>
                <a:ext uri="{FF2B5EF4-FFF2-40B4-BE49-F238E27FC236}">
                  <a16:creationId xmlns:a16="http://schemas.microsoft.com/office/drawing/2014/main" id="{B109972B-A67B-4946-B0C1-18F8BA88BF47}"/>
                </a:ext>
              </a:extLst>
            </p:cNvPr>
            <p:cNvSpPr/>
            <p:nvPr/>
          </p:nvSpPr>
          <p:spPr bwMode="auto">
            <a:xfrm rot="877848">
              <a:off x="10649019" y="4955244"/>
              <a:ext cx="622840" cy="622840"/>
            </a:xfrm>
            <a:prstGeom prst="cloud">
              <a:avLst/>
            </a:prstGeom>
            <a:solidFill>
              <a:srgbClr val="FFFF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Cloud 261">
              <a:extLst>
                <a:ext uri="{FF2B5EF4-FFF2-40B4-BE49-F238E27FC236}">
                  <a16:creationId xmlns:a16="http://schemas.microsoft.com/office/drawing/2014/main" id="{D9337873-5BDC-46C7-BDB4-FAD4B899795F}"/>
                </a:ext>
              </a:extLst>
            </p:cNvPr>
            <p:cNvSpPr/>
            <p:nvPr/>
          </p:nvSpPr>
          <p:spPr bwMode="auto">
            <a:xfrm rot="2243146">
              <a:off x="10268733" y="4884340"/>
              <a:ext cx="644994" cy="644994"/>
            </a:xfrm>
            <a:prstGeom prst="cloud">
              <a:avLst/>
            </a:prstGeom>
            <a:solidFill>
              <a:srgbClr val="FFFF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 name="Title 11">
            <a:extLst>
              <a:ext uri="{FF2B5EF4-FFF2-40B4-BE49-F238E27FC236}">
                <a16:creationId xmlns:a16="http://schemas.microsoft.com/office/drawing/2014/main" id="{089B994B-CFF7-F740-8AEA-521A7B86C54C}"/>
              </a:ext>
            </a:extLst>
          </p:cNvPr>
          <p:cNvSpPr>
            <a:spLocks noGrp="1"/>
          </p:cNvSpPr>
          <p:nvPr>
            <p:ph type="title"/>
          </p:nvPr>
        </p:nvSpPr>
        <p:spPr/>
        <p:txBody>
          <a:bodyPr/>
          <a:lstStyle/>
          <a:p>
            <a:r>
              <a:rPr lang="en-US" dirty="0"/>
              <a:t>Tazemetostat: an </a:t>
            </a:r>
            <a:r>
              <a:rPr lang="en-US" i="1" dirty="0"/>
              <a:t>EZH2</a:t>
            </a:r>
            <a:r>
              <a:rPr lang="en-US" dirty="0"/>
              <a:t> inhibitor in FL</a:t>
            </a:r>
          </a:p>
        </p:txBody>
      </p:sp>
      <p:sp>
        <p:nvSpPr>
          <p:cNvPr id="13" name="Content Placeholder 12">
            <a:extLst>
              <a:ext uri="{FF2B5EF4-FFF2-40B4-BE49-F238E27FC236}">
                <a16:creationId xmlns:a16="http://schemas.microsoft.com/office/drawing/2014/main" id="{D4DCF759-A9E6-4242-BE80-F2A90E1E2D96}"/>
              </a:ext>
            </a:extLst>
          </p:cNvPr>
          <p:cNvSpPr>
            <a:spLocks noGrp="1"/>
          </p:cNvSpPr>
          <p:nvPr>
            <p:ph sz="half" idx="1"/>
          </p:nvPr>
        </p:nvSpPr>
        <p:spPr>
          <a:xfrm>
            <a:off x="601819" y="1510730"/>
            <a:ext cx="5498647" cy="4678738"/>
          </a:xfrm>
        </p:spPr>
        <p:txBody>
          <a:bodyPr/>
          <a:lstStyle/>
          <a:p>
            <a:r>
              <a:rPr lang="en-GB" sz="2400" dirty="0"/>
              <a:t>In normal B-cell biology, EZH2 regulates germinal center formation</a:t>
            </a:r>
            <a:r>
              <a:rPr lang="en-GB" sz="2400" baseline="30000" dirty="0"/>
              <a:t>1</a:t>
            </a:r>
          </a:p>
          <a:p>
            <a:r>
              <a:rPr lang="en-GB" sz="2400" i="1" dirty="0"/>
              <a:t>EZH2</a:t>
            </a:r>
            <a:r>
              <a:rPr lang="en-GB" sz="2400" dirty="0"/>
              <a:t> mutations can lead to oncogenic transformation by locking B-cells in germinal state and preventing terminal differentiation</a:t>
            </a:r>
            <a:r>
              <a:rPr lang="en-GB" sz="2400" baseline="30000" dirty="0"/>
              <a:t>1</a:t>
            </a:r>
          </a:p>
          <a:p>
            <a:r>
              <a:rPr lang="en-GB" sz="2400" i="1" dirty="0"/>
              <a:t>EZH2</a:t>
            </a:r>
            <a:r>
              <a:rPr lang="en-GB" sz="2400" dirty="0"/>
              <a:t>-activating mutations found in at least ~20% of patients with FL</a:t>
            </a:r>
            <a:r>
              <a:rPr lang="en-GB" sz="2400" baseline="30000" dirty="0"/>
              <a:t>2</a:t>
            </a:r>
          </a:p>
          <a:p>
            <a:r>
              <a:rPr lang="en-US" sz="2400" b="1" dirty="0">
                <a:solidFill>
                  <a:schemeClr val="accent3"/>
                </a:solidFill>
              </a:rPr>
              <a:t>Tazemetostat</a:t>
            </a:r>
            <a:r>
              <a:rPr lang="en-US" sz="2400" dirty="0"/>
              <a:t>: selective, oral, </a:t>
            </a:r>
            <a:br>
              <a:rPr lang="en-US" sz="2400" dirty="0"/>
            </a:br>
            <a:r>
              <a:rPr lang="en-US" sz="2400" dirty="0"/>
              <a:t>first-in-class EZH2 inhibitor</a:t>
            </a:r>
            <a:endParaRPr lang="en-US" sz="2400" baseline="30000" dirty="0"/>
          </a:p>
          <a:p>
            <a:r>
              <a:rPr lang="en-GB" sz="2400" dirty="0"/>
              <a:t>Whether WT or mutant, </a:t>
            </a:r>
            <a:r>
              <a:rPr lang="en-GB" sz="2400" i="1" dirty="0"/>
              <a:t>EZH2 </a:t>
            </a:r>
            <a:r>
              <a:rPr lang="en-GB" sz="2400" dirty="0"/>
              <a:t>biology relevant to FL</a:t>
            </a:r>
            <a:endParaRPr lang="en-GB" sz="2400" i="1" dirty="0"/>
          </a:p>
        </p:txBody>
      </p:sp>
      <p:sp>
        <p:nvSpPr>
          <p:cNvPr id="82" name="Text Box 11">
            <a:extLst>
              <a:ext uri="{FF2B5EF4-FFF2-40B4-BE49-F238E27FC236}">
                <a16:creationId xmlns:a16="http://schemas.microsoft.com/office/drawing/2014/main" id="{4EA3F196-9BBD-7C48-A586-936B85D91AF0}"/>
              </a:ext>
            </a:extLst>
          </p:cNvPr>
          <p:cNvSpPr txBox="1">
            <a:spLocks noChangeArrowheads="1"/>
          </p:cNvSpPr>
          <p:nvPr/>
        </p:nvSpPr>
        <p:spPr bwMode="auto">
          <a:xfrm>
            <a:off x="450199" y="63743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Béguelin. Cancer Cell. 2013;23:677. 2. Bödör. Blood. 2013;122:3165.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39" name="TextBox 138">
            <a:extLst>
              <a:ext uri="{FF2B5EF4-FFF2-40B4-BE49-F238E27FC236}">
                <a16:creationId xmlns:a16="http://schemas.microsoft.com/office/drawing/2014/main" id="{3D1EE5E6-DA76-764D-9017-1948A8FC59AF}"/>
              </a:ext>
            </a:extLst>
          </p:cNvPr>
          <p:cNvSpPr txBox="1">
            <a:spLocks noChangeAspect="1"/>
          </p:cNvSpPr>
          <p:nvPr/>
        </p:nvSpPr>
        <p:spPr>
          <a:xfrm>
            <a:off x="10427049" y="2456110"/>
            <a:ext cx="1502088" cy="430887"/>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Plasma cell: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Makes antibodies</a:t>
            </a:r>
          </a:p>
        </p:txBody>
      </p:sp>
      <p:sp>
        <p:nvSpPr>
          <p:cNvPr id="138" name="TextBox 137">
            <a:extLst>
              <a:ext uri="{FF2B5EF4-FFF2-40B4-BE49-F238E27FC236}">
                <a16:creationId xmlns:a16="http://schemas.microsoft.com/office/drawing/2014/main" id="{B6C962C7-E4CF-7A42-A006-0C78520F1D2F}"/>
              </a:ext>
            </a:extLst>
          </p:cNvPr>
          <p:cNvSpPr txBox="1">
            <a:spLocks noChangeAspect="1"/>
          </p:cNvSpPr>
          <p:nvPr/>
        </p:nvSpPr>
        <p:spPr>
          <a:xfrm>
            <a:off x="9982540" y="4280860"/>
            <a:ext cx="1938564" cy="430887"/>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Memory B-cell: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Remembers pathogens</a:t>
            </a:r>
          </a:p>
        </p:txBody>
      </p:sp>
      <p:sp>
        <p:nvSpPr>
          <p:cNvPr id="101" name="TextBox 100">
            <a:extLst>
              <a:ext uri="{FF2B5EF4-FFF2-40B4-BE49-F238E27FC236}">
                <a16:creationId xmlns:a16="http://schemas.microsoft.com/office/drawing/2014/main" id="{BB812DCD-69FE-7448-AA76-56443BB0964A}"/>
              </a:ext>
            </a:extLst>
          </p:cNvPr>
          <p:cNvSpPr txBox="1"/>
          <p:nvPr/>
        </p:nvSpPr>
        <p:spPr>
          <a:xfrm>
            <a:off x="7024010" y="1981113"/>
            <a:ext cx="563680"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EZH2</a:t>
            </a:r>
          </a:p>
        </p:txBody>
      </p:sp>
      <p:grpSp>
        <p:nvGrpSpPr>
          <p:cNvPr id="5" name="Group 4">
            <a:extLst>
              <a:ext uri="{FF2B5EF4-FFF2-40B4-BE49-F238E27FC236}">
                <a16:creationId xmlns:a16="http://schemas.microsoft.com/office/drawing/2014/main" id="{7FE7BD7E-C021-4F28-80BE-8D6EA5CCDE2F}"/>
              </a:ext>
            </a:extLst>
          </p:cNvPr>
          <p:cNvGrpSpPr/>
          <p:nvPr/>
        </p:nvGrpSpPr>
        <p:grpSpPr>
          <a:xfrm>
            <a:off x="6946100" y="2006569"/>
            <a:ext cx="90791" cy="256032"/>
            <a:chOff x="7199506" y="2285055"/>
            <a:chExt cx="52325" cy="152164"/>
          </a:xfrm>
        </p:grpSpPr>
        <p:cxnSp>
          <p:nvCxnSpPr>
            <p:cNvPr id="104" name="Straight Arrow Connector 103">
              <a:extLst>
                <a:ext uri="{FF2B5EF4-FFF2-40B4-BE49-F238E27FC236}">
                  <a16:creationId xmlns:a16="http://schemas.microsoft.com/office/drawing/2014/main" id="{6F8C0EF7-1B96-D945-B582-EEE7C8E872FB}"/>
                </a:ext>
              </a:extLst>
            </p:cNvPr>
            <p:cNvCxnSpPr/>
            <p:nvPr/>
          </p:nvCxnSpPr>
          <p:spPr>
            <a:xfrm rot="5400000" flipV="1">
              <a:off x="7175749" y="2361137"/>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8225FA53-7C37-BE4E-AA90-3B83CD13875F}"/>
                </a:ext>
              </a:extLst>
            </p:cNvPr>
            <p:cNvCxnSpPr/>
            <p:nvPr/>
          </p:nvCxnSpPr>
          <p:spPr>
            <a:xfrm rot="5400000" flipV="1">
              <a:off x="7123424" y="2361137"/>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107" name="TextBox 106">
            <a:extLst>
              <a:ext uri="{FF2B5EF4-FFF2-40B4-BE49-F238E27FC236}">
                <a16:creationId xmlns:a16="http://schemas.microsoft.com/office/drawing/2014/main" id="{C56C975C-BFCB-714C-BAFC-0312208D3795}"/>
              </a:ext>
            </a:extLst>
          </p:cNvPr>
          <p:cNvSpPr txBox="1">
            <a:spLocks noChangeAspect="1"/>
          </p:cNvSpPr>
          <p:nvPr/>
        </p:nvSpPr>
        <p:spPr>
          <a:xfrm>
            <a:off x="6342736" y="3701349"/>
            <a:ext cx="879776" cy="215444"/>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Naive B-cell</a:t>
            </a:r>
          </a:p>
        </p:txBody>
      </p:sp>
      <p:sp>
        <p:nvSpPr>
          <p:cNvPr id="108" name="TextBox 107">
            <a:extLst>
              <a:ext uri="{FF2B5EF4-FFF2-40B4-BE49-F238E27FC236}">
                <a16:creationId xmlns:a16="http://schemas.microsoft.com/office/drawing/2014/main" id="{0EC9F10B-73C8-A44E-9832-886D7DF92F50}"/>
              </a:ext>
            </a:extLst>
          </p:cNvPr>
          <p:cNvSpPr txBox="1"/>
          <p:nvPr/>
        </p:nvSpPr>
        <p:spPr>
          <a:xfrm>
            <a:off x="8634233" y="1981113"/>
            <a:ext cx="563680"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EZH2</a:t>
            </a:r>
          </a:p>
        </p:txBody>
      </p:sp>
      <p:grpSp>
        <p:nvGrpSpPr>
          <p:cNvPr id="6" name="Group 5">
            <a:extLst>
              <a:ext uri="{FF2B5EF4-FFF2-40B4-BE49-F238E27FC236}">
                <a16:creationId xmlns:a16="http://schemas.microsoft.com/office/drawing/2014/main" id="{F2FE7CC3-33CE-4B9F-862F-67ADFDE0D9D1}"/>
              </a:ext>
            </a:extLst>
          </p:cNvPr>
          <p:cNvGrpSpPr/>
          <p:nvPr/>
        </p:nvGrpSpPr>
        <p:grpSpPr>
          <a:xfrm>
            <a:off x="8575336" y="2006569"/>
            <a:ext cx="85274" cy="254820"/>
            <a:chOff x="8834765" y="2267029"/>
            <a:chExt cx="79235" cy="152164"/>
          </a:xfrm>
        </p:grpSpPr>
        <p:cxnSp>
          <p:nvCxnSpPr>
            <p:cNvPr id="109" name="Straight Arrow Connector 108">
              <a:extLst>
                <a:ext uri="{FF2B5EF4-FFF2-40B4-BE49-F238E27FC236}">
                  <a16:creationId xmlns:a16="http://schemas.microsoft.com/office/drawing/2014/main" id="{C92454B4-71BB-124C-98B5-FB67DE1D5798}"/>
                </a:ext>
              </a:extLst>
            </p:cNvPr>
            <p:cNvCxnSpPr/>
            <p:nvPr/>
          </p:nvCxnSpPr>
          <p:spPr>
            <a:xfrm rot="16200000">
              <a:off x="8837918" y="2343111"/>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423C6989-C2DC-C04F-BE54-1F7555FA96D9}"/>
                </a:ext>
              </a:extLst>
            </p:cNvPr>
            <p:cNvCxnSpPr/>
            <p:nvPr/>
          </p:nvCxnSpPr>
          <p:spPr>
            <a:xfrm rot="16200000">
              <a:off x="8758683" y="2343111"/>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111" name="TextBox 110">
            <a:extLst>
              <a:ext uri="{FF2B5EF4-FFF2-40B4-BE49-F238E27FC236}">
                <a16:creationId xmlns:a16="http://schemas.microsoft.com/office/drawing/2014/main" id="{77AA0636-E417-9848-882F-2D9357840E39}"/>
              </a:ext>
            </a:extLst>
          </p:cNvPr>
          <p:cNvSpPr txBox="1"/>
          <p:nvPr/>
        </p:nvSpPr>
        <p:spPr>
          <a:xfrm>
            <a:off x="10525503" y="1981113"/>
            <a:ext cx="563680"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EZH2</a:t>
            </a:r>
          </a:p>
        </p:txBody>
      </p:sp>
      <p:grpSp>
        <p:nvGrpSpPr>
          <p:cNvPr id="4" name="Group 3">
            <a:extLst>
              <a:ext uri="{FF2B5EF4-FFF2-40B4-BE49-F238E27FC236}">
                <a16:creationId xmlns:a16="http://schemas.microsoft.com/office/drawing/2014/main" id="{F9C98E71-E32E-4A51-9767-2D1828B10056}"/>
              </a:ext>
            </a:extLst>
          </p:cNvPr>
          <p:cNvGrpSpPr/>
          <p:nvPr/>
        </p:nvGrpSpPr>
        <p:grpSpPr>
          <a:xfrm>
            <a:off x="10438836" y="2006569"/>
            <a:ext cx="83714" cy="256032"/>
            <a:chOff x="10694158" y="2285055"/>
            <a:chExt cx="79068" cy="152164"/>
          </a:xfrm>
        </p:grpSpPr>
        <p:cxnSp>
          <p:nvCxnSpPr>
            <p:cNvPr id="112" name="Straight Arrow Connector 111">
              <a:extLst>
                <a:ext uri="{FF2B5EF4-FFF2-40B4-BE49-F238E27FC236}">
                  <a16:creationId xmlns:a16="http://schemas.microsoft.com/office/drawing/2014/main" id="{E3E321B1-CB79-724D-AD40-99568B01540F}"/>
                </a:ext>
              </a:extLst>
            </p:cNvPr>
            <p:cNvCxnSpPr/>
            <p:nvPr/>
          </p:nvCxnSpPr>
          <p:spPr>
            <a:xfrm rot="5400000" flipV="1">
              <a:off x="10697144" y="2361137"/>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1FF76116-06D6-B549-B87F-A0F049AEF942}"/>
                </a:ext>
              </a:extLst>
            </p:cNvPr>
            <p:cNvCxnSpPr/>
            <p:nvPr/>
          </p:nvCxnSpPr>
          <p:spPr>
            <a:xfrm rot="5400000" flipV="1">
              <a:off x="10618076" y="2361137"/>
              <a:ext cx="152164"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36" name="arrow 1">
            <a:extLst>
              <a:ext uri="{FF2B5EF4-FFF2-40B4-BE49-F238E27FC236}">
                <a16:creationId xmlns:a16="http://schemas.microsoft.com/office/drawing/2014/main" id="{32CDF45E-CA2F-7E49-AB12-63FA6911B1F2}"/>
              </a:ext>
            </a:extLst>
          </p:cNvPr>
          <p:cNvCxnSpPr>
            <a:cxnSpLocks noChangeAspect="1"/>
          </p:cNvCxnSpPr>
          <p:nvPr/>
        </p:nvCxnSpPr>
        <p:spPr>
          <a:xfrm>
            <a:off x="7123524" y="3525156"/>
            <a:ext cx="545088" cy="0"/>
          </a:xfrm>
          <a:prstGeom prst="straightConnector1">
            <a:avLst/>
          </a:prstGeom>
          <a:noFill/>
          <a:ln w="47625" cap="flat" cmpd="sng" algn="ctr">
            <a:solidFill>
              <a:schemeClr val="bg1"/>
            </a:solidFill>
            <a:prstDash val="solid"/>
            <a:round/>
            <a:headEnd type="none" w="med" len="med"/>
            <a:tailEnd type="triangle" w="med" len="med"/>
          </a:ln>
          <a:effectLst/>
        </p:spPr>
      </p:cxnSp>
      <p:sp>
        <p:nvSpPr>
          <p:cNvPr id="140" name="Arrow 5">
            <a:extLst>
              <a:ext uri="{FF2B5EF4-FFF2-40B4-BE49-F238E27FC236}">
                <a16:creationId xmlns:a16="http://schemas.microsoft.com/office/drawing/2014/main" id="{8F060502-6B88-A04D-ABC3-B156710E93FF}"/>
              </a:ext>
            </a:extLst>
          </p:cNvPr>
          <p:cNvSpPr>
            <a:spLocks noChangeAspect="1"/>
          </p:cNvSpPr>
          <p:nvPr/>
        </p:nvSpPr>
        <p:spPr bwMode="auto">
          <a:xfrm rot="14845643" flipH="1" flipV="1">
            <a:off x="8685155" y="3199707"/>
            <a:ext cx="275475" cy="511338"/>
          </a:xfrm>
          <a:custGeom>
            <a:avLst/>
            <a:gdLst>
              <a:gd name="connsiteX0" fmla="*/ 778933 w 778933"/>
              <a:gd name="connsiteY0" fmla="*/ 0 h 762000"/>
              <a:gd name="connsiteX1" fmla="*/ 440267 w 778933"/>
              <a:gd name="connsiteY1" fmla="*/ 135466 h 762000"/>
              <a:gd name="connsiteX2" fmla="*/ 0 w 778933"/>
              <a:gd name="connsiteY2" fmla="*/ 762000 h 762000"/>
              <a:gd name="connsiteX0" fmla="*/ 965200 w 965200"/>
              <a:gd name="connsiteY0" fmla="*/ 0 h 2015067"/>
              <a:gd name="connsiteX1" fmla="*/ 440267 w 965200"/>
              <a:gd name="connsiteY1" fmla="*/ 1388533 h 2015067"/>
              <a:gd name="connsiteX2" fmla="*/ 0 w 965200"/>
              <a:gd name="connsiteY2" fmla="*/ 2015067 h 2015067"/>
              <a:gd name="connsiteX0" fmla="*/ 812800 w 812800"/>
              <a:gd name="connsiteY0" fmla="*/ 0 h 2201334"/>
              <a:gd name="connsiteX1" fmla="*/ 287867 w 812800"/>
              <a:gd name="connsiteY1" fmla="*/ 1388533 h 2201334"/>
              <a:gd name="connsiteX2" fmla="*/ 0 w 812800"/>
              <a:gd name="connsiteY2" fmla="*/ 2201334 h 2201334"/>
              <a:gd name="connsiteX0" fmla="*/ 991327 w 991327"/>
              <a:gd name="connsiteY0" fmla="*/ 0 h 2201334"/>
              <a:gd name="connsiteX1" fmla="*/ 26128 w 991327"/>
              <a:gd name="connsiteY1" fmla="*/ 1134533 h 2201334"/>
              <a:gd name="connsiteX2" fmla="*/ 178527 w 991327"/>
              <a:gd name="connsiteY2" fmla="*/ 2201334 h 2201334"/>
              <a:gd name="connsiteX0" fmla="*/ 1319717 w 1319717"/>
              <a:gd name="connsiteY0" fmla="*/ 0 h 2201334"/>
              <a:gd name="connsiteX1" fmla="*/ 15851 w 1319717"/>
              <a:gd name="connsiteY1" fmla="*/ 897466 h 2201334"/>
              <a:gd name="connsiteX2" fmla="*/ 506917 w 1319717"/>
              <a:gd name="connsiteY2" fmla="*/ 2201334 h 2201334"/>
              <a:gd name="connsiteX0" fmla="*/ 1214805 w 1214805"/>
              <a:gd name="connsiteY0" fmla="*/ 0 h 2421468"/>
              <a:gd name="connsiteX1" fmla="*/ 12539 w 1214805"/>
              <a:gd name="connsiteY1" fmla="*/ 1117600 h 2421468"/>
              <a:gd name="connsiteX2" fmla="*/ 503605 w 1214805"/>
              <a:gd name="connsiteY2" fmla="*/ 2421468 h 2421468"/>
              <a:gd name="connsiteX0" fmla="*/ 1214805 w 1214805"/>
              <a:gd name="connsiteY0" fmla="*/ 0 h 2455335"/>
              <a:gd name="connsiteX1" fmla="*/ 12539 w 1214805"/>
              <a:gd name="connsiteY1" fmla="*/ 1151467 h 2455335"/>
              <a:gd name="connsiteX2" fmla="*/ 503605 w 1214805"/>
              <a:gd name="connsiteY2" fmla="*/ 2455335 h 2455335"/>
              <a:gd name="connsiteX0" fmla="*/ 1245444 w 1245444"/>
              <a:gd name="connsiteY0" fmla="*/ 0 h 2150535"/>
              <a:gd name="connsiteX1" fmla="*/ 43178 w 1245444"/>
              <a:gd name="connsiteY1" fmla="*/ 1151467 h 2150535"/>
              <a:gd name="connsiteX2" fmla="*/ 161711 w 1245444"/>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310921 w 1310921"/>
              <a:gd name="connsiteY0" fmla="*/ 0 h 2150535"/>
              <a:gd name="connsiteX1" fmla="*/ 108655 w 1310921"/>
              <a:gd name="connsiteY1" fmla="*/ 1151467 h 2150535"/>
              <a:gd name="connsiteX2" fmla="*/ 227188 w 1310921"/>
              <a:gd name="connsiteY2" fmla="*/ 2150535 h 2150535"/>
              <a:gd name="connsiteX0" fmla="*/ 1322018 w 1322018"/>
              <a:gd name="connsiteY0" fmla="*/ 0 h 2150535"/>
              <a:gd name="connsiteX1" fmla="*/ 102819 w 1322018"/>
              <a:gd name="connsiteY1" fmla="*/ 982134 h 2150535"/>
              <a:gd name="connsiteX2" fmla="*/ 238285 w 1322018"/>
              <a:gd name="connsiteY2" fmla="*/ 2150535 h 2150535"/>
              <a:gd name="connsiteX0" fmla="*/ 1390064 w 1390064"/>
              <a:gd name="connsiteY0" fmla="*/ 0 h 2032002"/>
              <a:gd name="connsiteX1" fmla="*/ 170865 w 1390064"/>
              <a:gd name="connsiteY1" fmla="*/ 982134 h 2032002"/>
              <a:gd name="connsiteX2" fmla="*/ 170864 w 1390064"/>
              <a:gd name="connsiteY2" fmla="*/ 2032002 h 2032002"/>
              <a:gd name="connsiteX0" fmla="*/ 1219199 w 1219199"/>
              <a:gd name="connsiteY0" fmla="*/ 0 h 982134"/>
              <a:gd name="connsiteX1" fmla="*/ 0 w 1219199"/>
              <a:gd name="connsiteY1" fmla="*/ 982134 h 982134"/>
              <a:gd name="connsiteX0" fmla="*/ 1066083 w 1066083"/>
              <a:gd name="connsiteY0" fmla="*/ 0 h 785648"/>
              <a:gd name="connsiteX1" fmla="*/ 0 w 1066083"/>
              <a:gd name="connsiteY1" fmla="*/ 785648 h 785648"/>
              <a:gd name="connsiteX0" fmla="*/ 1066083 w 1066083"/>
              <a:gd name="connsiteY0" fmla="*/ 0 h 785648"/>
              <a:gd name="connsiteX1" fmla="*/ 0 w 1066083"/>
              <a:gd name="connsiteY1" fmla="*/ 785648 h 785648"/>
              <a:gd name="connsiteX0" fmla="*/ 1066083 w 1066083"/>
              <a:gd name="connsiteY0" fmla="*/ 0 h 812857"/>
              <a:gd name="connsiteX1" fmla="*/ 0 w 1066083"/>
              <a:gd name="connsiteY1" fmla="*/ 785648 h 812857"/>
              <a:gd name="connsiteX0" fmla="*/ 634238 w 634238"/>
              <a:gd name="connsiteY0" fmla="*/ 0 h 1338613"/>
              <a:gd name="connsiteX1" fmla="*/ 0 w 634238"/>
              <a:gd name="connsiteY1" fmla="*/ 1320200 h 1338613"/>
              <a:gd name="connsiteX0" fmla="*/ 652469 w 652469"/>
              <a:gd name="connsiteY0" fmla="*/ 0 h 1320199"/>
              <a:gd name="connsiteX1" fmla="*/ 18231 w 652469"/>
              <a:gd name="connsiteY1" fmla="*/ 1320200 h 1320199"/>
              <a:gd name="connsiteX0" fmla="*/ 505295 w 505295"/>
              <a:gd name="connsiteY0" fmla="*/ 0 h 1275159"/>
              <a:gd name="connsiteX1" fmla="*/ 22731 w 505295"/>
              <a:gd name="connsiteY1" fmla="*/ 1275158 h 1275159"/>
              <a:gd name="connsiteX0" fmla="*/ 584401 w 584401"/>
              <a:gd name="connsiteY0" fmla="*/ 0 h 1275158"/>
              <a:gd name="connsiteX1" fmla="*/ 101837 w 584401"/>
              <a:gd name="connsiteY1" fmla="*/ 1275158 h 1275158"/>
            </a:gdLst>
            <a:ahLst/>
            <a:cxnLst>
              <a:cxn ang="0">
                <a:pos x="connsiteX0" y="connsiteY0"/>
              </a:cxn>
              <a:cxn ang="0">
                <a:pos x="connsiteX1" y="connsiteY1"/>
              </a:cxn>
            </a:cxnLst>
            <a:rect l="l" t="t" r="r" b="b"/>
            <a:pathLst>
              <a:path w="584401" h="1275158">
                <a:moveTo>
                  <a:pt x="584401" y="0"/>
                </a:moveTo>
                <a:cubicBezTo>
                  <a:pt x="479979" y="4233"/>
                  <a:pt x="-267833" y="505345"/>
                  <a:pt x="101837" y="1275158"/>
                </a:cubicBezTo>
              </a:path>
            </a:pathLst>
          </a:custGeom>
          <a:noFill/>
          <a:ln w="47625" cap="flat" cmpd="sng" algn="ctr">
            <a:solidFill>
              <a:schemeClr val="bg1"/>
            </a:solidFill>
            <a:prstDash val="solid"/>
            <a:round/>
            <a:headEnd type="none" w="med" len="med"/>
            <a:tailEnd type="triangle" w="med" len="med"/>
          </a:ln>
          <a:effectLst/>
        </p:spPr>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entury Gothic" panose="020F0302020204030204"/>
              <a:ea typeface="Osaka" charset="-128"/>
              <a:cs typeface="Arial" panose="020B0604020202020204" pitchFamily="34" charset="0"/>
            </a:endParaRPr>
          </a:p>
        </p:txBody>
      </p:sp>
      <p:sp>
        <p:nvSpPr>
          <p:cNvPr id="143" name="Arrow Oval 6">
            <a:extLst>
              <a:ext uri="{FF2B5EF4-FFF2-40B4-BE49-F238E27FC236}">
                <a16:creationId xmlns:a16="http://schemas.microsoft.com/office/drawing/2014/main" id="{8038D895-7985-4D45-AA77-14ABCDE40319}"/>
              </a:ext>
            </a:extLst>
          </p:cNvPr>
          <p:cNvSpPr>
            <a:spLocks noChangeAspect="1"/>
          </p:cNvSpPr>
          <p:nvPr/>
        </p:nvSpPr>
        <p:spPr>
          <a:xfrm>
            <a:off x="9571912" y="3493405"/>
            <a:ext cx="111672" cy="986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p:txBody>
      </p:sp>
      <p:sp>
        <p:nvSpPr>
          <p:cNvPr id="144" name="TextBox 143">
            <a:extLst>
              <a:ext uri="{FF2B5EF4-FFF2-40B4-BE49-F238E27FC236}">
                <a16:creationId xmlns:a16="http://schemas.microsoft.com/office/drawing/2014/main" id="{3B430E90-EC88-854F-9917-1D9785D541B7}"/>
              </a:ext>
            </a:extLst>
          </p:cNvPr>
          <p:cNvSpPr txBox="1">
            <a:spLocks noChangeAspect="1"/>
          </p:cNvSpPr>
          <p:nvPr/>
        </p:nvSpPr>
        <p:spPr>
          <a:xfrm>
            <a:off x="7918329" y="2981000"/>
            <a:ext cx="893707"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Dark Zone</a:t>
            </a:r>
          </a:p>
        </p:txBody>
      </p:sp>
      <p:sp>
        <p:nvSpPr>
          <p:cNvPr id="162" name="TextBox 161">
            <a:extLst>
              <a:ext uri="{FF2B5EF4-FFF2-40B4-BE49-F238E27FC236}">
                <a16:creationId xmlns:a16="http://schemas.microsoft.com/office/drawing/2014/main" id="{B745AD01-217D-B74B-9FA1-C7620437EAD3}"/>
              </a:ext>
            </a:extLst>
          </p:cNvPr>
          <p:cNvSpPr txBox="1">
            <a:spLocks noChangeAspect="1"/>
          </p:cNvSpPr>
          <p:nvPr/>
        </p:nvSpPr>
        <p:spPr>
          <a:xfrm>
            <a:off x="5973357" y="4220756"/>
            <a:ext cx="2117503" cy="52322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Oncogenic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mutations in </a:t>
            </a: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EZH2</a:t>
            </a:r>
          </a:p>
        </p:txBody>
      </p:sp>
      <p:sp>
        <p:nvSpPr>
          <p:cNvPr id="163" name="TextBox 162">
            <a:extLst>
              <a:ext uri="{FF2B5EF4-FFF2-40B4-BE49-F238E27FC236}">
                <a16:creationId xmlns:a16="http://schemas.microsoft.com/office/drawing/2014/main" id="{6D4A31E8-1302-B742-A334-4044F1C6C2D8}"/>
              </a:ext>
            </a:extLst>
          </p:cNvPr>
          <p:cNvSpPr txBox="1">
            <a:spLocks noChangeAspect="1"/>
          </p:cNvSpPr>
          <p:nvPr/>
        </p:nvSpPr>
        <p:spPr>
          <a:xfrm>
            <a:off x="9686116" y="5158682"/>
            <a:ext cx="1938564"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Germinal center–derived neoplasms</a:t>
            </a:r>
          </a:p>
        </p:txBody>
      </p:sp>
      <p:sp>
        <p:nvSpPr>
          <p:cNvPr id="164" name="TextBox 163">
            <a:extLst>
              <a:ext uri="{FF2B5EF4-FFF2-40B4-BE49-F238E27FC236}">
                <a16:creationId xmlns:a16="http://schemas.microsoft.com/office/drawing/2014/main" id="{D8F0265B-3375-8A48-B7F5-3B82DBA9B384}"/>
              </a:ext>
            </a:extLst>
          </p:cNvPr>
          <p:cNvSpPr txBox="1">
            <a:spLocks noChangeAspect="1"/>
          </p:cNvSpPr>
          <p:nvPr/>
        </p:nvSpPr>
        <p:spPr>
          <a:xfrm>
            <a:off x="10488927" y="3367356"/>
            <a:ext cx="927626"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Apoptosis</a:t>
            </a:r>
          </a:p>
        </p:txBody>
      </p:sp>
      <p:grpSp>
        <p:nvGrpSpPr>
          <p:cNvPr id="169" name="Group 168">
            <a:extLst>
              <a:ext uri="{FF2B5EF4-FFF2-40B4-BE49-F238E27FC236}">
                <a16:creationId xmlns:a16="http://schemas.microsoft.com/office/drawing/2014/main" id="{FEF4BA94-AB3B-8843-961F-D2B973B0D7F2}"/>
              </a:ext>
            </a:extLst>
          </p:cNvPr>
          <p:cNvGrpSpPr>
            <a:grpSpLocks noChangeAspect="1"/>
          </p:cNvGrpSpPr>
          <p:nvPr/>
        </p:nvGrpSpPr>
        <p:grpSpPr>
          <a:xfrm>
            <a:off x="10891338" y="3884457"/>
            <a:ext cx="313500" cy="301542"/>
            <a:chOff x="141029" y="1638894"/>
            <a:chExt cx="609600" cy="609600"/>
          </a:xfrm>
          <a:solidFill>
            <a:schemeClr val="accent4"/>
          </a:solidFill>
        </p:grpSpPr>
        <p:sp>
          <p:nvSpPr>
            <p:cNvPr id="170" name="Oval 169" descr="Add">
              <a:extLst>
                <a:ext uri="{FF2B5EF4-FFF2-40B4-BE49-F238E27FC236}">
                  <a16:creationId xmlns:a16="http://schemas.microsoft.com/office/drawing/2014/main" id="{6D11B66C-3C1E-A94E-873B-84BE7102DD4C}"/>
                </a:ext>
              </a:extLst>
            </p:cNvPr>
            <p:cNvSpPr/>
            <p:nvPr/>
          </p:nvSpPr>
          <p:spPr bwMode="auto">
            <a:xfrm>
              <a:off x="141029" y="1638894"/>
              <a:ext cx="609600" cy="609600"/>
            </a:xfrm>
            <a:prstGeom prst="ellipse">
              <a:avLst/>
            </a:prstGeom>
            <a:solidFill>
              <a:schemeClr val="accent4"/>
            </a:solidFill>
            <a:ln w="9525"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3C21902C-7001-6347-AE10-C5E41517E70A}"/>
                </a:ext>
              </a:extLst>
            </p:cNvPr>
            <p:cNvSpPr/>
            <p:nvPr/>
          </p:nvSpPr>
          <p:spPr bwMode="auto">
            <a:xfrm>
              <a:off x="245875" y="1715094"/>
              <a:ext cx="457200" cy="457200"/>
            </a:xfrm>
            <a:prstGeom prst="ellipse">
              <a:avLst/>
            </a:prstGeom>
            <a:gradFill flip="none" rotWithShape="1">
              <a:gsLst>
                <a:gs pos="0">
                  <a:schemeClr val="accent4">
                    <a:lumMod val="20000"/>
                    <a:lumOff val="80000"/>
                    <a:shade val="30000"/>
                    <a:satMod val="115000"/>
                  </a:schemeClr>
                </a:gs>
                <a:gs pos="50000">
                  <a:schemeClr val="accent4">
                    <a:lumMod val="20000"/>
                    <a:lumOff val="80000"/>
                    <a:shade val="67500"/>
                    <a:satMod val="115000"/>
                  </a:schemeClr>
                </a:gs>
                <a:gs pos="100000">
                  <a:schemeClr val="accent4">
                    <a:lumMod val="20000"/>
                    <a:lumOff val="80000"/>
                    <a:shade val="100000"/>
                    <a:satMod val="115000"/>
                  </a:schemeClr>
                </a:gs>
              </a:gsLst>
              <a:path path="circle">
                <a:fillToRect l="50000" t="50000" r="50000" b="50000"/>
              </a:path>
              <a:tileRect/>
            </a:gradFill>
            <a:ln w="317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72" name="Group 171">
            <a:extLst>
              <a:ext uri="{FF2B5EF4-FFF2-40B4-BE49-F238E27FC236}">
                <a16:creationId xmlns:a16="http://schemas.microsoft.com/office/drawing/2014/main" id="{1A539232-8BA0-494B-AC40-8FB595624C24}"/>
              </a:ext>
            </a:extLst>
          </p:cNvPr>
          <p:cNvGrpSpPr>
            <a:grpSpLocks noChangeAspect="1"/>
          </p:cNvGrpSpPr>
          <p:nvPr/>
        </p:nvGrpSpPr>
        <p:grpSpPr>
          <a:xfrm>
            <a:off x="10895935" y="2894383"/>
            <a:ext cx="605992" cy="430055"/>
            <a:chOff x="5250123" y="358908"/>
            <a:chExt cx="818101" cy="589357"/>
          </a:xfrm>
          <a:solidFill>
            <a:schemeClr val="accent2">
              <a:lumMod val="60000"/>
              <a:lumOff val="40000"/>
            </a:schemeClr>
          </a:solidFill>
        </p:grpSpPr>
        <p:sp>
          <p:nvSpPr>
            <p:cNvPr id="173" name="Oval 172">
              <a:extLst>
                <a:ext uri="{FF2B5EF4-FFF2-40B4-BE49-F238E27FC236}">
                  <a16:creationId xmlns:a16="http://schemas.microsoft.com/office/drawing/2014/main" id="{A52EC3F9-8A6E-8346-8C4B-710EF9BC7656}"/>
                </a:ext>
              </a:extLst>
            </p:cNvPr>
            <p:cNvSpPr/>
            <p:nvPr/>
          </p:nvSpPr>
          <p:spPr bwMode="auto">
            <a:xfrm>
              <a:off x="5250123" y="358908"/>
              <a:ext cx="818101" cy="589357"/>
            </a:xfrm>
            <a:prstGeom prst="ellipse">
              <a:avLst/>
            </a:prstGeom>
            <a:grpFill/>
            <a:ln w="1905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w="3175">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8816A4E6-70F0-E64A-91FC-CC8DB97C82E6}"/>
                </a:ext>
              </a:extLst>
            </p:cNvPr>
            <p:cNvSpPr/>
            <p:nvPr/>
          </p:nvSpPr>
          <p:spPr bwMode="auto">
            <a:xfrm>
              <a:off x="5303809" y="455328"/>
              <a:ext cx="381000" cy="38100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a:ln w="1905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w="3175">
                  <a:solidFill>
                    <a:srgbClr val="015873">
                      <a:lumMod val="50000"/>
                    </a:srgbClr>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5" name="Moon 174">
              <a:extLst>
                <a:ext uri="{FF2B5EF4-FFF2-40B4-BE49-F238E27FC236}">
                  <a16:creationId xmlns:a16="http://schemas.microsoft.com/office/drawing/2014/main" id="{D021AE74-AD01-3F40-97D0-94CA2C9C1256}"/>
                </a:ext>
              </a:extLst>
            </p:cNvPr>
            <p:cNvSpPr/>
            <p:nvPr/>
          </p:nvSpPr>
          <p:spPr bwMode="auto">
            <a:xfrm rot="10800000">
              <a:off x="5660753" y="461159"/>
              <a:ext cx="143137" cy="381000"/>
            </a:xfrm>
            <a:prstGeom prst="moon">
              <a:avLst>
                <a:gd name="adj" fmla="val 32812"/>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w="3175">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6" name="Moon 175">
              <a:extLst>
                <a:ext uri="{FF2B5EF4-FFF2-40B4-BE49-F238E27FC236}">
                  <a16:creationId xmlns:a16="http://schemas.microsoft.com/office/drawing/2014/main" id="{58E76302-3616-8D4D-A26C-B3B7939A0A5E}"/>
                </a:ext>
              </a:extLst>
            </p:cNvPr>
            <p:cNvSpPr/>
            <p:nvPr/>
          </p:nvSpPr>
          <p:spPr bwMode="auto">
            <a:xfrm rot="10800000">
              <a:off x="5764504" y="461159"/>
              <a:ext cx="143137" cy="381000"/>
            </a:xfrm>
            <a:prstGeom prst="moon">
              <a:avLst>
                <a:gd name="adj" fmla="val 32812"/>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w="3175">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7" name="Moon 176">
              <a:extLst>
                <a:ext uri="{FF2B5EF4-FFF2-40B4-BE49-F238E27FC236}">
                  <a16:creationId xmlns:a16="http://schemas.microsoft.com/office/drawing/2014/main" id="{463DD1CD-57FB-3A41-AC12-B8DE17FA25E8}"/>
                </a:ext>
              </a:extLst>
            </p:cNvPr>
            <p:cNvSpPr/>
            <p:nvPr/>
          </p:nvSpPr>
          <p:spPr bwMode="auto">
            <a:xfrm rot="10800000">
              <a:off x="5858035" y="461159"/>
              <a:ext cx="143137" cy="381000"/>
            </a:xfrm>
            <a:prstGeom prst="moon">
              <a:avLst>
                <a:gd name="adj" fmla="val 32812"/>
              </a:avLst>
            </a:prstGeom>
            <a:solidFill>
              <a:schemeClr val="accent1"/>
            </a:solidFill>
            <a:ln w="1905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w="3175">
                  <a:solidFill>
                    <a:srgbClr val="FFFFFF"/>
                  </a:solid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78" name="TextBox 177">
            <a:extLst>
              <a:ext uri="{FF2B5EF4-FFF2-40B4-BE49-F238E27FC236}">
                <a16:creationId xmlns:a16="http://schemas.microsoft.com/office/drawing/2014/main" id="{EFE022A6-5151-DF4C-9204-B12B3815E670}"/>
              </a:ext>
            </a:extLst>
          </p:cNvPr>
          <p:cNvSpPr txBox="1"/>
          <p:nvPr/>
        </p:nvSpPr>
        <p:spPr>
          <a:xfrm>
            <a:off x="6706478" y="1515782"/>
            <a:ext cx="4515205"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Germinal Center Reaction</a:t>
            </a:r>
          </a:p>
        </p:txBody>
      </p:sp>
      <p:sp>
        <p:nvSpPr>
          <p:cNvPr id="181" name="TextBox 180">
            <a:extLst>
              <a:ext uri="{FF2B5EF4-FFF2-40B4-BE49-F238E27FC236}">
                <a16:creationId xmlns:a16="http://schemas.microsoft.com/office/drawing/2014/main" id="{14833533-BE4C-FF4C-AE94-26C044B65AE2}"/>
              </a:ext>
            </a:extLst>
          </p:cNvPr>
          <p:cNvSpPr txBox="1"/>
          <p:nvPr/>
        </p:nvSpPr>
        <p:spPr>
          <a:xfrm>
            <a:off x="6987347" y="5729829"/>
            <a:ext cx="1177310"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Osaka" charset="-128"/>
                <a:cs typeface="Arial" panose="020B0604020202020204" pitchFamily="34" charset="0"/>
              </a:rPr>
              <a:t>Tazemetostat</a:t>
            </a:r>
          </a:p>
        </p:txBody>
      </p:sp>
      <p:cxnSp>
        <p:nvCxnSpPr>
          <p:cNvPr id="182" name="Arrow 3">
            <a:extLst>
              <a:ext uri="{FF2B5EF4-FFF2-40B4-BE49-F238E27FC236}">
                <a16:creationId xmlns:a16="http://schemas.microsoft.com/office/drawing/2014/main" id="{0B90B3BE-4964-904E-9BEA-724C148F696F}"/>
              </a:ext>
            </a:extLst>
          </p:cNvPr>
          <p:cNvCxnSpPr>
            <a:cxnSpLocks noChangeAspect="1"/>
          </p:cNvCxnSpPr>
          <p:nvPr/>
        </p:nvCxnSpPr>
        <p:spPr>
          <a:xfrm>
            <a:off x="9618391" y="3542740"/>
            <a:ext cx="327393" cy="0"/>
          </a:xfrm>
          <a:prstGeom prst="straightConnector1">
            <a:avLst/>
          </a:prstGeom>
          <a:noFill/>
          <a:ln w="47625" cap="flat" cmpd="sng" algn="ctr">
            <a:solidFill>
              <a:schemeClr val="bg1"/>
            </a:solidFill>
            <a:prstDash val="solid"/>
            <a:round/>
            <a:headEnd type="none" w="med" len="med"/>
            <a:tailEnd type="triangle" w="med" len="med"/>
          </a:ln>
          <a:effectLst/>
        </p:spPr>
      </p:cxnSp>
      <p:grpSp>
        <p:nvGrpSpPr>
          <p:cNvPr id="184" name="Group 183">
            <a:extLst>
              <a:ext uri="{FF2B5EF4-FFF2-40B4-BE49-F238E27FC236}">
                <a16:creationId xmlns:a16="http://schemas.microsoft.com/office/drawing/2014/main" id="{6072C062-6C4D-5945-A3B6-86911C3061FA}"/>
              </a:ext>
            </a:extLst>
          </p:cNvPr>
          <p:cNvGrpSpPr/>
          <p:nvPr/>
        </p:nvGrpSpPr>
        <p:grpSpPr>
          <a:xfrm rot="293866">
            <a:off x="7066548" y="5162481"/>
            <a:ext cx="424480" cy="381126"/>
            <a:chOff x="10535013" y="4076994"/>
            <a:chExt cx="492017" cy="458372"/>
          </a:xfrm>
        </p:grpSpPr>
        <p:cxnSp>
          <p:nvCxnSpPr>
            <p:cNvPr id="185" name="Straight Connector 184">
              <a:extLst>
                <a:ext uri="{FF2B5EF4-FFF2-40B4-BE49-F238E27FC236}">
                  <a16:creationId xmlns:a16="http://schemas.microsoft.com/office/drawing/2014/main" id="{C064B6E5-22C0-9F46-A022-B3F39EBC700F}"/>
                </a:ext>
              </a:extLst>
            </p:cNvPr>
            <p:cNvCxnSpPr/>
            <p:nvPr/>
          </p:nvCxnSpPr>
          <p:spPr>
            <a:xfrm flipV="1">
              <a:off x="10535013" y="4216403"/>
              <a:ext cx="360610" cy="31896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DB187327-EF41-B749-8A4D-E1849482B11C}"/>
                </a:ext>
              </a:extLst>
            </p:cNvPr>
            <p:cNvCxnSpPr/>
            <p:nvPr/>
          </p:nvCxnSpPr>
          <p:spPr>
            <a:xfrm>
              <a:off x="10792833" y="4076994"/>
              <a:ext cx="234197" cy="259059"/>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87" name="TextBox 186">
            <a:extLst>
              <a:ext uri="{FF2B5EF4-FFF2-40B4-BE49-F238E27FC236}">
                <a16:creationId xmlns:a16="http://schemas.microsoft.com/office/drawing/2014/main" id="{2FCB951C-DDDF-1142-8C15-37CF10C55096}"/>
              </a:ext>
            </a:extLst>
          </p:cNvPr>
          <p:cNvSpPr txBox="1"/>
          <p:nvPr/>
        </p:nvSpPr>
        <p:spPr>
          <a:xfrm>
            <a:off x="8005718" y="4700249"/>
            <a:ext cx="327411" cy="430887"/>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X</a:t>
            </a:r>
          </a:p>
        </p:txBody>
      </p:sp>
      <p:cxnSp>
        <p:nvCxnSpPr>
          <p:cNvPr id="84" name="arrow 1">
            <a:extLst>
              <a:ext uri="{FF2B5EF4-FFF2-40B4-BE49-F238E27FC236}">
                <a16:creationId xmlns:a16="http://schemas.microsoft.com/office/drawing/2014/main" id="{9C60A5EF-F58C-47DF-AC8C-3652B4090BC9}"/>
              </a:ext>
            </a:extLst>
          </p:cNvPr>
          <p:cNvCxnSpPr>
            <a:cxnSpLocks noChangeAspect="1"/>
          </p:cNvCxnSpPr>
          <p:nvPr/>
        </p:nvCxnSpPr>
        <p:spPr>
          <a:xfrm flipH="1">
            <a:off x="8526272" y="3631611"/>
            <a:ext cx="622881" cy="0"/>
          </a:xfrm>
          <a:prstGeom prst="straightConnector1">
            <a:avLst/>
          </a:prstGeom>
          <a:noFill/>
          <a:ln w="47625" cap="flat" cmpd="sng" algn="ctr">
            <a:solidFill>
              <a:schemeClr val="bg1"/>
            </a:solidFill>
            <a:prstDash val="solid"/>
            <a:round/>
            <a:headEnd type="triangle" w="med" len="med"/>
            <a:tailEnd type="none" w="med" len="med"/>
          </a:ln>
          <a:effectLst/>
        </p:spPr>
      </p:cxnSp>
      <p:sp>
        <p:nvSpPr>
          <p:cNvPr id="85" name="Arrow 6">
            <a:extLst>
              <a:ext uri="{FF2B5EF4-FFF2-40B4-BE49-F238E27FC236}">
                <a16:creationId xmlns:a16="http://schemas.microsoft.com/office/drawing/2014/main" id="{1ADD0422-CDC1-4E13-93B1-4B65723D4988}"/>
              </a:ext>
            </a:extLst>
          </p:cNvPr>
          <p:cNvSpPr>
            <a:spLocks noChangeAspect="1"/>
          </p:cNvSpPr>
          <p:nvPr/>
        </p:nvSpPr>
        <p:spPr bwMode="auto">
          <a:xfrm rot="6804010" flipH="1" flipV="1">
            <a:off x="8458582" y="3923696"/>
            <a:ext cx="697942" cy="635372"/>
          </a:xfrm>
          <a:custGeom>
            <a:avLst/>
            <a:gdLst>
              <a:gd name="connsiteX0" fmla="*/ 778933 w 778933"/>
              <a:gd name="connsiteY0" fmla="*/ 0 h 762000"/>
              <a:gd name="connsiteX1" fmla="*/ 440267 w 778933"/>
              <a:gd name="connsiteY1" fmla="*/ 135466 h 762000"/>
              <a:gd name="connsiteX2" fmla="*/ 0 w 778933"/>
              <a:gd name="connsiteY2" fmla="*/ 762000 h 762000"/>
              <a:gd name="connsiteX0" fmla="*/ 965200 w 965200"/>
              <a:gd name="connsiteY0" fmla="*/ 0 h 2015067"/>
              <a:gd name="connsiteX1" fmla="*/ 440267 w 965200"/>
              <a:gd name="connsiteY1" fmla="*/ 1388533 h 2015067"/>
              <a:gd name="connsiteX2" fmla="*/ 0 w 965200"/>
              <a:gd name="connsiteY2" fmla="*/ 2015067 h 2015067"/>
              <a:gd name="connsiteX0" fmla="*/ 812800 w 812800"/>
              <a:gd name="connsiteY0" fmla="*/ 0 h 2201334"/>
              <a:gd name="connsiteX1" fmla="*/ 287867 w 812800"/>
              <a:gd name="connsiteY1" fmla="*/ 1388533 h 2201334"/>
              <a:gd name="connsiteX2" fmla="*/ 0 w 812800"/>
              <a:gd name="connsiteY2" fmla="*/ 2201334 h 2201334"/>
              <a:gd name="connsiteX0" fmla="*/ 991327 w 991327"/>
              <a:gd name="connsiteY0" fmla="*/ 0 h 2201334"/>
              <a:gd name="connsiteX1" fmla="*/ 26128 w 991327"/>
              <a:gd name="connsiteY1" fmla="*/ 1134533 h 2201334"/>
              <a:gd name="connsiteX2" fmla="*/ 178527 w 991327"/>
              <a:gd name="connsiteY2" fmla="*/ 2201334 h 2201334"/>
              <a:gd name="connsiteX0" fmla="*/ 1319717 w 1319717"/>
              <a:gd name="connsiteY0" fmla="*/ 0 h 2201334"/>
              <a:gd name="connsiteX1" fmla="*/ 15851 w 1319717"/>
              <a:gd name="connsiteY1" fmla="*/ 897466 h 2201334"/>
              <a:gd name="connsiteX2" fmla="*/ 506917 w 1319717"/>
              <a:gd name="connsiteY2" fmla="*/ 2201334 h 2201334"/>
              <a:gd name="connsiteX0" fmla="*/ 1214805 w 1214805"/>
              <a:gd name="connsiteY0" fmla="*/ 0 h 2421468"/>
              <a:gd name="connsiteX1" fmla="*/ 12539 w 1214805"/>
              <a:gd name="connsiteY1" fmla="*/ 1117600 h 2421468"/>
              <a:gd name="connsiteX2" fmla="*/ 503605 w 1214805"/>
              <a:gd name="connsiteY2" fmla="*/ 2421468 h 2421468"/>
              <a:gd name="connsiteX0" fmla="*/ 1214805 w 1214805"/>
              <a:gd name="connsiteY0" fmla="*/ 0 h 2455335"/>
              <a:gd name="connsiteX1" fmla="*/ 12539 w 1214805"/>
              <a:gd name="connsiteY1" fmla="*/ 1151467 h 2455335"/>
              <a:gd name="connsiteX2" fmla="*/ 503605 w 1214805"/>
              <a:gd name="connsiteY2" fmla="*/ 2455335 h 2455335"/>
              <a:gd name="connsiteX0" fmla="*/ 1245444 w 1245444"/>
              <a:gd name="connsiteY0" fmla="*/ 0 h 2150535"/>
              <a:gd name="connsiteX1" fmla="*/ 43178 w 1245444"/>
              <a:gd name="connsiteY1" fmla="*/ 1151467 h 2150535"/>
              <a:gd name="connsiteX2" fmla="*/ 161711 w 1245444"/>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310921 w 1310921"/>
              <a:gd name="connsiteY0" fmla="*/ 0 h 2150535"/>
              <a:gd name="connsiteX1" fmla="*/ 108655 w 1310921"/>
              <a:gd name="connsiteY1" fmla="*/ 1151467 h 2150535"/>
              <a:gd name="connsiteX2" fmla="*/ 227188 w 1310921"/>
              <a:gd name="connsiteY2" fmla="*/ 2150535 h 2150535"/>
              <a:gd name="connsiteX0" fmla="*/ 1322018 w 1322018"/>
              <a:gd name="connsiteY0" fmla="*/ 0 h 2150535"/>
              <a:gd name="connsiteX1" fmla="*/ 102819 w 1322018"/>
              <a:gd name="connsiteY1" fmla="*/ 982134 h 2150535"/>
              <a:gd name="connsiteX2" fmla="*/ 238285 w 1322018"/>
              <a:gd name="connsiteY2" fmla="*/ 2150535 h 2150535"/>
              <a:gd name="connsiteX0" fmla="*/ 1390064 w 1390064"/>
              <a:gd name="connsiteY0" fmla="*/ 0 h 2032002"/>
              <a:gd name="connsiteX1" fmla="*/ 170865 w 1390064"/>
              <a:gd name="connsiteY1" fmla="*/ 982134 h 2032002"/>
              <a:gd name="connsiteX2" fmla="*/ 170864 w 1390064"/>
              <a:gd name="connsiteY2" fmla="*/ 2032002 h 2032002"/>
              <a:gd name="connsiteX0" fmla="*/ 1219199 w 1219199"/>
              <a:gd name="connsiteY0" fmla="*/ 0 h 982134"/>
              <a:gd name="connsiteX1" fmla="*/ 0 w 1219199"/>
              <a:gd name="connsiteY1" fmla="*/ 982134 h 982134"/>
              <a:gd name="connsiteX0" fmla="*/ 1066083 w 1066083"/>
              <a:gd name="connsiteY0" fmla="*/ 0 h 785648"/>
              <a:gd name="connsiteX1" fmla="*/ 0 w 1066083"/>
              <a:gd name="connsiteY1" fmla="*/ 785648 h 785648"/>
              <a:gd name="connsiteX0" fmla="*/ 1066083 w 1066083"/>
              <a:gd name="connsiteY0" fmla="*/ 0 h 785648"/>
              <a:gd name="connsiteX1" fmla="*/ 0 w 1066083"/>
              <a:gd name="connsiteY1" fmla="*/ 785648 h 785648"/>
              <a:gd name="connsiteX0" fmla="*/ 1066083 w 1066083"/>
              <a:gd name="connsiteY0" fmla="*/ 0 h 812857"/>
              <a:gd name="connsiteX1" fmla="*/ 0 w 1066083"/>
              <a:gd name="connsiteY1" fmla="*/ 785648 h 812857"/>
              <a:gd name="connsiteX0" fmla="*/ 634238 w 634238"/>
              <a:gd name="connsiteY0" fmla="*/ 0 h 1338613"/>
              <a:gd name="connsiteX1" fmla="*/ 0 w 634238"/>
              <a:gd name="connsiteY1" fmla="*/ 1320200 h 1338613"/>
              <a:gd name="connsiteX0" fmla="*/ 652469 w 652469"/>
              <a:gd name="connsiteY0" fmla="*/ 0 h 1320199"/>
              <a:gd name="connsiteX1" fmla="*/ 18231 w 652469"/>
              <a:gd name="connsiteY1" fmla="*/ 1320200 h 1320199"/>
              <a:gd name="connsiteX0" fmla="*/ 505295 w 505295"/>
              <a:gd name="connsiteY0" fmla="*/ 0 h 1275159"/>
              <a:gd name="connsiteX1" fmla="*/ 22731 w 505295"/>
              <a:gd name="connsiteY1" fmla="*/ 1275158 h 1275159"/>
              <a:gd name="connsiteX0" fmla="*/ 584401 w 584401"/>
              <a:gd name="connsiteY0" fmla="*/ 0 h 1275158"/>
              <a:gd name="connsiteX1" fmla="*/ 101837 w 584401"/>
              <a:gd name="connsiteY1" fmla="*/ 1275158 h 1275158"/>
              <a:gd name="connsiteX0" fmla="*/ 1063066 w 1063066"/>
              <a:gd name="connsiteY0" fmla="*/ 0 h 1271870"/>
              <a:gd name="connsiteX1" fmla="*/ 67666 w 1063066"/>
              <a:gd name="connsiteY1" fmla="*/ 1271870 h 1271870"/>
              <a:gd name="connsiteX0" fmla="*/ 995400 w 995400"/>
              <a:gd name="connsiteY0" fmla="*/ 0 h 1271870"/>
              <a:gd name="connsiteX1" fmla="*/ 0 w 995400"/>
              <a:gd name="connsiteY1" fmla="*/ 1271870 h 1271870"/>
              <a:gd name="connsiteX0" fmla="*/ 1313007 w 1313008"/>
              <a:gd name="connsiteY0" fmla="*/ 0 h 1509080"/>
              <a:gd name="connsiteX1" fmla="*/ 0 w 1313008"/>
              <a:gd name="connsiteY1" fmla="*/ 1509080 h 1509080"/>
              <a:gd name="connsiteX0" fmla="*/ 1313007 w 1313007"/>
              <a:gd name="connsiteY0" fmla="*/ 0 h 1509080"/>
              <a:gd name="connsiteX1" fmla="*/ 0 w 1313007"/>
              <a:gd name="connsiteY1" fmla="*/ 1509080 h 1509080"/>
              <a:gd name="connsiteX0" fmla="*/ 1377647 w 1377646"/>
              <a:gd name="connsiteY0" fmla="*/ 0 h 1535712"/>
              <a:gd name="connsiteX1" fmla="*/ 0 w 1377646"/>
              <a:gd name="connsiteY1" fmla="*/ 1535712 h 1535712"/>
            </a:gdLst>
            <a:ahLst/>
            <a:cxnLst>
              <a:cxn ang="0">
                <a:pos x="connsiteX0" y="connsiteY0"/>
              </a:cxn>
              <a:cxn ang="0">
                <a:pos x="connsiteX1" y="connsiteY1"/>
              </a:cxn>
            </a:cxnLst>
            <a:rect l="l" t="t" r="r" b="b"/>
            <a:pathLst>
              <a:path w="1377646" h="1535712">
                <a:moveTo>
                  <a:pt x="1377647" y="0"/>
                </a:moveTo>
                <a:cubicBezTo>
                  <a:pt x="1061713" y="98530"/>
                  <a:pt x="76186" y="581512"/>
                  <a:pt x="0" y="1535712"/>
                </a:cubicBezTo>
              </a:path>
            </a:pathLst>
          </a:custGeom>
          <a:noFill/>
          <a:ln w="47625" cap="flat" cmpd="sng" algn="ctr">
            <a:solidFill>
              <a:schemeClr val="bg1"/>
            </a:solidFill>
            <a:prstDash val="solid"/>
            <a:round/>
            <a:headEnd type="none" w="med" len="med"/>
            <a:tailEnd type="triangle" w="med" len="med"/>
          </a:ln>
          <a:effectLst/>
        </p:spPr>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entury Gothic" panose="020F0302020204030204"/>
              <a:ea typeface="Osaka" charset="-128"/>
              <a:cs typeface="Arial" panose="020B0604020202020204" pitchFamily="34" charset="0"/>
            </a:endParaRPr>
          </a:p>
        </p:txBody>
      </p:sp>
      <p:grpSp>
        <p:nvGrpSpPr>
          <p:cNvPr id="86" name="Group 85">
            <a:extLst>
              <a:ext uri="{FF2B5EF4-FFF2-40B4-BE49-F238E27FC236}">
                <a16:creationId xmlns:a16="http://schemas.microsoft.com/office/drawing/2014/main" id="{0A17E92E-4DF1-46D4-BAF9-A6F048EEFECB}"/>
              </a:ext>
            </a:extLst>
          </p:cNvPr>
          <p:cNvGrpSpPr>
            <a:grpSpLocks noChangeAspect="1"/>
          </p:cNvGrpSpPr>
          <p:nvPr/>
        </p:nvGrpSpPr>
        <p:grpSpPr>
          <a:xfrm>
            <a:off x="6751166" y="3348397"/>
            <a:ext cx="313500" cy="301542"/>
            <a:chOff x="141029" y="1638894"/>
            <a:chExt cx="609600" cy="609600"/>
          </a:xfrm>
          <a:solidFill>
            <a:schemeClr val="accent4"/>
          </a:solidFill>
        </p:grpSpPr>
        <p:sp>
          <p:nvSpPr>
            <p:cNvPr id="87" name="Oval 86" descr="Add">
              <a:extLst>
                <a:ext uri="{FF2B5EF4-FFF2-40B4-BE49-F238E27FC236}">
                  <a16:creationId xmlns:a16="http://schemas.microsoft.com/office/drawing/2014/main" id="{B1B8ABF1-BD28-403C-806D-A03F6B6ECF41}"/>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88536B9A-ACA7-4B45-93FE-184C97D950BE}"/>
                </a:ext>
              </a:extLst>
            </p:cNvPr>
            <p:cNvSpPr/>
            <p:nvPr/>
          </p:nvSpPr>
          <p:spPr bwMode="auto">
            <a:xfrm>
              <a:off x="245875" y="1715094"/>
              <a:ext cx="457200" cy="457200"/>
            </a:xfrm>
            <a:prstGeom prst="ellipse">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91" name="Group 90">
            <a:extLst>
              <a:ext uri="{FF2B5EF4-FFF2-40B4-BE49-F238E27FC236}">
                <a16:creationId xmlns:a16="http://schemas.microsoft.com/office/drawing/2014/main" id="{E78300F3-E87A-420B-BEFB-E4DA220E100D}"/>
              </a:ext>
            </a:extLst>
          </p:cNvPr>
          <p:cNvGrpSpPr>
            <a:grpSpLocks noChangeAspect="1"/>
          </p:cNvGrpSpPr>
          <p:nvPr/>
        </p:nvGrpSpPr>
        <p:grpSpPr>
          <a:xfrm>
            <a:off x="7781932" y="3402787"/>
            <a:ext cx="313500" cy="301542"/>
            <a:chOff x="141029" y="1638894"/>
            <a:chExt cx="609600" cy="609600"/>
          </a:xfrm>
          <a:solidFill>
            <a:schemeClr val="accent4"/>
          </a:solidFill>
        </p:grpSpPr>
        <p:sp>
          <p:nvSpPr>
            <p:cNvPr id="92" name="Oval 91" descr="Add">
              <a:extLst>
                <a:ext uri="{FF2B5EF4-FFF2-40B4-BE49-F238E27FC236}">
                  <a16:creationId xmlns:a16="http://schemas.microsoft.com/office/drawing/2014/main" id="{A461CE2C-03AE-4A2E-B65A-E62C5B9D5F00}"/>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3" name="Oval 92">
              <a:extLst>
                <a:ext uri="{FF2B5EF4-FFF2-40B4-BE49-F238E27FC236}">
                  <a16:creationId xmlns:a16="http://schemas.microsoft.com/office/drawing/2014/main" id="{FFD986C4-723B-42F1-92DB-C69FE22CB2C9}"/>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94" name="Group 93">
            <a:extLst>
              <a:ext uri="{FF2B5EF4-FFF2-40B4-BE49-F238E27FC236}">
                <a16:creationId xmlns:a16="http://schemas.microsoft.com/office/drawing/2014/main" id="{6DB0B183-5C5E-4828-A27E-2416C1620A9F}"/>
              </a:ext>
            </a:extLst>
          </p:cNvPr>
          <p:cNvGrpSpPr>
            <a:grpSpLocks noChangeAspect="1"/>
          </p:cNvGrpSpPr>
          <p:nvPr/>
        </p:nvGrpSpPr>
        <p:grpSpPr>
          <a:xfrm>
            <a:off x="8128794" y="3582491"/>
            <a:ext cx="313500" cy="301542"/>
            <a:chOff x="141029" y="1638894"/>
            <a:chExt cx="609600" cy="609600"/>
          </a:xfrm>
          <a:solidFill>
            <a:schemeClr val="accent4"/>
          </a:solidFill>
        </p:grpSpPr>
        <p:sp>
          <p:nvSpPr>
            <p:cNvPr id="95" name="Oval 94" descr="Add">
              <a:extLst>
                <a:ext uri="{FF2B5EF4-FFF2-40B4-BE49-F238E27FC236}">
                  <a16:creationId xmlns:a16="http://schemas.microsoft.com/office/drawing/2014/main" id="{3D57CC21-0C9F-436B-9EBA-BA9BD42E9CBA}"/>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6" name="Oval 95">
              <a:extLst>
                <a:ext uri="{FF2B5EF4-FFF2-40B4-BE49-F238E27FC236}">
                  <a16:creationId xmlns:a16="http://schemas.microsoft.com/office/drawing/2014/main" id="{2ECB1753-0173-4B66-9D85-A8D36364A677}"/>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97" name="Group 96">
            <a:extLst>
              <a:ext uri="{FF2B5EF4-FFF2-40B4-BE49-F238E27FC236}">
                <a16:creationId xmlns:a16="http://schemas.microsoft.com/office/drawing/2014/main" id="{A6BC1A3A-D1FF-4BEF-B552-6B57A0C19F43}"/>
              </a:ext>
            </a:extLst>
          </p:cNvPr>
          <p:cNvGrpSpPr>
            <a:grpSpLocks noChangeAspect="1"/>
          </p:cNvGrpSpPr>
          <p:nvPr/>
        </p:nvGrpSpPr>
        <p:grpSpPr>
          <a:xfrm>
            <a:off x="8121218" y="3221271"/>
            <a:ext cx="313500" cy="301542"/>
            <a:chOff x="141029" y="1638894"/>
            <a:chExt cx="609600" cy="609600"/>
          </a:xfrm>
          <a:solidFill>
            <a:schemeClr val="accent4"/>
          </a:solidFill>
        </p:grpSpPr>
        <p:sp>
          <p:nvSpPr>
            <p:cNvPr id="98" name="Oval 97" descr="Add">
              <a:extLst>
                <a:ext uri="{FF2B5EF4-FFF2-40B4-BE49-F238E27FC236}">
                  <a16:creationId xmlns:a16="http://schemas.microsoft.com/office/drawing/2014/main" id="{F7460AED-612F-4957-B867-652AD60AC868}"/>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74611CFC-B1DD-4CCA-888E-B4CB22AFE12E}"/>
                </a:ext>
              </a:extLst>
            </p:cNvPr>
            <p:cNvSpPr/>
            <p:nvPr/>
          </p:nvSpPr>
          <p:spPr bwMode="auto">
            <a:xfrm>
              <a:off x="245874" y="1715095"/>
              <a:ext cx="457200" cy="457201"/>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02" name="Group 101">
            <a:extLst>
              <a:ext uri="{FF2B5EF4-FFF2-40B4-BE49-F238E27FC236}">
                <a16:creationId xmlns:a16="http://schemas.microsoft.com/office/drawing/2014/main" id="{F7A4FF6A-28AE-4DB1-B528-E1610D61B34F}"/>
              </a:ext>
            </a:extLst>
          </p:cNvPr>
          <p:cNvGrpSpPr>
            <a:grpSpLocks noChangeAspect="1"/>
          </p:cNvGrpSpPr>
          <p:nvPr/>
        </p:nvGrpSpPr>
        <p:grpSpPr>
          <a:xfrm>
            <a:off x="9173384" y="3422254"/>
            <a:ext cx="313500" cy="301542"/>
            <a:chOff x="141029" y="1638894"/>
            <a:chExt cx="609600" cy="609600"/>
          </a:xfrm>
          <a:solidFill>
            <a:schemeClr val="accent4"/>
          </a:solidFill>
        </p:grpSpPr>
        <p:sp>
          <p:nvSpPr>
            <p:cNvPr id="103" name="Oval 102" descr="Add">
              <a:extLst>
                <a:ext uri="{FF2B5EF4-FFF2-40B4-BE49-F238E27FC236}">
                  <a16:creationId xmlns:a16="http://schemas.microsoft.com/office/drawing/2014/main" id="{5A117933-E1EC-4DD8-B8FA-8F8456471B08}"/>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4A0D4BFB-8DC0-4196-B525-DC7747B00297}"/>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cxnSp>
        <p:nvCxnSpPr>
          <p:cNvPr id="188" name="Straight Arrow Connector 187">
            <a:extLst>
              <a:ext uri="{FF2B5EF4-FFF2-40B4-BE49-F238E27FC236}">
                <a16:creationId xmlns:a16="http://schemas.microsoft.com/office/drawing/2014/main" id="{B27071BD-E721-2541-96EA-87DBD9EE9635}"/>
              </a:ext>
            </a:extLst>
          </p:cNvPr>
          <p:cNvCxnSpPr>
            <a:cxnSpLocks/>
          </p:cNvCxnSpPr>
          <p:nvPr/>
        </p:nvCxnSpPr>
        <p:spPr>
          <a:xfrm>
            <a:off x="7743153" y="4584797"/>
            <a:ext cx="323607" cy="257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D194D516-45A6-41B9-A153-930F92967648}"/>
              </a:ext>
            </a:extLst>
          </p:cNvPr>
          <p:cNvGrpSpPr/>
          <p:nvPr/>
        </p:nvGrpSpPr>
        <p:grpSpPr>
          <a:xfrm>
            <a:off x="8803963" y="4650512"/>
            <a:ext cx="1204721" cy="832791"/>
            <a:chOff x="8828754" y="4595195"/>
            <a:chExt cx="1204721" cy="832791"/>
          </a:xfrm>
        </p:grpSpPr>
        <p:grpSp>
          <p:nvGrpSpPr>
            <p:cNvPr id="115" name="Group 114">
              <a:extLst>
                <a:ext uri="{FF2B5EF4-FFF2-40B4-BE49-F238E27FC236}">
                  <a16:creationId xmlns:a16="http://schemas.microsoft.com/office/drawing/2014/main" id="{35316908-E450-4368-A9D2-B04D4D736540}"/>
                </a:ext>
              </a:extLst>
            </p:cNvPr>
            <p:cNvGrpSpPr>
              <a:grpSpLocks noChangeAspect="1"/>
            </p:cNvGrpSpPr>
            <p:nvPr/>
          </p:nvGrpSpPr>
          <p:grpSpPr>
            <a:xfrm>
              <a:off x="9194309" y="4595195"/>
              <a:ext cx="313500" cy="301542"/>
              <a:chOff x="141029" y="1638894"/>
              <a:chExt cx="609600" cy="609600"/>
            </a:xfrm>
            <a:solidFill>
              <a:schemeClr val="accent4"/>
            </a:solidFill>
          </p:grpSpPr>
          <p:sp>
            <p:nvSpPr>
              <p:cNvPr id="116" name="Oval 115" descr="Add">
                <a:extLst>
                  <a:ext uri="{FF2B5EF4-FFF2-40B4-BE49-F238E27FC236}">
                    <a16:creationId xmlns:a16="http://schemas.microsoft.com/office/drawing/2014/main" id="{C7072FC5-B14C-43FE-878A-DFBFBCCC2152}"/>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3CD8172C-BA69-47D2-909C-AEB38C8B70DE}"/>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18" name="Group 117">
              <a:extLst>
                <a:ext uri="{FF2B5EF4-FFF2-40B4-BE49-F238E27FC236}">
                  <a16:creationId xmlns:a16="http://schemas.microsoft.com/office/drawing/2014/main" id="{0C8B57C4-B06E-4CFA-B015-2504865C0C9D}"/>
                </a:ext>
              </a:extLst>
            </p:cNvPr>
            <p:cNvGrpSpPr>
              <a:grpSpLocks noChangeAspect="1"/>
            </p:cNvGrpSpPr>
            <p:nvPr/>
          </p:nvGrpSpPr>
          <p:grpSpPr>
            <a:xfrm>
              <a:off x="8968336" y="4756133"/>
              <a:ext cx="313500" cy="301542"/>
              <a:chOff x="141029" y="1638894"/>
              <a:chExt cx="609600" cy="609600"/>
            </a:xfrm>
            <a:solidFill>
              <a:schemeClr val="accent4"/>
            </a:solidFill>
          </p:grpSpPr>
          <p:sp>
            <p:nvSpPr>
              <p:cNvPr id="119" name="Oval 118" descr="Add">
                <a:extLst>
                  <a:ext uri="{FF2B5EF4-FFF2-40B4-BE49-F238E27FC236}">
                    <a16:creationId xmlns:a16="http://schemas.microsoft.com/office/drawing/2014/main" id="{C40BD6EF-1455-4913-A330-2DD72D1DE26E}"/>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FBAE1547-C63B-4DB9-8181-5049B819CEB4}"/>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21" name="Group 120">
              <a:extLst>
                <a:ext uri="{FF2B5EF4-FFF2-40B4-BE49-F238E27FC236}">
                  <a16:creationId xmlns:a16="http://schemas.microsoft.com/office/drawing/2014/main" id="{E5402CBE-EED3-4D22-9947-CD90272DD066}"/>
                </a:ext>
              </a:extLst>
            </p:cNvPr>
            <p:cNvGrpSpPr>
              <a:grpSpLocks noChangeAspect="1"/>
            </p:cNvGrpSpPr>
            <p:nvPr/>
          </p:nvGrpSpPr>
          <p:grpSpPr>
            <a:xfrm>
              <a:off x="9087526" y="4838571"/>
              <a:ext cx="313500" cy="301542"/>
              <a:chOff x="141029" y="1638894"/>
              <a:chExt cx="609600" cy="609600"/>
            </a:xfrm>
            <a:solidFill>
              <a:schemeClr val="accent4"/>
            </a:solidFill>
          </p:grpSpPr>
          <p:sp>
            <p:nvSpPr>
              <p:cNvPr id="122" name="Oval 121" descr="Add">
                <a:extLst>
                  <a:ext uri="{FF2B5EF4-FFF2-40B4-BE49-F238E27FC236}">
                    <a16:creationId xmlns:a16="http://schemas.microsoft.com/office/drawing/2014/main" id="{4AD7D938-05DB-4C74-9B36-E8DC958C7B8E}"/>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60877004-611A-44D4-997F-6B34EC6013FA}"/>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24" name="Group 123">
              <a:extLst>
                <a:ext uri="{FF2B5EF4-FFF2-40B4-BE49-F238E27FC236}">
                  <a16:creationId xmlns:a16="http://schemas.microsoft.com/office/drawing/2014/main" id="{423BD1C2-3C5E-4BA9-A44C-FBAD08A8319C}"/>
                </a:ext>
              </a:extLst>
            </p:cNvPr>
            <p:cNvGrpSpPr>
              <a:grpSpLocks noChangeAspect="1"/>
            </p:cNvGrpSpPr>
            <p:nvPr/>
          </p:nvGrpSpPr>
          <p:grpSpPr>
            <a:xfrm>
              <a:off x="9582684" y="4603335"/>
              <a:ext cx="313500" cy="301542"/>
              <a:chOff x="141029" y="1638894"/>
              <a:chExt cx="609600" cy="609600"/>
            </a:xfrm>
            <a:solidFill>
              <a:schemeClr val="accent4"/>
            </a:solidFill>
          </p:grpSpPr>
          <p:sp>
            <p:nvSpPr>
              <p:cNvPr id="125" name="Oval 124" descr="Add">
                <a:extLst>
                  <a:ext uri="{FF2B5EF4-FFF2-40B4-BE49-F238E27FC236}">
                    <a16:creationId xmlns:a16="http://schemas.microsoft.com/office/drawing/2014/main" id="{ECA33377-0181-484E-9962-EF76B79A5A65}"/>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6" name="Oval 125">
                <a:extLst>
                  <a:ext uri="{FF2B5EF4-FFF2-40B4-BE49-F238E27FC236}">
                    <a16:creationId xmlns:a16="http://schemas.microsoft.com/office/drawing/2014/main" id="{F251F064-922A-4B9F-92A9-ECB23D87BFBD}"/>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27" name="Group 126">
              <a:extLst>
                <a:ext uri="{FF2B5EF4-FFF2-40B4-BE49-F238E27FC236}">
                  <a16:creationId xmlns:a16="http://schemas.microsoft.com/office/drawing/2014/main" id="{C093823C-AEDF-4AC6-976F-F4079738288C}"/>
                </a:ext>
              </a:extLst>
            </p:cNvPr>
            <p:cNvGrpSpPr>
              <a:grpSpLocks noChangeAspect="1"/>
            </p:cNvGrpSpPr>
            <p:nvPr/>
          </p:nvGrpSpPr>
          <p:grpSpPr>
            <a:xfrm>
              <a:off x="8828754" y="4958954"/>
              <a:ext cx="313500" cy="301542"/>
              <a:chOff x="141029" y="1638894"/>
              <a:chExt cx="609600" cy="609600"/>
            </a:xfrm>
            <a:solidFill>
              <a:schemeClr val="accent4"/>
            </a:solidFill>
          </p:grpSpPr>
          <p:sp>
            <p:nvSpPr>
              <p:cNvPr id="128" name="Oval 127" descr="Add">
                <a:extLst>
                  <a:ext uri="{FF2B5EF4-FFF2-40B4-BE49-F238E27FC236}">
                    <a16:creationId xmlns:a16="http://schemas.microsoft.com/office/drawing/2014/main" id="{2399705E-AD18-45E6-A2BA-23BE8AD965F5}"/>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9" name="Oval 128">
                <a:extLst>
                  <a:ext uri="{FF2B5EF4-FFF2-40B4-BE49-F238E27FC236}">
                    <a16:creationId xmlns:a16="http://schemas.microsoft.com/office/drawing/2014/main" id="{D2B41B5D-916A-4E1F-A1A5-2E58D90A6855}"/>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30" name="Group 129">
              <a:extLst>
                <a:ext uri="{FF2B5EF4-FFF2-40B4-BE49-F238E27FC236}">
                  <a16:creationId xmlns:a16="http://schemas.microsoft.com/office/drawing/2014/main" id="{35D7C832-2DAB-47EB-8B0A-73F7F25F1D6F}"/>
                </a:ext>
              </a:extLst>
            </p:cNvPr>
            <p:cNvGrpSpPr>
              <a:grpSpLocks noChangeAspect="1"/>
            </p:cNvGrpSpPr>
            <p:nvPr/>
          </p:nvGrpSpPr>
          <p:grpSpPr>
            <a:xfrm>
              <a:off x="8998318" y="5093346"/>
              <a:ext cx="313500" cy="301542"/>
              <a:chOff x="141029" y="1638894"/>
              <a:chExt cx="609600" cy="609600"/>
            </a:xfrm>
            <a:solidFill>
              <a:schemeClr val="accent4"/>
            </a:solidFill>
          </p:grpSpPr>
          <p:sp>
            <p:nvSpPr>
              <p:cNvPr id="179" name="Oval 178" descr="Add">
                <a:extLst>
                  <a:ext uri="{FF2B5EF4-FFF2-40B4-BE49-F238E27FC236}">
                    <a16:creationId xmlns:a16="http://schemas.microsoft.com/office/drawing/2014/main" id="{9361B266-4A2E-4B51-9C0D-BCFA6C91B89E}"/>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DBF03B59-B4A3-495E-A354-F3FA8FC98910}"/>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90" name="Group 189">
              <a:extLst>
                <a:ext uri="{FF2B5EF4-FFF2-40B4-BE49-F238E27FC236}">
                  <a16:creationId xmlns:a16="http://schemas.microsoft.com/office/drawing/2014/main" id="{1CD2B172-186F-4FFF-A83C-DA127C383E83}"/>
                </a:ext>
              </a:extLst>
            </p:cNvPr>
            <p:cNvGrpSpPr>
              <a:grpSpLocks noChangeAspect="1"/>
            </p:cNvGrpSpPr>
            <p:nvPr/>
          </p:nvGrpSpPr>
          <p:grpSpPr>
            <a:xfrm>
              <a:off x="9361918" y="4840166"/>
              <a:ext cx="313500" cy="301542"/>
              <a:chOff x="141029" y="1638894"/>
              <a:chExt cx="609600" cy="609600"/>
            </a:xfrm>
            <a:solidFill>
              <a:schemeClr val="accent4"/>
            </a:solidFill>
          </p:grpSpPr>
          <p:sp>
            <p:nvSpPr>
              <p:cNvPr id="191" name="Oval 190" descr="Add">
                <a:extLst>
                  <a:ext uri="{FF2B5EF4-FFF2-40B4-BE49-F238E27FC236}">
                    <a16:creationId xmlns:a16="http://schemas.microsoft.com/office/drawing/2014/main" id="{80620C54-FAD6-42DA-B9C8-8B6E7AA90F04}"/>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F81687D5-B3EF-4EF0-9A30-CF69F8263D86}"/>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93" name="Group 192">
              <a:extLst>
                <a:ext uri="{FF2B5EF4-FFF2-40B4-BE49-F238E27FC236}">
                  <a16:creationId xmlns:a16="http://schemas.microsoft.com/office/drawing/2014/main" id="{9B266D2D-7481-4C2F-974A-3C704B84E642}"/>
                </a:ext>
              </a:extLst>
            </p:cNvPr>
            <p:cNvGrpSpPr>
              <a:grpSpLocks noChangeAspect="1"/>
            </p:cNvGrpSpPr>
            <p:nvPr/>
          </p:nvGrpSpPr>
          <p:grpSpPr>
            <a:xfrm>
              <a:off x="9384300" y="4658606"/>
              <a:ext cx="313500" cy="301542"/>
              <a:chOff x="141029" y="1638894"/>
              <a:chExt cx="609600" cy="609600"/>
            </a:xfrm>
            <a:solidFill>
              <a:schemeClr val="accent4"/>
            </a:solidFill>
          </p:grpSpPr>
          <p:sp>
            <p:nvSpPr>
              <p:cNvPr id="194" name="Oval 193" descr="Add">
                <a:extLst>
                  <a:ext uri="{FF2B5EF4-FFF2-40B4-BE49-F238E27FC236}">
                    <a16:creationId xmlns:a16="http://schemas.microsoft.com/office/drawing/2014/main" id="{5B298263-917D-4F84-8BA0-DA4967C20C05}"/>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A90145FC-CC6E-401E-92FE-180D5C22CDED}"/>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96" name="Group 195">
              <a:extLst>
                <a:ext uri="{FF2B5EF4-FFF2-40B4-BE49-F238E27FC236}">
                  <a16:creationId xmlns:a16="http://schemas.microsoft.com/office/drawing/2014/main" id="{01191DFF-9F88-43F9-A958-D8A856CCA652}"/>
                </a:ext>
              </a:extLst>
            </p:cNvPr>
            <p:cNvGrpSpPr>
              <a:grpSpLocks noChangeAspect="1"/>
            </p:cNvGrpSpPr>
            <p:nvPr/>
          </p:nvGrpSpPr>
          <p:grpSpPr>
            <a:xfrm>
              <a:off x="9719975" y="4801992"/>
              <a:ext cx="313500" cy="301542"/>
              <a:chOff x="141029" y="1638894"/>
              <a:chExt cx="609600" cy="609600"/>
            </a:xfrm>
            <a:solidFill>
              <a:schemeClr val="accent4"/>
            </a:solidFill>
          </p:grpSpPr>
          <p:sp>
            <p:nvSpPr>
              <p:cNvPr id="197" name="Oval 196" descr="Add">
                <a:extLst>
                  <a:ext uri="{FF2B5EF4-FFF2-40B4-BE49-F238E27FC236}">
                    <a16:creationId xmlns:a16="http://schemas.microsoft.com/office/drawing/2014/main" id="{CF8D68DF-EAF9-4111-A675-70BB30ADB881}"/>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48D593F4-91B7-490E-B2EA-C97CF2C5EAD5}"/>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99" name="Group 198">
              <a:extLst>
                <a:ext uri="{FF2B5EF4-FFF2-40B4-BE49-F238E27FC236}">
                  <a16:creationId xmlns:a16="http://schemas.microsoft.com/office/drawing/2014/main" id="{67510126-8D91-48DE-BCCE-A666CDBCFAF0}"/>
                </a:ext>
              </a:extLst>
            </p:cNvPr>
            <p:cNvGrpSpPr>
              <a:grpSpLocks noChangeAspect="1"/>
            </p:cNvGrpSpPr>
            <p:nvPr/>
          </p:nvGrpSpPr>
          <p:grpSpPr>
            <a:xfrm>
              <a:off x="9527395" y="4874721"/>
              <a:ext cx="313500" cy="301542"/>
              <a:chOff x="141029" y="1638894"/>
              <a:chExt cx="609600" cy="609600"/>
            </a:xfrm>
            <a:solidFill>
              <a:schemeClr val="accent4"/>
            </a:solidFill>
          </p:grpSpPr>
          <p:sp>
            <p:nvSpPr>
              <p:cNvPr id="200" name="Oval 199" descr="Add">
                <a:extLst>
                  <a:ext uri="{FF2B5EF4-FFF2-40B4-BE49-F238E27FC236}">
                    <a16:creationId xmlns:a16="http://schemas.microsoft.com/office/drawing/2014/main" id="{FE1B0658-22A5-4C33-9AA5-C3A3C0279CE4}"/>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1" name="Oval 200">
                <a:extLst>
                  <a:ext uri="{FF2B5EF4-FFF2-40B4-BE49-F238E27FC236}">
                    <a16:creationId xmlns:a16="http://schemas.microsoft.com/office/drawing/2014/main" id="{0F14258C-1992-4213-A3CC-7A09DC53CE3B}"/>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202" name="Group 201">
              <a:extLst>
                <a:ext uri="{FF2B5EF4-FFF2-40B4-BE49-F238E27FC236}">
                  <a16:creationId xmlns:a16="http://schemas.microsoft.com/office/drawing/2014/main" id="{CF57D007-8AFE-4B89-AC45-E9314BEDCCAC}"/>
                </a:ext>
              </a:extLst>
            </p:cNvPr>
            <p:cNvGrpSpPr>
              <a:grpSpLocks noChangeAspect="1"/>
            </p:cNvGrpSpPr>
            <p:nvPr/>
          </p:nvGrpSpPr>
          <p:grpSpPr>
            <a:xfrm>
              <a:off x="9190075" y="5044485"/>
              <a:ext cx="313500" cy="301542"/>
              <a:chOff x="141029" y="1638894"/>
              <a:chExt cx="609600" cy="609600"/>
            </a:xfrm>
            <a:solidFill>
              <a:schemeClr val="accent4"/>
            </a:solidFill>
          </p:grpSpPr>
          <p:sp>
            <p:nvSpPr>
              <p:cNvPr id="203" name="Oval 202" descr="Add">
                <a:extLst>
                  <a:ext uri="{FF2B5EF4-FFF2-40B4-BE49-F238E27FC236}">
                    <a16:creationId xmlns:a16="http://schemas.microsoft.com/office/drawing/2014/main" id="{7EB0E254-212F-486C-9473-2313753FCDAD}"/>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4" name="Oval 203">
                <a:extLst>
                  <a:ext uri="{FF2B5EF4-FFF2-40B4-BE49-F238E27FC236}">
                    <a16:creationId xmlns:a16="http://schemas.microsoft.com/office/drawing/2014/main" id="{C6EE9ACC-DCFB-407E-9751-4068B0E995A2}"/>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205" name="Group 204">
              <a:extLst>
                <a:ext uri="{FF2B5EF4-FFF2-40B4-BE49-F238E27FC236}">
                  <a16:creationId xmlns:a16="http://schemas.microsoft.com/office/drawing/2014/main" id="{ED96BA07-40F5-476A-BF9B-30E273484E99}"/>
                </a:ext>
              </a:extLst>
            </p:cNvPr>
            <p:cNvGrpSpPr>
              <a:grpSpLocks noChangeAspect="1"/>
            </p:cNvGrpSpPr>
            <p:nvPr/>
          </p:nvGrpSpPr>
          <p:grpSpPr>
            <a:xfrm>
              <a:off x="9404178" y="5126444"/>
              <a:ext cx="313500" cy="301542"/>
              <a:chOff x="141029" y="1638894"/>
              <a:chExt cx="609600" cy="609600"/>
            </a:xfrm>
            <a:solidFill>
              <a:schemeClr val="accent4"/>
            </a:solidFill>
          </p:grpSpPr>
          <p:sp>
            <p:nvSpPr>
              <p:cNvPr id="206" name="Oval 205" descr="Add">
                <a:extLst>
                  <a:ext uri="{FF2B5EF4-FFF2-40B4-BE49-F238E27FC236}">
                    <a16:creationId xmlns:a16="http://schemas.microsoft.com/office/drawing/2014/main" id="{D1363053-0BE5-424A-8EE0-914DB5280607}"/>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7" name="Oval 206">
                <a:extLst>
                  <a:ext uri="{FF2B5EF4-FFF2-40B4-BE49-F238E27FC236}">
                    <a16:creationId xmlns:a16="http://schemas.microsoft.com/office/drawing/2014/main" id="{764D9276-3A0A-479F-B607-09AF1448DC4C}"/>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208" name="Group 207">
              <a:extLst>
                <a:ext uri="{FF2B5EF4-FFF2-40B4-BE49-F238E27FC236}">
                  <a16:creationId xmlns:a16="http://schemas.microsoft.com/office/drawing/2014/main" id="{FF9792F2-1366-44D6-98A1-5A9141E8FCDE}"/>
                </a:ext>
              </a:extLst>
            </p:cNvPr>
            <p:cNvGrpSpPr>
              <a:grpSpLocks noChangeAspect="1"/>
            </p:cNvGrpSpPr>
            <p:nvPr/>
          </p:nvGrpSpPr>
          <p:grpSpPr>
            <a:xfrm>
              <a:off x="9636603" y="5040733"/>
              <a:ext cx="313500" cy="301542"/>
              <a:chOff x="141029" y="1638894"/>
              <a:chExt cx="609600" cy="609600"/>
            </a:xfrm>
            <a:solidFill>
              <a:schemeClr val="accent4"/>
            </a:solidFill>
          </p:grpSpPr>
          <p:sp>
            <p:nvSpPr>
              <p:cNvPr id="209" name="Oval 208" descr="Add">
                <a:extLst>
                  <a:ext uri="{FF2B5EF4-FFF2-40B4-BE49-F238E27FC236}">
                    <a16:creationId xmlns:a16="http://schemas.microsoft.com/office/drawing/2014/main" id="{99BFADC8-D37C-4CAC-ADFD-F5887CE52E09}"/>
                  </a:ext>
                </a:extLst>
              </p:cNvPr>
              <p:cNvSpPr/>
              <p:nvPr/>
            </p:nvSpPr>
            <p:spPr bwMode="auto">
              <a:xfrm>
                <a:off x="141029" y="1638894"/>
                <a:ext cx="609600" cy="609600"/>
              </a:xfrm>
              <a:prstGeom prst="ellipse">
                <a:avLst/>
              </a:pr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0" name="Oval 209">
                <a:extLst>
                  <a:ext uri="{FF2B5EF4-FFF2-40B4-BE49-F238E27FC236}">
                    <a16:creationId xmlns:a16="http://schemas.microsoft.com/office/drawing/2014/main" id="{370DE6F0-EC1C-45C0-8C6E-9E65B6580C21}"/>
                  </a:ext>
                </a:extLst>
              </p:cNvPr>
              <p:cNvSpPr/>
              <p:nvPr/>
            </p:nvSpPr>
            <p:spPr bwMode="auto">
              <a:xfrm>
                <a:off x="245875" y="1715094"/>
                <a:ext cx="457200" cy="457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3175" cap="flat" cmpd="sng" algn="ctr">
                <a:solidFill>
                  <a:schemeClr val="accent6"/>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88"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grpSp>
        <p:nvGrpSpPr>
          <p:cNvPr id="17" name="Group 16">
            <a:extLst>
              <a:ext uri="{FF2B5EF4-FFF2-40B4-BE49-F238E27FC236}">
                <a16:creationId xmlns:a16="http://schemas.microsoft.com/office/drawing/2014/main" id="{E30705CA-F451-41C6-A08D-8EE80E48CB33}"/>
              </a:ext>
            </a:extLst>
          </p:cNvPr>
          <p:cNvGrpSpPr/>
          <p:nvPr/>
        </p:nvGrpSpPr>
        <p:grpSpPr>
          <a:xfrm>
            <a:off x="9982540" y="3298290"/>
            <a:ext cx="532469" cy="445560"/>
            <a:chOff x="10457552" y="4714682"/>
            <a:chExt cx="532469" cy="445560"/>
          </a:xfrm>
        </p:grpSpPr>
        <p:sp>
          <p:nvSpPr>
            <p:cNvPr id="15" name="Oval 14">
              <a:extLst>
                <a:ext uri="{FF2B5EF4-FFF2-40B4-BE49-F238E27FC236}">
                  <a16:creationId xmlns:a16="http://schemas.microsoft.com/office/drawing/2014/main" id="{A1A15D3C-47C8-4D56-A7CB-51F456A6CF39}"/>
                </a:ext>
              </a:extLst>
            </p:cNvPr>
            <p:cNvSpPr/>
            <p:nvPr/>
          </p:nvSpPr>
          <p:spPr bwMode="auto">
            <a:xfrm>
              <a:off x="10712985" y="4907948"/>
              <a:ext cx="226987" cy="226987"/>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Oval 220">
              <a:extLst>
                <a:ext uri="{FF2B5EF4-FFF2-40B4-BE49-F238E27FC236}">
                  <a16:creationId xmlns:a16="http://schemas.microsoft.com/office/drawing/2014/main" id="{5ED298E3-3421-425E-BA85-61C4657AE94E}"/>
                </a:ext>
              </a:extLst>
            </p:cNvPr>
            <p:cNvSpPr/>
            <p:nvPr/>
          </p:nvSpPr>
          <p:spPr bwMode="auto">
            <a:xfrm>
              <a:off x="10653498" y="4731412"/>
              <a:ext cx="226987" cy="226987"/>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Oval 221">
              <a:extLst>
                <a:ext uri="{FF2B5EF4-FFF2-40B4-BE49-F238E27FC236}">
                  <a16:creationId xmlns:a16="http://schemas.microsoft.com/office/drawing/2014/main" id="{ECCCF8D2-E176-4894-A675-57C58C25A09E}"/>
                </a:ext>
              </a:extLst>
            </p:cNvPr>
            <p:cNvSpPr/>
            <p:nvPr/>
          </p:nvSpPr>
          <p:spPr bwMode="auto">
            <a:xfrm>
              <a:off x="10493527" y="4877278"/>
              <a:ext cx="226987" cy="226987"/>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Oval 213">
              <a:extLst>
                <a:ext uri="{FF2B5EF4-FFF2-40B4-BE49-F238E27FC236}">
                  <a16:creationId xmlns:a16="http://schemas.microsoft.com/office/drawing/2014/main" id="{B8DB7408-647B-481A-9912-AD61F5684679}"/>
                </a:ext>
              </a:extLst>
            </p:cNvPr>
            <p:cNvSpPr/>
            <p:nvPr/>
          </p:nvSpPr>
          <p:spPr bwMode="auto">
            <a:xfrm>
              <a:off x="10627810" y="4904877"/>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Oval 222">
              <a:extLst>
                <a:ext uri="{FF2B5EF4-FFF2-40B4-BE49-F238E27FC236}">
                  <a16:creationId xmlns:a16="http://schemas.microsoft.com/office/drawing/2014/main" id="{94673CF0-2514-4837-8AA7-78AF928838A7}"/>
                </a:ext>
              </a:extLst>
            </p:cNvPr>
            <p:cNvSpPr/>
            <p:nvPr/>
          </p:nvSpPr>
          <p:spPr bwMode="auto">
            <a:xfrm>
              <a:off x="10687961" y="4883906"/>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Oval 223">
              <a:extLst>
                <a:ext uri="{FF2B5EF4-FFF2-40B4-BE49-F238E27FC236}">
                  <a16:creationId xmlns:a16="http://schemas.microsoft.com/office/drawing/2014/main" id="{310E3023-E652-447A-820B-2A4D7E836D9F}"/>
                </a:ext>
              </a:extLst>
            </p:cNvPr>
            <p:cNvSpPr/>
            <p:nvPr/>
          </p:nvSpPr>
          <p:spPr bwMode="auto">
            <a:xfrm>
              <a:off x="10486195" y="5032473"/>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Oval 224">
              <a:extLst>
                <a:ext uri="{FF2B5EF4-FFF2-40B4-BE49-F238E27FC236}">
                  <a16:creationId xmlns:a16="http://schemas.microsoft.com/office/drawing/2014/main" id="{D50491D9-526C-4243-BFCB-16961904AEB2}"/>
                </a:ext>
              </a:extLst>
            </p:cNvPr>
            <p:cNvSpPr/>
            <p:nvPr/>
          </p:nvSpPr>
          <p:spPr bwMode="auto">
            <a:xfrm>
              <a:off x="10485174" y="4866289"/>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Oval 225">
              <a:extLst>
                <a:ext uri="{FF2B5EF4-FFF2-40B4-BE49-F238E27FC236}">
                  <a16:creationId xmlns:a16="http://schemas.microsoft.com/office/drawing/2014/main" id="{95522286-614B-48C1-9DF8-5CE36654AB9F}"/>
                </a:ext>
              </a:extLst>
            </p:cNvPr>
            <p:cNvSpPr/>
            <p:nvPr/>
          </p:nvSpPr>
          <p:spPr bwMode="auto">
            <a:xfrm>
              <a:off x="10618999" y="4735531"/>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Oval 226">
              <a:extLst>
                <a:ext uri="{FF2B5EF4-FFF2-40B4-BE49-F238E27FC236}">
                  <a16:creationId xmlns:a16="http://schemas.microsoft.com/office/drawing/2014/main" id="{8F1E8890-CF40-4D94-8FEA-08CA61D1F0EB}"/>
                </a:ext>
              </a:extLst>
            </p:cNvPr>
            <p:cNvSpPr/>
            <p:nvPr/>
          </p:nvSpPr>
          <p:spPr bwMode="auto">
            <a:xfrm>
              <a:off x="10856617" y="4809711"/>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Oval 227">
              <a:extLst>
                <a:ext uri="{FF2B5EF4-FFF2-40B4-BE49-F238E27FC236}">
                  <a16:creationId xmlns:a16="http://schemas.microsoft.com/office/drawing/2014/main" id="{7B01A144-C1D2-4957-BC73-D37BEDABCF5B}"/>
                </a:ext>
              </a:extLst>
            </p:cNvPr>
            <p:cNvSpPr/>
            <p:nvPr/>
          </p:nvSpPr>
          <p:spPr bwMode="auto">
            <a:xfrm>
              <a:off x="10563779" y="5068094"/>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Oval 228">
              <a:extLst>
                <a:ext uri="{FF2B5EF4-FFF2-40B4-BE49-F238E27FC236}">
                  <a16:creationId xmlns:a16="http://schemas.microsoft.com/office/drawing/2014/main" id="{0FC7DA8E-4DA0-4EBE-B31E-5654FF08C861}"/>
                </a:ext>
              </a:extLst>
            </p:cNvPr>
            <p:cNvSpPr/>
            <p:nvPr/>
          </p:nvSpPr>
          <p:spPr bwMode="auto">
            <a:xfrm>
              <a:off x="10620640" y="5036100"/>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0" name="Oval 229">
              <a:extLst>
                <a:ext uri="{FF2B5EF4-FFF2-40B4-BE49-F238E27FC236}">
                  <a16:creationId xmlns:a16="http://schemas.microsoft.com/office/drawing/2014/main" id="{82A0ED76-04F3-4444-8EB5-8D128B2049D8}"/>
                </a:ext>
              </a:extLst>
            </p:cNvPr>
            <p:cNvSpPr/>
            <p:nvPr/>
          </p:nvSpPr>
          <p:spPr bwMode="auto">
            <a:xfrm>
              <a:off x="10691412" y="5057071"/>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04F5E3F4-9DFE-4E53-817B-AEC93DC51060}"/>
                </a:ext>
              </a:extLst>
            </p:cNvPr>
            <p:cNvSpPr/>
            <p:nvPr/>
          </p:nvSpPr>
          <p:spPr bwMode="auto">
            <a:xfrm>
              <a:off x="10919769" y="4952763"/>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Oval 231">
              <a:extLst>
                <a:ext uri="{FF2B5EF4-FFF2-40B4-BE49-F238E27FC236}">
                  <a16:creationId xmlns:a16="http://schemas.microsoft.com/office/drawing/2014/main" id="{E2AE0863-05D6-4B16-88E1-F5015D766155}"/>
                </a:ext>
              </a:extLst>
            </p:cNvPr>
            <p:cNvSpPr/>
            <p:nvPr/>
          </p:nvSpPr>
          <p:spPr bwMode="auto">
            <a:xfrm>
              <a:off x="10771204" y="5089990"/>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3" name="Oval 232">
              <a:extLst>
                <a:ext uri="{FF2B5EF4-FFF2-40B4-BE49-F238E27FC236}">
                  <a16:creationId xmlns:a16="http://schemas.microsoft.com/office/drawing/2014/main" id="{5A9584BB-C8F0-4B6C-8430-C460F8A55FB4}"/>
                </a:ext>
              </a:extLst>
            </p:cNvPr>
            <p:cNvSpPr/>
            <p:nvPr/>
          </p:nvSpPr>
          <p:spPr bwMode="auto">
            <a:xfrm>
              <a:off x="10824979" y="5057675"/>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Oval 233">
              <a:extLst>
                <a:ext uri="{FF2B5EF4-FFF2-40B4-BE49-F238E27FC236}">
                  <a16:creationId xmlns:a16="http://schemas.microsoft.com/office/drawing/2014/main" id="{0843ECA8-DE20-4BA8-99BA-E83B5571C4A2}"/>
                </a:ext>
              </a:extLst>
            </p:cNvPr>
            <p:cNvSpPr/>
            <p:nvPr/>
          </p:nvSpPr>
          <p:spPr bwMode="auto">
            <a:xfrm>
              <a:off x="10881563" y="5054864"/>
              <a:ext cx="70252" cy="7025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Oval 234">
              <a:extLst>
                <a:ext uri="{FF2B5EF4-FFF2-40B4-BE49-F238E27FC236}">
                  <a16:creationId xmlns:a16="http://schemas.microsoft.com/office/drawing/2014/main" id="{D01ABC44-6894-434E-81F0-F4A4E1F68A78}"/>
                </a:ext>
              </a:extLst>
            </p:cNvPr>
            <p:cNvSpPr/>
            <p:nvPr/>
          </p:nvSpPr>
          <p:spPr bwMode="auto">
            <a:xfrm>
              <a:off x="10684169" y="4724686"/>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6" name="Oval 235">
              <a:extLst>
                <a:ext uri="{FF2B5EF4-FFF2-40B4-BE49-F238E27FC236}">
                  <a16:creationId xmlns:a16="http://schemas.microsoft.com/office/drawing/2014/main" id="{8FE65E37-6492-4084-B02D-701660B67482}"/>
                </a:ext>
              </a:extLst>
            </p:cNvPr>
            <p:cNvSpPr/>
            <p:nvPr/>
          </p:nvSpPr>
          <p:spPr bwMode="auto">
            <a:xfrm>
              <a:off x="10742621" y="4714682"/>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7" name="Oval 236">
              <a:extLst>
                <a:ext uri="{FF2B5EF4-FFF2-40B4-BE49-F238E27FC236}">
                  <a16:creationId xmlns:a16="http://schemas.microsoft.com/office/drawing/2014/main" id="{2DEC998C-9587-4723-B08E-F63D5910B7C1}"/>
                </a:ext>
              </a:extLst>
            </p:cNvPr>
            <p:cNvSpPr/>
            <p:nvPr/>
          </p:nvSpPr>
          <p:spPr bwMode="auto">
            <a:xfrm>
              <a:off x="10923006" y="5042481"/>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Oval 237">
              <a:extLst>
                <a:ext uri="{FF2B5EF4-FFF2-40B4-BE49-F238E27FC236}">
                  <a16:creationId xmlns:a16="http://schemas.microsoft.com/office/drawing/2014/main" id="{39956AE1-0617-4DD2-B6EC-45C9513E142F}"/>
                </a:ext>
              </a:extLst>
            </p:cNvPr>
            <p:cNvSpPr/>
            <p:nvPr/>
          </p:nvSpPr>
          <p:spPr bwMode="auto">
            <a:xfrm>
              <a:off x="10749077" y="5108626"/>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Oval 238">
              <a:extLst>
                <a:ext uri="{FF2B5EF4-FFF2-40B4-BE49-F238E27FC236}">
                  <a16:creationId xmlns:a16="http://schemas.microsoft.com/office/drawing/2014/main" id="{34E02F22-D49C-4C9E-853A-7EA1C3382F0A}"/>
                </a:ext>
              </a:extLst>
            </p:cNvPr>
            <p:cNvSpPr/>
            <p:nvPr/>
          </p:nvSpPr>
          <p:spPr bwMode="auto">
            <a:xfrm>
              <a:off x="10538671" y="5086865"/>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0" name="Oval 239">
              <a:extLst>
                <a:ext uri="{FF2B5EF4-FFF2-40B4-BE49-F238E27FC236}">
                  <a16:creationId xmlns:a16="http://schemas.microsoft.com/office/drawing/2014/main" id="{3B22832B-EA21-4CC2-AC56-CB2FA9FABED4}"/>
                </a:ext>
              </a:extLst>
            </p:cNvPr>
            <p:cNvSpPr/>
            <p:nvPr/>
          </p:nvSpPr>
          <p:spPr bwMode="auto">
            <a:xfrm>
              <a:off x="10461899" y="4976021"/>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Oval 240">
              <a:extLst>
                <a:ext uri="{FF2B5EF4-FFF2-40B4-BE49-F238E27FC236}">
                  <a16:creationId xmlns:a16="http://schemas.microsoft.com/office/drawing/2014/main" id="{02BB5B9E-C028-4D6D-8A04-FDB87B376FC9}"/>
                </a:ext>
              </a:extLst>
            </p:cNvPr>
            <p:cNvSpPr/>
            <p:nvPr/>
          </p:nvSpPr>
          <p:spPr bwMode="auto">
            <a:xfrm>
              <a:off x="10487679" y="4931298"/>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Oval 241">
              <a:extLst>
                <a:ext uri="{FF2B5EF4-FFF2-40B4-BE49-F238E27FC236}">
                  <a16:creationId xmlns:a16="http://schemas.microsoft.com/office/drawing/2014/main" id="{63AE3424-7DEC-4AFA-9C06-F5640BCCE4BB}"/>
                </a:ext>
              </a:extLst>
            </p:cNvPr>
            <p:cNvSpPr/>
            <p:nvPr/>
          </p:nvSpPr>
          <p:spPr bwMode="auto">
            <a:xfrm>
              <a:off x="10457552" y="4949476"/>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Oval 242">
              <a:extLst>
                <a:ext uri="{FF2B5EF4-FFF2-40B4-BE49-F238E27FC236}">
                  <a16:creationId xmlns:a16="http://schemas.microsoft.com/office/drawing/2014/main" id="{430641FB-F609-471A-A154-7EAA9AF39A19}"/>
                </a:ext>
              </a:extLst>
            </p:cNvPr>
            <p:cNvSpPr/>
            <p:nvPr/>
          </p:nvSpPr>
          <p:spPr bwMode="auto">
            <a:xfrm>
              <a:off x="10549345" y="4858002"/>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Oval 243">
              <a:extLst>
                <a:ext uri="{FF2B5EF4-FFF2-40B4-BE49-F238E27FC236}">
                  <a16:creationId xmlns:a16="http://schemas.microsoft.com/office/drawing/2014/main" id="{71EEA594-5AF2-4E32-9E8C-4CE441055139}"/>
                </a:ext>
              </a:extLst>
            </p:cNvPr>
            <p:cNvSpPr/>
            <p:nvPr/>
          </p:nvSpPr>
          <p:spPr bwMode="auto">
            <a:xfrm>
              <a:off x="10697418" y="4954903"/>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Oval 244">
              <a:extLst>
                <a:ext uri="{FF2B5EF4-FFF2-40B4-BE49-F238E27FC236}">
                  <a16:creationId xmlns:a16="http://schemas.microsoft.com/office/drawing/2014/main" id="{505F3D76-ED2F-4B70-8EEA-122F8B60DB8A}"/>
                </a:ext>
              </a:extLst>
            </p:cNvPr>
            <p:cNvSpPr/>
            <p:nvPr/>
          </p:nvSpPr>
          <p:spPr bwMode="auto">
            <a:xfrm>
              <a:off x="10677622" y="5012810"/>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Oval 245">
              <a:extLst>
                <a:ext uri="{FF2B5EF4-FFF2-40B4-BE49-F238E27FC236}">
                  <a16:creationId xmlns:a16="http://schemas.microsoft.com/office/drawing/2014/main" id="{729BFE5E-6482-451C-B7DC-1CDE415B78BC}"/>
                </a:ext>
              </a:extLst>
            </p:cNvPr>
            <p:cNvSpPr/>
            <p:nvPr/>
          </p:nvSpPr>
          <p:spPr bwMode="auto">
            <a:xfrm>
              <a:off x="10672810" y="4970587"/>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Oval 246">
              <a:extLst>
                <a:ext uri="{FF2B5EF4-FFF2-40B4-BE49-F238E27FC236}">
                  <a16:creationId xmlns:a16="http://schemas.microsoft.com/office/drawing/2014/main" id="{FF26B223-FFDA-49E9-800B-1590C9B1D8CE}"/>
                </a:ext>
              </a:extLst>
            </p:cNvPr>
            <p:cNvSpPr/>
            <p:nvPr/>
          </p:nvSpPr>
          <p:spPr bwMode="auto">
            <a:xfrm>
              <a:off x="10754971" y="4876684"/>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22D24469-3CF0-447C-9497-719DCE294BD8}"/>
                </a:ext>
              </a:extLst>
            </p:cNvPr>
            <p:cNvSpPr/>
            <p:nvPr/>
          </p:nvSpPr>
          <p:spPr bwMode="auto">
            <a:xfrm>
              <a:off x="10600879" y="4819371"/>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2C37F562-78B9-4CFE-8F04-4D1D8CA9DDEB}"/>
                </a:ext>
              </a:extLst>
            </p:cNvPr>
            <p:cNvSpPr/>
            <p:nvPr/>
          </p:nvSpPr>
          <p:spPr bwMode="auto">
            <a:xfrm>
              <a:off x="10604977" y="4853760"/>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Oval 249">
              <a:extLst>
                <a:ext uri="{FF2B5EF4-FFF2-40B4-BE49-F238E27FC236}">
                  <a16:creationId xmlns:a16="http://schemas.microsoft.com/office/drawing/2014/main" id="{9FAE7753-7CA5-4B4A-9783-093211D64783}"/>
                </a:ext>
              </a:extLst>
            </p:cNvPr>
            <p:cNvSpPr/>
            <p:nvPr/>
          </p:nvSpPr>
          <p:spPr bwMode="auto">
            <a:xfrm>
              <a:off x="10627189" y="4810908"/>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Oval 250">
              <a:extLst>
                <a:ext uri="{FF2B5EF4-FFF2-40B4-BE49-F238E27FC236}">
                  <a16:creationId xmlns:a16="http://schemas.microsoft.com/office/drawing/2014/main" id="{57A9115D-873E-41AB-AD61-E675FA08E1DB}"/>
                </a:ext>
              </a:extLst>
            </p:cNvPr>
            <p:cNvSpPr/>
            <p:nvPr/>
          </p:nvSpPr>
          <p:spPr bwMode="auto">
            <a:xfrm>
              <a:off x="10851537" y="4764518"/>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2AF6BEFD-E627-4C9F-BB32-7D1886D46722}"/>
                </a:ext>
              </a:extLst>
            </p:cNvPr>
            <p:cNvSpPr/>
            <p:nvPr/>
          </p:nvSpPr>
          <p:spPr bwMode="auto">
            <a:xfrm>
              <a:off x="10809102" y="4869457"/>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Oval 252">
              <a:extLst>
                <a:ext uri="{FF2B5EF4-FFF2-40B4-BE49-F238E27FC236}">
                  <a16:creationId xmlns:a16="http://schemas.microsoft.com/office/drawing/2014/main" id="{910EA785-C5DF-4FA6-8BAC-4E9CCFA17FB0}"/>
                </a:ext>
              </a:extLst>
            </p:cNvPr>
            <p:cNvSpPr/>
            <p:nvPr/>
          </p:nvSpPr>
          <p:spPr bwMode="auto">
            <a:xfrm>
              <a:off x="10911718" y="4913681"/>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Oval 253">
              <a:extLst>
                <a:ext uri="{FF2B5EF4-FFF2-40B4-BE49-F238E27FC236}">
                  <a16:creationId xmlns:a16="http://schemas.microsoft.com/office/drawing/2014/main" id="{16270B69-7D51-47EF-941B-4A92E87084EF}"/>
                </a:ext>
              </a:extLst>
            </p:cNvPr>
            <p:cNvSpPr/>
            <p:nvPr/>
          </p:nvSpPr>
          <p:spPr bwMode="auto">
            <a:xfrm>
              <a:off x="10781191" y="4714805"/>
              <a:ext cx="27432" cy="2743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Oval 254">
              <a:extLst>
                <a:ext uri="{FF2B5EF4-FFF2-40B4-BE49-F238E27FC236}">
                  <a16:creationId xmlns:a16="http://schemas.microsoft.com/office/drawing/2014/main" id="{33CDBFDB-379E-48EB-B86A-5CF8E7DE83D8}"/>
                </a:ext>
              </a:extLst>
            </p:cNvPr>
            <p:cNvSpPr/>
            <p:nvPr/>
          </p:nvSpPr>
          <p:spPr bwMode="auto">
            <a:xfrm>
              <a:off x="10811886" y="4773545"/>
              <a:ext cx="27432" cy="2743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Oval 255">
              <a:extLst>
                <a:ext uri="{FF2B5EF4-FFF2-40B4-BE49-F238E27FC236}">
                  <a16:creationId xmlns:a16="http://schemas.microsoft.com/office/drawing/2014/main" id="{55758FED-10B2-4B97-81F4-E08DA1F2FFFB}"/>
                </a:ext>
              </a:extLst>
            </p:cNvPr>
            <p:cNvSpPr/>
            <p:nvPr/>
          </p:nvSpPr>
          <p:spPr bwMode="auto">
            <a:xfrm>
              <a:off x="10842440" y="4865725"/>
              <a:ext cx="27432" cy="2743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Oval 257">
              <a:extLst>
                <a:ext uri="{FF2B5EF4-FFF2-40B4-BE49-F238E27FC236}">
                  <a16:creationId xmlns:a16="http://schemas.microsoft.com/office/drawing/2014/main" id="{80F8DD69-F012-4C69-9FB2-AED94D56ABFA}"/>
                </a:ext>
              </a:extLst>
            </p:cNvPr>
            <p:cNvSpPr/>
            <p:nvPr/>
          </p:nvSpPr>
          <p:spPr bwMode="auto">
            <a:xfrm>
              <a:off x="10492811" y="5017545"/>
              <a:ext cx="27432" cy="2743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Oval 258">
              <a:extLst>
                <a:ext uri="{FF2B5EF4-FFF2-40B4-BE49-F238E27FC236}">
                  <a16:creationId xmlns:a16="http://schemas.microsoft.com/office/drawing/2014/main" id="{45ADCB0C-A90E-4F62-843C-0218C3A0E931}"/>
                </a:ext>
              </a:extLst>
            </p:cNvPr>
            <p:cNvSpPr/>
            <p:nvPr/>
          </p:nvSpPr>
          <p:spPr bwMode="auto">
            <a:xfrm>
              <a:off x="10859749" y="4886585"/>
              <a:ext cx="45719" cy="45719"/>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Oval 256">
              <a:extLst>
                <a:ext uri="{FF2B5EF4-FFF2-40B4-BE49-F238E27FC236}">
                  <a16:creationId xmlns:a16="http://schemas.microsoft.com/office/drawing/2014/main" id="{D1A61BF5-00A0-41CB-914C-451C0D8C9639}"/>
                </a:ext>
              </a:extLst>
            </p:cNvPr>
            <p:cNvSpPr/>
            <p:nvPr/>
          </p:nvSpPr>
          <p:spPr bwMode="auto">
            <a:xfrm>
              <a:off x="10875737" y="4922999"/>
              <a:ext cx="27432" cy="27432"/>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64" name="Explosion: 14 Points 263">
            <a:extLst>
              <a:ext uri="{FF2B5EF4-FFF2-40B4-BE49-F238E27FC236}">
                <a16:creationId xmlns:a16="http://schemas.microsoft.com/office/drawing/2014/main" id="{9292DCE7-0CD2-4A7F-9693-8F65AB7D4A56}"/>
              </a:ext>
            </a:extLst>
          </p:cNvPr>
          <p:cNvSpPr/>
          <p:nvPr/>
        </p:nvSpPr>
        <p:spPr bwMode="auto">
          <a:xfrm rot="7769954" flipH="1">
            <a:off x="6793086" y="5594023"/>
            <a:ext cx="270163" cy="246471"/>
          </a:xfrm>
          <a:prstGeom prst="irregularSeal2">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Arrow 7" descr="Add">
            <a:extLst>
              <a:ext uri="{FF2B5EF4-FFF2-40B4-BE49-F238E27FC236}">
                <a16:creationId xmlns:a16="http://schemas.microsoft.com/office/drawing/2014/main" id="{022B86E1-F35C-406C-8BE7-03800B79F60B}"/>
              </a:ext>
            </a:extLst>
          </p:cNvPr>
          <p:cNvSpPr>
            <a:spLocks noChangeAspect="1"/>
          </p:cNvSpPr>
          <p:nvPr/>
        </p:nvSpPr>
        <p:spPr bwMode="auto">
          <a:xfrm rot="17100000" flipH="1">
            <a:off x="9860641" y="2710113"/>
            <a:ext cx="781960" cy="1024251"/>
          </a:xfrm>
          <a:custGeom>
            <a:avLst/>
            <a:gdLst>
              <a:gd name="connsiteX0" fmla="*/ 778933 w 778933"/>
              <a:gd name="connsiteY0" fmla="*/ 0 h 762000"/>
              <a:gd name="connsiteX1" fmla="*/ 440267 w 778933"/>
              <a:gd name="connsiteY1" fmla="*/ 135466 h 762000"/>
              <a:gd name="connsiteX2" fmla="*/ 0 w 778933"/>
              <a:gd name="connsiteY2" fmla="*/ 762000 h 762000"/>
              <a:gd name="connsiteX0" fmla="*/ 965200 w 965200"/>
              <a:gd name="connsiteY0" fmla="*/ 0 h 2015067"/>
              <a:gd name="connsiteX1" fmla="*/ 440267 w 965200"/>
              <a:gd name="connsiteY1" fmla="*/ 1388533 h 2015067"/>
              <a:gd name="connsiteX2" fmla="*/ 0 w 965200"/>
              <a:gd name="connsiteY2" fmla="*/ 2015067 h 2015067"/>
              <a:gd name="connsiteX0" fmla="*/ 812800 w 812800"/>
              <a:gd name="connsiteY0" fmla="*/ 0 h 2201334"/>
              <a:gd name="connsiteX1" fmla="*/ 287867 w 812800"/>
              <a:gd name="connsiteY1" fmla="*/ 1388533 h 2201334"/>
              <a:gd name="connsiteX2" fmla="*/ 0 w 812800"/>
              <a:gd name="connsiteY2" fmla="*/ 2201334 h 2201334"/>
              <a:gd name="connsiteX0" fmla="*/ 991327 w 991327"/>
              <a:gd name="connsiteY0" fmla="*/ 0 h 2201334"/>
              <a:gd name="connsiteX1" fmla="*/ 26128 w 991327"/>
              <a:gd name="connsiteY1" fmla="*/ 1134533 h 2201334"/>
              <a:gd name="connsiteX2" fmla="*/ 178527 w 991327"/>
              <a:gd name="connsiteY2" fmla="*/ 2201334 h 2201334"/>
              <a:gd name="connsiteX0" fmla="*/ 1319717 w 1319717"/>
              <a:gd name="connsiteY0" fmla="*/ 0 h 2201334"/>
              <a:gd name="connsiteX1" fmla="*/ 15851 w 1319717"/>
              <a:gd name="connsiteY1" fmla="*/ 897466 h 2201334"/>
              <a:gd name="connsiteX2" fmla="*/ 506917 w 1319717"/>
              <a:gd name="connsiteY2" fmla="*/ 2201334 h 2201334"/>
              <a:gd name="connsiteX0" fmla="*/ 1214805 w 1214805"/>
              <a:gd name="connsiteY0" fmla="*/ 0 h 2421468"/>
              <a:gd name="connsiteX1" fmla="*/ 12539 w 1214805"/>
              <a:gd name="connsiteY1" fmla="*/ 1117600 h 2421468"/>
              <a:gd name="connsiteX2" fmla="*/ 503605 w 1214805"/>
              <a:gd name="connsiteY2" fmla="*/ 2421468 h 2421468"/>
              <a:gd name="connsiteX0" fmla="*/ 1214805 w 1214805"/>
              <a:gd name="connsiteY0" fmla="*/ 0 h 2455335"/>
              <a:gd name="connsiteX1" fmla="*/ 12539 w 1214805"/>
              <a:gd name="connsiteY1" fmla="*/ 1151467 h 2455335"/>
              <a:gd name="connsiteX2" fmla="*/ 503605 w 1214805"/>
              <a:gd name="connsiteY2" fmla="*/ 2455335 h 2455335"/>
              <a:gd name="connsiteX0" fmla="*/ 1245444 w 1245444"/>
              <a:gd name="connsiteY0" fmla="*/ 0 h 2150535"/>
              <a:gd name="connsiteX1" fmla="*/ 43178 w 1245444"/>
              <a:gd name="connsiteY1" fmla="*/ 1151467 h 2150535"/>
              <a:gd name="connsiteX2" fmla="*/ 161711 w 1245444"/>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310921 w 1310921"/>
              <a:gd name="connsiteY0" fmla="*/ 0 h 2150535"/>
              <a:gd name="connsiteX1" fmla="*/ 108655 w 1310921"/>
              <a:gd name="connsiteY1" fmla="*/ 1151467 h 2150535"/>
              <a:gd name="connsiteX2" fmla="*/ 227188 w 1310921"/>
              <a:gd name="connsiteY2" fmla="*/ 2150535 h 2150535"/>
              <a:gd name="connsiteX0" fmla="*/ 1322018 w 1322018"/>
              <a:gd name="connsiteY0" fmla="*/ 0 h 2150535"/>
              <a:gd name="connsiteX1" fmla="*/ 102819 w 1322018"/>
              <a:gd name="connsiteY1" fmla="*/ 982134 h 2150535"/>
              <a:gd name="connsiteX2" fmla="*/ 238285 w 1322018"/>
              <a:gd name="connsiteY2" fmla="*/ 2150535 h 2150535"/>
              <a:gd name="connsiteX0" fmla="*/ 1390064 w 1390064"/>
              <a:gd name="connsiteY0" fmla="*/ 0 h 2032002"/>
              <a:gd name="connsiteX1" fmla="*/ 170865 w 1390064"/>
              <a:gd name="connsiteY1" fmla="*/ 982134 h 2032002"/>
              <a:gd name="connsiteX2" fmla="*/ 170864 w 1390064"/>
              <a:gd name="connsiteY2" fmla="*/ 2032002 h 2032002"/>
              <a:gd name="connsiteX0" fmla="*/ 1219199 w 1219199"/>
              <a:gd name="connsiteY0" fmla="*/ 0 h 982134"/>
              <a:gd name="connsiteX1" fmla="*/ 0 w 1219199"/>
              <a:gd name="connsiteY1" fmla="*/ 982134 h 982134"/>
              <a:gd name="connsiteX0" fmla="*/ 1066083 w 1066083"/>
              <a:gd name="connsiteY0" fmla="*/ 0 h 785648"/>
              <a:gd name="connsiteX1" fmla="*/ 0 w 1066083"/>
              <a:gd name="connsiteY1" fmla="*/ 785648 h 785648"/>
              <a:gd name="connsiteX0" fmla="*/ 1066083 w 1066083"/>
              <a:gd name="connsiteY0" fmla="*/ 0 h 785648"/>
              <a:gd name="connsiteX1" fmla="*/ 0 w 1066083"/>
              <a:gd name="connsiteY1" fmla="*/ 785648 h 785648"/>
              <a:gd name="connsiteX0" fmla="*/ 1066083 w 1066083"/>
              <a:gd name="connsiteY0" fmla="*/ 0 h 812857"/>
              <a:gd name="connsiteX1" fmla="*/ 0 w 1066083"/>
              <a:gd name="connsiteY1" fmla="*/ 785648 h 812857"/>
              <a:gd name="connsiteX0" fmla="*/ 634238 w 634238"/>
              <a:gd name="connsiteY0" fmla="*/ 0 h 1338613"/>
              <a:gd name="connsiteX1" fmla="*/ 0 w 634238"/>
              <a:gd name="connsiteY1" fmla="*/ 1320200 h 1338613"/>
              <a:gd name="connsiteX0" fmla="*/ 652469 w 652469"/>
              <a:gd name="connsiteY0" fmla="*/ 0 h 1320199"/>
              <a:gd name="connsiteX1" fmla="*/ 18231 w 652469"/>
              <a:gd name="connsiteY1" fmla="*/ 1320200 h 1320199"/>
              <a:gd name="connsiteX0" fmla="*/ 505295 w 505295"/>
              <a:gd name="connsiteY0" fmla="*/ 0 h 1275159"/>
              <a:gd name="connsiteX1" fmla="*/ 22731 w 505295"/>
              <a:gd name="connsiteY1" fmla="*/ 1275158 h 1275159"/>
              <a:gd name="connsiteX0" fmla="*/ 584401 w 584401"/>
              <a:gd name="connsiteY0" fmla="*/ 0 h 1275158"/>
              <a:gd name="connsiteX1" fmla="*/ 101837 w 584401"/>
              <a:gd name="connsiteY1" fmla="*/ 1275158 h 1275158"/>
              <a:gd name="connsiteX0" fmla="*/ 1063066 w 1063066"/>
              <a:gd name="connsiteY0" fmla="*/ 0 h 1271870"/>
              <a:gd name="connsiteX1" fmla="*/ 67666 w 1063066"/>
              <a:gd name="connsiteY1" fmla="*/ 1271870 h 1271870"/>
              <a:gd name="connsiteX0" fmla="*/ 995400 w 995400"/>
              <a:gd name="connsiteY0" fmla="*/ 0 h 1271870"/>
              <a:gd name="connsiteX1" fmla="*/ 0 w 995400"/>
              <a:gd name="connsiteY1" fmla="*/ 1271870 h 1271870"/>
              <a:gd name="connsiteX0" fmla="*/ 963876 w 963876"/>
              <a:gd name="connsiteY0" fmla="*/ 0 h 1403749"/>
              <a:gd name="connsiteX1" fmla="*/ 0 w 963876"/>
              <a:gd name="connsiteY1" fmla="*/ 1403749 h 1403749"/>
              <a:gd name="connsiteX0" fmla="*/ 963876 w 963876"/>
              <a:gd name="connsiteY0" fmla="*/ 0 h 1403749"/>
              <a:gd name="connsiteX1" fmla="*/ 0 w 963876"/>
              <a:gd name="connsiteY1" fmla="*/ 1403749 h 1403749"/>
              <a:gd name="connsiteX0" fmla="*/ 1148415 w 1148415"/>
              <a:gd name="connsiteY0" fmla="*/ 0 h 1443115"/>
              <a:gd name="connsiteX1" fmla="*/ 0 w 1148415"/>
              <a:gd name="connsiteY1" fmla="*/ 1443115 h 1443115"/>
              <a:gd name="connsiteX0" fmla="*/ 1148415 w 1148415"/>
              <a:gd name="connsiteY0" fmla="*/ 0 h 1443115"/>
              <a:gd name="connsiteX1" fmla="*/ 0 w 1148415"/>
              <a:gd name="connsiteY1" fmla="*/ 1443115 h 1443115"/>
              <a:gd name="connsiteX0" fmla="*/ 1496150 w 1496150"/>
              <a:gd name="connsiteY0" fmla="*/ 0 h 1574459"/>
              <a:gd name="connsiteX1" fmla="*/ 0 w 1496150"/>
              <a:gd name="connsiteY1" fmla="*/ 1574459 h 1574459"/>
              <a:gd name="connsiteX0" fmla="*/ 1496150 w 1496150"/>
              <a:gd name="connsiteY0" fmla="*/ 0 h 1574459"/>
              <a:gd name="connsiteX1" fmla="*/ 0 w 1496150"/>
              <a:gd name="connsiteY1" fmla="*/ 1574459 h 1574459"/>
            </a:gdLst>
            <a:ahLst/>
            <a:cxnLst>
              <a:cxn ang="0">
                <a:pos x="connsiteX0" y="connsiteY0"/>
              </a:cxn>
              <a:cxn ang="0">
                <a:pos x="connsiteX1" y="connsiteY1"/>
              </a:cxn>
            </a:cxnLst>
            <a:rect l="l" t="t" r="r" b="b"/>
            <a:pathLst>
              <a:path w="1496150" h="1574459">
                <a:moveTo>
                  <a:pt x="1496150" y="0"/>
                </a:moveTo>
                <a:cubicBezTo>
                  <a:pt x="1080019" y="75424"/>
                  <a:pt x="76186" y="620259"/>
                  <a:pt x="0" y="1574459"/>
                </a:cubicBezTo>
              </a:path>
            </a:pathLst>
          </a:custGeom>
          <a:noFill/>
          <a:ln w="47625" cap="flat" cmpd="sng" algn="ctr">
            <a:solidFill>
              <a:schemeClr val="bg1"/>
            </a:solidFill>
            <a:prstDash val="solid"/>
            <a:round/>
            <a:headEnd type="none" w="med" len="med"/>
            <a:tailEnd type="triangle" w="med" len="med"/>
          </a:ln>
          <a:effectLst/>
        </p:spPr>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entury Gothic" panose="020F0302020204030204"/>
              <a:ea typeface="Osaka" charset="-128"/>
              <a:cs typeface="Arial" panose="020B0604020202020204" pitchFamily="34" charset="0"/>
            </a:endParaRPr>
          </a:p>
        </p:txBody>
      </p:sp>
      <p:sp>
        <p:nvSpPr>
          <p:cNvPr id="168" name="Arrow 6">
            <a:extLst>
              <a:ext uri="{FF2B5EF4-FFF2-40B4-BE49-F238E27FC236}">
                <a16:creationId xmlns:a16="http://schemas.microsoft.com/office/drawing/2014/main" id="{FD2D6D2C-0D5E-48CD-BD08-FF055DCA0962}"/>
              </a:ext>
            </a:extLst>
          </p:cNvPr>
          <p:cNvSpPr>
            <a:spLocks noChangeAspect="1"/>
          </p:cNvSpPr>
          <p:nvPr/>
        </p:nvSpPr>
        <p:spPr bwMode="auto">
          <a:xfrm rot="4610140" flipH="1" flipV="1">
            <a:off x="9921803" y="3315691"/>
            <a:ext cx="696812" cy="1085554"/>
          </a:xfrm>
          <a:custGeom>
            <a:avLst/>
            <a:gdLst>
              <a:gd name="connsiteX0" fmla="*/ 778933 w 778933"/>
              <a:gd name="connsiteY0" fmla="*/ 0 h 762000"/>
              <a:gd name="connsiteX1" fmla="*/ 440267 w 778933"/>
              <a:gd name="connsiteY1" fmla="*/ 135466 h 762000"/>
              <a:gd name="connsiteX2" fmla="*/ 0 w 778933"/>
              <a:gd name="connsiteY2" fmla="*/ 762000 h 762000"/>
              <a:gd name="connsiteX0" fmla="*/ 965200 w 965200"/>
              <a:gd name="connsiteY0" fmla="*/ 0 h 2015067"/>
              <a:gd name="connsiteX1" fmla="*/ 440267 w 965200"/>
              <a:gd name="connsiteY1" fmla="*/ 1388533 h 2015067"/>
              <a:gd name="connsiteX2" fmla="*/ 0 w 965200"/>
              <a:gd name="connsiteY2" fmla="*/ 2015067 h 2015067"/>
              <a:gd name="connsiteX0" fmla="*/ 812800 w 812800"/>
              <a:gd name="connsiteY0" fmla="*/ 0 h 2201334"/>
              <a:gd name="connsiteX1" fmla="*/ 287867 w 812800"/>
              <a:gd name="connsiteY1" fmla="*/ 1388533 h 2201334"/>
              <a:gd name="connsiteX2" fmla="*/ 0 w 812800"/>
              <a:gd name="connsiteY2" fmla="*/ 2201334 h 2201334"/>
              <a:gd name="connsiteX0" fmla="*/ 991327 w 991327"/>
              <a:gd name="connsiteY0" fmla="*/ 0 h 2201334"/>
              <a:gd name="connsiteX1" fmla="*/ 26128 w 991327"/>
              <a:gd name="connsiteY1" fmla="*/ 1134533 h 2201334"/>
              <a:gd name="connsiteX2" fmla="*/ 178527 w 991327"/>
              <a:gd name="connsiteY2" fmla="*/ 2201334 h 2201334"/>
              <a:gd name="connsiteX0" fmla="*/ 1319717 w 1319717"/>
              <a:gd name="connsiteY0" fmla="*/ 0 h 2201334"/>
              <a:gd name="connsiteX1" fmla="*/ 15851 w 1319717"/>
              <a:gd name="connsiteY1" fmla="*/ 897466 h 2201334"/>
              <a:gd name="connsiteX2" fmla="*/ 506917 w 1319717"/>
              <a:gd name="connsiteY2" fmla="*/ 2201334 h 2201334"/>
              <a:gd name="connsiteX0" fmla="*/ 1214805 w 1214805"/>
              <a:gd name="connsiteY0" fmla="*/ 0 h 2421468"/>
              <a:gd name="connsiteX1" fmla="*/ 12539 w 1214805"/>
              <a:gd name="connsiteY1" fmla="*/ 1117600 h 2421468"/>
              <a:gd name="connsiteX2" fmla="*/ 503605 w 1214805"/>
              <a:gd name="connsiteY2" fmla="*/ 2421468 h 2421468"/>
              <a:gd name="connsiteX0" fmla="*/ 1214805 w 1214805"/>
              <a:gd name="connsiteY0" fmla="*/ 0 h 2455335"/>
              <a:gd name="connsiteX1" fmla="*/ 12539 w 1214805"/>
              <a:gd name="connsiteY1" fmla="*/ 1151467 h 2455335"/>
              <a:gd name="connsiteX2" fmla="*/ 503605 w 1214805"/>
              <a:gd name="connsiteY2" fmla="*/ 2455335 h 2455335"/>
              <a:gd name="connsiteX0" fmla="*/ 1245444 w 1245444"/>
              <a:gd name="connsiteY0" fmla="*/ 0 h 2150535"/>
              <a:gd name="connsiteX1" fmla="*/ 43178 w 1245444"/>
              <a:gd name="connsiteY1" fmla="*/ 1151467 h 2150535"/>
              <a:gd name="connsiteX2" fmla="*/ 161711 w 1245444"/>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264312 w 1264312"/>
              <a:gd name="connsiteY0" fmla="*/ 0 h 2150535"/>
              <a:gd name="connsiteX1" fmla="*/ 62046 w 1264312"/>
              <a:gd name="connsiteY1" fmla="*/ 1151467 h 2150535"/>
              <a:gd name="connsiteX2" fmla="*/ 180579 w 1264312"/>
              <a:gd name="connsiteY2" fmla="*/ 2150535 h 2150535"/>
              <a:gd name="connsiteX0" fmla="*/ 1310921 w 1310921"/>
              <a:gd name="connsiteY0" fmla="*/ 0 h 2150535"/>
              <a:gd name="connsiteX1" fmla="*/ 108655 w 1310921"/>
              <a:gd name="connsiteY1" fmla="*/ 1151467 h 2150535"/>
              <a:gd name="connsiteX2" fmla="*/ 227188 w 1310921"/>
              <a:gd name="connsiteY2" fmla="*/ 2150535 h 2150535"/>
              <a:gd name="connsiteX0" fmla="*/ 1322018 w 1322018"/>
              <a:gd name="connsiteY0" fmla="*/ 0 h 2150535"/>
              <a:gd name="connsiteX1" fmla="*/ 102819 w 1322018"/>
              <a:gd name="connsiteY1" fmla="*/ 982134 h 2150535"/>
              <a:gd name="connsiteX2" fmla="*/ 238285 w 1322018"/>
              <a:gd name="connsiteY2" fmla="*/ 2150535 h 2150535"/>
              <a:gd name="connsiteX0" fmla="*/ 1390064 w 1390064"/>
              <a:gd name="connsiteY0" fmla="*/ 0 h 2032002"/>
              <a:gd name="connsiteX1" fmla="*/ 170865 w 1390064"/>
              <a:gd name="connsiteY1" fmla="*/ 982134 h 2032002"/>
              <a:gd name="connsiteX2" fmla="*/ 170864 w 1390064"/>
              <a:gd name="connsiteY2" fmla="*/ 2032002 h 2032002"/>
              <a:gd name="connsiteX0" fmla="*/ 1219199 w 1219199"/>
              <a:gd name="connsiteY0" fmla="*/ 0 h 982134"/>
              <a:gd name="connsiteX1" fmla="*/ 0 w 1219199"/>
              <a:gd name="connsiteY1" fmla="*/ 982134 h 982134"/>
              <a:gd name="connsiteX0" fmla="*/ 1066083 w 1066083"/>
              <a:gd name="connsiteY0" fmla="*/ 0 h 785648"/>
              <a:gd name="connsiteX1" fmla="*/ 0 w 1066083"/>
              <a:gd name="connsiteY1" fmla="*/ 785648 h 785648"/>
              <a:gd name="connsiteX0" fmla="*/ 1066083 w 1066083"/>
              <a:gd name="connsiteY0" fmla="*/ 0 h 785648"/>
              <a:gd name="connsiteX1" fmla="*/ 0 w 1066083"/>
              <a:gd name="connsiteY1" fmla="*/ 785648 h 785648"/>
              <a:gd name="connsiteX0" fmla="*/ 1066083 w 1066083"/>
              <a:gd name="connsiteY0" fmla="*/ 0 h 812857"/>
              <a:gd name="connsiteX1" fmla="*/ 0 w 1066083"/>
              <a:gd name="connsiteY1" fmla="*/ 785648 h 812857"/>
              <a:gd name="connsiteX0" fmla="*/ 634238 w 634238"/>
              <a:gd name="connsiteY0" fmla="*/ 0 h 1338613"/>
              <a:gd name="connsiteX1" fmla="*/ 0 w 634238"/>
              <a:gd name="connsiteY1" fmla="*/ 1320200 h 1338613"/>
              <a:gd name="connsiteX0" fmla="*/ 652469 w 652469"/>
              <a:gd name="connsiteY0" fmla="*/ 0 h 1320199"/>
              <a:gd name="connsiteX1" fmla="*/ 18231 w 652469"/>
              <a:gd name="connsiteY1" fmla="*/ 1320200 h 1320199"/>
              <a:gd name="connsiteX0" fmla="*/ 505295 w 505295"/>
              <a:gd name="connsiteY0" fmla="*/ 0 h 1275159"/>
              <a:gd name="connsiteX1" fmla="*/ 22731 w 505295"/>
              <a:gd name="connsiteY1" fmla="*/ 1275158 h 1275159"/>
              <a:gd name="connsiteX0" fmla="*/ 584401 w 584401"/>
              <a:gd name="connsiteY0" fmla="*/ 0 h 1275158"/>
              <a:gd name="connsiteX1" fmla="*/ 101837 w 584401"/>
              <a:gd name="connsiteY1" fmla="*/ 1275158 h 1275158"/>
              <a:gd name="connsiteX0" fmla="*/ 1063066 w 1063066"/>
              <a:gd name="connsiteY0" fmla="*/ 0 h 1271870"/>
              <a:gd name="connsiteX1" fmla="*/ 67666 w 1063066"/>
              <a:gd name="connsiteY1" fmla="*/ 1271870 h 1271870"/>
              <a:gd name="connsiteX0" fmla="*/ 995400 w 995400"/>
              <a:gd name="connsiteY0" fmla="*/ 0 h 1271870"/>
              <a:gd name="connsiteX1" fmla="*/ 0 w 995400"/>
              <a:gd name="connsiteY1" fmla="*/ 1271870 h 1271870"/>
              <a:gd name="connsiteX0" fmla="*/ 1313007 w 1313008"/>
              <a:gd name="connsiteY0" fmla="*/ 0 h 1509080"/>
              <a:gd name="connsiteX1" fmla="*/ 0 w 1313008"/>
              <a:gd name="connsiteY1" fmla="*/ 1509080 h 1509080"/>
              <a:gd name="connsiteX0" fmla="*/ 1313007 w 1313007"/>
              <a:gd name="connsiteY0" fmla="*/ 0 h 1509080"/>
              <a:gd name="connsiteX1" fmla="*/ 0 w 1313007"/>
              <a:gd name="connsiteY1" fmla="*/ 1509080 h 1509080"/>
              <a:gd name="connsiteX0" fmla="*/ 1377647 w 1377646"/>
              <a:gd name="connsiteY0" fmla="*/ 0 h 1535712"/>
              <a:gd name="connsiteX1" fmla="*/ 0 w 1377646"/>
              <a:gd name="connsiteY1" fmla="*/ 1535712 h 1535712"/>
            </a:gdLst>
            <a:ahLst/>
            <a:cxnLst>
              <a:cxn ang="0">
                <a:pos x="connsiteX0" y="connsiteY0"/>
              </a:cxn>
              <a:cxn ang="0">
                <a:pos x="connsiteX1" y="connsiteY1"/>
              </a:cxn>
            </a:cxnLst>
            <a:rect l="l" t="t" r="r" b="b"/>
            <a:pathLst>
              <a:path w="1377646" h="1535712">
                <a:moveTo>
                  <a:pt x="1377647" y="0"/>
                </a:moveTo>
                <a:cubicBezTo>
                  <a:pt x="1061713" y="98530"/>
                  <a:pt x="76186" y="581512"/>
                  <a:pt x="0" y="1535712"/>
                </a:cubicBezTo>
              </a:path>
            </a:pathLst>
          </a:custGeom>
          <a:noFill/>
          <a:ln w="47625" cap="flat" cmpd="sng" algn="ctr">
            <a:solidFill>
              <a:schemeClr val="bg1"/>
            </a:solidFill>
            <a:prstDash val="solid"/>
            <a:round/>
            <a:headEnd type="none" w="med" len="med"/>
            <a:tailEnd type="triangle" w="med" len="med"/>
          </a:ln>
          <a:effectLst/>
        </p:spPr>
        <p:txBody>
          <a:bodyPr rtlCol="0"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entury Gothic" panose="020F0302020204030204"/>
              <a:ea typeface="Osaka" charset="-128"/>
              <a:cs typeface="Arial" panose="020B0604020202020204" pitchFamily="34" charset="0"/>
            </a:endParaRPr>
          </a:p>
        </p:txBody>
      </p:sp>
      <p:sp>
        <p:nvSpPr>
          <p:cNvPr id="161" name="TextBox 160">
            <a:extLst>
              <a:ext uri="{FF2B5EF4-FFF2-40B4-BE49-F238E27FC236}">
                <a16:creationId xmlns:a16="http://schemas.microsoft.com/office/drawing/2014/main" id="{962DA11B-9247-41FB-98F1-3A809B89DD98}"/>
              </a:ext>
            </a:extLst>
          </p:cNvPr>
          <p:cNvSpPr txBox="1">
            <a:spLocks noChangeAspect="1"/>
          </p:cNvSpPr>
          <p:nvPr/>
        </p:nvSpPr>
        <p:spPr>
          <a:xfrm>
            <a:off x="8652428" y="2977863"/>
            <a:ext cx="851911"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Light Zone</a:t>
            </a:r>
          </a:p>
        </p:txBody>
      </p:sp>
      <p:grpSp>
        <p:nvGrpSpPr>
          <p:cNvPr id="2" name="Group 1">
            <a:extLst>
              <a:ext uri="{FF2B5EF4-FFF2-40B4-BE49-F238E27FC236}">
                <a16:creationId xmlns:a16="http://schemas.microsoft.com/office/drawing/2014/main" id="{CCCFFAF3-EEE7-0549-9BF7-15A861675A1C}"/>
              </a:ext>
            </a:extLst>
          </p:cNvPr>
          <p:cNvGrpSpPr/>
          <p:nvPr/>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91E3084F-B05E-5F65-678A-BE21AF90B73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8" name="Rectangle 8">
              <a:extLst>
                <a:ext uri="{FF2B5EF4-FFF2-40B4-BE49-F238E27FC236}">
                  <a16:creationId xmlns:a16="http://schemas.microsoft.com/office/drawing/2014/main" id="{BE0F6055-F5C6-8855-FCF1-E3995B9FED1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13929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26">
            <a:extLst>
              <a:ext uri="{FF2B5EF4-FFF2-40B4-BE49-F238E27FC236}">
                <a16:creationId xmlns:a16="http://schemas.microsoft.com/office/drawing/2014/main" id="{D20E7A97-3AC3-ED4F-2A84-91D246005C06}"/>
              </a:ext>
            </a:extLst>
          </p:cNvPr>
          <p:cNvSpPr/>
          <p:nvPr/>
        </p:nvSpPr>
        <p:spPr bwMode="auto">
          <a:xfrm>
            <a:off x="7169768" y="2957968"/>
            <a:ext cx="3905983" cy="2202904"/>
          </a:xfrm>
          <a:custGeom>
            <a:avLst/>
            <a:gdLst>
              <a:gd name="connsiteX0" fmla="*/ 7917 w 3776354"/>
              <a:gd name="connsiteY0" fmla="*/ 0 h 2533403"/>
              <a:gd name="connsiteX1" fmla="*/ 166255 w 3776354"/>
              <a:gd name="connsiteY1" fmla="*/ 0 h 2533403"/>
              <a:gd name="connsiteX2" fmla="*/ 166255 w 3776354"/>
              <a:gd name="connsiteY2" fmla="*/ 23751 h 2533403"/>
              <a:gd name="connsiteX3" fmla="*/ 190006 w 3776354"/>
              <a:gd name="connsiteY3" fmla="*/ 23751 h 2533403"/>
              <a:gd name="connsiteX4" fmla="*/ 190006 w 3776354"/>
              <a:gd name="connsiteY4" fmla="*/ 257299 h 2533403"/>
              <a:gd name="connsiteX5" fmla="*/ 253341 w 3776354"/>
              <a:gd name="connsiteY5" fmla="*/ 257299 h 2533403"/>
              <a:gd name="connsiteX6" fmla="*/ 253341 w 3776354"/>
              <a:gd name="connsiteY6" fmla="*/ 257299 h 2533403"/>
              <a:gd name="connsiteX7" fmla="*/ 253341 w 3776354"/>
              <a:gd name="connsiteY7" fmla="*/ 288967 h 2533403"/>
              <a:gd name="connsiteX8" fmla="*/ 340426 w 3776354"/>
              <a:gd name="connsiteY8" fmla="*/ 288967 h 2533403"/>
              <a:gd name="connsiteX9" fmla="*/ 340426 w 3776354"/>
              <a:gd name="connsiteY9" fmla="*/ 336468 h 2533403"/>
              <a:gd name="connsiteX10" fmla="*/ 380011 w 3776354"/>
              <a:gd name="connsiteY10" fmla="*/ 336468 h 2533403"/>
              <a:gd name="connsiteX11" fmla="*/ 380011 w 3776354"/>
              <a:gd name="connsiteY11" fmla="*/ 380011 h 2533403"/>
              <a:gd name="connsiteX12" fmla="*/ 423554 w 3776354"/>
              <a:gd name="connsiteY12" fmla="*/ 380011 h 2533403"/>
              <a:gd name="connsiteX13" fmla="*/ 423554 w 3776354"/>
              <a:gd name="connsiteY13" fmla="*/ 423554 h 2533403"/>
              <a:gd name="connsiteX14" fmla="*/ 482930 w 3776354"/>
              <a:gd name="connsiteY14" fmla="*/ 423554 h 2533403"/>
              <a:gd name="connsiteX15" fmla="*/ 482930 w 3776354"/>
              <a:gd name="connsiteY15" fmla="*/ 518556 h 2533403"/>
              <a:gd name="connsiteX16" fmla="*/ 546265 w 3776354"/>
              <a:gd name="connsiteY16" fmla="*/ 518556 h 2533403"/>
              <a:gd name="connsiteX17" fmla="*/ 546265 w 3776354"/>
              <a:gd name="connsiteY17" fmla="*/ 570016 h 2533403"/>
              <a:gd name="connsiteX18" fmla="*/ 752104 w 3776354"/>
              <a:gd name="connsiteY18" fmla="*/ 570016 h 2533403"/>
              <a:gd name="connsiteX19" fmla="*/ 752104 w 3776354"/>
              <a:gd name="connsiteY19" fmla="*/ 617517 h 2533403"/>
              <a:gd name="connsiteX20" fmla="*/ 752104 w 3776354"/>
              <a:gd name="connsiteY20" fmla="*/ 617517 h 2533403"/>
              <a:gd name="connsiteX21" fmla="*/ 783772 w 3776354"/>
              <a:gd name="connsiteY21" fmla="*/ 617517 h 2533403"/>
              <a:gd name="connsiteX22" fmla="*/ 783772 w 3776354"/>
              <a:gd name="connsiteY22" fmla="*/ 661060 h 2533403"/>
              <a:gd name="connsiteX23" fmla="*/ 819398 w 3776354"/>
              <a:gd name="connsiteY23" fmla="*/ 661060 h 2533403"/>
              <a:gd name="connsiteX24" fmla="*/ 819398 w 3776354"/>
              <a:gd name="connsiteY24" fmla="*/ 724395 h 2533403"/>
              <a:gd name="connsiteX25" fmla="*/ 1231076 w 3776354"/>
              <a:gd name="connsiteY25" fmla="*/ 724395 h 2533403"/>
              <a:gd name="connsiteX26" fmla="*/ 1231076 w 3776354"/>
              <a:gd name="connsiteY26" fmla="*/ 783772 h 2533403"/>
              <a:gd name="connsiteX27" fmla="*/ 1678380 w 3776354"/>
              <a:gd name="connsiteY27" fmla="*/ 783772 h 2533403"/>
              <a:gd name="connsiteX28" fmla="*/ 1678380 w 3776354"/>
              <a:gd name="connsiteY28" fmla="*/ 898567 h 2533403"/>
              <a:gd name="connsiteX29" fmla="*/ 2117767 w 3776354"/>
              <a:gd name="connsiteY29" fmla="*/ 898567 h 2533403"/>
              <a:gd name="connsiteX30" fmla="*/ 2117767 w 3776354"/>
              <a:gd name="connsiteY30" fmla="*/ 961902 h 2533403"/>
              <a:gd name="connsiteX31" fmla="*/ 2133600 w 3776354"/>
              <a:gd name="connsiteY31" fmla="*/ 961902 h 2533403"/>
              <a:gd name="connsiteX32" fmla="*/ 2133600 w 3776354"/>
              <a:gd name="connsiteY32" fmla="*/ 1017320 h 2533403"/>
              <a:gd name="connsiteX33" fmla="*/ 2196935 w 3776354"/>
              <a:gd name="connsiteY33" fmla="*/ 1017320 h 2533403"/>
              <a:gd name="connsiteX34" fmla="*/ 2196935 w 3776354"/>
              <a:gd name="connsiteY34" fmla="*/ 1068780 h 2533403"/>
              <a:gd name="connsiteX35" fmla="*/ 2260271 w 3776354"/>
              <a:gd name="connsiteY35" fmla="*/ 1068780 h 2533403"/>
              <a:gd name="connsiteX36" fmla="*/ 2260271 w 3776354"/>
              <a:gd name="connsiteY36" fmla="*/ 1128156 h 2533403"/>
              <a:gd name="connsiteX37" fmla="*/ 2569029 w 3776354"/>
              <a:gd name="connsiteY37" fmla="*/ 1128156 h 2533403"/>
              <a:gd name="connsiteX38" fmla="*/ 2569029 w 3776354"/>
              <a:gd name="connsiteY38" fmla="*/ 1187533 h 2533403"/>
              <a:gd name="connsiteX39" fmla="*/ 2584863 w 3776354"/>
              <a:gd name="connsiteY39" fmla="*/ 1187533 h 2533403"/>
              <a:gd name="connsiteX40" fmla="*/ 2584863 w 3776354"/>
              <a:gd name="connsiteY40" fmla="*/ 1231076 h 2533403"/>
              <a:gd name="connsiteX41" fmla="*/ 3289465 w 3776354"/>
              <a:gd name="connsiteY41" fmla="*/ 1231076 h 2533403"/>
              <a:gd name="connsiteX42" fmla="*/ 3289465 w 3776354"/>
              <a:gd name="connsiteY42" fmla="*/ 1278577 h 2533403"/>
              <a:gd name="connsiteX43" fmla="*/ 3776354 w 3776354"/>
              <a:gd name="connsiteY43" fmla="*/ 1278577 h 2533403"/>
              <a:gd name="connsiteX44" fmla="*/ 3776354 w 3776354"/>
              <a:gd name="connsiteY44" fmla="*/ 2533403 h 2533403"/>
              <a:gd name="connsiteX45" fmla="*/ 3305299 w 3776354"/>
              <a:gd name="connsiteY45" fmla="*/ 2533403 h 2533403"/>
              <a:gd name="connsiteX46" fmla="*/ 3305299 w 3776354"/>
              <a:gd name="connsiteY46" fmla="*/ 2470068 h 2533403"/>
              <a:gd name="connsiteX47" fmla="*/ 2596738 w 3776354"/>
              <a:gd name="connsiteY47" fmla="*/ 2470068 h 2533403"/>
              <a:gd name="connsiteX48" fmla="*/ 2596738 w 3776354"/>
              <a:gd name="connsiteY48" fmla="*/ 2398816 h 2533403"/>
              <a:gd name="connsiteX49" fmla="*/ 2596738 w 3776354"/>
              <a:gd name="connsiteY49" fmla="*/ 2398816 h 2533403"/>
              <a:gd name="connsiteX50" fmla="*/ 2569029 w 3776354"/>
              <a:gd name="connsiteY50" fmla="*/ 2398816 h 2533403"/>
              <a:gd name="connsiteX51" fmla="*/ 2569029 w 3776354"/>
              <a:gd name="connsiteY51" fmla="*/ 2339439 h 2533403"/>
              <a:gd name="connsiteX52" fmla="*/ 2252354 w 3776354"/>
              <a:gd name="connsiteY52" fmla="*/ 2339439 h 2533403"/>
              <a:gd name="connsiteX53" fmla="*/ 2252354 w 3776354"/>
              <a:gd name="connsiteY53" fmla="*/ 2252354 h 2533403"/>
              <a:gd name="connsiteX54" fmla="*/ 2208811 w 3776354"/>
              <a:gd name="connsiteY54" fmla="*/ 2252354 h 2533403"/>
              <a:gd name="connsiteX55" fmla="*/ 2208811 w 3776354"/>
              <a:gd name="connsiteY55" fmla="*/ 2177143 h 2533403"/>
              <a:gd name="connsiteX56" fmla="*/ 2137559 w 3776354"/>
              <a:gd name="connsiteY56" fmla="*/ 2177143 h 2533403"/>
              <a:gd name="connsiteX57" fmla="*/ 2137559 w 3776354"/>
              <a:gd name="connsiteY57" fmla="*/ 2078182 h 2533403"/>
              <a:gd name="connsiteX58" fmla="*/ 2137559 w 3776354"/>
              <a:gd name="connsiteY58" fmla="*/ 2078182 h 2533403"/>
              <a:gd name="connsiteX59" fmla="*/ 2113808 w 3776354"/>
              <a:gd name="connsiteY59" fmla="*/ 2078182 h 2533403"/>
              <a:gd name="connsiteX60" fmla="*/ 2113808 w 3776354"/>
              <a:gd name="connsiteY60" fmla="*/ 1999013 h 2533403"/>
              <a:gd name="connsiteX61" fmla="*/ 1678380 w 3776354"/>
              <a:gd name="connsiteY61" fmla="*/ 1999013 h 2533403"/>
              <a:gd name="connsiteX62" fmla="*/ 1678380 w 3776354"/>
              <a:gd name="connsiteY62" fmla="*/ 1820884 h 2533403"/>
              <a:gd name="connsiteX63" fmla="*/ 1219200 w 3776354"/>
              <a:gd name="connsiteY63" fmla="*/ 1820884 h 2533403"/>
              <a:gd name="connsiteX64" fmla="*/ 1219200 w 3776354"/>
              <a:gd name="connsiteY64" fmla="*/ 1749632 h 2533403"/>
              <a:gd name="connsiteX65" fmla="*/ 823356 w 3776354"/>
              <a:gd name="connsiteY65" fmla="*/ 1749632 h 2533403"/>
              <a:gd name="connsiteX66" fmla="*/ 823356 w 3776354"/>
              <a:gd name="connsiteY66" fmla="*/ 1694213 h 2533403"/>
              <a:gd name="connsiteX67" fmla="*/ 787730 w 3776354"/>
              <a:gd name="connsiteY67" fmla="*/ 1694213 h 2533403"/>
              <a:gd name="connsiteX68" fmla="*/ 787730 w 3776354"/>
              <a:gd name="connsiteY68" fmla="*/ 1646712 h 2533403"/>
              <a:gd name="connsiteX69" fmla="*/ 752104 w 3776354"/>
              <a:gd name="connsiteY69" fmla="*/ 1646712 h 2533403"/>
              <a:gd name="connsiteX70" fmla="*/ 752104 w 3776354"/>
              <a:gd name="connsiteY70" fmla="*/ 1599211 h 2533403"/>
              <a:gd name="connsiteX71" fmla="*/ 554182 w 3776354"/>
              <a:gd name="connsiteY71" fmla="*/ 1599211 h 2533403"/>
              <a:gd name="connsiteX72" fmla="*/ 554182 w 3776354"/>
              <a:gd name="connsiteY72" fmla="*/ 1551710 h 2533403"/>
              <a:gd name="connsiteX73" fmla="*/ 498764 w 3776354"/>
              <a:gd name="connsiteY73" fmla="*/ 1551710 h 2533403"/>
              <a:gd name="connsiteX74" fmla="*/ 498764 w 3776354"/>
              <a:gd name="connsiteY74" fmla="*/ 1512125 h 2533403"/>
              <a:gd name="connsiteX75" fmla="*/ 494806 w 3776354"/>
              <a:gd name="connsiteY75" fmla="*/ 1512125 h 2533403"/>
              <a:gd name="connsiteX76" fmla="*/ 494806 w 3776354"/>
              <a:gd name="connsiteY76" fmla="*/ 1456707 h 2533403"/>
              <a:gd name="connsiteX77" fmla="*/ 423554 w 3776354"/>
              <a:gd name="connsiteY77" fmla="*/ 1456707 h 2533403"/>
              <a:gd name="connsiteX78" fmla="*/ 423554 w 3776354"/>
              <a:gd name="connsiteY78" fmla="*/ 1409206 h 2533403"/>
              <a:gd name="connsiteX79" fmla="*/ 372094 w 3776354"/>
              <a:gd name="connsiteY79" fmla="*/ 1409206 h 2533403"/>
              <a:gd name="connsiteX80" fmla="*/ 372094 w 3776354"/>
              <a:gd name="connsiteY80" fmla="*/ 1365663 h 2533403"/>
              <a:gd name="connsiteX81" fmla="*/ 372094 w 3776354"/>
              <a:gd name="connsiteY81" fmla="*/ 1365663 h 2533403"/>
              <a:gd name="connsiteX82" fmla="*/ 372094 w 3776354"/>
              <a:gd name="connsiteY82" fmla="*/ 1365663 h 2533403"/>
              <a:gd name="connsiteX83" fmla="*/ 348343 w 3776354"/>
              <a:gd name="connsiteY83" fmla="*/ 1365663 h 2533403"/>
              <a:gd name="connsiteX84" fmla="*/ 348343 w 3776354"/>
              <a:gd name="connsiteY84" fmla="*/ 1326078 h 2533403"/>
              <a:gd name="connsiteX85" fmla="*/ 257299 w 3776354"/>
              <a:gd name="connsiteY85" fmla="*/ 1326078 h 2533403"/>
              <a:gd name="connsiteX86" fmla="*/ 257299 w 3776354"/>
              <a:gd name="connsiteY86" fmla="*/ 1302328 h 2533403"/>
              <a:gd name="connsiteX87" fmla="*/ 201881 w 3776354"/>
              <a:gd name="connsiteY87" fmla="*/ 1302328 h 2533403"/>
              <a:gd name="connsiteX88" fmla="*/ 201881 w 3776354"/>
              <a:gd name="connsiteY88" fmla="*/ 1278577 h 2533403"/>
              <a:gd name="connsiteX89" fmla="*/ 190006 w 3776354"/>
              <a:gd name="connsiteY89" fmla="*/ 1278577 h 2533403"/>
              <a:gd name="connsiteX90" fmla="*/ 190006 w 3776354"/>
              <a:gd name="connsiteY90" fmla="*/ 1258785 h 2533403"/>
              <a:gd name="connsiteX91" fmla="*/ 0 w 3776354"/>
              <a:gd name="connsiteY91" fmla="*/ 1258785 h 2533403"/>
              <a:gd name="connsiteX92" fmla="*/ 7917 w 3776354"/>
              <a:gd name="connsiteY92" fmla="*/ 0 h 2533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776354" h="2533403">
                <a:moveTo>
                  <a:pt x="7917" y="0"/>
                </a:moveTo>
                <a:lnTo>
                  <a:pt x="166255" y="0"/>
                </a:lnTo>
                <a:lnTo>
                  <a:pt x="166255" y="23751"/>
                </a:lnTo>
                <a:lnTo>
                  <a:pt x="190006" y="23751"/>
                </a:lnTo>
                <a:lnTo>
                  <a:pt x="190006" y="257299"/>
                </a:lnTo>
                <a:lnTo>
                  <a:pt x="253341" y="257299"/>
                </a:lnTo>
                <a:lnTo>
                  <a:pt x="253341" y="257299"/>
                </a:lnTo>
                <a:lnTo>
                  <a:pt x="253341" y="288967"/>
                </a:lnTo>
                <a:lnTo>
                  <a:pt x="340426" y="288967"/>
                </a:lnTo>
                <a:lnTo>
                  <a:pt x="340426" y="336468"/>
                </a:lnTo>
                <a:lnTo>
                  <a:pt x="380011" y="336468"/>
                </a:lnTo>
                <a:lnTo>
                  <a:pt x="380011" y="380011"/>
                </a:lnTo>
                <a:lnTo>
                  <a:pt x="423554" y="380011"/>
                </a:lnTo>
                <a:lnTo>
                  <a:pt x="423554" y="423554"/>
                </a:lnTo>
                <a:lnTo>
                  <a:pt x="482930" y="423554"/>
                </a:lnTo>
                <a:lnTo>
                  <a:pt x="482930" y="518556"/>
                </a:lnTo>
                <a:lnTo>
                  <a:pt x="546265" y="518556"/>
                </a:lnTo>
                <a:lnTo>
                  <a:pt x="546265" y="570016"/>
                </a:lnTo>
                <a:lnTo>
                  <a:pt x="752104" y="570016"/>
                </a:lnTo>
                <a:lnTo>
                  <a:pt x="752104" y="617517"/>
                </a:lnTo>
                <a:lnTo>
                  <a:pt x="752104" y="617517"/>
                </a:lnTo>
                <a:lnTo>
                  <a:pt x="783772" y="617517"/>
                </a:lnTo>
                <a:lnTo>
                  <a:pt x="783772" y="661060"/>
                </a:lnTo>
                <a:lnTo>
                  <a:pt x="819398" y="661060"/>
                </a:lnTo>
                <a:lnTo>
                  <a:pt x="819398" y="724395"/>
                </a:lnTo>
                <a:lnTo>
                  <a:pt x="1231076" y="724395"/>
                </a:lnTo>
                <a:lnTo>
                  <a:pt x="1231076" y="783772"/>
                </a:lnTo>
                <a:lnTo>
                  <a:pt x="1678380" y="783772"/>
                </a:lnTo>
                <a:lnTo>
                  <a:pt x="1678380" y="898567"/>
                </a:lnTo>
                <a:lnTo>
                  <a:pt x="2117767" y="898567"/>
                </a:lnTo>
                <a:lnTo>
                  <a:pt x="2117767" y="961902"/>
                </a:lnTo>
                <a:lnTo>
                  <a:pt x="2133600" y="961902"/>
                </a:lnTo>
                <a:lnTo>
                  <a:pt x="2133600" y="1017320"/>
                </a:lnTo>
                <a:lnTo>
                  <a:pt x="2196935" y="1017320"/>
                </a:lnTo>
                <a:lnTo>
                  <a:pt x="2196935" y="1068780"/>
                </a:lnTo>
                <a:lnTo>
                  <a:pt x="2260271" y="1068780"/>
                </a:lnTo>
                <a:lnTo>
                  <a:pt x="2260271" y="1128156"/>
                </a:lnTo>
                <a:lnTo>
                  <a:pt x="2569029" y="1128156"/>
                </a:lnTo>
                <a:lnTo>
                  <a:pt x="2569029" y="1187533"/>
                </a:lnTo>
                <a:lnTo>
                  <a:pt x="2584863" y="1187533"/>
                </a:lnTo>
                <a:lnTo>
                  <a:pt x="2584863" y="1231076"/>
                </a:lnTo>
                <a:lnTo>
                  <a:pt x="3289465" y="1231076"/>
                </a:lnTo>
                <a:lnTo>
                  <a:pt x="3289465" y="1278577"/>
                </a:lnTo>
                <a:lnTo>
                  <a:pt x="3776354" y="1278577"/>
                </a:lnTo>
                <a:lnTo>
                  <a:pt x="3776354" y="2533403"/>
                </a:lnTo>
                <a:lnTo>
                  <a:pt x="3305299" y="2533403"/>
                </a:lnTo>
                <a:lnTo>
                  <a:pt x="3305299" y="2470068"/>
                </a:lnTo>
                <a:lnTo>
                  <a:pt x="2596738" y="2470068"/>
                </a:lnTo>
                <a:lnTo>
                  <a:pt x="2596738" y="2398816"/>
                </a:lnTo>
                <a:lnTo>
                  <a:pt x="2596738" y="2398816"/>
                </a:lnTo>
                <a:lnTo>
                  <a:pt x="2569029" y="2398816"/>
                </a:lnTo>
                <a:lnTo>
                  <a:pt x="2569029" y="2339439"/>
                </a:lnTo>
                <a:lnTo>
                  <a:pt x="2252354" y="2339439"/>
                </a:lnTo>
                <a:lnTo>
                  <a:pt x="2252354" y="2252354"/>
                </a:lnTo>
                <a:lnTo>
                  <a:pt x="2208811" y="2252354"/>
                </a:lnTo>
                <a:lnTo>
                  <a:pt x="2208811" y="2177143"/>
                </a:lnTo>
                <a:lnTo>
                  <a:pt x="2137559" y="2177143"/>
                </a:lnTo>
                <a:lnTo>
                  <a:pt x="2137559" y="2078182"/>
                </a:lnTo>
                <a:lnTo>
                  <a:pt x="2137559" y="2078182"/>
                </a:lnTo>
                <a:lnTo>
                  <a:pt x="2113808" y="2078182"/>
                </a:lnTo>
                <a:lnTo>
                  <a:pt x="2113808" y="1999013"/>
                </a:lnTo>
                <a:lnTo>
                  <a:pt x="1678380" y="1999013"/>
                </a:lnTo>
                <a:lnTo>
                  <a:pt x="1678380" y="1820884"/>
                </a:lnTo>
                <a:lnTo>
                  <a:pt x="1219200" y="1820884"/>
                </a:lnTo>
                <a:lnTo>
                  <a:pt x="1219200" y="1749632"/>
                </a:lnTo>
                <a:lnTo>
                  <a:pt x="823356" y="1749632"/>
                </a:lnTo>
                <a:lnTo>
                  <a:pt x="823356" y="1694213"/>
                </a:lnTo>
                <a:lnTo>
                  <a:pt x="787730" y="1694213"/>
                </a:lnTo>
                <a:lnTo>
                  <a:pt x="787730" y="1646712"/>
                </a:lnTo>
                <a:lnTo>
                  <a:pt x="752104" y="1646712"/>
                </a:lnTo>
                <a:lnTo>
                  <a:pt x="752104" y="1599211"/>
                </a:lnTo>
                <a:lnTo>
                  <a:pt x="554182" y="1599211"/>
                </a:lnTo>
                <a:lnTo>
                  <a:pt x="554182" y="1551710"/>
                </a:lnTo>
                <a:lnTo>
                  <a:pt x="498764" y="1551710"/>
                </a:lnTo>
                <a:lnTo>
                  <a:pt x="498764" y="1512125"/>
                </a:lnTo>
                <a:lnTo>
                  <a:pt x="494806" y="1512125"/>
                </a:lnTo>
                <a:lnTo>
                  <a:pt x="494806" y="1456707"/>
                </a:lnTo>
                <a:lnTo>
                  <a:pt x="423554" y="1456707"/>
                </a:lnTo>
                <a:lnTo>
                  <a:pt x="423554" y="1409206"/>
                </a:lnTo>
                <a:lnTo>
                  <a:pt x="372094" y="1409206"/>
                </a:lnTo>
                <a:lnTo>
                  <a:pt x="372094" y="1365663"/>
                </a:lnTo>
                <a:lnTo>
                  <a:pt x="372094" y="1365663"/>
                </a:lnTo>
                <a:lnTo>
                  <a:pt x="372094" y="1365663"/>
                </a:lnTo>
                <a:lnTo>
                  <a:pt x="348343" y="1365663"/>
                </a:lnTo>
                <a:lnTo>
                  <a:pt x="348343" y="1326078"/>
                </a:lnTo>
                <a:lnTo>
                  <a:pt x="257299" y="1326078"/>
                </a:lnTo>
                <a:lnTo>
                  <a:pt x="257299" y="1302328"/>
                </a:lnTo>
                <a:lnTo>
                  <a:pt x="201881" y="1302328"/>
                </a:lnTo>
                <a:lnTo>
                  <a:pt x="201881" y="1278577"/>
                </a:lnTo>
                <a:lnTo>
                  <a:pt x="190006" y="1278577"/>
                </a:lnTo>
                <a:lnTo>
                  <a:pt x="190006" y="1258785"/>
                </a:lnTo>
                <a:lnTo>
                  <a:pt x="0" y="1258785"/>
                </a:lnTo>
                <a:lnTo>
                  <a:pt x="7917" y="0"/>
                </a:lnTo>
                <a:close/>
              </a:path>
            </a:pathLst>
          </a:cu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Freeform 108">
            <a:extLst>
              <a:ext uri="{FF2B5EF4-FFF2-40B4-BE49-F238E27FC236}">
                <a16:creationId xmlns:a16="http://schemas.microsoft.com/office/drawing/2014/main" id="{9B8D529D-3A78-A37A-3E2B-2318B35A7D81}"/>
              </a:ext>
            </a:extLst>
          </p:cNvPr>
          <p:cNvSpPr/>
          <p:nvPr/>
        </p:nvSpPr>
        <p:spPr bwMode="auto">
          <a:xfrm>
            <a:off x="1186276" y="2910327"/>
            <a:ext cx="3377681" cy="2612572"/>
          </a:xfrm>
          <a:custGeom>
            <a:avLst/>
            <a:gdLst>
              <a:gd name="connsiteX0" fmla="*/ 0 w 3377681"/>
              <a:gd name="connsiteY0" fmla="*/ 0 h 2612572"/>
              <a:gd name="connsiteX1" fmla="*/ 0 w 3377681"/>
              <a:gd name="connsiteY1" fmla="*/ 1329612 h 2612572"/>
              <a:gd name="connsiteX2" fmla="*/ 965718 w 3377681"/>
              <a:gd name="connsiteY2" fmla="*/ 1329612 h 2612572"/>
              <a:gd name="connsiteX3" fmla="*/ 965718 w 3377681"/>
              <a:gd name="connsiteY3" fmla="*/ 1343608 h 2612572"/>
              <a:gd name="connsiteX4" fmla="*/ 1077685 w 3377681"/>
              <a:gd name="connsiteY4" fmla="*/ 1343608 h 2612572"/>
              <a:gd name="connsiteX5" fmla="*/ 1077685 w 3377681"/>
              <a:gd name="connsiteY5" fmla="*/ 1357604 h 2612572"/>
              <a:gd name="connsiteX6" fmla="*/ 1124338 w 3377681"/>
              <a:gd name="connsiteY6" fmla="*/ 1357604 h 2612572"/>
              <a:gd name="connsiteX7" fmla="*/ 1124338 w 3377681"/>
              <a:gd name="connsiteY7" fmla="*/ 1446245 h 2612572"/>
              <a:gd name="connsiteX8" fmla="*/ 1143000 w 3377681"/>
              <a:gd name="connsiteY8" fmla="*/ 1446245 h 2612572"/>
              <a:gd name="connsiteX9" fmla="*/ 1143000 w 3377681"/>
              <a:gd name="connsiteY9" fmla="*/ 1502229 h 2612572"/>
              <a:gd name="connsiteX10" fmla="*/ 1516224 w 3377681"/>
              <a:gd name="connsiteY10" fmla="*/ 1502229 h 2612572"/>
              <a:gd name="connsiteX11" fmla="*/ 1516224 w 3377681"/>
              <a:gd name="connsiteY11" fmla="*/ 1567543 h 2612572"/>
              <a:gd name="connsiteX12" fmla="*/ 1539551 w 3377681"/>
              <a:gd name="connsiteY12" fmla="*/ 1567543 h 2612572"/>
              <a:gd name="connsiteX13" fmla="*/ 1539551 w 3377681"/>
              <a:gd name="connsiteY13" fmla="*/ 1632857 h 2612572"/>
              <a:gd name="connsiteX14" fmla="*/ 1572208 w 3377681"/>
              <a:gd name="connsiteY14" fmla="*/ 1632857 h 2612572"/>
              <a:gd name="connsiteX15" fmla="*/ 1572208 w 3377681"/>
              <a:gd name="connsiteY15" fmla="*/ 1796143 h 2612572"/>
              <a:gd name="connsiteX16" fmla="*/ 1586204 w 3377681"/>
              <a:gd name="connsiteY16" fmla="*/ 1796143 h 2612572"/>
              <a:gd name="connsiteX17" fmla="*/ 1586204 w 3377681"/>
              <a:gd name="connsiteY17" fmla="*/ 1856792 h 2612572"/>
              <a:gd name="connsiteX18" fmla="*/ 1712167 w 3377681"/>
              <a:gd name="connsiteY18" fmla="*/ 1856792 h 2612572"/>
              <a:gd name="connsiteX19" fmla="*/ 1712167 w 3377681"/>
              <a:gd name="connsiteY19" fmla="*/ 1922106 h 2612572"/>
              <a:gd name="connsiteX20" fmla="*/ 2006081 w 3377681"/>
              <a:gd name="connsiteY20" fmla="*/ 1922106 h 2612572"/>
              <a:gd name="connsiteX21" fmla="*/ 2006081 w 3377681"/>
              <a:gd name="connsiteY21" fmla="*/ 1996751 h 2612572"/>
              <a:gd name="connsiteX22" fmla="*/ 2020077 w 3377681"/>
              <a:gd name="connsiteY22" fmla="*/ 1996751 h 2612572"/>
              <a:gd name="connsiteX23" fmla="*/ 2020077 w 3377681"/>
              <a:gd name="connsiteY23" fmla="*/ 2071396 h 2612572"/>
              <a:gd name="connsiteX24" fmla="*/ 2183363 w 3377681"/>
              <a:gd name="connsiteY24" fmla="*/ 2071396 h 2612572"/>
              <a:gd name="connsiteX25" fmla="*/ 2183363 w 3377681"/>
              <a:gd name="connsiteY25" fmla="*/ 2155372 h 2612572"/>
              <a:gd name="connsiteX26" fmla="*/ 2407298 w 3377681"/>
              <a:gd name="connsiteY26" fmla="*/ 2155372 h 2612572"/>
              <a:gd name="connsiteX27" fmla="*/ 2407298 w 3377681"/>
              <a:gd name="connsiteY27" fmla="*/ 2234682 h 2612572"/>
              <a:gd name="connsiteX28" fmla="*/ 2878493 w 3377681"/>
              <a:gd name="connsiteY28" fmla="*/ 2234682 h 2612572"/>
              <a:gd name="connsiteX29" fmla="*/ 2878493 w 3377681"/>
              <a:gd name="connsiteY29" fmla="*/ 2379306 h 2612572"/>
              <a:gd name="connsiteX30" fmla="*/ 3331028 w 3377681"/>
              <a:gd name="connsiteY30" fmla="*/ 2379306 h 2612572"/>
              <a:gd name="connsiteX31" fmla="*/ 3331028 w 3377681"/>
              <a:gd name="connsiteY31" fmla="*/ 2491274 h 2612572"/>
              <a:gd name="connsiteX32" fmla="*/ 3359020 w 3377681"/>
              <a:gd name="connsiteY32" fmla="*/ 2491274 h 2612572"/>
              <a:gd name="connsiteX33" fmla="*/ 3359020 w 3377681"/>
              <a:gd name="connsiteY33" fmla="*/ 2612572 h 2612572"/>
              <a:gd name="connsiteX34" fmla="*/ 3377681 w 3377681"/>
              <a:gd name="connsiteY34" fmla="*/ 2612572 h 2612572"/>
              <a:gd name="connsiteX35" fmla="*/ 3377681 w 3377681"/>
              <a:gd name="connsiteY35" fmla="*/ 1115008 h 2612572"/>
              <a:gd name="connsiteX36" fmla="*/ 3326363 w 3377681"/>
              <a:gd name="connsiteY36" fmla="*/ 1115008 h 2612572"/>
              <a:gd name="connsiteX37" fmla="*/ 3326363 w 3377681"/>
              <a:gd name="connsiteY37" fmla="*/ 1077686 h 2612572"/>
              <a:gd name="connsiteX38" fmla="*/ 2878493 w 3377681"/>
              <a:gd name="connsiteY38" fmla="*/ 1077686 h 2612572"/>
              <a:gd name="connsiteX39" fmla="*/ 2878493 w 3377681"/>
              <a:gd name="connsiteY39" fmla="*/ 1026368 h 2612572"/>
              <a:gd name="connsiteX40" fmla="*/ 2407298 w 3377681"/>
              <a:gd name="connsiteY40" fmla="*/ 1026368 h 2612572"/>
              <a:gd name="connsiteX41" fmla="*/ 2407298 w 3377681"/>
              <a:gd name="connsiteY41" fmla="*/ 965719 h 2612572"/>
              <a:gd name="connsiteX42" fmla="*/ 2183363 w 3377681"/>
              <a:gd name="connsiteY42" fmla="*/ 965719 h 2612572"/>
              <a:gd name="connsiteX43" fmla="*/ 2183363 w 3377681"/>
              <a:gd name="connsiteY43" fmla="*/ 895739 h 2612572"/>
              <a:gd name="connsiteX44" fmla="*/ 2020077 w 3377681"/>
              <a:gd name="connsiteY44" fmla="*/ 895739 h 2612572"/>
              <a:gd name="connsiteX45" fmla="*/ 2020077 w 3377681"/>
              <a:gd name="connsiteY45" fmla="*/ 825759 h 2612572"/>
              <a:gd name="connsiteX46" fmla="*/ 2010746 w 3377681"/>
              <a:gd name="connsiteY46" fmla="*/ 825759 h 2612572"/>
              <a:gd name="connsiteX47" fmla="*/ 2010746 w 3377681"/>
              <a:gd name="connsiteY47" fmla="*/ 760445 h 2612572"/>
              <a:gd name="connsiteX48" fmla="*/ 1707502 w 3377681"/>
              <a:gd name="connsiteY48" fmla="*/ 760445 h 2612572"/>
              <a:gd name="connsiteX49" fmla="*/ 1707502 w 3377681"/>
              <a:gd name="connsiteY49" fmla="*/ 690466 h 2612572"/>
              <a:gd name="connsiteX50" fmla="*/ 1586204 w 3377681"/>
              <a:gd name="connsiteY50" fmla="*/ 690466 h 2612572"/>
              <a:gd name="connsiteX51" fmla="*/ 1586204 w 3377681"/>
              <a:gd name="connsiteY51" fmla="*/ 634482 h 2612572"/>
              <a:gd name="connsiteX52" fmla="*/ 1567542 w 3377681"/>
              <a:gd name="connsiteY52" fmla="*/ 634482 h 2612572"/>
              <a:gd name="connsiteX53" fmla="*/ 1567542 w 3377681"/>
              <a:gd name="connsiteY53" fmla="*/ 508519 h 2612572"/>
              <a:gd name="connsiteX54" fmla="*/ 1534885 w 3377681"/>
              <a:gd name="connsiteY54" fmla="*/ 508519 h 2612572"/>
              <a:gd name="connsiteX55" fmla="*/ 1534885 w 3377681"/>
              <a:gd name="connsiteY55" fmla="*/ 438539 h 2612572"/>
              <a:gd name="connsiteX56" fmla="*/ 1511559 w 3377681"/>
              <a:gd name="connsiteY56" fmla="*/ 438539 h 2612572"/>
              <a:gd name="connsiteX57" fmla="*/ 1511559 w 3377681"/>
              <a:gd name="connsiteY57" fmla="*/ 377890 h 2612572"/>
              <a:gd name="connsiteX58" fmla="*/ 1133669 w 3377681"/>
              <a:gd name="connsiteY58" fmla="*/ 377890 h 2612572"/>
              <a:gd name="connsiteX59" fmla="*/ 1133669 w 3377681"/>
              <a:gd name="connsiteY59" fmla="*/ 312576 h 2612572"/>
              <a:gd name="connsiteX60" fmla="*/ 1124338 w 3377681"/>
              <a:gd name="connsiteY60" fmla="*/ 312576 h 2612572"/>
              <a:gd name="connsiteX61" fmla="*/ 1124338 w 3377681"/>
              <a:gd name="connsiteY61" fmla="*/ 200608 h 2612572"/>
              <a:gd name="connsiteX62" fmla="*/ 1082351 w 3377681"/>
              <a:gd name="connsiteY62" fmla="*/ 200608 h 2612572"/>
              <a:gd name="connsiteX63" fmla="*/ 1082351 w 3377681"/>
              <a:gd name="connsiteY63" fmla="*/ 158621 h 2612572"/>
              <a:gd name="connsiteX64" fmla="*/ 956387 w 3377681"/>
              <a:gd name="connsiteY64" fmla="*/ 158621 h 2612572"/>
              <a:gd name="connsiteX65" fmla="*/ 956387 w 3377681"/>
              <a:gd name="connsiteY65" fmla="*/ 125964 h 2612572"/>
              <a:gd name="connsiteX66" fmla="*/ 667138 w 3377681"/>
              <a:gd name="connsiteY66" fmla="*/ 125964 h 2612572"/>
              <a:gd name="connsiteX67" fmla="*/ 667138 w 3377681"/>
              <a:gd name="connsiteY67" fmla="*/ 74645 h 2612572"/>
              <a:gd name="connsiteX68" fmla="*/ 648477 w 3377681"/>
              <a:gd name="connsiteY68" fmla="*/ 74645 h 2612572"/>
              <a:gd name="connsiteX69" fmla="*/ 648477 w 3377681"/>
              <a:gd name="connsiteY69" fmla="*/ 74645 h 2612572"/>
              <a:gd name="connsiteX70" fmla="*/ 648477 w 3377681"/>
              <a:gd name="connsiteY70" fmla="*/ 74645 h 2612572"/>
              <a:gd name="connsiteX71" fmla="*/ 634481 w 3377681"/>
              <a:gd name="connsiteY71" fmla="*/ 60649 h 2612572"/>
              <a:gd name="connsiteX72" fmla="*/ 634481 w 3377681"/>
              <a:gd name="connsiteY72" fmla="*/ 60649 h 2612572"/>
              <a:gd name="connsiteX73" fmla="*/ 634481 w 3377681"/>
              <a:gd name="connsiteY73" fmla="*/ 18661 h 2612572"/>
              <a:gd name="connsiteX74" fmla="*/ 396551 w 3377681"/>
              <a:gd name="connsiteY74" fmla="*/ 18661 h 2612572"/>
              <a:gd name="connsiteX75" fmla="*/ 396551 w 3377681"/>
              <a:gd name="connsiteY75" fmla="*/ 0 h 2612572"/>
              <a:gd name="connsiteX76" fmla="*/ 0 w 3377681"/>
              <a:gd name="connsiteY76" fmla="*/ 0 h 2612572"/>
              <a:gd name="connsiteX0" fmla="*/ 0 w 3377681"/>
              <a:gd name="connsiteY0" fmla="*/ 0 h 2612572"/>
              <a:gd name="connsiteX1" fmla="*/ 0 w 3377681"/>
              <a:gd name="connsiteY1" fmla="*/ 1329612 h 2612572"/>
              <a:gd name="connsiteX2" fmla="*/ 965718 w 3377681"/>
              <a:gd name="connsiteY2" fmla="*/ 1329612 h 2612572"/>
              <a:gd name="connsiteX3" fmla="*/ 965718 w 3377681"/>
              <a:gd name="connsiteY3" fmla="*/ 1343608 h 2612572"/>
              <a:gd name="connsiteX4" fmla="*/ 1077685 w 3377681"/>
              <a:gd name="connsiteY4" fmla="*/ 1343608 h 2612572"/>
              <a:gd name="connsiteX5" fmla="*/ 1077685 w 3377681"/>
              <a:gd name="connsiteY5" fmla="*/ 1357604 h 2612572"/>
              <a:gd name="connsiteX6" fmla="*/ 1124338 w 3377681"/>
              <a:gd name="connsiteY6" fmla="*/ 1357604 h 2612572"/>
              <a:gd name="connsiteX7" fmla="*/ 1124338 w 3377681"/>
              <a:gd name="connsiteY7" fmla="*/ 1446245 h 2612572"/>
              <a:gd name="connsiteX8" fmla="*/ 1143000 w 3377681"/>
              <a:gd name="connsiteY8" fmla="*/ 1446245 h 2612572"/>
              <a:gd name="connsiteX9" fmla="*/ 1143000 w 3377681"/>
              <a:gd name="connsiteY9" fmla="*/ 1502229 h 2612572"/>
              <a:gd name="connsiteX10" fmla="*/ 1516224 w 3377681"/>
              <a:gd name="connsiteY10" fmla="*/ 1502229 h 2612572"/>
              <a:gd name="connsiteX11" fmla="*/ 1516224 w 3377681"/>
              <a:gd name="connsiteY11" fmla="*/ 1567543 h 2612572"/>
              <a:gd name="connsiteX12" fmla="*/ 1539551 w 3377681"/>
              <a:gd name="connsiteY12" fmla="*/ 1567543 h 2612572"/>
              <a:gd name="connsiteX13" fmla="*/ 1539551 w 3377681"/>
              <a:gd name="connsiteY13" fmla="*/ 1632857 h 2612572"/>
              <a:gd name="connsiteX14" fmla="*/ 1572208 w 3377681"/>
              <a:gd name="connsiteY14" fmla="*/ 1632857 h 2612572"/>
              <a:gd name="connsiteX15" fmla="*/ 1572208 w 3377681"/>
              <a:gd name="connsiteY15" fmla="*/ 1796143 h 2612572"/>
              <a:gd name="connsiteX16" fmla="*/ 1586204 w 3377681"/>
              <a:gd name="connsiteY16" fmla="*/ 1796143 h 2612572"/>
              <a:gd name="connsiteX17" fmla="*/ 1586204 w 3377681"/>
              <a:gd name="connsiteY17" fmla="*/ 1856792 h 2612572"/>
              <a:gd name="connsiteX18" fmla="*/ 1712167 w 3377681"/>
              <a:gd name="connsiteY18" fmla="*/ 1856792 h 2612572"/>
              <a:gd name="connsiteX19" fmla="*/ 1712167 w 3377681"/>
              <a:gd name="connsiteY19" fmla="*/ 1922106 h 2612572"/>
              <a:gd name="connsiteX20" fmla="*/ 2006081 w 3377681"/>
              <a:gd name="connsiteY20" fmla="*/ 1922106 h 2612572"/>
              <a:gd name="connsiteX21" fmla="*/ 2006081 w 3377681"/>
              <a:gd name="connsiteY21" fmla="*/ 1996751 h 2612572"/>
              <a:gd name="connsiteX22" fmla="*/ 2020077 w 3377681"/>
              <a:gd name="connsiteY22" fmla="*/ 1996751 h 2612572"/>
              <a:gd name="connsiteX23" fmla="*/ 2020077 w 3377681"/>
              <a:gd name="connsiteY23" fmla="*/ 2071396 h 2612572"/>
              <a:gd name="connsiteX24" fmla="*/ 2183363 w 3377681"/>
              <a:gd name="connsiteY24" fmla="*/ 2071396 h 2612572"/>
              <a:gd name="connsiteX25" fmla="*/ 2183363 w 3377681"/>
              <a:gd name="connsiteY25" fmla="*/ 2155372 h 2612572"/>
              <a:gd name="connsiteX26" fmla="*/ 2407298 w 3377681"/>
              <a:gd name="connsiteY26" fmla="*/ 2155372 h 2612572"/>
              <a:gd name="connsiteX27" fmla="*/ 2407298 w 3377681"/>
              <a:gd name="connsiteY27" fmla="*/ 2234682 h 2612572"/>
              <a:gd name="connsiteX28" fmla="*/ 2878493 w 3377681"/>
              <a:gd name="connsiteY28" fmla="*/ 2234682 h 2612572"/>
              <a:gd name="connsiteX29" fmla="*/ 2878493 w 3377681"/>
              <a:gd name="connsiteY29" fmla="*/ 2379306 h 2612572"/>
              <a:gd name="connsiteX30" fmla="*/ 3331028 w 3377681"/>
              <a:gd name="connsiteY30" fmla="*/ 2379306 h 2612572"/>
              <a:gd name="connsiteX31" fmla="*/ 3331028 w 3377681"/>
              <a:gd name="connsiteY31" fmla="*/ 2491274 h 2612572"/>
              <a:gd name="connsiteX32" fmla="*/ 3359020 w 3377681"/>
              <a:gd name="connsiteY32" fmla="*/ 2491274 h 2612572"/>
              <a:gd name="connsiteX33" fmla="*/ 3359020 w 3377681"/>
              <a:gd name="connsiteY33" fmla="*/ 2612572 h 2612572"/>
              <a:gd name="connsiteX34" fmla="*/ 3377681 w 3377681"/>
              <a:gd name="connsiteY34" fmla="*/ 2612572 h 2612572"/>
              <a:gd name="connsiteX35" fmla="*/ 3377681 w 3377681"/>
              <a:gd name="connsiteY35" fmla="*/ 1115008 h 2612572"/>
              <a:gd name="connsiteX36" fmla="*/ 3326363 w 3377681"/>
              <a:gd name="connsiteY36" fmla="*/ 1115008 h 2612572"/>
              <a:gd name="connsiteX37" fmla="*/ 3326363 w 3377681"/>
              <a:gd name="connsiteY37" fmla="*/ 1077686 h 2612572"/>
              <a:gd name="connsiteX38" fmla="*/ 2878493 w 3377681"/>
              <a:gd name="connsiteY38" fmla="*/ 1077686 h 2612572"/>
              <a:gd name="connsiteX39" fmla="*/ 2878493 w 3377681"/>
              <a:gd name="connsiteY39" fmla="*/ 1026368 h 2612572"/>
              <a:gd name="connsiteX40" fmla="*/ 2407298 w 3377681"/>
              <a:gd name="connsiteY40" fmla="*/ 1026368 h 2612572"/>
              <a:gd name="connsiteX41" fmla="*/ 2407298 w 3377681"/>
              <a:gd name="connsiteY41" fmla="*/ 965719 h 2612572"/>
              <a:gd name="connsiteX42" fmla="*/ 2183363 w 3377681"/>
              <a:gd name="connsiteY42" fmla="*/ 965719 h 2612572"/>
              <a:gd name="connsiteX43" fmla="*/ 2183363 w 3377681"/>
              <a:gd name="connsiteY43" fmla="*/ 895739 h 2612572"/>
              <a:gd name="connsiteX44" fmla="*/ 2020077 w 3377681"/>
              <a:gd name="connsiteY44" fmla="*/ 895739 h 2612572"/>
              <a:gd name="connsiteX45" fmla="*/ 2020077 w 3377681"/>
              <a:gd name="connsiteY45" fmla="*/ 825759 h 2612572"/>
              <a:gd name="connsiteX46" fmla="*/ 2010746 w 3377681"/>
              <a:gd name="connsiteY46" fmla="*/ 825759 h 2612572"/>
              <a:gd name="connsiteX47" fmla="*/ 2010746 w 3377681"/>
              <a:gd name="connsiteY47" fmla="*/ 760445 h 2612572"/>
              <a:gd name="connsiteX48" fmla="*/ 1707502 w 3377681"/>
              <a:gd name="connsiteY48" fmla="*/ 760445 h 2612572"/>
              <a:gd name="connsiteX49" fmla="*/ 1707502 w 3377681"/>
              <a:gd name="connsiteY49" fmla="*/ 690466 h 2612572"/>
              <a:gd name="connsiteX50" fmla="*/ 1586204 w 3377681"/>
              <a:gd name="connsiteY50" fmla="*/ 690466 h 2612572"/>
              <a:gd name="connsiteX51" fmla="*/ 1586204 w 3377681"/>
              <a:gd name="connsiteY51" fmla="*/ 634482 h 2612572"/>
              <a:gd name="connsiteX52" fmla="*/ 1567542 w 3377681"/>
              <a:gd name="connsiteY52" fmla="*/ 634482 h 2612572"/>
              <a:gd name="connsiteX53" fmla="*/ 1567542 w 3377681"/>
              <a:gd name="connsiteY53" fmla="*/ 508519 h 2612572"/>
              <a:gd name="connsiteX54" fmla="*/ 1534885 w 3377681"/>
              <a:gd name="connsiteY54" fmla="*/ 508519 h 2612572"/>
              <a:gd name="connsiteX55" fmla="*/ 1534885 w 3377681"/>
              <a:gd name="connsiteY55" fmla="*/ 438539 h 2612572"/>
              <a:gd name="connsiteX56" fmla="*/ 1511559 w 3377681"/>
              <a:gd name="connsiteY56" fmla="*/ 438539 h 2612572"/>
              <a:gd name="connsiteX57" fmla="*/ 1511559 w 3377681"/>
              <a:gd name="connsiteY57" fmla="*/ 377890 h 2612572"/>
              <a:gd name="connsiteX58" fmla="*/ 1133669 w 3377681"/>
              <a:gd name="connsiteY58" fmla="*/ 377890 h 2612572"/>
              <a:gd name="connsiteX59" fmla="*/ 1133669 w 3377681"/>
              <a:gd name="connsiteY59" fmla="*/ 312576 h 2612572"/>
              <a:gd name="connsiteX60" fmla="*/ 1124338 w 3377681"/>
              <a:gd name="connsiteY60" fmla="*/ 312576 h 2612572"/>
              <a:gd name="connsiteX61" fmla="*/ 1124338 w 3377681"/>
              <a:gd name="connsiteY61" fmla="*/ 200608 h 2612572"/>
              <a:gd name="connsiteX62" fmla="*/ 1082351 w 3377681"/>
              <a:gd name="connsiteY62" fmla="*/ 200608 h 2612572"/>
              <a:gd name="connsiteX63" fmla="*/ 1082351 w 3377681"/>
              <a:gd name="connsiteY63" fmla="*/ 158621 h 2612572"/>
              <a:gd name="connsiteX64" fmla="*/ 956387 w 3377681"/>
              <a:gd name="connsiteY64" fmla="*/ 158621 h 2612572"/>
              <a:gd name="connsiteX65" fmla="*/ 956387 w 3377681"/>
              <a:gd name="connsiteY65" fmla="*/ 125964 h 2612572"/>
              <a:gd name="connsiteX66" fmla="*/ 667138 w 3377681"/>
              <a:gd name="connsiteY66" fmla="*/ 125964 h 2612572"/>
              <a:gd name="connsiteX67" fmla="*/ 667138 w 3377681"/>
              <a:gd name="connsiteY67" fmla="*/ 74645 h 2612572"/>
              <a:gd name="connsiteX68" fmla="*/ 648477 w 3377681"/>
              <a:gd name="connsiteY68" fmla="*/ 74645 h 2612572"/>
              <a:gd name="connsiteX69" fmla="*/ 648477 w 3377681"/>
              <a:gd name="connsiteY69" fmla="*/ 74645 h 2612572"/>
              <a:gd name="connsiteX70" fmla="*/ 648477 w 3377681"/>
              <a:gd name="connsiteY70" fmla="*/ 74645 h 2612572"/>
              <a:gd name="connsiteX71" fmla="*/ 634481 w 3377681"/>
              <a:gd name="connsiteY71" fmla="*/ 60649 h 2612572"/>
              <a:gd name="connsiteX72" fmla="*/ 634481 w 3377681"/>
              <a:gd name="connsiteY72" fmla="*/ 47949 h 2612572"/>
              <a:gd name="connsiteX73" fmla="*/ 634481 w 3377681"/>
              <a:gd name="connsiteY73" fmla="*/ 18661 h 2612572"/>
              <a:gd name="connsiteX74" fmla="*/ 396551 w 3377681"/>
              <a:gd name="connsiteY74" fmla="*/ 18661 h 2612572"/>
              <a:gd name="connsiteX75" fmla="*/ 396551 w 3377681"/>
              <a:gd name="connsiteY75" fmla="*/ 0 h 2612572"/>
              <a:gd name="connsiteX76" fmla="*/ 0 w 3377681"/>
              <a:gd name="connsiteY76" fmla="*/ 0 h 2612572"/>
              <a:gd name="connsiteX0" fmla="*/ 0 w 3377681"/>
              <a:gd name="connsiteY0" fmla="*/ 0 h 2612572"/>
              <a:gd name="connsiteX1" fmla="*/ 0 w 3377681"/>
              <a:gd name="connsiteY1" fmla="*/ 1329612 h 2612572"/>
              <a:gd name="connsiteX2" fmla="*/ 965718 w 3377681"/>
              <a:gd name="connsiteY2" fmla="*/ 1329612 h 2612572"/>
              <a:gd name="connsiteX3" fmla="*/ 965718 w 3377681"/>
              <a:gd name="connsiteY3" fmla="*/ 1343608 h 2612572"/>
              <a:gd name="connsiteX4" fmla="*/ 1077685 w 3377681"/>
              <a:gd name="connsiteY4" fmla="*/ 1343608 h 2612572"/>
              <a:gd name="connsiteX5" fmla="*/ 1077685 w 3377681"/>
              <a:gd name="connsiteY5" fmla="*/ 1357604 h 2612572"/>
              <a:gd name="connsiteX6" fmla="*/ 1124338 w 3377681"/>
              <a:gd name="connsiteY6" fmla="*/ 1357604 h 2612572"/>
              <a:gd name="connsiteX7" fmla="*/ 1124338 w 3377681"/>
              <a:gd name="connsiteY7" fmla="*/ 1446245 h 2612572"/>
              <a:gd name="connsiteX8" fmla="*/ 1143000 w 3377681"/>
              <a:gd name="connsiteY8" fmla="*/ 1446245 h 2612572"/>
              <a:gd name="connsiteX9" fmla="*/ 1143000 w 3377681"/>
              <a:gd name="connsiteY9" fmla="*/ 1502229 h 2612572"/>
              <a:gd name="connsiteX10" fmla="*/ 1516224 w 3377681"/>
              <a:gd name="connsiteY10" fmla="*/ 1502229 h 2612572"/>
              <a:gd name="connsiteX11" fmla="*/ 1516224 w 3377681"/>
              <a:gd name="connsiteY11" fmla="*/ 1567543 h 2612572"/>
              <a:gd name="connsiteX12" fmla="*/ 1539551 w 3377681"/>
              <a:gd name="connsiteY12" fmla="*/ 1567543 h 2612572"/>
              <a:gd name="connsiteX13" fmla="*/ 1539551 w 3377681"/>
              <a:gd name="connsiteY13" fmla="*/ 1632857 h 2612572"/>
              <a:gd name="connsiteX14" fmla="*/ 1572208 w 3377681"/>
              <a:gd name="connsiteY14" fmla="*/ 1632857 h 2612572"/>
              <a:gd name="connsiteX15" fmla="*/ 1572208 w 3377681"/>
              <a:gd name="connsiteY15" fmla="*/ 1796143 h 2612572"/>
              <a:gd name="connsiteX16" fmla="*/ 1586204 w 3377681"/>
              <a:gd name="connsiteY16" fmla="*/ 1796143 h 2612572"/>
              <a:gd name="connsiteX17" fmla="*/ 1586204 w 3377681"/>
              <a:gd name="connsiteY17" fmla="*/ 1856792 h 2612572"/>
              <a:gd name="connsiteX18" fmla="*/ 1712167 w 3377681"/>
              <a:gd name="connsiteY18" fmla="*/ 1856792 h 2612572"/>
              <a:gd name="connsiteX19" fmla="*/ 1712167 w 3377681"/>
              <a:gd name="connsiteY19" fmla="*/ 1922106 h 2612572"/>
              <a:gd name="connsiteX20" fmla="*/ 2006081 w 3377681"/>
              <a:gd name="connsiteY20" fmla="*/ 1922106 h 2612572"/>
              <a:gd name="connsiteX21" fmla="*/ 2006081 w 3377681"/>
              <a:gd name="connsiteY21" fmla="*/ 1996751 h 2612572"/>
              <a:gd name="connsiteX22" fmla="*/ 2020077 w 3377681"/>
              <a:gd name="connsiteY22" fmla="*/ 1996751 h 2612572"/>
              <a:gd name="connsiteX23" fmla="*/ 2020077 w 3377681"/>
              <a:gd name="connsiteY23" fmla="*/ 2071396 h 2612572"/>
              <a:gd name="connsiteX24" fmla="*/ 2183363 w 3377681"/>
              <a:gd name="connsiteY24" fmla="*/ 2071396 h 2612572"/>
              <a:gd name="connsiteX25" fmla="*/ 2183363 w 3377681"/>
              <a:gd name="connsiteY25" fmla="*/ 2155372 h 2612572"/>
              <a:gd name="connsiteX26" fmla="*/ 2407298 w 3377681"/>
              <a:gd name="connsiteY26" fmla="*/ 2155372 h 2612572"/>
              <a:gd name="connsiteX27" fmla="*/ 2407298 w 3377681"/>
              <a:gd name="connsiteY27" fmla="*/ 2234682 h 2612572"/>
              <a:gd name="connsiteX28" fmla="*/ 2878493 w 3377681"/>
              <a:gd name="connsiteY28" fmla="*/ 2234682 h 2612572"/>
              <a:gd name="connsiteX29" fmla="*/ 2878493 w 3377681"/>
              <a:gd name="connsiteY29" fmla="*/ 2379306 h 2612572"/>
              <a:gd name="connsiteX30" fmla="*/ 3331028 w 3377681"/>
              <a:gd name="connsiteY30" fmla="*/ 2379306 h 2612572"/>
              <a:gd name="connsiteX31" fmla="*/ 3331028 w 3377681"/>
              <a:gd name="connsiteY31" fmla="*/ 2491274 h 2612572"/>
              <a:gd name="connsiteX32" fmla="*/ 3359020 w 3377681"/>
              <a:gd name="connsiteY32" fmla="*/ 2491274 h 2612572"/>
              <a:gd name="connsiteX33" fmla="*/ 3359020 w 3377681"/>
              <a:gd name="connsiteY33" fmla="*/ 2612572 h 2612572"/>
              <a:gd name="connsiteX34" fmla="*/ 3377681 w 3377681"/>
              <a:gd name="connsiteY34" fmla="*/ 2612572 h 2612572"/>
              <a:gd name="connsiteX35" fmla="*/ 3377681 w 3377681"/>
              <a:gd name="connsiteY35" fmla="*/ 1115008 h 2612572"/>
              <a:gd name="connsiteX36" fmla="*/ 3326363 w 3377681"/>
              <a:gd name="connsiteY36" fmla="*/ 1115008 h 2612572"/>
              <a:gd name="connsiteX37" fmla="*/ 3326363 w 3377681"/>
              <a:gd name="connsiteY37" fmla="*/ 1077686 h 2612572"/>
              <a:gd name="connsiteX38" fmla="*/ 2878493 w 3377681"/>
              <a:gd name="connsiteY38" fmla="*/ 1077686 h 2612572"/>
              <a:gd name="connsiteX39" fmla="*/ 2878493 w 3377681"/>
              <a:gd name="connsiteY39" fmla="*/ 1026368 h 2612572"/>
              <a:gd name="connsiteX40" fmla="*/ 2407298 w 3377681"/>
              <a:gd name="connsiteY40" fmla="*/ 1026368 h 2612572"/>
              <a:gd name="connsiteX41" fmla="*/ 2407298 w 3377681"/>
              <a:gd name="connsiteY41" fmla="*/ 965719 h 2612572"/>
              <a:gd name="connsiteX42" fmla="*/ 2183363 w 3377681"/>
              <a:gd name="connsiteY42" fmla="*/ 965719 h 2612572"/>
              <a:gd name="connsiteX43" fmla="*/ 2183363 w 3377681"/>
              <a:gd name="connsiteY43" fmla="*/ 895739 h 2612572"/>
              <a:gd name="connsiteX44" fmla="*/ 2020077 w 3377681"/>
              <a:gd name="connsiteY44" fmla="*/ 895739 h 2612572"/>
              <a:gd name="connsiteX45" fmla="*/ 2020077 w 3377681"/>
              <a:gd name="connsiteY45" fmla="*/ 825759 h 2612572"/>
              <a:gd name="connsiteX46" fmla="*/ 2010746 w 3377681"/>
              <a:gd name="connsiteY46" fmla="*/ 825759 h 2612572"/>
              <a:gd name="connsiteX47" fmla="*/ 2010746 w 3377681"/>
              <a:gd name="connsiteY47" fmla="*/ 760445 h 2612572"/>
              <a:gd name="connsiteX48" fmla="*/ 1707502 w 3377681"/>
              <a:gd name="connsiteY48" fmla="*/ 760445 h 2612572"/>
              <a:gd name="connsiteX49" fmla="*/ 1707502 w 3377681"/>
              <a:gd name="connsiteY49" fmla="*/ 690466 h 2612572"/>
              <a:gd name="connsiteX50" fmla="*/ 1586204 w 3377681"/>
              <a:gd name="connsiteY50" fmla="*/ 690466 h 2612572"/>
              <a:gd name="connsiteX51" fmla="*/ 1586204 w 3377681"/>
              <a:gd name="connsiteY51" fmla="*/ 634482 h 2612572"/>
              <a:gd name="connsiteX52" fmla="*/ 1567542 w 3377681"/>
              <a:gd name="connsiteY52" fmla="*/ 634482 h 2612572"/>
              <a:gd name="connsiteX53" fmla="*/ 1567542 w 3377681"/>
              <a:gd name="connsiteY53" fmla="*/ 508519 h 2612572"/>
              <a:gd name="connsiteX54" fmla="*/ 1534885 w 3377681"/>
              <a:gd name="connsiteY54" fmla="*/ 508519 h 2612572"/>
              <a:gd name="connsiteX55" fmla="*/ 1534885 w 3377681"/>
              <a:gd name="connsiteY55" fmla="*/ 438539 h 2612572"/>
              <a:gd name="connsiteX56" fmla="*/ 1511559 w 3377681"/>
              <a:gd name="connsiteY56" fmla="*/ 438539 h 2612572"/>
              <a:gd name="connsiteX57" fmla="*/ 1511559 w 3377681"/>
              <a:gd name="connsiteY57" fmla="*/ 377890 h 2612572"/>
              <a:gd name="connsiteX58" fmla="*/ 1133669 w 3377681"/>
              <a:gd name="connsiteY58" fmla="*/ 377890 h 2612572"/>
              <a:gd name="connsiteX59" fmla="*/ 1133669 w 3377681"/>
              <a:gd name="connsiteY59" fmla="*/ 312576 h 2612572"/>
              <a:gd name="connsiteX60" fmla="*/ 1124338 w 3377681"/>
              <a:gd name="connsiteY60" fmla="*/ 312576 h 2612572"/>
              <a:gd name="connsiteX61" fmla="*/ 1124338 w 3377681"/>
              <a:gd name="connsiteY61" fmla="*/ 200608 h 2612572"/>
              <a:gd name="connsiteX62" fmla="*/ 1082351 w 3377681"/>
              <a:gd name="connsiteY62" fmla="*/ 200608 h 2612572"/>
              <a:gd name="connsiteX63" fmla="*/ 1082351 w 3377681"/>
              <a:gd name="connsiteY63" fmla="*/ 158621 h 2612572"/>
              <a:gd name="connsiteX64" fmla="*/ 956387 w 3377681"/>
              <a:gd name="connsiteY64" fmla="*/ 158621 h 2612572"/>
              <a:gd name="connsiteX65" fmla="*/ 956387 w 3377681"/>
              <a:gd name="connsiteY65" fmla="*/ 125964 h 2612572"/>
              <a:gd name="connsiteX66" fmla="*/ 667138 w 3377681"/>
              <a:gd name="connsiteY66" fmla="*/ 125964 h 2612572"/>
              <a:gd name="connsiteX67" fmla="*/ 667138 w 3377681"/>
              <a:gd name="connsiteY67" fmla="*/ 74645 h 2612572"/>
              <a:gd name="connsiteX68" fmla="*/ 648477 w 3377681"/>
              <a:gd name="connsiteY68" fmla="*/ 74645 h 2612572"/>
              <a:gd name="connsiteX69" fmla="*/ 648477 w 3377681"/>
              <a:gd name="connsiteY69" fmla="*/ 74645 h 2612572"/>
              <a:gd name="connsiteX70" fmla="*/ 648477 w 3377681"/>
              <a:gd name="connsiteY70" fmla="*/ 74645 h 2612572"/>
              <a:gd name="connsiteX71" fmla="*/ 634481 w 3377681"/>
              <a:gd name="connsiteY71" fmla="*/ 47949 h 2612572"/>
              <a:gd name="connsiteX72" fmla="*/ 634481 w 3377681"/>
              <a:gd name="connsiteY72" fmla="*/ 18661 h 2612572"/>
              <a:gd name="connsiteX73" fmla="*/ 396551 w 3377681"/>
              <a:gd name="connsiteY73" fmla="*/ 18661 h 2612572"/>
              <a:gd name="connsiteX74" fmla="*/ 396551 w 3377681"/>
              <a:gd name="connsiteY74" fmla="*/ 0 h 2612572"/>
              <a:gd name="connsiteX75" fmla="*/ 0 w 3377681"/>
              <a:gd name="connsiteY75" fmla="*/ 0 h 2612572"/>
              <a:gd name="connsiteX0" fmla="*/ 0 w 3377681"/>
              <a:gd name="connsiteY0" fmla="*/ 0 h 2612572"/>
              <a:gd name="connsiteX1" fmla="*/ 0 w 3377681"/>
              <a:gd name="connsiteY1" fmla="*/ 1329612 h 2612572"/>
              <a:gd name="connsiteX2" fmla="*/ 965718 w 3377681"/>
              <a:gd name="connsiteY2" fmla="*/ 1329612 h 2612572"/>
              <a:gd name="connsiteX3" fmla="*/ 965718 w 3377681"/>
              <a:gd name="connsiteY3" fmla="*/ 1343608 h 2612572"/>
              <a:gd name="connsiteX4" fmla="*/ 1077685 w 3377681"/>
              <a:gd name="connsiteY4" fmla="*/ 1343608 h 2612572"/>
              <a:gd name="connsiteX5" fmla="*/ 1077685 w 3377681"/>
              <a:gd name="connsiteY5" fmla="*/ 1357604 h 2612572"/>
              <a:gd name="connsiteX6" fmla="*/ 1124338 w 3377681"/>
              <a:gd name="connsiteY6" fmla="*/ 1357604 h 2612572"/>
              <a:gd name="connsiteX7" fmla="*/ 1124338 w 3377681"/>
              <a:gd name="connsiteY7" fmla="*/ 1446245 h 2612572"/>
              <a:gd name="connsiteX8" fmla="*/ 1143000 w 3377681"/>
              <a:gd name="connsiteY8" fmla="*/ 1446245 h 2612572"/>
              <a:gd name="connsiteX9" fmla="*/ 1143000 w 3377681"/>
              <a:gd name="connsiteY9" fmla="*/ 1502229 h 2612572"/>
              <a:gd name="connsiteX10" fmla="*/ 1516224 w 3377681"/>
              <a:gd name="connsiteY10" fmla="*/ 1502229 h 2612572"/>
              <a:gd name="connsiteX11" fmla="*/ 1516224 w 3377681"/>
              <a:gd name="connsiteY11" fmla="*/ 1567543 h 2612572"/>
              <a:gd name="connsiteX12" fmla="*/ 1539551 w 3377681"/>
              <a:gd name="connsiteY12" fmla="*/ 1567543 h 2612572"/>
              <a:gd name="connsiteX13" fmla="*/ 1539551 w 3377681"/>
              <a:gd name="connsiteY13" fmla="*/ 1632857 h 2612572"/>
              <a:gd name="connsiteX14" fmla="*/ 1572208 w 3377681"/>
              <a:gd name="connsiteY14" fmla="*/ 1632857 h 2612572"/>
              <a:gd name="connsiteX15" fmla="*/ 1572208 w 3377681"/>
              <a:gd name="connsiteY15" fmla="*/ 1796143 h 2612572"/>
              <a:gd name="connsiteX16" fmla="*/ 1586204 w 3377681"/>
              <a:gd name="connsiteY16" fmla="*/ 1796143 h 2612572"/>
              <a:gd name="connsiteX17" fmla="*/ 1586204 w 3377681"/>
              <a:gd name="connsiteY17" fmla="*/ 1856792 h 2612572"/>
              <a:gd name="connsiteX18" fmla="*/ 1712167 w 3377681"/>
              <a:gd name="connsiteY18" fmla="*/ 1856792 h 2612572"/>
              <a:gd name="connsiteX19" fmla="*/ 1712167 w 3377681"/>
              <a:gd name="connsiteY19" fmla="*/ 1922106 h 2612572"/>
              <a:gd name="connsiteX20" fmla="*/ 2006081 w 3377681"/>
              <a:gd name="connsiteY20" fmla="*/ 1922106 h 2612572"/>
              <a:gd name="connsiteX21" fmla="*/ 2006081 w 3377681"/>
              <a:gd name="connsiteY21" fmla="*/ 1996751 h 2612572"/>
              <a:gd name="connsiteX22" fmla="*/ 2020077 w 3377681"/>
              <a:gd name="connsiteY22" fmla="*/ 1996751 h 2612572"/>
              <a:gd name="connsiteX23" fmla="*/ 2020077 w 3377681"/>
              <a:gd name="connsiteY23" fmla="*/ 2071396 h 2612572"/>
              <a:gd name="connsiteX24" fmla="*/ 2183363 w 3377681"/>
              <a:gd name="connsiteY24" fmla="*/ 2071396 h 2612572"/>
              <a:gd name="connsiteX25" fmla="*/ 2183363 w 3377681"/>
              <a:gd name="connsiteY25" fmla="*/ 2155372 h 2612572"/>
              <a:gd name="connsiteX26" fmla="*/ 2407298 w 3377681"/>
              <a:gd name="connsiteY26" fmla="*/ 2155372 h 2612572"/>
              <a:gd name="connsiteX27" fmla="*/ 2407298 w 3377681"/>
              <a:gd name="connsiteY27" fmla="*/ 2234682 h 2612572"/>
              <a:gd name="connsiteX28" fmla="*/ 2878493 w 3377681"/>
              <a:gd name="connsiteY28" fmla="*/ 2234682 h 2612572"/>
              <a:gd name="connsiteX29" fmla="*/ 2878493 w 3377681"/>
              <a:gd name="connsiteY29" fmla="*/ 2379306 h 2612572"/>
              <a:gd name="connsiteX30" fmla="*/ 3331028 w 3377681"/>
              <a:gd name="connsiteY30" fmla="*/ 2379306 h 2612572"/>
              <a:gd name="connsiteX31" fmla="*/ 3331028 w 3377681"/>
              <a:gd name="connsiteY31" fmla="*/ 2491274 h 2612572"/>
              <a:gd name="connsiteX32" fmla="*/ 3359020 w 3377681"/>
              <a:gd name="connsiteY32" fmla="*/ 2491274 h 2612572"/>
              <a:gd name="connsiteX33" fmla="*/ 3359020 w 3377681"/>
              <a:gd name="connsiteY33" fmla="*/ 2612572 h 2612572"/>
              <a:gd name="connsiteX34" fmla="*/ 3377681 w 3377681"/>
              <a:gd name="connsiteY34" fmla="*/ 2612572 h 2612572"/>
              <a:gd name="connsiteX35" fmla="*/ 3377681 w 3377681"/>
              <a:gd name="connsiteY35" fmla="*/ 1115008 h 2612572"/>
              <a:gd name="connsiteX36" fmla="*/ 3326363 w 3377681"/>
              <a:gd name="connsiteY36" fmla="*/ 1115008 h 2612572"/>
              <a:gd name="connsiteX37" fmla="*/ 3326363 w 3377681"/>
              <a:gd name="connsiteY37" fmla="*/ 1077686 h 2612572"/>
              <a:gd name="connsiteX38" fmla="*/ 2878493 w 3377681"/>
              <a:gd name="connsiteY38" fmla="*/ 1077686 h 2612572"/>
              <a:gd name="connsiteX39" fmla="*/ 2878493 w 3377681"/>
              <a:gd name="connsiteY39" fmla="*/ 1026368 h 2612572"/>
              <a:gd name="connsiteX40" fmla="*/ 2407298 w 3377681"/>
              <a:gd name="connsiteY40" fmla="*/ 1026368 h 2612572"/>
              <a:gd name="connsiteX41" fmla="*/ 2407298 w 3377681"/>
              <a:gd name="connsiteY41" fmla="*/ 965719 h 2612572"/>
              <a:gd name="connsiteX42" fmla="*/ 2183363 w 3377681"/>
              <a:gd name="connsiteY42" fmla="*/ 965719 h 2612572"/>
              <a:gd name="connsiteX43" fmla="*/ 2183363 w 3377681"/>
              <a:gd name="connsiteY43" fmla="*/ 895739 h 2612572"/>
              <a:gd name="connsiteX44" fmla="*/ 2020077 w 3377681"/>
              <a:gd name="connsiteY44" fmla="*/ 895739 h 2612572"/>
              <a:gd name="connsiteX45" fmla="*/ 2020077 w 3377681"/>
              <a:gd name="connsiteY45" fmla="*/ 825759 h 2612572"/>
              <a:gd name="connsiteX46" fmla="*/ 2010746 w 3377681"/>
              <a:gd name="connsiteY46" fmla="*/ 825759 h 2612572"/>
              <a:gd name="connsiteX47" fmla="*/ 2010746 w 3377681"/>
              <a:gd name="connsiteY47" fmla="*/ 760445 h 2612572"/>
              <a:gd name="connsiteX48" fmla="*/ 1707502 w 3377681"/>
              <a:gd name="connsiteY48" fmla="*/ 760445 h 2612572"/>
              <a:gd name="connsiteX49" fmla="*/ 1707502 w 3377681"/>
              <a:gd name="connsiteY49" fmla="*/ 690466 h 2612572"/>
              <a:gd name="connsiteX50" fmla="*/ 1586204 w 3377681"/>
              <a:gd name="connsiteY50" fmla="*/ 690466 h 2612572"/>
              <a:gd name="connsiteX51" fmla="*/ 1586204 w 3377681"/>
              <a:gd name="connsiteY51" fmla="*/ 634482 h 2612572"/>
              <a:gd name="connsiteX52" fmla="*/ 1567542 w 3377681"/>
              <a:gd name="connsiteY52" fmla="*/ 634482 h 2612572"/>
              <a:gd name="connsiteX53" fmla="*/ 1567542 w 3377681"/>
              <a:gd name="connsiteY53" fmla="*/ 508519 h 2612572"/>
              <a:gd name="connsiteX54" fmla="*/ 1534885 w 3377681"/>
              <a:gd name="connsiteY54" fmla="*/ 508519 h 2612572"/>
              <a:gd name="connsiteX55" fmla="*/ 1534885 w 3377681"/>
              <a:gd name="connsiteY55" fmla="*/ 438539 h 2612572"/>
              <a:gd name="connsiteX56" fmla="*/ 1511559 w 3377681"/>
              <a:gd name="connsiteY56" fmla="*/ 438539 h 2612572"/>
              <a:gd name="connsiteX57" fmla="*/ 1511559 w 3377681"/>
              <a:gd name="connsiteY57" fmla="*/ 377890 h 2612572"/>
              <a:gd name="connsiteX58" fmla="*/ 1133669 w 3377681"/>
              <a:gd name="connsiteY58" fmla="*/ 377890 h 2612572"/>
              <a:gd name="connsiteX59" fmla="*/ 1133669 w 3377681"/>
              <a:gd name="connsiteY59" fmla="*/ 312576 h 2612572"/>
              <a:gd name="connsiteX60" fmla="*/ 1124338 w 3377681"/>
              <a:gd name="connsiteY60" fmla="*/ 312576 h 2612572"/>
              <a:gd name="connsiteX61" fmla="*/ 1124338 w 3377681"/>
              <a:gd name="connsiteY61" fmla="*/ 200608 h 2612572"/>
              <a:gd name="connsiteX62" fmla="*/ 1082351 w 3377681"/>
              <a:gd name="connsiteY62" fmla="*/ 200608 h 2612572"/>
              <a:gd name="connsiteX63" fmla="*/ 1082351 w 3377681"/>
              <a:gd name="connsiteY63" fmla="*/ 158621 h 2612572"/>
              <a:gd name="connsiteX64" fmla="*/ 956387 w 3377681"/>
              <a:gd name="connsiteY64" fmla="*/ 158621 h 2612572"/>
              <a:gd name="connsiteX65" fmla="*/ 956387 w 3377681"/>
              <a:gd name="connsiteY65" fmla="*/ 125964 h 2612572"/>
              <a:gd name="connsiteX66" fmla="*/ 667138 w 3377681"/>
              <a:gd name="connsiteY66" fmla="*/ 125964 h 2612572"/>
              <a:gd name="connsiteX67" fmla="*/ 667138 w 3377681"/>
              <a:gd name="connsiteY67" fmla="*/ 74645 h 2612572"/>
              <a:gd name="connsiteX68" fmla="*/ 648477 w 3377681"/>
              <a:gd name="connsiteY68" fmla="*/ 74645 h 2612572"/>
              <a:gd name="connsiteX69" fmla="*/ 648477 w 3377681"/>
              <a:gd name="connsiteY69" fmla="*/ 74645 h 2612572"/>
              <a:gd name="connsiteX70" fmla="*/ 648477 w 3377681"/>
              <a:gd name="connsiteY70" fmla="*/ 58770 h 2612572"/>
              <a:gd name="connsiteX71" fmla="*/ 634481 w 3377681"/>
              <a:gd name="connsiteY71" fmla="*/ 47949 h 2612572"/>
              <a:gd name="connsiteX72" fmla="*/ 634481 w 3377681"/>
              <a:gd name="connsiteY72" fmla="*/ 18661 h 2612572"/>
              <a:gd name="connsiteX73" fmla="*/ 396551 w 3377681"/>
              <a:gd name="connsiteY73" fmla="*/ 18661 h 2612572"/>
              <a:gd name="connsiteX74" fmla="*/ 396551 w 3377681"/>
              <a:gd name="connsiteY74" fmla="*/ 0 h 2612572"/>
              <a:gd name="connsiteX75" fmla="*/ 0 w 3377681"/>
              <a:gd name="connsiteY75" fmla="*/ 0 h 261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377681" h="2612572">
                <a:moveTo>
                  <a:pt x="0" y="0"/>
                </a:moveTo>
                <a:lnTo>
                  <a:pt x="0" y="1329612"/>
                </a:lnTo>
                <a:lnTo>
                  <a:pt x="965718" y="1329612"/>
                </a:lnTo>
                <a:lnTo>
                  <a:pt x="965718" y="1343608"/>
                </a:lnTo>
                <a:lnTo>
                  <a:pt x="1077685" y="1343608"/>
                </a:lnTo>
                <a:lnTo>
                  <a:pt x="1077685" y="1357604"/>
                </a:lnTo>
                <a:lnTo>
                  <a:pt x="1124338" y="1357604"/>
                </a:lnTo>
                <a:lnTo>
                  <a:pt x="1124338" y="1446245"/>
                </a:lnTo>
                <a:lnTo>
                  <a:pt x="1143000" y="1446245"/>
                </a:lnTo>
                <a:lnTo>
                  <a:pt x="1143000" y="1502229"/>
                </a:lnTo>
                <a:lnTo>
                  <a:pt x="1516224" y="1502229"/>
                </a:lnTo>
                <a:lnTo>
                  <a:pt x="1516224" y="1567543"/>
                </a:lnTo>
                <a:lnTo>
                  <a:pt x="1539551" y="1567543"/>
                </a:lnTo>
                <a:lnTo>
                  <a:pt x="1539551" y="1632857"/>
                </a:lnTo>
                <a:lnTo>
                  <a:pt x="1572208" y="1632857"/>
                </a:lnTo>
                <a:lnTo>
                  <a:pt x="1572208" y="1796143"/>
                </a:lnTo>
                <a:lnTo>
                  <a:pt x="1586204" y="1796143"/>
                </a:lnTo>
                <a:lnTo>
                  <a:pt x="1586204" y="1856792"/>
                </a:lnTo>
                <a:lnTo>
                  <a:pt x="1712167" y="1856792"/>
                </a:lnTo>
                <a:lnTo>
                  <a:pt x="1712167" y="1922106"/>
                </a:lnTo>
                <a:lnTo>
                  <a:pt x="2006081" y="1922106"/>
                </a:lnTo>
                <a:lnTo>
                  <a:pt x="2006081" y="1996751"/>
                </a:lnTo>
                <a:lnTo>
                  <a:pt x="2020077" y="1996751"/>
                </a:lnTo>
                <a:lnTo>
                  <a:pt x="2020077" y="2071396"/>
                </a:lnTo>
                <a:lnTo>
                  <a:pt x="2183363" y="2071396"/>
                </a:lnTo>
                <a:lnTo>
                  <a:pt x="2183363" y="2155372"/>
                </a:lnTo>
                <a:lnTo>
                  <a:pt x="2407298" y="2155372"/>
                </a:lnTo>
                <a:lnTo>
                  <a:pt x="2407298" y="2234682"/>
                </a:lnTo>
                <a:lnTo>
                  <a:pt x="2878493" y="2234682"/>
                </a:lnTo>
                <a:lnTo>
                  <a:pt x="2878493" y="2379306"/>
                </a:lnTo>
                <a:lnTo>
                  <a:pt x="3331028" y="2379306"/>
                </a:lnTo>
                <a:lnTo>
                  <a:pt x="3331028" y="2491274"/>
                </a:lnTo>
                <a:lnTo>
                  <a:pt x="3359020" y="2491274"/>
                </a:lnTo>
                <a:lnTo>
                  <a:pt x="3359020" y="2612572"/>
                </a:lnTo>
                <a:lnTo>
                  <a:pt x="3377681" y="2612572"/>
                </a:lnTo>
                <a:lnTo>
                  <a:pt x="3377681" y="1115008"/>
                </a:lnTo>
                <a:lnTo>
                  <a:pt x="3326363" y="1115008"/>
                </a:lnTo>
                <a:lnTo>
                  <a:pt x="3326363" y="1077686"/>
                </a:lnTo>
                <a:lnTo>
                  <a:pt x="2878493" y="1077686"/>
                </a:lnTo>
                <a:lnTo>
                  <a:pt x="2878493" y="1026368"/>
                </a:lnTo>
                <a:lnTo>
                  <a:pt x="2407298" y="1026368"/>
                </a:lnTo>
                <a:lnTo>
                  <a:pt x="2407298" y="965719"/>
                </a:lnTo>
                <a:lnTo>
                  <a:pt x="2183363" y="965719"/>
                </a:lnTo>
                <a:lnTo>
                  <a:pt x="2183363" y="895739"/>
                </a:lnTo>
                <a:lnTo>
                  <a:pt x="2020077" y="895739"/>
                </a:lnTo>
                <a:lnTo>
                  <a:pt x="2020077" y="825759"/>
                </a:lnTo>
                <a:lnTo>
                  <a:pt x="2010746" y="825759"/>
                </a:lnTo>
                <a:lnTo>
                  <a:pt x="2010746" y="760445"/>
                </a:lnTo>
                <a:lnTo>
                  <a:pt x="1707502" y="760445"/>
                </a:lnTo>
                <a:lnTo>
                  <a:pt x="1707502" y="690466"/>
                </a:lnTo>
                <a:lnTo>
                  <a:pt x="1586204" y="690466"/>
                </a:lnTo>
                <a:lnTo>
                  <a:pt x="1586204" y="634482"/>
                </a:lnTo>
                <a:lnTo>
                  <a:pt x="1567542" y="634482"/>
                </a:lnTo>
                <a:lnTo>
                  <a:pt x="1567542" y="508519"/>
                </a:lnTo>
                <a:lnTo>
                  <a:pt x="1534885" y="508519"/>
                </a:lnTo>
                <a:lnTo>
                  <a:pt x="1534885" y="438539"/>
                </a:lnTo>
                <a:lnTo>
                  <a:pt x="1511559" y="438539"/>
                </a:lnTo>
                <a:lnTo>
                  <a:pt x="1511559" y="377890"/>
                </a:lnTo>
                <a:lnTo>
                  <a:pt x="1133669" y="377890"/>
                </a:lnTo>
                <a:lnTo>
                  <a:pt x="1133669" y="312576"/>
                </a:lnTo>
                <a:lnTo>
                  <a:pt x="1124338" y="312576"/>
                </a:lnTo>
                <a:lnTo>
                  <a:pt x="1124338" y="200608"/>
                </a:lnTo>
                <a:lnTo>
                  <a:pt x="1082351" y="200608"/>
                </a:lnTo>
                <a:lnTo>
                  <a:pt x="1082351" y="158621"/>
                </a:lnTo>
                <a:lnTo>
                  <a:pt x="956387" y="158621"/>
                </a:lnTo>
                <a:lnTo>
                  <a:pt x="956387" y="125964"/>
                </a:lnTo>
                <a:lnTo>
                  <a:pt x="667138" y="125964"/>
                </a:lnTo>
                <a:lnTo>
                  <a:pt x="667138" y="74645"/>
                </a:lnTo>
                <a:lnTo>
                  <a:pt x="648477" y="74645"/>
                </a:lnTo>
                <a:lnTo>
                  <a:pt x="648477" y="74645"/>
                </a:lnTo>
                <a:lnTo>
                  <a:pt x="648477" y="58770"/>
                </a:lnTo>
                <a:lnTo>
                  <a:pt x="634481" y="47949"/>
                </a:lnTo>
                <a:lnTo>
                  <a:pt x="634481" y="18661"/>
                </a:lnTo>
                <a:lnTo>
                  <a:pt x="396551" y="18661"/>
                </a:lnTo>
                <a:lnTo>
                  <a:pt x="396551" y="0"/>
                </a:lnTo>
                <a:lnTo>
                  <a:pt x="0" y="0"/>
                </a:lnTo>
                <a:close/>
              </a:path>
            </a:pathLst>
          </a:cu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TextBox 155">
            <a:extLst>
              <a:ext uri="{FF2B5EF4-FFF2-40B4-BE49-F238E27FC236}">
                <a16:creationId xmlns:a16="http://schemas.microsoft.com/office/drawing/2014/main" id="{EF3AF906-3E96-4C7C-B5B3-3EBE4B007044}"/>
              </a:ext>
            </a:extLst>
          </p:cNvPr>
          <p:cNvSpPr txBox="1"/>
          <p:nvPr/>
        </p:nvSpPr>
        <p:spPr bwMode="auto">
          <a:xfrm>
            <a:off x="6350289" y="411996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grpSp>
        <p:nvGrpSpPr>
          <p:cNvPr id="202" name="Group 201">
            <a:extLst>
              <a:ext uri="{FF2B5EF4-FFF2-40B4-BE49-F238E27FC236}">
                <a16:creationId xmlns:a16="http://schemas.microsoft.com/office/drawing/2014/main" id="{262CA105-D1CA-49E2-9B99-E4762C2D8814}"/>
              </a:ext>
            </a:extLst>
          </p:cNvPr>
          <p:cNvGrpSpPr/>
          <p:nvPr/>
        </p:nvGrpSpPr>
        <p:grpSpPr>
          <a:xfrm>
            <a:off x="7046145" y="2976563"/>
            <a:ext cx="3990975" cy="2200275"/>
            <a:chOff x="6815138" y="2976563"/>
            <a:chExt cx="3990975" cy="2200275"/>
          </a:xfrm>
        </p:grpSpPr>
        <p:sp>
          <p:nvSpPr>
            <p:cNvPr id="200" name="Freeform: Shape 199">
              <a:extLst>
                <a:ext uri="{FF2B5EF4-FFF2-40B4-BE49-F238E27FC236}">
                  <a16:creationId xmlns:a16="http://schemas.microsoft.com/office/drawing/2014/main" id="{6537AD09-58AB-4521-BFB8-C7B97FF4914B}"/>
                </a:ext>
              </a:extLst>
            </p:cNvPr>
            <p:cNvSpPr/>
            <p:nvPr/>
          </p:nvSpPr>
          <p:spPr bwMode="auto">
            <a:xfrm>
              <a:off x="6815138" y="2976563"/>
              <a:ext cx="285750" cy="452437"/>
            </a:xfrm>
            <a:custGeom>
              <a:avLst/>
              <a:gdLst>
                <a:gd name="connsiteX0" fmla="*/ 0 w 285750"/>
                <a:gd name="connsiteY0" fmla="*/ 0 h 452437"/>
                <a:gd name="connsiteX1" fmla="*/ 109537 w 285750"/>
                <a:gd name="connsiteY1" fmla="*/ 0 h 452437"/>
                <a:gd name="connsiteX2" fmla="*/ 109537 w 285750"/>
                <a:gd name="connsiteY2" fmla="*/ 52387 h 452437"/>
                <a:gd name="connsiteX3" fmla="*/ 161925 w 285750"/>
                <a:gd name="connsiteY3" fmla="*/ 52387 h 452437"/>
                <a:gd name="connsiteX4" fmla="*/ 161925 w 285750"/>
                <a:gd name="connsiteY4" fmla="*/ 104775 h 452437"/>
                <a:gd name="connsiteX5" fmla="*/ 271462 w 285750"/>
                <a:gd name="connsiteY5" fmla="*/ 104775 h 452437"/>
                <a:gd name="connsiteX6" fmla="*/ 271462 w 285750"/>
                <a:gd name="connsiteY6" fmla="*/ 180975 h 452437"/>
                <a:gd name="connsiteX7" fmla="*/ 285750 w 285750"/>
                <a:gd name="connsiteY7" fmla="*/ 180975 h 452437"/>
                <a:gd name="connsiteX8" fmla="*/ 285750 w 285750"/>
                <a:gd name="connsiteY8" fmla="*/ 452437 h 45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750" h="452437">
                  <a:moveTo>
                    <a:pt x="0" y="0"/>
                  </a:moveTo>
                  <a:lnTo>
                    <a:pt x="109537" y="0"/>
                  </a:lnTo>
                  <a:lnTo>
                    <a:pt x="109537" y="52387"/>
                  </a:lnTo>
                  <a:lnTo>
                    <a:pt x="161925" y="52387"/>
                  </a:lnTo>
                  <a:lnTo>
                    <a:pt x="161925" y="104775"/>
                  </a:lnTo>
                  <a:lnTo>
                    <a:pt x="271462" y="104775"/>
                  </a:lnTo>
                  <a:lnTo>
                    <a:pt x="271462" y="180975"/>
                  </a:lnTo>
                  <a:lnTo>
                    <a:pt x="285750" y="180975"/>
                  </a:lnTo>
                  <a:lnTo>
                    <a:pt x="285750" y="452437"/>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01" name="Freeform: Shape 200">
              <a:extLst>
                <a:ext uri="{FF2B5EF4-FFF2-40B4-BE49-F238E27FC236}">
                  <a16:creationId xmlns:a16="http://schemas.microsoft.com/office/drawing/2014/main" id="{6E47C404-8C34-4843-8E4D-90780242E5DB}"/>
                </a:ext>
              </a:extLst>
            </p:cNvPr>
            <p:cNvSpPr/>
            <p:nvPr/>
          </p:nvSpPr>
          <p:spPr bwMode="auto">
            <a:xfrm>
              <a:off x="7077075" y="3419475"/>
              <a:ext cx="3729038" cy="1757363"/>
            </a:xfrm>
            <a:custGeom>
              <a:avLst/>
              <a:gdLst>
                <a:gd name="connsiteX0" fmla="*/ 0 w 3729038"/>
                <a:gd name="connsiteY0" fmla="*/ 0 h 1757363"/>
                <a:gd name="connsiteX1" fmla="*/ 57150 w 3729038"/>
                <a:gd name="connsiteY1" fmla="*/ 0 h 1757363"/>
                <a:gd name="connsiteX2" fmla="*/ 57150 w 3729038"/>
                <a:gd name="connsiteY2" fmla="*/ 57150 h 1757363"/>
                <a:gd name="connsiteX3" fmla="*/ 80963 w 3729038"/>
                <a:gd name="connsiteY3" fmla="*/ 57150 h 1757363"/>
                <a:gd name="connsiteX4" fmla="*/ 80963 w 3729038"/>
                <a:gd name="connsiteY4" fmla="*/ 57150 h 1757363"/>
                <a:gd name="connsiteX5" fmla="*/ 80963 w 3729038"/>
                <a:gd name="connsiteY5" fmla="*/ 100013 h 1757363"/>
                <a:gd name="connsiteX6" fmla="*/ 171450 w 3729038"/>
                <a:gd name="connsiteY6" fmla="*/ 100013 h 1757363"/>
                <a:gd name="connsiteX7" fmla="*/ 171450 w 3729038"/>
                <a:gd name="connsiteY7" fmla="*/ 157163 h 1757363"/>
                <a:gd name="connsiteX8" fmla="*/ 185738 w 3729038"/>
                <a:gd name="connsiteY8" fmla="*/ 157163 h 1757363"/>
                <a:gd name="connsiteX9" fmla="*/ 185738 w 3729038"/>
                <a:gd name="connsiteY9" fmla="*/ 209550 h 1757363"/>
                <a:gd name="connsiteX10" fmla="*/ 228600 w 3729038"/>
                <a:gd name="connsiteY10" fmla="*/ 209550 h 1757363"/>
                <a:gd name="connsiteX11" fmla="*/ 228600 w 3729038"/>
                <a:gd name="connsiteY11" fmla="*/ 252413 h 1757363"/>
                <a:gd name="connsiteX12" fmla="*/ 280988 w 3729038"/>
                <a:gd name="connsiteY12" fmla="*/ 252413 h 1757363"/>
                <a:gd name="connsiteX13" fmla="*/ 280988 w 3729038"/>
                <a:gd name="connsiteY13" fmla="*/ 290513 h 1757363"/>
                <a:gd name="connsiteX14" fmla="*/ 314325 w 3729038"/>
                <a:gd name="connsiteY14" fmla="*/ 290513 h 1757363"/>
                <a:gd name="connsiteX15" fmla="*/ 314325 w 3729038"/>
                <a:gd name="connsiteY15" fmla="*/ 342900 h 1757363"/>
                <a:gd name="connsiteX16" fmla="*/ 342900 w 3729038"/>
                <a:gd name="connsiteY16" fmla="*/ 342900 h 1757363"/>
                <a:gd name="connsiteX17" fmla="*/ 342900 w 3729038"/>
                <a:gd name="connsiteY17" fmla="*/ 385763 h 1757363"/>
                <a:gd name="connsiteX18" fmla="*/ 528638 w 3729038"/>
                <a:gd name="connsiteY18" fmla="*/ 385763 h 1757363"/>
                <a:gd name="connsiteX19" fmla="*/ 528638 w 3729038"/>
                <a:gd name="connsiteY19" fmla="*/ 442913 h 1757363"/>
                <a:gd name="connsiteX20" fmla="*/ 566738 w 3729038"/>
                <a:gd name="connsiteY20" fmla="*/ 442913 h 1757363"/>
                <a:gd name="connsiteX21" fmla="*/ 566738 w 3729038"/>
                <a:gd name="connsiteY21" fmla="*/ 476250 h 1757363"/>
                <a:gd name="connsiteX22" fmla="*/ 590550 w 3729038"/>
                <a:gd name="connsiteY22" fmla="*/ 476250 h 1757363"/>
                <a:gd name="connsiteX23" fmla="*/ 590550 w 3729038"/>
                <a:gd name="connsiteY23" fmla="*/ 519113 h 1757363"/>
                <a:gd name="connsiteX24" fmla="*/ 957263 w 3729038"/>
                <a:gd name="connsiteY24" fmla="*/ 519113 h 1757363"/>
                <a:gd name="connsiteX25" fmla="*/ 957263 w 3729038"/>
                <a:gd name="connsiteY25" fmla="*/ 581025 h 1757363"/>
                <a:gd name="connsiteX26" fmla="*/ 1338263 w 3729038"/>
                <a:gd name="connsiteY26" fmla="*/ 581025 h 1757363"/>
                <a:gd name="connsiteX27" fmla="*/ 1338263 w 3729038"/>
                <a:gd name="connsiteY27" fmla="*/ 719138 h 1757363"/>
                <a:gd name="connsiteX28" fmla="*/ 1743075 w 3729038"/>
                <a:gd name="connsiteY28" fmla="*/ 719138 h 1757363"/>
                <a:gd name="connsiteX29" fmla="*/ 1743075 w 3729038"/>
                <a:gd name="connsiteY29" fmla="*/ 862013 h 1757363"/>
                <a:gd name="connsiteX30" fmla="*/ 1809750 w 3729038"/>
                <a:gd name="connsiteY30" fmla="*/ 862013 h 1757363"/>
                <a:gd name="connsiteX31" fmla="*/ 1809750 w 3729038"/>
                <a:gd name="connsiteY31" fmla="*/ 933450 h 1757363"/>
                <a:gd name="connsiteX32" fmla="*/ 1866900 w 3729038"/>
                <a:gd name="connsiteY32" fmla="*/ 933450 h 1757363"/>
                <a:gd name="connsiteX33" fmla="*/ 1866900 w 3729038"/>
                <a:gd name="connsiteY33" fmla="*/ 995363 h 1757363"/>
                <a:gd name="connsiteX34" fmla="*/ 2133600 w 3729038"/>
                <a:gd name="connsiteY34" fmla="*/ 995363 h 1757363"/>
                <a:gd name="connsiteX35" fmla="*/ 2133600 w 3729038"/>
                <a:gd name="connsiteY35" fmla="*/ 1071563 h 1757363"/>
                <a:gd name="connsiteX36" fmla="*/ 2162175 w 3729038"/>
                <a:gd name="connsiteY36" fmla="*/ 1071563 h 1757363"/>
                <a:gd name="connsiteX37" fmla="*/ 2162175 w 3729038"/>
                <a:gd name="connsiteY37" fmla="*/ 1133475 h 1757363"/>
                <a:gd name="connsiteX38" fmla="*/ 2205038 w 3729038"/>
                <a:gd name="connsiteY38" fmla="*/ 1133475 h 1757363"/>
                <a:gd name="connsiteX39" fmla="*/ 2781300 w 3729038"/>
                <a:gd name="connsiteY39" fmla="*/ 1133475 h 1757363"/>
                <a:gd name="connsiteX40" fmla="*/ 2781300 w 3729038"/>
                <a:gd name="connsiteY40" fmla="*/ 1214438 h 1757363"/>
                <a:gd name="connsiteX41" fmla="*/ 3729038 w 3729038"/>
                <a:gd name="connsiteY41" fmla="*/ 1214438 h 1757363"/>
                <a:gd name="connsiteX42" fmla="*/ 3729038 w 3729038"/>
                <a:gd name="connsiteY42" fmla="*/ 1757363 h 175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729038" h="1757363">
                  <a:moveTo>
                    <a:pt x="0" y="0"/>
                  </a:moveTo>
                  <a:lnTo>
                    <a:pt x="57150" y="0"/>
                  </a:lnTo>
                  <a:lnTo>
                    <a:pt x="57150" y="57150"/>
                  </a:lnTo>
                  <a:lnTo>
                    <a:pt x="80963" y="57150"/>
                  </a:lnTo>
                  <a:lnTo>
                    <a:pt x="80963" y="57150"/>
                  </a:lnTo>
                  <a:lnTo>
                    <a:pt x="80963" y="100013"/>
                  </a:lnTo>
                  <a:lnTo>
                    <a:pt x="171450" y="100013"/>
                  </a:lnTo>
                  <a:lnTo>
                    <a:pt x="171450" y="157163"/>
                  </a:lnTo>
                  <a:lnTo>
                    <a:pt x="185738" y="157163"/>
                  </a:lnTo>
                  <a:lnTo>
                    <a:pt x="185738" y="209550"/>
                  </a:lnTo>
                  <a:lnTo>
                    <a:pt x="228600" y="209550"/>
                  </a:lnTo>
                  <a:lnTo>
                    <a:pt x="228600" y="252413"/>
                  </a:lnTo>
                  <a:lnTo>
                    <a:pt x="280988" y="252413"/>
                  </a:lnTo>
                  <a:lnTo>
                    <a:pt x="280988" y="290513"/>
                  </a:lnTo>
                  <a:lnTo>
                    <a:pt x="314325" y="290513"/>
                  </a:lnTo>
                  <a:lnTo>
                    <a:pt x="314325" y="342900"/>
                  </a:lnTo>
                  <a:lnTo>
                    <a:pt x="342900" y="342900"/>
                  </a:lnTo>
                  <a:lnTo>
                    <a:pt x="342900" y="385763"/>
                  </a:lnTo>
                  <a:lnTo>
                    <a:pt x="528638" y="385763"/>
                  </a:lnTo>
                  <a:lnTo>
                    <a:pt x="528638" y="442913"/>
                  </a:lnTo>
                  <a:lnTo>
                    <a:pt x="566738" y="442913"/>
                  </a:lnTo>
                  <a:lnTo>
                    <a:pt x="566738" y="476250"/>
                  </a:lnTo>
                  <a:lnTo>
                    <a:pt x="590550" y="476250"/>
                  </a:lnTo>
                  <a:lnTo>
                    <a:pt x="590550" y="519113"/>
                  </a:lnTo>
                  <a:lnTo>
                    <a:pt x="957263" y="519113"/>
                  </a:lnTo>
                  <a:lnTo>
                    <a:pt x="957263" y="581025"/>
                  </a:lnTo>
                  <a:lnTo>
                    <a:pt x="1338263" y="581025"/>
                  </a:lnTo>
                  <a:lnTo>
                    <a:pt x="1338263" y="719138"/>
                  </a:lnTo>
                  <a:lnTo>
                    <a:pt x="1743075" y="719138"/>
                  </a:lnTo>
                  <a:lnTo>
                    <a:pt x="1743075" y="862013"/>
                  </a:lnTo>
                  <a:lnTo>
                    <a:pt x="1809750" y="862013"/>
                  </a:lnTo>
                  <a:lnTo>
                    <a:pt x="1809750" y="933450"/>
                  </a:lnTo>
                  <a:lnTo>
                    <a:pt x="1866900" y="933450"/>
                  </a:lnTo>
                  <a:lnTo>
                    <a:pt x="1866900" y="995363"/>
                  </a:lnTo>
                  <a:lnTo>
                    <a:pt x="2133600" y="995363"/>
                  </a:lnTo>
                  <a:lnTo>
                    <a:pt x="2133600" y="1071563"/>
                  </a:lnTo>
                  <a:lnTo>
                    <a:pt x="2162175" y="1071563"/>
                  </a:lnTo>
                  <a:lnTo>
                    <a:pt x="2162175" y="1133475"/>
                  </a:lnTo>
                  <a:lnTo>
                    <a:pt x="2205038" y="1133475"/>
                  </a:lnTo>
                  <a:lnTo>
                    <a:pt x="2781300" y="1133475"/>
                  </a:lnTo>
                  <a:lnTo>
                    <a:pt x="2781300" y="1214438"/>
                  </a:lnTo>
                  <a:lnTo>
                    <a:pt x="3729038" y="1214438"/>
                  </a:lnTo>
                  <a:lnTo>
                    <a:pt x="3729038" y="1757363"/>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sp>
        <p:nvSpPr>
          <p:cNvPr id="12" name="Title 11">
            <a:extLst>
              <a:ext uri="{FF2B5EF4-FFF2-40B4-BE49-F238E27FC236}">
                <a16:creationId xmlns:a16="http://schemas.microsoft.com/office/drawing/2014/main" id="{089B994B-CFF7-F740-8AEA-521A7B86C54C}"/>
              </a:ext>
            </a:extLst>
          </p:cNvPr>
          <p:cNvSpPr>
            <a:spLocks noGrp="1"/>
          </p:cNvSpPr>
          <p:nvPr>
            <p:ph type="title"/>
          </p:nvPr>
        </p:nvSpPr>
        <p:spPr/>
        <p:txBody>
          <a:bodyPr/>
          <a:lstStyle/>
          <a:p>
            <a:r>
              <a:rPr lang="en-US" dirty="0"/>
              <a:t>Tazemetostat Efficacy in </a:t>
            </a:r>
            <a:r>
              <a:rPr lang="en-US" i="1" dirty="0"/>
              <a:t>EZH2</a:t>
            </a:r>
            <a:r>
              <a:rPr lang="en-US" dirty="0"/>
              <a:t> Mutant and WT R/R FL</a:t>
            </a:r>
          </a:p>
        </p:txBody>
      </p:sp>
      <p:sp>
        <p:nvSpPr>
          <p:cNvPr id="13" name="Content Placeholder 5">
            <a:extLst>
              <a:ext uri="{FF2B5EF4-FFF2-40B4-BE49-F238E27FC236}">
                <a16:creationId xmlns:a16="http://schemas.microsoft.com/office/drawing/2014/main" id="{FE13615E-6977-8748-B7DF-C896A3F199B4}"/>
              </a:ext>
            </a:extLst>
          </p:cNvPr>
          <p:cNvSpPr>
            <a:spLocks noGrp="1"/>
          </p:cNvSpPr>
          <p:nvPr>
            <p:ph sz="half" idx="1"/>
          </p:nvPr>
        </p:nvSpPr>
        <p:spPr>
          <a:xfrm>
            <a:off x="604675" y="1513047"/>
            <a:ext cx="11273396" cy="1128341"/>
          </a:xfrm>
          <a:ln>
            <a:noFill/>
          </a:ln>
        </p:spPr>
        <p:txBody>
          <a:bodyPr/>
          <a:lstStyle/>
          <a:p>
            <a:pPr>
              <a:spcAft>
                <a:spcPct val="0"/>
              </a:spcAft>
            </a:pPr>
            <a:r>
              <a:rPr lang="en-US" altLang="en-US" sz="2000" dirty="0">
                <a:ea typeface="ＭＳ Ｐゴシック" panose="020B0600070205080204" pitchFamily="34" charset="-128"/>
              </a:rPr>
              <a:t>Open-label, multicenter study of tazemetostat 800 mg BID in 45 </a:t>
            </a:r>
            <a:r>
              <a:rPr lang="en-US" altLang="en-US" sz="2000" i="1" dirty="0">
                <a:ea typeface="ＭＳ Ｐゴシック" panose="020B0600070205080204" pitchFamily="34" charset="-128"/>
              </a:rPr>
              <a:t>EZH2</a:t>
            </a:r>
            <a:r>
              <a:rPr lang="en-US" altLang="en-US" sz="2000" dirty="0">
                <a:ea typeface="ＭＳ Ｐゴシック" panose="020B0600070205080204" pitchFamily="34" charset="-128"/>
              </a:rPr>
              <a:t> mut, 54 </a:t>
            </a:r>
            <a:r>
              <a:rPr lang="en-US" altLang="en-US" sz="2000" i="1" dirty="0">
                <a:ea typeface="ＭＳ Ｐゴシック" panose="020B0600070205080204" pitchFamily="34" charset="-128"/>
              </a:rPr>
              <a:t>EZH2</a:t>
            </a:r>
            <a:r>
              <a:rPr lang="en-US" altLang="en-US" sz="2000" dirty="0">
                <a:ea typeface="ＭＳ Ｐゴシック" panose="020B0600070205080204" pitchFamily="34" charset="-128"/>
              </a:rPr>
              <a:t> WT patients</a:t>
            </a:r>
          </a:p>
          <a:p>
            <a:pPr lvl="1">
              <a:spcAft>
                <a:spcPct val="0"/>
              </a:spcAft>
            </a:pPr>
            <a:r>
              <a:rPr lang="en-US" altLang="en-US" sz="1800" i="1" dirty="0">
                <a:ea typeface="ＭＳ Ｐゴシック" panose="020B0600070205080204" pitchFamily="34" charset="-128"/>
              </a:rPr>
              <a:t>EZH2 </a:t>
            </a:r>
            <a:r>
              <a:rPr lang="en-US" altLang="en-US" sz="1800" dirty="0">
                <a:ea typeface="ＭＳ Ｐゴシック" panose="020B0600070205080204" pitchFamily="34" charset="-128"/>
              </a:rPr>
              <a:t>mut: </a:t>
            </a:r>
            <a:r>
              <a:rPr lang="en-US" sz="1800" dirty="0"/>
              <a:t>median 2 prior lines tx, 49% refractory to rituximab-based regimen, 49% refractory to last regimen</a:t>
            </a:r>
          </a:p>
          <a:p>
            <a:pPr lvl="1">
              <a:spcAft>
                <a:spcPct val="0"/>
              </a:spcAft>
            </a:pPr>
            <a:r>
              <a:rPr lang="en-US" altLang="en-US" sz="1800" i="1" dirty="0">
                <a:ea typeface="ＭＳ Ｐゴシック" panose="020B0600070205080204" pitchFamily="34" charset="-128"/>
              </a:rPr>
              <a:t>EZH2</a:t>
            </a:r>
            <a:r>
              <a:rPr lang="en-US" altLang="en-US" sz="1800" dirty="0">
                <a:ea typeface="ＭＳ Ｐゴシック" panose="020B0600070205080204" pitchFamily="34" charset="-128"/>
              </a:rPr>
              <a:t> WT: </a:t>
            </a:r>
            <a:r>
              <a:rPr lang="en-US" sz="1800" dirty="0"/>
              <a:t>median 3 prior lines tx, 59% refractory to rituximab-based regimen, 41% refractory to last regimen</a:t>
            </a:r>
            <a:endParaRPr lang="en-US" altLang="en-US" sz="1800" dirty="0">
              <a:ea typeface="ＭＳ Ｐゴシック" panose="020B0600070205080204" pitchFamily="34" charset="-128"/>
            </a:endParaRPr>
          </a:p>
        </p:txBody>
      </p:sp>
      <p:sp>
        <p:nvSpPr>
          <p:cNvPr id="82" name="Text Box 11">
            <a:extLst>
              <a:ext uri="{FF2B5EF4-FFF2-40B4-BE49-F238E27FC236}">
                <a16:creationId xmlns:a16="http://schemas.microsoft.com/office/drawing/2014/main" id="{4EA3F196-9BBD-7C48-A586-936B85D91AF0}"/>
              </a:ext>
            </a:extLst>
          </p:cNvPr>
          <p:cNvSpPr txBox="1">
            <a:spLocks noChangeArrowheads="1"/>
          </p:cNvSpPr>
          <p:nvPr/>
        </p:nvSpPr>
        <p:spPr bwMode="auto">
          <a:xfrm>
            <a:off x="394497" y="636143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Morschhauser. Lancet Oncol. 2020;21:1433.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18" name="TextBox 217">
            <a:extLst>
              <a:ext uri="{FF2B5EF4-FFF2-40B4-BE49-F238E27FC236}">
                <a16:creationId xmlns:a16="http://schemas.microsoft.com/office/drawing/2014/main" id="{6EF314D5-9296-EF4D-B2A0-A70F17B92860}"/>
              </a:ext>
            </a:extLst>
          </p:cNvPr>
          <p:cNvSpPr txBox="1"/>
          <p:nvPr/>
        </p:nvSpPr>
        <p:spPr>
          <a:xfrm>
            <a:off x="1135497" y="2610047"/>
            <a:ext cx="4764786"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for </a:t>
            </a: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EZH2 </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Mut FL (n = 45)</a:t>
            </a:r>
            <a:endPar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2" name="TextBox 51">
            <a:extLst>
              <a:ext uri="{FF2B5EF4-FFF2-40B4-BE49-F238E27FC236}">
                <a16:creationId xmlns:a16="http://schemas.microsoft.com/office/drawing/2014/main" id="{73EC1451-E4CA-44AE-8D18-6CE3318C487C}"/>
              </a:ext>
            </a:extLst>
          </p:cNvPr>
          <p:cNvSpPr txBox="1"/>
          <p:nvPr/>
        </p:nvSpPr>
        <p:spPr>
          <a:xfrm>
            <a:off x="7063552" y="2610047"/>
            <a:ext cx="4762391"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for </a:t>
            </a: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EZH2 </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WT FL (n = 54)</a:t>
            </a:r>
            <a:endPar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6" name="TextBox 55">
            <a:extLst>
              <a:ext uri="{FF2B5EF4-FFF2-40B4-BE49-F238E27FC236}">
                <a16:creationId xmlns:a16="http://schemas.microsoft.com/office/drawing/2014/main" id="{C575360E-2487-43FD-A1FD-312401A539A6}"/>
              </a:ext>
            </a:extLst>
          </p:cNvPr>
          <p:cNvSpPr txBox="1"/>
          <p:nvPr/>
        </p:nvSpPr>
        <p:spPr bwMode="auto">
          <a:xfrm>
            <a:off x="3998952" y="3029908"/>
            <a:ext cx="194836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ORR: 69%</a:t>
            </a:r>
            <a:b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13%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mPFS: 13.8 mo</a:t>
            </a:r>
          </a:p>
        </p:txBody>
      </p:sp>
      <p:sp>
        <p:nvSpPr>
          <p:cNvPr id="57" name="TextBox 56">
            <a:extLst>
              <a:ext uri="{FF2B5EF4-FFF2-40B4-BE49-F238E27FC236}">
                <a16:creationId xmlns:a16="http://schemas.microsoft.com/office/drawing/2014/main" id="{5C75742B-B374-4800-95C9-E7BCF468FED3}"/>
              </a:ext>
            </a:extLst>
          </p:cNvPr>
          <p:cNvSpPr txBox="1"/>
          <p:nvPr/>
        </p:nvSpPr>
        <p:spPr bwMode="auto">
          <a:xfrm>
            <a:off x="10011574" y="2996727"/>
            <a:ext cx="207676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ORR: 35%</a:t>
            </a:r>
            <a:b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mPFS: 11.1 mo</a:t>
            </a:r>
          </a:p>
        </p:txBody>
      </p:sp>
      <p:sp>
        <p:nvSpPr>
          <p:cNvPr id="58" name="TextBox 57">
            <a:extLst>
              <a:ext uri="{FF2B5EF4-FFF2-40B4-BE49-F238E27FC236}">
                <a16:creationId xmlns:a16="http://schemas.microsoft.com/office/drawing/2014/main" id="{4FC12463-33BF-4005-9737-01CD767B9FE0}"/>
              </a:ext>
            </a:extLst>
          </p:cNvPr>
          <p:cNvSpPr txBox="1"/>
          <p:nvPr/>
        </p:nvSpPr>
        <p:spPr bwMode="auto">
          <a:xfrm>
            <a:off x="1116247" y="5474423"/>
            <a:ext cx="477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59" name="TextBox 58">
            <a:extLst>
              <a:ext uri="{FF2B5EF4-FFF2-40B4-BE49-F238E27FC236}">
                <a16:creationId xmlns:a16="http://schemas.microsoft.com/office/drawing/2014/main" id="{7034BDE6-5B09-49B7-AC78-6C7A95F7C690}"/>
              </a:ext>
            </a:extLst>
          </p:cNvPr>
          <p:cNvSpPr txBox="1"/>
          <p:nvPr/>
        </p:nvSpPr>
        <p:spPr bwMode="auto">
          <a:xfrm rot="16200000">
            <a:off x="-607292" y="3915238"/>
            <a:ext cx="22216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60" name="TextBox 59">
            <a:extLst>
              <a:ext uri="{FF2B5EF4-FFF2-40B4-BE49-F238E27FC236}">
                <a16:creationId xmlns:a16="http://schemas.microsoft.com/office/drawing/2014/main" id="{EF26E8DD-2E2A-474D-961B-1354934E6ECE}"/>
              </a:ext>
            </a:extLst>
          </p:cNvPr>
          <p:cNvSpPr txBox="1"/>
          <p:nvPr/>
        </p:nvSpPr>
        <p:spPr bwMode="auto">
          <a:xfrm>
            <a:off x="98394" y="5528493"/>
            <a:ext cx="9539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Mut </a:t>
            </a: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EZH2</a:t>
            </a:r>
          </a:p>
        </p:txBody>
      </p:sp>
      <p:sp>
        <p:nvSpPr>
          <p:cNvPr id="61" name="TextBox 60">
            <a:extLst>
              <a:ext uri="{FF2B5EF4-FFF2-40B4-BE49-F238E27FC236}">
                <a16:creationId xmlns:a16="http://schemas.microsoft.com/office/drawing/2014/main" id="{DC77F377-9370-4683-AD3A-2124639CB6B0}"/>
              </a:ext>
            </a:extLst>
          </p:cNvPr>
          <p:cNvSpPr txBox="1"/>
          <p:nvPr/>
        </p:nvSpPr>
        <p:spPr bwMode="auto">
          <a:xfrm>
            <a:off x="7225283" y="5495878"/>
            <a:ext cx="4387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62" name="TextBox 61">
            <a:extLst>
              <a:ext uri="{FF2B5EF4-FFF2-40B4-BE49-F238E27FC236}">
                <a16:creationId xmlns:a16="http://schemas.microsoft.com/office/drawing/2014/main" id="{470EB90C-4105-4C85-82E6-9F63602B85A3}"/>
              </a:ext>
            </a:extLst>
          </p:cNvPr>
          <p:cNvSpPr txBox="1"/>
          <p:nvPr/>
        </p:nvSpPr>
        <p:spPr bwMode="auto">
          <a:xfrm>
            <a:off x="6061482" y="5528493"/>
            <a:ext cx="9539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WT </a:t>
            </a:r>
            <a:r>
              <a:rPr kumimoji="0" lang="en-US" sz="1400" b="1"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EZH2</a:t>
            </a:r>
          </a:p>
        </p:txBody>
      </p:sp>
      <p:cxnSp>
        <p:nvCxnSpPr>
          <p:cNvPr id="5" name="Straight Connector 4">
            <a:extLst>
              <a:ext uri="{FF2B5EF4-FFF2-40B4-BE49-F238E27FC236}">
                <a16:creationId xmlns:a16="http://schemas.microsoft.com/office/drawing/2014/main" id="{96802638-6659-4A70-9FE3-03134F03AACE}"/>
              </a:ext>
            </a:extLst>
          </p:cNvPr>
          <p:cNvCxnSpPr>
            <a:cxnSpLocks/>
          </p:cNvCxnSpPr>
          <p:nvPr/>
        </p:nvCxnSpPr>
        <p:spPr bwMode="auto">
          <a:xfrm>
            <a:off x="1104743" y="5188051"/>
            <a:ext cx="4795544"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213199AC-E1A6-4879-94BC-B272DA416619}"/>
              </a:ext>
            </a:extLst>
          </p:cNvPr>
          <p:cNvCxnSpPr>
            <a:cxnSpLocks/>
          </p:cNvCxnSpPr>
          <p:nvPr/>
        </p:nvCxnSpPr>
        <p:spPr bwMode="auto">
          <a:xfrm flipV="1">
            <a:off x="1116247" y="2989083"/>
            <a:ext cx="0" cy="2184475"/>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1AF30E5-B743-4DFE-8928-A0F70162F52C}"/>
              </a:ext>
            </a:extLst>
          </p:cNvPr>
          <p:cNvCxnSpPr>
            <a:cxnSpLocks/>
          </p:cNvCxnSpPr>
          <p:nvPr/>
        </p:nvCxnSpPr>
        <p:spPr bwMode="auto">
          <a:xfrm flipH="1">
            <a:off x="1045341" y="29890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B0D410A-7638-463E-9D98-66EDCF38B7A1}"/>
              </a:ext>
            </a:extLst>
          </p:cNvPr>
          <p:cNvCxnSpPr>
            <a:cxnSpLocks/>
          </p:cNvCxnSpPr>
          <p:nvPr/>
        </p:nvCxnSpPr>
        <p:spPr bwMode="auto">
          <a:xfrm flipH="1">
            <a:off x="1045341" y="34288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D3D86C4-323E-46A4-88A4-BEA05D818323}"/>
              </a:ext>
            </a:extLst>
          </p:cNvPr>
          <p:cNvCxnSpPr>
            <a:cxnSpLocks/>
          </p:cNvCxnSpPr>
          <p:nvPr/>
        </p:nvCxnSpPr>
        <p:spPr bwMode="auto">
          <a:xfrm flipH="1">
            <a:off x="1045341" y="38686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2E80C02-F9A0-44D6-B130-11C267A11D33}"/>
              </a:ext>
            </a:extLst>
          </p:cNvPr>
          <p:cNvCxnSpPr>
            <a:cxnSpLocks/>
          </p:cNvCxnSpPr>
          <p:nvPr/>
        </p:nvCxnSpPr>
        <p:spPr bwMode="auto">
          <a:xfrm flipH="1">
            <a:off x="1045341" y="43084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16C5224-6E1C-4C06-952D-40838D6A4D20}"/>
              </a:ext>
            </a:extLst>
          </p:cNvPr>
          <p:cNvCxnSpPr>
            <a:cxnSpLocks/>
          </p:cNvCxnSpPr>
          <p:nvPr/>
        </p:nvCxnSpPr>
        <p:spPr bwMode="auto">
          <a:xfrm flipH="1">
            <a:off x="1045341" y="47482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1BB3ADE-D183-4116-9F51-1BF0C392FB4F}"/>
              </a:ext>
            </a:extLst>
          </p:cNvPr>
          <p:cNvCxnSpPr>
            <a:cxnSpLocks/>
          </p:cNvCxnSpPr>
          <p:nvPr/>
        </p:nvCxnSpPr>
        <p:spPr bwMode="auto">
          <a:xfrm flipH="1">
            <a:off x="1045341" y="5188051"/>
            <a:ext cx="64008" cy="0"/>
          </a:xfrm>
          <a:prstGeom prst="line">
            <a:avLst/>
          </a:prstGeom>
          <a:noFill/>
          <a:ln w="28575" cap="flat" cmpd="sng" algn="ctr">
            <a:solidFill>
              <a:schemeClr val="bg1"/>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62549602-8EE4-4962-B84E-B19FE386729A}"/>
              </a:ext>
            </a:extLst>
          </p:cNvPr>
          <p:cNvSpPr txBox="1"/>
          <p:nvPr/>
        </p:nvSpPr>
        <p:spPr bwMode="auto">
          <a:xfrm>
            <a:off x="404266" y="2819173"/>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5" name="TextBox 14">
            <a:extLst>
              <a:ext uri="{FF2B5EF4-FFF2-40B4-BE49-F238E27FC236}">
                <a16:creationId xmlns:a16="http://schemas.microsoft.com/office/drawing/2014/main" id="{1AE3E892-217B-4802-9760-7292CFE3A5F1}"/>
              </a:ext>
            </a:extLst>
          </p:cNvPr>
          <p:cNvSpPr txBox="1"/>
          <p:nvPr/>
        </p:nvSpPr>
        <p:spPr bwMode="auto">
          <a:xfrm>
            <a:off x="404266" y="3255868"/>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6" name="TextBox 15">
            <a:extLst>
              <a:ext uri="{FF2B5EF4-FFF2-40B4-BE49-F238E27FC236}">
                <a16:creationId xmlns:a16="http://schemas.microsoft.com/office/drawing/2014/main" id="{6E009B8D-A814-4EA7-9D53-374ECB4AFFA2}"/>
              </a:ext>
            </a:extLst>
          </p:cNvPr>
          <p:cNvSpPr txBox="1"/>
          <p:nvPr/>
        </p:nvSpPr>
        <p:spPr bwMode="auto">
          <a:xfrm>
            <a:off x="404266" y="3692563"/>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7" name="TextBox 16">
            <a:extLst>
              <a:ext uri="{FF2B5EF4-FFF2-40B4-BE49-F238E27FC236}">
                <a16:creationId xmlns:a16="http://schemas.microsoft.com/office/drawing/2014/main" id="{62EECF0C-DFAD-4947-B8E0-B8B4663BCDE9}"/>
              </a:ext>
            </a:extLst>
          </p:cNvPr>
          <p:cNvSpPr txBox="1"/>
          <p:nvPr/>
        </p:nvSpPr>
        <p:spPr bwMode="auto">
          <a:xfrm>
            <a:off x="404266" y="4129258"/>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8" name="TextBox 17">
            <a:extLst>
              <a:ext uri="{FF2B5EF4-FFF2-40B4-BE49-F238E27FC236}">
                <a16:creationId xmlns:a16="http://schemas.microsoft.com/office/drawing/2014/main" id="{0DE9BC2C-B7AC-4401-9CF8-89BCC9810333}"/>
              </a:ext>
            </a:extLst>
          </p:cNvPr>
          <p:cNvSpPr txBox="1"/>
          <p:nvPr/>
        </p:nvSpPr>
        <p:spPr bwMode="auto">
          <a:xfrm>
            <a:off x="404266" y="4565953"/>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 name="TextBox 18">
            <a:extLst>
              <a:ext uri="{FF2B5EF4-FFF2-40B4-BE49-F238E27FC236}">
                <a16:creationId xmlns:a16="http://schemas.microsoft.com/office/drawing/2014/main" id="{B6B0F1CB-9E95-401E-8385-B3312518B9DD}"/>
              </a:ext>
            </a:extLst>
          </p:cNvPr>
          <p:cNvSpPr txBox="1"/>
          <p:nvPr/>
        </p:nvSpPr>
        <p:spPr bwMode="auto">
          <a:xfrm>
            <a:off x="404266" y="5002646"/>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22" name="Straight Connector 21">
            <a:extLst>
              <a:ext uri="{FF2B5EF4-FFF2-40B4-BE49-F238E27FC236}">
                <a16:creationId xmlns:a16="http://schemas.microsoft.com/office/drawing/2014/main" id="{48CE2764-A3C1-4951-B217-D44D6FAD03CA}"/>
              </a:ext>
            </a:extLst>
          </p:cNvPr>
          <p:cNvCxnSpPr>
            <a:cxnSpLocks/>
          </p:cNvCxnSpPr>
          <p:nvPr/>
        </p:nvCxnSpPr>
        <p:spPr bwMode="auto">
          <a:xfrm>
            <a:off x="1116247"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91B8948-9397-4BE2-94AB-AEA2908579D5}"/>
              </a:ext>
            </a:extLst>
          </p:cNvPr>
          <p:cNvCxnSpPr>
            <a:cxnSpLocks/>
          </p:cNvCxnSpPr>
          <p:nvPr/>
        </p:nvCxnSpPr>
        <p:spPr bwMode="auto">
          <a:xfrm>
            <a:off x="1549308"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0E2BBEF-F842-4116-B6C8-B0B36EE9558C}"/>
              </a:ext>
            </a:extLst>
          </p:cNvPr>
          <p:cNvCxnSpPr>
            <a:cxnSpLocks/>
          </p:cNvCxnSpPr>
          <p:nvPr/>
        </p:nvCxnSpPr>
        <p:spPr bwMode="auto">
          <a:xfrm>
            <a:off x="1982369"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8B6826A-4344-4782-9D01-D6EFF7C34F0F}"/>
              </a:ext>
            </a:extLst>
          </p:cNvPr>
          <p:cNvCxnSpPr>
            <a:cxnSpLocks/>
          </p:cNvCxnSpPr>
          <p:nvPr/>
        </p:nvCxnSpPr>
        <p:spPr bwMode="auto">
          <a:xfrm>
            <a:off x="2415430"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4E6D03F-C629-4679-B224-A1917328FEB1}"/>
              </a:ext>
            </a:extLst>
          </p:cNvPr>
          <p:cNvCxnSpPr>
            <a:cxnSpLocks/>
          </p:cNvCxnSpPr>
          <p:nvPr/>
        </p:nvCxnSpPr>
        <p:spPr bwMode="auto">
          <a:xfrm>
            <a:off x="2848491"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4B85439-E4E1-40E9-BC62-2ED721009294}"/>
              </a:ext>
            </a:extLst>
          </p:cNvPr>
          <p:cNvCxnSpPr>
            <a:cxnSpLocks/>
          </p:cNvCxnSpPr>
          <p:nvPr/>
        </p:nvCxnSpPr>
        <p:spPr bwMode="auto">
          <a:xfrm>
            <a:off x="3281552"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434ABB9F-6902-4F79-94AF-C619A599F70D}"/>
              </a:ext>
            </a:extLst>
          </p:cNvPr>
          <p:cNvCxnSpPr>
            <a:cxnSpLocks/>
          </p:cNvCxnSpPr>
          <p:nvPr/>
        </p:nvCxnSpPr>
        <p:spPr bwMode="auto">
          <a:xfrm>
            <a:off x="3714613"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1A244F2-ED45-4380-ABCF-C45298D03325}"/>
              </a:ext>
            </a:extLst>
          </p:cNvPr>
          <p:cNvCxnSpPr>
            <a:cxnSpLocks/>
          </p:cNvCxnSpPr>
          <p:nvPr/>
        </p:nvCxnSpPr>
        <p:spPr bwMode="auto">
          <a:xfrm>
            <a:off x="4147674"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BC579EEE-C371-4D61-B16E-BDBF7576075D}"/>
              </a:ext>
            </a:extLst>
          </p:cNvPr>
          <p:cNvCxnSpPr>
            <a:cxnSpLocks/>
          </p:cNvCxnSpPr>
          <p:nvPr/>
        </p:nvCxnSpPr>
        <p:spPr bwMode="auto">
          <a:xfrm>
            <a:off x="4580735"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37B46A83-9A50-4A14-A71F-CFE89C5DB18B}"/>
              </a:ext>
            </a:extLst>
          </p:cNvPr>
          <p:cNvCxnSpPr>
            <a:cxnSpLocks/>
          </p:cNvCxnSpPr>
          <p:nvPr/>
        </p:nvCxnSpPr>
        <p:spPr bwMode="auto">
          <a:xfrm>
            <a:off x="5013796"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5D83152-EF7E-45B3-8855-8AB5A7E3A10B}"/>
              </a:ext>
            </a:extLst>
          </p:cNvPr>
          <p:cNvCxnSpPr>
            <a:cxnSpLocks/>
          </p:cNvCxnSpPr>
          <p:nvPr/>
        </p:nvCxnSpPr>
        <p:spPr bwMode="auto">
          <a:xfrm>
            <a:off x="5446857" y="517871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DC133BC-4F52-4756-9193-3832569D1A98}"/>
              </a:ext>
            </a:extLst>
          </p:cNvPr>
          <p:cNvCxnSpPr>
            <a:cxnSpLocks/>
          </p:cNvCxnSpPr>
          <p:nvPr/>
        </p:nvCxnSpPr>
        <p:spPr bwMode="auto">
          <a:xfrm>
            <a:off x="5879921" y="5178718"/>
            <a:ext cx="0" cy="64008"/>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288B5EA9-7BF0-4037-98CB-288699C93241}"/>
              </a:ext>
            </a:extLst>
          </p:cNvPr>
          <p:cNvSpPr txBox="1"/>
          <p:nvPr/>
        </p:nvSpPr>
        <p:spPr bwMode="auto">
          <a:xfrm>
            <a:off x="5552291"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25" name="TextBox 24">
            <a:extLst>
              <a:ext uri="{FF2B5EF4-FFF2-40B4-BE49-F238E27FC236}">
                <a16:creationId xmlns:a16="http://schemas.microsoft.com/office/drawing/2014/main" id="{AFE9F765-9A98-4B2C-87B0-85567C77ED60}"/>
              </a:ext>
            </a:extLst>
          </p:cNvPr>
          <p:cNvSpPr txBox="1"/>
          <p:nvPr/>
        </p:nvSpPr>
        <p:spPr bwMode="auto">
          <a:xfrm>
            <a:off x="776830"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6" name="TextBox 25">
            <a:extLst>
              <a:ext uri="{FF2B5EF4-FFF2-40B4-BE49-F238E27FC236}">
                <a16:creationId xmlns:a16="http://schemas.microsoft.com/office/drawing/2014/main" id="{D1D1940D-6CD2-4AFA-92C6-BDB37517D8B1}"/>
              </a:ext>
            </a:extLst>
          </p:cNvPr>
          <p:cNvSpPr txBox="1"/>
          <p:nvPr/>
        </p:nvSpPr>
        <p:spPr bwMode="auto">
          <a:xfrm>
            <a:off x="1210088"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7" name="TextBox 26">
            <a:extLst>
              <a:ext uri="{FF2B5EF4-FFF2-40B4-BE49-F238E27FC236}">
                <a16:creationId xmlns:a16="http://schemas.microsoft.com/office/drawing/2014/main" id="{6514E3CD-E405-466E-9F57-06E1D7204962}"/>
              </a:ext>
            </a:extLst>
          </p:cNvPr>
          <p:cNvSpPr txBox="1"/>
          <p:nvPr/>
        </p:nvSpPr>
        <p:spPr bwMode="auto">
          <a:xfrm>
            <a:off x="1643346"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 name="TextBox 32">
            <a:extLst>
              <a:ext uri="{FF2B5EF4-FFF2-40B4-BE49-F238E27FC236}">
                <a16:creationId xmlns:a16="http://schemas.microsoft.com/office/drawing/2014/main" id="{FC52C44D-04D5-4EF5-AC02-26A4C2661733}"/>
              </a:ext>
            </a:extLst>
          </p:cNvPr>
          <p:cNvSpPr txBox="1"/>
          <p:nvPr/>
        </p:nvSpPr>
        <p:spPr bwMode="auto">
          <a:xfrm>
            <a:off x="2076604"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5" name="TextBox 34">
            <a:extLst>
              <a:ext uri="{FF2B5EF4-FFF2-40B4-BE49-F238E27FC236}">
                <a16:creationId xmlns:a16="http://schemas.microsoft.com/office/drawing/2014/main" id="{750F707B-4426-4003-A953-5A4CBD326AC4}"/>
              </a:ext>
            </a:extLst>
          </p:cNvPr>
          <p:cNvSpPr txBox="1"/>
          <p:nvPr/>
        </p:nvSpPr>
        <p:spPr bwMode="auto">
          <a:xfrm>
            <a:off x="2509862"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7" name="TextBox 36">
            <a:extLst>
              <a:ext uri="{FF2B5EF4-FFF2-40B4-BE49-F238E27FC236}">
                <a16:creationId xmlns:a16="http://schemas.microsoft.com/office/drawing/2014/main" id="{80367941-3F56-421F-BAF8-F49A3BBE49C0}"/>
              </a:ext>
            </a:extLst>
          </p:cNvPr>
          <p:cNvSpPr txBox="1"/>
          <p:nvPr/>
        </p:nvSpPr>
        <p:spPr bwMode="auto">
          <a:xfrm>
            <a:off x="2943120"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9" name="TextBox 38">
            <a:extLst>
              <a:ext uri="{FF2B5EF4-FFF2-40B4-BE49-F238E27FC236}">
                <a16:creationId xmlns:a16="http://schemas.microsoft.com/office/drawing/2014/main" id="{FA80E32F-A0FD-4286-B1B0-E1019E29206C}"/>
              </a:ext>
            </a:extLst>
          </p:cNvPr>
          <p:cNvSpPr txBox="1"/>
          <p:nvPr/>
        </p:nvSpPr>
        <p:spPr bwMode="auto">
          <a:xfrm>
            <a:off x="3376378"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1" name="TextBox 40">
            <a:extLst>
              <a:ext uri="{FF2B5EF4-FFF2-40B4-BE49-F238E27FC236}">
                <a16:creationId xmlns:a16="http://schemas.microsoft.com/office/drawing/2014/main" id="{B2195D6A-9F1B-49DD-91BD-1963FC684A0A}"/>
              </a:ext>
            </a:extLst>
          </p:cNvPr>
          <p:cNvSpPr txBox="1"/>
          <p:nvPr/>
        </p:nvSpPr>
        <p:spPr bwMode="auto">
          <a:xfrm>
            <a:off x="3809636"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3" name="TextBox 42">
            <a:extLst>
              <a:ext uri="{FF2B5EF4-FFF2-40B4-BE49-F238E27FC236}">
                <a16:creationId xmlns:a16="http://schemas.microsoft.com/office/drawing/2014/main" id="{73A13D07-7C95-4046-A1EA-29C0EA9C0A2E}"/>
              </a:ext>
            </a:extLst>
          </p:cNvPr>
          <p:cNvSpPr txBox="1"/>
          <p:nvPr/>
        </p:nvSpPr>
        <p:spPr bwMode="auto">
          <a:xfrm>
            <a:off x="4242894"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4" name="TextBox 43">
            <a:extLst>
              <a:ext uri="{FF2B5EF4-FFF2-40B4-BE49-F238E27FC236}">
                <a16:creationId xmlns:a16="http://schemas.microsoft.com/office/drawing/2014/main" id="{873C5755-557D-44BC-90D3-5EA9B75D2F33}"/>
              </a:ext>
            </a:extLst>
          </p:cNvPr>
          <p:cNvSpPr txBox="1"/>
          <p:nvPr/>
        </p:nvSpPr>
        <p:spPr bwMode="auto">
          <a:xfrm>
            <a:off x="4676152"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5" name="TextBox 44">
            <a:extLst>
              <a:ext uri="{FF2B5EF4-FFF2-40B4-BE49-F238E27FC236}">
                <a16:creationId xmlns:a16="http://schemas.microsoft.com/office/drawing/2014/main" id="{1D1E1D6E-CBE4-4F10-81A0-F1DB213E6DA4}"/>
              </a:ext>
            </a:extLst>
          </p:cNvPr>
          <p:cNvSpPr txBox="1"/>
          <p:nvPr/>
        </p:nvSpPr>
        <p:spPr bwMode="auto">
          <a:xfrm>
            <a:off x="5109410" y="519660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6" name="TextBox 45">
            <a:extLst>
              <a:ext uri="{FF2B5EF4-FFF2-40B4-BE49-F238E27FC236}">
                <a16:creationId xmlns:a16="http://schemas.microsoft.com/office/drawing/2014/main" id="{B565FBF2-9D9C-4014-A836-1F476259C085}"/>
              </a:ext>
            </a:extLst>
          </p:cNvPr>
          <p:cNvSpPr txBox="1"/>
          <p:nvPr/>
        </p:nvSpPr>
        <p:spPr bwMode="auto">
          <a:xfrm>
            <a:off x="817385"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92" name="TextBox 91">
            <a:extLst>
              <a:ext uri="{FF2B5EF4-FFF2-40B4-BE49-F238E27FC236}">
                <a16:creationId xmlns:a16="http://schemas.microsoft.com/office/drawing/2014/main" id="{ECC06D03-BBA9-4BF2-8EAF-E7AD6A21E24B}"/>
              </a:ext>
            </a:extLst>
          </p:cNvPr>
          <p:cNvSpPr txBox="1"/>
          <p:nvPr/>
        </p:nvSpPr>
        <p:spPr bwMode="auto">
          <a:xfrm>
            <a:off x="1251761"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94" name="TextBox 93">
            <a:extLst>
              <a:ext uri="{FF2B5EF4-FFF2-40B4-BE49-F238E27FC236}">
                <a16:creationId xmlns:a16="http://schemas.microsoft.com/office/drawing/2014/main" id="{36442672-C412-4EAE-A677-FD0CBD66C3AA}"/>
              </a:ext>
            </a:extLst>
          </p:cNvPr>
          <p:cNvSpPr txBox="1"/>
          <p:nvPr/>
        </p:nvSpPr>
        <p:spPr bwMode="auto">
          <a:xfrm>
            <a:off x="1686137"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96" name="TextBox 95">
            <a:extLst>
              <a:ext uri="{FF2B5EF4-FFF2-40B4-BE49-F238E27FC236}">
                <a16:creationId xmlns:a16="http://schemas.microsoft.com/office/drawing/2014/main" id="{119998F6-4492-4229-B9A1-603B4680BD59}"/>
              </a:ext>
            </a:extLst>
          </p:cNvPr>
          <p:cNvSpPr txBox="1"/>
          <p:nvPr/>
        </p:nvSpPr>
        <p:spPr bwMode="auto">
          <a:xfrm>
            <a:off x="2120513"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98" name="TextBox 97">
            <a:extLst>
              <a:ext uri="{FF2B5EF4-FFF2-40B4-BE49-F238E27FC236}">
                <a16:creationId xmlns:a16="http://schemas.microsoft.com/office/drawing/2014/main" id="{3DABCD52-2E1A-42E0-80DE-B497FE9413C4}"/>
              </a:ext>
            </a:extLst>
          </p:cNvPr>
          <p:cNvSpPr txBox="1"/>
          <p:nvPr/>
        </p:nvSpPr>
        <p:spPr bwMode="auto">
          <a:xfrm>
            <a:off x="2554889"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0" name="TextBox 99">
            <a:extLst>
              <a:ext uri="{FF2B5EF4-FFF2-40B4-BE49-F238E27FC236}">
                <a16:creationId xmlns:a16="http://schemas.microsoft.com/office/drawing/2014/main" id="{CC09357E-BF35-4C31-B5BB-C4C9095455C9}"/>
              </a:ext>
            </a:extLst>
          </p:cNvPr>
          <p:cNvSpPr txBox="1"/>
          <p:nvPr/>
        </p:nvSpPr>
        <p:spPr bwMode="auto">
          <a:xfrm>
            <a:off x="2989265"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2" name="TextBox 101">
            <a:extLst>
              <a:ext uri="{FF2B5EF4-FFF2-40B4-BE49-F238E27FC236}">
                <a16:creationId xmlns:a16="http://schemas.microsoft.com/office/drawing/2014/main" id="{F64EAF14-5DB5-4B06-8399-1E2311CA8C4B}"/>
              </a:ext>
            </a:extLst>
          </p:cNvPr>
          <p:cNvSpPr txBox="1"/>
          <p:nvPr/>
        </p:nvSpPr>
        <p:spPr bwMode="auto">
          <a:xfrm>
            <a:off x="3423641"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4" name="TextBox 103">
            <a:extLst>
              <a:ext uri="{FF2B5EF4-FFF2-40B4-BE49-F238E27FC236}">
                <a16:creationId xmlns:a16="http://schemas.microsoft.com/office/drawing/2014/main" id="{45AA037E-AA6E-4413-B7B2-BEBD678D086F}"/>
              </a:ext>
            </a:extLst>
          </p:cNvPr>
          <p:cNvSpPr txBox="1"/>
          <p:nvPr/>
        </p:nvSpPr>
        <p:spPr bwMode="auto">
          <a:xfrm>
            <a:off x="3858017"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6" name="TextBox 105">
            <a:extLst>
              <a:ext uri="{FF2B5EF4-FFF2-40B4-BE49-F238E27FC236}">
                <a16:creationId xmlns:a16="http://schemas.microsoft.com/office/drawing/2014/main" id="{9BD9F468-414B-40FC-BA25-0C9AAA87E265}"/>
              </a:ext>
            </a:extLst>
          </p:cNvPr>
          <p:cNvSpPr txBox="1"/>
          <p:nvPr/>
        </p:nvSpPr>
        <p:spPr bwMode="auto">
          <a:xfrm>
            <a:off x="4292393"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8" name="TextBox 107">
            <a:extLst>
              <a:ext uri="{FF2B5EF4-FFF2-40B4-BE49-F238E27FC236}">
                <a16:creationId xmlns:a16="http://schemas.microsoft.com/office/drawing/2014/main" id="{7CD14010-BE1A-4271-B397-44CDDA166394}"/>
              </a:ext>
            </a:extLst>
          </p:cNvPr>
          <p:cNvSpPr txBox="1"/>
          <p:nvPr/>
        </p:nvSpPr>
        <p:spPr bwMode="auto">
          <a:xfrm>
            <a:off x="4726769"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10" name="TextBox 109">
            <a:extLst>
              <a:ext uri="{FF2B5EF4-FFF2-40B4-BE49-F238E27FC236}">
                <a16:creationId xmlns:a16="http://schemas.microsoft.com/office/drawing/2014/main" id="{DBC80520-F852-43E0-AE0B-553A47C931CE}"/>
              </a:ext>
            </a:extLst>
          </p:cNvPr>
          <p:cNvSpPr txBox="1"/>
          <p:nvPr/>
        </p:nvSpPr>
        <p:spPr bwMode="auto">
          <a:xfrm>
            <a:off x="5161145"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12" name="TextBox 111">
            <a:extLst>
              <a:ext uri="{FF2B5EF4-FFF2-40B4-BE49-F238E27FC236}">
                <a16:creationId xmlns:a16="http://schemas.microsoft.com/office/drawing/2014/main" id="{60CFBA3A-9248-44AE-A25C-430B562F601E}"/>
              </a:ext>
            </a:extLst>
          </p:cNvPr>
          <p:cNvSpPr txBox="1"/>
          <p:nvPr/>
        </p:nvSpPr>
        <p:spPr bwMode="auto">
          <a:xfrm>
            <a:off x="5595523" y="5965201"/>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14" name="Freeform: Shape 113">
            <a:extLst>
              <a:ext uri="{FF2B5EF4-FFF2-40B4-BE49-F238E27FC236}">
                <a16:creationId xmlns:a16="http://schemas.microsoft.com/office/drawing/2014/main" id="{8D038396-223D-415C-A75F-82D3EC0D1EFE}"/>
              </a:ext>
            </a:extLst>
          </p:cNvPr>
          <p:cNvSpPr/>
          <p:nvPr/>
        </p:nvSpPr>
        <p:spPr bwMode="auto">
          <a:xfrm>
            <a:off x="1113924" y="2995613"/>
            <a:ext cx="3562350" cy="1695450"/>
          </a:xfrm>
          <a:custGeom>
            <a:avLst/>
            <a:gdLst>
              <a:gd name="connsiteX0" fmla="*/ 0 w 3562350"/>
              <a:gd name="connsiteY0" fmla="*/ 0 h 1695450"/>
              <a:gd name="connsiteX1" fmla="*/ 204788 w 3562350"/>
              <a:gd name="connsiteY1" fmla="*/ 0 h 1695450"/>
              <a:gd name="connsiteX2" fmla="*/ 204788 w 3562350"/>
              <a:gd name="connsiteY2" fmla="*/ 57150 h 1695450"/>
              <a:gd name="connsiteX3" fmla="*/ 523875 w 3562350"/>
              <a:gd name="connsiteY3" fmla="*/ 57150 h 1695450"/>
              <a:gd name="connsiteX4" fmla="*/ 523875 w 3562350"/>
              <a:gd name="connsiteY4" fmla="*/ 152400 h 1695450"/>
              <a:gd name="connsiteX5" fmla="*/ 557213 w 3562350"/>
              <a:gd name="connsiteY5" fmla="*/ 152400 h 1695450"/>
              <a:gd name="connsiteX6" fmla="*/ 557213 w 3562350"/>
              <a:gd name="connsiteY6" fmla="*/ 204787 h 1695450"/>
              <a:gd name="connsiteX7" fmla="*/ 766763 w 3562350"/>
              <a:gd name="connsiteY7" fmla="*/ 204787 h 1695450"/>
              <a:gd name="connsiteX8" fmla="*/ 766763 w 3562350"/>
              <a:gd name="connsiteY8" fmla="*/ 257175 h 1695450"/>
              <a:gd name="connsiteX9" fmla="*/ 790575 w 3562350"/>
              <a:gd name="connsiteY9" fmla="*/ 257175 h 1695450"/>
              <a:gd name="connsiteX10" fmla="*/ 790575 w 3562350"/>
              <a:gd name="connsiteY10" fmla="*/ 309562 h 1695450"/>
              <a:gd name="connsiteX11" fmla="*/ 809625 w 3562350"/>
              <a:gd name="connsiteY11" fmla="*/ 309562 h 1695450"/>
              <a:gd name="connsiteX12" fmla="*/ 809625 w 3562350"/>
              <a:gd name="connsiteY12" fmla="*/ 361950 h 1695450"/>
              <a:gd name="connsiteX13" fmla="*/ 1062038 w 3562350"/>
              <a:gd name="connsiteY13" fmla="*/ 361950 h 1695450"/>
              <a:gd name="connsiteX14" fmla="*/ 1062038 w 3562350"/>
              <a:gd name="connsiteY14" fmla="*/ 438150 h 1695450"/>
              <a:gd name="connsiteX15" fmla="*/ 1166813 w 3562350"/>
              <a:gd name="connsiteY15" fmla="*/ 438150 h 1695450"/>
              <a:gd name="connsiteX16" fmla="*/ 1166813 w 3562350"/>
              <a:gd name="connsiteY16" fmla="*/ 485775 h 1695450"/>
              <a:gd name="connsiteX17" fmla="*/ 1209675 w 3562350"/>
              <a:gd name="connsiteY17" fmla="*/ 485775 h 1695450"/>
              <a:gd name="connsiteX18" fmla="*/ 1209675 w 3562350"/>
              <a:gd name="connsiteY18" fmla="*/ 671512 h 1695450"/>
              <a:gd name="connsiteX19" fmla="*/ 1552575 w 3562350"/>
              <a:gd name="connsiteY19" fmla="*/ 671512 h 1695450"/>
              <a:gd name="connsiteX20" fmla="*/ 1552575 w 3562350"/>
              <a:gd name="connsiteY20" fmla="*/ 728662 h 1695450"/>
              <a:gd name="connsiteX21" fmla="*/ 1576388 w 3562350"/>
              <a:gd name="connsiteY21" fmla="*/ 728662 h 1695450"/>
              <a:gd name="connsiteX22" fmla="*/ 1576388 w 3562350"/>
              <a:gd name="connsiteY22" fmla="*/ 804862 h 1695450"/>
              <a:gd name="connsiteX23" fmla="*/ 1600200 w 3562350"/>
              <a:gd name="connsiteY23" fmla="*/ 804862 h 1695450"/>
              <a:gd name="connsiteX24" fmla="*/ 1600200 w 3562350"/>
              <a:gd name="connsiteY24" fmla="*/ 933450 h 1695450"/>
              <a:gd name="connsiteX25" fmla="*/ 1600200 w 3562350"/>
              <a:gd name="connsiteY25" fmla="*/ 933450 h 1695450"/>
              <a:gd name="connsiteX26" fmla="*/ 1600200 w 3562350"/>
              <a:gd name="connsiteY26" fmla="*/ 1000125 h 1695450"/>
              <a:gd name="connsiteX27" fmla="*/ 1728788 w 3562350"/>
              <a:gd name="connsiteY27" fmla="*/ 1000125 h 1695450"/>
              <a:gd name="connsiteX28" fmla="*/ 1728788 w 3562350"/>
              <a:gd name="connsiteY28" fmla="*/ 1071562 h 1695450"/>
              <a:gd name="connsiteX29" fmla="*/ 1985963 w 3562350"/>
              <a:gd name="connsiteY29" fmla="*/ 1071562 h 1695450"/>
              <a:gd name="connsiteX30" fmla="*/ 1985963 w 3562350"/>
              <a:gd name="connsiteY30" fmla="*/ 1185862 h 1695450"/>
              <a:gd name="connsiteX31" fmla="*/ 2128838 w 3562350"/>
              <a:gd name="connsiteY31" fmla="*/ 1185862 h 1695450"/>
              <a:gd name="connsiteX32" fmla="*/ 2128838 w 3562350"/>
              <a:gd name="connsiteY32" fmla="*/ 1262062 h 1695450"/>
              <a:gd name="connsiteX33" fmla="*/ 2343150 w 3562350"/>
              <a:gd name="connsiteY33" fmla="*/ 1262062 h 1695450"/>
              <a:gd name="connsiteX34" fmla="*/ 2343150 w 3562350"/>
              <a:gd name="connsiteY34" fmla="*/ 1343025 h 1695450"/>
              <a:gd name="connsiteX35" fmla="*/ 2767013 w 3562350"/>
              <a:gd name="connsiteY35" fmla="*/ 1343025 h 1695450"/>
              <a:gd name="connsiteX36" fmla="*/ 2767013 w 3562350"/>
              <a:gd name="connsiteY36" fmla="*/ 1457325 h 1695450"/>
              <a:gd name="connsiteX37" fmla="*/ 3176588 w 3562350"/>
              <a:gd name="connsiteY37" fmla="*/ 1457325 h 1695450"/>
              <a:gd name="connsiteX38" fmla="*/ 3176588 w 3562350"/>
              <a:gd name="connsiteY38" fmla="*/ 1552575 h 1695450"/>
              <a:gd name="connsiteX39" fmla="*/ 3190875 w 3562350"/>
              <a:gd name="connsiteY39" fmla="*/ 1552575 h 1695450"/>
              <a:gd name="connsiteX40" fmla="*/ 3190875 w 3562350"/>
              <a:gd name="connsiteY40" fmla="*/ 1695450 h 1695450"/>
              <a:gd name="connsiteX41" fmla="*/ 3562350 w 3562350"/>
              <a:gd name="connsiteY41" fmla="*/ 169545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562350" h="1695450">
                <a:moveTo>
                  <a:pt x="0" y="0"/>
                </a:moveTo>
                <a:lnTo>
                  <a:pt x="204788" y="0"/>
                </a:lnTo>
                <a:lnTo>
                  <a:pt x="204788" y="57150"/>
                </a:lnTo>
                <a:lnTo>
                  <a:pt x="523875" y="57150"/>
                </a:lnTo>
                <a:lnTo>
                  <a:pt x="523875" y="152400"/>
                </a:lnTo>
                <a:lnTo>
                  <a:pt x="557213" y="152400"/>
                </a:lnTo>
                <a:lnTo>
                  <a:pt x="557213" y="204787"/>
                </a:lnTo>
                <a:lnTo>
                  <a:pt x="766763" y="204787"/>
                </a:lnTo>
                <a:lnTo>
                  <a:pt x="766763" y="257175"/>
                </a:lnTo>
                <a:lnTo>
                  <a:pt x="790575" y="257175"/>
                </a:lnTo>
                <a:lnTo>
                  <a:pt x="790575" y="309562"/>
                </a:lnTo>
                <a:lnTo>
                  <a:pt x="809625" y="309562"/>
                </a:lnTo>
                <a:lnTo>
                  <a:pt x="809625" y="361950"/>
                </a:lnTo>
                <a:lnTo>
                  <a:pt x="1062038" y="361950"/>
                </a:lnTo>
                <a:lnTo>
                  <a:pt x="1062038" y="438150"/>
                </a:lnTo>
                <a:lnTo>
                  <a:pt x="1166813" y="438150"/>
                </a:lnTo>
                <a:lnTo>
                  <a:pt x="1166813" y="485775"/>
                </a:lnTo>
                <a:lnTo>
                  <a:pt x="1209675" y="485775"/>
                </a:lnTo>
                <a:lnTo>
                  <a:pt x="1209675" y="671512"/>
                </a:lnTo>
                <a:lnTo>
                  <a:pt x="1552575" y="671512"/>
                </a:lnTo>
                <a:lnTo>
                  <a:pt x="1552575" y="728662"/>
                </a:lnTo>
                <a:lnTo>
                  <a:pt x="1576388" y="728662"/>
                </a:lnTo>
                <a:lnTo>
                  <a:pt x="1576388" y="804862"/>
                </a:lnTo>
                <a:lnTo>
                  <a:pt x="1600200" y="804862"/>
                </a:lnTo>
                <a:lnTo>
                  <a:pt x="1600200" y="933450"/>
                </a:lnTo>
                <a:lnTo>
                  <a:pt x="1600200" y="933450"/>
                </a:lnTo>
                <a:lnTo>
                  <a:pt x="1600200" y="1000125"/>
                </a:lnTo>
                <a:lnTo>
                  <a:pt x="1728788" y="1000125"/>
                </a:lnTo>
                <a:lnTo>
                  <a:pt x="1728788" y="1071562"/>
                </a:lnTo>
                <a:lnTo>
                  <a:pt x="1985963" y="1071562"/>
                </a:lnTo>
                <a:lnTo>
                  <a:pt x="1985963" y="1185862"/>
                </a:lnTo>
                <a:lnTo>
                  <a:pt x="2128838" y="1185862"/>
                </a:lnTo>
                <a:lnTo>
                  <a:pt x="2128838" y="1262062"/>
                </a:lnTo>
                <a:lnTo>
                  <a:pt x="2343150" y="1262062"/>
                </a:lnTo>
                <a:lnTo>
                  <a:pt x="2343150" y="1343025"/>
                </a:lnTo>
                <a:lnTo>
                  <a:pt x="2767013" y="1343025"/>
                </a:lnTo>
                <a:lnTo>
                  <a:pt x="2767013" y="1457325"/>
                </a:lnTo>
                <a:lnTo>
                  <a:pt x="3176588" y="1457325"/>
                </a:lnTo>
                <a:lnTo>
                  <a:pt x="3176588" y="1552575"/>
                </a:lnTo>
                <a:lnTo>
                  <a:pt x="3190875" y="1552575"/>
                </a:lnTo>
                <a:lnTo>
                  <a:pt x="3190875" y="1695450"/>
                </a:lnTo>
                <a:lnTo>
                  <a:pt x="3562350" y="169545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5" name="TextBox 114">
            <a:extLst>
              <a:ext uri="{FF2B5EF4-FFF2-40B4-BE49-F238E27FC236}">
                <a16:creationId xmlns:a16="http://schemas.microsoft.com/office/drawing/2014/main" id="{68FF30DB-BCB8-4963-A971-64A84AE920C9}"/>
              </a:ext>
            </a:extLst>
          </p:cNvPr>
          <p:cNvSpPr txBox="1"/>
          <p:nvPr/>
        </p:nvSpPr>
        <p:spPr bwMode="auto">
          <a:xfrm>
            <a:off x="1176398" y="284979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6" name="TextBox 115">
            <a:extLst>
              <a:ext uri="{FF2B5EF4-FFF2-40B4-BE49-F238E27FC236}">
                <a16:creationId xmlns:a16="http://schemas.microsoft.com/office/drawing/2014/main" id="{871E2143-F067-406F-968A-CD9EA2D5F832}"/>
              </a:ext>
            </a:extLst>
          </p:cNvPr>
          <p:cNvSpPr txBox="1"/>
          <p:nvPr/>
        </p:nvSpPr>
        <p:spPr bwMode="auto">
          <a:xfrm>
            <a:off x="1599968" y="300219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8" name="TextBox 117">
            <a:extLst>
              <a:ext uri="{FF2B5EF4-FFF2-40B4-BE49-F238E27FC236}">
                <a16:creationId xmlns:a16="http://schemas.microsoft.com/office/drawing/2014/main" id="{0515F211-95C9-4FDA-AEF5-18FEE393F2FD}"/>
              </a:ext>
            </a:extLst>
          </p:cNvPr>
          <p:cNvSpPr txBox="1"/>
          <p:nvPr/>
        </p:nvSpPr>
        <p:spPr bwMode="auto">
          <a:xfrm>
            <a:off x="1766747" y="3166721"/>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0" name="TextBox 119">
            <a:extLst>
              <a:ext uri="{FF2B5EF4-FFF2-40B4-BE49-F238E27FC236}">
                <a16:creationId xmlns:a16="http://schemas.microsoft.com/office/drawing/2014/main" id="{67A86DC8-6BF4-4D15-B5B8-08CA0B7AD4C4}"/>
              </a:ext>
            </a:extLst>
          </p:cNvPr>
          <p:cNvSpPr txBox="1"/>
          <p:nvPr/>
        </p:nvSpPr>
        <p:spPr bwMode="auto">
          <a:xfrm>
            <a:off x="2176570" y="3411511"/>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 name="TextBox 121">
            <a:extLst>
              <a:ext uri="{FF2B5EF4-FFF2-40B4-BE49-F238E27FC236}">
                <a16:creationId xmlns:a16="http://schemas.microsoft.com/office/drawing/2014/main" id="{A9266766-DDE7-4456-9376-C6AF63A1C31B}"/>
              </a:ext>
            </a:extLst>
          </p:cNvPr>
          <p:cNvSpPr txBox="1"/>
          <p:nvPr/>
        </p:nvSpPr>
        <p:spPr bwMode="auto">
          <a:xfrm>
            <a:off x="2276957" y="3463465"/>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 name="TextBox 123">
            <a:extLst>
              <a:ext uri="{FF2B5EF4-FFF2-40B4-BE49-F238E27FC236}">
                <a16:creationId xmlns:a16="http://schemas.microsoft.com/office/drawing/2014/main" id="{229778FB-3B97-4F88-A1A2-40D3B437EC51}"/>
              </a:ext>
            </a:extLst>
          </p:cNvPr>
          <p:cNvSpPr txBox="1"/>
          <p:nvPr/>
        </p:nvSpPr>
        <p:spPr bwMode="auto">
          <a:xfrm>
            <a:off x="2982211" y="3979084"/>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6" name="TextBox 125">
            <a:extLst>
              <a:ext uri="{FF2B5EF4-FFF2-40B4-BE49-F238E27FC236}">
                <a16:creationId xmlns:a16="http://schemas.microsoft.com/office/drawing/2014/main" id="{4BA1508D-ABAC-4AA6-BA98-2F51133A7045}"/>
              </a:ext>
            </a:extLst>
          </p:cNvPr>
          <p:cNvSpPr txBox="1"/>
          <p:nvPr/>
        </p:nvSpPr>
        <p:spPr bwMode="auto">
          <a:xfrm>
            <a:off x="3242708" y="4067790"/>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 name="TextBox 127">
            <a:extLst>
              <a:ext uri="{FF2B5EF4-FFF2-40B4-BE49-F238E27FC236}">
                <a16:creationId xmlns:a16="http://schemas.microsoft.com/office/drawing/2014/main" id="{C81E1591-ACFE-4BEE-AEED-499F1A59033E}"/>
              </a:ext>
            </a:extLst>
          </p:cNvPr>
          <p:cNvSpPr txBox="1"/>
          <p:nvPr/>
        </p:nvSpPr>
        <p:spPr bwMode="auto">
          <a:xfrm>
            <a:off x="3351934" y="4145432"/>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0" name="TextBox 129">
            <a:extLst>
              <a:ext uri="{FF2B5EF4-FFF2-40B4-BE49-F238E27FC236}">
                <a16:creationId xmlns:a16="http://schemas.microsoft.com/office/drawing/2014/main" id="{B67BC3A4-2E72-4EED-9D70-520045FF70DA}"/>
              </a:ext>
            </a:extLst>
          </p:cNvPr>
          <p:cNvSpPr txBox="1"/>
          <p:nvPr/>
        </p:nvSpPr>
        <p:spPr bwMode="auto">
          <a:xfrm>
            <a:off x="3390514" y="4145432"/>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2" name="TextBox 131">
            <a:extLst>
              <a:ext uri="{FF2B5EF4-FFF2-40B4-BE49-F238E27FC236}">
                <a16:creationId xmlns:a16="http://schemas.microsoft.com/office/drawing/2014/main" id="{6255FA60-F8EA-4BBE-9220-5D3F27398B65}"/>
              </a:ext>
            </a:extLst>
          </p:cNvPr>
          <p:cNvSpPr txBox="1"/>
          <p:nvPr/>
        </p:nvSpPr>
        <p:spPr bwMode="auto">
          <a:xfrm>
            <a:off x="4153779" y="435538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4" name="TextBox 133">
            <a:extLst>
              <a:ext uri="{FF2B5EF4-FFF2-40B4-BE49-F238E27FC236}">
                <a16:creationId xmlns:a16="http://schemas.microsoft.com/office/drawing/2014/main" id="{1007417D-DCC9-4070-BE28-01901785E345}"/>
              </a:ext>
            </a:extLst>
          </p:cNvPr>
          <p:cNvSpPr txBox="1"/>
          <p:nvPr/>
        </p:nvSpPr>
        <p:spPr bwMode="auto">
          <a:xfrm>
            <a:off x="4368483" y="448781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6" name="TextBox 135">
            <a:extLst>
              <a:ext uri="{FF2B5EF4-FFF2-40B4-BE49-F238E27FC236}">
                <a16:creationId xmlns:a16="http://schemas.microsoft.com/office/drawing/2014/main" id="{5FF104D8-949A-492A-977D-87F681FBE8F2}"/>
              </a:ext>
            </a:extLst>
          </p:cNvPr>
          <p:cNvSpPr txBox="1"/>
          <p:nvPr/>
        </p:nvSpPr>
        <p:spPr bwMode="auto">
          <a:xfrm>
            <a:off x="4524968" y="4492756"/>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8" name="TextBox 137">
            <a:extLst>
              <a:ext uri="{FF2B5EF4-FFF2-40B4-BE49-F238E27FC236}">
                <a16:creationId xmlns:a16="http://schemas.microsoft.com/office/drawing/2014/main" id="{3B657992-3C3B-4F01-A83C-74A5517B7BF4}"/>
              </a:ext>
            </a:extLst>
          </p:cNvPr>
          <p:cNvSpPr txBox="1"/>
          <p:nvPr/>
        </p:nvSpPr>
        <p:spPr bwMode="auto">
          <a:xfrm>
            <a:off x="4435599" y="4488115"/>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0" name="TextBox 139">
            <a:extLst>
              <a:ext uri="{FF2B5EF4-FFF2-40B4-BE49-F238E27FC236}">
                <a16:creationId xmlns:a16="http://schemas.microsoft.com/office/drawing/2014/main" id="{9559ACF4-E011-42BC-96FE-35C721D90A87}"/>
              </a:ext>
            </a:extLst>
          </p:cNvPr>
          <p:cNvSpPr txBox="1"/>
          <p:nvPr/>
        </p:nvSpPr>
        <p:spPr bwMode="auto">
          <a:xfrm>
            <a:off x="4454629" y="4488952"/>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4" name="TextBox 143">
            <a:extLst>
              <a:ext uri="{FF2B5EF4-FFF2-40B4-BE49-F238E27FC236}">
                <a16:creationId xmlns:a16="http://schemas.microsoft.com/office/drawing/2014/main" id="{86689B62-CC22-4772-86D4-5F1D641E4CA3}"/>
              </a:ext>
            </a:extLst>
          </p:cNvPr>
          <p:cNvSpPr txBox="1"/>
          <p:nvPr/>
        </p:nvSpPr>
        <p:spPr bwMode="auto">
          <a:xfrm rot="16200000">
            <a:off x="5338731" y="3905945"/>
            <a:ext cx="22216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cxnSp>
        <p:nvCxnSpPr>
          <p:cNvPr id="145" name="Straight Connector 144">
            <a:extLst>
              <a:ext uri="{FF2B5EF4-FFF2-40B4-BE49-F238E27FC236}">
                <a16:creationId xmlns:a16="http://schemas.microsoft.com/office/drawing/2014/main" id="{A08629BF-787D-4175-B71F-72045D2AFF8C}"/>
              </a:ext>
            </a:extLst>
          </p:cNvPr>
          <p:cNvCxnSpPr>
            <a:cxnSpLocks/>
          </p:cNvCxnSpPr>
          <p:nvPr/>
        </p:nvCxnSpPr>
        <p:spPr bwMode="auto">
          <a:xfrm>
            <a:off x="7050766" y="5178758"/>
            <a:ext cx="4795544"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E096B81-14C0-4793-A30A-14AE93C198C1}"/>
              </a:ext>
            </a:extLst>
          </p:cNvPr>
          <p:cNvCxnSpPr>
            <a:cxnSpLocks/>
          </p:cNvCxnSpPr>
          <p:nvPr/>
        </p:nvCxnSpPr>
        <p:spPr bwMode="auto">
          <a:xfrm flipH="1">
            <a:off x="6991364" y="29797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CFDD64C-0933-486C-8BDF-4D430B1B9C2B}"/>
              </a:ext>
            </a:extLst>
          </p:cNvPr>
          <p:cNvCxnSpPr>
            <a:cxnSpLocks/>
          </p:cNvCxnSpPr>
          <p:nvPr/>
        </p:nvCxnSpPr>
        <p:spPr bwMode="auto">
          <a:xfrm flipH="1">
            <a:off x="6991364" y="34195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670A2F4-115E-4A4C-B252-556E874A69CB}"/>
              </a:ext>
            </a:extLst>
          </p:cNvPr>
          <p:cNvCxnSpPr>
            <a:cxnSpLocks/>
          </p:cNvCxnSpPr>
          <p:nvPr/>
        </p:nvCxnSpPr>
        <p:spPr bwMode="auto">
          <a:xfrm flipH="1">
            <a:off x="6991364" y="38593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39F0ECB-4282-4B67-B236-EBB6D881FE3D}"/>
              </a:ext>
            </a:extLst>
          </p:cNvPr>
          <p:cNvCxnSpPr>
            <a:cxnSpLocks/>
          </p:cNvCxnSpPr>
          <p:nvPr/>
        </p:nvCxnSpPr>
        <p:spPr bwMode="auto">
          <a:xfrm flipH="1">
            <a:off x="6991364" y="42991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D5CDD28-4DFF-421F-B69F-A4A61BDCC6B1}"/>
              </a:ext>
            </a:extLst>
          </p:cNvPr>
          <p:cNvCxnSpPr>
            <a:cxnSpLocks/>
          </p:cNvCxnSpPr>
          <p:nvPr/>
        </p:nvCxnSpPr>
        <p:spPr bwMode="auto">
          <a:xfrm flipH="1">
            <a:off x="6991364" y="47389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35146F79-BF50-47B5-B7C1-C32059F355DE}"/>
              </a:ext>
            </a:extLst>
          </p:cNvPr>
          <p:cNvCxnSpPr>
            <a:cxnSpLocks/>
          </p:cNvCxnSpPr>
          <p:nvPr/>
        </p:nvCxnSpPr>
        <p:spPr bwMode="auto">
          <a:xfrm flipH="1">
            <a:off x="6991364" y="5178758"/>
            <a:ext cx="64008" cy="0"/>
          </a:xfrm>
          <a:prstGeom prst="line">
            <a:avLst/>
          </a:prstGeom>
          <a:noFill/>
          <a:ln w="28575" cap="flat" cmpd="sng" algn="ctr">
            <a:solidFill>
              <a:schemeClr val="bg1"/>
            </a:solidFill>
            <a:prstDash val="solid"/>
            <a:round/>
            <a:headEnd type="none" w="med" len="med"/>
            <a:tailEnd type="none" w="med" len="med"/>
          </a:ln>
          <a:effectLst/>
        </p:spPr>
      </p:cxnSp>
      <p:sp>
        <p:nvSpPr>
          <p:cNvPr id="153" name="TextBox 152">
            <a:extLst>
              <a:ext uri="{FF2B5EF4-FFF2-40B4-BE49-F238E27FC236}">
                <a16:creationId xmlns:a16="http://schemas.microsoft.com/office/drawing/2014/main" id="{FAD07E1A-B57E-4C11-BDD5-DCE8A86FF606}"/>
              </a:ext>
            </a:extLst>
          </p:cNvPr>
          <p:cNvSpPr txBox="1"/>
          <p:nvPr/>
        </p:nvSpPr>
        <p:spPr bwMode="auto">
          <a:xfrm>
            <a:off x="6350289" y="2809880"/>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54" name="TextBox 153">
            <a:extLst>
              <a:ext uri="{FF2B5EF4-FFF2-40B4-BE49-F238E27FC236}">
                <a16:creationId xmlns:a16="http://schemas.microsoft.com/office/drawing/2014/main" id="{6208C6F9-AF4C-412E-ACB3-7237A1B66774}"/>
              </a:ext>
            </a:extLst>
          </p:cNvPr>
          <p:cNvSpPr txBox="1"/>
          <p:nvPr/>
        </p:nvSpPr>
        <p:spPr bwMode="auto">
          <a:xfrm>
            <a:off x="6350289" y="3246575"/>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55" name="TextBox 154">
            <a:extLst>
              <a:ext uri="{FF2B5EF4-FFF2-40B4-BE49-F238E27FC236}">
                <a16:creationId xmlns:a16="http://schemas.microsoft.com/office/drawing/2014/main" id="{4FBC909C-2FDA-4986-A5FB-82438015D386}"/>
              </a:ext>
            </a:extLst>
          </p:cNvPr>
          <p:cNvSpPr txBox="1"/>
          <p:nvPr/>
        </p:nvSpPr>
        <p:spPr bwMode="auto">
          <a:xfrm>
            <a:off x="6350289" y="3683270"/>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7" name="TextBox 156">
            <a:extLst>
              <a:ext uri="{FF2B5EF4-FFF2-40B4-BE49-F238E27FC236}">
                <a16:creationId xmlns:a16="http://schemas.microsoft.com/office/drawing/2014/main" id="{5763CD54-C39A-4497-9B8D-B7AF0E26B599}"/>
              </a:ext>
            </a:extLst>
          </p:cNvPr>
          <p:cNvSpPr txBox="1"/>
          <p:nvPr/>
        </p:nvSpPr>
        <p:spPr bwMode="auto">
          <a:xfrm>
            <a:off x="6350289" y="4556660"/>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8" name="TextBox 157">
            <a:extLst>
              <a:ext uri="{FF2B5EF4-FFF2-40B4-BE49-F238E27FC236}">
                <a16:creationId xmlns:a16="http://schemas.microsoft.com/office/drawing/2014/main" id="{F9FCE3E5-652A-4D2B-9DCB-B97A43B14B83}"/>
              </a:ext>
            </a:extLst>
          </p:cNvPr>
          <p:cNvSpPr txBox="1"/>
          <p:nvPr/>
        </p:nvSpPr>
        <p:spPr bwMode="auto">
          <a:xfrm>
            <a:off x="6350289" y="4993353"/>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159" name="Straight Connector 158">
            <a:extLst>
              <a:ext uri="{FF2B5EF4-FFF2-40B4-BE49-F238E27FC236}">
                <a16:creationId xmlns:a16="http://schemas.microsoft.com/office/drawing/2014/main" id="{3599C782-C7C0-4F00-8F2E-4D8C22EEF98B}"/>
              </a:ext>
            </a:extLst>
          </p:cNvPr>
          <p:cNvCxnSpPr>
            <a:cxnSpLocks/>
          </p:cNvCxnSpPr>
          <p:nvPr/>
        </p:nvCxnSpPr>
        <p:spPr bwMode="auto">
          <a:xfrm>
            <a:off x="7062270"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4928789-D7E0-44A7-AB86-5CDF96D3ED96}"/>
              </a:ext>
            </a:extLst>
          </p:cNvPr>
          <p:cNvCxnSpPr>
            <a:cxnSpLocks/>
          </p:cNvCxnSpPr>
          <p:nvPr/>
        </p:nvCxnSpPr>
        <p:spPr bwMode="auto">
          <a:xfrm>
            <a:off x="7495331"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E277EDE-5291-40FF-9EA9-7A8A80DC362B}"/>
              </a:ext>
            </a:extLst>
          </p:cNvPr>
          <p:cNvCxnSpPr>
            <a:cxnSpLocks/>
          </p:cNvCxnSpPr>
          <p:nvPr/>
        </p:nvCxnSpPr>
        <p:spPr bwMode="auto">
          <a:xfrm>
            <a:off x="7928392"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700CAAE3-68F9-4E0E-996D-AEE15585F519}"/>
              </a:ext>
            </a:extLst>
          </p:cNvPr>
          <p:cNvCxnSpPr>
            <a:cxnSpLocks/>
          </p:cNvCxnSpPr>
          <p:nvPr/>
        </p:nvCxnSpPr>
        <p:spPr bwMode="auto">
          <a:xfrm>
            <a:off x="8361453"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B7E50D39-0C26-42FA-B356-3E23FECAA58B}"/>
              </a:ext>
            </a:extLst>
          </p:cNvPr>
          <p:cNvCxnSpPr>
            <a:cxnSpLocks/>
          </p:cNvCxnSpPr>
          <p:nvPr/>
        </p:nvCxnSpPr>
        <p:spPr bwMode="auto">
          <a:xfrm>
            <a:off x="8794514"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3B187B7-B47F-40D3-B622-64DCB86452DA}"/>
              </a:ext>
            </a:extLst>
          </p:cNvPr>
          <p:cNvCxnSpPr>
            <a:cxnSpLocks/>
          </p:cNvCxnSpPr>
          <p:nvPr/>
        </p:nvCxnSpPr>
        <p:spPr bwMode="auto">
          <a:xfrm>
            <a:off x="9227575"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5FFF765-23EF-4148-B17F-9153A4DFF691}"/>
              </a:ext>
            </a:extLst>
          </p:cNvPr>
          <p:cNvCxnSpPr>
            <a:cxnSpLocks/>
          </p:cNvCxnSpPr>
          <p:nvPr/>
        </p:nvCxnSpPr>
        <p:spPr bwMode="auto">
          <a:xfrm>
            <a:off x="9660636"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4FB76BDB-D7B0-4BBF-B39B-9FEEC7E54545}"/>
              </a:ext>
            </a:extLst>
          </p:cNvPr>
          <p:cNvCxnSpPr>
            <a:cxnSpLocks/>
          </p:cNvCxnSpPr>
          <p:nvPr/>
        </p:nvCxnSpPr>
        <p:spPr bwMode="auto">
          <a:xfrm>
            <a:off x="10093697"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69DA696-2AAB-45DA-9965-2BF328C756DD}"/>
              </a:ext>
            </a:extLst>
          </p:cNvPr>
          <p:cNvCxnSpPr>
            <a:cxnSpLocks/>
          </p:cNvCxnSpPr>
          <p:nvPr/>
        </p:nvCxnSpPr>
        <p:spPr bwMode="auto">
          <a:xfrm>
            <a:off x="10526758"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6FFDBCA-4C73-421A-BDB5-BB0374D0FBBB}"/>
              </a:ext>
            </a:extLst>
          </p:cNvPr>
          <p:cNvCxnSpPr>
            <a:cxnSpLocks/>
          </p:cNvCxnSpPr>
          <p:nvPr/>
        </p:nvCxnSpPr>
        <p:spPr bwMode="auto">
          <a:xfrm>
            <a:off x="10959819"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57315A66-32FA-4677-8EDC-21DC31693081}"/>
              </a:ext>
            </a:extLst>
          </p:cNvPr>
          <p:cNvCxnSpPr>
            <a:cxnSpLocks/>
          </p:cNvCxnSpPr>
          <p:nvPr/>
        </p:nvCxnSpPr>
        <p:spPr bwMode="auto">
          <a:xfrm>
            <a:off x="11392880" y="516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E0296D7-72BE-4516-A453-6C0955CD2A73}"/>
              </a:ext>
            </a:extLst>
          </p:cNvPr>
          <p:cNvCxnSpPr>
            <a:cxnSpLocks/>
          </p:cNvCxnSpPr>
          <p:nvPr/>
        </p:nvCxnSpPr>
        <p:spPr bwMode="auto">
          <a:xfrm>
            <a:off x="11825944" y="5169425"/>
            <a:ext cx="0" cy="64008"/>
          </a:xfrm>
          <a:prstGeom prst="line">
            <a:avLst/>
          </a:prstGeom>
          <a:noFill/>
          <a:ln w="28575" cap="flat" cmpd="sng" algn="ctr">
            <a:solidFill>
              <a:schemeClr val="bg1"/>
            </a:solidFill>
            <a:prstDash val="solid"/>
            <a:round/>
            <a:headEnd type="none" w="med" len="med"/>
            <a:tailEnd type="none" w="med" len="med"/>
          </a:ln>
          <a:effectLst/>
        </p:spPr>
      </p:cxnSp>
      <p:sp>
        <p:nvSpPr>
          <p:cNvPr id="171" name="TextBox 170">
            <a:extLst>
              <a:ext uri="{FF2B5EF4-FFF2-40B4-BE49-F238E27FC236}">
                <a16:creationId xmlns:a16="http://schemas.microsoft.com/office/drawing/2014/main" id="{8BCE32EB-F8CF-4729-9397-C5522B760D76}"/>
              </a:ext>
            </a:extLst>
          </p:cNvPr>
          <p:cNvSpPr txBox="1"/>
          <p:nvPr/>
        </p:nvSpPr>
        <p:spPr bwMode="auto">
          <a:xfrm>
            <a:off x="11488688"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72" name="TextBox 171">
            <a:extLst>
              <a:ext uri="{FF2B5EF4-FFF2-40B4-BE49-F238E27FC236}">
                <a16:creationId xmlns:a16="http://schemas.microsoft.com/office/drawing/2014/main" id="{EEA25D31-77B3-4EF1-803B-C497AB25F31C}"/>
              </a:ext>
            </a:extLst>
          </p:cNvPr>
          <p:cNvSpPr txBox="1"/>
          <p:nvPr/>
        </p:nvSpPr>
        <p:spPr bwMode="auto">
          <a:xfrm>
            <a:off x="6722853"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3" name="TextBox 172">
            <a:extLst>
              <a:ext uri="{FF2B5EF4-FFF2-40B4-BE49-F238E27FC236}">
                <a16:creationId xmlns:a16="http://schemas.microsoft.com/office/drawing/2014/main" id="{3E2879D3-D6ED-4CA5-9586-B43C94B86A94}"/>
              </a:ext>
            </a:extLst>
          </p:cNvPr>
          <p:cNvSpPr txBox="1"/>
          <p:nvPr/>
        </p:nvSpPr>
        <p:spPr bwMode="auto">
          <a:xfrm>
            <a:off x="7156111"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74" name="TextBox 173">
            <a:extLst>
              <a:ext uri="{FF2B5EF4-FFF2-40B4-BE49-F238E27FC236}">
                <a16:creationId xmlns:a16="http://schemas.microsoft.com/office/drawing/2014/main" id="{623954CF-CC3D-4CC1-81BB-AD57729A4D3F}"/>
              </a:ext>
            </a:extLst>
          </p:cNvPr>
          <p:cNvSpPr txBox="1"/>
          <p:nvPr/>
        </p:nvSpPr>
        <p:spPr bwMode="auto">
          <a:xfrm>
            <a:off x="7589369"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75" name="TextBox 174">
            <a:extLst>
              <a:ext uri="{FF2B5EF4-FFF2-40B4-BE49-F238E27FC236}">
                <a16:creationId xmlns:a16="http://schemas.microsoft.com/office/drawing/2014/main" id="{8EA5524A-8F66-46B7-A772-A383CCD0C077}"/>
              </a:ext>
            </a:extLst>
          </p:cNvPr>
          <p:cNvSpPr txBox="1"/>
          <p:nvPr/>
        </p:nvSpPr>
        <p:spPr bwMode="auto">
          <a:xfrm>
            <a:off x="8022627"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76" name="TextBox 175">
            <a:extLst>
              <a:ext uri="{FF2B5EF4-FFF2-40B4-BE49-F238E27FC236}">
                <a16:creationId xmlns:a16="http://schemas.microsoft.com/office/drawing/2014/main" id="{B7E6EB29-72CC-439A-AEFD-FF58A47DC220}"/>
              </a:ext>
            </a:extLst>
          </p:cNvPr>
          <p:cNvSpPr txBox="1"/>
          <p:nvPr/>
        </p:nvSpPr>
        <p:spPr bwMode="auto">
          <a:xfrm>
            <a:off x="8455885"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77" name="TextBox 176">
            <a:extLst>
              <a:ext uri="{FF2B5EF4-FFF2-40B4-BE49-F238E27FC236}">
                <a16:creationId xmlns:a16="http://schemas.microsoft.com/office/drawing/2014/main" id="{CA8A13E3-59B2-4A7D-AF45-57AAE657469E}"/>
              </a:ext>
            </a:extLst>
          </p:cNvPr>
          <p:cNvSpPr txBox="1"/>
          <p:nvPr/>
        </p:nvSpPr>
        <p:spPr bwMode="auto">
          <a:xfrm>
            <a:off x="8889143"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78" name="TextBox 177">
            <a:extLst>
              <a:ext uri="{FF2B5EF4-FFF2-40B4-BE49-F238E27FC236}">
                <a16:creationId xmlns:a16="http://schemas.microsoft.com/office/drawing/2014/main" id="{82AAF01C-196F-4387-903F-C3AAB2DB14BD}"/>
              </a:ext>
            </a:extLst>
          </p:cNvPr>
          <p:cNvSpPr txBox="1"/>
          <p:nvPr/>
        </p:nvSpPr>
        <p:spPr bwMode="auto">
          <a:xfrm>
            <a:off x="9322401"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79" name="TextBox 178">
            <a:extLst>
              <a:ext uri="{FF2B5EF4-FFF2-40B4-BE49-F238E27FC236}">
                <a16:creationId xmlns:a16="http://schemas.microsoft.com/office/drawing/2014/main" id="{47627F29-95E5-4F58-A7CC-E6062189B6B5}"/>
              </a:ext>
            </a:extLst>
          </p:cNvPr>
          <p:cNvSpPr txBox="1"/>
          <p:nvPr/>
        </p:nvSpPr>
        <p:spPr bwMode="auto">
          <a:xfrm>
            <a:off x="9755659"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80" name="TextBox 179">
            <a:extLst>
              <a:ext uri="{FF2B5EF4-FFF2-40B4-BE49-F238E27FC236}">
                <a16:creationId xmlns:a16="http://schemas.microsoft.com/office/drawing/2014/main" id="{3803CBA5-C847-44E6-B1BE-2AEFD395FA05}"/>
              </a:ext>
            </a:extLst>
          </p:cNvPr>
          <p:cNvSpPr txBox="1"/>
          <p:nvPr/>
        </p:nvSpPr>
        <p:spPr bwMode="auto">
          <a:xfrm>
            <a:off x="10188917"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81" name="TextBox 180">
            <a:extLst>
              <a:ext uri="{FF2B5EF4-FFF2-40B4-BE49-F238E27FC236}">
                <a16:creationId xmlns:a16="http://schemas.microsoft.com/office/drawing/2014/main" id="{B2E7240E-BD23-4842-8445-E0367D72B536}"/>
              </a:ext>
            </a:extLst>
          </p:cNvPr>
          <p:cNvSpPr txBox="1"/>
          <p:nvPr/>
        </p:nvSpPr>
        <p:spPr bwMode="auto">
          <a:xfrm>
            <a:off x="10622175"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82" name="TextBox 181">
            <a:extLst>
              <a:ext uri="{FF2B5EF4-FFF2-40B4-BE49-F238E27FC236}">
                <a16:creationId xmlns:a16="http://schemas.microsoft.com/office/drawing/2014/main" id="{57E1F3F5-1B3A-4CE2-AE44-DBCB2A10582E}"/>
              </a:ext>
            </a:extLst>
          </p:cNvPr>
          <p:cNvSpPr txBox="1"/>
          <p:nvPr/>
        </p:nvSpPr>
        <p:spPr bwMode="auto">
          <a:xfrm>
            <a:off x="11055433" y="5187312"/>
            <a:ext cx="692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83" name="TextBox 182">
            <a:extLst>
              <a:ext uri="{FF2B5EF4-FFF2-40B4-BE49-F238E27FC236}">
                <a16:creationId xmlns:a16="http://schemas.microsoft.com/office/drawing/2014/main" id="{ABF6F907-0114-4A70-BC58-95B4978BBDD9}"/>
              </a:ext>
            </a:extLst>
          </p:cNvPr>
          <p:cNvSpPr txBox="1"/>
          <p:nvPr/>
        </p:nvSpPr>
        <p:spPr bwMode="auto">
          <a:xfrm>
            <a:off x="6763408"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4" name="TextBox 183">
            <a:extLst>
              <a:ext uri="{FF2B5EF4-FFF2-40B4-BE49-F238E27FC236}">
                <a16:creationId xmlns:a16="http://schemas.microsoft.com/office/drawing/2014/main" id="{019D6392-A2AA-427F-90F0-8E42B008F86B}"/>
              </a:ext>
            </a:extLst>
          </p:cNvPr>
          <p:cNvSpPr txBox="1"/>
          <p:nvPr/>
        </p:nvSpPr>
        <p:spPr bwMode="auto">
          <a:xfrm>
            <a:off x="7197784"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5" name="TextBox 184">
            <a:extLst>
              <a:ext uri="{FF2B5EF4-FFF2-40B4-BE49-F238E27FC236}">
                <a16:creationId xmlns:a16="http://schemas.microsoft.com/office/drawing/2014/main" id="{75B27F46-89E9-4D08-B098-DE326F9C252A}"/>
              </a:ext>
            </a:extLst>
          </p:cNvPr>
          <p:cNvSpPr txBox="1"/>
          <p:nvPr/>
        </p:nvSpPr>
        <p:spPr bwMode="auto">
          <a:xfrm>
            <a:off x="7632160"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6" name="TextBox 185">
            <a:extLst>
              <a:ext uri="{FF2B5EF4-FFF2-40B4-BE49-F238E27FC236}">
                <a16:creationId xmlns:a16="http://schemas.microsoft.com/office/drawing/2014/main" id="{7D84F65C-C4BA-426E-8652-6D2A316960D3}"/>
              </a:ext>
            </a:extLst>
          </p:cNvPr>
          <p:cNvSpPr txBox="1"/>
          <p:nvPr/>
        </p:nvSpPr>
        <p:spPr bwMode="auto">
          <a:xfrm>
            <a:off x="8066536"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7" name="TextBox 186">
            <a:extLst>
              <a:ext uri="{FF2B5EF4-FFF2-40B4-BE49-F238E27FC236}">
                <a16:creationId xmlns:a16="http://schemas.microsoft.com/office/drawing/2014/main" id="{D321F53D-EF49-43CE-922E-B8DA13EDAFAE}"/>
              </a:ext>
            </a:extLst>
          </p:cNvPr>
          <p:cNvSpPr txBox="1"/>
          <p:nvPr/>
        </p:nvSpPr>
        <p:spPr bwMode="auto">
          <a:xfrm>
            <a:off x="8500912"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8" name="TextBox 187">
            <a:extLst>
              <a:ext uri="{FF2B5EF4-FFF2-40B4-BE49-F238E27FC236}">
                <a16:creationId xmlns:a16="http://schemas.microsoft.com/office/drawing/2014/main" id="{C2739CA6-B85A-40C5-BFB9-5F25F164BE39}"/>
              </a:ext>
            </a:extLst>
          </p:cNvPr>
          <p:cNvSpPr txBox="1"/>
          <p:nvPr/>
        </p:nvSpPr>
        <p:spPr bwMode="auto">
          <a:xfrm>
            <a:off x="8935288"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89" name="TextBox 188">
            <a:extLst>
              <a:ext uri="{FF2B5EF4-FFF2-40B4-BE49-F238E27FC236}">
                <a16:creationId xmlns:a16="http://schemas.microsoft.com/office/drawing/2014/main" id="{78DC3222-5AA7-4EB1-94CC-325D0CE5C46B}"/>
              </a:ext>
            </a:extLst>
          </p:cNvPr>
          <p:cNvSpPr txBox="1"/>
          <p:nvPr/>
        </p:nvSpPr>
        <p:spPr bwMode="auto">
          <a:xfrm>
            <a:off x="9369664"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90" name="TextBox 189">
            <a:extLst>
              <a:ext uri="{FF2B5EF4-FFF2-40B4-BE49-F238E27FC236}">
                <a16:creationId xmlns:a16="http://schemas.microsoft.com/office/drawing/2014/main" id="{2EFA6770-198E-4508-9B90-F7B6736D7961}"/>
              </a:ext>
            </a:extLst>
          </p:cNvPr>
          <p:cNvSpPr txBox="1"/>
          <p:nvPr/>
        </p:nvSpPr>
        <p:spPr bwMode="auto">
          <a:xfrm>
            <a:off x="9804040"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91" name="TextBox 190">
            <a:extLst>
              <a:ext uri="{FF2B5EF4-FFF2-40B4-BE49-F238E27FC236}">
                <a16:creationId xmlns:a16="http://schemas.microsoft.com/office/drawing/2014/main" id="{B330F237-C804-4FDB-978B-F45DA64E2DDD}"/>
              </a:ext>
            </a:extLst>
          </p:cNvPr>
          <p:cNvSpPr txBox="1"/>
          <p:nvPr/>
        </p:nvSpPr>
        <p:spPr bwMode="auto">
          <a:xfrm>
            <a:off x="10238416"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92" name="TextBox 191">
            <a:extLst>
              <a:ext uri="{FF2B5EF4-FFF2-40B4-BE49-F238E27FC236}">
                <a16:creationId xmlns:a16="http://schemas.microsoft.com/office/drawing/2014/main" id="{3C6D01A3-725E-4788-8446-C8321A5DD5B8}"/>
              </a:ext>
            </a:extLst>
          </p:cNvPr>
          <p:cNvSpPr txBox="1"/>
          <p:nvPr/>
        </p:nvSpPr>
        <p:spPr bwMode="auto">
          <a:xfrm>
            <a:off x="10672792"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93" name="TextBox 192">
            <a:extLst>
              <a:ext uri="{FF2B5EF4-FFF2-40B4-BE49-F238E27FC236}">
                <a16:creationId xmlns:a16="http://schemas.microsoft.com/office/drawing/2014/main" id="{CF82C65B-24E7-496D-A137-1175C472EBFB}"/>
              </a:ext>
            </a:extLst>
          </p:cNvPr>
          <p:cNvSpPr txBox="1"/>
          <p:nvPr/>
        </p:nvSpPr>
        <p:spPr bwMode="auto">
          <a:xfrm>
            <a:off x="11107168"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94" name="TextBox 193">
            <a:extLst>
              <a:ext uri="{FF2B5EF4-FFF2-40B4-BE49-F238E27FC236}">
                <a16:creationId xmlns:a16="http://schemas.microsoft.com/office/drawing/2014/main" id="{F6C7514D-5320-4CF4-B5FE-61C545005BA2}"/>
              </a:ext>
            </a:extLst>
          </p:cNvPr>
          <p:cNvSpPr txBox="1"/>
          <p:nvPr/>
        </p:nvSpPr>
        <p:spPr bwMode="auto">
          <a:xfrm>
            <a:off x="11541546" y="5955908"/>
            <a:ext cx="597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4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cxnSp>
        <p:nvCxnSpPr>
          <p:cNvPr id="146" name="Straight Connector 145">
            <a:extLst>
              <a:ext uri="{FF2B5EF4-FFF2-40B4-BE49-F238E27FC236}">
                <a16:creationId xmlns:a16="http://schemas.microsoft.com/office/drawing/2014/main" id="{848D2686-3944-4F3F-9689-9B47B589DF9A}"/>
              </a:ext>
            </a:extLst>
          </p:cNvPr>
          <p:cNvCxnSpPr>
            <a:cxnSpLocks/>
          </p:cNvCxnSpPr>
          <p:nvPr/>
        </p:nvCxnSpPr>
        <p:spPr bwMode="auto">
          <a:xfrm flipV="1">
            <a:off x="7062270" y="2979790"/>
            <a:ext cx="0" cy="2184475"/>
          </a:xfrm>
          <a:prstGeom prst="line">
            <a:avLst/>
          </a:prstGeom>
          <a:noFill/>
          <a:ln w="28575" cap="flat" cmpd="sng" algn="ctr">
            <a:solidFill>
              <a:schemeClr val="bg1"/>
            </a:solidFill>
            <a:prstDash val="solid"/>
            <a:round/>
            <a:headEnd type="none" w="med" len="med"/>
            <a:tailEnd type="none" w="med" len="med"/>
          </a:ln>
          <a:effectLst/>
        </p:spPr>
      </p:cxnSp>
      <p:sp>
        <p:nvSpPr>
          <p:cNvPr id="203" name="TextBox 202">
            <a:extLst>
              <a:ext uri="{FF2B5EF4-FFF2-40B4-BE49-F238E27FC236}">
                <a16:creationId xmlns:a16="http://schemas.microsoft.com/office/drawing/2014/main" id="{11BD6EAE-DADE-40D7-B98D-846E4D44DE96}"/>
              </a:ext>
            </a:extLst>
          </p:cNvPr>
          <p:cNvSpPr txBox="1"/>
          <p:nvPr/>
        </p:nvSpPr>
        <p:spPr bwMode="auto">
          <a:xfrm>
            <a:off x="7169859" y="2922151"/>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5" name="TextBox 204">
            <a:extLst>
              <a:ext uri="{FF2B5EF4-FFF2-40B4-BE49-F238E27FC236}">
                <a16:creationId xmlns:a16="http://schemas.microsoft.com/office/drawing/2014/main" id="{E2B09745-56F8-4155-BF48-9D3518112B76}"/>
              </a:ext>
            </a:extLst>
          </p:cNvPr>
          <p:cNvSpPr txBox="1"/>
          <p:nvPr/>
        </p:nvSpPr>
        <p:spPr bwMode="auto">
          <a:xfrm>
            <a:off x="7189020" y="3102895"/>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7" name="TextBox 206">
            <a:extLst>
              <a:ext uri="{FF2B5EF4-FFF2-40B4-BE49-F238E27FC236}">
                <a16:creationId xmlns:a16="http://schemas.microsoft.com/office/drawing/2014/main" id="{9156FE3C-3EFE-49A6-895A-7693F0E282EF}"/>
              </a:ext>
            </a:extLst>
          </p:cNvPr>
          <p:cNvSpPr txBox="1"/>
          <p:nvPr/>
        </p:nvSpPr>
        <p:spPr bwMode="auto">
          <a:xfrm>
            <a:off x="7388944" y="3440534"/>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9" name="TextBox 208">
            <a:extLst>
              <a:ext uri="{FF2B5EF4-FFF2-40B4-BE49-F238E27FC236}">
                <a16:creationId xmlns:a16="http://schemas.microsoft.com/office/drawing/2014/main" id="{D7D87930-9713-4B89-84EA-EC377B62231F}"/>
              </a:ext>
            </a:extLst>
          </p:cNvPr>
          <p:cNvSpPr txBox="1"/>
          <p:nvPr/>
        </p:nvSpPr>
        <p:spPr bwMode="auto">
          <a:xfrm>
            <a:off x="7901666" y="3750718"/>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1" name="TextBox 210">
            <a:extLst>
              <a:ext uri="{FF2B5EF4-FFF2-40B4-BE49-F238E27FC236}">
                <a16:creationId xmlns:a16="http://schemas.microsoft.com/office/drawing/2014/main" id="{FE59DF11-E472-4AD1-9957-F9F427479E4D}"/>
              </a:ext>
            </a:extLst>
          </p:cNvPr>
          <p:cNvSpPr txBox="1"/>
          <p:nvPr/>
        </p:nvSpPr>
        <p:spPr bwMode="auto">
          <a:xfrm>
            <a:off x="7977555" y="3751869"/>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3" name="TextBox 212">
            <a:extLst>
              <a:ext uri="{FF2B5EF4-FFF2-40B4-BE49-F238E27FC236}">
                <a16:creationId xmlns:a16="http://schemas.microsoft.com/office/drawing/2014/main" id="{1BB2BAE4-9F56-493E-930C-128B8A42C647}"/>
              </a:ext>
            </a:extLst>
          </p:cNvPr>
          <p:cNvSpPr txBox="1"/>
          <p:nvPr/>
        </p:nvSpPr>
        <p:spPr bwMode="auto">
          <a:xfrm>
            <a:off x="8110044" y="3814407"/>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5" name="TextBox 214">
            <a:extLst>
              <a:ext uri="{FF2B5EF4-FFF2-40B4-BE49-F238E27FC236}">
                <a16:creationId xmlns:a16="http://schemas.microsoft.com/office/drawing/2014/main" id="{EE9F5BA9-F05A-4198-B05E-2E82B7E7E27F}"/>
              </a:ext>
            </a:extLst>
          </p:cNvPr>
          <p:cNvSpPr txBox="1"/>
          <p:nvPr/>
        </p:nvSpPr>
        <p:spPr bwMode="auto">
          <a:xfrm>
            <a:off x="8215661" y="380936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17" name="TextBox 216">
            <a:extLst>
              <a:ext uri="{FF2B5EF4-FFF2-40B4-BE49-F238E27FC236}">
                <a16:creationId xmlns:a16="http://schemas.microsoft.com/office/drawing/2014/main" id="{7F3F6827-16D3-4F49-8B4F-20A714371427}"/>
              </a:ext>
            </a:extLst>
          </p:cNvPr>
          <p:cNvSpPr txBox="1"/>
          <p:nvPr/>
        </p:nvSpPr>
        <p:spPr bwMode="auto">
          <a:xfrm>
            <a:off x="8185933" y="3809363"/>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1" name="TextBox 220">
            <a:extLst>
              <a:ext uri="{FF2B5EF4-FFF2-40B4-BE49-F238E27FC236}">
                <a16:creationId xmlns:a16="http://schemas.microsoft.com/office/drawing/2014/main" id="{CC0A1762-CE91-40E6-8BE0-CDB4E0592897}"/>
              </a:ext>
            </a:extLst>
          </p:cNvPr>
          <p:cNvSpPr txBox="1"/>
          <p:nvPr/>
        </p:nvSpPr>
        <p:spPr bwMode="auto">
          <a:xfrm>
            <a:off x="8501503" y="3818629"/>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2" name="TextBox 221">
            <a:extLst>
              <a:ext uri="{FF2B5EF4-FFF2-40B4-BE49-F238E27FC236}">
                <a16:creationId xmlns:a16="http://schemas.microsoft.com/office/drawing/2014/main" id="{FF863CCB-CAF4-4C24-846F-F983AEE60B8C}"/>
              </a:ext>
            </a:extLst>
          </p:cNvPr>
          <p:cNvSpPr txBox="1"/>
          <p:nvPr/>
        </p:nvSpPr>
        <p:spPr bwMode="auto">
          <a:xfrm>
            <a:off x="10102024" y="4447920"/>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4" name="TextBox 223">
            <a:extLst>
              <a:ext uri="{FF2B5EF4-FFF2-40B4-BE49-F238E27FC236}">
                <a16:creationId xmlns:a16="http://schemas.microsoft.com/office/drawing/2014/main" id="{63B796FD-ECCF-4EC0-A2D9-05B25BD361BB}"/>
              </a:ext>
            </a:extLst>
          </p:cNvPr>
          <p:cNvSpPr txBox="1"/>
          <p:nvPr/>
        </p:nvSpPr>
        <p:spPr bwMode="auto">
          <a:xfrm>
            <a:off x="10297809" y="4433458"/>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26" name="TextBox 225">
            <a:extLst>
              <a:ext uri="{FF2B5EF4-FFF2-40B4-BE49-F238E27FC236}">
                <a16:creationId xmlns:a16="http://schemas.microsoft.com/office/drawing/2014/main" id="{7D9E8F59-C624-40E6-B7A2-F2D8777C5FC2}"/>
              </a:ext>
            </a:extLst>
          </p:cNvPr>
          <p:cNvSpPr txBox="1"/>
          <p:nvPr/>
        </p:nvSpPr>
        <p:spPr bwMode="auto">
          <a:xfrm>
            <a:off x="10405004" y="4437168"/>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 name="TextBox 3">
            <a:extLst>
              <a:ext uri="{FF2B5EF4-FFF2-40B4-BE49-F238E27FC236}">
                <a16:creationId xmlns:a16="http://schemas.microsoft.com/office/drawing/2014/main" id="{621FD041-3747-4991-9080-7EFD934A0644}"/>
              </a:ext>
            </a:extLst>
          </p:cNvPr>
          <p:cNvSpPr txBox="1"/>
          <p:nvPr/>
        </p:nvSpPr>
        <p:spPr bwMode="auto">
          <a:xfrm>
            <a:off x="1498091" y="2944989"/>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 name="TextBox 5">
            <a:extLst>
              <a:ext uri="{FF2B5EF4-FFF2-40B4-BE49-F238E27FC236}">
                <a16:creationId xmlns:a16="http://schemas.microsoft.com/office/drawing/2014/main" id="{E160F81D-631A-43EF-8D0C-7EE580AC1A16}"/>
              </a:ext>
            </a:extLst>
          </p:cNvPr>
          <p:cNvSpPr txBox="1"/>
          <p:nvPr/>
        </p:nvSpPr>
        <p:spPr bwMode="auto">
          <a:xfrm>
            <a:off x="2025697" y="3218490"/>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 name="TextBox 6">
            <a:extLst>
              <a:ext uri="{FF2B5EF4-FFF2-40B4-BE49-F238E27FC236}">
                <a16:creationId xmlns:a16="http://schemas.microsoft.com/office/drawing/2014/main" id="{C5A5BC6A-0D8D-4718-95A3-31834F536E29}"/>
              </a:ext>
            </a:extLst>
          </p:cNvPr>
          <p:cNvSpPr txBox="1"/>
          <p:nvPr/>
        </p:nvSpPr>
        <p:spPr bwMode="auto">
          <a:xfrm>
            <a:off x="1758579" y="3110704"/>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 name="TextBox 8">
            <a:extLst>
              <a:ext uri="{FF2B5EF4-FFF2-40B4-BE49-F238E27FC236}">
                <a16:creationId xmlns:a16="http://schemas.microsoft.com/office/drawing/2014/main" id="{6E887F5D-F137-4008-8DE2-A93A8F83B3D7}"/>
              </a:ext>
            </a:extLst>
          </p:cNvPr>
          <p:cNvSpPr txBox="1"/>
          <p:nvPr/>
        </p:nvSpPr>
        <p:spPr bwMode="auto">
          <a:xfrm>
            <a:off x="7753587" y="3690036"/>
            <a:ext cx="301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nvGrpSpPr>
          <p:cNvPr id="2" name="Group 1">
            <a:extLst>
              <a:ext uri="{FF2B5EF4-FFF2-40B4-BE49-F238E27FC236}">
                <a16:creationId xmlns:a16="http://schemas.microsoft.com/office/drawing/2014/main" id="{94FDEE71-BEFD-D944-FC2E-15B9E69468E9}"/>
              </a:ext>
            </a:extLst>
          </p:cNvPr>
          <p:cNvGrpSpPr/>
          <p:nvPr/>
        </p:nvGrpSpPr>
        <p:grpSpPr>
          <a:xfrm>
            <a:off x="9392911" y="6212702"/>
            <a:ext cx="2488502" cy="450134"/>
            <a:chOff x="9392911" y="6212702"/>
            <a:chExt cx="2488502" cy="450134"/>
          </a:xfrm>
        </p:grpSpPr>
        <p:pic>
          <p:nvPicPr>
            <p:cNvPr id="20" name="Picture 19" descr="Icon&#10;&#10;Description automatically generated">
              <a:extLst>
                <a:ext uri="{FF2B5EF4-FFF2-40B4-BE49-F238E27FC236}">
                  <a16:creationId xmlns:a16="http://schemas.microsoft.com/office/drawing/2014/main" id="{1F770DCC-376A-52E7-DBB5-A6388F0373D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21" name="Rectangle 8">
              <a:extLst>
                <a:ext uri="{FF2B5EF4-FFF2-40B4-BE49-F238E27FC236}">
                  <a16:creationId xmlns:a16="http://schemas.microsoft.com/office/drawing/2014/main" id="{16022C52-685E-1B20-A638-0A7A46052B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78684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r>
              <a:rPr lang="en-US" altLang="en-US" dirty="0"/>
              <a:t>Tazemetostat: Safety Profile</a:t>
            </a:r>
          </a:p>
        </p:txBody>
      </p:sp>
      <p:sp>
        <p:nvSpPr>
          <p:cNvPr id="9" name="Content Placeholder 8">
            <a:extLst>
              <a:ext uri="{FF2B5EF4-FFF2-40B4-BE49-F238E27FC236}">
                <a16:creationId xmlns:a16="http://schemas.microsoft.com/office/drawing/2014/main" id="{006B59D0-1E07-4A24-B4D5-8878D3101881}"/>
              </a:ext>
            </a:extLst>
          </p:cNvPr>
          <p:cNvSpPr>
            <a:spLocks noGrp="1"/>
          </p:cNvSpPr>
          <p:nvPr>
            <p:ph idx="1"/>
          </p:nvPr>
        </p:nvSpPr>
        <p:spPr>
          <a:xfrm>
            <a:off x="7584809" y="1483797"/>
            <a:ext cx="4115461" cy="2928405"/>
          </a:xfrm>
        </p:spPr>
        <p:txBody>
          <a:bodyPr/>
          <a:lstStyle/>
          <a:p>
            <a:r>
              <a:rPr lang="en-US" dirty="0"/>
              <a:t>5% of all patients discontinued </a:t>
            </a:r>
            <a:br>
              <a:rPr lang="en-US" dirty="0"/>
            </a:br>
            <a:r>
              <a:rPr lang="en-US" dirty="0"/>
              <a:t>treatment</a:t>
            </a:r>
          </a:p>
          <a:p>
            <a:r>
              <a:rPr lang="en-US" dirty="0"/>
              <a:t>9% had dose reductions because of</a:t>
            </a:r>
            <a:br>
              <a:rPr lang="en-US" dirty="0"/>
            </a:br>
            <a:r>
              <a:rPr lang="en-US" dirty="0"/>
              <a:t>treatment-related AE</a:t>
            </a:r>
          </a:p>
        </p:txBody>
      </p:sp>
      <p:sp>
        <p:nvSpPr>
          <p:cNvPr id="15" name="TextBox 14">
            <a:extLst>
              <a:ext uri="{FF2B5EF4-FFF2-40B4-BE49-F238E27FC236}">
                <a16:creationId xmlns:a16="http://schemas.microsoft.com/office/drawing/2014/main" id="{8448423F-A1DC-44B4-8D9B-557556972D29}"/>
              </a:ext>
            </a:extLst>
          </p:cNvPr>
          <p:cNvSpPr txBox="1"/>
          <p:nvPr/>
        </p:nvSpPr>
        <p:spPr bwMode="auto">
          <a:xfrm>
            <a:off x="401620" y="6368080"/>
            <a:ext cx="6104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Morschhauser. Lancet Oncol. 2020;21:1433.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Table 1">
            <a:extLst>
              <a:ext uri="{FF2B5EF4-FFF2-40B4-BE49-F238E27FC236}">
                <a16:creationId xmlns:a16="http://schemas.microsoft.com/office/drawing/2014/main" id="{9BE5CCE1-9B57-9CD9-D275-E263C3DDD706}"/>
              </a:ext>
            </a:extLst>
          </p:cNvPr>
          <p:cNvGraphicFramePr>
            <a:graphicFrameLocks noGrp="1"/>
          </p:cNvGraphicFramePr>
          <p:nvPr>
            <p:extLst>
              <p:ext uri="{D42A27DB-BD31-4B8C-83A1-F6EECF244321}">
                <p14:modId xmlns:p14="http://schemas.microsoft.com/office/powerpoint/2010/main" val="2181516343"/>
              </p:ext>
            </p:extLst>
          </p:nvPr>
        </p:nvGraphicFramePr>
        <p:xfrm>
          <a:off x="491730" y="1439772"/>
          <a:ext cx="6792439" cy="4931664"/>
        </p:xfrm>
        <a:graphic>
          <a:graphicData uri="http://schemas.openxmlformats.org/drawingml/2006/table">
            <a:tbl>
              <a:tblPr firstRow="1" bandRow="1">
                <a:tableStyleId>{1FECB4D8-DB02-4DC6-A0A2-4F2EBAE1DC90}</a:tableStyleId>
              </a:tblPr>
              <a:tblGrid>
                <a:gridCol w="1650595">
                  <a:extLst>
                    <a:ext uri="{9D8B030D-6E8A-4147-A177-3AD203B41FA5}">
                      <a16:colId xmlns:a16="http://schemas.microsoft.com/office/drawing/2014/main" val="1401318759"/>
                    </a:ext>
                  </a:extLst>
                </a:gridCol>
                <a:gridCol w="1199322">
                  <a:extLst>
                    <a:ext uri="{9D8B030D-6E8A-4147-A177-3AD203B41FA5}">
                      <a16:colId xmlns:a16="http://schemas.microsoft.com/office/drawing/2014/main" val="670893165"/>
                    </a:ext>
                  </a:extLst>
                </a:gridCol>
                <a:gridCol w="1199322">
                  <a:extLst>
                    <a:ext uri="{9D8B030D-6E8A-4147-A177-3AD203B41FA5}">
                      <a16:colId xmlns:a16="http://schemas.microsoft.com/office/drawing/2014/main" val="2091149745"/>
                    </a:ext>
                  </a:extLst>
                </a:gridCol>
                <a:gridCol w="1371600">
                  <a:extLst>
                    <a:ext uri="{9D8B030D-6E8A-4147-A177-3AD203B41FA5}">
                      <a16:colId xmlns:a16="http://schemas.microsoft.com/office/drawing/2014/main" val="3519685420"/>
                    </a:ext>
                  </a:extLst>
                </a:gridCol>
                <a:gridCol w="1371600">
                  <a:extLst>
                    <a:ext uri="{9D8B030D-6E8A-4147-A177-3AD203B41FA5}">
                      <a16:colId xmlns:a16="http://schemas.microsoft.com/office/drawing/2014/main" val="3740795714"/>
                    </a:ext>
                  </a:extLst>
                </a:gridCol>
              </a:tblGrid>
              <a:tr h="320040">
                <a:tc rowSpan="2">
                  <a:txBody>
                    <a:bodyPr/>
                    <a:lstStyle/>
                    <a:p>
                      <a:pPr marL="0" marR="0" indent="0" algn="l" fontAlgn="t">
                        <a:lnSpc>
                          <a:spcPct val="115000"/>
                        </a:lnSpc>
                        <a:spcBef>
                          <a:spcPts val="0"/>
                        </a:spcBef>
                        <a:spcAft>
                          <a:spcPts val="0"/>
                        </a:spcAft>
                      </a:pPr>
                      <a:r>
                        <a:rPr lang="en-US" sz="1400" b="1" i="0" kern="1200" baseline="0" dirty="0">
                          <a:solidFill>
                            <a:schemeClr val="tx1"/>
                          </a:solidFill>
                          <a:effectLst/>
                          <a:latin typeface="+mj-lt"/>
                          <a:ea typeface="Times New Roman" panose="02020603050405020304" pitchFamily="18" charset="0"/>
                          <a:cs typeface="Arial" panose="020B0604020202020204" pitchFamily="34" charset="0"/>
                        </a:rPr>
                        <a:t>TEAEs, %</a:t>
                      </a:r>
                      <a:endParaRPr lang="en-US" sz="1400" b="1" i="0" baseline="0" dirty="0">
                        <a:solidFill>
                          <a:schemeClr val="tx1"/>
                        </a:solidFill>
                        <a:effectLst/>
                        <a:latin typeface="+mj-lt"/>
                        <a:ea typeface="Calibri" panose="020F0502020204030204" pitchFamily="34" charset="0"/>
                        <a:cs typeface="Arial" panose="020B0604020202020204" pitchFamily="34" charset="0"/>
                      </a:endParaRP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marL="0" marR="0" algn="ctr" fontAlgn="t">
                        <a:lnSpc>
                          <a:spcPct val="100000"/>
                        </a:lnSpc>
                        <a:spcBef>
                          <a:spcPts val="0"/>
                        </a:spcBef>
                        <a:spcAft>
                          <a:spcPts val="0"/>
                        </a:spcAft>
                      </a:pPr>
                      <a:r>
                        <a:rPr lang="en-US" sz="1400" b="1" i="0" strike="noStrike" dirty="0">
                          <a:solidFill>
                            <a:schemeClr val="tx1"/>
                          </a:solidFill>
                          <a:effectLst/>
                          <a:latin typeface="+mj-lt"/>
                          <a:ea typeface="Times New Roman" panose="02020603050405020304" pitchFamily="18" charset="0"/>
                          <a:cs typeface="Arial" panose="020B0604020202020204" pitchFamily="34" charset="0"/>
                        </a:rPr>
                        <a:t>All </a:t>
                      </a:r>
                      <a:r>
                        <a:rPr lang="en-US" sz="1400" b="1" i="0" strike="noStrike" dirty="0" err="1">
                          <a:solidFill>
                            <a:schemeClr val="tx1"/>
                          </a:solidFill>
                          <a:effectLst/>
                          <a:latin typeface="+mj-lt"/>
                          <a:ea typeface="Times New Roman" panose="02020603050405020304" pitchFamily="18" charset="0"/>
                          <a:cs typeface="Arial" panose="020B0604020202020204" pitchFamily="34" charset="0"/>
                        </a:rPr>
                        <a:t>TE</a:t>
                      </a:r>
                      <a:r>
                        <a:rPr lang="en-US" sz="1400" b="1" i="0" strike="noStrike" baseline="0" dirty="0" err="1">
                          <a:solidFill>
                            <a:schemeClr val="tx1"/>
                          </a:solidFill>
                          <a:effectLst/>
                          <a:latin typeface="+mj-lt"/>
                          <a:ea typeface="Times New Roman" panose="02020603050405020304" pitchFamily="18" charset="0"/>
                          <a:cs typeface="Arial" panose="020B0604020202020204" pitchFamily="34" charset="0"/>
                        </a:rPr>
                        <a:t>AEs</a:t>
                      </a:r>
                      <a:r>
                        <a:rPr lang="en-US" sz="1400" b="1" i="0" strike="noStrike" baseline="0" dirty="0">
                          <a:solidFill>
                            <a:schemeClr val="tx1"/>
                          </a:solidFill>
                          <a:effectLst/>
                          <a:latin typeface="+mj-lt"/>
                          <a:ea typeface="Times New Roman" panose="02020603050405020304" pitchFamily="18" charset="0"/>
                          <a:cs typeface="Arial" panose="020B0604020202020204" pitchFamily="34" charset="0"/>
                        </a:rPr>
                        <a:t> (N = 99)</a:t>
                      </a:r>
                      <a:endParaRPr lang="en-US" sz="1400" b="1" i="0" strike="noStrike" dirty="0">
                        <a:solidFill>
                          <a:schemeClr val="tx1"/>
                        </a:solidFill>
                        <a:effectLst/>
                        <a:latin typeface="+mj-lt"/>
                        <a:ea typeface="Calibri" panose="020F0502020204030204" pitchFamily="34" charset="0"/>
                        <a:cs typeface="Arial" panose="020B0604020202020204" pitchFamily="34" charset="0"/>
                      </a:endParaRP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marL="0" marR="0" algn="ctr" fontAlgn="t">
                        <a:lnSpc>
                          <a:spcPct val="100000"/>
                        </a:lnSpc>
                        <a:spcBef>
                          <a:spcPts val="0"/>
                        </a:spcBef>
                        <a:spcAft>
                          <a:spcPts val="0"/>
                        </a:spcAft>
                      </a:pPr>
                      <a:r>
                        <a:rPr lang="en-US" sz="1400" b="1" i="0" kern="1200" dirty="0">
                          <a:solidFill>
                            <a:schemeClr val="tx1"/>
                          </a:solidFill>
                          <a:effectLst/>
                          <a:latin typeface="+mj-lt"/>
                          <a:ea typeface="Times New Roman" panose="02020603050405020304" pitchFamily="18" charset="0"/>
                          <a:cs typeface="Arial" panose="020B0604020202020204" pitchFamily="34" charset="0"/>
                        </a:rPr>
                        <a:t>Treatment-Related TEAEs </a:t>
                      </a:r>
                      <a:r>
                        <a:rPr lang="en-US" sz="1400" b="1" i="0" kern="1200" dirty="0">
                          <a:solidFill>
                            <a:schemeClr val="tx1"/>
                          </a:solidFill>
                          <a:effectLst/>
                          <a:latin typeface="+mj-lt"/>
                          <a:ea typeface="Calibri" panose="020F0502020204030204" pitchFamily="34" charset="0"/>
                          <a:cs typeface="Arial" panose="020B0604020202020204" pitchFamily="34" charset="0"/>
                        </a:rPr>
                        <a:t>(N = 99)</a:t>
                      </a:r>
                      <a:endParaRPr lang="en-US" sz="1400" b="1" i="0" dirty="0">
                        <a:solidFill>
                          <a:schemeClr val="tx1"/>
                        </a:solidFill>
                        <a:effectLst/>
                        <a:latin typeface="+mj-lt"/>
                        <a:ea typeface="Calibri" panose="020F0502020204030204" pitchFamily="34" charset="0"/>
                        <a:cs typeface="Arial" panose="020B0604020202020204" pitchFamily="34" charset="0"/>
                      </a:endParaRP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574977342"/>
                  </a:ext>
                </a:extLst>
              </a:tr>
              <a:tr h="320040">
                <a:tc vMerge="1">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marL="0" marR="0" indent="0" algn="l" fontAlgn="t">
                        <a:lnSpc>
                          <a:spcPct val="115000"/>
                        </a:lnSpc>
                        <a:spcBef>
                          <a:spcPts val="0"/>
                        </a:spcBef>
                        <a:spcAft>
                          <a:spcPts val="0"/>
                        </a:spcAft>
                      </a:pPr>
                      <a:endParaRPr lang="en-US" sz="1600" b="1" dirty="0">
                        <a:effectLst/>
                        <a:latin typeface="Arial" panose="020B0604020202020204" pitchFamily="34" charset="0"/>
                        <a:ea typeface="Calibri" panose="020F0502020204030204" pitchFamily="34" charset="0"/>
                        <a:cs typeface="Arial" panose="020B0604020202020204" pitchFamily="34" charset="0"/>
                      </a:endParaRPr>
                    </a:p>
                  </a:txBody>
                  <a:tcPr marT="8890" marB="8890" anchor="b"/>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marL="0" marR="0" algn="ctr" fontAlgn="t">
                        <a:lnSpc>
                          <a:spcPct val="115000"/>
                        </a:lnSpc>
                        <a:spcBef>
                          <a:spcPts val="0"/>
                        </a:spcBef>
                        <a:spcAft>
                          <a:spcPts val="0"/>
                        </a:spcAft>
                      </a:pPr>
                      <a:r>
                        <a:rPr lang="en-US" sz="1400" b="1" i="0" strike="noStrike" dirty="0">
                          <a:solidFill>
                            <a:schemeClr val="tx1"/>
                          </a:solidFill>
                          <a:effectLst/>
                          <a:latin typeface="+mj-lt"/>
                          <a:ea typeface="Calibri" panose="020F0502020204030204" pitchFamily="34" charset="0"/>
                          <a:cs typeface="Arial" panose="020B0604020202020204" pitchFamily="34" charset="0"/>
                        </a:rPr>
                        <a:t>All Grades</a:t>
                      </a:r>
                      <a:r>
                        <a:rPr lang="en-US" sz="1400" b="1" i="0" strike="noStrike" baseline="0" dirty="0">
                          <a:solidFill>
                            <a:schemeClr val="tx1"/>
                          </a:solidFill>
                          <a:effectLst/>
                          <a:latin typeface="+mj-lt"/>
                          <a:ea typeface="Calibri" panose="020F0502020204030204" pitchFamily="34" charset="0"/>
                          <a:cs typeface="Arial" panose="020B0604020202020204" pitchFamily="34" charset="0"/>
                        </a:rPr>
                        <a:t>*</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marL="0" marR="0" algn="ctr" defTabSz="914400" rtl="0" eaLnBrk="1" fontAlgn="t" latinLnBrk="0" hangingPunct="1">
                        <a:lnSpc>
                          <a:spcPct val="115000"/>
                        </a:lnSpc>
                        <a:spcBef>
                          <a:spcPts val="0"/>
                        </a:spcBef>
                        <a:spcAft>
                          <a:spcPts val="0"/>
                        </a:spcAft>
                      </a:pPr>
                      <a:r>
                        <a:rPr lang="en-US" sz="1400" b="1" i="0" kern="1200" dirty="0">
                          <a:solidFill>
                            <a:schemeClr val="tx1"/>
                          </a:solidFill>
                          <a:effectLst/>
                          <a:latin typeface="+mj-lt"/>
                          <a:ea typeface="Times New Roman" panose="02020603050405020304" pitchFamily="18" charset="0"/>
                          <a:cs typeface="Arial" panose="020B0604020202020204" pitchFamily="34" charset="0"/>
                        </a:rPr>
                        <a:t>Grade ≥3</a:t>
                      </a:r>
                      <a:endParaRPr lang="en-US" sz="1400" b="1" i="0" kern="1200" baseline="30000" dirty="0">
                        <a:solidFill>
                          <a:schemeClr val="tx1"/>
                        </a:solidFill>
                        <a:effectLst/>
                        <a:latin typeface="+mj-lt"/>
                        <a:ea typeface="Times New Roman" panose="02020603050405020304" pitchFamily="18" charset="0"/>
                        <a:cs typeface="Arial" panose="020B0604020202020204" pitchFamily="34" charset="0"/>
                      </a:endParaRP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marL="0" marR="0" algn="ctr" fontAlgn="t">
                        <a:lnSpc>
                          <a:spcPct val="115000"/>
                        </a:lnSpc>
                        <a:spcBef>
                          <a:spcPts val="0"/>
                        </a:spcBef>
                        <a:spcAft>
                          <a:spcPts val="0"/>
                        </a:spcAft>
                      </a:pPr>
                      <a:r>
                        <a:rPr lang="en-US" sz="1400" b="1" i="0" dirty="0">
                          <a:solidFill>
                            <a:schemeClr val="tx1"/>
                          </a:solidFill>
                          <a:effectLst/>
                          <a:latin typeface="+mj-lt"/>
                          <a:ea typeface="Calibri" panose="020F0502020204030204" pitchFamily="34" charset="0"/>
                          <a:cs typeface="Arial" panose="020B0604020202020204" pitchFamily="34" charset="0"/>
                        </a:rPr>
                        <a:t>All Grades</a:t>
                      </a:r>
                      <a:endParaRPr lang="en-US" sz="1400" b="1" i="0" baseline="30000" dirty="0">
                        <a:solidFill>
                          <a:schemeClr val="tx1"/>
                        </a:solidFill>
                        <a:effectLst/>
                        <a:latin typeface="+mj-lt"/>
                        <a:ea typeface="Calibri" panose="020F0502020204030204" pitchFamily="34" charset="0"/>
                        <a:cs typeface="Arial" panose="020B0604020202020204" pitchFamily="34" charset="0"/>
                      </a:endParaRP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marL="0" marR="0" algn="ctr" defTabSz="914400" rtl="0" eaLnBrk="1" fontAlgn="t" latinLnBrk="0" hangingPunct="1">
                        <a:lnSpc>
                          <a:spcPct val="115000"/>
                        </a:lnSpc>
                        <a:spcBef>
                          <a:spcPts val="0"/>
                        </a:spcBef>
                        <a:spcAft>
                          <a:spcPts val="0"/>
                        </a:spcAft>
                      </a:pPr>
                      <a:r>
                        <a:rPr lang="en-US" sz="1400" b="1" i="0" kern="1200" dirty="0">
                          <a:solidFill>
                            <a:schemeClr val="tx1"/>
                          </a:solidFill>
                          <a:effectLst/>
                          <a:latin typeface="+mj-lt"/>
                          <a:ea typeface="Times New Roman" panose="02020603050405020304" pitchFamily="18" charset="0"/>
                          <a:cs typeface="Arial" panose="020B0604020202020204" pitchFamily="34" charset="0"/>
                        </a:rPr>
                        <a:t>Grade ≥3</a:t>
                      </a:r>
                      <a:endParaRPr lang="en-US" sz="1400" b="1" i="0" kern="1200" baseline="30000" dirty="0">
                        <a:solidFill>
                          <a:schemeClr val="tx1"/>
                        </a:solidFill>
                        <a:effectLst/>
                        <a:latin typeface="+mj-lt"/>
                        <a:ea typeface="Times New Roman" panose="02020603050405020304" pitchFamily="18" charset="0"/>
                        <a:cs typeface="Arial" panose="020B0604020202020204" pitchFamily="34" charset="0"/>
                      </a:endParaRP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42977986"/>
                  </a:ext>
                </a:extLst>
              </a:tr>
              <a:tr h="202312">
                <a:tc>
                  <a:txBody>
                    <a:bodyPr/>
                    <a:lstStyle/>
                    <a:p>
                      <a:pPr marL="91440" algn="l" rtl="0" fontAlgn="ctr"/>
                      <a:r>
                        <a:rPr lang="en-US" sz="1400" b="0" i="0" u="none" strike="noStrike" dirty="0">
                          <a:solidFill>
                            <a:schemeClr val="bg1"/>
                          </a:solidFill>
                          <a:effectLst/>
                          <a:latin typeface="+mj-lt"/>
                        </a:rPr>
                        <a:t>Nausea</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rtl="0" fontAlgn="ctr"/>
                      <a:r>
                        <a:rPr lang="en-US" sz="1400" b="0" i="0" u="none" strike="noStrike" dirty="0">
                          <a:solidFill>
                            <a:schemeClr val="bg1"/>
                          </a:solidFill>
                          <a:effectLst/>
                          <a:latin typeface="+mj-lt"/>
                        </a:rPr>
                        <a:t>23</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rtl="0" fontAlgn="ctr"/>
                      <a:r>
                        <a:rPr lang="en-US" sz="1400" b="0" i="0" u="none" strike="noStrike" dirty="0">
                          <a:solidFill>
                            <a:schemeClr val="bg1"/>
                          </a:solidFill>
                          <a:effectLst/>
                          <a:latin typeface="+mj-lt"/>
                        </a:rPr>
                        <a:t>0</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rtl="0" fontAlgn="ctr"/>
                      <a:r>
                        <a:rPr lang="en-US" sz="1400" b="0" i="0" u="none" strike="noStrike" dirty="0">
                          <a:solidFill>
                            <a:schemeClr val="bg1"/>
                          </a:solidFill>
                          <a:effectLst/>
                          <a:latin typeface="+mj-lt"/>
                        </a:rPr>
                        <a:t>19</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525685487"/>
                  </a:ext>
                </a:extLst>
              </a:tr>
              <a:tr h="202312">
                <a:tc>
                  <a:txBody>
                    <a:bodyPr/>
                    <a:lstStyle/>
                    <a:p>
                      <a:pPr marL="91440" algn="l" rtl="0" fontAlgn="ctr"/>
                      <a:r>
                        <a:rPr lang="en-US" sz="1400" b="0" i="0" u="none" strike="noStrike" dirty="0">
                          <a:solidFill>
                            <a:schemeClr val="bg1"/>
                          </a:solidFill>
                          <a:effectLst/>
                          <a:latin typeface="+mj-lt"/>
                        </a:rPr>
                        <a:t>Diarrhea</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18</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12</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42583271"/>
                  </a:ext>
                </a:extLst>
              </a:tr>
              <a:tr h="202312">
                <a:tc>
                  <a:txBody>
                    <a:bodyPr/>
                    <a:lstStyle/>
                    <a:p>
                      <a:pPr marL="91440" algn="l" rtl="0" fontAlgn="ctr"/>
                      <a:r>
                        <a:rPr lang="en-US" sz="1400" b="0" i="0" u="none" strike="noStrike" dirty="0">
                          <a:solidFill>
                            <a:schemeClr val="bg1"/>
                          </a:solidFill>
                          <a:effectLst/>
                          <a:latin typeface="+mj-lt"/>
                        </a:rPr>
                        <a:t>Alopecia</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17</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14</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6315008"/>
                  </a:ext>
                </a:extLst>
              </a:tr>
              <a:tr h="202312">
                <a:tc>
                  <a:txBody>
                    <a:bodyPr/>
                    <a:lstStyle/>
                    <a:p>
                      <a:pPr marL="91440" algn="l" rtl="0" fontAlgn="ctr"/>
                      <a:r>
                        <a:rPr lang="en-US" sz="1400" b="0" i="0" u="none" strike="noStrike" dirty="0">
                          <a:solidFill>
                            <a:schemeClr val="bg1"/>
                          </a:solidFill>
                          <a:effectLst/>
                          <a:latin typeface="+mj-lt"/>
                        </a:rPr>
                        <a:t>Cough </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16</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2</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33581504"/>
                  </a:ext>
                </a:extLst>
              </a:tr>
              <a:tr h="202312">
                <a:tc>
                  <a:txBody>
                    <a:bodyPr/>
                    <a:lstStyle/>
                    <a:p>
                      <a:pPr marL="91440" algn="l" rtl="0" fontAlgn="ctr"/>
                      <a:r>
                        <a:rPr lang="en-US" sz="1400" b="0" i="0" u="none" strike="noStrike" dirty="0">
                          <a:solidFill>
                            <a:schemeClr val="bg1"/>
                          </a:solidFill>
                          <a:effectLst/>
                          <a:latin typeface="+mj-lt"/>
                        </a:rPr>
                        <a:t>Asthenia </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15</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3</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13</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83886220"/>
                  </a:ext>
                </a:extLst>
              </a:tr>
              <a:tr h="202312">
                <a:tc>
                  <a:txBody>
                    <a:bodyPr/>
                    <a:lstStyle/>
                    <a:p>
                      <a:pPr marL="91440" algn="l" rtl="0" fontAlgn="ctr"/>
                      <a:r>
                        <a:rPr lang="en-US" sz="1400" b="0" i="0" u="none" strike="noStrike" dirty="0">
                          <a:solidFill>
                            <a:schemeClr val="bg1"/>
                          </a:solidFill>
                          <a:effectLst/>
                          <a:latin typeface="+mj-lt"/>
                        </a:rPr>
                        <a:t>Fatigue</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15</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2</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11</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1</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56591896"/>
                  </a:ext>
                </a:extLst>
              </a:tr>
              <a:tr h="202312">
                <a:tc>
                  <a:txBody>
                    <a:bodyPr/>
                    <a:lstStyle/>
                    <a:p>
                      <a:pPr marL="91440" algn="l" rtl="0" fontAlgn="ctr"/>
                      <a:r>
                        <a:rPr lang="en-US" sz="1400" b="0" i="0" u="none" strike="noStrike" dirty="0">
                          <a:solidFill>
                            <a:schemeClr val="bg1"/>
                          </a:solidFill>
                          <a:effectLst/>
                          <a:latin typeface="+mj-lt"/>
                        </a:rPr>
                        <a:t>URTI</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15</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05104663"/>
                  </a:ext>
                </a:extLst>
              </a:tr>
              <a:tr h="202312">
                <a:tc>
                  <a:txBody>
                    <a:bodyPr/>
                    <a:lstStyle/>
                    <a:p>
                      <a:pPr marL="91440" algn="l" rtl="0" fontAlgn="ctr"/>
                      <a:r>
                        <a:rPr lang="en-US" sz="1400" b="0" i="0" u="none" strike="noStrike" dirty="0">
                          <a:solidFill>
                            <a:schemeClr val="bg1"/>
                          </a:solidFill>
                          <a:effectLst/>
                          <a:latin typeface="+mj-lt"/>
                        </a:rPr>
                        <a:t>Bronchitis</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15</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3</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5966747"/>
                  </a:ext>
                </a:extLst>
              </a:tr>
              <a:tr h="202312">
                <a:tc>
                  <a:txBody>
                    <a:bodyPr/>
                    <a:lstStyle/>
                    <a:p>
                      <a:pPr marL="91440" algn="l" rtl="0" fontAlgn="ctr"/>
                      <a:r>
                        <a:rPr lang="en-US" sz="1400" b="0" i="0" u="none" strike="noStrike" dirty="0">
                          <a:solidFill>
                            <a:schemeClr val="bg1"/>
                          </a:solidFill>
                          <a:effectLst/>
                          <a:latin typeface="+mj-lt"/>
                        </a:rPr>
                        <a:t>Abdominal pain</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12</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2</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17356256"/>
                  </a:ext>
                </a:extLst>
              </a:tr>
              <a:tr h="202312">
                <a:tc>
                  <a:txBody>
                    <a:bodyPr/>
                    <a:lstStyle/>
                    <a:p>
                      <a:pPr marL="91440" algn="l" rtl="0" fontAlgn="ctr"/>
                      <a:r>
                        <a:rPr lang="en-US" sz="1400" b="0" i="0" u="none" strike="noStrike" dirty="0">
                          <a:solidFill>
                            <a:schemeClr val="bg1"/>
                          </a:solidFill>
                          <a:effectLst/>
                          <a:latin typeface="+mj-lt"/>
                        </a:rPr>
                        <a:t>Headache</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12</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5</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29550910"/>
                  </a:ext>
                </a:extLst>
              </a:tr>
              <a:tr h="202312">
                <a:tc>
                  <a:txBody>
                    <a:bodyPr/>
                    <a:lstStyle/>
                    <a:p>
                      <a:pPr marL="91440" algn="l" rtl="0" fontAlgn="ctr"/>
                      <a:r>
                        <a:rPr lang="en-US" sz="1400" b="0" i="0" u="none" strike="noStrike" dirty="0">
                          <a:solidFill>
                            <a:schemeClr val="bg1"/>
                          </a:solidFill>
                          <a:effectLst/>
                          <a:latin typeface="+mj-lt"/>
                        </a:rPr>
                        <a:t>Vomiting </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11</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6</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0</a:t>
                      </a:r>
                      <a:r>
                        <a:rPr lang="en-US" sz="1400" b="0" i="0" u="none" strike="noStrike" baseline="0" dirty="0">
                          <a:solidFill>
                            <a:schemeClr val="bg1"/>
                          </a:solidFill>
                          <a:effectLst/>
                          <a:latin typeface="+mj-lt"/>
                        </a:rPr>
                        <a:t> </a:t>
                      </a:r>
                      <a:endParaRPr lang="en-US" sz="1400" b="0" i="0" u="none" strike="noStrike" dirty="0">
                        <a:solidFill>
                          <a:schemeClr val="bg1"/>
                        </a:solidFill>
                        <a:effectLst/>
                        <a:latin typeface="+mj-lt"/>
                      </a:endParaRP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53402865"/>
                  </a:ext>
                </a:extLst>
              </a:tr>
              <a:tr h="202312">
                <a:tc>
                  <a:txBody>
                    <a:bodyPr/>
                    <a:lstStyle/>
                    <a:p>
                      <a:pPr marL="91440" algn="l" rtl="0" fontAlgn="ctr"/>
                      <a:r>
                        <a:rPr lang="en-US" sz="1400" b="0" i="0" u="none" strike="noStrike" dirty="0">
                          <a:solidFill>
                            <a:schemeClr val="bg1"/>
                          </a:solidFill>
                          <a:effectLst/>
                          <a:latin typeface="+mj-lt"/>
                        </a:rPr>
                        <a:t>Back pain</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11</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49639385"/>
                  </a:ext>
                </a:extLst>
              </a:tr>
              <a:tr h="202312">
                <a:tc>
                  <a:txBody>
                    <a:bodyPr/>
                    <a:lstStyle/>
                    <a:p>
                      <a:pPr marL="91440" algn="l" rtl="0" fontAlgn="ctr"/>
                      <a:r>
                        <a:rPr lang="en-US" sz="1400" b="0" i="0" u="none" strike="noStrike" dirty="0">
                          <a:solidFill>
                            <a:schemeClr val="bg1"/>
                          </a:solidFill>
                          <a:effectLst/>
                          <a:latin typeface="+mj-lt"/>
                        </a:rPr>
                        <a:t>Pyrexia </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10</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2</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0 </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97605844"/>
                  </a:ext>
                </a:extLst>
              </a:tr>
              <a:tr h="202312">
                <a:tc>
                  <a:txBody>
                    <a:bodyPr/>
                    <a:lstStyle/>
                    <a:p>
                      <a:pPr marL="91440" algn="l" rtl="0" fontAlgn="ctr"/>
                      <a:r>
                        <a:rPr lang="en-US" sz="1400" b="0" i="0" u="none" strike="noStrike" dirty="0">
                          <a:solidFill>
                            <a:schemeClr val="bg1"/>
                          </a:solidFill>
                          <a:effectLst/>
                          <a:latin typeface="+mj-lt"/>
                        </a:rPr>
                        <a:t>Anemia</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9</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5</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7</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2</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23125670"/>
                  </a:ext>
                </a:extLst>
              </a:tr>
              <a:tr h="202312">
                <a:tc>
                  <a:txBody>
                    <a:bodyPr/>
                    <a:lstStyle/>
                    <a:p>
                      <a:pPr marL="91440" algn="l" rtl="0" fontAlgn="ctr"/>
                      <a:r>
                        <a:rPr lang="en-US" sz="1400" b="0" i="0" u="none" strike="noStrike" dirty="0">
                          <a:solidFill>
                            <a:schemeClr val="bg1"/>
                          </a:solidFill>
                          <a:effectLst/>
                          <a:latin typeface="+mj-lt"/>
                        </a:rPr>
                        <a:t>Thrombocytopenia</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5</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5</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5</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fontAlgn="ctr"/>
                      <a:r>
                        <a:rPr lang="en-US" sz="1400" b="0" i="0" u="none" strike="noStrike" dirty="0">
                          <a:solidFill>
                            <a:schemeClr val="bg1"/>
                          </a:solidFill>
                          <a:effectLst/>
                          <a:latin typeface="+mj-lt"/>
                        </a:rPr>
                        <a:t>3</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70642751"/>
                  </a:ext>
                </a:extLst>
              </a:tr>
              <a:tr h="202312">
                <a:tc>
                  <a:txBody>
                    <a:bodyPr/>
                    <a:lstStyle/>
                    <a:p>
                      <a:pPr marL="91440" algn="l" rtl="0" fontAlgn="ctr"/>
                      <a:r>
                        <a:rPr lang="en-US" sz="1400" b="0" i="0" u="none" strike="noStrike" dirty="0">
                          <a:solidFill>
                            <a:schemeClr val="bg1"/>
                          </a:solidFill>
                          <a:effectLst/>
                          <a:latin typeface="+mj-lt"/>
                        </a:rPr>
                        <a:t>Neutropenia</a:t>
                      </a:r>
                    </a:p>
                  </a:txBody>
                  <a:tcPr marL="45720" marR="457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3</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4</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3</a:t>
                      </a:r>
                    </a:p>
                  </a:txBody>
                  <a:tcPr marL="45720" marR="457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rtl="0" fontAlgn="ctr"/>
                      <a:r>
                        <a:rPr lang="en-US" sz="1400" b="0" i="0" u="none" strike="noStrike" dirty="0">
                          <a:solidFill>
                            <a:schemeClr val="bg1"/>
                          </a:solidFill>
                          <a:effectLst/>
                          <a:latin typeface="+mj-lt"/>
                        </a:rPr>
                        <a:t>3</a:t>
                      </a:r>
                    </a:p>
                  </a:txBody>
                  <a:tcPr marL="45720" marR="457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61147577"/>
                  </a:ext>
                </a:extLst>
              </a:tr>
            </a:tbl>
          </a:graphicData>
        </a:graphic>
      </p:graphicFrame>
      <p:sp>
        <p:nvSpPr>
          <p:cNvPr id="4" name="TextBox 3">
            <a:extLst>
              <a:ext uri="{FF2B5EF4-FFF2-40B4-BE49-F238E27FC236}">
                <a16:creationId xmlns:a16="http://schemas.microsoft.com/office/drawing/2014/main" id="{CEDCD80C-993C-EA8A-8BDC-28D06CFF8A02}"/>
              </a:ext>
            </a:extLst>
          </p:cNvPr>
          <p:cNvSpPr txBox="1"/>
          <p:nvPr/>
        </p:nvSpPr>
        <p:spPr bwMode="auto">
          <a:xfrm>
            <a:off x="4840356" y="6355059"/>
            <a:ext cx="6102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indent="0">
              <a:buNone/>
            </a:pPr>
            <a:r>
              <a:rPr lang="en-US" sz="1800" dirty="0"/>
              <a:t>*</a:t>
            </a:r>
            <a:r>
              <a:rPr lang="en-US" sz="1400" dirty="0">
                <a:solidFill>
                  <a:schemeClr val="bg1"/>
                </a:solidFill>
                <a:latin typeface="+mn-lt"/>
              </a:rPr>
              <a:t>*</a:t>
            </a:r>
            <a:r>
              <a:rPr lang="en-US" sz="1400" b="0" dirty="0">
                <a:solidFill>
                  <a:schemeClr val="bg1"/>
                </a:solidFill>
                <a:latin typeface="+mn-lt"/>
              </a:rPr>
              <a:t>Occurring in ≥10% of patients.</a:t>
            </a:r>
          </a:p>
        </p:txBody>
      </p:sp>
      <p:grpSp>
        <p:nvGrpSpPr>
          <p:cNvPr id="3" name="Group 2">
            <a:extLst>
              <a:ext uri="{FF2B5EF4-FFF2-40B4-BE49-F238E27FC236}">
                <a16:creationId xmlns:a16="http://schemas.microsoft.com/office/drawing/2014/main" id="{0CC8A67B-FF30-ACCE-6682-52AFFE974C29}"/>
              </a:ext>
            </a:extLst>
          </p:cNvPr>
          <p:cNvGrpSpPr/>
          <p:nvPr/>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BF1D9C04-2AA9-7942-6F64-E257B49AB3D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D0D80682-E409-3C55-2EE1-3904127FAAD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98336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3">
            <a:extLst>
              <a:ext uri="{FF2B5EF4-FFF2-40B4-BE49-F238E27FC236}">
                <a16:creationId xmlns:a16="http://schemas.microsoft.com/office/drawing/2014/main" id="{1849FA2A-0A28-4BE3-96B6-5AA6C670A863}"/>
              </a:ext>
            </a:extLst>
          </p:cNvPr>
          <p:cNvSpPr>
            <a:spLocks noGrp="1"/>
          </p:cNvSpPr>
          <p:nvPr>
            <p:ph type="title"/>
          </p:nvPr>
        </p:nvSpPr>
        <p:spPr/>
        <p:txBody>
          <a:bodyPr/>
          <a:lstStyle/>
          <a:p>
            <a:r>
              <a:rPr lang="en-US" altLang="en-US" dirty="0"/>
              <a:t>Adverse Events and Management With Tazemetostat</a:t>
            </a:r>
          </a:p>
        </p:txBody>
      </p:sp>
      <p:sp>
        <p:nvSpPr>
          <p:cNvPr id="5" name="Content Placeholder 4">
            <a:extLst>
              <a:ext uri="{FF2B5EF4-FFF2-40B4-BE49-F238E27FC236}">
                <a16:creationId xmlns:a16="http://schemas.microsoft.com/office/drawing/2014/main" id="{1D3368C1-F2ED-4FEA-9741-91AF9E518622}"/>
              </a:ext>
            </a:extLst>
          </p:cNvPr>
          <p:cNvSpPr>
            <a:spLocks noGrp="1"/>
          </p:cNvSpPr>
          <p:nvPr>
            <p:ph idx="1"/>
          </p:nvPr>
        </p:nvSpPr>
        <p:spPr>
          <a:xfrm>
            <a:off x="604675" y="5063787"/>
            <a:ext cx="10877529" cy="811804"/>
          </a:xfrm>
        </p:spPr>
        <p:txBody>
          <a:bodyPr/>
          <a:lstStyle/>
          <a:p>
            <a:r>
              <a:rPr lang="en-US" dirty="0"/>
              <a:t>Avoid administration with strong CYP3A4 inhibitors or adjust dose with moderate CYP3A4 inhibitors </a:t>
            </a:r>
          </a:p>
        </p:txBody>
      </p:sp>
      <p:sp>
        <p:nvSpPr>
          <p:cNvPr id="13" name="Text Box 15">
            <a:extLst>
              <a:ext uri="{FF2B5EF4-FFF2-40B4-BE49-F238E27FC236}">
                <a16:creationId xmlns:a16="http://schemas.microsoft.com/office/drawing/2014/main" id="{F4E41AF0-AD2D-40BE-9A40-3C041C194E9C}"/>
              </a:ext>
            </a:extLst>
          </p:cNvPr>
          <p:cNvSpPr txBox="1">
            <a:spLocks noChangeArrowheads="1"/>
          </p:cNvSpPr>
          <p:nvPr/>
        </p:nvSpPr>
        <p:spPr bwMode="auto">
          <a:xfrm>
            <a:off x="423286" y="63660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Tazemetostat PI.</a:t>
            </a:r>
          </a:p>
        </p:txBody>
      </p:sp>
      <p:sp>
        <p:nvSpPr>
          <p:cNvPr id="17" name="Content Placeholder 1">
            <a:extLst>
              <a:ext uri="{FF2B5EF4-FFF2-40B4-BE49-F238E27FC236}">
                <a16:creationId xmlns:a16="http://schemas.microsoft.com/office/drawing/2014/main" id="{95E0042A-C443-45CB-92B1-7AEC078B1A29}"/>
              </a:ext>
            </a:extLst>
          </p:cNvPr>
          <p:cNvSpPr txBox="1">
            <a:spLocks/>
          </p:cNvSpPr>
          <p:nvPr/>
        </p:nvSpPr>
        <p:spPr bwMode="auto">
          <a:xfrm>
            <a:off x="723899" y="1616076"/>
            <a:ext cx="5181601" cy="2875242"/>
          </a:xfrm>
          <a:prstGeom prst="rect">
            <a:avLst/>
          </a:prstGeom>
          <a:solidFill>
            <a:schemeClr val="accent1"/>
          </a:solidFill>
          <a:ln w="25400" cap="flat" cmpd="sng" algn="ctr">
            <a:noFill/>
            <a:prstDash val="solid"/>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dk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dk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dk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dk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dk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9pPr>
          </a:lstStyle>
          <a:p>
            <a:pPr marL="0" indent="0">
              <a:buClr>
                <a:schemeClr val="tx1"/>
              </a:buClr>
              <a:buNone/>
              <a:defRPr/>
            </a:pPr>
            <a:r>
              <a:rPr lang="en-US" altLang="en-US" sz="2000" b="1" kern="0" dirty="0">
                <a:solidFill>
                  <a:schemeClr val="tx1"/>
                </a:solidFill>
                <a:latin typeface="Calibri" panose="020F0502020204030204" pitchFamily="34" charset="0"/>
              </a:rPr>
              <a:t>Adverse Events and Warnings</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Secondary malignancies</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Embryonic/fetal toxicity</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General physical health deterioration</a:t>
            </a:r>
          </a:p>
          <a:p>
            <a:pPr marL="460375" lvl="1" indent="-230188">
              <a:buClr>
                <a:schemeClr val="tx1"/>
              </a:buClr>
              <a:buFont typeface="Wingdings" panose="05000000000000000000" pitchFamily="2" charset="2"/>
              <a:buChar char="§"/>
              <a:defRPr/>
            </a:pPr>
            <a:r>
              <a:rPr lang="en-US" altLang="en-US" sz="1800" b="0" dirty="0">
                <a:solidFill>
                  <a:schemeClr val="tx1"/>
                </a:solidFill>
                <a:latin typeface="Calibri" panose="020F0502020204030204" pitchFamily="34" charset="0"/>
              </a:rPr>
              <a:t>Abdominal pain</a:t>
            </a:r>
          </a:p>
        </p:txBody>
      </p:sp>
      <p:sp>
        <p:nvSpPr>
          <p:cNvPr id="18" name="Content Placeholder 1">
            <a:extLst>
              <a:ext uri="{FF2B5EF4-FFF2-40B4-BE49-F238E27FC236}">
                <a16:creationId xmlns:a16="http://schemas.microsoft.com/office/drawing/2014/main" id="{0AE51F70-DAE7-48C7-90ED-711D9E6FEFB9}"/>
              </a:ext>
            </a:extLst>
          </p:cNvPr>
          <p:cNvSpPr txBox="1">
            <a:spLocks/>
          </p:cNvSpPr>
          <p:nvPr/>
        </p:nvSpPr>
        <p:spPr>
          <a:xfrm>
            <a:off x="6286503" y="1616075"/>
            <a:ext cx="5219698" cy="2875243"/>
          </a:xfrm>
          <a:prstGeom prst="rect">
            <a:avLst/>
          </a:prstGeom>
          <a:solidFill>
            <a:schemeClr val="accent3"/>
          </a:solidFill>
          <a:ln>
            <a:noFill/>
          </a:ln>
        </p:spPr>
        <p:style>
          <a:lnRef idx="2">
            <a:schemeClr val="accent2"/>
          </a:lnRef>
          <a:fillRef idx="1">
            <a:schemeClr val="lt1"/>
          </a:fillRef>
          <a:effectRef idx="0">
            <a:schemeClr val="accent2"/>
          </a:effectRef>
          <a:fontRef idx="minor">
            <a:schemeClr val="dk1"/>
          </a:fontRef>
        </p:style>
        <p:txBody>
          <a:bodyPr anchor="t"/>
          <a:lstStyle>
            <a:lvl1pPr marL="285750" indent="-285750" algn="l" defTabSz="457200" rtl="0" eaLnBrk="1" latinLnBrk="0" hangingPunct="1">
              <a:spcBef>
                <a:spcPct val="20000"/>
              </a:spcBef>
              <a:buClr>
                <a:srgbClr val="8B0F53"/>
              </a:buClr>
              <a:buFont typeface="Arial"/>
              <a:buChar char="•"/>
              <a:defRPr sz="32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8B0F53"/>
              </a:buClr>
              <a:buFont typeface="Arial"/>
              <a:buChar char="–"/>
              <a:defRPr sz="28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Clr>
                <a:srgbClr val="8B0F53"/>
              </a:buClr>
              <a:buFont typeface="Arial"/>
              <a:buChar char="•"/>
              <a:defRPr sz="24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90000"/>
              </a:lnSpc>
              <a:spcBef>
                <a:spcPts val="1000"/>
              </a:spcBef>
              <a:spcAft>
                <a:spcPts val="700"/>
              </a:spcAft>
              <a:buClr>
                <a:srgbClr val="FFFFFF"/>
              </a:buClr>
              <a:buSz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rPr>
              <a:t>Clinical Management</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Patient/caregiver education</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Long-term monitoring for secondary malignancies</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Use effective nonhormonal contraception</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1800" b="0" dirty="0">
                <a:solidFill>
                  <a:schemeClr val="tx1"/>
                </a:solidFill>
                <a:latin typeface="Calibri" panose="020F0502020204030204" pitchFamily="34" charset="0"/>
                <a:cs typeface="+mn-cs"/>
              </a:rPr>
              <a:t>Dose reductions or delays with hematologic toxicities </a:t>
            </a:r>
          </a:p>
        </p:txBody>
      </p:sp>
      <p:grpSp>
        <p:nvGrpSpPr>
          <p:cNvPr id="2" name="Group 1">
            <a:extLst>
              <a:ext uri="{FF2B5EF4-FFF2-40B4-BE49-F238E27FC236}">
                <a16:creationId xmlns:a16="http://schemas.microsoft.com/office/drawing/2014/main" id="{66897442-C297-7D1F-B5DC-682F6C733B8B}"/>
              </a:ext>
            </a:extLst>
          </p:cNvPr>
          <p:cNvGrpSpPr/>
          <p:nvPr/>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2CE58E91-B746-1F48-CB62-AF6BEBD4700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8DC1E479-220A-1BA1-793B-8724CBB4076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169472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71" name="TextBox 31770">
            <a:extLst>
              <a:ext uri="{FF2B5EF4-FFF2-40B4-BE49-F238E27FC236}">
                <a16:creationId xmlns:a16="http://schemas.microsoft.com/office/drawing/2014/main" id="{13B4B2AA-C6F8-CC2D-A9A2-94697980F6E4}"/>
              </a:ext>
            </a:extLst>
          </p:cNvPr>
          <p:cNvSpPr txBox="1"/>
          <p:nvPr/>
        </p:nvSpPr>
        <p:spPr bwMode="auto">
          <a:xfrm>
            <a:off x="8372019" y="2266302"/>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70" name="TextBox 31769">
            <a:extLst>
              <a:ext uri="{FF2B5EF4-FFF2-40B4-BE49-F238E27FC236}">
                <a16:creationId xmlns:a16="http://schemas.microsoft.com/office/drawing/2014/main" id="{9144466C-7A4B-2936-9C64-DC14A511A114}"/>
              </a:ext>
            </a:extLst>
          </p:cNvPr>
          <p:cNvSpPr txBox="1"/>
          <p:nvPr/>
        </p:nvSpPr>
        <p:spPr bwMode="auto">
          <a:xfrm>
            <a:off x="8326479" y="2268447"/>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cxnSp>
        <p:nvCxnSpPr>
          <p:cNvPr id="31755" name="Straight Connector 31754">
            <a:extLst>
              <a:ext uri="{FF2B5EF4-FFF2-40B4-BE49-F238E27FC236}">
                <a16:creationId xmlns:a16="http://schemas.microsoft.com/office/drawing/2014/main" id="{59307098-237A-AFA2-489B-53097082B244}"/>
              </a:ext>
            </a:extLst>
          </p:cNvPr>
          <p:cNvCxnSpPr>
            <a:stCxn id="57" idx="0"/>
          </p:cNvCxnSpPr>
          <p:nvPr/>
        </p:nvCxnSpPr>
        <p:spPr bwMode="auto">
          <a:xfrm flipH="1" flipV="1">
            <a:off x="9409497" y="2011161"/>
            <a:ext cx="307" cy="3108781"/>
          </a:xfrm>
          <a:prstGeom prst="line">
            <a:avLst/>
          </a:prstGeom>
          <a:noFill/>
          <a:ln w="28575" cap="flat" cmpd="sng" algn="ctr">
            <a:solidFill>
              <a:schemeClr val="tx2">
                <a:lumMod val="75000"/>
              </a:schemeClr>
            </a:solidFill>
            <a:prstDash val="sysDot"/>
            <a:round/>
            <a:headEnd type="none" w="med" len="med"/>
            <a:tailEnd type="none" w="med" len="med"/>
          </a:ln>
          <a:effectLst/>
        </p:spPr>
      </p:cxn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solidFill>
                  <a:srgbClr val="465460"/>
                </a:solidFill>
              </a:rPr>
              <a:t>SYMPHONY-1: Tazemetostat + R2 in R/R FL</a:t>
            </a:r>
            <a:endParaRPr lang="en-US" altLang="en-US" dirty="0"/>
          </a:p>
        </p:txBody>
      </p:sp>
      <p:sp>
        <p:nvSpPr>
          <p:cNvPr id="15" name="Content Placeholder 14">
            <a:extLst>
              <a:ext uri="{FF2B5EF4-FFF2-40B4-BE49-F238E27FC236}">
                <a16:creationId xmlns:a16="http://schemas.microsoft.com/office/drawing/2014/main" id="{414300B5-2454-66D6-09C8-64E1BBD50B64}"/>
              </a:ext>
            </a:extLst>
          </p:cNvPr>
          <p:cNvSpPr>
            <a:spLocks noGrp="1"/>
          </p:cNvSpPr>
          <p:nvPr>
            <p:ph idx="1"/>
          </p:nvPr>
        </p:nvSpPr>
        <p:spPr>
          <a:xfrm>
            <a:off x="617874" y="1518468"/>
            <a:ext cx="5048738" cy="4650686"/>
          </a:xfrm>
        </p:spPr>
        <p:txBody>
          <a:bodyPr/>
          <a:lstStyle/>
          <a:p>
            <a:r>
              <a:rPr lang="en-US" sz="2200" dirty="0"/>
              <a:t>Phase Ib study anticipating randomized R2 ± tazemetostat phase III trial</a:t>
            </a:r>
          </a:p>
          <a:p>
            <a:pPr lvl="1"/>
            <a:r>
              <a:rPr lang="en-US" sz="2000" dirty="0"/>
              <a:t>83.3 % </a:t>
            </a:r>
            <a:r>
              <a:rPr lang="en-US" sz="2000" i="1" dirty="0"/>
              <a:t>EZH2</a:t>
            </a:r>
            <a:r>
              <a:rPr lang="en-US" sz="2000" dirty="0"/>
              <a:t> wild type</a:t>
            </a:r>
          </a:p>
          <a:p>
            <a:pPr lvl="1"/>
            <a:r>
              <a:rPr lang="en-US" sz="2000" dirty="0"/>
              <a:t>No dose-limiting toxicities </a:t>
            </a:r>
            <a:r>
              <a:rPr lang="en-US" sz="2000" dirty="0">
                <a:sym typeface="Symbol" panose="05050102010706020507" pitchFamily="18" charset="2"/>
              </a:rPr>
              <a:t> recommended phase III dose is </a:t>
            </a:r>
            <a:br>
              <a:rPr lang="en-US" sz="2000" dirty="0">
                <a:sym typeface="Symbol" panose="05050102010706020507" pitchFamily="18" charset="2"/>
              </a:rPr>
            </a:br>
            <a:r>
              <a:rPr lang="en-US" sz="2000" dirty="0">
                <a:sym typeface="Symbol" panose="05050102010706020507" pitchFamily="18" charset="2"/>
              </a:rPr>
              <a:t>800 mg BID</a:t>
            </a:r>
          </a:p>
          <a:p>
            <a:pPr lvl="1"/>
            <a:endParaRPr lang="en-US" sz="2000" dirty="0">
              <a:sym typeface="Symbol" panose="05050102010706020507" pitchFamily="18" charset="2"/>
            </a:endParaRPr>
          </a:p>
          <a:p>
            <a:pPr lvl="1"/>
            <a:endParaRPr lang="en-US" sz="2000" dirty="0">
              <a:sym typeface="Symbol" panose="05050102010706020507" pitchFamily="18" charset="2"/>
            </a:endParaRPr>
          </a:p>
          <a:p>
            <a:pPr lvl="1"/>
            <a:endParaRPr lang="en-US" sz="2000" dirty="0">
              <a:sym typeface="Symbol" panose="05050102010706020507" pitchFamily="18" charset="2"/>
            </a:endParaRPr>
          </a:p>
          <a:p>
            <a:r>
              <a:rPr lang="en-US" sz="2200" dirty="0">
                <a:sym typeface="Symbol" panose="05050102010706020507" pitchFamily="18" charset="2"/>
              </a:rPr>
              <a:t>Most common toxicities: GI, headache, musculoskeletal, cytopenias </a:t>
            </a:r>
            <a:br>
              <a:rPr lang="en-US" sz="2200" dirty="0">
                <a:sym typeface="Symbol" panose="05050102010706020507" pitchFamily="18" charset="2"/>
              </a:rPr>
            </a:br>
            <a:r>
              <a:rPr lang="en-US" sz="2200" dirty="0">
                <a:sym typeface="Symbol" panose="05050102010706020507" pitchFamily="18" charset="2"/>
              </a:rPr>
              <a:t>(</a:t>
            </a:r>
            <a:r>
              <a:rPr lang="en-US" sz="2200" i="1" dirty="0">
                <a:sym typeface="Symbol" panose="05050102010706020507" pitchFamily="18" charset="2"/>
              </a:rPr>
              <a:t>similar to known profiles</a:t>
            </a:r>
            <a:r>
              <a:rPr lang="en-US" sz="2200" dirty="0">
                <a:sym typeface="Symbol" panose="05050102010706020507" pitchFamily="18" charset="2"/>
              </a:rPr>
              <a:t>)</a:t>
            </a:r>
            <a:endParaRPr lang="en-US" sz="2200" dirty="0"/>
          </a:p>
          <a:p>
            <a:endParaRPr lang="en-US" dirty="0"/>
          </a:p>
        </p:txBody>
      </p:sp>
      <p:graphicFrame>
        <p:nvGraphicFramePr>
          <p:cNvPr id="5" name="Group 32">
            <a:extLst>
              <a:ext uri="{FF2B5EF4-FFF2-40B4-BE49-F238E27FC236}">
                <a16:creationId xmlns:a16="http://schemas.microsoft.com/office/drawing/2014/main" id="{A8F7FD4E-25EA-66DD-3AA8-90E5FBFA184D}"/>
              </a:ext>
            </a:extLst>
          </p:cNvPr>
          <p:cNvGraphicFramePr>
            <a:graphicFrameLocks noGrp="1"/>
          </p:cNvGraphicFramePr>
          <p:nvPr>
            <p:extLst>
              <p:ext uri="{D42A27DB-BD31-4B8C-83A1-F6EECF244321}">
                <p14:modId xmlns:p14="http://schemas.microsoft.com/office/powerpoint/2010/main" val="2842814167"/>
              </p:ext>
            </p:extLst>
          </p:nvPr>
        </p:nvGraphicFramePr>
        <p:xfrm>
          <a:off x="753367" y="3775604"/>
          <a:ext cx="4541838" cy="1493568"/>
        </p:xfrm>
        <a:graphic>
          <a:graphicData uri="http://schemas.openxmlformats.org/drawingml/2006/table">
            <a:tbl>
              <a:tblPr/>
              <a:tblGrid>
                <a:gridCol w="2347278">
                  <a:extLst>
                    <a:ext uri="{9D8B030D-6E8A-4147-A177-3AD203B41FA5}">
                      <a16:colId xmlns:a16="http://schemas.microsoft.com/office/drawing/2014/main" val="20000"/>
                    </a:ext>
                  </a:extLst>
                </a:gridCol>
                <a:gridCol w="2194560">
                  <a:extLst>
                    <a:ext uri="{9D8B030D-6E8A-4147-A177-3AD203B41FA5}">
                      <a16:colId xmlns:a16="http://schemas.microsoft.com/office/drawing/2014/main" val="12965735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Tazemetostat + R2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41)</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(97.6)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(51.2)</a:t>
                      </a:r>
                    </a:p>
                  </a:txBody>
                  <a:tcPr marL="121881" marR="121881" marT="45728" marB="45728"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175040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bl>
          </a:graphicData>
        </a:graphic>
      </p:graphicFrame>
      <p:sp>
        <p:nvSpPr>
          <p:cNvPr id="10" name="TextBox 9">
            <a:extLst>
              <a:ext uri="{FF2B5EF4-FFF2-40B4-BE49-F238E27FC236}">
                <a16:creationId xmlns:a16="http://schemas.microsoft.com/office/drawing/2014/main" id="{D9151EFC-B554-4A91-CAD5-EA9C85D52132}"/>
              </a:ext>
            </a:extLst>
          </p:cNvPr>
          <p:cNvSpPr txBox="1"/>
          <p:nvPr/>
        </p:nvSpPr>
        <p:spPr>
          <a:xfrm>
            <a:off x="6239952" y="1521234"/>
            <a:ext cx="5261707" cy="400110"/>
          </a:xfrm>
          <a:prstGeom prst="rect">
            <a:avLst/>
          </a:prstGeom>
          <a:solidFill>
            <a:schemeClr val="tx1"/>
          </a:solidFill>
        </p:spPr>
        <p:txBody>
          <a:bodyPr wrap="square" rtlCol="0">
            <a:spAutoFit/>
          </a:bodyPr>
          <a:lstStyle>
            <a:defPPr>
              <a:defRPr lang="en-US"/>
            </a:defPPr>
            <a:lvl1pPr marL="0" marR="0" lvl="0" indent="0" algn="ctr" defTabSz="914400" eaLnBrk="1" fontAlgn="auto" latinLnBrk="0" hangingPunct="1">
              <a:lnSpc>
                <a:spcPct val="100000"/>
              </a:lnSpc>
              <a:spcBef>
                <a:spcPts val="0"/>
              </a:spcBef>
              <a:spcAft>
                <a:spcPts val="0"/>
              </a:spcAft>
              <a:buClrTx/>
              <a:buSzTx/>
              <a:buFontTx/>
              <a:buNone/>
              <a:tabLst/>
              <a:defRPr kumimoji="0"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PFS in Overall Population (N = 44)</a:t>
            </a:r>
            <a:endParaRPr kumimoji="0" lang="en-US" sz="2000" b="1" i="1"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aphicFrame>
        <p:nvGraphicFramePr>
          <p:cNvPr id="11" name="Table 11">
            <a:extLst>
              <a:ext uri="{FF2B5EF4-FFF2-40B4-BE49-F238E27FC236}">
                <a16:creationId xmlns:a16="http://schemas.microsoft.com/office/drawing/2014/main" id="{EEA854B9-3A55-1219-46FF-673BCFECEA6D}"/>
              </a:ext>
            </a:extLst>
          </p:cNvPr>
          <p:cNvGraphicFramePr>
            <a:graphicFrameLocks noGrp="1"/>
          </p:cNvGraphicFramePr>
          <p:nvPr>
            <p:extLst>
              <p:ext uri="{D42A27DB-BD31-4B8C-83A1-F6EECF244321}">
                <p14:modId xmlns:p14="http://schemas.microsoft.com/office/powerpoint/2010/main" val="1745972586"/>
              </p:ext>
            </p:extLst>
          </p:nvPr>
        </p:nvGraphicFramePr>
        <p:xfrm>
          <a:off x="6510646" y="3496081"/>
          <a:ext cx="4244067" cy="949960"/>
        </p:xfrm>
        <a:graphic>
          <a:graphicData uri="http://schemas.openxmlformats.org/drawingml/2006/table">
            <a:tbl>
              <a:tblPr firstRow="1" bandRow="1">
                <a:tableStyleId>{93296810-A885-4BE3-A3E7-6D5BEEA58F35}</a:tableStyleId>
              </a:tblPr>
              <a:tblGrid>
                <a:gridCol w="1826592">
                  <a:extLst>
                    <a:ext uri="{9D8B030D-6E8A-4147-A177-3AD203B41FA5}">
                      <a16:colId xmlns:a16="http://schemas.microsoft.com/office/drawing/2014/main" val="3456026923"/>
                    </a:ext>
                  </a:extLst>
                </a:gridCol>
                <a:gridCol w="1304493">
                  <a:extLst>
                    <a:ext uri="{9D8B030D-6E8A-4147-A177-3AD203B41FA5}">
                      <a16:colId xmlns:a16="http://schemas.microsoft.com/office/drawing/2014/main" val="962443848"/>
                    </a:ext>
                  </a:extLst>
                </a:gridCol>
                <a:gridCol w="1112982">
                  <a:extLst>
                    <a:ext uri="{9D8B030D-6E8A-4147-A177-3AD203B41FA5}">
                      <a16:colId xmlns:a16="http://schemas.microsoft.com/office/drawing/2014/main" val="796004673"/>
                    </a:ext>
                  </a:extLst>
                </a:gridCol>
              </a:tblGrid>
              <a:tr h="370840">
                <a:tc>
                  <a:txBody>
                    <a:bodyPr/>
                    <a:lstStyle/>
                    <a:p>
                      <a:endParaRPr lang="en-US" sz="1600" dirty="0">
                        <a:solidFill>
                          <a:schemeClr val="bg1"/>
                        </a:solidFill>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bg1"/>
                          </a:solidFill>
                        </a:rPr>
                        <a:t>Median PFS, </a:t>
                      </a:r>
                    </a:p>
                    <a:p>
                      <a:pPr algn="ctr"/>
                      <a:r>
                        <a:rPr lang="en-US" sz="1600" dirty="0">
                          <a:solidFill>
                            <a:schemeClr val="bg1"/>
                          </a:solidFill>
                        </a:rPr>
                        <a:t>Mo</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bg1"/>
                          </a:solidFill>
                        </a:rPr>
                        <a:t>Est. 12-Mo PFS,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47177864"/>
                  </a:ext>
                </a:extLst>
              </a:tr>
              <a:tr h="370840">
                <a:tc>
                  <a:txBody>
                    <a:bodyPr/>
                    <a:lstStyle/>
                    <a:p>
                      <a:r>
                        <a:rPr lang="en-US" sz="1600" b="1" dirty="0">
                          <a:solidFill>
                            <a:schemeClr val="accent1"/>
                          </a:solidFill>
                        </a:rPr>
                        <a:t>Tazemetostat + R</a:t>
                      </a:r>
                      <a:r>
                        <a:rPr lang="en-US" sz="1600" b="1" baseline="30000" dirty="0">
                          <a:solidFill>
                            <a:schemeClr val="accent1"/>
                          </a:solidFill>
                        </a:rPr>
                        <a:t>2</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NR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84.8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48692080"/>
                  </a:ext>
                </a:extLst>
              </a:tr>
            </a:tbl>
          </a:graphicData>
        </a:graphic>
      </p:graphicFrame>
      <p:cxnSp>
        <p:nvCxnSpPr>
          <p:cNvPr id="7" name="Straight Connector 6">
            <a:extLst>
              <a:ext uri="{FF2B5EF4-FFF2-40B4-BE49-F238E27FC236}">
                <a16:creationId xmlns:a16="http://schemas.microsoft.com/office/drawing/2014/main" id="{58FF0D2F-FB39-3A81-1CF0-FFC25CD1DBE0}"/>
              </a:ext>
            </a:extLst>
          </p:cNvPr>
          <p:cNvCxnSpPr>
            <a:cxnSpLocks/>
          </p:cNvCxnSpPr>
          <p:nvPr/>
        </p:nvCxnSpPr>
        <p:spPr bwMode="auto">
          <a:xfrm>
            <a:off x="6270171" y="5120156"/>
            <a:ext cx="523602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B7434875-1203-190A-1FD6-6CD71477EE97}"/>
              </a:ext>
            </a:extLst>
          </p:cNvPr>
          <p:cNvCxnSpPr/>
          <p:nvPr/>
        </p:nvCxnSpPr>
        <p:spPr bwMode="auto">
          <a:xfrm flipV="1">
            <a:off x="6277047" y="2131308"/>
            <a:ext cx="0" cy="3045709"/>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AE9C96A-3243-5419-57C4-382CA56FA277}"/>
              </a:ext>
            </a:extLst>
          </p:cNvPr>
          <p:cNvCxnSpPr>
            <a:cxnSpLocks/>
          </p:cNvCxnSpPr>
          <p:nvPr/>
        </p:nvCxnSpPr>
        <p:spPr bwMode="auto">
          <a:xfrm flipH="1">
            <a:off x="6220495" y="21313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CF2DF96-FDDA-224D-5C55-D39A5F3B3193}"/>
              </a:ext>
            </a:extLst>
          </p:cNvPr>
          <p:cNvCxnSpPr>
            <a:cxnSpLocks/>
          </p:cNvCxnSpPr>
          <p:nvPr/>
        </p:nvCxnSpPr>
        <p:spPr bwMode="auto">
          <a:xfrm flipH="1">
            <a:off x="6220495" y="27290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49EE96E-8220-5BF5-6BA3-CEB5302B3A85}"/>
              </a:ext>
            </a:extLst>
          </p:cNvPr>
          <p:cNvCxnSpPr>
            <a:cxnSpLocks/>
          </p:cNvCxnSpPr>
          <p:nvPr/>
        </p:nvCxnSpPr>
        <p:spPr bwMode="auto">
          <a:xfrm flipH="1">
            <a:off x="6220495" y="33268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D39F4D4-16B9-10A7-A75C-BE1B92C92048}"/>
              </a:ext>
            </a:extLst>
          </p:cNvPr>
          <p:cNvCxnSpPr>
            <a:cxnSpLocks/>
          </p:cNvCxnSpPr>
          <p:nvPr/>
        </p:nvCxnSpPr>
        <p:spPr bwMode="auto">
          <a:xfrm flipH="1">
            <a:off x="6220495" y="39246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FEF6196-245F-8A5B-F86B-F0005A27EB36}"/>
              </a:ext>
            </a:extLst>
          </p:cNvPr>
          <p:cNvCxnSpPr>
            <a:cxnSpLocks/>
          </p:cNvCxnSpPr>
          <p:nvPr/>
        </p:nvCxnSpPr>
        <p:spPr bwMode="auto">
          <a:xfrm flipH="1">
            <a:off x="6220495" y="4522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C783CBC-AB52-53D3-708F-DFB6037CB0E6}"/>
              </a:ext>
            </a:extLst>
          </p:cNvPr>
          <p:cNvCxnSpPr>
            <a:cxnSpLocks/>
          </p:cNvCxnSpPr>
          <p:nvPr/>
        </p:nvCxnSpPr>
        <p:spPr bwMode="auto">
          <a:xfrm flipH="1">
            <a:off x="6220495" y="51201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FBB1F25-7B26-8A8A-D283-C680EEECA527}"/>
              </a:ext>
            </a:extLst>
          </p:cNvPr>
          <p:cNvCxnSpPr>
            <a:cxnSpLocks/>
          </p:cNvCxnSpPr>
          <p:nvPr/>
        </p:nvCxnSpPr>
        <p:spPr bwMode="auto">
          <a:xfrm>
            <a:off x="6277047" y="5120156"/>
            <a:ext cx="0" cy="61876"/>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ED1FF3D-E959-FC46-34ED-0C68939F6BE8}"/>
              </a:ext>
            </a:extLst>
          </p:cNvPr>
          <p:cNvCxnSpPr>
            <a:cxnSpLocks/>
          </p:cNvCxnSpPr>
          <p:nvPr/>
        </p:nvCxnSpPr>
        <p:spPr bwMode="auto">
          <a:xfrm>
            <a:off x="6799275" y="5120156"/>
            <a:ext cx="0" cy="61876"/>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780D82D-DDE9-7F01-7858-2B95F1C86CA4}"/>
              </a:ext>
            </a:extLst>
          </p:cNvPr>
          <p:cNvCxnSpPr>
            <a:cxnSpLocks/>
          </p:cNvCxnSpPr>
          <p:nvPr/>
        </p:nvCxnSpPr>
        <p:spPr bwMode="auto">
          <a:xfrm>
            <a:off x="7321503" y="5120156"/>
            <a:ext cx="0" cy="61876"/>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7B51D09-F120-BD3E-8523-42C01107AC1C}"/>
              </a:ext>
            </a:extLst>
          </p:cNvPr>
          <p:cNvCxnSpPr>
            <a:cxnSpLocks/>
          </p:cNvCxnSpPr>
          <p:nvPr/>
        </p:nvCxnSpPr>
        <p:spPr bwMode="auto">
          <a:xfrm>
            <a:off x="7843731" y="5120156"/>
            <a:ext cx="0" cy="61876"/>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D68F9A7-4489-BD0B-D4AB-B78BE843D923}"/>
              </a:ext>
            </a:extLst>
          </p:cNvPr>
          <p:cNvCxnSpPr>
            <a:cxnSpLocks/>
          </p:cNvCxnSpPr>
          <p:nvPr/>
        </p:nvCxnSpPr>
        <p:spPr bwMode="auto">
          <a:xfrm>
            <a:off x="8365959" y="5120156"/>
            <a:ext cx="0" cy="61876"/>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6D23991-EF00-3BB7-34C9-EDB330AA18D2}"/>
              </a:ext>
            </a:extLst>
          </p:cNvPr>
          <p:cNvCxnSpPr>
            <a:cxnSpLocks/>
          </p:cNvCxnSpPr>
          <p:nvPr/>
        </p:nvCxnSpPr>
        <p:spPr bwMode="auto">
          <a:xfrm>
            <a:off x="8888187" y="5120156"/>
            <a:ext cx="0" cy="61876"/>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968D17B-7488-7683-D2EE-A6758F537195}"/>
              </a:ext>
            </a:extLst>
          </p:cNvPr>
          <p:cNvCxnSpPr>
            <a:cxnSpLocks/>
          </p:cNvCxnSpPr>
          <p:nvPr/>
        </p:nvCxnSpPr>
        <p:spPr bwMode="auto">
          <a:xfrm>
            <a:off x="9410415" y="5120156"/>
            <a:ext cx="0" cy="61876"/>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35AE635-D36A-D745-BDCE-E3BC0B316FE2}"/>
              </a:ext>
            </a:extLst>
          </p:cNvPr>
          <p:cNvCxnSpPr>
            <a:cxnSpLocks/>
          </p:cNvCxnSpPr>
          <p:nvPr/>
        </p:nvCxnSpPr>
        <p:spPr bwMode="auto">
          <a:xfrm>
            <a:off x="9932643" y="5120156"/>
            <a:ext cx="0" cy="61876"/>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B72A14D-F3A8-8264-88BA-0A9FC70D597A}"/>
              </a:ext>
            </a:extLst>
          </p:cNvPr>
          <p:cNvCxnSpPr>
            <a:cxnSpLocks/>
          </p:cNvCxnSpPr>
          <p:nvPr/>
        </p:nvCxnSpPr>
        <p:spPr bwMode="auto">
          <a:xfrm>
            <a:off x="10454871" y="5120156"/>
            <a:ext cx="0" cy="61876"/>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E187C06-BD13-BE44-CFCF-E3B198846707}"/>
              </a:ext>
            </a:extLst>
          </p:cNvPr>
          <p:cNvCxnSpPr>
            <a:cxnSpLocks/>
          </p:cNvCxnSpPr>
          <p:nvPr/>
        </p:nvCxnSpPr>
        <p:spPr bwMode="auto">
          <a:xfrm>
            <a:off x="10977099" y="5120156"/>
            <a:ext cx="0" cy="61876"/>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3F789F0-81C2-7E66-7B17-58CEC94CAB00}"/>
              </a:ext>
            </a:extLst>
          </p:cNvPr>
          <p:cNvCxnSpPr>
            <a:cxnSpLocks/>
          </p:cNvCxnSpPr>
          <p:nvPr/>
        </p:nvCxnSpPr>
        <p:spPr bwMode="auto">
          <a:xfrm>
            <a:off x="11499325" y="5120156"/>
            <a:ext cx="0" cy="61876"/>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155BE382-28ED-E7AA-F8A9-AB94CE1E2870}"/>
              </a:ext>
            </a:extLst>
          </p:cNvPr>
          <p:cNvSpPr txBox="1"/>
          <p:nvPr/>
        </p:nvSpPr>
        <p:spPr bwMode="auto">
          <a:xfrm>
            <a:off x="6284503" y="5376397"/>
            <a:ext cx="5214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38" name="TextBox 37">
            <a:extLst>
              <a:ext uri="{FF2B5EF4-FFF2-40B4-BE49-F238E27FC236}">
                <a16:creationId xmlns:a16="http://schemas.microsoft.com/office/drawing/2014/main" id="{5EACEC8B-487D-F2BC-0697-368A36076ED8}"/>
              </a:ext>
            </a:extLst>
          </p:cNvPr>
          <p:cNvSpPr txBox="1"/>
          <p:nvPr/>
        </p:nvSpPr>
        <p:spPr bwMode="auto">
          <a:xfrm rot="16200000">
            <a:off x="4167780" y="3433398"/>
            <a:ext cx="3045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Probability</a:t>
            </a:r>
          </a:p>
        </p:txBody>
      </p:sp>
      <p:sp>
        <p:nvSpPr>
          <p:cNvPr id="39" name="TextBox 38">
            <a:extLst>
              <a:ext uri="{FF2B5EF4-FFF2-40B4-BE49-F238E27FC236}">
                <a16:creationId xmlns:a16="http://schemas.microsoft.com/office/drawing/2014/main" id="{23AE7D55-A1D8-EA7D-6182-95F0A5B0F705}"/>
              </a:ext>
            </a:extLst>
          </p:cNvPr>
          <p:cNvSpPr txBox="1"/>
          <p:nvPr/>
        </p:nvSpPr>
        <p:spPr bwMode="auto">
          <a:xfrm>
            <a:off x="5562608" y="1945664"/>
            <a:ext cx="721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1" name="TextBox 40">
            <a:extLst>
              <a:ext uri="{FF2B5EF4-FFF2-40B4-BE49-F238E27FC236}">
                <a16:creationId xmlns:a16="http://schemas.microsoft.com/office/drawing/2014/main" id="{B126DC4B-7104-D1F8-C4E3-1FC7D4C4FEB2}"/>
              </a:ext>
            </a:extLst>
          </p:cNvPr>
          <p:cNvSpPr txBox="1"/>
          <p:nvPr/>
        </p:nvSpPr>
        <p:spPr bwMode="auto">
          <a:xfrm>
            <a:off x="5562608" y="2544482"/>
            <a:ext cx="721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43" name="TextBox 42">
            <a:extLst>
              <a:ext uri="{FF2B5EF4-FFF2-40B4-BE49-F238E27FC236}">
                <a16:creationId xmlns:a16="http://schemas.microsoft.com/office/drawing/2014/main" id="{9C1CC2F6-EC90-F819-2FF2-5A92B445E55F}"/>
              </a:ext>
            </a:extLst>
          </p:cNvPr>
          <p:cNvSpPr txBox="1"/>
          <p:nvPr/>
        </p:nvSpPr>
        <p:spPr bwMode="auto">
          <a:xfrm>
            <a:off x="5562608" y="3143300"/>
            <a:ext cx="721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45" name="TextBox 44">
            <a:extLst>
              <a:ext uri="{FF2B5EF4-FFF2-40B4-BE49-F238E27FC236}">
                <a16:creationId xmlns:a16="http://schemas.microsoft.com/office/drawing/2014/main" id="{2439E567-6C55-8FCF-1389-D97776FEB436}"/>
              </a:ext>
            </a:extLst>
          </p:cNvPr>
          <p:cNvSpPr txBox="1"/>
          <p:nvPr/>
        </p:nvSpPr>
        <p:spPr bwMode="auto">
          <a:xfrm>
            <a:off x="5562608" y="3742118"/>
            <a:ext cx="721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47" name="TextBox 46">
            <a:extLst>
              <a:ext uri="{FF2B5EF4-FFF2-40B4-BE49-F238E27FC236}">
                <a16:creationId xmlns:a16="http://schemas.microsoft.com/office/drawing/2014/main" id="{CCA36861-1A94-AA0C-939F-927C944B6049}"/>
              </a:ext>
            </a:extLst>
          </p:cNvPr>
          <p:cNvSpPr txBox="1"/>
          <p:nvPr/>
        </p:nvSpPr>
        <p:spPr bwMode="auto">
          <a:xfrm>
            <a:off x="5562608" y="4340936"/>
            <a:ext cx="721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49" name="TextBox 48">
            <a:extLst>
              <a:ext uri="{FF2B5EF4-FFF2-40B4-BE49-F238E27FC236}">
                <a16:creationId xmlns:a16="http://schemas.microsoft.com/office/drawing/2014/main" id="{BB3A3714-4282-EF2F-14B2-3947C6680078}"/>
              </a:ext>
            </a:extLst>
          </p:cNvPr>
          <p:cNvSpPr txBox="1"/>
          <p:nvPr/>
        </p:nvSpPr>
        <p:spPr bwMode="auto">
          <a:xfrm>
            <a:off x="5562608" y="4939757"/>
            <a:ext cx="721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a:t>
            </a:r>
          </a:p>
        </p:txBody>
      </p:sp>
      <p:sp>
        <p:nvSpPr>
          <p:cNvPr id="50" name="TextBox 49">
            <a:extLst>
              <a:ext uri="{FF2B5EF4-FFF2-40B4-BE49-F238E27FC236}">
                <a16:creationId xmlns:a16="http://schemas.microsoft.com/office/drawing/2014/main" id="{50E68559-F474-AFA3-78FE-5E4AB7E038D0}"/>
              </a:ext>
            </a:extLst>
          </p:cNvPr>
          <p:cNvSpPr txBox="1"/>
          <p:nvPr/>
        </p:nvSpPr>
        <p:spPr bwMode="auto">
          <a:xfrm>
            <a:off x="11278170" y="5119942"/>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1" name="TextBox 50">
            <a:extLst>
              <a:ext uri="{FF2B5EF4-FFF2-40B4-BE49-F238E27FC236}">
                <a16:creationId xmlns:a16="http://schemas.microsoft.com/office/drawing/2014/main" id="{D2A13AF3-325F-7C0C-4F5D-71135E886130}"/>
              </a:ext>
            </a:extLst>
          </p:cNvPr>
          <p:cNvSpPr txBox="1"/>
          <p:nvPr/>
        </p:nvSpPr>
        <p:spPr bwMode="auto">
          <a:xfrm>
            <a:off x="6050903" y="5119942"/>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2" name="TextBox 51">
            <a:extLst>
              <a:ext uri="{FF2B5EF4-FFF2-40B4-BE49-F238E27FC236}">
                <a16:creationId xmlns:a16="http://schemas.microsoft.com/office/drawing/2014/main" id="{AB06B5DD-50B0-787A-426D-04C1CFF16C53}"/>
              </a:ext>
            </a:extLst>
          </p:cNvPr>
          <p:cNvSpPr txBox="1"/>
          <p:nvPr/>
        </p:nvSpPr>
        <p:spPr bwMode="auto">
          <a:xfrm>
            <a:off x="6575666" y="5119942"/>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3" name="TextBox 52">
            <a:extLst>
              <a:ext uri="{FF2B5EF4-FFF2-40B4-BE49-F238E27FC236}">
                <a16:creationId xmlns:a16="http://schemas.microsoft.com/office/drawing/2014/main" id="{CE216D63-7234-3656-F578-115B9EE83286}"/>
              </a:ext>
            </a:extLst>
          </p:cNvPr>
          <p:cNvSpPr txBox="1"/>
          <p:nvPr/>
        </p:nvSpPr>
        <p:spPr bwMode="auto">
          <a:xfrm>
            <a:off x="7098047" y="5119942"/>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4" name="TextBox 53">
            <a:extLst>
              <a:ext uri="{FF2B5EF4-FFF2-40B4-BE49-F238E27FC236}">
                <a16:creationId xmlns:a16="http://schemas.microsoft.com/office/drawing/2014/main" id="{C01320F5-AC66-F962-517C-009AA36036B5}"/>
              </a:ext>
            </a:extLst>
          </p:cNvPr>
          <p:cNvSpPr txBox="1"/>
          <p:nvPr/>
        </p:nvSpPr>
        <p:spPr bwMode="auto">
          <a:xfrm>
            <a:off x="7620428" y="5119942"/>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5" name="TextBox 54">
            <a:extLst>
              <a:ext uri="{FF2B5EF4-FFF2-40B4-BE49-F238E27FC236}">
                <a16:creationId xmlns:a16="http://schemas.microsoft.com/office/drawing/2014/main" id="{47723767-6276-4FDA-4C98-C1F9562190A2}"/>
              </a:ext>
            </a:extLst>
          </p:cNvPr>
          <p:cNvSpPr txBox="1"/>
          <p:nvPr/>
        </p:nvSpPr>
        <p:spPr bwMode="auto">
          <a:xfrm>
            <a:off x="8142809" y="5119942"/>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6" name="TextBox 55">
            <a:extLst>
              <a:ext uri="{FF2B5EF4-FFF2-40B4-BE49-F238E27FC236}">
                <a16:creationId xmlns:a16="http://schemas.microsoft.com/office/drawing/2014/main" id="{A85B3E0C-8D78-26AC-FA74-6C52BEEFD014}"/>
              </a:ext>
            </a:extLst>
          </p:cNvPr>
          <p:cNvSpPr txBox="1"/>
          <p:nvPr/>
        </p:nvSpPr>
        <p:spPr bwMode="auto">
          <a:xfrm>
            <a:off x="8665190" y="5119942"/>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7" name="TextBox 56">
            <a:extLst>
              <a:ext uri="{FF2B5EF4-FFF2-40B4-BE49-F238E27FC236}">
                <a16:creationId xmlns:a16="http://schemas.microsoft.com/office/drawing/2014/main" id="{278EC620-9F85-54BD-399C-AFDA5CEC3F8E}"/>
              </a:ext>
            </a:extLst>
          </p:cNvPr>
          <p:cNvSpPr txBox="1"/>
          <p:nvPr/>
        </p:nvSpPr>
        <p:spPr bwMode="auto">
          <a:xfrm>
            <a:off x="9187571" y="5119942"/>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8" name="TextBox 57">
            <a:extLst>
              <a:ext uri="{FF2B5EF4-FFF2-40B4-BE49-F238E27FC236}">
                <a16:creationId xmlns:a16="http://schemas.microsoft.com/office/drawing/2014/main" id="{825E8CF1-67A6-38F3-8A61-D59C9463E649}"/>
              </a:ext>
            </a:extLst>
          </p:cNvPr>
          <p:cNvSpPr txBox="1"/>
          <p:nvPr/>
        </p:nvSpPr>
        <p:spPr bwMode="auto">
          <a:xfrm>
            <a:off x="9709952" y="5119942"/>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59" name="TextBox 58">
            <a:extLst>
              <a:ext uri="{FF2B5EF4-FFF2-40B4-BE49-F238E27FC236}">
                <a16:creationId xmlns:a16="http://schemas.microsoft.com/office/drawing/2014/main" id="{B0B4F748-9C2C-3094-62B9-977ADF04A8DD}"/>
              </a:ext>
            </a:extLst>
          </p:cNvPr>
          <p:cNvSpPr txBox="1"/>
          <p:nvPr/>
        </p:nvSpPr>
        <p:spPr bwMode="auto">
          <a:xfrm>
            <a:off x="10232333" y="5119942"/>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60" name="TextBox 59">
            <a:extLst>
              <a:ext uri="{FF2B5EF4-FFF2-40B4-BE49-F238E27FC236}">
                <a16:creationId xmlns:a16="http://schemas.microsoft.com/office/drawing/2014/main" id="{FACC1AA2-E694-C345-BE32-6B7EA161A4FA}"/>
              </a:ext>
            </a:extLst>
          </p:cNvPr>
          <p:cNvSpPr txBox="1"/>
          <p:nvPr/>
        </p:nvSpPr>
        <p:spPr bwMode="auto">
          <a:xfrm>
            <a:off x="10754714" y="5119942"/>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1" name="TextBox 60">
            <a:extLst>
              <a:ext uri="{FF2B5EF4-FFF2-40B4-BE49-F238E27FC236}">
                <a16:creationId xmlns:a16="http://schemas.microsoft.com/office/drawing/2014/main" id="{FE567819-73CB-B11F-D677-BE2AFC5C1DCF}"/>
              </a:ext>
            </a:extLst>
          </p:cNvPr>
          <p:cNvSpPr txBox="1"/>
          <p:nvPr/>
        </p:nvSpPr>
        <p:spPr bwMode="auto">
          <a:xfrm>
            <a:off x="5411848" y="5561980"/>
            <a:ext cx="24724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62" name="TextBox 61">
            <a:extLst>
              <a:ext uri="{FF2B5EF4-FFF2-40B4-BE49-F238E27FC236}">
                <a16:creationId xmlns:a16="http://schemas.microsoft.com/office/drawing/2014/main" id="{4379EF78-1768-2E63-02F3-FE13E2C2B861}"/>
              </a:ext>
            </a:extLst>
          </p:cNvPr>
          <p:cNvSpPr txBox="1"/>
          <p:nvPr/>
        </p:nvSpPr>
        <p:spPr bwMode="auto">
          <a:xfrm>
            <a:off x="6050903" y="5774396"/>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63" name="TextBox 62">
            <a:extLst>
              <a:ext uri="{FF2B5EF4-FFF2-40B4-BE49-F238E27FC236}">
                <a16:creationId xmlns:a16="http://schemas.microsoft.com/office/drawing/2014/main" id="{3631CBB8-DCC1-2A96-4378-71072CC45AF4}"/>
              </a:ext>
            </a:extLst>
          </p:cNvPr>
          <p:cNvSpPr txBox="1"/>
          <p:nvPr/>
        </p:nvSpPr>
        <p:spPr bwMode="auto">
          <a:xfrm>
            <a:off x="6573630" y="5774396"/>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p>
        </p:txBody>
      </p:sp>
      <p:sp>
        <p:nvSpPr>
          <p:cNvPr id="31744" name="TextBox 31743">
            <a:extLst>
              <a:ext uri="{FF2B5EF4-FFF2-40B4-BE49-F238E27FC236}">
                <a16:creationId xmlns:a16="http://schemas.microsoft.com/office/drawing/2014/main" id="{690A400D-B69E-5178-06A8-5C7FDA9F1E16}"/>
              </a:ext>
            </a:extLst>
          </p:cNvPr>
          <p:cNvSpPr txBox="1"/>
          <p:nvPr/>
        </p:nvSpPr>
        <p:spPr bwMode="auto">
          <a:xfrm>
            <a:off x="7096357" y="5774396"/>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a:t>
            </a:r>
          </a:p>
        </p:txBody>
      </p:sp>
      <p:sp>
        <p:nvSpPr>
          <p:cNvPr id="31745" name="TextBox 31744">
            <a:extLst>
              <a:ext uri="{FF2B5EF4-FFF2-40B4-BE49-F238E27FC236}">
                <a16:creationId xmlns:a16="http://schemas.microsoft.com/office/drawing/2014/main" id="{BD2CF09B-FD1C-B4C9-935F-8B0B28800285}"/>
              </a:ext>
            </a:extLst>
          </p:cNvPr>
          <p:cNvSpPr txBox="1"/>
          <p:nvPr/>
        </p:nvSpPr>
        <p:spPr bwMode="auto">
          <a:xfrm>
            <a:off x="7619084" y="5774396"/>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31747" name="TextBox 31746">
            <a:extLst>
              <a:ext uri="{FF2B5EF4-FFF2-40B4-BE49-F238E27FC236}">
                <a16:creationId xmlns:a16="http://schemas.microsoft.com/office/drawing/2014/main" id="{550A22CB-EFEF-21B3-E479-E5C53CB89A1C}"/>
              </a:ext>
            </a:extLst>
          </p:cNvPr>
          <p:cNvSpPr txBox="1"/>
          <p:nvPr/>
        </p:nvSpPr>
        <p:spPr bwMode="auto">
          <a:xfrm>
            <a:off x="8141811" y="5774396"/>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31748" name="TextBox 31747">
            <a:extLst>
              <a:ext uri="{FF2B5EF4-FFF2-40B4-BE49-F238E27FC236}">
                <a16:creationId xmlns:a16="http://schemas.microsoft.com/office/drawing/2014/main" id="{CF852253-48F6-9E33-0410-21CA1F5BF336}"/>
              </a:ext>
            </a:extLst>
          </p:cNvPr>
          <p:cNvSpPr txBox="1"/>
          <p:nvPr/>
        </p:nvSpPr>
        <p:spPr bwMode="auto">
          <a:xfrm>
            <a:off x="8664538" y="5774396"/>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1749" name="TextBox 31748">
            <a:extLst>
              <a:ext uri="{FF2B5EF4-FFF2-40B4-BE49-F238E27FC236}">
                <a16:creationId xmlns:a16="http://schemas.microsoft.com/office/drawing/2014/main" id="{C31876F7-73C6-A4D9-2855-544B98D7875F}"/>
              </a:ext>
            </a:extLst>
          </p:cNvPr>
          <p:cNvSpPr txBox="1"/>
          <p:nvPr/>
        </p:nvSpPr>
        <p:spPr bwMode="auto">
          <a:xfrm>
            <a:off x="9187265" y="5774396"/>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1750" name="TextBox 31749">
            <a:extLst>
              <a:ext uri="{FF2B5EF4-FFF2-40B4-BE49-F238E27FC236}">
                <a16:creationId xmlns:a16="http://schemas.microsoft.com/office/drawing/2014/main" id="{0F6164F4-2473-B627-1E8F-E5A24C2D420C}"/>
              </a:ext>
            </a:extLst>
          </p:cNvPr>
          <p:cNvSpPr txBox="1"/>
          <p:nvPr/>
        </p:nvSpPr>
        <p:spPr bwMode="auto">
          <a:xfrm>
            <a:off x="9709992" y="5774396"/>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1751" name="TextBox 31750">
            <a:extLst>
              <a:ext uri="{FF2B5EF4-FFF2-40B4-BE49-F238E27FC236}">
                <a16:creationId xmlns:a16="http://schemas.microsoft.com/office/drawing/2014/main" id="{AE46BB3F-BFAA-4648-C82C-5BF78BEF2E8B}"/>
              </a:ext>
            </a:extLst>
          </p:cNvPr>
          <p:cNvSpPr txBox="1"/>
          <p:nvPr/>
        </p:nvSpPr>
        <p:spPr bwMode="auto">
          <a:xfrm>
            <a:off x="10232719" y="5774396"/>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1752" name="TextBox 31751">
            <a:extLst>
              <a:ext uri="{FF2B5EF4-FFF2-40B4-BE49-F238E27FC236}">
                <a16:creationId xmlns:a16="http://schemas.microsoft.com/office/drawing/2014/main" id="{E7E875A8-E209-2DA8-59CD-680971857747}"/>
              </a:ext>
            </a:extLst>
          </p:cNvPr>
          <p:cNvSpPr txBox="1"/>
          <p:nvPr/>
        </p:nvSpPr>
        <p:spPr bwMode="auto">
          <a:xfrm>
            <a:off x="11278170" y="5774396"/>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753" name="TextBox 31752">
            <a:extLst>
              <a:ext uri="{FF2B5EF4-FFF2-40B4-BE49-F238E27FC236}">
                <a16:creationId xmlns:a16="http://schemas.microsoft.com/office/drawing/2014/main" id="{BD1BDBE1-608A-C02C-28E9-1E3C4D47A049}"/>
              </a:ext>
            </a:extLst>
          </p:cNvPr>
          <p:cNvSpPr txBox="1"/>
          <p:nvPr/>
        </p:nvSpPr>
        <p:spPr bwMode="auto">
          <a:xfrm>
            <a:off x="10755446" y="5774396"/>
            <a:ext cx="444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1756" name="Freeform 31755">
            <a:extLst>
              <a:ext uri="{FF2B5EF4-FFF2-40B4-BE49-F238E27FC236}">
                <a16:creationId xmlns:a16="http://schemas.microsoft.com/office/drawing/2014/main" id="{CE9D9C3B-7E55-DE34-8F17-760E78C6C41B}"/>
              </a:ext>
            </a:extLst>
          </p:cNvPr>
          <p:cNvSpPr/>
          <p:nvPr/>
        </p:nvSpPr>
        <p:spPr bwMode="auto">
          <a:xfrm>
            <a:off x="6289524" y="2133600"/>
            <a:ext cx="5041295" cy="817638"/>
          </a:xfrm>
          <a:custGeom>
            <a:avLst/>
            <a:gdLst>
              <a:gd name="connsiteX0" fmla="*/ 0 w 5041295"/>
              <a:gd name="connsiteY0" fmla="*/ 0 h 817638"/>
              <a:gd name="connsiteX1" fmla="*/ 498324 w 5041295"/>
              <a:gd name="connsiteY1" fmla="*/ 0 h 817638"/>
              <a:gd name="connsiteX2" fmla="*/ 498324 w 5041295"/>
              <a:gd name="connsiteY2" fmla="*/ 82248 h 817638"/>
              <a:gd name="connsiteX3" fmla="*/ 1364343 w 5041295"/>
              <a:gd name="connsiteY3" fmla="*/ 82248 h 817638"/>
              <a:gd name="connsiteX4" fmla="*/ 1364343 w 5041295"/>
              <a:gd name="connsiteY4" fmla="*/ 154819 h 817638"/>
              <a:gd name="connsiteX5" fmla="*/ 1441752 w 5041295"/>
              <a:gd name="connsiteY5" fmla="*/ 154819 h 817638"/>
              <a:gd name="connsiteX6" fmla="*/ 1441752 w 5041295"/>
              <a:gd name="connsiteY6" fmla="*/ 237067 h 817638"/>
              <a:gd name="connsiteX7" fmla="*/ 1441752 w 5041295"/>
              <a:gd name="connsiteY7" fmla="*/ 237067 h 817638"/>
              <a:gd name="connsiteX8" fmla="*/ 1470781 w 5041295"/>
              <a:gd name="connsiteY8" fmla="*/ 237067 h 817638"/>
              <a:gd name="connsiteX9" fmla="*/ 1470781 w 5041295"/>
              <a:gd name="connsiteY9" fmla="*/ 328990 h 817638"/>
              <a:gd name="connsiteX10" fmla="*/ 2380343 w 5041295"/>
              <a:gd name="connsiteY10" fmla="*/ 328990 h 817638"/>
              <a:gd name="connsiteX11" fmla="*/ 2380343 w 5041295"/>
              <a:gd name="connsiteY11" fmla="*/ 459619 h 817638"/>
              <a:gd name="connsiteX12" fmla="*/ 3381828 w 5041295"/>
              <a:gd name="connsiteY12" fmla="*/ 459619 h 817638"/>
              <a:gd name="connsiteX13" fmla="*/ 3381828 w 5041295"/>
              <a:gd name="connsiteY13" fmla="*/ 817638 h 817638"/>
              <a:gd name="connsiteX14" fmla="*/ 5041295 w 5041295"/>
              <a:gd name="connsiteY14" fmla="*/ 817638 h 81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1295" h="817638">
                <a:moveTo>
                  <a:pt x="0" y="0"/>
                </a:moveTo>
                <a:lnTo>
                  <a:pt x="498324" y="0"/>
                </a:lnTo>
                <a:lnTo>
                  <a:pt x="498324" y="82248"/>
                </a:lnTo>
                <a:lnTo>
                  <a:pt x="1364343" y="82248"/>
                </a:lnTo>
                <a:lnTo>
                  <a:pt x="1364343" y="154819"/>
                </a:lnTo>
                <a:lnTo>
                  <a:pt x="1441752" y="154819"/>
                </a:lnTo>
                <a:lnTo>
                  <a:pt x="1441752" y="237067"/>
                </a:lnTo>
                <a:lnTo>
                  <a:pt x="1441752" y="237067"/>
                </a:lnTo>
                <a:lnTo>
                  <a:pt x="1470781" y="237067"/>
                </a:lnTo>
                <a:lnTo>
                  <a:pt x="1470781" y="328990"/>
                </a:lnTo>
                <a:lnTo>
                  <a:pt x="2380343" y="328990"/>
                </a:lnTo>
                <a:lnTo>
                  <a:pt x="2380343" y="459619"/>
                </a:lnTo>
                <a:lnTo>
                  <a:pt x="3381828" y="459619"/>
                </a:lnTo>
                <a:lnTo>
                  <a:pt x="3381828" y="817638"/>
                </a:lnTo>
                <a:lnTo>
                  <a:pt x="5041295" y="817638"/>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757" name="TextBox 31756">
            <a:extLst>
              <a:ext uri="{FF2B5EF4-FFF2-40B4-BE49-F238E27FC236}">
                <a16:creationId xmlns:a16="http://schemas.microsoft.com/office/drawing/2014/main" id="{CE3F9D7F-94B2-333E-8828-1E35AE516AA2}"/>
              </a:ext>
            </a:extLst>
          </p:cNvPr>
          <p:cNvSpPr txBox="1"/>
          <p:nvPr/>
        </p:nvSpPr>
        <p:spPr bwMode="auto">
          <a:xfrm>
            <a:off x="6154733" y="1938074"/>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58" name="TextBox 31757">
            <a:extLst>
              <a:ext uri="{FF2B5EF4-FFF2-40B4-BE49-F238E27FC236}">
                <a16:creationId xmlns:a16="http://schemas.microsoft.com/office/drawing/2014/main" id="{C3478B4A-59B6-44D2-65D6-33C49665BD55}"/>
              </a:ext>
            </a:extLst>
          </p:cNvPr>
          <p:cNvSpPr txBox="1"/>
          <p:nvPr/>
        </p:nvSpPr>
        <p:spPr bwMode="auto">
          <a:xfrm>
            <a:off x="6834079" y="2017956"/>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59" name="TextBox 31758">
            <a:extLst>
              <a:ext uri="{FF2B5EF4-FFF2-40B4-BE49-F238E27FC236}">
                <a16:creationId xmlns:a16="http://schemas.microsoft.com/office/drawing/2014/main" id="{87526176-EC7B-7C38-F417-6DEA11282640}"/>
              </a:ext>
            </a:extLst>
          </p:cNvPr>
          <p:cNvSpPr txBox="1"/>
          <p:nvPr/>
        </p:nvSpPr>
        <p:spPr bwMode="auto">
          <a:xfrm>
            <a:off x="6859872" y="2018153"/>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60" name="TextBox 31759">
            <a:extLst>
              <a:ext uri="{FF2B5EF4-FFF2-40B4-BE49-F238E27FC236}">
                <a16:creationId xmlns:a16="http://schemas.microsoft.com/office/drawing/2014/main" id="{EF292A98-8DC8-FD8E-C19C-94DE47DB87AA}"/>
              </a:ext>
            </a:extLst>
          </p:cNvPr>
          <p:cNvSpPr txBox="1"/>
          <p:nvPr/>
        </p:nvSpPr>
        <p:spPr bwMode="auto">
          <a:xfrm>
            <a:off x="7546115" y="2098247"/>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61" name="TextBox 31760">
            <a:extLst>
              <a:ext uri="{FF2B5EF4-FFF2-40B4-BE49-F238E27FC236}">
                <a16:creationId xmlns:a16="http://schemas.microsoft.com/office/drawing/2014/main" id="{CF25BCF0-2ECD-E70D-0F1E-66FC086E1180}"/>
              </a:ext>
            </a:extLst>
          </p:cNvPr>
          <p:cNvSpPr txBox="1"/>
          <p:nvPr/>
        </p:nvSpPr>
        <p:spPr bwMode="auto">
          <a:xfrm>
            <a:off x="7625964" y="2173137"/>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62" name="TextBox 31761">
            <a:extLst>
              <a:ext uri="{FF2B5EF4-FFF2-40B4-BE49-F238E27FC236}">
                <a16:creationId xmlns:a16="http://schemas.microsoft.com/office/drawing/2014/main" id="{2D6BE6C3-D81E-9F19-22BD-CECB0559892B}"/>
              </a:ext>
            </a:extLst>
          </p:cNvPr>
          <p:cNvSpPr txBox="1"/>
          <p:nvPr/>
        </p:nvSpPr>
        <p:spPr bwMode="auto">
          <a:xfrm>
            <a:off x="7637390" y="2261314"/>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63" name="TextBox 31762">
            <a:extLst>
              <a:ext uri="{FF2B5EF4-FFF2-40B4-BE49-F238E27FC236}">
                <a16:creationId xmlns:a16="http://schemas.microsoft.com/office/drawing/2014/main" id="{7102639D-67EC-4025-63B3-4CB79ADD2991}"/>
              </a:ext>
            </a:extLst>
          </p:cNvPr>
          <p:cNvSpPr txBox="1"/>
          <p:nvPr/>
        </p:nvSpPr>
        <p:spPr bwMode="auto">
          <a:xfrm>
            <a:off x="7780333" y="2271903"/>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64" name="TextBox 31763">
            <a:extLst>
              <a:ext uri="{FF2B5EF4-FFF2-40B4-BE49-F238E27FC236}">
                <a16:creationId xmlns:a16="http://schemas.microsoft.com/office/drawing/2014/main" id="{2C997548-8630-333A-87A2-2C4D2D46625C}"/>
              </a:ext>
            </a:extLst>
          </p:cNvPr>
          <p:cNvSpPr txBox="1"/>
          <p:nvPr/>
        </p:nvSpPr>
        <p:spPr bwMode="auto">
          <a:xfrm>
            <a:off x="8072657" y="2264352"/>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65" name="TextBox 31764">
            <a:extLst>
              <a:ext uri="{FF2B5EF4-FFF2-40B4-BE49-F238E27FC236}">
                <a16:creationId xmlns:a16="http://schemas.microsoft.com/office/drawing/2014/main" id="{6C4DAC4E-3FAE-3779-DA6C-1B2A5CF1C713}"/>
              </a:ext>
            </a:extLst>
          </p:cNvPr>
          <p:cNvSpPr txBox="1"/>
          <p:nvPr/>
        </p:nvSpPr>
        <p:spPr bwMode="auto">
          <a:xfrm>
            <a:off x="8260064" y="2267166"/>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66" name="TextBox 31765">
            <a:extLst>
              <a:ext uri="{FF2B5EF4-FFF2-40B4-BE49-F238E27FC236}">
                <a16:creationId xmlns:a16="http://schemas.microsoft.com/office/drawing/2014/main" id="{36C2E482-423B-66A4-16D6-9242DDD00F7A}"/>
              </a:ext>
            </a:extLst>
          </p:cNvPr>
          <p:cNvSpPr txBox="1"/>
          <p:nvPr/>
        </p:nvSpPr>
        <p:spPr bwMode="auto">
          <a:xfrm>
            <a:off x="8494208" y="2271903"/>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67" name="TextBox 31766">
            <a:extLst>
              <a:ext uri="{FF2B5EF4-FFF2-40B4-BE49-F238E27FC236}">
                <a16:creationId xmlns:a16="http://schemas.microsoft.com/office/drawing/2014/main" id="{ED7489D4-182A-9F30-0DF8-3823E3C29F64}"/>
              </a:ext>
            </a:extLst>
          </p:cNvPr>
          <p:cNvSpPr txBox="1"/>
          <p:nvPr/>
        </p:nvSpPr>
        <p:spPr bwMode="auto">
          <a:xfrm>
            <a:off x="8801562" y="2392829"/>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68" name="TextBox 31767">
            <a:extLst>
              <a:ext uri="{FF2B5EF4-FFF2-40B4-BE49-F238E27FC236}">
                <a16:creationId xmlns:a16="http://schemas.microsoft.com/office/drawing/2014/main" id="{F6F993D6-132B-7F95-F71D-640E4311F492}"/>
              </a:ext>
            </a:extLst>
          </p:cNvPr>
          <p:cNvSpPr txBox="1"/>
          <p:nvPr/>
        </p:nvSpPr>
        <p:spPr bwMode="auto">
          <a:xfrm>
            <a:off x="8319977" y="2268671"/>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69" name="TextBox 31768">
            <a:extLst>
              <a:ext uri="{FF2B5EF4-FFF2-40B4-BE49-F238E27FC236}">
                <a16:creationId xmlns:a16="http://schemas.microsoft.com/office/drawing/2014/main" id="{A67448C2-04F3-20F4-E8D0-00898BF2A510}"/>
              </a:ext>
            </a:extLst>
          </p:cNvPr>
          <p:cNvSpPr txBox="1"/>
          <p:nvPr/>
        </p:nvSpPr>
        <p:spPr bwMode="auto">
          <a:xfrm>
            <a:off x="8383031" y="2265827"/>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73" name="TextBox 31772">
            <a:extLst>
              <a:ext uri="{FF2B5EF4-FFF2-40B4-BE49-F238E27FC236}">
                <a16:creationId xmlns:a16="http://schemas.microsoft.com/office/drawing/2014/main" id="{056DAB34-23B5-9133-49EF-8B12BED4ADDD}"/>
              </a:ext>
            </a:extLst>
          </p:cNvPr>
          <p:cNvSpPr txBox="1"/>
          <p:nvPr/>
        </p:nvSpPr>
        <p:spPr bwMode="auto">
          <a:xfrm>
            <a:off x="8974636" y="2408168"/>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74" name="TextBox 31773">
            <a:extLst>
              <a:ext uri="{FF2B5EF4-FFF2-40B4-BE49-F238E27FC236}">
                <a16:creationId xmlns:a16="http://schemas.microsoft.com/office/drawing/2014/main" id="{A5946E60-E9F5-D278-D34F-4DADCB299322}"/>
              </a:ext>
            </a:extLst>
          </p:cNvPr>
          <p:cNvSpPr txBox="1"/>
          <p:nvPr/>
        </p:nvSpPr>
        <p:spPr bwMode="auto">
          <a:xfrm>
            <a:off x="9096578" y="2408275"/>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75" name="TextBox 31774">
            <a:extLst>
              <a:ext uri="{FF2B5EF4-FFF2-40B4-BE49-F238E27FC236}">
                <a16:creationId xmlns:a16="http://schemas.microsoft.com/office/drawing/2014/main" id="{D1CE584C-AC0C-709F-4EB2-C53BD4ABC954}"/>
              </a:ext>
            </a:extLst>
          </p:cNvPr>
          <p:cNvSpPr txBox="1"/>
          <p:nvPr/>
        </p:nvSpPr>
        <p:spPr bwMode="auto">
          <a:xfrm>
            <a:off x="9245152" y="2403721"/>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76" name="TextBox 31775">
            <a:extLst>
              <a:ext uri="{FF2B5EF4-FFF2-40B4-BE49-F238E27FC236}">
                <a16:creationId xmlns:a16="http://schemas.microsoft.com/office/drawing/2014/main" id="{13256902-C83F-6252-C07C-5A667A78AC7E}"/>
              </a:ext>
            </a:extLst>
          </p:cNvPr>
          <p:cNvSpPr txBox="1"/>
          <p:nvPr/>
        </p:nvSpPr>
        <p:spPr bwMode="auto">
          <a:xfrm>
            <a:off x="9565853" y="2762161"/>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77" name="TextBox 31776">
            <a:extLst>
              <a:ext uri="{FF2B5EF4-FFF2-40B4-BE49-F238E27FC236}">
                <a16:creationId xmlns:a16="http://schemas.microsoft.com/office/drawing/2014/main" id="{B97DE8B2-5BDA-7961-8D89-569B8B273A03}"/>
              </a:ext>
            </a:extLst>
          </p:cNvPr>
          <p:cNvSpPr txBox="1"/>
          <p:nvPr/>
        </p:nvSpPr>
        <p:spPr bwMode="auto">
          <a:xfrm>
            <a:off x="9782039" y="2768863"/>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78" name="TextBox 31777">
            <a:extLst>
              <a:ext uri="{FF2B5EF4-FFF2-40B4-BE49-F238E27FC236}">
                <a16:creationId xmlns:a16="http://schemas.microsoft.com/office/drawing/2014/main" id="{4E70FF6D-D33C-7C5B-1680-6B01C7F92291}"/>
              </a:ext>
            </a:extLst>
          </p:cNvPr>
          <p:cNvSpPr txBox="1"/>
          <p:nvPr/>
        </p:nvSpPr>
        <p:spPr bwMode="auto">
          <a:xfrm>
            <a:off x="9813402" y="2765120"/>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79" name="TextBox 31778">
            <a:extLst>
              <a:ext uri="{FF2B5EF4-FFF2-40B4-BE49-F238E27FC236}">
                <a16:creationId xmlns:a16="http://schemas.microsoft.com/office/drawing/2014/main" id="{294D986F-4E12-0177-56D0-8F0D46DAD3F1}"/>
              </a:ext>
            </a:extLst>
          </p:cNvPr>
          <p:cNvSpPr txBox="1"/>
          <p:nvPr/>
        </p:nvSpPr>
        <p:spPr bwMode="auto">
          <a:xfrm>
            <a:off x="10479306" y="2759522"/>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80" name="TextBox 31779">
            <a:extLst>
              <a:ext uri="{FF2B5EF4-FFF2-40B4-BE49-F238E27FC236}">
                <a16:creationId xmlns:a16="http://schemas.microsoft.com/office/drawing/2014/main" id="{A653F1C6-7209-AD93-47ED-B1C32667FBA5}"/>
              </a:ext>
            </a:extLst>
          </p:cNvPr>
          <p:cNvSpPr txBox="1"/>
          <p:nvPr/>
        </p:nvSpPr>
        <p:spPr bwMode="auto">
          <a:xfrm>
            <a:off x="10101524" y="2767535"/>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81" name="TextBox 31780">
            <a:extLst>
              <a:ext uri="{FF2B5EF4-FFF2-40B4-BE49-F238E27FC236}">
                <a16:creationId xmlns:a16="http://schemas.microsoft.com/office/drawing/2014/main" id="{531177D8-B8CE-D963-73FF-825FBA889612}"/>
              </a:ext>
            </a:extLst>
          </p:cNvPr>
          <p:cNvSpPr txBox="1"/>
          <p:nvPr/>
        </p:nvSpPr>
        <p:spPr bwMode="auto">
          <a:xfrm>
            <a:off x="11207298" y="2756544"/>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82" name="TextBox 31781">
            <a:extLst>
              <a:ext uri="{FF2B5EF4-FFF2-40B4-BE49-F238E27FC236}">
                <a16:creationId xmlns:a16="http://schemas.microsoft.com/office/drawing/2014/main" id="{8AFA0CF0-AFAE-D99D-B6D1-8C5871B07E57}"/>
              </a:ext>
            </a:extLst>
          </p:cNvPr>
          <p:cNvSpPr txBox="1"/>
          <p:nvPr/>
        </p:nvSpPr>
        <p:spPr bwMode="auto">
          <a:xfrm>
            <a:off x="9014116" y="2406077"/>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83" name="TextBox 31782">
            <a:extLst>
              <a:ext uri="{FF2B5EF4-FFF2-40B4-BE49-F238E27FC236}">
                <a16:creationId xmlns:a16="http://schemas.microsoft.com/office/drawing/2014/main" id="{86992ED9-9456-1452-1C12-255E40CFBF93}"/>
              </a:ext>
            </a:extLst>
          </p:cNvPr>
          <p:cNvSpPr txBox="1"/>
          <p:nvPr/>
        </p:nvSpPr>
        <p:spPr bwMode="auto">
          <a:xfrm>
            <a:off x="9035810" y="2402145"/>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 name="TextBox 5">
            <a:extLst>
              <a:ext uri="{FF2B5EF4-FFF2-40B4-BE49-F238E27FC236}">
                <a16:creationId xmlns:a16="http://schemas.microsoft.com/office/drawing/2014/main" id="{B6EC6644-8AEB-C5BB-E3F6-5B8242D34D01}"/>
              </a:ext>
            </a:extLst>
          </p:cNvPr>
          <p:cNvSpPr txBox="1"/>
          <p:nvPr/>
        </p:nvSpPr>
        <p:spPr bwMode="auto">
          <a:xfrm>
            <a:off x="9043371" y="2401613"/>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 name="TextBox 7">
            <a:extLst>
              <a:ext uri="{FF2B5EF4-FFF2-40B4-BE49-F238E27FC236}">
                <a16:creationId xmlns:a16="http://schemas.microsoft.com/office/drawing/2014/main" id="{63991988-59B7-AD32-B386-5A7435022F8D}"/>
              </a:ext>
            </a:extLst>
          </p:cNvPr>
          <p:cNvSpPr txBox="1"/>
          <p:nvPr/>
        </p:nvSpPr>
        <p:spPr bwMode="auto">
          <a:xfrm>
            <a:off x="9825058" y="2767176"/>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 name="TextBox 8">
            <a:extLst>
              <a:ext uri="{FF2B5EF4-FFF2-40B4-BE49-F238E27FC236}">
                <a16:creationId xmlns:a16="http://schemas.microsoft.com/office/drawing/2014/main" id="{246BD3F2-8784-9D63-D529-71DB3AEDD589}"/>
              </a:ext>
            </a:extLst>
          </p:cNvPr>
          <p:cNvSpPr txBox="1"/>
          <p:nvPr/>
        </p:nvSpPr>
        <p:spPr bwMode="auto">
          <a:xfrm>
            <a:off x="9001807" y="2407008"/>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 name="TextBox 12">
            <a:extLst>
              <a:ext uri="{FF2B5EF4-FFF2-40B4-BE49-F238E27FC236}">
                <a16:creationId xmlns:a16="http://schemas.microsoft.com/office/drawing/2014/main" id="{0DF332BA-F2F8-5E69-9F24-0B413B83F147}"/>
              </a:ext>
            </a:extLst>
          </p:cNvPr>
          <p:cNvSpPr txBox="1"/>
          <p:nvPr/>
        </p:nvSpPr>
        <p:spPr bwMode="auto">
          <a:xfrm>
            <a:off x="8247857" y="2268878"/>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 name="TextBox 24">
            <a:extLst>
              <a:ext uri="{FF2B5EF4-FFF2-40B4-BE49-F238E27FC236}">
                <a16:creationId xmlns:a16="http://schemas.microsoft.com/office/drawing/2014/main" id="{F862AE4C-0F55-FB48-73B3-7BA3087BBA84}"/>
              </a:ext>
            </a:extLst>
          </p:cNvPr>
          <p:cNvSpPr txBox="1"/>
          <p:nvPr/>
        </p:nvSpPr>
        <p:spPr bwMode="auto">
          <a:xfrm>
            <a:off x="8304262" y="2265538"/>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1754" name="TextBox 31753">
            <a:extLst>
              <a:ext uri="{FF2B5EF4-FFF2-40B4-BE49-F238E27FC236}">
                <a16:creationId xmlns:a16="http://schemas.microsoft.com/office/drawing/2014/main" id="{62CD6DBC-CBF9-27A6-6C5A-FF18F1A7A350}"/>
              </a:ext>
            </a:extLst>
          </p:cNvPr>
          <p:cNvSpPr txBox="1"/>
          <p:nvPr/>
        </p:nvSpPr>
        <p:spPr bwMode="auto">
          <a:xfrm>
            <a:off x="8287697" y="2266845"/>
            <a:ext cx="256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 name="Text Box 15">
            <a:extLst>
              <a:ext uri="{FF2B5EF4-FFF2-40B4-BE49-F238E27FC236}">
                <a16:creationId xmlns:a16="http://schemas.microsoft.com/office/drawing/2014/main" id="{901EE543-FFA9-7CCF-8E2F-B2E3146744EF}"/>
              </a:ext>
            </a:extLst>
          </p:cNvPr>
          <p:cNvSpPr txBox="1">
            <a:spLocks noChangeArrowheads="1"/>
          </p:cNvSpPr>
          <p:nvPr/>
        </p:nvSpPr>
        <p:spPr bwMode="auto">
          <a:xfrm>
            <a:off x="401321" y="63660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Batlevi. ASH 2022. Abstr 954.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ECCF9131-82C1-E401-83DB-BDC72BC0DD25}"/>
              </a:ext>
            </a:extLst>
          </p:cNvPr>
          <p:cNvGrpSpPr/>
          <p:nvPr/>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A7DA1B23-271F-AE7C-5805-81525FD4B1C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7" name="Rectangle 8">
              <a:extLst>
                <a:ext uri="{FF2B5EF4-FFF2-40B4-BE49-F238E27FC236}">
                  <a16:creationId xmlns:a16="http://schemas.microsoft.com/office/drawing/2014/main" id="{D8785CA5-D1A6-A449-4FC5-A5D5C52BE82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835156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dirty="0"/>
              <a:t>PI3K Inhibitors in R/R FL</a:t>
            </a:r>
          </a:p>
        </p:txBody>
      </p:sp>
      <p:sp>
        <p:nvSpPr>
          <p:cNvPr id="2" name="Content Placeholder 1">
            <a:extLst>
              <a:ext uri="{FF2B5EF4-FFF2-40B4-BE49-F238E27FC236}">
                <a16:creationId xmlns:a16="http://schemas.microsoft.com/office/drawing/2014/main" id="{34EE1E79-9B95-ECE0-DD9D-DFBB5D4FF084}"/>
              </a:ext>
            </a:extLst>
          </p:cNvPr>
          <p:cNvSpPr>
            <a:spLocks noGrp="1"/>
          </p:cNvSpPr>
          <p:nvPr>
            <p:ph idx="1"/>
          </p:nvPr>
        </p:nvSpPr>
        <p:spPr>
          <a:xfrm>
            <a:off x="609759" y="5054921"/>
            <a:ext cx="10578940" cy="1103313"/>
          </a:xfrm>
        </p:spPr>
        <p:txBody>
          <a:bodyPr/>
          <a:lstStyle/>
          <a:p>
            <a:r>
              <a:rPr lang="en-US" sz="2400" dirty="0"/>
              <a:t>Idelalisib and duvelisib withdrawn from market; umbralisib approval withdrawn by FDA</a:t>
            </a: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2930849102"/>
              </p:ext>
            </p:extLst>
          </p:nvPr>
        </p:nvGraphicFramePr>
        <p:xfrm>
          <a:off x="719138" y="1600200"/>
          <a:ext cx="10787062" cy="3383392"/>
        </p:xfrm>
        <a:graphic>
          <a:graphicData uri="http://schemas.openxmlformats.org/drawingml/2006/table">
            <a:tbl>
              <a:tblPr/>
              <a:tblGrid>
                <a:gridCol w="5393531">
                  <a:extLst>
                    <a:ext uri="{9D8B030D-6E8A-4147-A177-3AD203B41FA5}">
                      <a16:colId xmlns:a16="http://schemas.microsoft.com/office/drawing/2014/main" val="20000"/>
                    </a:ext>
                  </a:extLst>
                </a:gridCol>
                <a:gridCol w="5393531">
                  <a:extLst>
                    <a:ext uri="{9D8B030D-6E8A-4147-A177-3AD203B41FA5}">
                      <a16:colId xmlns:a16="http://schemas.microsoft.com/office/drawing/2014/main" val="20001"/>
                    </a:ext>
                  </a:extLst>
                </a:gridCol>
              </a:tblGrid>
              <a:tr h="19729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Copanlisib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72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Targeted isoform</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l-GR" sz="2000" dirty="0">
                          <a:solidFill>
                            <a:schemeClr val="bg1"/>
                          </a:solidFill>
                          <a:latin typeface="Calibri" panose="020F0502020204030204" pitchFamily="34" charset="0"/>
                          <a:cs typeface="Calibri" panose="020F0502020204030204" pitchFamily="34" charset="0"/>
                        </a:rPr>
                        <a:t>α</a:t>
                      </a:r>
                      <a:r>
                        <a:rPr lang="en-US" sz="2000" dirty="0">
                          <a:solidFill>
                            <a:schemeClr val="bg1"/>
                          </a:solidFill>
                          <a:latin typeface="Calibri" panose="020F0502020204030204" pitchFamily="34" charset="0"/>
                          <a:cs typeface="Calibri" panose="020F0502020204030204" pitchFamily="34" charset="0"/>
                        </a:rPr>
                        <a:t>, </a:t>
                      </a:r>
                      <a:r>
                        <a:rPr lang="el-GR" sz="2000" dirty="0">
                          <a:solidFill>
                            <a:schemeClr val="bg1"/>
                          </a:solidFill>
                          <a:latin typeface="Calibri" panose="020F0502020204030204" pitchFamily="34" charset="0"/>
                          <a:cs typeface="Calibri" panose="020F0502020204030204" pitchFamily="34" charset="0"/>
                        </a:rPr>
                        <a:t>δ</a:t>
                      </a:r>
                      <a:endParaRPr lang="en-US" sz="20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72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in patients with FL,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72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72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739871447"/>
                  </a:ext>
                </a:extLst>
              </a:tr>
              <a:tr h="3490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 indication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Relapsed FL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following &gt;2 prior systemic therapies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extLst>
                  <a:ext uri="{0D108BD9-81ED-4DB2-BD59-A6C34878D82A}">
                    <a16:rowId xmlns:a16="http://schemas.microsoft.com/office/drawing/2014/main" val="3672454057"/>
                  </a:ext>
                </a:extLst>
              </a:tr>
              <a:tr h="3490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AEs of importance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Hyperglycemia, diarrhea, pneumonia, neutropenia, 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9001862"/>
                  </a:ext>
                </a:extLst>
              </a:tr>
            </a:tbl>
          </a:graphicData>
        </a:graphic>
      </p:graphicFrame>
      <p:sp>
        <p:nvSpPr>
          <p:cNvPr id="13" name="Text Box 11">
            <a:extLst>
              <a:ext uri="{FF2B5EF4-FFF2-40B4-BE49-F238E27FC236}">
                <a16:creationId xmlns:a16="http://schemas.microsoft.com/office/drawing/2014/main" id="{F824F93B-05B3-4997-9277-033008B1E85C}"/>
              </a:ext>
            </a:extLst>
          </p:cNvPr>
          <p:cNvSpPr txBox="1">
            <a:spLocks noChangeArrowheads="1"/>
          </p:cNvSpPr>
          <p:nvPr/>
        </p:nvSpPr>
        <p:spPr bwMode="auto">
          <a:xfrm>
            <a:off x="396709" y="6370650"/>
            <a:ext cx="870911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Dreyling. Am J Hematol. 2020;95:362.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p>
        </p:txBody>
      </p:sp>
      <p:grpSp>
        <p:nvGrpSpPr>
          <p:cNvPr id="3" name="Group 2">
            <a:extLst>
              <a:ext uri="{FF2B5EF4-FFF2-40B4-BE49-F238E27FC236}">
                <a16:creationId xmlns:a16="http://schemas.microsoft.com/office/drawing/2014/main" id="{059D481F-F7B8-A1B5-2164-61290D3A6FC2}"/>
              </a:ext>
            </a:extLst>
          </p:cNvPr>
          <p:cNvGrpSpPr/>
          <p:nvPr/>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8B91BF32-DDF1-1A8E-A976-15A20779490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FA66B174-3DCD-A5B5-B126-0AF0A72FC69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506981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3">
            <a:extLst>
              <a:ext uri="{FF2B5EF4-FFF2-40B4-BE49-F238E27FC236}">
                <a16:creationId xmlns:a16="http://schemas.microsoft.com/office/drawing/2014/main" id="{1849FA2A-0A28-4BE3-96B6-5AA6C670A863}"/>
              </a:ext>
            </a:extLst>
          </p:cNvPr>
          <p:cNvSpPr>
            <a:spLocks noGrp="1"/>
          </p:cNvSpPr>
          <p:nvPr>
            <p:ph type="title"/>
          </p:nvPr>
        </p:nvSpPr>
        <p:spPr/>
        <p:txBody>
          <a:bodyPr/>
          <a:lstStyle/>
          <a:p>
            <a:r>
              <a:rPr lang="en-US" altLang="en-US" dirty="0"/>
              <a:t>Adverse Events and Management With Copanlisib </a:t>
            </a:r>
          </a:p>
        </p:txBody>
      </p:sp>
      <p:sp>
        <p:nvSpPr>
          <p:cNvPr id="18" name="Content Placeholder 1">
            <a:extLst>
              <a:ext uri="{FF2B5EF4-FFF2-40B4-BE49-F238E27FC236}">
                <a16:creationId xmlns:a16="http://schemas.microsoft.com/office/drawing/2014/main" id="{11574F13-7A49-4876-AA4D-C8D6938BA83E}"/>
              </a:ext>
            </a:extLst>
          </p:cNvPr>
          <p:cNvSpPr>
            <a:spLocks noGrp="1"/>
          </p:cNvSpPr>
          <p:nvPr>
            <p:ph idx="1"/>
          </p:nvPr>
        </p:nvSpPr>
        <p:spPr>
          <a:xfrm>
            <a:off x="723900" y="1616074"/>
            <a:ext cx="5181600" cy="3359339"/>
          </a:xfr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style>
          <a:lnRef idx="2">
            <a:schemeClr val="accent2"/>
          </a:lnRef>
          <a:fillRef idx="1">
            <a:schemeClr val="lt1"/>
          </a:fillRef>
          <a:effectRef idx="0">
            <a:schemeClr val="accent2"/>
          </a:effectRef>
          <a:fontRef idx="minor">
            <a:schemeClr val="dk1"/>
          </a:fontRef>
        </p:style>
        <p:txBody>
          <a:bodyPr anchor="t">
            <a:noAutofit/>
          </a:bodyPr>
          <a:lstStyle/>
          <a:p>
            <a:pPr marL="0" indent="0" eaLnBrk="1" hangingPunct="1">
              <a:buClr>
                <a:schemeClr val="tx1"/>
              </a:buClr>
              <a:buNone/>
              <a:defRPr/>
            </a:pPr>
            <a:r>
              <a:rPr lang="en-US" altLang="en-US" sz="2000" b="1" dirty="0">
                <a:solidFill>
                  <a:schemeClr val="tx1"/>
                </a:solidFill>
                <a:latin typeface="Calibri" panose="020F0502020204030204" pitchFamily="34" charset="0"/>
              </a:rPr>
              <a:t>Adverse Events and Warnings</a:t>
            </a:r>
          </a:p>
          <a:p>
            <a:pPr marL="460375" lvl="1" indent="-230188">
              <a:buClr>
                <a:schemeClr val="tx1"/>
              </a:buClr>
              <a:buFont typeface="Wingdings" panose="05000000000000000000" pitchFamily="2" charset="2"/>
              <a:buChar char="§"/>
              <a:defRPr/>
            </a:pPr>
            <a:r>
              <a:rPr lang="en-US" altLang="en-US" sz="2000" dirty="0">
                <a:solidFill>
                  <a:schemeClr val="tx1"/>
                </a:solidFill>
                <a:latin typeface="Calibri" panose="020F0502020204030204" pitchFamily="34" charset="0"/>
              </a:rPr>
              <a:t>Infections</a:t>
            </a:r>
          </a:p>
          <a:p>
            <a:pPr marL="460375" lvl="1" indent="-230188">
              <a:buClr>
                <a:schemeClr val="tx1"/>
              </a:buClr>
              <a:buFont typeface="Wingdings" panose="05000000000000000000" pitchFamily="2" charset="2"/>
              <a:buChar char="§"/>
              <a:defRPr/>
            </a:pPr>
            <a:r>
              <a:rPr lang="en-US" altLang="en-US" sz="2000" dirty="0">
                <a:solidFill>
                  <a:schemeClr val="tx1"/>
                </a:solidFill>
                <a:latin typeface="Calibri" panose="020F0502020204030204" pitchFamily="34" charset="0"/>
              </a:rPr>
              <a:t>Neutropenia</a:t>
            </a:r>
          </a:p>
          <a:p>
            <a:pPr marL="460375" lvl="1" indent="-230188">
              <a:buClr>
                <a:schemeClr val="tx1"/>
              </a:buClr>
              <a:buFont typeface="Wingdings" panose="05000000000000000000" pitchFamily="2" charset="2"/>
              <a:buChar char="§"/>
              <a:defRPr/>
            </a:pPr>
            <a:r>
              <a:rPr lang="en-US" altLang="en-US" sz="2000" dirty="0">
                <a:solidFill>
                  <a:schemeClr val="tx1"/>
                </a:solidFill>
                <a:latin typeface="Calibri" panose="020F0502020204030204" pitchFamily="34" charset="0"/>
              </a:rPr>
              <a:t>Cutaneous reactions</a:t>
            </a:r>
          </a:p>
          <a:p>
            <a:pPr marL="460375" lvl="1" indent="-230188">
              <a:buClr>
                <a:schemeClr val="tx1"/>
              </a:buClr>
              <a:buFont typeface="Wingdings" panose="05000000000000000000" pitchFamily="2" charset="2"/>
              <a:buChar char="§"/>
              <a:defRPr/>
            </a:pPr>
            <a:r>
              <a:rPr lang="en-US" altLang="en-US" sz="2000" dirty="0">
                <a:solidFill>
                  <a:schemeClr val="tx1"/>
                </a:solidFill>
                <a:latin typeface="Calibri" panose="020F0502020204030204" pitchFamily="34" charset="0"/>
              </a:rPr>
              <a:t>Hyperglycemia and hypertension </a:t>
            </a:r>
          </a:p>
          <a:p>
            <a:pPr marL="460375" lvl="1" indent="-230188">
              <a:buClr>
                <a:schemeClr val="tx1"/>
              </a:buClr>
              <a:buFont typeface="Wingdings" panose="05000000000000000000" pitchFamily="2" charset="2"/>
              <a:buChar char="§"/>
              <a:defRPr/>
            </a:pPr>
            <a:r>
              <a:rPr lang="en-US" altLang="en-US" sz="2000" dirty="0">
                <a:solidFill>
                  <a:schemeClr val="tx1"/>
                </a:solidFill>
                <a:latin typeface="Calibri" panose="020F0502020204030204" pitchFamily="34" charset="0"/>
              </a:rPr>
              <a:t>Pneumonitis </a:t>
            </a:r>
          </a:p>
        </p:txBody>
      </p:sp>
      <p:sp>
        <p:nvSpPr>
          <p:cNvPr id="9" name="Text Box 15">
            <a:extLst>
              <a:ext uri="{FF2B5EF4-FFF2-40B4-BE49-F238E27FC236}">
                <a16:creationId xmlns:a16="http://schemas.microsoft.com/office/drawing/2014/main" id="{85D68F3D-041B-4827-9F37-FFADA91E562C}"/>
              </a:ext>
            </a:extLst>
          </p:cNvPr>
          <p:cNvSpPr txBox="1">
            <a:spLocks noChangeArrowheads="1"/>
          </p:cNvSpPr>
          <p:nvPr/>
        </p:nvSpPr>
        <p:spPr bwMode="auto">
          <a:xfrm>
            <a:off x="439646" y="63978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Copanlisib PI. </a:t>
            </a:r>
          </a:p>
        </p:txBody>
      </p:sp>
      <p:sp>
        <p:nvSpPr>
          <p:cNvPr id="19" name="Content Placeholder 1">
            <a:extLst>
              <a:ext uri="{FF2B5EF4-FFF2-40B4-BE49-F238E27FC236}">
                <a16:creationId xmlns:a16="http://schemas.microsoft.com/office/drawing/2014/main" id="{9D8138D9-4171-4915-A47F-4964262C1944}"/>
              </a:ext>
            </a:extLst>
          </p:cNvPr>
          <p:cNvSpPr txBox="1">
            <a:spLocks/>
          </p:cNvSpPr>
          <p:nvPr/>
        </p:nvSpPr>
        <p:spPr>
          <a:xfrm>
            <a:off x="6286500" y="1616075"/>
            <a:ext cx="5219700" cy="3359338"/>
          </a:xfrm>
          <a:prstGeom prst="rect">
            <a:avLst/>
          </a:prstGeom>
          <a:solidFill>
            <a:schemeClr val="accent3"/>
          </a:solidFill>
          <a:ln>
            <a:noFill/>
          </a:ln>
        </p:spPr>
        <p:style>
          <a:lnRef idx="2">
            <a:schemeClr val="accent2"/>
          </a:lnRef>
          <a:fillRef idx="1">
            <a:schemeClr val="lt1"/>
          </a:fillRef>
          <a:effectRef idx="0">
            <a:schemeClr val="accent2"/>
          </a:effectRef>
          <a:fontRef idx="minor">
            <a:schemeClr val="dk1"/>
          </a:fontRef>
        </p:style>
        <p:txBody>
          <a:bodyPr anchor="t"/>
          <a:lstStyle>
            <a:lvl1pPr marL="285750" indent="-285750" algn="l" defTabSz="457200" rtl="0" eaLnBrk="1" latinLnBrk="0" hangingPunct="1">
              <a:spcBef>
                <a:spcPct val="20000"/>
              </a:spcBef>
              <a:buClr>
                <a:srgbClr val="8B0F53"/>
              </a:buClr>
              <a:buFont typeface="Arial"/>
              <a:buChar char="•"/>
              <a:defRPr sz="32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Clr>
                <a:srgbClr val="8B0F53"/>
              </a:buClr>
              <a:buFont typeface="Arial"/>
              <a:buChar char="–"/>
              <a:defRPr sz="28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Clr>
                <a:srgbClr val="8B0F53"/>
              </a:buClr>
              <a:buFont typeface="Arial"/>
              <a:buChar char="•"/>
              <a:defRPr sz="240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Clr>
                <a:srgbClr val="8B0F53"/>
              </a:buClr>
              <a:buFont typeface="Arial"/>
              <a:buChar char="»"/>
              <a:defRPr sz="20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90000"/>
              </a:lnSpc>
              <a:spcBef>
                <a:spcPts val="1000"/>
              </a:spcBef>
              <a:spcAft>
                <a:spcPts val="700"/>
              </a:spcAft>
              <a:buClr>
                <a:srgbClr val="FFFFFF"/>
              </a:buClr>
              <a:buSz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rPr>
              <a:t>Clinical Management</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2000" b="0" dirty="0">
                <a:solidFill>
                  <a:schemeClr val="tx1"/>
                </a:solidFill>
                <a:latin typeface="Calibri" panose="020F0502020204030204" pitchFamily="34" charset="0"/>
                <a:cs typeface="+mn-cs"/>
              </a:rPr>
              <a:t>Patient/caregiver education</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2000" b="0" dirty="0">
                <a:solidFill>
                  <a:schemeClr val="tx1"/>
                </a:solidFill>
                <a:latin typeface="Calibri" panose="020F0502020204030204" pitchFamily="34" charset="0"/>
                <a:cs typeface="+mn-cs"/>
              </a:rPr>
              <a:t>Frequent monitoring for common AE</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2000" b="0" dirty="0">
                <a:solidFill>
                  <a:schemeClr val="tx1"/>
                </a:solidFill>
                <a:latin typeface="Calibri" panose="020F0502020204030204" pitchFamily="34" charset="0"/>
                <a:cs typeface="+mn-cs"/>
              </a:rPr>
              <a:t>Consider prophylaxis for patients at increased risk for opportunistic infections</a:t>
            </a:r>
          </a:p>
          <a:p>
            <a:pPr marL="460375" marR="0" lvl="1" indent="-230188" defTabSz="457200" latinLnBrk="0">
              <a:lnSpc>
                <a:spcPct val="90000"/>
              </a:lnSpc>
              <a:spcBef>
                <a:spcPts val="1000"/>
              </a:spcBef>
              <a:spcAft>
                <a:spcPts val="700"/>
              </a:spcAft>
              <a:buClr>
                <a:schemeClr val="tx1"/>
              </a:buClr>
              <a:buSzTx/>
              <a:buFont typeface="Wingdings" panose="05000000000000000000" pitchFamily="2" charset="2"/>
              <a:buChar char="§"/>
              <a:tabLst/>
              <a:defRPr/>
            </a:pPr>
            <a:r>
              <a:rPr lang="en-US" altLang="en-US" sz="2000" b="0" dirty="0">
                <a:solidFill>
                  <a:schemeClr val="tx1"/>
                </a:solidFill>
                <a:latin typeface="Calibri" panose="020F0502020204030204" pitchFamily="34" charset="0"/>
                <a:cs typeface="+mn-cs"/>
              </a:rPr>
              <a:t>Hold copanlisib inhibitor at higher toxicity grades</a:t>
            </a:r>
          </a:p>
        </p:txBody>
      </p:sp>
      <p:grpSp>
        <p:nvGrpSpPr>
          <p:cNvPr id="2" name="Group 1">
            <a:extLst>
              <a:ext uri="{FF2B5EF4-FFF2-40B4-BE49-F238E27FC236}">
                <a16:creationId xmlns:a16="http://schemas.microsoft.com/office/drawing/2014/main" id="{2ED8FDD3-02A3-C3C1-6642-AA3ABA26140E}"/>
              </a:ext>
            </a:extLst>
          </p:cNvPr>
          <p:cNvGrpSpPr/>
          <p:nvPr/>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CC1FF098-5C4B-9BB7-A5B0-DC9BFA7B85F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F0DBEBA5-DEAC-E92F-FFBC-5B5E2A2ED17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82205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8194" name="Rectangle 2"/>
          <p:cNvSpPr>
            <a:spLocks noGrp="1" noChangeArrowheads="1"/>
          </p:cNvSpPr>
          <p:nvPr>
            <p:ph type="title"/>
          </p:nvPr>
        </p:nvSpPr>
        <p:spPr/>
        <p:txBody>
          <a:bodyPr/>
          <a:lstStyle/>
          <a:p>
            <a:r>
              <a:rPr lang="en-US" dirty="0"/>
              <a:t>Newer Treatments in R/R FL</a:t>
            </a:r>
          </a:p>
        </p:txBody>
      </p:sp>
      <p:sp>
        <p:nvSpPr>
          <p:cNvPr id="283650" name="Rectangle 3"/>
          <p:cNvSpPr>
            <a:spLocks noGrp="1" noChangeArrowheads="1"/>
          </p:cNvSpPr>
          <p:nvPr>
            <p:ph idx="1"/>
          </p:nvPr>
        </p:nvSpPr>
        <p:spPr/>
        <p:txBody>
          <a:bodyPr/>
          <a:lstStyle/>
          <a:p>
            <a:r>
              <a:rPr lang="en-US" dirty="0"/>
              <a:t>Benefit of adding rituximab or obinutuzumab to chemotherapy demonstrated potential for immunochemotherapy approaches in FL</a:t>
            </a:r>
          </a:p>
          <a:p>
            <a:r>
              <a:rPr lang="en-US" dirty="0"/>
              <a:t>Novel immunotherapeutic strategies including CAR T-cell therapies and bispecific antibodies now part of the FL treatment armamentarium </a:t>
            </a:r>
          </a:p>
          <a:p>
            <a:r>
              <a:rPr lang="en-US" dirty="0"/>
              <a:t>Other approaches with B-cell receptor signaling pathway inhibition and epigenetic regulation approved in R/R FL     </a:t>
            </a:r>
          </a:p>
          <a:p>
            <a:r>
              <a:rPr lang="en-US" dirty="0"/>
              <a:t>Consider patient characteristics, response to last therapy, prognostic indicators, goals of therapy, and patient preferences in treatment selection</a:t>
            </a:r>
          </a:p>
        </p:txBody>
      </p:sp>
      <p:sp>
        <p:nvSpPr>
          <p:cNvPr id="2" name="TextBox 1">
            <a:extLst>
              <a:ext uri="{FF2B5EF4-FFF2-40B4-BE49-F238E27FC236}">
                <a16:creationId xmlns:a16="http://schemas.microsoft.com/office/drawing/2014/main" id="{A18B70E1-F44E-6D72-5A10-00399A4ACE5F}"/>
              </a:ext>
            </a:extLst>
          </p:cNvPr>
          <p:cNvSpPr txBox="1"/>
          <p:nvPr/>
        </p:nvSpPr>
        <p:spPr bwMode="auto">
          <a:xfrm>
            <a:off x="400487" y="6361974"/>
            <a:ext cx="2773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Gordon. Blood Reviews. 2023;57:100992.</a:t>
            </a:r>
          </a:p>
        </p:txBody>
      </p:sp>
    </p:spTree>
    <p:extLst>
      <p:ext uri="{BB962C8B-B14F-4D97-AF65-F5344CB8AC3E}">
        <p14:creationId xmlns:p14="http://schemas.microsoft.com/office/powerpoint/2010/main" val="92831804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Coverage of </a:t>
            </a:r>
            <a:br>
              <a:rPr lang="en-US" altLang="en-US" sz="4000" dirty="0"/>
            </a:br>
            <a:r>
              <a:rPr lang="en-US" altLang="en-US" sz="4000" dirty="0"/>
              <a:t>Follicular Lymphoma!</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19706" y="2098791"/>
            <a:ext cx="10952588" cy="2292233"/>
          </a:xfrm>
        </p:spPr>
        <p:txBody>
          <a:bodyPr rtlCol="0">
            <a:normAutofit/>
          </a:bodyPr>
          <a:lstStyle/>
          <a:p>
            <a:pPr eaLnBrk="1" hangingPunct="1">
              <a:buClr>
                <a:schemeClr val="accent6"/>
              </a:buClr>
              <a:defRPr/>
            </a:pPr>
            <a:r>
              <a:rPr lang="en-US" sz="2200" dirty="0">
                <a:solidFill>
                  <a:srgbClr val="E1471D"/>
                </a:solidFill>
              </a:rPr>
              <a:t>ClinicalThought </a:t>
            </a:r>
            <a:r>
              <a:rPr lang="en-US" sz="2200" b="0" dirty="0"/>
              <a:t>commentary about bispecific antibodies in follicular lymphoma</a:t>
            </a:r>
          </a:p>
          <a:p>
            <a:pPr eaLnBrk="1" hangingPunct="1">
              <a:buClr>
                <a:schemeClr val="accent6"/>
              </a:buClr>
              <a:defRPr/>
            </a:pPr>
            <a:r>
              <a:rPr lang="en-US" sz="2200" dirty="0">
                <a:solidFill>
                  <a:srgbClr val="E1471D"/>
                </a:solidFill>
              </a:rPr>
              <a:t>Downloadable resource </a:t>
            </a:r>
            <a:r>
              <a:rPr lang="en-US" sz="2200" b="0" dirty="0"/>
              <a:t>of newer approved therapies and key emerging agents in follicular lymphoma</a:t>
            </a:r>
          </a:p>
          <a:p>
            <a:pPr>
              <a:buClr>
                <a:schemeClr val="tx2">
                  <a:lumMod val="20000"/>
                  <a:lumOff val="80000"/>
                </a:schemeClr>
              </a:buClr>
              <a:defRPr/>
            </a:pPr>
            <a:r>
              <a:rPr lang="en-US" sz="2200" dirty="0">
                <a:solidFill>
                  <a:srgbClr val="E1471D"/>
                </a:solidFill>
              </a:rPr>
              <a:t>Interactive Decision Support Tool </a:t>
            </a:r>
            <a:r>
              <a:rPr lang="en-US" sz="2200" b="0" dirty="0"/>
              <a:t>of treatment recommendations from 5 expert faculty based on specific patient and disease characteristics in follicular lymphoma </a:t>
            </a:r>
            <a:r>
              <a:rPr lang="en-US" sz="2200" b="0" i="1" dirty="0"/>
              <a:t>(coming soon)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rgbClr val="000000"/>
    </a:dk1>
    <a:lt1>
      <a:srgbClr val="FFFFFF"/>
    </a:lt1>
    <a:dk2>
      <a:srgbClr val="0066CC"/>
    </a:dk2>
    <a:lt2>
      <a:srgbClr val="123361"/>
    </a:lt2>
    <a:accent1>
      <a:srgbClr val="009964"/>
    </a:accent1>
    <a:accent2>
      <a:srgbClr val="E7F0F9"/>
    </a:accent2>
    <a:accent3>
      <a:srgbClr val="D2E9E2"/>
    </a:accent3>
    <a:accent4>
      <a:srgbClr val="128A53"/>
    </a:accent4>
    <a:accent5>
      <a:srgbClr val="784687"/>
    </a:accent5>
    <a:accent6>
      <a:srgbClr val="1070B5"/>
    </a:accent6>
    <a:hlink>
      <a:srgbClr val="464646"/>
    </a:hlink>
    <a:folHlink>
      <a:srgbClr val="46464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56M7VY3CDVN5-1978642617-2</_dlc_DocId>
    <_dlc_DocIdUrl xmlns="d54cbe69-32bd-412a-b004-9152f949605e">
      <Url>https://intranet.clinicaloptions.com/mews/oncology/ONC_2021_FL_TM_MM_(PRP4578)/Downloadable_Living_Slideset_from_Certified_Activity/_layouts/15/DocIdRedir.aspx?ID=56M7VY3CDVN5-1978642617-2</Url>
      <Description>56M7VY3CDVN5-1978642617-2</Description>
    </_dlc_DocIdUrl>
    <Document_x0020_Category xmlns="abc3920b-4418-4ddb-b28f-75e655198615">Slides - Downloadable</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E5208AFF0D62234D9FABD372E273E9F7" ma:contentTypeVersion="1" ma:contentTypeDescription="Create a new document." ma:contentTypeScope="" ma:versionID="4b3dda6db46ba06e8b51969444e30c45">
  <xsd:schema xmlns:xsd="http://www.w3.org/2001/XMLSchema" xmlns:xs="http://www.w3.org/2001/XMLSchema" xmlns:p="http://schemas.microsoft.com/office/2006/metadata/properties" xmlns:ns2="d54cbe69-32bd-412a-b004-9152f949605e" xmlns:ns3="abc3920b-4418-4ddb-b28f-75e655198615" targetNamespace="http://schemas.microsoft.com/office/2006/metadata/properties" ma:root="true" ma:fieldsID="503b69754181a94c0deca7e3f3214e55" ns2:_="" ns3:_="">
    <xsd:import namespace="d54cbe69-32bd-412a-b004-9152f949605e"/>
    <xsd:import namespace="abc3920b-4418-4ddb-b28f-75e65519861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bc3920b-4418-4ddb-b28f-75e65519861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Downloadabl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244EDA-EB19-48CF-A58E-02F92D9F098B}">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d54cbe69-32bd-412a-b004-9152f949605e"/>
    <ds:schemaRef ds:uri="http://purl.org/dc/terms/"/>
    <ds:schemaRef ds:uri="http://schemas.openxmlformats.org/package/2006/metadata/core-properties"/>
    <ds:schemaRef ds:uri="http://purl.org/dc/dcmitype/"/>
    <ds:schemaRef ds:uri="abc3920b-4418-4ddb-b28f-75e655198615"/>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www.w3.org/XML/1998/namespace"/>
  </ds:schemaRefs>
</ds:datastoreItem>
</file>

<file path=customXml/itemProps5.xml><?xml version="1.0" encoding="utf-8"?>
<ds:datastoreItem xmlns:ds="http://schemas.openxmlformats.org/officeDocument/2006/customXml" ds:itemID="{32EB93BB-A933-42EE-B877-152AC4CC3A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bc3920b-4418-4ddb-b28f-75e6551986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7390</TotalTime>
  <Words>7328</Words>
  <Application>Microsoft Office PowerPoint</Application>
  <PresentationFormat>Widescreen</PresentationFormat>
  <Paragraphs>1634</Paragraphs>
  <Slides>39</Slides>
  <Notes>37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Calibri</vt:lpstr>
      <vt:lpstr>Century Gothic</vt:lpstr>
      <vt:lpstr>Roboto</vt:lpstr>
      <vt:lpstr>System Font Regular</vt:lpstr>
      <vt:lpstr>Times</vt:lpstr>
      <vt:lpstr>Verdana</vt:lpstr>
      <vt:lpstr>Wingdings</vt:lpstr>
      <vt:lpstr>2022_CCO_Template</vt:lpstr>
      <vt:lpstr>Current and Emerging Therapeutic Advances in Follicular Lymphoma: A Class in Session</vt:lpstr>
      <vt:lpstr>About These Slides</vt:lpstr>
      <vt:lpstr>Faculty</vt:lpstr>
      <vt:lpstr>Follicular Lymphoma:  An Indolent Non-Hodgkin Lymphoma</vt:lpstr>
      <vt:lpstr>Follicular Lymphoma: Current Treatment Landscape</vt:lpstr>
      <vt:lpstr>Patient With Stage III Follicular Lymphoma</vt:lpstr>
      <vt:lpstr>ZUMA-5: Axicabtagene Ciloleucel in FL and MZL</vt:lpstr>
      <vt:lpstr>ZUMA-5: PFS and OS in Follicular Lymphoma at 3 Yr</vt:lpstr>
      <vt:lpstr>ZUMA-5: Safety</vt:lpstr>
      <vt:lpstr>ELARA: Tisagenlecleucel in R/R FL</vt:lpstr>
      <vt:lpstr>ELARA: Efficacy of Tisagenlecleucel in R/R FL </vt:lpstr>
      <vt:lpstr>ELARA: Safety of Tisagenlecleucel in R/R FL</vt:lpstr>
      <vt:lpstr>Key Patient and Disease Factors in  Determining Candidacy for CAR T-Cell Therapy</vt:lpstr>
      <vt:lpstr>CRS: ASTCT Grading System and Presentation</vt:lpstr>
      <vt:lpstr>CRS Management by Grade</vt:lpstr>
      <vt:lpstr>T-Cell–Redirecting Strategies: Bispecific Antibodies and CAR T-Cell Therapies</vt:lpstr>
      <vt:lpstr>Phase II Study: Mosunetuzumab Monotherapy in  R/R Follicular Lymphoma </vt:lpstr>
      <vt:lpstr>Phase II Study of Mosunetuzumab in R/R FL:  Baseline Characteristics</vt:lpstr>
      <vt:lpstr>Phase II Study of Mosunetuzumab in R/R FL: Response</vt:lpstr>
      <vt:lpstr>Phase II Study of Mosunetuzumab: Duration of CR and PFS With Mosunetuzumab vs Last Prior Therapy</vt:lpstr>
      <vt:lpstr>Phase II Study of Mosunetuzumab in R/R FL: Safety</vt:lpstr>
      <vt:lpstr>Phase II Study of Mosunetuzumab in R/R FL: CRS</vt:lpstr>
      <vt:lpstr>Adverse Events and Management With Mosunetuzumab-axgb</vt:lpstr>
      <vt:lpstr>Investigational  CD20 x CD3 Bispecific Antibodies</vt:lpstr>
      <vt:lpstr>ELM-2: Phase II Study of Odronextamab in R/R FL  </vt:lpstr>
      <vt:lpstr>ELM-2: Baseline Characteristics</vt:lpstr>
      <vt:lpstr>ELM-2: Response (Primary Outcome)</vt:lpstr>
      <vt:lpstr>ELM-2: Cytokine-Release Syndrome</vt:lpstr>
      <vt:lpstr>EPCORE NHL-2: Epcoritamab + R2 in R/R Follicular Lymphoma</vt:lpstr>
      <vt:lpstr>EPCORE NHL-2: Updated Response</vt:lpstr>
      <vt:lpstr>Tazemetostat: an EZH2 inhibitor in FL</vt:lpstr>
      <vt:lpstr>Tazemetostat Efficacy in EZH2 Mutant and WT R/R FL</vt:lpstr>
      <vt:lpstr>Tazemetostat: Safety Profile</vt:lpstr>
      <vt:lpstr>Adverse Events and Management With Tazemetostat</vt:lpstr>
      <vt:lpstr>SYMPHONY-1: Tazemetostat + R2 in R/R FL</vt:lpstr>
      <vt:lpstr>PI3K Inhibitors in R/R FL</vt:lpstr>
      <vt:lpstr>Adverse Events and Management With Copanlisib </vt:lpstr>
      <vt:lpstr>Newer Treatments in R/R FL</vt:lpstr>
      <vt:lpstr>Go Online for More Coverage of  Follicular Lymphoma!</vt:lpstr>
    </vt:vector>
  </TitlesOfParts>
  <Manager/>
  <Company>Clinical Care Options (CCO)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and Emerging Therapeutic Advances in Follicular Lymphoma: A Class in Session</dc:title>
  <dc:subject/>
  <dc:creator>Clinical Care Options (CCO)</dc:creator>
  <cp:keywords/>
  <dc:description/>
  <cp:lastModifiedBy>vkatkade@cealliance.com</cp:lastModifiedBy>
  <cp:revision>620</cp:revision>
  <cp:lastPrinted>2016-09-26T20:21:49Z</cp:lastPrinted>
  <dcterms:created xsi:type="dcterms:W3CDTF">2005-05-27T15:08:01Z</dcterms:created>
  <dcterms:modified xsi:type="dcterms:W3CDTF">2023-02-22T05:23:32Z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77cac947-0944-487c-9e4c-7ed05b7f11ef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0x010100E5208AFF0D62234D9FABD372E273E9F7</vt:lpwstr>
  </property>
  <property fmtid="{D5CDD505-2E9C-101B-9397-08002B2CF9AE}" pid="9" name="MediaServiceImageTags">
    <vt:lpwstr/>
  </property>
</Properties>
</file>