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theme/theme2.xml" ContentType="application/vnd.openxmlformats-officedocument.theme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theme/theme4.xml" ContentType="application/vnd.openxmlformats-officedocument.theme+xml"/>
  <Override PartName="/ppt/theme/themeOverride1.xml" ContentType="application/vnd.openxmlformats-officedocument.themeOverride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838" r:id="rId4"/>
    <p:sldMasterId id="2147483851" r:id="rId5"/>
    <p:sldMasterId id="2147483820" r:id="rId6"/>
    <p:sldMasterId id="2147483888" r:id="rId7"/>
    <p:sldMasterId id="2147483913" r:id="rId8"/>
  </p:sldMasterIdLst>
  <p:notesMasterIdLst>
    <p:notesMasterId r:id="rId37"/>
  </p:notesMasterIdLst>
  <p:handoutMasterIdLst>
    <p:handoutMasterId r:id="rId38"/>
  </p:handoutMasterIdLst>
  <p:sldIdLst>
    <p:sldId id="2147473663" r:id="rId9"/>
    <p:sldId id="308" r:id="rId10"/>
    <p:sldId id="258" r:id="rId11"/>
    <p:sldId id="259" r:id="rId12"/>
    <p:sldId id="260" r:id="rId13"/>
    <p:sldId id="2147473701" r:id="rId14"/>
    <p:sldId id="262" r:id="rId15"/>
    <p:sldId id="2147479535" r:id="rId16"/>
    <p:sldId id="2147473699" r:id="rId17"/>
    <p:sldId id="2147473700" r:id="rId18"/>
    <p:sldId id="2147483642" r:id="rId19"/>
    <p:sldId id="1641" r:id="rId20"/>
    <p:sldId id="2147473055" r:id="rId21"/>
    <p:sldId id="283" r:id="rId22"/>
    <p:sldId id="270" r:id="rId23"/>
    <p:sldId id="2147483638" r:id="rId24"/>
    <p:sldId id="2147483639" r:id="rId25"/>
    <p:sldId id="2147483641" r:id="rId26"/>
    <p:sldId id="2147473028" r:id="rId27"/>
    <p:sldId id="271" r:id="rId28"/>
    <p:sldId id="2147473698" r:id="rId29"/>
    <p:sldId id="2147483645" r:id="rId30"/>
    <p:sldId id="2147483647" r:id="rId31"/>
    <p:sldId id="2147483646" r:id="rId32"/>
    <p:sldId id="2147483643" r:id="rId33"/>
    <p:sldId id="256" r:id="rId34"/>
    <p:sldId id="257" r:id="rId35"/>
    <p:sldId id="2147473695" r:id="rId3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CPD Template" id="{849298C6-8EC0-9D4B-B0AC-AF0329C017DC}">
          <p14:sldIdLst/>
        </p14:section>
        <p14:section name="Epidemiology" id="{1174CAA5-F353-44DC-BC4A-87587D5EA199}">
          <p14:sldIdLst>
            <p14:sldId id="2147473663"/>
            <p14:sldId id="308"/>
            <p14:sldId id="258"/>
            <p14:sldId id="259"/>
            <p14:sldId id="260"/>
            <p14:sldId id="2147473701"/>
            <p14:sldId id="262"/>
            <p14:sldId id="2147479535"/>
            <p14:sldId id="2147473699"/>
            <p14:sldId id="2147473700"/>
          </p14:sldIdLst>
        </p14:section>
        <p14:section name="Review and Comparison Pneumo Vaccines" id="{ABB593EE-EB25-41CD-A044-0C3A03E89AEB}">
          <p14:sldIdLst>
            <p14:sldId id="2147483642"/>
            <p14:sldId id="1641"/>
            <p14:sldId id="2147473055"/>
            <p14:sldId id="283"/>
            <p14:sldId id="270"/>
            <p14:sldId id="2147483638"/>
            <p14:sldId id="2147483639"/>
            <p14:sldId id="2147483641"/>
            <p14:sldId id="2147473028"/>
            <p14:sldId id="271"/>
          </p14:sldIdLst>
        </p14:section>
        <p14:section name="Best Practices" id="{377A6A45-A22D-4EC1-84FF-35509A77429A}">
          <p14:sldIdLst>
            <p14:sldId id="2147473698"/>
            <p14:sldId id="2147483645"/>
            <p14:sldId id="2147483647"/>
            <p14:sldId id="2147483646"/>
            <p14:sldId id="2147483643"/>
            <p14:sldId id="256"/>
            <p14:sldId id="257"/>
            <p14:sldId id="2147473695"/>
          </p14:sldIdLst>
        </p14:section>
      </p14:sectionLst>
    </p:ext>
    <p:ext uri="{EFAFB233-063F-42B5-8137-9DF3F51BA10A}">
      <p15:sldGuideLst xmlns:p15="http://schemas.microsoft.com/office/powerpoint/2012/main">
        <p15:guide id="3" orient="horz" pos="2160" userDrawn="1">
          <p15:clr>
            <a:srgbClr val="A4A3A4"/>
          </p15:clr>
        </p15:guide>
        <p15:guide id="8" pos="5616" userDrawn="1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  <p188:author id="{1101E41E-6C76-D344-5A65-F3B00557F242}" name="Andrea Boecler" initials="AB" userId="S::aboecler@clinicaloptions.com::28e82037-1239-4052-943b-ae184e0bc2af" providerId="AD"/>
  <p188:author id="{9191322D-16CF-F623-9A06-CAB2F207C4DA}" name="Leo Honeywell" initials="LH" userId="Leo Honeywell" providerId="None"/>
  <p188:author id="{64B07C39-1D90-5FAD-6D40-8892F55FDE24}" name="Jennifer Eimers" initials="JE" userId="S::jeimers@clinicaloptions.com::e496f3f7-6a48-4339-9b0c-9f426a43f948" providerId="AD"/>
  <p188:author id="{4C6F9B6D-A233-9F2B-4279-1FD88595DDDE}" name="Leo Tarkovsky" initials="LT" userId="S::ltarkovsky@cealliance.com::4247ea2a-8ba1-420c-9d17-04d22e85aa10" providerId="AD"/>
  <p188:author id="{C69E76E7-AD48-C496-9EA9-9FAB380F803F}" name="Alex Parnes" initials="AP" userId="S::aparnes@clinicaloptions.com::f5203fbf-b7ef-430e-a403-4555f7e7f9f2" providerId="AD"/>
  <p188:author id="{854C9FEF-D5D1-5662-B0ED-9DD15504DC88}" name="Davidson, El (NYC-FUB)" initials="DE(F" userId="S::EDavidson@futurebrand.com::ae10976a-980b-4413-b80f-55d581501980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T Fowler" initials="LF" lastIdx="7" clrIdx="0">
    <p:extLst>
      <p:ext uri="{19B8F6BF-5375-455C-9EA6-DF929625EA0E}">
        <p15:presenceInfo xmlns:p15="http://schemas.microsoft.com/office/powerpoint/2012/main" userId="S::lfowler@practicingclinicians.com::bdc4c4d6-9ded-467c-b80c-330a0ea8ffe4" providerId="AD"/>
      </p:ext>
    </p:extLst>
  </p:cmAuthor>
  <p:cmAuthor id="2" name=" " initials="MAC" lastIdx="17" clrIdx="1"/>
  <p:cmAuthor id="3" name="Andrew Bowser" initials="AB" lastIdx="3" clrIdx="2"/>
  <p:cmAuthor id="4" name="Melanie Couton" initials="MAC" lastIdx="1" clrIdx="3"/>
  <p:cmAuthor id="5" name="Taryn Gross" initials="TG" lastIdx="7" clrIdx="4"/>
  <p:cmAuthor id="6" name="Zachary Schwartz" initials="ZS" lastIdx="42" clrIdx="5">
    <p:extLst>
      <p:ext uri="{19B8F6BF-5375-455C-9EA6-DF929625EA0E}">
        <p15:presenceInfo xmlns:p15="http://schemas.microsoft.com/office/powerpoint/2012/main" userId="S::zschwartz@clinicaloptions.com::64648e91-b212-4092-bee8-eff2e880b6f9" providerId="AD"/>
      </p:ext>
    </p:extLst>
  </p:cmAuthor>
  <p:cmAuthor id="7" name="Kristen Rosenthal" initials="KR" lastIdx="14" clrIdx="6">
    <p:extLst>
      <p:ext uri="{19B8F6BF-5375-455C-9EA6-DF929625EA0E}">
        <p15:presenceInfo xmlns:p15="http://schemas.microsoft.com/office/powerpoint/2012/main" userId="S::krosenthal@clinicaloptions.com::67a58a6d-22ff-4b03-8f01-10ea3f44af52" providerId="AD"/>
      </p:ext>
    </p:extLst>
  </p:cmAuthor>
  <p:cmAuthor id="8" name="Dussadee Royal" initials="DR" lastIdx="2" clrIdx="7">
    <p:extLst>
      <p:ext uri="{19B8F6BF-5375-455C-9EA6-DF929625EA0E}">
        <p15:presenceInfo xmlns:p15="http://schemas.microsoft.com/office/powerpoint/2012/main" userId="S::droyal@clinicaloptions.com::51beead8-6fa0-4b98-aeba-37044af35e17" providerId="AD"/>
      </p:ext>
    </p:extLst>
  </p:cmAuthor>
  <p:cmAuthor id="9" name="Leo Honeywell" initials="LH" lastIdx="11" clrIdx="8">
    <p:extLst>
      <p:ext uri="{19B8F6BF-5375-455C-9EA6-DF929625EA0E}">
        <p15:presenceInfo xmlns:p15="http://schemas.microsoft.com/office/powerpoint/2012/main" userId="Leo Honeywell" providerId="None"/>
      </p:ext>
    </p:extLst>
  </p:cmAuthor>
  <p:cmAuthor id="10" name="Jennifer Eimers" initials="JE" lastIdx="6" clrIdx="9">
    <p:extLst>
      <p:ext uri="{19B8F6BF-5375-455C-9EA6-DF929625EA0E}">
        <p15:presenceInfo xmlns:p15="http://schemas.microsoft.com/office/powerpoint/2012/main" userId="S::jeimers@clinicaloptions.com::e496f3f7-6a48-4339-9b0c-9f426a43f948" providerId="AD"/>
      </p:ext>
    </p:extLst>
  </p:cmAuthor>
  <p:cmAuthor id="11" name="Kimberly Miller" initials="KM" lastIdx="59" clrIdx="10">
    <p:extLst>
      <p:ext uri="{19B8F6BF-5375-455C-9EA6-DF929625EA0E}">
        <p15:presenceInfo xmlns:p15="http://schemas.microsoft.com/office/powerpoint/2012/main" userId="S::kmiller@cealliance.com::c1d5177f-57c4-4375-b22a-665aabe1eb70" providerId="AD"/>
      </p:ext>
    </p:extLst>
  </p:cmAuthor>
  <p:cmAuthor id="12" name="Hillary Tunggal" initials="HT" lastIdx="41" clrIdx="11">
    <p:extLst>
      <p:ext uri="{19B8F6BF-5375-455C-9EA6-DF929625EA0E}">
        <p15:presenceInfo xmlns:p15="http://schemas.microsoft.com/office/powerpoint/2012/main" userId="S::htunggal@cealliance.com::ad64bda3-5530-4833-84b4-5d3ed1bf5c1c" providerId="AD"/>
      </p:ext>
    </p:extLst>
  </p:cmAuthor>
  <p:cmAuthor id="13" name="Liz Donohue" initials="LD" lastIdx="1" clrIdx="12">
    <p:extLst>
      <p:ext uri="{19B8F6BF-5375-455C-9EA6-DF929625EA0E}">
        <p15:presenceInfo xmlns:p15="http://schemas.microsoft.com/office/powerpoint/2012/main" userId="S::ldonohue@practicingclinicians.com::1dd2b9cf-45e8-40ae-9123-4564d15e2785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E6CA"/>
    <a:srgbClr val="BA3000"/>
    <a:srgbClr val="992000"/>
    <a:srgbClr val="FFFFFF"/>
    <a:srgbClr val="8B8B92"/>
    <a:srgbClr val="7D7D7D"/>
    <a:srgbClr val="B57629"/>
    <a:srgbClr val="A36DF7"/>
    <a:srgbClr val="FCB193"/>
    <a:srgbClr val="1E1E1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B1C3694-ED7A-4916-8341-405981F6799F}" v="1" dt="2026-06-03T19:24:44.535"/>
    <p1510:client id="{F771DB8F-4A60-4E53-A4DC-B04C8A1EDF1B}" v="15" dt="2026-06-03T19:18:45.99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8892" autoAdjust="0"/>
    <p:restoredTop sz="92857" autoAdjust="0"/>
  </p:normalViewPr>
  <p:slideViewPr>
    <p:cSldViewPr snapToGrid="0">
      <p:cViewPr varScale="1">
        <p:scale>
          <a:sx n="103" d="100"/>
          <a:sy n="103" d="100"/>
        </p:scale>
        <p:origin x="114" y="96"/>
      </p:cViewPr>
      <p:guideLst>
        <p:guide orient="horz" pos="2160"/>
        <p:guide pos="5616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26" Type="http://schemas.openxmlformats.org/officeDocument/2006/relationships/slide" Target="slides/slide18.xml"/><Relationship Id="rId39" Type="http://schemas.openxmlformats.org/officeDocument/2006/relationships/commentAuthors" Target="commentAuthors.xml"/><Relationship Id="rId21" Type="http://schemas.openxmlformats.org/officeDocument/2006/relationships/slide" Target="slides/slide13.xml"/><Relationship Id="rId34" Type="http://schemas.openxmlformats.org/officeDocument/2006/relationships/slide" Target="slides/slide26.xml"/><Relationship Id="rId42" Type="http://schemas.openxmlformats.org/officeDocument/2006/relationships/theme" Target="theme/theme1.xml"/><Relationship Id="rId7" Type="http://schemas.openxmlformats.org/officeDocument/2006/relationships/slideMaster" Target="slideMasters/slideMaster4.xml"/><Relationship Id="rId2" Type="http://schemas.openxmlformats.org/officeDocument/2006/relationships/customXml" Target="../customXml/item2.xml"/><Relationship Id="rId16" Type="http://schemas.openxmlformats.org/officeDocument/2006/relationships/slide" Target="slides/slide8.xml"/><Relationship Id="rId29" Type="http://schemas.openxmlformats.org/officeDocument/2006/relationships/slide" Target="slides/slide2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3.xml"/><Relationship Id="rId24" Type="http://schemas.openxmlformats.org/officeDocument/2006/relationships/slide" Target="slides/slide16.xml"/><Relationship Id="rId32" Type="http://schemas.openxmlformats.org/officeDocument/2006/relationships/slide" Target="slides/slide24.xml"/><Relationship Id="rId37" Type="http://schemas.openxmlformats.org/officeDocument/2006/relationships/notesMaster" Target="notesMasters/notesMaster1.xml"/><Relationship Id="rId40" Type="http://schemas.openxmlformats.org/officeDocument/2006/relationships/presProps" Target="presProps.xml"/><Relationship Id="rId45" Type="http://schemas.microsoft.com/office/2018/10/relationships/authors" Target="author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7.xml"/><Relationship Id="rId23" Type="http://schemas.openxmlformats.org/officeDocument/2006/relationships/slide" Target="slides/slide15.xml"/><Relationship Id="rId28" Type="http://schemas.openxmlformats.org/officeDocument/2006/relationships/slide" Target="slides/slide20.xml"/><Relationship Id="rId36" Type="http://schemas.openxmlformats.org/officeDocument/2006/relationships/slide" Target="slides/slide28.xml"/><Relationship Id="rId10" Type="http://schemas.openxmlformats.org/officeDocument/2006/relationships/slide" Target="slides/slide2.xml"/><Relationship Id="rId19" Type="http://schemas.openxmlformats.org/officeDocument/2006/relationships/slide" Target="slides/slide11.xml"/><Relationship Id="rId31" Type="http://schemas.openxmlformats.org/officeDocument/2006/relationships/slide" Target="slides/slide23.xml"/><Relationship Id="rId44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slide" Target="slides/slide14.xml"/><Relationship Id="rId27" Type="http://schemas.openxmlformats.org/officeDocument/2006/relationships/slide" Target="slides/slide19.xml"/><Relationship Id="rId30" Type="http://schemas.openxmlformats.org/officeDocument/2006/relationships/slide" Target="slides/slide22.xml"/><Relationship Id="rId35" Type="http://schemas.openxmlformats.org/officeDocument/2006/relationships/slide" Target="slides/slide27.xml"/><Relationship Id="rId43" Type="http://schemas.openxmlformats.org/officeDocument/2006/relationships/tableStyles" Target="tableStyles.xml"/><Relationship Id="rId8" Type="http://schemas.openxmlformats.org/officeDocument/2006/relationships/slideMaster" Target="slideMasters/slideMaster5.xml"/><Relationship Id="rId3" Type="http://schemas.openxmlformats.org/officeDocument/2006/relationships/customXml" Target="../customXml/item3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5" Type="http://schemas.openxmlformats.org/officeDocument/2006/relationships/slide" Target="slides/slide17.xml"/><Relationship Id="rId33" Type="http://schemas.openxmlformats.org/officeDocument/2006/relationships/slide" Target="slides/slide25.xml"/><Relationship Id="rId38" Type="http://schemas.openxmlformats.org/officeDocument/2006/relationships/handoutMaster" Target="handoutMasters/handoutMaster1.xml"/><Relationship Id="rId20" Type="http://schemas.openxmlformats.org/officeDocument/2006/relationships/slide" Target="slides/slide12.xml"/><Relationship Id="rId41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8657301-5552-4B00-BA80-CA38854CFBFD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0709EC2-0EB3-4692-9773-C3E6263CFBDD}">
      <dgm:prSet custT="1"/>
      <dgm:spPr/>
      <dgm:t>
        <a:bodyPr/>
        <a:lstStyle/>
        <a:p>
          <a:r>
            <a:rPr lang="en-US" sz="2400">
              <a:solidFill>
                <a:schemeClr val="bg2"/>
              </a:solidFill>
            </a:rPr>
            <a:t>Burden of noninvasive disease manifestations often underestimated</a:t>
          </a:r>
        </a:p>
      </dgm:t>
    </dgm:pt>
    <dgm:pt modelId="{247ADB1B-7B2F-4FDF-BA05-75FDD5F8D719}" type="parTrans" cxnId="{31DBA95C-71A5-4EB8-ABA4-276A8B72DA17}">
      <dgm:prSet/>
      <dgm:spPr/>
      <dgm:t>
        <a:bodyPr/>
        <a:lstStyle/>
        <a:p>
          <a:endParaRPr lang="en-US"/>
        </a:p>
      </dgm:t>
    </dgm:pt>
    <dgm:pt modelId="{19F441D6-45E7-48C9-84D7-EABFE6CE74EA}" type="sibTrans" cxnId="{31DBA95C-71A5-4EB8-ABA4-276A8B72DA17}">
      <dgm:prSet/>
      <dgm:spPr/>
      <dgm:t>
        <a:bodyPr/>
        <a:lstStyle/>
        <a:p>
          <a:endParaRPr lang="en-US"/>
        </a:p>
      </dgm:t>
    </dgm:pt>
    <dgm:pt modelId="{8F8C7544-E2EC-4088-AA34-2E06AD6E91C9}">
      <dgm:prSet phldrT="[Text]" custT="1"/>
      <dgm:spPr/>
      <dgm:t>
        <a:bodyPr/>
        <a:lstStyle/>
        <a:p>
          <a:r>
            <a:rPr lang="en-US" sz="2400">
              <a:solidFill>
                <a:schemeClr val="bg2"/>
              </a:solidFill>
            </a:rPr>
            <a:t>Nonbacteremic pneumonia makes up a large proportion of cases</a:t>
          </a:r>
        </a:p>
      </dgm:t>
    </dgm:pt>
    <dgm:pt modelId="{ECDC0304-154D-4FE6-96C5-A99C52943DDE}" type="parTrans" cxnId="{EE46BB9C-065B-4B5E-AEDF-C2E1F83F780D}">
      <dgm:prSet/>
      <dgm:spPr/>
      <dgm:t>
        <a:bodyPr/>
        <a:lstStyle/>
        <a:p>
          <a:endParaRPr lang="en-US"/>
        </a:p>
      </dgm:t>
    </dgm:pt>
    <dgm:pt modelId="{E5F697A0-EF7B-4243-9A8F-6864B3A5E3C8}" type="sibTrans" cxnId="{EE46BB9C-065B-4B5E-AEDF-C2E1F83F780D}">
      <dgm:prSet/>
      <dgm:spPr/>
      <dgm:t>
        <a:bodyPr/>
        <a:lstStyle/>
        <a:p>
          <a:endParaRPr lang="en-US"/>
        </a:p>
      </dgm:t>
    </dgm:pt>
    <dgm:pt modelId="{9BD629D0-224B-42C2-803B-9A4DCCA6800F}">
      <dgm:prSet phldrT="[Text]" phldr="0" custT="1"/>
      <dgm:spPr/>
      <dgm:t>
        <a:bodyPr/>
        <a:lstStyle/>
        <a:p>
          <a:r>
            <a:rPr lang="en-US" sz="2200"/>
            <a:t>Harder to confirm microbiologically but contribute heavily to hospitalizations and mortality</a:t>
          </a:r>
        </a:p>
      </dgm:t>
    </dgm:pt>
    <dgm:pt modelId="{BBC79C1E-3382-4853-A0BD-B8BDFBB0AD6E}" type="parTrans" cxnId="{004F6C11-66CC-45B7-9B1B-1A83F8789FC6}">
      <dgm:prSet/>
      <dgm:spPr/>
      <dgm:t>
        <a:bodyPr/>
        <a:lstStyle/>
        <a:p>
          <a:endParaRPr lang="en-US"/>
        </a:p>
      </dgm:t>
    </dgm:pt>
    <dgm:pt modelId="{0FBBF3DC-8818-4A97-B8B4-B723848415BA}" type="sibTrans" cxnId="{004F6C11-66CC-45B7-9B1B-1A83F8789FC6}">
      <dgm:prSet/>
      <dgm:spPr/>
      <dgm:t>
        <a:bodyPr/>
        <a:lstStyle/>
        <a:p>
          <a:endParaRPr lang="en-US"/>
        </a:p>
      </dgm:t>
    </dgm:pt>
    <dgm:pt modelId="{0F6643A3-F690-4BA2-8B72-912A52015B66}" type="pres">
      <dgm:prSet presAssocID="{48657301-5552-4B00-BA80-CA38854CFBFD}" presName="linear" presStyleCnt="0">
        <dgm:presLayoutVars>
          <dgm:animLvl val="lvl"/>
          <dgm:resizeHandles val="exact"/>
        </dgm:presLayoutVars>
      </dgm:prSet>
      <dgm:spPr/>
    </dgm:pt>
    <dgm:pt modelId="{D37E016D-6B29-4961-8BEB-391D3A14EBD0}" type="pres">
      <dgm:prSet presAssocID="{20709EC2-0EB3-4692-9773-C3E6263CFBDD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5435B14D-6AEC-4601-A295-332C15EB9513}" type="pres">
      <dgm:prSet presAssocID="{19F441D6-45E7-48C9-84D7-EABFE6CE74EA}" presName="spacer" presStyleCnt="0"/>
      <dgm:spPr/>
    </dgm:pt>
    <dgm:pt modelId="{ED00CD96-CD3D-4C85-A0DD-204240EAC9EB}" type="pres">
      <dgm:prSet presAssocID="{8F8C7544-E2EC-4088-AA34-2E06AD6E91C9}" presName="parentText" presStyleLbl="node1" presStyleIdx="1" presStyleCnt="2">
        <dgm:presLayoutVars>
          <dgm:chMax val="0"/>
          <dgm:bulletEnabled val="1"/>
        </dgm:presLayoutVars>
      </dgm:prSet>
      <dgm:spPr/>
    </dgm:pt>
    <dgm:pt modelId="{D72722CB-7C47-4ED3-AF1B-18F942236E9D}" type="pres">
      <dgm:prSet presAssocID="{8F8C7544-E2EC-4088-AA34-2E06AD6E91C9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004F6C11-66CC-45B7-9B1B-1A83F8789FC6}" srcId="{8F8C7544-E2EC-4088-AA34-2E06AD6E91C9}" destId="{9BD629D0-224B-42C2-803B-9A4DCCA6800F}" srcOrd="0" destOrd="0" parTransId="{BBC79C1E-3382-4853-A0BD-B8BDFBB0AD6E}" sibTransId="{0FBBF3DC-8818-4A97-B8B4-B723848415BA}"/>
    <dgm:cxn modelId="{31DBA95C-71A5-4EB8-ABA4-276A8B72DA17}" srcId="{48657301-5552-4B00-BA80-CA38854CFBFD}" destId="{20709EC2-0EB3-4692-9773-C3E6263CFBDD}" srcOrd="0" destOrd="0" parTransId="{247ADB1B-7B2F-4FDF-BA05-75FDD5F8D719}" sibTransId="{19F441D6-45E7-48C9-84D7-EABFE6CE74EA}"/>
    <dgm:cxn modelId="{C31C3C42-9D77-42BA-BFF3-11D2B14E5C43}" type="presOf" srcId="{9BD629D0-224B-42C2-803B-9A4DCCA6800F}" destId="{D72722CB-7C47-4ED3-AF1B-18F942236E9D}" srcOrd="0" destOrd="0" presId="urn:microsoft.com/office/officeart/2005/8/layout/vList2"/>
    <dgm:cxn modelId="{A318774F-9954-486A-8806-7A878ECE7C43}" type="presOf" srcId="{8F8C7544-E2EC-4088-AA34-2E06AD6E91C9}" destId="{ED00CD96-CD3D-4C85-A0DD-204240EAC9EB}" srcOrd="0" destOrd="0" presId="urn:microsoft.com/office/officeart/2005/8/layout/vList2"/>
    <dgm:cxn modelId="{EE46BB9C-065B-4B5E-AEDF-C2E1F83F780D}" srcId="{48657301-5552-4B00-BA80-CA38854CFBFD}" destId="{8F8C7544-E2EC-4088-AA34-2E06AD6E91C9}" srcOrd="1" destOrd="0" parTransId="{ECDC0304-154D-4FE6-96C5-A99C52943DDE}" sibTransId="{E5F697A0-EF7B-4243-9A8F-6864B3A5E3C8}"/>
    <dgm:cxn modelId="{19AE58D7-E099-4B1A-9846-4B5D01854E30}" type="presOf" srcId="{20709EC2-0EB3-4692-9773-C3E6263CFBDD}" destId="{D37E016D-6B29-4961-8BEB-391D3A14EBD0}" srcOrd="0" destOrd="0" presId="urn:microsoft.com/office/officeart/2005/8/layout/vList2"/>
    <dgm:cxn modelId="{3210E7F5-24E4-4272-9E1E-185A59FF462C}" type="presOf" srcId="{48657301-5552-4B00-BA80-CA38854CFBFD}" destId="{0F6643A3-F690-4BA2-8B72-912A52015B66}" srcOrd="0" destOrd="0" presId="urn:microsoft.com/office/officeart/2005/8/layout/vList2"/>
    <dgm:cxn modelId="{A9DB7572-F738-4F9C-B618-C453B8EFBA5D}" type="presParOf" srcId="{0F6643A3-F690-4BA2-8B72-912A52015B66}" destId="{D37E016D-6B29-4961-8BEB-391D3A14EBD0}" srcOrd="0" destOrd="0" presId="urn:microsoft.com/office/officeart/2005/8/layout/vList2"/>
    <dgm:cxn modelId="{3EFB36D3-04A9-4246-B5B1-8EA9430A9456}" type="presParOf" srcId="{0F6643A3-F690-4BA2-8B72-912A52015B66}" destId="{5435B14D-6AEC-4601-A295-332C15EB9513}" srcOrd="1" destOrd="0" presId="urn:microsoft.com/office/officeart/2005/8/layout/vList2"/>
    <dgm:cxn modelId="{7AD49A0F-F06A-4B9D-9478-8FE0C9992F6F}" type="presParOf" srcId="{0F6643A3-F690-4BA2-8B72-912A52015B66}" destId="{ED00CD96-CD3D-4C85-A0DD-204240EAC9EB}" srcOrd="2" destOrd="0" presId="urn:microsoft.com/office/officeart/2005/8/layout/vList2"/>
    <dgm:cxn modelId="{18472FBD-19BF-4626-94F4-C7854ED1E442}" type="presParOf" srcId="{0F6643A3-F690-4BA2-8B72-912A52015B66}" destId="{D72722CB-7C47-4ED3-AF1B-18F942236E9D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7E016D-6B29-4961-8BEB-391D3A14EBD0}">
      <dsp:nvSpPr>
        <dsp:cNvPr id="0" name=""/>
        <dsp:cNvSpPr/>
      </dsp:nvSpPr>
      <dsp:spPr>
        <a:xfrm>
          <a:off x="0" y="528680"/>
          <a:ext cx="11739563" cy="12168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1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>
              <a:solidFill>
                <a:schemeClr val="bg2"/>
              </a:solidFill>
            </a:rPr>
            <a:t>Burden of noninvasive disease manifestations often underestimated</a:t>
          </a:r>
        </a:p>
      </dsp:txBody>
      <dsp:txXfrm>
        <a:off x="59399" y="588079"/>
        <a:ext cx="11620765" cy="1098002"/>
      </dsp:txXfrm>
    </dsp:sp>
    <dsp:sp modelId="{ED00CD96-CD3D-4C85-A0DD-204240EAC9EB}">
      <dsp:nvSpPr>
        <dsp:cNvPr id="0" name=""/>
        <dsp:cNvSpPr/>
      </dsp:nvSpPr>
      <dsp:spPr>
        <a:xfrm>
          <a:off x="0" y="1932681"/>
          <a:ext cx="11739563" cy="12168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1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>
              <a:solidFill>
                <a:schemeClr val="bg2"/>
              </a:solidFill>
            </a:rPr>
            <a:t>Nonbacteremic pneumonia makes up a large proportion of cases</a:t>
          </a:r>
        </a:p>
      </dsp:txBody>
      <dsp:txXfrm>
        <a:off x="59399" y="1992080"/>
        <a:ext cx="11620765" cy="1098002"/>
      </dsp:txXfrm>
    </dsp:sp>
    <dsp:sp modelId="{D72722CB-7C47-4ED3-AF1B-18F942236E9D}">
      <dsp:nvSpPr>
        <dsp:cNvPr id="0" name=""/>
        <dsp:cNvSpPr/>
      </dsp:nvSpPr>
      <dsp:spPr>
        <a:xfrm>
          <a:off x="0" y="3149481"/>
          <a:ext cx="11739563" cy="10764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72731" tIns="27940" rIns="156464" bIns="27940" numCol="1" spcCol="1270" anchor="t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200" kern="1200"/>
            <a:t>Harder to confirm microbiologically but contribute heavily to hospitalizations and mortality</a:t>
          </a:r>
        </a:p>
      </dsp:txBody>
      <dsp:txXfrm>
        <a:off x="0" y="3149481"/>
        <a:ext cx="11739563" cy="10764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6D6295AA-8BC6-76D6-5301-40B4C61A61D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7A14347-B02D-AA1C-D632-503424B7161F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1D2224-C142-D340-8C20-FDA351C18439}" type="datetimeFigureOut">
              <a:rPr lang="en-US" smtClean="0"/>
              <a:t>6/4/2026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3873AE1-B2D1-E24D-7843-3CD4FC731EB4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04A4AC3-1E30-89B5-132A-71C2F9DEB968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196A6F-EB25-094F-87AE-1757368BFC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6325478"/>
      </p:ext>
    </p:extLst>
  </p:cSld>
  <p:clrMap bg1="lt1" tx1="dk1" bg2="lt2" tx2="dk2" accent1="accent1" accent2="accent2" accent3="accent3" accent4="accent4" accent5="accent5" accent6="accent6" hlink="hlink" folHlink="folHlink"/>
  <p:extLst>
    <p:ext uri="{56416CCD-93CA-4268-BC5B-53C4BB910035}">
      <p15:sldGuideLst xmlns:p15="http://schemas.microsoft.com/office/powerpoint/2012/main">
        <p15:guide id="1" orient="horz" pos="2880" userDrawn="1">
          <p15:clr>
            <a:srgbClr val="F26B43"/>
          </p15:clr>
        </p15:guide>
        <p15:guide id="2" pos="2160" userDrawn="1">
          <p15:clr>
            <a:srgbClr val="F26B43"/>
          </p15:clr>
        </p15:guide>
      </p15:sldGuideLst>
    </p:ext>
  </p:extLst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Poppins" panose="00000500000000000000" pitchFamily="2" charset="0"/>
              </a:defRPr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Poppins" panose="00000500000000000000" pitchFamily="2" charset="0"/>
              </a:defRPr>
            </a:lvl1pPr>
          </a:lstStyle>
          <a:p>
            <a:fld id="{F223A16C-7964-42FA-905D-8FE7FD8AE7E7}" type="datetimeFigureOut">
              <a:rPr lang="en-US" smtClean="0"/>
              <a:pPr/>
              <a:t>6/4/2026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Poppins" panose="00000500000000000000" pitchFamily="2" charset="0"/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Poppins" panose="00000500000000000000" pitchFamily="2" charset="0"/>
              </a:defRPr>
            </a:lvl1pPr>
          </a:lstStyle>
          <a:p>
            <a:fld id="{F239CF04-E0F8-4858-A4FE-0F88DB49375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07934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Poppins" panose="00000500000000000000" pitchFamily="2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Poppins" panose="00000500000000000000" pitchFamily="2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Poppins" panose="00000500000000000000" pitchFamily="2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Poppins" panose="00000500000000000000" pitchFamily="2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Poppins" panose="00000500000000000000" pitchFamily="2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FB72F01-6714-4A31-8C22-8E0F1B091B56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oppins" panose="00000500000000000000" pitchFamily="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9444594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>
            <a:extLst>
              <a:ext uri="{FF2B5EF4-FFF2-40B4-BE49-F238E27FC236}">
                <a16:creationId xmlns:a16="http://schemas.microsoft.com/office/drawing/2014/main" id="{CE1430B1-CEB6-411F-8E94-BFC407C4EE5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55C8260-42BC-4921-8D33-58809AC7BE3C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37891" name="Rectangle 2">
            <a:extLst>
              <a:ext uri="{FF2B5EF4-FFF2-40B4-BE49-F238E27FC236}">
                <a16:creationId xmlns:a16="http://schemas.microsoft.com/office/drawing/2014/main" id="{63A693D7-D1F8-4EC5-A8E3-A7825DFC089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58788" y="720725"/>
            <a:ext cx="6400800" cy="3600450"/>
          </a:xfrm>
          <a:ln/>
        </p:spPr>
      </p:sp>
      <p:sp>
        <p:nvSpPr>
          <p:cNvPr id="37892" name="Rectangle 3">
            <a:extLst>
              <a:ext uri="{FF2B5EF4-FFF2-40B4-BE49-F238E27FC236}">
                <a16:creationId xmlns:a16="http://schemas.microsoft.com/office/drawing/2014/main" id="{ED738D61-216E-45D5-96FA-B18A5BC2529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76313" y="4560888"/>
            <a:ext cx="5362575" cy="4319587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altLang="en-US">
                <a:latin typeface="Arial" panose="020B0604020202020204" pitchFamily="34" charset="0"/>
              </a:rPr>
              <a:t>Disclaimer: The materials published on the </a:t>
            </a:r>
            <a:r>
              <a:rPr lang="en-GB" altLang="en-US" err="1">
                <a:latin typeface="Arial" panose="020B0604020202020204" pitchFamily="34" charset="0"/>
              </a:rPr>
              <a:t>Decera</a:t>
            </a:r>
            <a:r>
              <a:rPr lang="en-GB" altLang="en-US">
                <a:latin typeface="Arial" panose="020B0604020202020204" pitchFamily="34" charset="0"/>
              </a:rPr>
              <a:t> Clinical Education website reflect the views of the authors of the </a:t>
            </a:r>
            <a:r>
              <a:rPr lang="en-GB" altLang="en-US" err="1">
                <a:latin typeface="Arial" panose="020B0604020202020204" pitchFamily="34" charset="0"/>
              </a:rPr>
              <a:t>Decera</a:t>
            </a:r>
            <a:r>
              <a:rPr lang="en-GB" altLang="en-US">
                <a:latin typeface="Arial" panose="020B0604020202020204" pitchFamily="34" charset="0"/>
              </a:rPr>
              <a:t> Clinical Education material, not those of </a:t>
            </a:r>
            <a:r>
              <a:rPr lang="en-GB" altLang="en-US" err="1">
                <a:latin typeface="Arial" panose="020B0604020202020204" pitchFamily="34" charset="0"/>
              </a:rPr>
              <a:t>Decera</a:t>
            </a:r>
            <a:r>
              <a:rPr lang="en-GB" altLang="en-US">
                <a:latin typeface="Arial" panose="020B0604020202020204" pitchFamily="34" charset="0"/>
              </a:rPr>
              <a:t> Clinical Education, the CME providers, or the companies providing educational grants. The materials may discuss uses and dosages for therapeutic products that have not been approved by the FDA. A qualified healthcare professional should be consulted before using any therapeutic product discussed. Readers should verify all information and data before treating patients or using any therapies described in these materials.</a:t>
            </a:r>
            <a:endParaRPr lang="en-US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714130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dirty="0"/>
              <a:t>ART, antiretroviral therapy; LA, long-acting; PrEP, pre-exposure prophylaxis.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FB72F01-6714-4A31-8C22-8E0F1B091B56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oppins" panose="00000500000000000000" pitchFamily="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529382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b="0" i="0" kern="1200">
              <a:solidFill>
                <a:schemeClr val="tx1"/>
              </a:solidFill>
              <a:effectLst/>
              <a:latin typeface="Poppins" panose="00000500000000000000" pitchFamily="2" charset="0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39CF04-E0F8-4858-A4FE-0F88DB493753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596919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876F19-F58F-8DB7-19EB-785B1A913A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4682513-4843-8EEE-3419-9D254F60124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557BD05-E14C-8ED8-3347-3DC6061903B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/>
              <a:t>CAP, community-acquired pneumonia; IPD, invasive pneumococcal disease.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8D70A4A-B8E3-984B-DA3C-53559828ED0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FB72F01-6714-4A31-8C22-8E0F1B091B56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309748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84AA71-0129-C764-E85A-C27A6184B4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ECCE5C3-ADB5-F76D-8C45-D440628C04C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EB415F9-98B2-061B-253C-E2B215CAA26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3970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tabLst/>
              <a:defRPr/>
            </a:pPr>
            <a:endParaRPr lang="en-US" i="1"/>
          </a:p>
        </p:txBody>
      </p:sp>
    </p:spTree>
    <p:extLst>
      <p:ext uri="{BB962C8B-B14F-4D97-AF65-F5344CB8AC3E}">
        <p14:creationId xmlns:p14="http://schemas.microsoft.com/office/powerpoint/2010/main" val="141086453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39CF04-E0F8-4858-A4FE-0F88DB493753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257078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/>
              <a:t>COPD, chronic obstructive pulmonary disease; CSF, cerebrospinal fluid.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39CF04-E0F8-4858-A4FE-0F88DB493753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30223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39CF04-E0F8-4858-A4FE-0F88DB493753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635479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en-US" i="1">
                <a:effectLst/>
              </a:rPr>
              <a:t>PCV, pneumococcal conjugate vaccine; PPSV, pneumococcal polysaccharide vaccine.</a:t>
            </a:r>
            <a:endParaRPr lang="en-US" sz="1200" i="1" ker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fld id="{2FB72F01-6714-4A31-8C22-8E0F1B091B56}" type="slidenum">
              <a:rPr kumimoji="0" lang="en-US" altLang="en-US" sz="1867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t>12</a:t>
            </a:fld>
            <a:endParaRPr kumimoji="0" lang="en-US" altLang="en-US" sz="1867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20186336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/>
              <a:t>IPD, invasive pneumococcal disease.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239CF04-E0F8-4858-A4FE-0F88DB49375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oppins" panose="00000500000000000000" pitchFamily="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8793107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D06C5F-4415-F50D-F9AF-2D395B1538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77A9ECA-CA6E-B711-3F0D-4749CCD54C6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88F0F6B-0665-0ABA-0621-A7D55B0580F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3970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tabLst/>
              <a:defRPr/>
            </a:pPr>
            <a:r>
              <a:rPr lang="en-US" i="1">
                <a:effectLst/>
              </a:rPr>
              <a:t>PCV, pneumococcal conjugate vaccine; PPSV, pneumococcal polysaccharide vaccine.</a:t>
            </a:r>
            <a:endParaRPr lang="en-US"/>
          </a:p>
          <a:p>
            <a:pPr marL="139700" indent="0">
              <a:buNone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354506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3A8340-413E-8443-6098-E2CA066EA6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D311EE9-1FCD-B52D-3B06-868FC30DE1C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55D7A5D-2034-F82D-CAE7-E3556E76813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3970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tabLst/>
              <a:defRPr/>
            </a:pPr>
            <a:r>
              <a:rPr lang="en-US" i="1">
                <a:effectLst/>
              </a:rPr>
              <a:t>PCV, pneumococcal conjugate vaccine.</a:t>
            </a:r>
            <a:endParaRPr lang="en-US"/>
          </a:p>
          <a:p>
            <a:pPr marL="139700" indent="0">
              <a:buNone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142927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>
                <a:effectLst/>
              </a:rPr>
              <a:t>PCV, pneumococcal conjugate vaccine; PPSV, pneumococcal polysaccharide vaccine.</a:t>
            </a:r>
            <a:endParaRPr lang="en-US"/>
          </a:p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239CF04-E0F8-4858-A4FE-0F88DB49375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oppins" panose="00000500000000000000" pitchFamily="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0548801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/>
              <a:t>CSF, cerebrospinal fluid; </a:t>
            </a:r>
            <a:r>
              <a:rPr lang="en-US" i="1">
                <a:effectLst/>
              </a:rPr>
              <a:t>PCV, pneumococcal conjugate vaccine; PPSV, pneumococcal polysaccharide vaccine.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i="1">
              <a:effectLst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239CF04-E0F8-4858-A4FE-0F88DB49375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oppins" panose="00000500000000000000" pitchFamily="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0151425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>
                <a:effectLst/>
              </a:rPr>
              <a:t>PCV, pneumococcal conjugate vaccine; PPSV, pneumococcal polysaccharide vaccine.</a:t>
            </a:r>
            <a:endParaRPr lang="en-US"/>
          </a:p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239CF04-E0F8-4858-A4FE-0F88DB49375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oppins" panose="00000500000000000000" pitchFamily="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0415679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>
                <a:effectLst/>
              </a:rPr>
              <a:t>PCV, pneumococcal conjugate vaccine; PPSV, pneumococcal polysaccharide vaccine.</a:t>
            </a:r>
            <a:endParaRPr lang="en-US"/>
          </a:p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FB72F01-6714-4A31-8C22-8E0F1B091B56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oppins" panose="00000500000000000000" pitchFamily="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448216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401111-25B3-5B39-9F5E-5DCC78A8CC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B315C5A-31B0-92CD-3B59-EB9AF5D2F9A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4338F28-6100-A001-0868-D082D3B2293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>
                <a:effectLst/>
              </a:rPr>
              <a:t>IPD, invasive pneumococcal disease; PCV, pneumococcal conjugate vaccine; PPSV, pneumococcal polysaccharide vaccine.</a:t>
            </a:r>
            <a:endParaRPr lang="en-US"/>
          </a:p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F71B41F-C741-CD59-3DA6-9A80A748C54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FB72F01-6714-4A31-8C22-8E0F1B091B56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oppins" panose="00000500000000000000" pitchFamily="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5157846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>
                <a:effectLst/>
              </a:rPr>
              <a:t>CSF, cerebrospinal fluid; PCV, pneumococcal conjugate vaccine; PPSV, pneumococcal polysaccharide vaccine.</a:t>
            </a:r>
            <a:endParaRPr lang="en-US"/>
          </a:p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39CF04-E0F8-4858-A4FE-0F88DB493753}" type="slidenum">
              <a:rPr lang="en-US" smtClean="0"/>
              <a:pPr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27334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0E31FD-FCBB-19FE-B58C-BBFE5BCAEC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A7A646B-D429-3936-432B-1A2262BACCD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8D7DB41-2A53-2AAF-3D25-5D10944C258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/>
              <a:t>CSF, cerebrospinal fluid; </a:t>
            </a:r>
            <a:r>
              <a:rPr lang="en-US" i="1">
                <a:effectLst/>
              </a:rPr>
              <a:t>PCV, pneumococcal conjugate vaccine; PPSV, pneumococcal polysaccharide vaccine.</a:t>
            </a:r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4B2ABF5-B082-85A5-76D9-AD557373979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239CF04-E0F8-4858-A4FE-0F88DB49375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oppins" panose="00000500000000000000" pitchFamily="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4962071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>
                <a:effectLst/>
              </a:rPr>
              <a:t>PCV, pneumococcal conjugate vaccine; PPSV, pneumococcal polysaccharide vaccine.</a:t>
            </a:r>
            <a:endParaRPr lang="en-US"/>
          </a:p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39CF04-E0F8-4858-A4FE-0F88DB493753}" type="slidenum">
              <a:rPr lang="en-US" smtClean="0"/>
              <a:pPr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176991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23CBFF-8642-BBC8-FBB0-F5FA80ECA4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FF3B844-7B6F-B433-B249-857FEA77E84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96F26AE-F1BC-377B-3F74-D520A53C2CC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>
                <a:effectLst/>
              </a:rPr>
              <a:t>PCV, pneumococcal conjugate vaccine; PPSV, pneumococcal polysaccharide vaccine.</a:t>
            </a:r>
            <a:endParaRPr lang="en-US"/>
          </a:p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EF746C5-F56F-8DB4-395A-3943BD9626A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239CF04-E0F8-4858-A4FE-0F88DB49375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oppins" panose="00000500000000000000" pitchFamily="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046730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>
                <a:effectLst/>
              </a:rPr>
              <a:t>PCV, pneumococcal conjugate vaccine; PPSV, pneumococcal polysaccharide vaccine.</a:t>
            </a:r>
            <a:endParaRPr lang="en-US"/>
          </a:p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39CF04-E0F8-4858-A4FE-0F88DB493753}" type="slidenum">
              <a:rPr lang="en-US" smtClean="0"/>
              <a:pPr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355302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B2E0FF-1EE7-2C77-CCA2-6E5E039AF6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1BBEFD6-9467-DB3D-50F2-CE274D9E56B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25782F5-7EEA-58DC-E843-C8A88AE8264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>
                <a:effectLst/>
              </a:rPr>
              <a:t>PCV, pneumococcal conjugate vaccine; PPSV, pneumococcal polysaccharide vaccine.</a:t>
            </a:r>
            <a:endParaRPr lang="en-US"/>
          </a:p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713D045-8D87-AE1B-6BCE-5FA3F5D84FB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239CF04-E0F8-4858-A4FE-0F88DB49375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oppins" panose="00000500000000000000" pitchFamily="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7533485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09CE00-A7DF-9A55-6939-73D3266446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F7A15B5-DCCE-3437-481E-BA12B6C9FBD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9D7D877-084A-51CB-0F10-09CFA704235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>
                <a:effectLst/>
              </a:rPr>
              <a:t>PCV, pneumococcal conjugate vaccine; PPSV, pneumococcal polysaccharide vaccine.</a:t>
            </a:r>
            <a:endParaRPr lang="en-US"/>
          </a:p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5169DE7-F4D7-4003-BB41-59B2F4BDBB4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239CF04-E0F8-4858-A4FE-0F88DB49375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oppins" panose="00000500000000000000" pitchFamily="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04174889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>
            <a:extLst>
              <a:ext uri="{FF2B5EF4-FFF2-40B4-BE49-F238E27FC236}">
                <a16:creationId xmlns:a16="http://schemas.microsoft.com/office/drawing/2014/main" id="{F534A179-E39B-41F6-A134-70AD6437456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2293E11-97E1-4AFF-B992-260501D5E438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3491" name="Rectangle 2">
            <a:extLst>
              <a:ext uri="{FF2B5EF4-FFF2-40B4-BE49-F238E27FC236}">
                <a16:creationId xmlns:a16="http://schemas.microsoft.com/office/drawing/2014/main" id="{3671BDAA-FAED-47D2-81E5-5DBE3E10D80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58788" y="720725"/>
            <a:ext cx="6400800" cy="3600450"/>
          </a:xfrm>
          <a:ln/>
        </p:spPr>
        <p:txBody>
          <a:bodyPr/>
          <a:lstStyle/>
          <a:p>
            <a:endParaRPr lang="en-US"/>
          </a:p>
        </p:txBody>
      </p:sp>
      <p:sp>
        <p:nvSpPr>
          <p:cNvPr id="63492" name="Rectangle 3">
            <a:extLst>
              <a:ext uri="{FF2B5EF4-FFF2-40B4-BE49-F238E27FC236}">
                <a16:creationId xmlns:a16="http://schemas.microsoft.com/office/drawing/2014/main" id="{6D7C1693-38A2-462F-B2C4-8F8BC625054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3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3.xml"/><Relationship Id="rId6" Type="http://schemas.openxmlformats.org/officeDocument/2006/relationships/image" Target="../media/image2.svg"/><Relationship Id="rId5" Type="http://schemas.openxmlformats.org/officeDocument/2006/relationships/image" Target="../media/image1.png"/><Relationship Id="rId4" Type="http://schemas.openxmlformats.org/officeDocument/2006/relationships/hyperlink" Target="https://www.clinicaloptions.com/" TargetMode="External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4.xml"/></Relationships>
</file>

<file path=ppt/slideLayouts/_rels/slideLayout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.xml"/></Relationships>
</file>

<file path=ppt/slideLayouts/_rels/slideLayout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Master" Target="../slideMasters/slideMaster4.xml"/><Relationship Id="rId1" Type="http://schemas.openxmlformats.org/officeDocument/2006/relationships/themeOverride" Target="../theme/themeOverride1.xml"/><Relationship Id="rId6" Type="http://schemas.openxmlformats.org/officeDocument/2006/relationships/image" Target="../media/image2.svg"/><Relationship Id="rId5" Type="http://schemas.openxmlformats.org/officeDocument/2006/relationships/image" Target="../media/image1.png"/><Relationship Id="rId4" Type="http://schemas.openxmlformats.org/officeDocument/2006/relationships/image" Target="../media/image12.svg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svg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svg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5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5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 Dar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7BC9E5-5C0A-43D4-8EC3-3D19A06104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8600" y="1408551"/>
            <a:ext cx="5927895" cy="2387600"/>
          </a:xfrm>
        </p:spPr>
        <p:txBody>
          <a:bodyPr anchor="b">
            <a:noAutofit/>
          </a:bodyPr>
          <a:lstStyle>
            <a:lvl1pPr algn="l">
              <a:lnSpc>
                <a:spcPct val="90000"/>
              </a:lnSpc>
              <a:defRPr sz="3600" b="1" i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585C169-6272-457A-8024-7D541A007B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8600" y="4104609"/>
            <a:ext cx="5927895" cy="893180"/>
          </a:xfrm>
        </p:spPr>
        <p:txBody>
          <a:bodyPr>
            <a:noAutofit/>
          </a:bodyPr>
          <a:lstStyle>
            <a:lvl1pPr marL="0" indent="0" algn="l">
              <a:buNone/>
              <a:defRPr sz="150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6C212CC9-7B62-5F63-83D9-E4614FE14EB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28600" y="6053206"/>
            <a:ext cx="5927725" cy="423463"/>
          </a:xfrm>
        </p:spPr>
        <p:txBody>
          <a:bodyPr anchor="b" anchorCtr="0">
            <a:noAutofit/>
          </a:bodyPr>
          <a:lstStyle>
            <a:lvl1pPr marL="0" indent="0">
              <a:spcBef>
                <a:spcPts val="300"/>
              </a:spcBef>
              <a:buNone/>
              <a:defRPr sz="1200">
                <a:solidFill>
                  <a:schemeClr val="bg2"/>
                </a:solidFill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DAC7C68B-F1BC-3D44-17A5-8C96FD6F9FC4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103493" y="332938"/>
            <a:ext cx="4881765" cy="6097810"/>
          </a:xfrm>
          <a:custGeom>
            <a:avLst/>
            <a:gdLst>
              <a:gd name="connsiteX0" fmla="*/ 0 w 4881765"/>
              <a:gd name="connsiteY0" fmla="*/ 0 h 6097810"/>
              <a:gd name="connsiteX1" fmla="*/ 3661323 w 4881765"/>
              <a:gd name="connsiteY1" fmla="*/ 0 h 6097810"/>
              <a:gd name="connsiteX2" fmla="*/ 3661323 w 4881765"/>
              <a:gd name="connsiteY2" fmla="*/ 609782 h 6097810"/>
              <a:gd name="connsiteX3" fmla="*/ 4271538 w 4881765"/>
              <a:gd name="connsiteY3" fmla="*/ 0 h 6097810"/>
              <a:gd name="connsiteX4" fmla="*/ 4881765 w 4881765"/>
              <a:gd name="connsiteY4" fmla="*/ 609782 h 6097810"/>
              <a:gd name="connsiteX5" fmla="*/ 4271538 w 4881765"/>
              <a:gd name="connsiteY5" fmla="*/ 1219561 h 6097810"/>
              <a:gd name="connsiteX6" fmla="*/ 4881765 w 4881765"/>
              <a:gd name="connsiteY6" fmla="*/ 1829349 h 6097810"/>
              <a:gd name="connsiteX7" fmla="*/ 4271538 w 4881765"/>
              <a:gd name="connsiteY7" fmla="*/ 2439126 h 6097810"/>
              <a:gd name="connsiteX8" fmla="*/ 4881765 w 4881765"/>
              <a:gd name="connsiteY8" fmla="*/ 3048914 h 6097810"/>
              <a:gd name="connsiteX9" fmla="*/ 4271538 w 4881765"/>
              <a:gd name="connsiteY9" fmla="*/ 3658689 h 6097810"/>
              <a:gd name="connsiteX10" fmla="*/ 4881765 w 4881765"/>
              <a:gd name="connsiteY10" fmla="*/ 4268468 h 6097810"/>
              <a:gd name="connsiteX11" fmla="*/ 4271538 w 4881765"/>
              <a:gd name="connsiteY11" fmla="*/ 4878257 h 6097810"/>
              <a:gd name="connsiteX12" fmla="*/ 4881765 w 4881765"/>
              <a:gd name="connsiteY12" fmla="*/ 4878257 h 6097810"/>
              <a:gd name="connsiteX13" fmla="*/ 4881765 w 4881765"/>
              <a:gd name="connsiteY13" fmla="*/ 6097810 h 6097810"/>
              <a:gd name="connsiteX14" fmla="*/ 1830665 w 4881765"/>
              <a:gd name="connsiteY14" fmla="*/ 6097810 h 6097810"/>
              <a:gd name="connsiteX15" fmla="*/ 1220439 w 4881765"/>
              <a:gd name="connsiteY15" fmla="*/ 5488032 h 6097810"/>
              <a:gd name="connsiteX16" fmla="*/ 610219 w 4881765"/>
              <a:gd name="connsiteY16" fmla="*/ 6097810 h 6097810"/>
              <a:gd name="connsiteX17" fmla="*/ 0 w 4881765"/>
              <a:gd name="connsiteY17" fmla="*/ 5488032 h 6097810"/>
              <a:gd name="connsiteX18" fmla="*/ 610219 w 4881765"/>
              <a:gd name="connsiteY18" fmla="*/ 4878257 h 6097810"/>
              <a:gd name="connsiteX19" fmla="*/ 0 w 4881765"/>
              <a:gd name="connsiteY19" fmla="*/ 4268468 h 6097810"/>
              <a:gd name="connsiteX20" fmla="*/ 610219 w 4881765"/>
              <a:gd name="connsiteY20" fmla="*/ 3658689 h 6097810"/>
              <a:gd name="connsiteX21" fmla="*/ 1220439 w 4881765"/>
              <a:gd name="connsiteY21" fmla="*/ 3658689 h 6097810"/>
              <a:gd name="connsiteX22" fmla="*/ 0 w 4881765"/>
              <a:gd name="connsiteY22" fmla="*/ 2439126 h 6097810"/>
              <a:gd name="connsiteX23" fmla="*/ 0 w 4881765"/>
              <a:gd name="connsiteY23" fmla="*/ 1219561 h 6097810"/>
              <a:gd name="connsiteX24" fmla="*/ 1220439 w 4881765"/>
              <a:gd name="connsiteY24" fmla="*/ 1219561 h 6097810"/>
              <a:gd name="connsiteX25" fmla="*/ 0 w 4881765"/>
              <a:gd name="connsiteY25" fmla="*/ 0 h 6097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4881765" h="6097810">
                <a:moveTo>
                  <a:pt x="0" y="0"/>
                </a:moveTo>
                <a:lnTo>
                  <a:pt x="3661323" y="0"/>
                </a:lnTo>
                <a:lnTo>
                  <a:pt x="3661323" y="609782"/>
                </a:lnTo>
                <a:cubicBezTo>
                  <a:pt x="3661323" y="273009"/>
                  <a:pt x="3934521" y="0"/>
                  <a:pt x="4271538" y="0"/>
                </a:cubicBezTo>
                <a:cubicBezTo>
                  <a:pt x="4608555" y="0"/>
                  <a:pt x="4881765" y="273009"/>
                  <a:pt x="4881765" y="609782"/>
                </a:cubicBezTo>
                <a:cubicBezTo>
                  <a:pt x="4881765" y="946560"/>
                  <a:pt x="4608555" y="1219561"/>
                  <a:pt x="4271538" y="1219561"/>
                </a:cubicBezTo>
                <a:cubicBezTo>
                  <a:pt x="4608555" y="1219561"/>
                  <a:pt x="4881765" y="1492572"/>
                  <a:pt x="4881765" y="1829349"/>
                </a:cubicBezTo>
                <a:cubicBezTo>
                  <a:pt x="4881765" y="2166113"/>
                  <a:pt x="4608555" y="2439126"/>
                  <a:pt x="4271538" y="2439126"/>
                </a:cubicBezTo>
                <a:cubicBezTo>
                  <a:pt x="4608555" y="2439126"/>
                  <a:pt x="4881765" y="2712137"/>
                  <a:pt x="4881765" y="3048914"/>
                </a:cubicBezTo>
                <a:cubicBezTo>
                  <a:pt x="4881765" y="3385678"/>
                  <a:pt x="4608555" y="3658689"/>
                  <a:pt x="4271538" y="3658689"/>
                </a:cubicBezTo>
                <a:cubicBezTo>
                  <a:pt x="4608555" y="3658689"/>
                  <a:pt x="4881765" y="3931693"/>
                  <a:pt x="4881765" y="4268468"/>
                </a:cubicBezTo>
                <a:cubicBezTo>
                  <a:pt x="4881765" y="4605244"/>
                  <a:pt x="4608555" y="4878257"/>
                  <a:pt x="4271538" y="4878257"/>
                </a:cubicBezTo>
                <a:lnTo>
                  <a:pt x="4881765" y="4878257"/>
                </a:lnTo>
                <a:lnTo>
                  <a:pt x="4881765" y="6097810"/>
                </a:lnTo>
                <a:lnTo>
                  <a:pt x="1830665" y="6097810"/>
                </a:lnTo>
                <a:cubicBezTo>
                  <a:pt x="1493646" y="6097810"/>
                  <a:pt x="1220439" y="5824809"/>
                  <a:pt x="1220439" y="5488032"/>
                </a:cubicBezTo>
                <a:cubicBezTo>
                  <a:pt x="1220439" y="5824809"/>
                  <a:pt x="947241" y="6097810"/>
                  <a:pt x="610219" y="6097810"/>
                </a:cubicBezTo>
                <a:cubicBezTo>
                  <a:pt x="273206" y="6097810"/>
                  <a:pt x="0" y="5824809"/>
                  <a:pt x="0" y="5488032"/>
                </a:cubicBezTo>
                <a:cubicBezTo>
                  <a:pt x="0" y="5151258"/>
                  <a:pt x="273206" y="4878257"/>
                  <a:pt x="610219" y="4878257"/>
                </a:cubicBezTo>
                <a:cubicBezTo>
                  <a:pt x="273206" y="4878257"/>
                  <a:pt x="0" y="4605244"/>
                  <a:pt x="0" y="4268468"/>
                </a:cubicBezTo>
                <a:cubicBezTo>
                  <a:pt x="0" y="3931693"/>
                  <a:pt x="273206" y="3658689"/>
                  <a:pt x="610219" y="3658689"/>
                </a:cubicBezTo>
                <a:lnTo>
                  <a:pt x="1220439" y="3658689"/>
                </a:lnTo>
                <a:cubicBezTo>
                  <a:pt x="546410" y="3658689"/>
                  <a:pt x="0" y="3112675"/>
                  <a:pt x="0" y="2439126"/>
                </a:cubicBezTo>
                <a:lnTo>
                  <a:pt x="0" y="1219561"/>
                </a:lnTo>
                <a:lnTo>
                  <a:pt x="1220439" y="1219561"/>
                </a:lnTo>
                <a:cubicBezTo>
                  <a:pt x="546410" y="1219561"/>
                  <a:pt x="0" y="673546"/>
                  <a:pt x="0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/>
              <a:t>Click icon to add picture</a:t>
            </a:r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50F381EF-AF1B-8B53-5793-219C33F1B17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 bwMode="invGray">
          <a:xfrm>
            <a:off x="75548" y="246931"/>
            <a:ext cx="1817155" cy="691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200877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620C9F-1013-4B0A-9633-6F22882709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1601674"/>
            <a:ext cx="11118850" cy="559127"/>
          </a:xfrm>
        </p:spPr>
        <p:txBody>
          <a:bodyPr anchor="t" anchorCtr="0"/>
          <a:lstStyle>
            <a:lvl1pPr>
              <a:lnSpc>
                <a:spcPct val="90000"/>
              </a:lnSpc>
              <a:defRPr sz="4000">
                <a:solidFill>
                  <a:schemeClr val="tx2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grpSp>
        <p:nvGrpSpPr>
          <p:cNvPr id="67" name="Group 66">
            <a:extLst>
              <a:ext uri="{FF2B5EF4-FFF2-40B4-BE49-F238E27FC236}">
                <a16:creationId xmlns:a16="http://schemas.microsoft.com/office/drawing/2014/main" id="{00BB69D8-570D-EA94-1BF7-EB3BBCAAD0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ChangeAspect="1"/>
          </p:cNvGrpSpPr>
          <p:nvPr userDrawn="1"/>
        </p:nvGrpSpPr>
        <p:grpSpPr bwMode="gray">
          <a:xfrm>
            <a:off x="228600" y="3511756"/>
            <a:ext cx="11704320" cy="2926081"/>
            <a:chOff x="1196340" y="2508687"/>
            <a:chExt cx="10561320" cy="2640331"/>
          </a:xfrm>
        </p:grpSpPr>
        <p:sp>
          <p:nvSpPr>
            <p:cNvPr id="68" name="Freeform: Shape 67">
              <a:extLst>
                <a:ext uri="{FF2B5EF4-FFF2-40B4-BE49-F238E27FC236}">
                  <a16:creationId xmlns:a16="http://schemas.microsoft.com/office/drawing/2014/main" id="{F798754A-5374-8634-3049-49D53D5C3B28}"/>
                </a:ext>
              </a:extLst>
            </p:cNvPr>
            <p:cNvSpPr/>
            <p:nvPr/>
          </p:nvSpPr>
          <p:spPr bwMode="gray">
            <a:xfrm>
              <a:off x="1196340" y="2508689"/>
              <a:ext cx="880108" cy="880109"/>
            </a:xfrm>
            <a:custGeom>
              <a:avLst/>
              <a:gdLst>
                <a:gd name="connsiteX0" fmla="*/ 880108 w 880108"/>
                <a:gd name="connsiteY0" fmla="*/ 880109 h 880109"/>
                <a:gd name="connsiteX1" fmla="*/ 880108 w 880108"/>
                <a:gd name="connsiteY1" fmla="*/ 880109 h 880109"/>
                <a:gd name="connsiteX2" fmla="*/ 880108 w 880108"/>
                <a:gd name="connsiteY2" fmla="*/ 0 h 880109"/>
                <a:gd name="connsiteX3" fmla="*/ 0 w 880108"/>
                <a:gd name="connsiteY3" fmla="*/ 0 h 880109"/>
                <a:gd name="connsiteX4" fmla="*/ 0 w 880108"/>
                <a:gd name="connsiteY4" fmla="*/ 1 h 880109"/>
                <a:gd name="connsiteX5" fmla="*/ 880108 w 880108"/>
                <a:gd name="connsiteY5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880108" y="880109"/>
                  </a:moveTo>
                  <a:lnTo>
                    <a:pt x="880108" y="880109"/>
                  </a:lnTo>
                  <a:cubicBezTo>
                    <a:pt x="880108" y="880109"/>
                    <a:pt x="880108" y="0"/>
                    <a:pt x="880108" y="0"/>
                  </a:cubicBezTo>
                  <a:lnTo>
                    <a:pt x="0" y="0"/>
                  </a:lnTo>
                  <a:cubicBezTo>
                    <a:pt x="0" y="0"/>
                    <a:pt x="0" y="1"/>
                    <a:pt x="0" y="1"/>
                  </a:cubicBezTo>
                  <a:cubicBezTo>
                    <a:pt x="0" y="486071"/>
                    <a:pt x="394038" y="880109"/>
                    <a:pt x="880108" y="880109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9" name="Freeform: Shape 68">
              <a:extLst>
                <a:ext uri="{FF2B5EF4-FFF2-40B4-BE49-F238E27FC236}">
                  <a16:creationId xmlns:a16="http://schemas.microsoft.com/office/drawing/2014/main" id="{98CF393F-AEBD-0ACE-5FA6-C0516250BE06}"/>
                </a:ext>
              </a:extLst>
            </p:cNvPr>
            <p:cNvSpPr/>
            <p:nvPr/>
          </p:nvSpPr>
          <p:spPr bwMode="gray">
            <a:xfrm>
              <a:off x="2076450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0" name="Freeform: Shape 69">
              <a:extLst>
                <a:ext uri="{FF2B5EF4-FFF2-40B4-BE49-F238E27FC236}">
                  <a16:creationId xmlns:a16="http://schemas.microsoft.com/office/drawing/2014/main" id="{2E0685F6-B358-1036-9F72-89F75EA00EB2}"/>
                </a:ext>
              </a:extLst>
            </p:cNvPr>
            <p:cNvSpPr/>
            <p:nvPr/>
          </p:nvSpPr>
          <p:spPr bwMode="gray">
            <a:xfrm>
              <a:off x="1196340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1" name="Freeform: Shape 70">
              <a:extLst>
                <a:ext uri="{FF2B5EF4-FFF2-40B4-BE49-F238E27FC236}">
                  <a16:creationId xmlns:a16="http://schemas.microsoft.com/office/drawing/2014/main" id="{DAF74FDD-D20D-7567-2DDC-C98E3B03C1D8}"/>
                </a:ext>
              </a:extLst>
            </p:cNvPr>
            <p:cNvSpPr/>
            <p:nvPr/>
          </p:nvSpPr>
          <p:spPr bwMode="gray">
            <a:xfrm>
              <a:off x="1196340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2" name="Freeform: Shape 71">
              <a:extLst>
                <a:ext uri="{FF2B5EF4-FFF2-40B4-BE49-F238E27FC236}">
                  <a16:creationId xmlns:a16="http://schemas.microsoft.com/office/drawing/2014/main" id="{A82CC622-0DE3-2531-4D0B-4C224E8C7A1C}"/>
                </a:ext>
              </a:extLst>
            </p:cNvPr>
            <p:cNvSpPr/>
            <p:nvPr/>
          </p:nvSpPr>
          <p:spPr bwMode="gray">
            <a:xfrm rot="10800000">
              <a:off x="2956561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3" name="Freeform: Shape 72">
              <a:extLst>
                <a:ext uri="{FF2B5EF4-FFF2-40B4-BE49-F238E27FC236}">
                  <a16:creationId xmlns:a16="http://schemas.microsoft.com/office/drawing/2014/main" id="{20ABF046-8C2D-4773-6955-83FBDDFBDFEA}"/>
                </a:ext>
              </a:extLst>
            </p:cNvPr>
            <p:cNvSpPr/>
            <p:nvPr/>
          </p:nvSpPr>
          <p:spPr bwMode="gray">
            <a:xfrm rot="10800000">
              <a:off x="2956561" y="4268907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4" name="Freeform: Shape 73">
              <a:extLst>
                <a:ext uri="{FF2B5EF4-FFF2-40B4-BE49-F238E27FC236}">
                  <a16:creationId xmlns:a16="http://schemas.microsoft.com/office/drawing/2014/main" id="{B5BB9E59-A87F-4F01-E0A9-474F84D7E5C4}"/>
                </a:ext>
              </a:extLst>
            </p:cNvPr>
            <p:cNvSpPr/>
            <p:nvPr/>
          </p:nvSpPr>
          <p:spPr bwMode="gray">
            <a:xfrm>
              <a:off x="2076450" y="3388798"/>
              <a:ext cx="880109" cy="880109"/>
            </a:xfrm>
            <a:custGeom>
              <a:avLst/>
              <a:gdLst>
                <a:gd name="connsiteX0" fmla="*/ 441815 w 880109"/>
                <a:gd name="connsiteY0" fmla="*/ 0 h 880109"/>
                <a:gd name="connsiteX1" fmla="*/ 880109 w 880109"/>
                <a:gd name="connsiteY1" fmla="*/ 441815 h 880109"/>
                <a:gd name="connsiteX2" fmla="*/ 441815 w 880109"/>
                <a:gd name="connsiteY2" fmla="*/ 880109 h 880109"/>
                <a:gd name="connsiteX3" fmla="*/ 0 w 880109"/>
                <a:gd name="connsiteY3" fmla="*/ 441815 h 880109"/>
                <a:gd name="connsiteX4" fmla="*/ 441815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5" y="0"/>
                  </a:moveTo>
                  <a:cubicBezTo>
                    <a:pt x="682965" y="0"/>
                    <a:pt x="880109" y="197145"/>
                    <a:pt x="880109" y="441815"/>
                  </a:cubicBezTo>
                  <a:cubicBezTo>
                    <a:pt x="880109" y="682965"/>
                    <a:pt x="682965" y="880109"/>
                    <a:pt x="441815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41815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5" name="Freeform: Shape 74">
              <a:extLst>
                <a:ext uri="{FF2B5EF4-FFF2-40B4-BE49-F238E27FC236}">
                  <a16:creationId xmlns:a16="http://schemas.microsoft.com/office/drawing/2014/main" id="{AFA78024-6A44-D6E4-7D0C-42C7F6668C8E}"/>
                </a:ext>
              </a:extLst>
            </p:cNvPr>
            <p:cNvSpPr/>
            <p:nvPr/>
          </p:nvSpPr>
          <p:spPr bwMode="gray">
            <a:xfrm>
              <a:off x="5596890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5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5" y="0"/>
                    <a:pt x="880109" y="197145"/>
                    <a:pt x="880109" y="441815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6" name="Freeform: Shape 75">
              <a:extLst>
                <a:ext uri="{FF2B5EF4-FFF2-40B4-BE49-F238E27FC236}">
                  <a16:creationId xmlns:a16="http://schemas.microsoft.com/office/drawing/2014/main" id="{F9577B5F-7892-8943-8CE6-A565248D2863}"/>
                </a:ext>
              </a:extLst>
            </p:cNvPr>
            <p:cNvSpPr/>
            <p:nvPr/>
          </p:nvSpPr>
          <p:spPr bwMode="gray">
            <a:xfrm>
              <a:off x="5596891" y="2508687"/>
              <a:ext cx="880108" cy="880109"/>
            </a:xfrm>
            <a:custGeom>
              <a:avLst/>
              <a:gdLst>
                <a:gd name="connsiteX0" fmla="*/ 0 w 880108"/>
                <a:gd name="connsiteY0" fmla="*/ 0 h 880109"/>
                <a:gd name="connsiteX1" fmla="*/ 0 w 880108"/>
                <a:gd name="connsiteY1" fmla="*/ 0 h 880109"/>
                <a:gd name="connsiteX2" fmla="*/ 0 w 880108"/>
                <a:gd name="connsiteY2" fmla="*/ 880109 h 880109"/>
                <a:gd name="connsiteX3" fmla="*/ 880109 w 880108"/>
                <a:gd name="connsiteY3" fmla="*/ 880109 h 880109"/>
                <a:gd name="connsiteX4" fmla="*/ 880109 w 880108"/>
                <a:gd name="connsiteY4" fmla="*/ 880108 h 880109"/>
                <a:gd name="connsiteX5" fmla="*/ 0 w 880108"/>
                <a:gd name="connsiteY5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880109"/>
                    <a:pt x="0" y="880109"/>
                  </a:cubicBezTo>
                  <a:lnTo>
                    <a:pt x="880109" y="880109"/>
                  </a:lnTo>
                  <a:cubicBezTo>
                    <a:pt x="880109" y="880109"/>
                    <a:pt x="880109" y="880108"/>
                    <a:pt x="880109" y="880108"/>
                  </a:cubicBezTo>
                  <a:cubicBezTo>
                    <a:pt x="880109" y="394038"/>
                    <a:pt x="486070" y="0"/>
                    <a:pt x="0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7" name="Freeform: Shape 76">
              <a:extLst>
                <a:ext uri="{FF2B5EF4-FFF2-40B4-BE49-F238E27FC236}">
                  <a16:creationId xmlns:a16="http://schemas.microsoft.com/office/drawing/2014/main" id="{280C05AE-E59A-9A10-ADB7-B178B52F34DE}"/>
                </a:ext>
              </a:extLst>
            </p:cNvPr>
            <p:cNvSpPr/>
            <p:nvPr/>
          </p:nvSpPr>
          <p:spPr bwMode="gray">
            <a:xfrm rot="5400000">
              <a:off x="559689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8" name="Freeform: Shape 77">
              <a:extLst>
                <a:ext uri="{FF2B5EF4-FFF2-40B4-BE49-F238E27FC236}">
                  <a16:creationId xmlns:a16="http://schemas.microsoft.com/office/drawing/2014/main" id="{06082D24-076D-E818-EA1A-33336B4D4D2F}"/>
                </a:ext>
              </a:extLst>
            </p:cNvPr>
            <p:cNvSpPr/>
            <p:nvPr/>
          </p:nvSpPr>
          <p:spPr bwMode="gray">
            <a:xfrm rot="16200000">
              <a:off x="4716781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9" name="Freeform: Shape 78">
              <a:extLst>
                <a:ext uri="{FF2B5EF4-FFF2-40B4-BE49-F238E27FC236}">
                  <a16:creationId xmlns:a16="http://schemas.microsoft.com/office/drawing/2014/main" id="{F925D7EF-4B1B-C35E-C30D-49B44CAFDB79}"/>
                </a:ext>
              </a:extLst>
            </p:cNvPr>
            <p:cNvSpPr/>
            <p:nvPr/>
          </p:nvSpPr>
          <p:spPr bwMode="gray">
            <a:xfrm rot="16200000">
              <a:off x="383667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0" name="Freeform: Shape 79">
              <a:extLst>
                <a:ext uri="{FF2B5EF4-FFF2-40B4-BE49-F238E27FC236}">
                  <a16:creationId xmlns:a16="http://schemas.microsoft.com/office/drawing/2014/main" id="{553EC164-FE60-AB40-4669-C8C659BE7FBB}"/>
                </a:ext>
              </a:extLst>
            </p:cNvPr>
            <p:cNvSpPr/>
            <p:nvPr/>
          </p:nvSpPr>
          <p:spPr bwMode="gray">
            <a:xfrm rot="16200000">
              <a:off x="4276727" y="2948743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880111 w 1760219"/>
                <a:gd name="connsiteY1" fmla="*/ 0 h 880109"/>
                <a:gd name="connsiteX2" fmla="*/ 1760219 w 1760219"/>
                <a:gd name="connsiteY2" fmla="*/ 880108 h 880109"/>
                <a:gd name="connsiteX3" fmla="*/ 1760219 w 1760219"/>
                <a:gd name="connsiteY3" fmla="*/ 880109 h 880109"/>
                <a:gd name="connsiteX4" fmla="*/ 440054 w 1760219"/>
                <a:gd name="connsiteY4" fmla="*/ 880109 h 880109"/>
                <a:gd name="connsiteX5" fmla="*/ 0 w 1760219"/>
                <a:gd name="connsiteY5" fmla="*/ 440055 h 880109"/>
                <a:gd name="connsiteX6" fmla="*/ 0 w 1760219"/>
                <a:gd name="connsiteY6" fmla="*/ 440054 h 880109"/>
                <a:gd name="connsiteX7" fmla="*/ 440054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1" name="Freeform: Shape 80">
              <a:extLst>
                <a:ext uri="{FF2B5EF4-FFF2-40B4-BE49-F238E27FC236}">
                  <a16:creationId xmlns:a16="http://schemas.microsoft.com/office/drawing/2014/main" id="{44512434-7061-A9BB-A8CC-9ACC5239B81C}"/>
                </a:ext>
              </a:extLst>
            </p:cNvPr>
            <p:cNvSpPr/>
            <p:nvPr/>
          </p:nvSpPr>
          <p:spPr bwMode="gray">
            <a:xfrm rot="16200000">
              <a:off x="339661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2" name="Freeform: Shape 81">
              <a:extLst>
                <a:ext uri="{FF2B5EF4-FFF2-40B4-BE49-F238E27FC236}">
                  <a16:creationId xmlns:a16="http://schemas.microsoft.com/office/drawing/2014/main" id="{C697FAAD-A1B8-36C1-13B9-EBCCD37351C0}"/>
                </a:ext>
              </a:extLst>
            </p:cNvPr>
            <p:cNvSpPr/>
            <p:nvPr/>
          </p:nvSpPr>
          <p:spPr bwMode="gray">
            <a:xfrm>
              <a:off x="10877551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4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4" y="0"/>
                    <a:pt x="880109" y="197145"/>
                    <a:pt x="880109" y="441815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3" name="Freeform: Shape 82">
              <a:extLst>
                <a:ext uri="{FF2B5EF4-FFF2-40B4-BE49-F238E27FC236}">
                  <a16:creationId xmlns:a16="http://schemas.microsoft.com/office/drawing/2014/main" id="{EC680925-8846-DC88-EB32-5F644F08B7D9}"/>
                </a:ext>
              </a:extLst>
            </p:cNvPr>
            <p:cNvSpPr/>
            <p:nvPr/>
          </p:nvSpPr>
          <p:spPr bwMode="gray">
            <a:xfrm rot="5400000">
              <a:off x="1087755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4" name="Freeform: Shape 83">
              <a:extLst>
                <a:ext uri="{FF2B5EF4-FFF2-40B4-BE49-F238E27FC236}">
                  <a16:creationId xmlns:a16="http://schemas.microsoft.com/office/drawing/2014/main" id="{D27B94AB-9CC9-AB21-E346-4739D4041CF5}"/>
                </a:ext>
              </a:extLst>
            </p:cNvPr>
            <p:cNvSpPr/>
            <p:nvPr/>
          </p:nvSpPr>
          <p:spPr bwMode="gray">
            <a:xfrm rot="5400000">
              <a:off x="10877550" y="250868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5" name="Freeform: Shape 84">
              <a:extLst>
                <a:ext uri="{FF2B5EF4-FFF2-40B4-BE49-F238E27FC236}">
                  <a16:creationId xmlns:a16="http://schemas.microsoft.com/office/drawing/2014/main" id="{D9E8E285-93F2-03D8-4E0A-5076B009B3F0}"/>
                </a:ext>
              </a:extLst>
            </p:cNvPr>
            <p:cNvSpPr/>
            <p:nvPr/>
          </p:nvSpPr>
          <p:spPr bwMode="gray">
            <a:xfrm rot="16200000">
              <a:off x="9997441" y="426890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10 w 880109"/>
                <a:gd name="connsiteY1" fmla="*/ 0 h 880109"/>
                <a:gd name="connsiteX2" fmla="*/ 880110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10" y="0"/>
                  </a:lnTo>
                  <a:lnTo>
                    <a:pt x="880110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6" name="Freeform: Shape 85">
              <a:extLst>
                <a:ext uri="{FF2B5EF4-FFF2-40B4-BE49-F238E27FC236}">
                  <a16:creationId xmlns:a16="http://schemas.microsoft.com/office/drawing/2014/main" id="{CD906F03-AF8C-91D5-FFC4-B546DB08899A}"/>
                </a:ext>
              </a:extLst>
            </p:cNvPr>
            <p:cNvSpPr/>
            <p:nvPr/>
          </p:nvSpPr>
          <p:spPr bwMode="gray">
            <a:xfrm rot="16200000">
              <a:off x="911733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7" name="Freeform: Shape 86">
              <a:extLst>
                <a:ext uri="{FF2B5EF4-FFF2-40B4-BE49-F238E27FC236}">
                  <a16:creationId xmlns:a16="http://schemas.microsoft.com/office/drawing/2014/main" id="{36A37384-5FE4-FEE6-8B42-E08095430C34}"/>
                </a:ext>
              </a:extLst>
            </p:cNvPr>
            <p:cNvSpPr/>
            <p:nvPr/>
          </p:nvSpPr>
          <p:spPr bwMode="gray">
            <a:xfrm rot="16200000">
              <a:off x="9557387" y="2948743"/>
              <a:ext cx="1760218" cy="880109"/>
            </a:xfrm>
            <a:custGeom>
              <a:avLst/>
              <a:gdLst>
                <a:gd name="connsiteX0" fmla="*/ 440054 w 1760218"/>
                <a:gd name="connsiteY0" fmla="*/ 0 h 880109"/>
                <a:gd name="connsiteX1" fmla="*/ 880111 w 1760218"/>
                <a:gd name="connsiteY1" fmla="*/ 0 h 880109"/>
                <a:gd name="connsiteX2" fmla="*/ 1760219 w 1760218"/>
                <a:gd name="connsiteY2" fmla="*/ 880108 h 880109"/>
                <a:gd name="connsiteX3" fmla="*/ 1760219 w 1760218"/>
                <a:gd name="connsiteY3" fmla="*/ 880109 h 880109"/>
                <a:gd name="connsiteX4" fmla="*/ 440054 w 1760218"/>
                <a:gd name="connsiteY4" fmla="*/ 880109 h 880109"/>
                <a:gd name="connsiteX5" fmla="*/ 0 w 1760218"/>
                <a:gd name="connsiteY5" fmla="*/ 440055 h 880109"/>
                <a:gd name="connsiteX6" fmla="*/ 0 w 1760218"/>
                <a:gd name="connsiteY6" fmla="*/ 440054 h 880109"/>
                <a:gd name="connsiteX7" fmla="*/ 440054 w 1760218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8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8" name="Freeform: Shape 87">
              <a:extLst>
                <a:ext uri="{FF2B5EF4-FFF2-40B4-BE49-F238E27FC236}">
                  <a16:creationId xmlns:a16="http://schemas.microsoft.com/office/drawing/2014/main" id="{04D1D56F-28E5-DA69-557E-C3D730880819}"/>
                </a:ext>
              </a:extLst>
            </p:cNvPr>
            <p:cNvSpPr/>
            <p:nvPr/>
          </p:nvSpPr>
          <p:spPr bwMode="gray">
            <a:xfrm rot="16200000">
              <a:off x="867727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9" name="Freeform: Shape 88">
              <a:extLst>
                <a:ext uri="{FF2B5EF4-FFF2-40B4-BE49-F238E27FC236}">
                  <a16:creationId xmlns:a16="http://schemas.microsoft.com/office/drawing/2014/main" id="{CC364072-9CB5-CC82-39A2-EA20571AF59E}"/>
                </a:ext>
              </a:extLst>
            </p:cNvPr>
            <p:cNvSpPr/>
            <p:nvPr/>
          </p:nvSpPr>
          <p:spPr bwMode="gray">
            <a:xfrm>
              <a:off x="8237223" y="2508689"/>
              <a:ext cx="880109" cy="880109"/>
            </a:xfrm>
            <a:custGeom>
              <a:avLst/>
              <a:gdLst>
                <a:gd name="connsiteX0" fmla="*/ 441814 w 880109"/>
                <a:gd name="connsiteY0" fmla="*/ 0 h 880109"/>
                <a:gd name="connsiteX1" fmla="*/ 880109 w 880109"/>
                <a:gd name="connsiteY1" fmla="*/ 441815 h 880109"/>
                <a:gd name="connsiteX2" fmla="*/ 441814 w 880109"/>
                <a:gd name="connsiteY2" fmla="*/ 880109 h 880109"/>
                <a:gd name="connsiteX3" fmla="*/ 0 w 880109"/>
                <a:gd name="connsiteY3" fmla="*/ 441815 h 880109"/>
                <a:gd name="connsiteX4" fmla="*/ 441814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4" y="0"/>
                  </a:moveTo>
                  <a:cubicBezTo>
                    <a:pt x="682965" y="0"/>
                    <a:pt x="880109" y="197144"/>
                    <a:pt x="880109" y="441815"/>
                  </a:cubicBezTo>
                  <a:cubicBezTo>
                    <a:pt x="880109" y="682965"/>
                    <a:pt x="682965" y="880109"/>
                    <a:pt x="44181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4"/>
                    <a:pt x="197144" y="0"/>
                    <a:pt x="44181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0" name="Freeform: Shape 89">
              <a:extLst>
                <a:ext uri="{FF2B5EF4-FFF2-40B4-BE49-F238E27FC236}">
                  <a16:creationId xmlns:a16="http://schemas.microsoft.com/office/drawing/2014/main" id="{37D52650-6CC6-DC7D-C54A-45BB7B9993AD}"/>
                </a:ext>
              </a:extLst>
            </p:cNvPr>
            <p:cNvSpPr/>
            <p:nvPr/>
          </p:nvSpPr>
          <p:spPr bwMode="gray">
            <a:xfrm>
              <a:off x="6477003" y="2508689"/>
              <a:ext cx="880109" cy="880108"/>
            </a:xfrm>
            <a:custGeom>
              <a:avLst/>
              <a:gdLst>
                <a:gd name="connsiteX0" fmla="*/ 0 w 880109"/>
                <a:gd name="connsiteY0" fmla="*/ 880108 h 880108"/>
                <a:gd name="connsiteX1" fmla="*/ 0 w 880109"/>
                <a:gd name="connsiteY1" fmla="*/ 880108 h 880108"/>
                <a:gd name="connsiteX2" fmla="*/ 880109 w 880109"/>
                <a:gd name="connsiteY2" fmla="*/ 880108 h 880108"/>
                <a:gd name="connsiteX3" fmla="*/ 880109 w 880109"/>
                <a:gd name="connsiteY3" fmla="*/ 0 h 880108"/>
                <a:gd name="connsiteX4" fmla="*/ 880108 w 880109"/>
                <a:gd name="connsiteY4" fmla="*/ 0 h 880108"/>
                <a:gd name="connsiteX5" fmla="*/ 0 w 880109"/>
                <a:gd name="connsiteY5" fmla="*/ 880108 h 8801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9" h="880108">
                  <a:moveTo>
                    <a:pt x="0" y="880108"/>
                  </a:moveTo>
                  <a:lnTo>
                    <a:pt x="0" y="880108"/>
                  </a:lnTo>
                  <a:lnTo>
                    <a:pt x="880109" y="880108"/>
                  </a:lnTo>
                  <a:cubicBezTo>
                    <a:pt x="880109" y="880108"/>
                    <a:pt x="880109" y="0"/>
                    <a:pt x="880109" y="0"/>
                  </a:cubicBezTo>
                  <a:lnTo>
                    <a:pt x="880108" y="0"/>
                  </a:lnTo>
                  <a:cubicBezTo>
                    <a:pt x="394038" y="0"/>
                    <a:pt x="0" y="394038"/>
                    <a:pt x="0" y="880108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1" name="Freeform: Shape 90">
              <a:extLst>
                <a:ext uri="{FF2B5EF4-FFF2-40B4-BE49-F238E27FC236}">
                  <a16:creationId xmlns:a16="http://schemas.microsoft.com/office/drawing/2014/main" id="{E9DF972B-ACBC-D4CE-3609-AFCD89D57E5E}"/>
                </a:ext>
              </a:extLst>
            </p:cNvPr>
            <p:cNvSpPr/>
            <p:nvPr/>
          </p:nvSpPr>
          <p:spPr bwMode="gray">
            <a:xfrm>
              <a:off x="7357113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2" name="Freeform: Shape 91">
              <a:extLst>
                <a:ext uri="{FF2B5EF4-FFF2-40B4-BE49-F238E27FC236}">
                  <a16:creationId xmlns:a16="http://schemas.microsoft.com/office/drawing/2014/main" id="{8B064B64-FCFA-7CAC-CA6F-99F9F101DE30}"/>
                </a:ext>
              </a:extLst>
            </p:cNvPr>
            <p:cNvSpPr/>
            <p:nvPr/>
          </p:nvSpPr>
          <p:spPr bwMode="gray">
            <a:xfrm>
              <a:off x="2956561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3" name="Freeform: Shape 92">
              <a:extLst>
                <a:ext uri="{FF2B5EF4-FFF2-40B4-BE49-F238E27FC236}">
                  <a16:creationId xmlns:a16="http://schemas.microsoft.com/office/drawing/2014/main" id="{02AFA9B6-3AF4-67CB-DB8A-6076AC2F2398}"/>
                </a:ext>
              </a:extLst>
            </p:cNvPr>
            <p:cNvSpPr/>
            <p:nvPr/>
          </p:nvSpPr>
          <p:spPr bwMode="gray">
            <a:xfrm rot="10800000">
              <a:off x="8237224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4" name="Freeform: Shape 93">
              <a:extLst>
                <a:ext uri="{FF2B5EF4-FFF2-40B4-BE49-F238E27FC236}">
                  <a16:creationId xmlns:a16="http://schemas.microsoft.com/office/drawing/2014/main" id="{0BC148A0-C738-2B5B-4E78-E894DF1A81F7}"/>
                </a:ext>
              </a:extLst>
            </p:cNvPr>
            <p:cNvSpPr/>
            <p:nvPr/>
          </p:nvSpPr>
          <p:spPr bwMode="gray">
            <a:xfrm rot="10800000">
              <a:off x="8237224" y="426890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5" name="Freeform: Shape 94">
              <a:extLst>
                <a:ext uri="{FF2B5EF4-FFF2-40B4-BE49-F238E27FC236}">
                  <a16:creationId xmlns:a16="http://schemas.microsoft.com/office/drawing/2014/main" id="{AAF5A0DE-712E-81C1-BCFC-73511C8A88E4}"/>
                </a:ext>
              </a:extLst>
            </p:cNvPr>
            <p:cNvSpPr/>
            <p:nvPr/>
          </p:nvSpPr>
          <p:spPr bwMode="gray">
            <a:xfrm rot="10800000">
              <a:off x="6477003" y="3388798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440054 w 1760219"/>
                <a:gd name="connsiteY3" fmla="*/ 880109 h 880109"/>
                <a:gd name="connsiteX4" fmla="*/ 0 w 1760219"/>
                <a:gd name="connsiteY4" fmla="*/ 440055 h 880109"/>
                <a:gd name="connsiteX5" fmla="*/ 0 w 1760219"/>
                <a:gd name="connsiteY5" fmla="*/ 440054 h 880109"/>
                <a:gd name="connsiteX6" fmla="*/ 440054 w 176021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6" name="Freeform: Shape 95">
              <a:extLst>
                <a:ext uri="{FF2B5EF4-FFF2-40B4-BE49-F238E27FC236}">
                  <a16:creationId xmlns:a16="http://schemas.microsoft.com/office/drawing/2014/main" id="{3FC39535-9FEF-A19F-7D19-F9F60CE84E05}"/>
                </a:ext>
              </a:extLst>
            </p:cNvPr>
            <p:cNvSpPr/>
            <p:nvPr/>
          </p:nvSpPr>
          <p:spPr bwMode="gray">
            <a:xfrm rot="10800000">
              <a:off x="6477003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20 w 1760219"/>
                <a:gd name="connsiteY1" fmla="*/ 0 h 880109"/>
                <a:gd name="connsiteX2" fmla="*/ 1760220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20" y="0"/>
                  </a:lnTo>
                  <a:lnTo>
                    <a:pt x="1760220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408347916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F6F35E43-2AB2-8DDE-13F6-EBF936B64C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 sz="3200" b="1" i="0" kern="1200" spc="0" baseline="0" dirty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" name="Text Placeholder 2">
            <a:extLst>
              <a:ext uri="{FF2B5EF4-FFF2-40B4-BE49-F238E27FC236}">
                <a16:creationId xmlns:a16="http://schemas.microsoft.com/office/drawing/2014/main" id="{8AC43763-7BB2-0CF7-365A-9E09691A50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1335023"/>
            <a:ext cx="11740260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2"/>
            <a:r>
              <a:rPr lang="en-US"/>
              <a:t>Second level</a:t>
            </a:r>
          </a:p>
          <a:p>
            <a:pPr lvl="3"/>
            <a:r>
              <a:rPr lang="en-US"/>
              <a:t>Third level</a:t>
            </a:r>
          </a:p>
          <a:p>
            <a:pPr lvl="4"/>
            <a:r>
              <a:rPr lang="en-US"/>
              <a:t>Fourth level</a:t>
            </a:r>
          </a:p>
        </p:txBody>
      </p:sp>
      <p:sp>
        <p:nvSpPr>
          <p:cNvPr id="3" name="Content Placeholder 25">
            <a:extLst>
              <a:ext uri="{FF2B5EF4-FFF2-40B4-BE49-F238E27FC236}">
                <a16:creationId xmlns:a16="http://schemas.microsoft.com/office/drawing/2014/main" id="{8C55DB60-9A77-4BDF-3B4E-E2CD5FAF4303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1712199" y="6302375"/>
            <a:ext cx="7812290" cy="327025"/>
          </a:xfrm>
        </p:spPr>
        <p:txBody>
          <a:bodyPr anchor="b"/>
          <a:lstStyle>
            <a:lvl1pPr marL="0" indent="0">
              <a:buFontTx/>
              <a:buNone/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eaLnBrk="1" hangingPunct="1">
              <a:defRPr/>
            </a:pPr>
            <a:r>
              <a:rPr lang="en-US" altLang="en-US" sz="1000" b="0" spc="-10">
                <a:latin typeface="Poppins" pitchFamily="2" charset="77"/>
                <a:cs typeface="Poppins" pitchFamily="2" charset="77"/>
              </a:rPr>
              <a:t>References 10px (1.0 Line Spacing)</a:t>
            </a:r>
            <a:br>
              <a:rPr lang="en-US" altLang="en-US" sz="1000" b="0">
                <a:latin typeface="Poppins" pitchFamily="2" charset="77"/>
                <a:cs typeface="Poppins" pitchFamily="2" charset="77"/>
              </a:rPr>
            </a:br>
            <a:r>
              <a:rPr lang="en-US" altLang="en-US" sz="1000" b="0">
                <a:latin typeface="Poppins" pitchFamily="2" charset="77"/>
                <a:cs typeface="Poppins" pitchFamily="2" charset="77"/>
              </a:rPr>
              <a:t>Text anchor point set to “Bottom”</a:t>
            </a:r>
          </a:p>
        </p:txBody>
      </p:sp>
    </p:spTree>
    <p:extLst>
      <p:ext uri="{BB962C8B-B14F-4D97-AF65-F5344CB8AC3E}">
        <p14:creationId xmlns:p14="http://schemas.microsoft.com/office/powerpoint/2010/main" val="22047851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AC00FE2F-64A2-0B92-CF57-585A0A2026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1335810"/>
            <a:ext cx="5644122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1pPr>
            <a:lvl3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 sz="2200"/>
            </a:lvl3pPr>
            <a:lvl4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4pPr>
            <a:lvl5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2"/>
            <a:r>
              <a:rPr lang="en-US"/>
              <a:t>Second level</a:t>
            </a:r>
          </a:p>
          <a:p>
            <a:pPr lvl="3"/>
            <a:r>
              <a:rPr lang="en-US"/>
              <a:t>Third level</a:t>
            </a:r>
          </a:p>
          <a:p>
            <a:pPr lvl="4"/>
            <a:r>
              <a:rPr lang="en-US"/>
              <a:t>Fourth level</a:t>
            </a:r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3318B1CC-E51B-F302-EC27-AF82B0946833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6327216" y="1335810"/>
            <a:ext cx="5644122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1pPr>
            <a:lvl3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 sz="2200"/>
            </a:lvl3pPr>
            <a:lvl4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4pPr>
            <a:lvl5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2"/>
            <a:r>
              <a:rPr lang="en-US"/>
              <a:t>Second level</a:t>
            </a:r>
          </a:p>
          <a:p>
            <a:pPr lvl="3"/>
            <a:r>
              <a:rPr lang="en-US"/>
              <a:t>Third level</a:t>
            </a:r>
          </a:p>
          <a:p>
            <a:pPr lvl="4"/>
            <a:r>
              <a:rPr lang="en-US"/>
              <a:t>Fourth level</a:t>
            </a:r>
          </a:p>
          <a:p>
            <a:pPr marL="1200150" lvl="4" indent="-285750">
              <a:buFont typeface="Calibri" panose="020F0502020204030204" pitchFamily="34" charset="0"/>
              <a:buChar char="─"/>
            </a:pPr>
            <a:endParaRPr lang="en-US" altLang="en-US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7EB6E2BD-5D36-8ED0-EDB6-90956D53C8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 sz="3200" b="1" i="0" kern="1200" spc="0" baseline="0" dirty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Content Placeholder 25">
            <a:extLst>
              <a:ext uri="{FF2B5EF4-FFF2-40B4-BE49-F238E27FC236}">
                <a16:creationId xmlns:a16="http://schemas.microsoft.com/office/drawing/2014/main" id="{A09A399A-46DD-8D8A-E8DD-5E4FD45708B1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1712199" y="6302375"/>
            <a:ext cx="7812290" cy="327025"/>
          </a:xfrm>
        </p:spPr>
        <p:txBody>
          <a:bodyPr anchor="b"/>
          <a:lstStyle>
            <a:lvl1pPr marL="0" indent="0">
              <a:buFontTx/>
              <a:buNone/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eaLnBrk="1" hangingPunct="1">
              <a:defRPr/>
            </a:pPr>
            <a:r>
              <a:rPr lang="en-US" altLang="en-US" sz="1000" b="0" spc="-10">
                <a:latin typeface="Poppins" pitchFamily="2" charset="77"/>
                <a:cs typeface="Poppins" pitchFamily="2" charset="77"/>
              </a:rPr>
              <a:t>References 10px (1.0 Line Spacing)</a:t>
            </a:r>
            <a:br>
              <a:rPr lang="en-US" altLang="en-US" sz="1000" b="0">
                <a:latin typeface="Poppins" pitchFamily="2" charset="77"/>
                <a:cs typeface="Poppins" pitchFamily="2" charset="77"/>
              </a:rPr>
            </a:br>
            <a:r>
              <a:rPr lang="en-US" altLang="en-US" sz="1000" b="0">
                <a:latin typeface="Poppins" pitchFamily="2" charset="77"/>
                <a:cs typeface="Poppins" pitchFamily="2" charset="77"/>
              </a:rPr>
              <a:t>Text anchor point set to “Bottom”</a:t>
            </a:r>
          </a:p>
        </p:txBody>
      </p:sp>
    </p:spTree>
    <p:extLst>
      <p:ext uri="{BB962C8B-B14F-4D97-AF65-F5344CB8AC3E}">
        <p14:creationId xmlns:p14="http://schemas.microsoft.com/office/powerpoint/2010/main" val="17725589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78CA50-AF68-493A-8F61-A331B95E8E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531006"/>
            <a:ext cx="11740260" cy="502445"/>
          </a:xfrm>
        </p:spPr>
        <p:txBody>
          <a:bodyPr/>
          <a:lstStyle>
            <a:lvl1pPr>
              <a:tabLst>
                <a:tab pos="460375" algn="l"/>
              </a:tabLst>
              <a:defRPr lang="en-US" sz="3200" b="1" i="0" kern="1200" spc="0" baseline="0" dirty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Content Placeholder 25">
            <a:extLst>
              <a:ext uri="{FF2B5EF4-FFF2-40B4-BE49-F238E27FC236}">
                <a16:creationId xmlns:a16="http://schemas.microsoft.com/office/drawing/2014/main" id="{C3240037-9071-F4C6-C2DE-50B460E68DED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1712199" y="6302375"/>
            <a:ext cx="7812290" cy="327025"/>
          </a:xfrm>
        </p:spPr>
        <p:txBody>
          <a:bodyPr anchor="b"/>
          <a:lstStyle>
            <a:lvl1pPr marL="0" indent="0">
              <a:buFontTx/>
              <a:buNone/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eaLnBrk="1" hangingPunct="1">
              <a:defRPr/>
            </a:pPr>
            <a:r>
              <a:rPr lang="en-US" altLang="en-US" sz="1000" b="0" spc="-10">
                <a:latin typeface="Poppins" pitchFamily="2" charset="77"/>
                <a:cs typeface="Poppins" pitchFamily="2" charset="77"/>
              </a:rPr>
              <a:t>References 10px (1.0 Line Spacing)</a:t>
            </a:r>
            <a:br>
              <a:rPr lang="en-US" altLang="en-US" sz="1000" b="0">
                <a:latin typeface="Poppins" pitchFamily="2" charset="77"/>
                <a:cs typeface="Poppins" pitchFamily="2" charset="77"/>
              </a:rPr>
            </a:br>
            <a:r>
              <a:rPr lang="en-US" altLang="en-US" sz="1000" b="0">
                <a:latin typeface="Poppins" pitchFamily="2" charset="77"/>
                <a:cs typeface="Poppins" pitchFamily="2" charset="77"/>
              </a:rPr>
              <a:t>Text anchor point set to “Bottom”</a:t>
            </a:r>
          </a:p>
        </p:txBody>
      </p:sp>
    </p:spTree>
    <p:extLst>
      <p:ext uri="{BB962C8B-B14F-4D97-AF65-F5344CB8AC3E}">
        <p14:creationId xmlns:p14="http://schemas.microsoft.com/office/powerpoint/2010/main" val="41906528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877E1A-9D3F-45A6-B321-84A1AE6716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1600200"/>
            <a:ext cx="3584177" cy="2462050"/>
          </a:xfrm>
        </p:spPr>
        <p:txBody>
          <a:bodyPr rIns="36576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09074B5-2CCD-AA2E-08C0-6BF706B7828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6"/>
            <a:ext cx="2941638" cy="1780124"/>
          </a:xfr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231775" indent="-231775"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sz="1200"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0DA92B2D-0E0D-0F23-9E0B-DE83A0727FF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964035" y="2249392"/>
            <a:ext cx="6858000" cy="3016291"/>
          </a:xfr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66305466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20" userDrawn="1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and Content Si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877E1A-9D3F-45A6-B321-84A1AE6716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1600200"/>
            <a:ext cx="3584177" cy="2468880"/>
          </a:xfrm>
        </p:spPr>
        <p:txBody>
          <a:bodyPr rIns="36576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09074B5-2CCD-AA2E-08C0-6BF706B7828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7"/>
            <a:ext cx="2941638" cy="1780123"/>
          </a:xfr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227013" indent="-227013">
              <a:lnSpc>
                <a:spcPct val="100000"/>
              </a:lnSpc>
              <a:defRPr sz="1200"/>
            </a:lvl2pPr>
            <a:lvl3pPr>
              <a:lnSpc>
                <a:spcPct val="100000"/>
              </a:lnSpc>
              <a:defRPr sz="1200"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0DA92B2D-0E0D-0F23-9E0B-DE83A0727FF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964035" y="2249393"/>
            <a:ext cx="2242008" cy="1371600"/>
          </a:xfrm>
        </p:spPr>
        <p:txBody>
          <a:bodyPr/>
          <a:lstStyle>
            <a:lvl1pPr>
              <a:spcAft>
                <a:spcPts val="0"/>
              </a:spcAft>
              <a:defRPr sz="2800">
                <a:latin typeface="Poppins Light" panose="00000400000000000000" pitchFamily="2" charset="0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lvl="0"/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710DF8A7-F4B0-04BE-FE0E-99CE43BCD2B0}"/>
              </a:ext>
            </a:extLst>
          </p:cNvPr>
          <p:cNvSpPr>
            <a:spLocks noGrp="1"/>
          </p:cNvSpPr>
          <p:nvPr>
            <p:ph idx="14" hasCustomPrompt="1"/>
          </p:nvPr>
        </p:nvSpPr>
        <p:spPr>
          <a:xfrm>
            <a:off x="7315200" y="2249393"/>
            <a:ext cx="2242008" cy="1371600"/>
          </a:xfr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4392FAA5-17AD-4C10-BF2B-C62C39174BEE}"/>
              </a:ext>
            </a:extLst>
          </p:cNvPr>
          <p:cNvSpPr>
            <a:spLocks noGrp="1"/>
          </p:cNvSpPr>
          <p:nvPr>
            <p:ph idx="15" hasCustomPrompt="1"/>
          </p:nvPr>
        </p:nvSpPr>
        <p:spPr>
          <a:xfrm>
            <a:off x="9718915" y="2249393"/>
            <a:ext cx="2242008" cy="1371600"/>
          </a:xfr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C8F5EF31-3AB9-906C-4F68-D86C1816854A}"/>
              </a:ext>
            </a:extLst>
          </p:cNvPr>
          <p:cNvSpPr>
            <a:spLocks noGrp="1"/>
          </p:cNvSpPr>
          <p:nvPr>
            <p:ph idx="16" hasCustomPrompt="1"/>
          </p:nvPr>
        </p:nvSpPr>
        <p:spPr>
          <a:xfrm>
            <a:off x="4963659" y="3894084"/>
            <a:ext cx="2252423" cy="1371600"/>
          </a:xfr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3B4D3F5B-C5DE-0117-B8B0-1EEE71B0C5AF}"/>
              </a:ext>
            </a:extLst>
          </p:cNvPr>
          <p:cNvSpPr>
            <a:spLocks noGrp="1"/>
          </p:cNvSpPr>
          <p:nvPr>
            <p:ph idx="17" hasCustomPrompt="1"/>
          </p:nvPr>
        </p:nvSpPr>
        <p:spPr>
          <a:xfrm>
            <a:off x="7315199" y="3894084"/>
            <a:ext cx="2252423" cy="1371600"/>
          </a:xfr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9F09A0AC-A63F-CB62-FDDB-F000E3FA55E6}"/>
              </a:ext>
            </a:extLst>
          </p:cNvPr>
          <p:cNvSpPr>
            <a:spLocks noGrp="1"/>
          </p:cNvSpPr>
          <p:nvPr>
            <p:ph idx="18" hasCustomPrompt="1"/>
          </p:nvPr>
        </p:nvSpPr>
        <p:spPr>
          <a:xfrm>
            <a:off x="9718914" y="3894084"/>
            <a:ext cx="2252423" cy="1371600"/>
          </a:xfr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82636212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20" userDrawn="1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6D15C742-79CF-3831-919D-328A98C5B5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1600200"/>
            <a:ext cx="2942886" cy="2462050"/>
          </a:xfrm>
        </p:spPr>
        <p:txBody>
          <a:bodyPr rIns="0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1FF39629-31A3-FC61-B6BA-74F8B32333B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6"/>
            <a:ext cx="2941638" cy="1780124"/>
          </a:xfr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0" indent="0">
              <a:lnSpc>
                <a:spcPct val="100000"/>
              </a:lnSpc>
              <a:buNone/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9103741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and Content Tw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5C821554-0648-2B5A-B7D5-E085E0B776DB}"/>
              </a:ext>
            </a:extLst>
          </p:cNvPr>
          <p:cNvSpPr>
            <a:spLocks noGrp="1"/>
          </p:cNvSpPr>
          <p:nvPr>
            <p:ph type="body" idx="15" hasCustomPrompt="1"/>
          </p:nvPr>
        </p:nvSpPr>
        <p:spPr>
          <a:xfrm>
            <a:off x="3789778" y="1635213"/>
            <a:ext cx="3474720" cy="457200"/>
          </a:xfrm>
        </p:spPr>
        <p:txBody>
          <a:bodyPr anchor="t" anchorCtr="0"/>
          <a:lstStyle>
            <a:lvl1pPr marL="0" indent="0">
              <a:buNone/>
              <a:defRPr lang="en-US" sz="1200" b="1" kern="1200" cap="all" spc="220" baseline="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styles</a:t>
            </a:r>
          </a:p>
        </p:txBody>
      </p:sp>
      <p:sp>
        <p:nvSpPr>
          <p:cNvPr id="11" name="Text Placeholder 4">
            <a:extLst>
              <a:ext uri="{FF2B5EF4-FFF2-40B4-BE49-F238E27FC236}">
                <a16:creationId xmlns:a16="http://schemas.microsoft.com/office/drawing/2014/main" id="{6961B0DA-3841-17BE-67C8-91826EB46F4F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8538963" y="1635213"/>
            <a:ext cx="3474720" cy="457200"/>
          </a:xfrm>
        </p:spPr>
        <p:txBody>
          <a:bodyPr anchor="t" anchorCtr="0"/>
          <a:lstStyle>
            <a:lvl1pPr marL="0" indent="0">
              <a:buNone/>
              <a:defRPr lang="en-US" sz="1200" b="1" kern="1200" cap="all" spc="220" baseline="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/>
              <a:t>Click to edit Master styles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B63F1DB4-0547-7A8A-EE23-20411D8ADB71}"/>
              </a:ext>
            </a:extLst>
          </p:cNvPr>
          <p:cNvSpPr txBox="1">
            <a:spLocks/>
          </p:cNvSpPr>
          <p:nvPr userDrawn="1"/>
        </p:nvSpPr>
        <p:spPr>
          <a:xfrm>
            <a:off x="231078" y="351263"/>
            <a:ext cx="2942886" cy="2462050"/>
          </a:xfrm>
          <a:prstGeom prst="rect">
            <a:avLst/>
          </a:prstGeom>
        </p:spPr>
        <p:txBody>
          <a:bodyPr vert="horz" lIns="0" tIns="0" rIns="0" bIns="0" rtlCol="0" anchor="ctr" anchorCtr="0">
            <a:spAutoFit/>
          </a:bodyPr>
          <a:lstStyle>
            <a:lvl1pPr algn="l" defTabSz="914400" rtl="0" eaLnBrk="1" latinLnBrk="0" hangingPunct="1">
              <a:lnSpc>
                <a:spcPct val="110000"/>
              </a:lnSpc>
              <a:spcBef>
                <a:spcPts val="0"/>
              </a:spcBef>
              <a:buNone/>
              <a:defRPr sz="3000" b="1" i="0" kern="1200" spc="100" baseline="0">
                <a:solidFill>
                  <a:schemeClr val="tx1"/>
                </a:solidFill>
                <a:latin typeface="Poppins" pitchFamily="2" charset="77"/>
                <a:ea typeface="+mj-ea"/>
                <a:cs typeface="Poppins" pitchFamily="2" charset="77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90C6061A-79E9-4DAE-8D6E-A44E6EB35E79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231078" y="3066939"/>
            <a:ext cx="2941638" cy="1780124"/>
          </a:xfr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0" indent="0">
              <a:lnSpc>
                <a:spcPct val="100000"/>
              </a:lnSpc>
              <a:buNone/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9491841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losing - Black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7BC9E5-5C0A-43D4-8EC3-3D19A061040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037216" y="1149678"/>
            <a:ext cx="4184072" cy="893180"/>
          </a:xfrm>
        </p:spPr>
        <p:txBody>
          <a:bodyPr anchor="t" anchorCtr="0">
            <a:noAutofit/>
          </a:bodyPr>
          <a:lstStyle>
            <a:lvl1pPr algn="ctr">
              <a:lnSpc>
                <a:spcPct val="90000"/>
              </a:lnSpc>
              <a:defRPr sz="6600">
                <a:solidFill>
                  <a:schemeClr val="bg2"/>
                </a:solidFill>
              </a:defRPr>
            </a:lvl1pPr>
          </a:lstStyle>
          <a:p>
            <a:r>
              <a:rPr lang="en-US"/>
              <a:t>Thank you.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585C169-6272-457A-8024-7D541A007B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8601" y="1716991"/>
            <a:ext cx="3470564" cy="1629251"/>
          </a:xfr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50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B367EEC6-554F-5007-918F-925B2BA9122F}"/>
              </a:ext>
            </a:extLst>
          </p:cNvPr>
          <p:cNvCxnSpPr/>
          <p:nvPr userDrawn="1"/>
        </p:nvCxnSpPr>
        <p:spPr>
          <a:xfrm>
            <a:off x="228601" y="1377927"/>
            <a:ext cx="3470564" cy="0"/>
          </a:xfrm>
          <a:prstGeom prst="line">
            <a:avLst/>
          </a:prstGeom>
          <a:ln w="635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5">
            <a:extLst>
              <a:ext uri="{FF2B5EF4-FFF2-40B4-BE49-F238E27FC236}">
                <a16:creationId xmlns:a16="http://schemas.microsoft.com/office/drawing/2014/main" id="{B62F75A0-70A4-4DC7-CCA3-10B329EC28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ChangeAspect="1"/>
          </p:cNvGrpSpPr>
          <p:nvPr userDrawn="1"/>
        </p:nvGrpSpPr>
        <p:grpSpPr bwMode="gray">
          <a:xfrm>
            <a:off x="228600" y="3511756"/>
            <a:ext cx="11704320" cy="2926081"/>
            <a:chOff x="1196340" y="2508687"/>
            <a:chExt cx="10561320" cy="2640331"/>
          </a:xfrm>
          <a:solidFill>
            <a:srgbClr val="1E1E1E"/>
          </a:solidFill>
        </p:grpSpPr>
        <p:sp>
          <p:nvSpPr>
            <p:cNvPr id="8" name="Freeform: Shape 67">
              <a:extLst>
                <a:ext uri="{FF2B5EF4-FFF2-40B4-BE49-F238E27FC236}">
                  <a16:creationId xmlns:a16="http://schemas.microsoft.com/office/drawing/2014/main" id="{E42E3C8F-A535-F031-7531-3F96A58B7113}"/>
                </a:ext>
              </a:extLst>
            </p:cNvPr>
            <p:cNvSpPr/>
            <p:nvPr/>
          </p:nvSpPr>
          <p:spPr bwMode="gray">
            <a:xfrm>
              <a:off x="1196340" y="2508689"/>
              <a:ext cx="880108" cy="880109"/>
            </a:xfrm>
            <a:custGeom>
              <a:avLst/>
              <a:gdLst>
                <a:gd name="connsiteX0" fmla="*/ 880108 w 880108"/>
                <a:gd name="connsiteY0" fmla="*/ 880109 h 880109"/>
                <a:gd name="connsiteX1" fmla="*/ 880108 w 880108"/>
                <a:gd name="connsiteY1" fmla="*/ 880109 h 880109"/>
                <a:gd name="connsiteX2" fmla="*/ 880108 w 880108"/>
                <a:gd name="connsiteY2" fmla="*/ 0 h 880109"/>
                <a:gd name="connsiteX3" fmla="*/ 0 w 880108"/>
                <a:gd name="connsiteY3" fmla="*/ 0 h 880109"/>
                <a:gd name="connsiteX4" fmla="*/ 0 w 880108"/>
                <a:gd name="connsiteY4" fmla="*/ 1 h 880109"/>
                <a:gd name="connsiteX5" fmla="*/ 880108 w 880108"/>
                <a:gd name="connsiteY5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880108" y="880109"/>
                  </a:moveTo>
                  <a:lnTo>
                    <a:pt x="880108" y="880109"/>
                  </a:lnTo>
                  <a:cubicBezTo>
                    <a:pt x="880108" y="880109"/>
                    <a:pt x="880108" y="0"/>
                    <a:pt x="880108" y="0"/>
                  </a:cubicBezTo>
                  <a:lnTo>
                    <a:pt x="0" y="0"/>
                  </a:lnTo>
                  <a:cubicBezTo>
                    <a:pt x="0" y="0"/>
                    <a:pt x="0" y="1"/>
                    <a:pt x="0" y="1"/>
                  </a:cubicBezTo>
                  <a:cubicBezTo>
                    <a:pt x="0" y="486071"/>
                    <a:pt x="394038" y="880109"/>
                    <a:pt x="880108" y="880109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" name="Freeform: Shape 68">
              <a:extLst>
                <a:ext uri="{FF2B5EF4-FFF2-40B4-BE49-F238E27FC236}">
                  <a16:creationId xmlns:a16="http://schemas.microsoft.com/office/drawing/2014/main" id="{6CD99D30-92CE-FBCD-6FCC-AB2BF8AAEA53}"/>
                </a:ext>
              </a:extLst>
            </p:cNvPr>
            <p:cNvSpPr/>
            <p:nvPr/>
          </p:nvSpPr>
          <p:spPr bwMode="gray">
            <a:xfrm>
              <a:off x="2076450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" name="Freeform: Shape 69">
              <a:extLst>
                <a:ext uri="{FF2B5EF4-FFF2-40B4-BE49-F238E27FC236}">
                  <a16:creationId xmlns:a16="http://schemas.microsoft.com/office/drawing/2014/main" id="{4B957C82-91E0-A2BF-23F3-B6723E7F3390}"/>
                </a:ext>
              </a:extLst>
            </p:cNvPr>
            <p:cNvSpPr/>
            <p:nvPr/>
          </p:nvSpPr>
          <p:spPr bwMode="gray">
            <a:xfrm>
              <a:off x="1196340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" name="Freeform: Shape 70">
              <a:extLst>
                <a:ext uri="{FF2B5EF4-FFF2-40B4-BE49-F238E27FC236}">
                  <a16:creationId xmlns:a16="http://schemas.microsoft.com/office/drawing/2014/main" id="{1144DE8D-C3A4-08D5-0CC8-37C914FE9E9A}"/>
                </a:ext>
              </a:extLst>
            </p:cNvPr>
            <p:cNvSpPr/>
            <p:nvPr/>
          </p:nvSpPr>
          <p:spPr bwMode="gray">
            <a:xfrm>
              <a:off x="1196340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" name="Freeform: Shape 71">
              <a:extLst>
                <a:ext uri="{FF2B5EF4-FFF2-40B4-BE49-F238E27FC236}">
                  <a16:creationId xmlns:a16="http://schemas.microsoft.com/office/drawing/2014/main" id="{4F77FA5D-4172-9AA6-5E71-EA297C76905F}"/>
                </a:ext>
              </a:extLst>
            </p:cNvPr>
            <p:cNvSpPr/>
            <p:nvPr/>
          </p:nvSpPr>
          <p:spPr bwMode="gray">
            <a:xfrm rot="10800000">
              <a:off x="2956561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" name="Freeform: Shape 72">
              <a:extLst>
                <a:ext uri="{FF2B5EF4-FFF2-40B4-BE49-F238E27FC236}">
                  <a16:creationId xmlns:a16="http://schemas.microsoft.com/office/drawing/2014/main" id="{116300CB-C9E0-9A43-104B-F2AB807AC2E8}"/>
                </a:ext>
              </a:extLst>
            </p:cNvPr>
            <p:cNvSpPr/>
            <p:nvPr/>
          </p:nvSpPr>
          <p:spPr bwMode="gray">
            <a:xfrm rot="10800000">
              <a:off x="2956561" y="4268907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" name="Freeform: Shape 73">
              <a:extLst>
                <a:ext uri="{FF2B5EF4-FFF2-40B4-BE49-F238E27FC236}">
                  <a16:creationId xmlns:a16="http://schemas.microsoft.com/office/drawing/2014/main" id="{21BC4363-9104-D536-40D1-6FF0D220558C}"/>
                </a:ext>
              </a:extLst>
            </p:cNvPr>
            <p:cNvSpPr/>
            <p:nvPr/>
          </p:nvSpPr>
          <p:spPr bwMode="gray">
            <a:xfrm>
              <a:off x="2076450" y="3388798"/>
              <a:ext cx="880109" cy="880109"/>
            </a:xfrm>
            <a:custGeom>
              <a:avLst/>
              <a:gdLst>
                <a:gd name="connsiteX0" fmla="*/ 441815 w 880109"/>
                <a:gd name="connsiteY0" fmla="*/ 0 h 880109"/>
                <a:gd name="connsiteX1" fmla="*/ 880109 w 880109"/>
                <a:gd name="connsiteY1" fmla="*/ 441815 h 880109"/>
                <a:gd name="connsiteX2" fmla="*/ 441815 w 880109"/>
                <a:gd name="connsiteY2" fmla="*/ 880109 h 880109"/>
                <a:gd name="connsiteX3" fmla="*/ 0 w 880109"/>
                <a:gd name="connsiteY3" fmla="*/ 441815 h 880109"/>
                <a:gd name="connsiteX4" fmla="*/ 441815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5" y="0"/>
                  </a:moveTo>
                  <a:cubicBezTo>
                    <a:pt x="682965" y="0"/>
                    <a:pt x="880109" y="197145"/>
                    <a:pt x="880109" y="441815"/>
                  </a:cubicBezTo>
                  <a:cubicBezTo>
                    <a:pt x="880109" y="682965"/>
                    <a:pt x="682965" y="880109"/>
                    <a:pt x="441815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41815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" name="Freeform: Shape 74">
              <a:extLst>
                <a:ext uri="{FF2B5EF4-FFF2-40B4-BE49-F238E27FC236}">
                  <a16:creationId xmlns:a16="http://schemas.microsoft.com/office/drawing/2014/main" id="{12BD3D00-31E9-2F3D-6242-381840A38F9F}"/>
                </a:ext>
              </a:extLst>
            </p:cNvPr>
            <p:cNvSpPr/>
            <p:nvPr/>
          </p:nvSpPr>
          <p:spPr bwMode="gray">
            <a:xfrm>
              <a:off x="5596890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5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5" y="0"/>
                    <a:pt x="880109" y="197145"/>
                    <a:pt x="880109" y="441815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" name="Freeform: Shape 75">
              <a:extLst>
                <a:ext uri="{FF2B5EF4-FFF2-40B4-BE49-F238E27FC236}">
                  <a16:creationId xmlns:a16="http://schemas.microsoft.com/office/drawing/2014/main" id="{7AEC88AC-53FE-B9D4-1640-97F33C7A23B1}"/>
                </a:ext>
              </a:extLst>
            </p:cNvPr>
            <p:cNvSpPr/>
            <p:nvPr/>
          </p:nvSpPr>
          <p:spPr bwMode="gray">
            <a:xfrm>
              <a:off x="5596891" y="2508687"/>
              <a:ext cx="880108" cy="880109"/>
            </a:xfrm>
            <a:custGeom>
              <a:avLst/>
              <a:gdLst>
                <a:gd name="connsiteX0" fmla="*/ 0 w 880108"/>
                <a:gd name="connsiteY0" fmla="*/ 0 h 880109"/>
                <a:gd name="connsiteX1" fmla="*/ 0 w 880108"/>
                <a:gd name="connsiteY1" fmla="*/ 0 h 880109"/>
                <a:gd name="connsiteX2" fmla="*/ 0 w 880108"/>
                <a:gd name="connsiteY2" fmla="*/ 880109 h 880109"/>
                <a:gd name="connsiteX3" fmla="*/ 880109 w 880108"/>
                <a:gd name="connsiteY3" fmla="*/ 880109 h 880109"/>
                <a:gd name="connsiteX4" fmla="*/ 880109 w 880108"/>
                <a:gd name="connsiteY4" fmla="*/ 880108 h 880109"/>
                <a:gd name="connsiteX5" fmla="*/ 0 w 880108"/>
                <a:gd name="connsiteY5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880109"/>
                    <a:pt x="0" y="880109"/>
                  </a:cubicBezTo>
                  <a:lnTo>
                    <a:pt x="880109" y="880109"/>
                  </a:lnTo>
                  <a:cubicBezTo>
                    <a:pt x="880109" y="880109"/>
                    <a:pt x="880109" y="880108"/>
                    <a:pt x="880109" y="880108"/>
                  </a:cubicBezTo>
                  <a:cubicBezTo>
                    <a:pt x="880109" y="394038"/>
                    <a:pt x="486070" y="0"/>
                    <a:pt x="0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" name="Freeform: Shape 76">
              <a:extLst>
                <a:ext uri="{FF2B5EF4-FFF2-40B4-BE49-F238E27FC236}">
                  <a16:creationId xmlns:a16="http://schemas.microsoft.com/office/drawing/2014/main" id="{ED180FD9-F7C2-93C6-3D35-EFD330D5F8C3}"/>
                </a:ext>
              </a:extLst>
            </p:cNvPr>
            <p:cNvSpPr/>
            <p:nvPr/>
          </p:nvSpPr>
          <p:spPr bwMode="gray">
            <a:xfrm rot="5400000">
              <a:off x="559689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" name="Freeform: Shape 77">
              <a:extLst>
                <a:ext uri="{FF2B5EF4-FFF2-40B4-BE49-F238E27FC236}">
                  <a16:creationId xmlns:a16="http://schemas.microsoft.com/office/drawing/2014/main" id="{DB8459F0-1C30-7086-4D5F-4EB881DD1923}"/>
                </a:ext>
              </a:extLst>
            </p:cNvPr>
            <p:cNvSpPr/>
            <p:nvPr/>
          </p:nvSpPr>
          <p:spPr bwMode="gray">
            <a:xfrm rot="16200000">
              <a:off x="4716781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" name="Freeform: Shape 78">
              <a:extLst>
                <a:ext uri="{FF2B5EF4-FFF2-40B4-BE49-F238E27FC236}">
                  <a16:creationId xmlns:a16="http://schemas.microsoft.com/office/drawing/2014/main" id="{60EEEF20-2DEC-BCC2-0DC3-49A6513FD571}"/>
                </a:ext>
              </a:extLst>
            </p:cNvPr>
            <p:cNvSpPr/>
            <p:nvPr/>
          </p:nvSpPr>
          <p:spPr bwMode="gray">
            <a:xfrm rot="16200000">
              <a:off x="383667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" name="Freeform: Shape 79">
              <a:extLst>
                <a:ext uri="{FF2B5EF4-FFF2-40B4-BE49-F238E27FC236}">
                  <a16:creationId xmlns:a16="http://schemas.microsoft.com/office/drawing/2014/main" id="{0ADC56A3-214C-04C2-7C4C-9B6D15A8987E}"/>
                </a:ext>
              </a:extLst>
            </p:cNvPr>
            <p:cNvSpPr/>
            <p:nvPr/>
          </p:nvSpPr>
          <p:spPr bwMode="gray">
            <a:xfrm rot="16200000">
              <a:off x="4276727" y="2948743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880111 w 1760219"/>
                <a:gd name="connsiteY1" fmla="*/ 0 h 880109"/>
                <a:gd name="connsiteX2" fmla="*/ 1760219 w 1760219"/>
                <a:gd name="connsiteY2" fmla="*/ 880108 h 880109"/>
                <a:gd name="connsiteX3" fmla="*/ 1760219 w 1760219"/>
                <a:gd name="connsiteY3" fmla="*/ 880109 h 880109"/>
                <a:gd name="connsiteX4" fmla="*/ 440054 w 1760219"/>
                <a:gd name="connsiteY4" fmla="*/ 880109 h 880109"/>
                <a:gd name="connsiteX5" fmla="*/ 0 w 1760219"/>
                <a:gd name="connsiteY5" fmla="*/ 440055 h 880109"/>
                <a:gd name="connsiteX6" fmla="*/ 0 w 1760219"/>
                <a:gd name="connsiteY6" fmla="*/ 440054 h 880109"/>
                <a:gd name="connsiteX7" fmla="*/ 440054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" name="Freeform: Shape 80">
              <a:extLst>
                <a:ext uri="{FF2B5EF4-FFF2-40B4-BE49-F238E27FC236}">
                  <a16:creationId xmlns:a16="http://schemas.microsoft.com/office/drawing/2014/main" id="{DB4C5DF1-DA75-0B52-2770-BAAE7CD8906E}"/>
                </a:ext>
              </a:extLst>
            </p:cNvPr>
            <p:cNvSpPr/>
            <p:nvPr/>
          </p:nvSpPr>
          <p:spPr bwMode="gray">
            <a:xfrm rot="16200000">
              <a:off x="339661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" name="Freeform: Shape 81">
              <a:extLst>
                <a:ext uri="{FF2B5EF4-FFF2-40B4-BE49-F238E27FC236}">
                  <a16:creationId xmlns:a16="http://schemas.microsoft.com/office/drawing/2014/main" id="{4DF44BB1-9642-1742-8177-B08C86772DAA}"/>
                </a:ext>
              </a:extLst>
            </p:cNvPr>
            <p:cNvSpPr/>
            <p:nvPr/>
          </p:nvSpPr>
          <p:spPr bwMode="gray">
            <a:xfrm>
              <a:off x="10877551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4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4" y="0"/>
                    <a:pt x="880109" y="197145"/>
                    <a:pt x="880109" y="441815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" name="Freeform: Shape 82">
              <a:extLst>
                <a:ext uri="{FF2B5EF4-FFF2-40B4-BE49-F238E27FC236}">
                  <a16:creationId xmlns:a16="http://schemas.microsoft.com/office/drawing/2014/main" id="{B333C1A9-A88B-8177-9CCE-E7C77744BC7F}"/>
                </a:ext>
              </a:extLst>
            </p:cNvPr>
            <p:cNvSpPr/>
            <p:nvPr/>
          </p:nvSpPr>
          <p:spPr bwMode="gray">
            <a:xfrm rot="5400000">
              <a:off x="1087755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" name="Freeform: Shape 83">
              <a:extLst>
                <a:ext uri="{FF2B5EF4-FFF2-40B4-BE49-F238E27FC236}">
                  <a16:creationId xmlns:a16="http://schemas.microsoft.com/office/drawing/2014/main" id="{A2D823B1-86C2-3EB4-84F4-075C02E85B20}"/>
                </a:ext>
              </a:extLst>
            </p:cNvPr>
            <p:cNvSpPr/>
            <p:nvPr/>
          </p:nvSpPr>
          <p:spPr bwMode="gray">
            <a:xfrm rot="5400000">
              <a:off x="10877550" y="250868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" name="Freeform: Shape 84">
              <a:extLst>
                <a:ext uri="{FF2B5EF4-FFF2-40B4-BE49-F238E27FC236}">
                  <a16:creationId xmlns:a16="http://schemas.microsoft.com/office/drawing/2014/main" id="{D997AC53-6D01-C4F3-D9A6-F7579AEB15CA}"/>
                </a:ext>
              </a:extLst>
            </p:cNvPr>
            <p:cNvSpPr/>
            <p:nvPr/>
          </p:nvSpPr>
          <p:spPr bwMode="gray">
            <a:xfrm rot="16200000">
              <a:off x="9997441" y="426890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10 w 880109"/>
                <a:gd name="connsiteY1" fmla="*/ 0 h 880109"/>
                <a:gd name="connsiteX2" fmla="*/ 880110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10" y="0"/>
                  </a:lnTo>
                  <a:lnTo>
                    <a:pt x="880110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" name="Freeform: Shape 85">
              <a:extLst>
                <a:ext uri="{FF2B5EF4-FFF2-40B4-BE49-F238E27FC236}">
                  <a16:creationId xmlns:a16="http://schemas.microsoft.com/office/drawing/2014/main" id="{C825C9C3-0106-A073-AD1F-6680A094E1D0}"/>
                </a:ext>
              </a:extLst>
            </p:cNvPr>
            <p:cNvSpPr/>
            <p:nvPr/>
          </p:nvSpPr>
          <p:spPr bwMode="gray">
            <a:xfrm rot="16200000">
              <a:off x="911733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" name="Freeform: Shape 86">
              <a:extLst>
                <a:ext uri="{FF2B5EF4-FFF2-40B4-BE49-F238E27FC236}">
                  <a16:creationId xmlns:a16="http://schemas.microsoft.com/office/drawing/2014/main" id="{7DE67690-A26F-3155-8EBA-9A46CFA89800}"/>
                </a:ext>
              </a:extLst>
            </p:cNvPr>
            <p:cNvSpPr/>
            <p:nvPr/>
          </p:nvSpPr>
          <p:spPr bwMode="gray">
            <a:xfrm rot="16200000">
              <a:off x="9557387" y="2948743"/>
              <a:ext cx="1760218" cy="880109"/>
            </a:xfrm>
            <a:custGeom>
              <a:avLst/>
              <a:gdLst>
                <a:gd name="connsiteX0" fmla="*/ 440054 w 1760218"/>
                <a:gd name="connsiteY0" fmla="*/ 0 h 880109"/>
                <a:gd name="connsiteX1" fmla="*/ 880111 w 1760218"/>
                <a:gd name="connsiteY1" fmla="*/ 0 h 880109"/>
                <a:gd name="connsiteX2" fmla="*/ 1760219 w 1760218"/>
                <a:gd name="connsiteY2" fmla="*/ 880108 h 880109"/>
                <a:gd name="connsiteX3" fmla="*/ 1760219 w 1760218"/>
                <a:gd name="connsiteY3" fmla="*/ 880109 h 880109"/>
                <a:gd name="connsiteX4" fmla="*/ 440054 w 1760218"/>
                <a:gd name="connsiteY4" fmla="*/ 880109 h 880109"/>
                <a:gd name="connsiteX5" fmla="*/ 0 w 1760218"/>
                <a:gd name="connsiteY5" fmla="*/ 440055 h 880109"/>
                <a:gd name="connsiteX6" fmla="*/ 0 w 1760218"/>
                <a:gd name="connsiteY6" fmla="*/ 440054 h 880109"/>
                <a:gd name="connsiteX7" fmla="*/ 440054 w 1760218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8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" name="Freeform: Shape 87">
              <a:extLst>
                <a:ext uri="{FF2B5EF4-FFF2-40B4-BE49-F238E27FC236}">
                  <a16:creationId xmlns:a16="http://schemas.microsoft.com/office/drawing/2014/main" id="{398D4329-1BA3-506F-B074-1CA81E08F2BE}"/>
                </a:ext>
              </a:extLst>
            </p:cNvPr>
            <p:cNvSpPr/>
            <p:nvPr/>
          </p:nvSpPr>
          <p:spPr bwMode="gray">
            <a:xfrm rot="16200000">
              <a:off x="867727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" name="Freeform: Shape 88">
              <a:extLst>
                <a:ext uri="{FF2B5EF4-FFF2-40B4-BE49-F238E27FC236}">
                  <a16:creationId xmlns:a16="http://schemas.microsoft.com/office/drawing/2014/main" id="{72FB56DF-8992-6077-5732-338F290848BF}"/>
                </a:ext>
              </a:extLst>
            </p:cNvPr>
            <p:cNvSpPr/>
            <p:nvPr/>
          </p:nvSpPr>
          <p:spPr bwMode="gray">
            <a:xfrm>
              <a:off x="8237223" y="2508689"/>
              <a:ext cx="880109" cy="880109"/>
            </a:xfrm>
            <a:custGeom>
              <a:avLst/>
              <a:gdLst>
                <a:gd name="connsiteX0" fmla="*/ 441814 w 880109"/>
                <a:gd name="connsiteY0" fmla="*/ 0 h 880109"/>
                <a:gd name="connsiteX1" fmla="*/ 880109 w 880109"/>
                <a:gd name="connsiteY1" fmla="*/ 441815 h 880109"/>
                <a:gd name="connsiteX2" fmla="*/ 441814 w 880109"/>
                <a:gd name="connsiteY2" fmla="*/ 880109 h 880109"/>
                <a:gd name="connsiteX3" fmla="*/ 0 w 880109"/>
                <a:gd name="connsiteY3" fmla="*/ 441815 h 880109"/>
                <a:gd name="connsiteX4" fmla="*/ 441814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4" y="0"/>
                  </a:moveTo>
                  <a:cubicBezTo>
                    <a:pt x="682965" y="0"/>
                    <a:pt x="880109" y="197144"/>
                    <a:pt x="880109" y="441815"/>
                  </a:cubicBezTo>
                  <a:cubicBezTo>
                    <a:pt x="880109" y="682965"/>
                    <a:pt x="682965" y="880109"/>
                    <a:pt x="44181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4"/>
                    <a:pt x="197144" y="0"/>
                    <a:pt x="44181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" name="Freeform: Shape 89">
              <a:extLst>
                <a:ext uri="{FF2B5EF4-FFF2-40B4-BE49-F238E27FC236}">
                  <a16:creationId xmlns:a16="http://schemas.microsoft.com/office/drawing/2014/main" id="{DEEF795A-4507-C27A-6CB7-11FFF33E9446}"/>
                </a:ext>
              </a:extLst>
            </p:cNvPr>
            <p:cNvSpPr/>
            <p:nvPr/>
          </p:nvSpPr>
          <p:spPr bwMode="gray">
            <a:xfrm>
              <a:off x="6477003" y="2508689"/>
              <a:ext cx="880109" cy="880108"/>
            </a:xfrm>
            <a:custGeom>
              <a:avLst/>
              <a:gdLst>
                <a:gd name="connsiteX0" fmla="*/ 0 w 880109"/>
                <a:gd name="connsiteY0" fmla="*/ 880108 h 880108"/>
                <a:gd name="connsiteX1" fmla="*/ 0 w 880109"/>
                <a:gd name="connsiteY1" fmla="*/ 880108 h 880108"/>
                <a:gd name="connsiteX2" fmla="*/ 880109 w 880109"/>
                <a:gd name="connsiteY2" fmla="*/ 880108 h 880108"/>
                <a:gd name="connsiteX3" fmla="*/ 880109 w 880109"/>
                <a:gd name="connsiteY3" fmla="*/ 0 h 880108"/>
                <a:gd name="connsiteX4" fmla="*/ 880108 w 880109"/>
                <a:gd name="connsiteY4" fmla="*/ 0 h 880108"/>
                <a:gd name="connsiteX5" fmla="*/ 0 w 880109"/>
                <a:gd name="connsiteY5" fmla="*/ 880108 h 8801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9" h="880108">
                  <a:moveTo>
                    <a:pt x="0" y="880108"/>
                  </a:moveTo>
                  <a:lnTo>
                    <a:pt x="0" y="880108"/>
                  </a:lnTo>
                  <a:lnTo>
                    <a:pt x="880109" y="880108"/>
                  </a:lnTo>
                  <a:cubicBezTo>
                    <a:pt x="880109" y="880108"/>
                    <a:pt x="880109" y="0"/>
                    <a:pt x="880109" y="0"/>
                  </a:cubicBezTo>
                  <a:lnTo>
                    <a:pt x="880108" y="0"/>
                  </a:lnTo>
                  <a:cubicBezTo>
                    <a:pt x="394038" y="0"/>
                    <a:pt x="0" y="394038"/>
                    <a:pt x="0" y="880108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" name="Freeform: Shape 90">
              <a:extLst>
                <a:ext uri="{FF2B5EF4-FFF2-40B4-BE49-F238E27FC236}">
                  <a16:creationId xmlns:a16="http://schemas.microsoft.com/office/drawing/2014/main" id="{270F9E66-D33D-EFC5-F2A9-66B8F9ECBA41}"/>
                </a:ext>
              </a:extLst>
            </p:cNvPr>
            <p:cNvSpPr/>
            <p:nvPr/>
          </p:nvSpPr>
          <p:spPr bwMode="gray">
            <a:xfrm>
              <a:off x="7357113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" name="Freeform: Shape 91">
              <a:extLst>
                <a:ext uri="{FF2B5EF4-FFF2-40B4-BE49-F238E27FC236}">
                  <a16:creationId xmlns:a16="http://schemas.microsoft.com/office/drawing/2014/main" id="{C75B5C13-EADB-6817-ED3F-2BD605A8DCA5}"/>
                </a:ext>
              </a:extLst>
            </p:cNvPr>
            <p:cNvSpPr/>
            <p:nvPr/>
          </p:nvSpPr>
          <p:spPr bwMode="gray">
            <a:xfrm>
              <a:off x="2956561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4" name="Freeform: Shape 92">
              <a:extLst>
                <a:ext uri="{FF2B5EF4-FFF2-40B4-BE49-F238E27FC236}">
                  <a16:creationId xmlns:a16="http://schemas.microsoft.com/office/drawing/2014/main" id="{3EFFA502-59F5-B0BA-884B-9ED48ED530E2}"/>
                </a:ext>
              </a:extLst>
            </p:cNvPr>
            <p:cNvSpPr/>
            <p:nvPr/>
          </p:nvSpPr>
          <p:spPr bwMode="gray">
            <a:xfrm rot="10800000">
              <a:off x="8237224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5" name="Freeform: Shape 93">
              <a:extLst>
                <a:ext uri="{FF2B5EF4-FFF2-40B4-BE49-F238E27FC236}">
                  <a16:creationId xmlns:a16="http://schemas.microsoft.com/office/drawing/2014/main" id="{98930490-513F-C2E4-A3CD-37310EDF841F}"/>
                </a:ext>
              </a:extLst>
            </p:cNvPr>
            <p:cNvSpPr/>
            <p:nvPr/>
          </p:nvSpPr>
          <p:spPr bwMode="gray">
            <a:xfrm rot="10800000">
              <a:off x="8237224" y="426890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6" name="Freeform: Shape 94">
              <a:extLst>
                <a:ext uri="{FF2B5EF4-FFF2-40B4-BE49-F238E27FC236}">
                  <a16:creationId xmlns:a16="http://schemas.microsoft.com/office/drawing/2014/main" id="{B59098D3-D6C0-F4E7-DDBA-C3FBEA5A1EB4}"/>
                </a:ext>
              </a:extLst>
            </p:cNvPr>
            <p:cNvSpPr/>
            <p:nvPr/>
          </p:nvSpPr>
          <p:spPr bwMode="gray">
            <a:xfrm rot="10800000">
              <a:off x="6477003" y="3388798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440054 w 1760219"/>
                <a:gd name="connsiteY3" fmla="*/ 880109 h 880109"/>
                <a:gd name="connsiteX4" fmla="*/ 0 w 1760219"/>
                <a:gd name="connsiteY4" fmla="*/ 440055 h 880109"/>
                <a:gd name="connsiteX5" fmla="*/ 0 w 1760219"/>
                <a:gd name="connsiteY5" fmla="*/ 440054 h 880109"/>
                <a:gd name="connsiteX6" fmla="*/ 440054 w 176021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7" name="Freeform: Shape 95">
              <a:extLst>
                <a:ext uri="{FF2B5EF4-FFF2-40B4-BE49-F238E27FC236}">
                  <a16:creationId xmlns:a16="http://schemas.microsoft.com/office/drawing/2014/main" id="{9730C50E-CD5A-C907-99BA-0652B9A7576C}"/>
                </a:ext>
              </a:extLst>
            </p:cNvPr>
            <p:cNvSpPr/>
            <p:nvPr/>
          </p:nvSpPr>
          <p:spPr bwMode="gray">
            <a:xfrm rot="10800000">
              <a:off x="6477003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20 w 1760219"/>
                <a:gd name="connsiteY1" fmla="*/ 0 h 880109"/>
                <a:gd name="connsiteX2" fmla="*/ 1760220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20" y="0"/>
                  </a:lnTo>
                  <a:lnTo>
                    <a:pt x="1760220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pic>
        <p:nvPicPr>
          <p:cNvPr id="5" name="Graphic 4">
            <a:extLst>
              <a:ext uri="{FF2B5EF4-FFF2-40B4-BE49-F238E27FC236}">
                <a16:creationId xmlns:a16="http://schemas.microsoft.com/office/drawing/2014/main" id="{20F97B2B-B576-B656-D5D4-92DE0CDAFC1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 bwMode="invGray">
          <a:xfrm>
            <a:off x="75548" y="246931"/>
            <a:ext cx="1817155" cy="691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80727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8062490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Title Slide Dar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7BC9E5-5C0A-43D4-8EC3-3D19A06104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8600" y="1408551"/>
            <a:ext cx="5927895" cy="2387600"/>
          </a:xfrm>
        </p:spPr>
        <p:txBody>
          <a:bodyPr anchor="b">
            <a:noAutofit/>
          </a:bodyPr>
          <a:lstStyle>
            <a:lvl1pPr algn="l">
              <a:lnSpc>
                <a:spcPct val="90000"/>
              </a:lnSpc>
              <a:defRPr lang="en-US" sz="3600" b="1" i="0" kern="1200" spc="0" baseline="0" dirty="0">
                <a:solidFill>
                  <a:schemeClr val="bg2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585C169-6272-457A-8024-7D541A007B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8600" y="4104609"/>
            <a:ext cx="5927895" cy="893180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buNone/>
              <a:defRPr sz="150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6C212CC9-7B62-5F63-83D9-E4614FE14EB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28600" y="6053206"/>
            <a:ext cx="5927725" cy="423463"/>
          </a:xfrm>
          <a:prstGeom prst="rect">
            <a:avLst/>
          </a:prstGeom>
        </p:spPr>
        <p:txBody>
          <a:bodyPr anchor="b" anchorCtr="0">
            <a:noAutofit/>
          </a:bodyPr>
          <a:lstStyle>
            <a:lvl1pPr marL="0" indent="0">
              <a:spcBef>
                <a:spcPts val="300"/>
              </a:spcBef>
              <a:buNone/>
              <a:defRPr sz="1200">
                <a:solidFill>
                  <a:schemeClr val="bg2"/>
                </a:solidFill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DAC7C68B-F1BC-3D44-17A5-8C96FD6F9FC4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103493" y="332938"/>
            <a:ext cx="4881765" cy="6097810"/>
          </a:xfrm>
          <a:custGeom>
            <a:avLst/>
            <a:gdLst>
              <a:gd name="connsiteX0" fmla="*/ 0 w 4881765"/>
              <a:gd name="connsiteY0" fmla="*/ 0 h 6097810"/>
              <a:gd name="connsiteX1" fmla="*/ 3661323 w 4881765"/>
              <a:gd name="connsiteY1" fmla="*/ 0 h 6097810"/>
              <a:gd name="connsiteX2" fmla="*/ 3661323 w 4881765"/>
              <a:gd name="connsiteY2" fmla="*/ 609782 h 6097810"/>
              <a:gd name="connsiteX3" fmla="*/ 4271538 w 4881765"/>
              <a:gd name="connsiteY3" fmla="*/ 0 h 6097810"/>
              <a:gd name="connsiteX4" fmla="*/ 4881765 w 4881765"/>
              <a:gd name="connsiteY4" fmla="*/ 609782 h 6097810"/>
              <a:gd name="connsiteX5" fmla="*/ 4271538 w 4881765"/>
              <a:gd name="connsiteY5" fmla="*/ 1219561 h 6097810"/>
              <a:gd name="connsiteX6" fmla="*/ 4881765 w 4881765"/>
              <a:gd name="connsiteY6" fmla="*/ 1829349 h 6097810"/>
              <a:gd name="connsiteX7" fmla="*/ 4271538 w 4881765"/>
              <a:gd name="connsiteY7" fmla="*/ 2439126 h 6097810"/>
              <a:gd name="connsiteX8" fmla="*/ 4881765 w 4881765"/>
              <a:gd name="connsiteY8" fmla="*/ 3048914 h 6097810"/>
              <a:gd name="connsiteX9" fmla="*/ 4271538 w 4881765"/>
              <a:gd name="connsiteY9" fmla="*/ 3658689 h 6097810"/>
              <a:gd name="connsiteX10" fmla="*/ 4881765 w 4881765"/>
              <a:gd name="connsiteY10" fmla="*/ 4268468 h 6097810"/>
              <a:gd name="connsiteX11" fmla="*/ 4271538 w 4881765"/>
              <a:gd name="connsiteY11" fmla="*/ 4878257 h 6097810"/>
              <a:gd name="connsiteX12" fmla="*/ 4881765 w 4881765"/>
              <a:gd name="connsiteY12" fmla="*/ 4878257 h 6097810"/>
              <a:gd name="connsiteX13" fmla="*/ 4881765 w 4881765"/>
              <a:gd name="connsiteY13" fmla="*/ 6097810 h 6097810"/>
              <a:gd name="connsiteX14" fmla="*/ 1830665 w 4881765"/>
              <a:gd name="connsiteY14" fmla="*/ 6097810 h 6097810"/>
              <a:gd name="connsiteX15" fmla="*/ 1220439 w 4881765"/>
              <a:gd name="connsiteY15" fmla="*/ 5488032 h 6097810"/>
              <a:gd name="connsiteX16" fmla="*/ 610219 w 4881765"/>
              <a:gd name="connsiteY16" fmla="*/ 6097810 h 6097810"/>
              <a:gd name="connsiteX17" fmla="*/ 0 w 4881765"/>
              <a:gd name="connsiteY17" fmla="*/ 5488032 h 6097810"/>
              <a:gd name="connsiteX18" fmla="*/ 610219 w 4881765"/>
              <a:gd name="connsiteY18" fmla="*/ 4878257 h 6097810"/>
              <a:gd name="connsiteX19" fmla="*/ 0 w 4881765"/>
              <a:gd name="connsiteY19" fmla="*/ 4268468 h 6097810"/>
              <a:gd name="connsiteX20" fmla="*/ 610219 w 4881765"/>
              <a:gd name="connsiteY20" fmla="*/ 3658689 h 6097810"/>
              <a:gd name="connsiteX21" fmla="*/ 1220439 w 4881765"/>
              <a:gd name="connsiteY21" fmla="*/ 3658689 h 6097810"/>
              <a:gd name="connsiteX22" fmla="*/ 0 w 4881765"/>
              <a:gd name="connsiteY22" fmla="*/ 2439126 h 6097810"/>
              <a:gd name="connsiteX23" fmla="*/ 0 w 4881765"/>
              <a:gd name="connsiteY23" fmla="*/ 1219561 h 6097810"/>
              <a:gd name="connsiteX24" fmla="*/ 1220439 w 4881765"/>
              <a:gd name="connsiteY24" fmla="*/ 1219561 h 6097810"/>
              <a:gd name="connsiteX25" fmla="*/ 0 w 4881765"/>
              <a:gd name="connsiteY25" fmla="*/ 0 h 6097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4881765" h="6097810">
                <a:moveTo>
                  <a:pt x="0" y="0"/>
                </a:moveTo>
                <a:lnTo>
                  <a:pt x="3661323" y="0"/>
                </a:lnTo>
                <a:lnTo>
                  <a:pt x="3661323" y="609782"/>
                </a:lnTo>
                <a:cubicBezTo>
                  <a:pt x="3661323" y="273009"/>
                  <a:pt x="3934521" y="0"/>
                  <a:pt x="4271538" y="0"/>
                </a:cubicBezTo>
                <a:cubicBezTo>
                  <a:pt x="4608555" y="0"/>
                  <a:pt x="4881765" y="273009"/>
                  <a:pt x="4881765" y="609782"/>
                </a:cubicBezTo>
                <a:cubicBezTo>
                  <a:pt x="4881765" y="946560"/>
                  <a:pt x="4608555" y="1219561"/>
                  <a:pt x="4271538" y="1219561"/>
                </a:cubicBezTo>
                <a:cubicBezTo>
                  <a:pt x="4608555" y="1219561"/>
                  <a:pt x="4881765" y="1492572"/>
                  <a:pt x="4881765" y="1829349"/>
                </a:cubicBezTo>
                <a:cubicBezTo>
                  <a:pt x="4881765" y="2166113"/>
                  <a:pt x="4608555" y="2439126"/>
                  <a:pt x="4271538" y="2439126"/>
                </a:cubicBezTo>
                <a:cubicBezTo>
                  <a:pt x="4608555" y="2439126"/>
                  <a:pt x="4881765" y="2712137"/>
                  <a:pt x="4881765" y="3048914"/>
                </a:cubicBezTo>
                <a:cubicBezTo>
                  <a:pt x="4881765" y="3385678"/>
                  <a:pt x="4608555" y="3658689"/>
                  <a:pt x="4271538" y="3658689"/>
                </a:cubicBezTo>
                <a:cubicBezTo>
                  <a:pt x="4608555" y="3658689"/>
                  <a:pt x="4881765" y="3931693"/>
                  <a:pt x="4881765" y="4268468"/>
                </a:cubicBezTo>
                <a:cubicBezTo>
                  <a:pt x="4881765" y="4605244"/>
                  <a:pt x="4608555" y="4878257"/>
                  <a:pt x="4271538" y="4878257"/>
                </a:cubicBezTo>
                <a:lnTo>
                  <a:pt x="4881765" y="4878257"/>
                </a:lnTo>
                <a:lnTo>
                  <a:pt x="4881765" y="6097810"/>
                </a:lnTo>
                <a:lnTo>
                  <a:pt x="1830665" y="6097810"/>
                </a:lnTo>
                <a:cubicBezTo>
                  <a:pt x="1493646" y="6097810"/>
                  <a:pt x="1220439" y="5824809"/>
                  <a:pt x="1220439" y="5488032"/>
                </a:cubicBezTo>
                <a:cubicBezTo>
                  <a:pt x="1220439" y="5824809"/>
                  <a:pt x="947241" y="6097810"/>
                  <a:pt x="610219" y="6097810"/>
                </a:cubicBezTo>
                <a:cubicBezTo>
                  <a:pt x="273206" y="6097810"/>
                  <a:pt x="0" y="5824809"/>
                  <a:pt x="0" y="5488032"/>
                </a:cubicBezTo>
                <a:cubicBezTo>
                  <a:pt x="0" y="5151258"/>
                  <a:pt x="273206" y="4878257"/>
                  <a:pt x="610219" y="4878257"/>
                </a:cubicBezTo>
                <a:cubicBezTo>
                  <a:pt x="273206" y="4878257"/>
                  <a:pt x="0" y="4605244"/>
                  <a:pt x="0" y="4268468"/>
                </a:cubicBezTo>
                <a:cubicBezTo>
                  <a:pt x="0" y="3931693"/>
                  <a:pt x="273206" y="3658689"/>
                  <a:pt x="610219" y="3658689"/>
                </a:cubicBezTo>
                <a:lnTo>
                  <a:pt x="1220439" y="3658689"/>
                </a:lnTo>
                <a:cubicBezTo>
                  <a:pt x="546410" y="3658689"/>
                  <a:pt x="0" y="3112675"/>
                  <a:pt x="0" y="2439126"/>
                </a:cubicBezTo>
                <a:lnTo>
                  <a:pt x="0" y="1219561"/>
                </a:lnTo>
                <a:lnTo>
                  <a:pt x="1220439" y="1219561"/>
                </a:lnTo>
                <a:cubicBezTo>
                  <a:pt x="546410" y="1219561"/>
                  <a:pt x="0" y="673546"/>
                  <a:pt x="0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/>
              <a:t>Click icon to add picture</a:t>
            </a:r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B74F1F25-37F2-BB3C-CAA3-8AF4C406FD1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 bwMode="invGray">
          <a:xfrm>
            <a:off x="75548" y="246931"/>
            <a:ext cx="1817155" cy="691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972656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620C9F-1013-4B0A-9633-6F22882709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1601674"/>
            <a:ext cx="11118850" cy="559127"/>
          </a:xfrm>
        </p:spPr>
        <p:txBody>
          <a:bodyPr anchor="t" anchorCtr="0"/>
          <a:lstStyle>
            <a:lvl1pPr>
              <a:lnSpc>
                <a:spcPct val="90000"/>
              </a:lnSpc>
              <a:defRPr sz="4000">
                <a:solidFill>
                  <a:schemeClr val="tx2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grpSp>
        <p:nvGrpSpPr>
          <p:cNvPr id="67" name="Group 66">
            <a:extLst>
              <a:ext uri="{FF2B5EF4-FFF2-40B4-BE49-F238E27FC236}">
                <a16:creationId xmlns:a16="http://schemas.microsoft.com/office/drawing/2014/main" id="{00BB69D8-570D-EA94-1BF7-EB3BBCAAD0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ChangeAspect="1"/>
          </p:cNvGrpSpPr>
          <p:nvPr userDrawn="1"/>
        </p:nvGrpSpPr>
        <p:grpSpPr bwMode="gray">
          <a:xfrm>
            <a:off x="228600" y="3511756"/>
            <a:ext cx="11704320" cy="2926081"/>
            <a:chOff x="1196340" y="2508687"/>
            <a:chExt cx="10561320" cy="2640331"/>
          </a:xfrm>
        </p:grpSpPr>
        <p:sp>
          <p:nvSpPr>
            <p:cNvPr id="68" name="Freeform: Shape 67">
              <a:extLst>
                <a:ext uri="{FF2B5EF4-FFF2-40B4-BE49-F238E27FC236}">
                  <a16:creationId xmlns:a16="http://schemas.microsoft.com/office/drawing/2014/main" id="{F798754A-5374-8634-3049-49D53D5C3B28}"/>
                </a:ext>
              </a:extLst>
            </p:cNvPr>
            <p:cNvSpPr/>
            <p:nvPr/>
          </p:nvSpPr>
          <p:spPr bwMode="gray">
            <a:xfrm>
              <a:off x="1196340" y="2508689"/>
              <a:ext cx="880108" cy="880109"/>
            </a:xfrm>
            <a:custGeom>
              <a:avLst/>
              <a:gdLst>
                <a:gd name="connsiteX0" fmla="*/ 880108 w 880108"/>
                <a:gd name="connsiteY0" fmla="*/ 880109 h 880109"/>
                <a:gd name="connsiteX1" fmla="*/ 880108 w 880108"/>
                <a:gd name="connsiteY1" fmla="*/ 880109 h 880109"/>
                <a:gd name="connsiteX2" fmla="*/ 880108 w 880108"/>
                <a:gd name="connsiteY2" fmla="*/ 0 h 880109"/>
                <a:gd name="connsiteX3" fmla="*/ 0 w 880108"/>
                <a:gd name="connsiteY3" fmla="*/ 0 h 880109"/>
                <a:gd name="connsiteX4" fmla="*/ 0 w 880108"/>
                <a:gd name="connsiteY4" fmla="*/ 1 h 880109"/>
                <a:gd name="connsiteX5" fmla="*/ 880108 w 880108"/>
                <a:gd name="connsiteY5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880108" y="880109"/>
                  </a:moveTo>
                  <a:lnTo>
                    <a:pt x="880108" y="880109"/>
                  </a:lnTo>
                  <a:cubicBezTo>
                    <a:pt x="880108" y="880109"/>
                    <a:pt x="880108" y="0"/>
                    <a:pt x="880108" y="0"/>
                  </a:cubicBezTo>
                  <a:lnTo>
                    <a:pt x="0" y="0"/>
                  </a:lnTo>
                  <a:cubicBezTo>
                    <a:pt x="0" y="0"/>
                    <a:pt x="0" y="1"/>
                    <a:pt x="0" y="1"/>
                  </a:cubicBezTo>
                  <a:cubicBezTo>
                    <a:pt x="0" y="486071"/>
                    <a:pt x="394038" y="880109"/>
                    <a:pt x="880108" y="880109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9" name="Freeform: Shape 68">
              <a:extLst>
                <a:ext uri="{FF2B5EF4-FFF2-40B4-BE49-F238E27FC236}">
                  <a16:creationId xmlns:a16="http://schemas.microsoft.com/office/drawing/2014/main" id="{98CF393F-AEBD-0ACE-5FA6-C0516250BE06}"/>
                </a:ext>
              </a:extLst>
            </p:cNvPr>
            <p:cNvSpPr/>
            <p:nvPr/>
          </p:nvSpPr>
          <p:spPr bwMode="gray">
            <a:xfrm>
              <a:off x="2076450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0" name="Freeform: Shape 69">
              <a:extLst>
                <a:ext uri="{FF2B5EF4-FFF2-40B4-BE49-F238E27FC236}">
                  <a16:creationId xmlns:a16="http://schemas.microsoft.com/office/drawing/2014/main" id="{2E0685F6-B358-1036-9F72-89F75EA00EB2}"/>
                </a:ext>
              </a:extLst>
            </p:cNvPr>
            <p:cNvSpPr/>
            <p:nvPr/>
          </p:nvSpPr>
          <p:spPr bwMode="gray">
            <a:xfrm>
              <a:off x="1196340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1" name="Freeform: Shape 70">
              <a:extLst>
                <a:ext uri="{FF2B5EF4-FFF2-40B4-BE49-F238E27FC236}">
                  <a16:creationId xmlns:a16="http://schemas.microsoft.com/office/drawing/2014/main" id="{DAF74FDD-D20D-7567-2DDC-C98E3B03C1D8}"/>
                </a:ext>
              </a:extLst>
            </p:cNvPr>
            <p:cNvSpPr/>
            <p:nvPr/>
          </p:nvSpPr>
          <p:spPr bwMode="gray">
            <a:xfrm>
              <a:off x="1196340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2" name="Freeform: Shape 71">
              <a:extLst>
                <a:ext uri="{FF2B5EF4-FFF2-40B4-BE49-F238E27FC236}">
                  <a16:creationId xmlns:a16="http://schemas.microsoft.com/office/drawing/2014/main" id="{A82CC622-0DE3-2531-4D0B-4C224E8C7A1C}"/>
                </a:ext>
              </a:extLst>
            </p:cNvPr>
            <p:cNvSpPr/>
            <p:nvPr/>
          </p:nvSpPr>
          <p:spPr bwMode="gray">
            <a:xfrm rot="10800000">
              <a:off x="2956561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3" name="Freeform: Shape 72">
              <a:extLst>
                <a:ext uri="{FF2B5EF4-FFF2-40B4-BE49-F238E27FC236}">
                  <a16:creationId xmlns:a16="http://schemas.microsoft.com/office/drawing/2014/main" id="{20ABF046-8C2D-4773-6955-83FBDDFBDFEA}"/>
                </a:ext>
              </a:extLst>
            </p:cNvPr>
            <p:cNvSpPr/>
            <p:nvPr/>
          </p:nvSpPr>
          <p:spPr bwMode="gray">
            <a:xfrm rot="10800000">
              <a:off x="2956561" y="4268907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4" name="Freeform: Shape 73">
              <a:extLst>
                <a:ext uri="{FF2B5EF4-FFF2-40B4-BE49-F238E27FC236}">
                  <a16:creationId xmlns:a16="http://schemas.microsoft.com/office/drawing/2014/main" id="{B5BB9E59-A87F-4F01-E0A9-474F84D7E5C4}"/>
                </a:ext>
              </a:extLst>
            </p:cNvPr>
            <p:cNvSpPr/>
            <p:nvPr/>
          </p:nvSpPr>
          <p:spPr bwMode="gray">
            <a:xfrm>
              <a:off x="2076450" y="3388798"/>
              <a:ext cx="880109" cy="880109"/>
            </a:xfrm>
            <a:custGeom>
              <a:avLst/>
              <a:gdLst>
                <a:gd name="connsiteX0" fmla="*/ 441815 w 880109"/>
                <a:gd name="connsiteY0" fmla="*/ 0 h 880109"/>
                <a:gd name="connsiteX1" fmla="*/ 880109 w 880109"/>
                <a:gd name="connsiteY1" fmla="*/ 441815 h 880109"/>
                <a:gd name="connsiteX2" fmla="*/ 441815 w 880109"/>
                <a:gd name="connsiteY2" fmla="*/ 880109 h 880109"/>
                <a:gd name="connsiteX3" fmla="*/ 0 w 880109"/>
                <a:gd name="connsiteY3" fmla="*/ 441815 h 880109"/>
                <a:gd name="connsiteX4" fmla="*/ 441815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5" y="0"/>
                  </a:moveTo>
                  <a:cubicBezTo>
                    <a:pt x="682965" y="0"/>
                    <a:pt x="880109" y="197145"/>
                    <a:pt x="880109" y="441815"/>
                  </a:cubicBezTo>
                  <a:cubicBezTo>
                    <a:pt x="880109" y="682965"/>
                    <a:pt x="682965" y="880109"/>
                    <a:pt x="441815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41815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5" name="Freeform: Shape 74">
              <a:extLst>
                <a:ext uri="{FF2B5EF4-FFF2-40B4-BE49-F238E27FC236}">
                  <a16:creationId xmlns:a16="http://schemas.microsoft.com/office/drawing/2014/main" id="{AFA78024-6A44-D6E4-7D0C-42C7F6668C8E}"/>
                </a:ext>
              </a:extLst>
            </p:cNvPr>
            <p:cNvSpPr/>
            <p:nvPr/>
          </p:nvSpPr>
          <p:spPr bwMode="gray">
            <a:xfrm>
              <a:off x="5596890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5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5" y="0"/>
                    <a:pt x="880109" y="197145"/>
                    <a:pt x="880109" y="441815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6" name="Freeform: Shape 75">
              <a:extLst>
                <a:ext uri="{FF2B5EF4-FFF2-40B4-BE49-F238E27FC236}">
                  <a16:creationId xmlns:a16="http://schemas.microsoft.com/office/drawing/2014/main" id="{F9577B5F-7892-8943-8CE6-A565248D2863}"/>
                </a:ext>
              </a:extLst>
            </p:cNvPr>
            <p:cNvSpPr/>
            <p:nvPr/>
          </p:nvSpPr>
          <p:spPr bwMode="gray">
            <a:xfrm>
              <a:off x="5596891" y="2508687"/>
              <a:ext cx="880108" cy="880109"/>
            </a:xfrm>
            <a:custGeom>
              <a:avLst/>
              <a:gdLst>
                <a:gd name="connsiteX0" fmla="*/ 0 w 880108"/>
                <a:gd name="connsiteY0" fmla="*/ 0 h 880109"/>
                <a:gd name="connsiteX1" fmla="*/ 0 w 880108"/>
                <a:gd name="connsiteY1" fmla="*/ 0 h 880109"/>
                <a:gd name="connsiteX2" fmla="*/ 0 w 880108"/>
                <a:gd name="connsiteY2" fmla="*/ 880109 h 880109"/>
                <a:gd name="connsiteX3" fmla="*/ 880109 w 880108"/>
                <a:gd name="connsiteY3" fmla="*/ 880109 h 880109"/>
                <a:gd name="connsiteX4" fmla="*/ 880109 w 880108"/>
                <a:gd name="connsiteY4" fmla="*/ 880108 h 880109"/>
                <a:gd name="connsiteX5" fmla="*/ 0 w 880108"/>
                <a:gd name="connsiteY5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880109"/>
                    <a:pt x="0" y="880109"/>
                  </a:cubicBezTo>
                  <a:lnTo>
                    <a:pt x="880109" y="880109"/>
                  </a:lnTo>
                  <a:cubicBezTo>
                    <a:pt x="880109" y="880109"/>
                    <a:pt x="880109" y="880108"/>
                    <a:pt x="880109" y="880108"/>
                  </a:cubicBezTo>
                  <a:cubicBezTo>
                    <a:pt x="880109" y="394038"/>
                    <a:pt x="486070" y="0"/>
                    <a:pt x="0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7" name="Freeform: Shape 76">
              <a:extLst>
                <a:ext uri="{FF2B5EF4-FFF2-40B4-BE49-F238E27FC236}">
                  <a16:creationId xmlns:a16="http://schemas.microsoft.com/office/drawing/2014/main" id="{280C05AE-E59A-9A10-ADB7-B178B52F34DE}"/>
                </a:ext>
              </a:extLst>
            </p:cNvPr>
            <p:cNvSpPr/>
            <p:nvPr/>
          </p:nvSpPr>
          <p:spPr bwMode="gray">
            <a:xfrm rot="5400000">
              <a:off x="559689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8" name="Freeform: Shape 77">
              <a:extLst>
                <a:ext uri="{FF2B5EF4-FFF2-40B4-BE49-F238E27FC236}">
                  <a16:creationId xmlns:a16="http://schemas.microsoft.com/office/drawing/2014/main" id="{06082D24-076D-E818-EA1A-33336B4D4D2F}"/>
                </a:ext>
              </a:extLst>
            </p:cNvPr>
            <p:cNvSpPr/>
            <p:nvPr/>
          </p:nvSpPr>
          <p:spPr bwMode="gray">
            <a:xfrm rot="16200000">
              <a:off x="4716781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9" name="Freeform: Shape 78">
              <a:extLst>
                <a:ext uri="{FF2B5EF4-FFF2-40B4-BE49-F238E27FC236}">
                  <a16:creationId xmlns:a16="http://schemas.microsoft.com/office/drawing/2014/main" id="{F925D7EF-4B1B-C35E-C30D-49B44CAFDB79}"/>
                </a:ext>
              </a:extLst>
            </p:cNvPr>
            <p:cNvSpPr/>
            <p:nvPr/>
          </p:nvSpPr>
          <p:spPr bwMode="gray">
            <a:xfrm rot="16200000">
              <a:off x="383667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0" name="Freeform: Shape 79">
              <a:extLst>
                <a:ext uri="{FF2B5EF4-FFF2-40B4-BE49-F238E27FC236}">
                  <a16:creationId xmlns:a16="http://schemas.microsoft.com/office/drawing/2014/main" id="{553EC164-FE60-AB40-4669-C8C659BE7FBB}"/>
                </a:ext>
              </a:extLst>
            </p:cNvPr>
            <p:cNvSpPr/>
            <p:nvPr/>
          </p:nvSpPr>
          <p:spPr bwMode="gray">
            <a:xfrm rot="16200000">
              <a:off x="4276727" y="2948743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880111 w 1760219"/>
                <a:gd name="connsiteY1" fmla="*/ 0 h 880109"/>
                <a:gd name="connsiteX2" fmla="*/ 1760219 w 1760219"/>
                <a:gd name="connsiteY2" fmla="*/ 880108 h 880109"/>
                <a:gd name="connsiteX3" fmla="*/ 1760219 w 1760219"/>
                <a:gd name="connsiteY3" fmla="*/ 880109 h 880109"/>
                <a:gd name="connsiteX4" fmla="*/ 440054 w 1760219"/>
                <a:gd name="connsiteY4" fmla="*/ 880109 h 880109"/>
                <a:gd name="connsiteX5" fmla="*/ 0 w 1760219"/>
                <a:gd name="connsiteY5" fmla="*/ 440055 h 880109"/>
                <a:gd name="connsiteX6" fmla="*/ 0 w 1760219"/>
                <a:gd name="connsiteY6" fmla="*/ 440054 h 880109"/>
                <a:gd name="connsiteX7" fmla="*/ 440054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1" name="Freeform: Shape 80">
              <a:extLst>
                <a:ext uri="{FF2B5EF4-FFF2-40B4-BE49-F238E27FC236}">
                  <a16:creationId xmlns:a16="http://schemas.microsoft.com/office/drawing/2014/main" id="{44512434-7061-A9BB-A8CC-9ACC5239B81C}"/>
                </a:ext>
              </a:extLst>
            </p:cNvPr>
            <p:cNvSpPr/>
            <p:nvPr/>
          </p:nvSpPr>
          <p:spPr bwMode="gray">
            <a:xfrm rot="16200000">
              <a:off x="339661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2" name="Freeform: Shape 81">
              <a:extLst>
                <a:ext uri="{FF2B5EF4-FFF2-40B4-BE49-F238E27FC236}">
                  <a16:creationId xmlns:a16="http://schemas.microsoft.com/office/drawing/2014/main" id="{C697FAAD-A1B8-36C1-13B9-EBCCD37351C0}"/>
                </a:ext>
              </a:extLst>
            </p:cNvPr>
            <p:cNvSpPr/>
            <p:nvPr/>
          </p:nvSpPr>
          <p:spPr bwMode="gray">
            <a:xfrm>
              <a:off x="10877551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4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4" y="0"/>
                    <a:pt x="880109" y="197145"/>
                    <a:pt x="880109" y="441815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3" name="Freeform: Shape 82">
              <a:extLst>
                <a:ext uri="{FF2B5EF4-FFF2-40B4-BE49-F238E27FC236}">
                  <a16:creationId xmlns:a16="http://schemas.microsoft.com/office/drawing/2014/main" id="{EC680925-8846-DC88-EB32-5F644F08B7D9}"/>
                </a:ext>
              </a:extLst>
            </p:cNvPr>
            <p:cNvSpPr/>
            <p:nvPr/>
          </p:nvSpPr>
          <p:spPr bwMode="gray">
            <a:xfrm rot="5400000">
              <a:off x="1087755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4" name="Freeform: Shape 83">
              <a:extLst>
                <a:ext uri="{FF2B5EF4-FFF2-40B4-BE49-F238E27FC236}">
                  <a16:creationId xmlns:a16="http://schemas.microsoft.com/office/drawing/2014/main" id="{D27B94AB-9CC9-AB21-E346-4739D4041CF5}"/>
                </a:ext>
              </a:extLst>
            </p:cNvPr>
            <p:cNvSpPr/>
            <p:nvPr/>
          </p:nvSpPr>
          <p:spPr bwMode="gray">
            <a:xfrm rot="5400000">
              <a:off x="10877550" y="250868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5" name="Freeform: Shape 84">
              <a:extLst>
                <a:ext uri="{FF2B5EF4-FFF2-40B4-BE49-F238E27FC236}">
                  <a16:creationId xmlns:a16="http://schemas.microsoft.com/office/drawing/2014/main" id="{D9E8E285-93F2-03D8-4E0A-5076B009B3F0}"/>
                </a:ext>
              </a:extLst>
            </p:cNvPr>
            <p:cNvSpPr/>
            <p:nvPr/>
          </p:nvSpPr>
          <p:spPr bwMode="gray">
            <a:xfrm rot="16200000">
              <a:off x="9997441" y="426890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10 w 880109"/>
                <a:gd name="connsiteY1" fmla="*/ 0 h 880109"/>
                <a:gd name="connsiteX2" fmla="*/ 880110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10" y="0"/>
                  </a:lnTo>
                  <a:lnTo>
                    <a:pt x="880110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6" name="Freeform: Shape 85">
              <a:extLst>
                <a:ext uri="{FF2B5EF4-FFF2-40B4-BE49-F238E27FC236}">
                  <a16:creationId xmlns:a16="http://schemas.microsoft.com/office/drawing/2014/main" id="{CD906F03-AF8C-91D5-FFC4-B546DB08899A}"/>
                </a:ext>
              </a:extLst>
            </p:cNvPr>
            <p:cNvSpPr/>
            <p:nvPr/>
          </p:nvSpPr>
          <p:spPr bwMode="gray">
            <a:xfrm rot="16200000">
              <a:off x="911733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7" name="Freeform: Shape 86">
              <a:extLst>
                <a:ext uri="{FF2B5EF4-FFF2-40B4-BE49-F238E27FC236}">
                  <a16:creationId xmlns:a16="http://schemas.microsoft.com/office/drawing/2014/main" id="{36A37384-5FE4-FEE6-8B42-E08095430C34}"/>
                </a:ext>
              </a:extLst>
            </p:cNvPr>
            <p:cNvSpPr/>
            <p:nvPr/>
          </p:nvSpPr>
          <p:spPr bwMode="gray">
            <a:xfrm rot="16200000">
              <a:off x="9557387" y="2948743"/>
              <a:ext cx="1760218" cy="880109"/>
            </a:xfrm>
            <a:custGeom>
              <a:avLst/>
              <a:gdLst>
                <a:gd name="connsiteX0" fmla="*/ 440054 w 1760218"/>
                <a:gd name="connsiteY0" fmla="*/ 0 h 880109"/>
                <a:gd name="connsiteX1" fmla="*/ 880111 w 1760218"/>
                <a:gd name="connsiteY1" fmla="*/ 0 h 880109"/>
                <a:gd name="connsiteX2" fmla="*/ 1760219 w 1760218"/>
                <a:gd name="connsiteY2" fmla="*/ 880108 h 880109"/>
                <a:gd name="connsiteX3" fmla="*/ 1760219 w 1760218"/>
                <a:gd name="connsiteY3" fmla="*/ 880109 h 880109"/>
                <a:gd name="connsiteX4" fmla="*/ 440054 w 1760218"/>
                <a:gd name="connsiteY4" fmla="*/ 880109 h 880109"/>
                <a:gd name="connsiteX5" fmla="*/ 0 w 1760218"/>
                <a:gd name="connsiteY5" fmla="*/ 440055 h 880109"/>
                <a:gd name="connsiteX6" fmla="*/ 0 w 1760218"/>
                <a:gd name="connsiteY6" fmla="*/ 440054 h 880109"/>
                <a:gd name="connsiteX7" fmla="*/ 440054 w 1760218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8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8" name="Freeform: Shape 87">
              <a:extLst>
                <a:ext uri="{FF2B5EF4-FFF2-40B4-BE49-F238E27FC236}">
                  <a16:creationId xmlns:a16="http://schemas.microsoft.com/office/drawing/2014/main" id="{04D1D56F-28E5-DA69-557E-C3D730880819}"/>
                </a:ext>
              </a:extLst>
            </p:cNvPr>
            <p:cNvSpPr/>
            <p:nvPr/>
          </p:nvSpPr>
          <p:spPr bwMode="gray">
            <a:xfrm rot="16200000">
              <a:off x="867727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9" name="Freeform: Shape 88">
              <a:extLst>
                <a:ext uri="{FF2B5EF4-FFF2-40B4-BE49-F238E27FC236}">
                  <a16:creationId xmlns:a16="http://schemas.microsoft.com/office/drawing/2014/main" id="{CC364072-9CB5-CC82-39A2-EA20571AF59E}"/>
                </a:ext>
              </a:extLst>
            </p:cNvPr>
            <p:cNvSpPr/>
            <p:nvPr/>
          </p:nvSpPr>
          <p:spPr bwMode="gray">
            <a:xfrm>
              <a:off x="8237223" y="2508689"/>
              <a:ext cx="880109" cy="880109"/>
            </a:xfrm>
            <a:custGeom>
              <a:avLst/>
              <a:gdLst>
                <a:gd name="connsiteX0" fmla="*/ 441814 w 880109"/>
                <a:gd name="connsiteY0" fmla="*/ 0 h 880109"/>
                <a:gd name="connsiteX1" fmla="*/ 880109 w 880109"/>
                <a:gd name="connsiteY1" fmla="*/ 441815 h 880109"/>
                <a:gd name="connsiteX2" fmla="*/ 441814 w 880109"/>
                <a:gd name="connsiteY2" fmla="*/ 880109 h 880109"/>
                <a:gd name="connsiteX3" fmla="*/ 0 w 880109"/>
                <a:gd name="connsiteY3" fmla="*/ 441815 h 880109"/>
                <a:gd name="connsiteX4" fmla="*/ 441814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4" y="0"/>
                  </a:moveTo>
                  <a:cubicBezTo>
                    <a:pt x="682965" y="0"/>
                    <a:pt x="880109" y="197144"/>
                    <a:pt x="880109" y="441815"/>
                  </a:cubicBezTo>
                  <a:cubicBezTo>
                    <a:pt x="880109" y="682965"/>
                    <a:pt x="682965" y="880109"/>
                    <a:pt x="44181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4"/>
                    <a:pt x="197144" y="0"/>
                    <a:pt x="44181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0" name="Freeform: Shape 89">
              <a:extLst>
                <a:ext uri="{FF2B5EF4-FFF2-40B4-BE49-F238E27FC236}">
                  <a16:creationId xmlns:a16="http://schemas.microsoft.com/office/drawing/2014/main" id="{37D52650-6CC6-DC7D-C54A-45BB7B9993AD}"/>
                </a:ext>
              </a:extLst>
            </p:cNvPr>
            <p:cNvSpPr/>
            <p:nvPr/>
          </p:nvSpPr>
          <p:spPr bwMode="gray">
            <a:xfrm>
              <a:off x="6477003" y="2508689"/>
              <a:ext cx="880109" cy="880108"/>
            </a:xfrm>
            <a:custGeom>
              <a:avLst/>
              <a:gdLst>
                <a:gd name="connsiteX0" fmla="*/ 0 w 880109"/>
                <a:gd name="connsiteY0" fmla="*/ 880108 h 880108"/>
                <a:gd name="connsiteX1" fmla="*/ 0 w 880109"/>
                <a:gd name="connsiteY1" fmla="*/ 880108 h 880108"/>
                <a:gd name="connsiteX2" fmla="*/ 880109 w 880109"/>
                <a:gd name="connsiteY2" fmla="*/ 880108 h 880108"/>
                <a:gd name="connsiteX3" fmla="*/ 880109 w 880109"/>
                <a:gd name="connsiteY3" fmla="*/ 0 h 880108"/>
                <a:gd name="connsiteX4" fmla="*/ 880108 w 880109"/>
                <a:gd name="connsiteY4" fmla="*/ 0 h 880108"/>
                <a:gd name="connsiteX5" fmla="*/ 0 w 880109"/>
                <a:gd name="connsiteY5" fmla="*/ 880108 h 8801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9" h="880108">
                  <a:moveTo>
                    <a:pt x="0" y="880108"/>
                  </a:moveTo>
                  <a:lnTo>
                    <a:pt x="0" y="880108"/>
                  </a:lnTo>
                  <a:lnTo>
                    <a:pt x="880109" y="880108"/>
                  </a:lnTo>
                  <a:cubicBezTo>
                    <a:pt x="880109" y="880108"/>
                    <a:pt x="880109" y="0"/>
                    <a:pt x="880109" y="0"/>
                  </a:cubicBezTo>
                  <a:lnTo>
                    <a:pt x="880108" y="0"/>
                  </a:lnTo>
                  <a:cubicBezTo>
                    <a:pt x="394038" y="0"/>
                    <a:pt x="0" y="394038"/>
                    <a:pt x="0" y="880108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1" name="Freeform: Shape 90">
              <a:extLst>
                <a:ext uri="{FF2B5EF4-FFF2-40B4-BE49-F238E27FC236}">
                  <a16:creationId xmlns:a16="http://schemas.microsoft.com/office/drawing/2014/main" id="{E9DF972B-ACBC-D4CE-3609-AFCD89D57E5E}"/>
                </a:ext>
              </a:extLst>
            </p:cNvPr>
            <p:cNvSpPr/>
            <p:nvPr/>
          </p:nvSpPr>
          <p:spPr bwMode="gray">
            <a:xfrm>
              <a:off x="7357113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2" name="Freeform: Shape 91">
              <a:extLst>
                <a:ext uri="{FF2B5EF4-FFF2-40B4-BE49-F238E27FC236}">
                  <a16:creationId xmlns:a16="http://schemas.microsoft.com/office/drawing/2014/main" id="{8B064B64-FCFA-7CAC-CA6F-99F9F101DE30}"/>
                </a:ext>
              </a:extLst>
            </p:cNvPr>
            <p:cNvSpPr/>
            <p:nvPr/>
          </p:nvSpPr>
          <p:spPr bwMode="gray">
            <a:xfrm>
              <a:off x="2956561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3" name="Freeform: Shape 92">
              <a:extLst>
                <a:ext uri="{FF2B5EF4-FFF2-40B4-BE49-F238E27FC236}">
                  <a16:creationId xmlns:a16="http://schemas.microsoft.com/office/drawing/2014/main" id="{02AFA9B6-3AF4-67CB-DB8A-6076AC2F2398}"/>
                </a:ext>
              </a:extLst>
            </p:cNvPr>
            <p:cNvSpPr/>
            <p:nvPr/>
          </p:nvSpPr>
          <p:spPr bwMode="gray">
            <a:xfrm rot="10800000">
              <a:off x="8237224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4" name="Freeform: Shape 93">
              <a:extLst>
                <a:ext uri="{FF2B5EF4-FFF2-40B4-BE49-F238E27FC236}">
                  <a16:creationId xmlns:a16="http://schemas.microsoft.com/office/drawing/2014/main" id="{0BC148A0-C738-2B5B-4E78-E894DF1A81F7}"/>
                </a:ext>
              </a:extLst>
            </p:cNvPr>
            <p:cNvSpPr/>
            <p:nvPr/>
          </p:nvSpPr>
          <p:spPr bwMode="gray">
            <a:xfrm rot="10800000">
              <a:off x="8237224" y="426890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5" name="Freeform: Shape 94">
              <a:extLst>
                <a:ext uri="{FF2B5EF4-FFF2-40B4-BE49-F238E27FC236}">
                  <a16:creationId xmlns:a16="http://schemas.microsoft.com/office/drawing/2014/main" id="{AAF5A0DE-712E-81C1-BCFC-73511C8A88E4}"/>
                </a:ext>
              </a:extLst>
            </p:cNvPr>
            <p:cNvSpPr/>
            <p:nvPr/>
          </p:nvSpPr>
          <p:spPr bwMode="gray">
            <a:xfrm rot="10800000">
              <a:off x="6477003" y="3388798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440054 w 1760219"/>
                <a:gd name="connsiteY3" fmla="*/ 880109 h 880109"/>
                <a:gd name="connsiteX4" fmla="*/ 0 w 1760219"/>
                <a:gd name="connsiteY4" fmla="*/ 440055 h 880109"/>
                <a:gd name="connsiteX5" fmla="*/ 0 w 1760219"/>
                <a:gd name="connsiteY5" fmla="*/ 440054 h 880109"/>
                <a:gd name="connsiteX6" fmla="*/ 440054 w 176021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6" name="Freeform: Shape 95">
              <a:extLst>
                <a:ext uri="{FF2B5EF4-FFF2-40B4-BE49-F238E27FC236}">
                  <a16:creationId xmlns:a16="http://schemas.microsoft.com/office/drawing/2014/main" id="{3FC39535-9FEF-A19F-7D19-F9F60CE84E05}"/>
                </a:ext>
              </a:extLst>
            </p:cNvPr>
            <p:cNvSpPr/>
            <p:nvPr/>
          </p:nvSpPr>
          <p:spPr bwMode="gray">
            <a:xfrm rot="10800000">
              <a:off x="6477003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20 w 1760219"/>
                <a:gd name="connsiteY1" fmla="*/ 0 h 880109"/>
                <a:gd name="connsiteX2" fmla="*/ 1760220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20" y="0"/>
                  </a:lnTo>
                  <a:lnTo>
                    <a:pt x="1760220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13471873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F6F35E43-2AB2-8DDE-13F6-EBF936B64C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 sz="3200" b="1" i="0" kern="1200" spc="0" baseline="0" dirty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C86E5CF-47A3-FCA8-5920-D57E5FF4A22D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231775" y="1335024"/>
            <a:ext cx="11739563" cy="4762500"/>
          </a:xfrm>
          <a:prstGeom prst="rect">
            <a:avLst/>
          </a:prstGeom>
        </p:spPr>
        <p:txBody>
          <a:bodyPr lIns="0" tIns="0" rIns="0"/>
          <a:lstStyle>
            <a:lvl1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1pPr>
            <a:lvl3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 sz="2200"/>
            </a:lvl3pPr>
            <a:lvl4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4pPr>
            <a:lvl5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2"/>
            <a:r>
              <a:rPr lang="en-US"/>
              <a:t>Second level</a:t>
            </a:r>
          </a:p>
          <a:p>
            <a:pPr lvl="3"/>
            <a:r>
              <a:rPr lang="en-US"/>
              <a:t>Third level</a:t>
            </a:r>
          </a:p>
          <a:p>
            <a:pPr lvl="4"/>
            <a:r>
              <a:rPr lang="en-US"/>
              <a:t>Fourth level</a:t>
            </a:r>
          </a:p>
        </p:txBody>
      </p:sp>
      <p:sp>
        <p:nvSpPr>
          <p:cNvPr id="2" name="Content Placeholder 25">
            <a:extLst>
              <a:ext uri="{FF2B5EF4-FFF2-40B4-BE49-F238E27FC236}">
                <a16:creationId xmlns:a16="http://schemas.microsoft.com/office/drawing/2014/main" id="{7FC6F2BA-FD35-F5AC-BEFE-69C1A5ACB1B2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1712199" y="6302375"/>
            <a:ext cx="7812290" cy="327025"/>
          </a:xfrm>
        </p:spPr>
        <p:txBody>
          <a:bodyPr anchor="b"/>
          <a:lstStyle>
            <a:lvl1pPr marL="0" indent="0">
              <a:buFontTx/>
              <a:buNone/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eaLnBrk="1" hangingPunct="1">
              <a:defRPr/>
            </a:pPr>
            <a:r>
              <a:rPr lang="en-US" altLang="en-US" sz="1000" b="0" spc="-10">
                <a:latin typeface="Poppins" pitchFamily="2" charset="77"/>
                <a:cs typeface="Poppins" pitchFamily="2" charset="77"/>
              </a:rPr>
              <a:t>References 10px (1.0 Line Spacing)</a:t>
            </a:r>
            <a:br>
              <a:rPr lang="en-US" altLang="en-US" sz="1000" b="0">
                <a:latin typeface="Poppins" pitchFamily="2" charset="77"/>
                <a:cs typeface="Poppins" pitchFamily="2" charset="77"/>
              </a:rPr>
            </a:br>
            <a:r>
              <a:rPr lang="en-US" altLang="en-US" sz="1000" b="0">
                <a:latin typeface="Poppins" pitchFamily="2" charset="77"/>
                <a:cs typeface="Poppins" pitchFamily="2" charset="77"/>
              </a:rPr>
              <a:t>Text anchor point set to “Bottom”</a:t>
            </a:r>
          </a:p>
        </p:txBody>
      </p:sp>
    </p:spTree>
    <p:extLst>
      <p:ext uri="{BB962C8B-B14F-4D97-AF65-F5344CB8AC3E}">
        <p14:creationId xmlns:p14="http://schemas.microsoft.com/office/powerpoint/2010/main" val="31824183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AC00FE2F-64A2-0B92-CF57-585A0A2026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1335024"/>
            <a:ext cx="5644122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1pPr>
            <a:lvl3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 sz="2200"/>
            </a:lvl3pPr>
            <a:lvl4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4pPr>
            <a:lvl5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2"/>
            <a:r>
              <a:rPr lang="en-US"/>
              <a:t>Second level</a:t>
            </a:r>
          </a:p>
          <a:p>
            <a:pPr lvl="3"/>
            <a:r>
              <a:rPr lang="en-US"/>
              <a:t>Third level</a:t>
            </a:r>
          </a:p>
          <a:p>
            <a:pPr lvl="4"/>
            <a:r>
              <a:rPr lang="en-US"/>
              <a:t>Fourth level</a:t>
            </a:r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3318B1CC-E51B-F302-EC27-AF82B0946833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6327216" y="1335810"/>
            <a:ext cx="5644122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1pPr>
            <a:lvl3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3pPr>
            <a:lvl4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4pPr>
            <a:lvl5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2"/>
            <a:r>
              <a:rPr lang="en-US"/>
              <a:t>Second level</a:t>
            </a:r>
          </a:p>
          <a:p>
            <a:pPr lvl="3"/>
            <a:r>
              <a:rPr lang="en-US"/>
              <a:t>Third level</a:t>
            </a:r>
          </a:p>
          <a:p>
            <a:pPr lvl="4"/>
            <a:r>
              <a:rPr lang="en-US"/>
              <a:t>Fourth level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7EB6E2BD-5D36-8ED0-EDB6-90956D53C8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 lIns="0" tIns="0" rIns="0" bIns="0" rtlCol="0" anchor="ctr" anchorCtr="0">
            <a:spAutoFit/>
          </a:bodyPr>
          <a:lstStyle>
            <a:lvl1pPr>
              <a:defRPr lang="en-US" dirty="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4" name="Content Placeholder 25">
            <a:extLst>
              <a:ext uri="{FF2B5EF4-FFF2-40B4-BE49-F238E27FC236}">
                <a16:creationId xmlns:a16="http://schemas.microsoft.com/office/drawing/2014/main" id="{F243B70D-DAB7-B6CA-71ED-CFE6419D473F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1712199" y="6302375"/>
            <a:ext cx="7812290" cy="327025"/>
          </a:xfrm>
        </p:spPr>
        <p:txBody>
          <a:bodyPr anchor="b"/>
          <a:lstStyle>
            <a:lvl1pPr marL="0" indent="0">
              <a:buFontTx/>
              <a:buNone/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eaLnBrk="1" hangingPunct="1">
              <a:defRPr/>
            </a:pPr>
            <a:r>
              <a:rPr lang="en-US" altLang="en-US" sz="1000" b="0" spc="-10">
                <a:latin typeface="Poppins" pitchFamily="2" charset="77"/>
                <a:cs typeface="Poppins" pitchFamily="2" charset="77"/>
              </a:rPr>
              <a:t>References 10px (1.0 Line Spacing)</a:t>
            </a:r>
            <a:br>
              <a:rPr lang="en-US" altLang="en-US" sz="1000" b="0">
                <a:latin typeface="Poppins" pitchFamily="2" charset="77"/>
                <a:cs typeface="Poppins" pitchFamily="2" charset="77"/>
              </a:rPr>
            </a:br>
            <a:r>
              <a:rPr lang="en-US" altLang="en-US" sz="1000" b="0">
                <a:latin typeface="Poppins" pitchFamily="2" charset="77"/>
                <a:cs typeface="Poppins" pitchFamily="2" charset="77"/>
              </a:rPr>
              <a:t>Text anchor point set to “Bottom”</a:t>
            </a:r>
          </a:p>
        </p:txBody>
      </p:sp>
    </p:spTree>
    <p:extLst>
      <p:ext uri="{BB962C8B-B14F-4D97-AF65-F5344CB8AC3E}">
        <p14:creationId xmlns:p14="http://schemas.microsoft.com/office/powerpoint/2010/main" val="279339553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id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877E1A-9D3F-45A6-B321-84A1AE6716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1600200"/>
            <a:ext cx="3584177" cy="2462050"/>
          </a:xfrm>
        </p:spPr>
        <p:txBody>
          <a:bodyPr rIns="36576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09074B5-2CCD-AA2E-08C0-6BF706B7828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6"/>
            <a:ext cx="2941638" cy="1780124"/>
          </a:xfrm>
          <a:prstGeom prst="rect">
            <a:avLst/>
          </a:prstGeo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231775" indent="-231775"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sz="1200"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0DA92B2D-0E0D-0F23-9E0B-DE83A0727FF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964035" y="2249392"/>
            <a:ext cx="6858000" cy="3016291"/>
          </a:xfrm>
          <a:prstGeom prst="rect">
            <a:avLst/>
          </a:prstGeo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10473636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20" userDrawn="1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ide and Content Si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877E1A-9D3F-45A6-B321-84A1AE6716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1600200"/>
            <a:ext cx="3584177" cy="2468880"/>
          </a:xfrm>
        </p:spPr>
        <p:txBody>
          <a:bodyPr rIns="36576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09074B5-2CCD-AA2E-08C0-6BF706B7828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7"/>
            <a:ext cx="2941638" cy="1780123"/>
          </a:xfrm>
          <a:prstGeom prst="rect">
            <a:avLst/>
          </a:prstGeo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227013" indent="-227013">
              <a:lnSpc>
                <a:spcPct val="100000"/>
              </a:lnSpc>
              <a:defRPr sz="1200"/>
            </a:lvl2pPr>
            <a:lvl3pPr>
              <a:lnSpc>
                <a:spcPct val="100000"/>
              </a:lnSpc>
              <a:defRPr sz="1200"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0DA92B2D-0E0D-0F23-9E0B-DE83A0727FF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964035" y="2249393"/>
            <a:ext cx="2242008" cy="1371600"/>
          </a:xfrm>
          <a:prstGeom prst="rect">
            <a:avLst/>
          </a:prstGeom>
        </p:spPr>
        <p:txBody>
          <a:bodyPr/>
          <a:lstStyle>
            <a:lvl1pPr>
              <a:spcAft>
                <a:spcPts val="0"/>
              </a:spcAft>
              <a:defRPr sz="2800">
                <a:latin typeface="Poppins Light" panose="00000400000000000000" pitchFamily="2" charset="0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lvl="0"/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710DF8A7-F4B0-04BE-FE0E-99CE43BCD2B0}"/>
              </a:ext>
            </a:extLst>
          </p:cNvPr>
          <p:cNvSpPr>
            <a:spLocks noGrp="1"/>
          </p:cNvSpPr>
          <p:nvPr>
            <p:ph idx="14" hasCustomPrompt="1"/>
          </p:nvPr>
        </p:nvSpPr>
        <p:spPr>
          <a:xfrm>
            <a:off x="7315200" y="2249393"/>
            <a:ext cx="2242008" cy="1371600"/>
          </a:xfrm>
          <a:prstGeom prst="rect">
            <a:avLst/>
          </a:prstGeo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4392FAA5-17AD-4C10-BF2B-C62C39174BEE}"/>
              </a:ext>
            </a:extLst>
          </p:cNvPr>
          <p:cNvSpPr>
            <a:spLocks noGrp="1"/>
          </p:cNvSpPr>
          <p:nvPr>
            <p:ph idx="15" hasCustomPrompt="1"/>
          </p:nvPr>
        </p:nvSpPr>
        <p:spPr>
          <a:xfrm>
            <a:off x="9718915" y="2249393"/>
            <a:ext cx="2242008" cy="1371600"/>
          </a:xfrm>
          <a:prstGeom prst="rect">
            <a:avLst/>
          </a:prstGeo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C8F5EF31-3AB9-906C-4F68-D86C1816854A}"/>
              </a:ext>
            </a:extLst>
          </p:cNvPr>
          <p:cNvSpPr>
            <a:spLocks noGrp="1"/>
          </p:cNvSpPr>
          <p:nvPr>
            <p:ph idx="16" hasCustomPrompt="1"/>
          </p:nvPr>
        </p:nvSpPr>
        <p:spPr>
          <a:xfrm>
            <a:off x="4963659" y="3894084"/>
            <a:ext cx="2252423" cy="1371600"/>
          </a:xfrm>
          <a:prstGeom prst="rect">
            <a:avLst/>
          </a:prstGeo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3B4D3F5B-C5DE-0117-B8B0-1EEE71B0C5AF}"/>
              </a:ext>
            </a:extLst>
          </p:cNvPr>
          <p:cNvSpPr>
            <a:spLocks noGrp="1"/>
          </p:cNvSpPr>
          <p:nvPr>
            <p:ph idx="17" hasCustomPrompt="1"/>
          </p:nvPr>
        </p:nvSpPr>
        <p:spPr>
          <a:xfrm>
            <a:off x="7315199" y="3894084"/>
            <a:ext cx="2252423" cy="1371600"/>
          </a:xfrm>
          <a:prstGeom prst="rect">
            <a:avLst/>
          </a:prstGeo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9F09A0AC-A63F-CB62-FDDB-F000E3FA55E6}"/>
              </a:ext>
            </a:extLst>
          </p:cNvPr>
          <p:cNvSpPr>
            <a:spLocks noGrp="1"/>
          </p:cNvSpPr>
          <p:nvPr>
            <p:ph idx="18" hasCustomPrompt="1"/>
          </p:nvPr>
        </p:nvSpPr>
        <p:spPr>
          <a:xfrm>
            <a:off x="9718914" y="3894084"/>
            <a:ext cx="2252423" cy="1371600"/>
          </a:xfrm>
          <a:prstGeom prst="rect">
            <a:avLst/>
          </a:prstGeo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60701655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20" userDrawn="1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id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6D15C742-79CF-3831-919D-328A98C5B5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1600200"/>
            <a:ext cx="2942886" cy="2462050"/>
          </a:xfrm>
        </p:spPr>
        <p:txBody>
          <a:bodyPr rIns="0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1FF39629-31A3-FC61-B6BA-74F8B32333B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6"/>
            <a:ext cx="2941638" cy="1780124"/>
          </a:xfrm>
          <a:prstGeom prst="rect">
            <a:avLst/>
          </a:prstGeo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0" indent="0">
              <a:lnSpc>
                <a:spcPct val="100000"/>
              </a:lnSpc>
              <a:buNone/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12135402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ide and Content Tw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6D15C742-79CF-3831-919D-328A98C5B5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1051560"/>
            <a:ext cx="2942886" cy="1063713"/>
          </a:xfrm>
        </p:spPr>
        <p:txBody>
          <a:bodyPr rIns="0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1FF39629-31A3-FC61-B6BA-74F8B32333B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6" y="2275637"/>
            <a:ext cx="2103120" cy="1188720"/>
          </a:xfrm>
          <a:prstGeom prst="rect">
            <a:avLst/>
          </a:prstGeo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0" indent="0">
              <a:lnSpc>
                <a:spcPct val="100000"/>
              </a:lnSpc>
              <a:buNone/>
              <a:defRPr lang="en-US" sz="14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lang="en-US" sz="14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5C821554-0648-2B5A-B7D5-E085E0B776DB}"/>
              </a:ext>
            </a:extLst>
          </p:cNvPr>
          <p:cNvSpPr>
            <a:spLocks noGrp="1"/>
          </p:cNvSpPr>
          <p:nvPr>
            <p:ph type="body" idx="15" hasCustomPrompt="1"/>
          </p:nvPr>
        </p:nvSpPr>
        <p:spPr>
          <a:xfrm>
            <a:off x="3789778" y="1635213"/>
            <a:ext cx="3474720" cy="457200"/>
          </a:xfrm>
          <a:prstGeom prst="rect">
            <a:avLst/>
          </a:prstGeom>
        </p:spPr>
        <p:txBody>
          <a:bodyPr anchor="t" anchorCtr="0"/>
          <a:lstStyle>
            <a:lvl1pPr marL="0" indent="0">
              <a:buNone/>
              <a:defRPr lang="en-US" sz="1200" b="1" kern="1200" cap="all" spc="220" baseline="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styles</a:t>
            </a:r>
          </a:p>
        </p:txBody>
      </p:sp>
      <p:sp>
        <p:nvSpPr>
          <p:cNvPr id="11" name="Text Placeholder 4">
            <a:extLst>
              <a:ext uri="{FF2B5EF4-FFF2-40B4-BE49-F238E27FC236}">
                <a16:creationId xmlns:a16="http://schemas.microsoft.com/office/drawing/2014/main" id="{6961B0DA-3841-17BE-67C8-91826EB46F4F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8538963" y="1635213"/>
            <a:ext cx="3474720" cy="457200"/>
          </a:xfrm>
          <a:prstGeom prst="rect">
            <a:avLst/>
          </a:prstGeom>
        </p:spPr>
        <p:txBody>
          <a:bodyPr anchor="t" anchorCtr="0"/>
          <a:lstStyle>
            <a:lvl1pPr marL="0" indent="0">
              <a:buNone/>
              <a:defRPr lang="en-US" sz="1200" b="1" kern="1200" cap="all" spc="220" baseline="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/>
              <a:t>Click to edit Master styles</a:t>
            </a:r>
          </a:p>
        </p:txBody>
      </p:sp>
    </p:spTree>
    <p:extLst>
      <p:ext uri="{BB962C8B-B14F-4D97-AF65-F5344CB8AC3E}">
        <p14:creationId xmlns:p14="http://schemas.microsoft.com/office/powerpoint/2010/main" val="141757022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Closing - Black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7BC9E5-5C0A-43D4-8EC3-3D19A061040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037216" y="1149678"/>
            <a:ext cx="4184072" cy="893180"/>
          </a:xfrm>
        </p:spPr>
        <p:txBody>
          <a:bodyPr anchor="t" anchorCtr="0">
            <a:noAutofit/>
          </a:bodyPr>
          <a:lstStyle>
            <a:lvl1pPr algn="ctr">
              <a:lnSpc>
                <a:spcPct val="90000"/>
              </a:lnSpc>
              <a:defRPr sz="6600">
                <a:solidFill>
                  <a:schemeClr val="bg2"/>
                </a:solidFill>
              </a:defRPr>
            </a:lvl1pPr>
          </a:lstStyle>
          <a:p>
            <a:r>
              <a:rPr lang="en-US"/>
              <a:t>Thank you.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585C169-6272-457A-8024-7D541A007B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8601" y="1716991"/>
            <a:ext cx="3470564" cy="1629251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50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B367EEC6-554F-5007-918F-925B2BA9122F}"/>
              </a:ext>
            </a:extLst>
          </p:cNvPr>
          <p:cNvCxnSpPr/>
          <p:nvPr userDrawn="1"/>
        </p:nvCxnSpPr>
        <p:spPr>
          <a:xfrm>
            <a:off x="228601" y="1377927"/>
            <a:ext cx="3470564" cy="0"/>
          </a:xfrm>
          <a:prstGeom prst="line">
            <a:avLst/>
          </a:prstGeom>
          <a:ln w="635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5">
            <a:extLst>
              <a:ext uri="{FF2B5EF4-FFF2-40B4-BE49-F238E27FC236}">
                <a16:creationId xmlns:a16="http://schemas.microsoft.com/office/drawing/2014/main" id="{B62F75A0-70A4-4DC7-CCA3-10B329EC28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ChangeAspect="1"/>
          </p:cNvGrpSpPr>
          <p:nvPr userDrawn="1"/>
        </p:nvGrpSpPr>
        <p:grpSpPr bwMode="gray">
          <a:xfrm>
            <a:off x="228600" y="3511756"/>
            <a:ext cx="11704320" cy="2926081"/>
            <a:chOff x="1196340" y="2508687"/>
            <a:chExt cx="10561320" cy="2640331"/>
          </a:xfrm>
          <a:solidFill>
            <a:srgbClr val="1E1E1E"/>
          </a:solidFill>
        </p:grpSpPr>
        <p:sp>
          <p:nvSpPr>
            <p:cNvPr id="8" name="Freeform: Shape 67">
              <a:extLst>
                <a:ext uri="{FF2B5EF4-FFF2-40B4-BE49-F238E27FC236}">
                  <a16:creationId xmlns:a16="http://schemas.microsoft.com/office/drawing/2014/main" id="{E42E3C8F-A535-F031-7531-3F96A58B7113}"/>
                </a:ext>
              </a:extLst>
            </p:cNvPr>
            <p:cNvSpPr/>
            <p:nvPr/>
          </p:nvSpPr>
          <p:spPr bwMode="gray">
            <a:xfrm>
              <a:off x="1196340" y="2508689"/>
              <a:ext cx="880108" cy="880109"/>
            </a:xfrm>
            <a:custGeom>
              <a:avLst/>
              <a:gdLst>
                <a:gd name="connsiteX0" fmla="*/ 880108 w 880108"/>
                <a:gd name="connsiteY0" fmla="*/ 880109 h 880109"/>
                <a:gd name="connsiteX1" fmla="*/ 880108 w 880108"/>
                <a:gd name="connsiteY1" fmla="*/ 880109 h 880109"/>
                <a:gd name="connsiteX2" fmla="*/ 880108 w 880108"/>
                <a:gd name="connsiteY2" fmla="*/ 0 h 880109"/>
                <a:gd name="connsiteX3" fmla="*/ 0 w 880108"/>
                <a:gd name="connsiteY3" fmla="*/ 0 h 880109"/>
                <a:gd name="connsiteX4" fmla="*/ 0 w 880108"/>
                <a:gd name="connsiteY4" fmla="*/ 1 h 880109"/>
                <a:gd name="connsiteX5" fmla="*/ 880108 w 880108"/>
                <a:gd name="connsiteY5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880108" y="880109"/>
                  </a:moveTo>
                  <a:lnTo>
                    <a:pt x="880108" y="880109"/>
                  </a:lnTo>
                  <a:cubicBezTo>
                    <a:pt x="880108" y="880109"/>
                    <a:pt x="880108" y="0"/>
                    <a:pt x="880108" y="0"/>
                  </a:cubicBezTo>
                  <a:lnTo>
                    <a:pt x="0" y="0"/>
                  </a:lnTo>
                  <a:cubicBezTo>
                    <a:pt x="0" y="0"/>
                    <a:pt x="0" y="1"/>
                    <a:pt x="0" y="1"/>
                  </a:cubicBezTo>
                  <a:cubicBezTo>
                    <a:pt x="0" y="486071"/>
                    <a:pt x="394038" y="880109"/>
                    <a:pt x="880108" y="880109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" name="Freeform: Shape 68">
              <a:extLst>
                <a:ext uri="{FF2B5EF4-FFF2-40B4-BE49-F238E27FC236}">
                  <a16:creationId xmlns:a16="http://schemas.microsoft.com/office/drawing/2014/main" id="{6CD99D30-92CE-FBCD-6FCC-AB2BF8AAEA53}"/>
                </a:ext>
              </a:extLst>
            </p:cNvPr>
            <p:cNvSpPr/>
            <p:nvPr/>
          </p:nvSpPr>
          <p:spPr bwMode="gray">
            <a:xfrm>
              <a:off x="2076450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" name="Freeform: Shape 69">
              <a:extLst>
                <a:ext uri="{FF2B5EF4-FFF2-40B4-BE49-F238E27FC236}">
                  <a16:creationId xmlns:a16="http://schemas.microsoft.com/office/drawing/2014/main" id="{4B957C82-91E0-A2BF-23F3-B6723E7F3390}"/>
                </a:ext>
              </a:extLst>
            </p:cNvPr>
            <p:cNvSpPr/>
            <p:nvPr/>
          </p:nvSpPr>
          <p:spPr bwMode="gray">
            <a:xfrm>
              <a:off x="1196340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" name="Freeform: Shape 70">
              <a:extLst>
                <a:ext uri="{FF2B5EF4-FFF2-40B4-BE49-F238E27FC236}">
                  <a16:creationId xmlns:a16="http://schemas.microsoft.com/office/drawing/2014/main" id="{1144DE8D-C3A4-08D5-0CC8-37C914FE9E9A}"/>
                </a:ext>
              </a:extLst>
            </p:cNvPr>
            <p:cNvSpPr/>
            <p:nvPr/>
          </p:nvSpPr>
          <p:spPr bwMode="gray">
            <a:xfrm>
              <a:off x="1196340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" name="Freeform: Shape 71">
              <a:extLst>
                <a:ext uri="{FF2B5EF4-FFF2-40B4-BE49-F238E27FC236}">
                  <a16:creationId xmlns:a16="http://schemas.microsoft.com/office/drawing/2014/main" id="{4F77FA5D-4172-9AA6-5E71-EA297C76905F}"/>
                </a:ext>
              </a:extLst>
            </p:cNvPr>
            <p:cNvSpPr/>
            <p:nvPr/>
          </p:nvSpPr>
          <p:spPr bwMode="gray">
            <a:xfrm rot="10800000">
              <a:off x="2956561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" name="Freeform: Shape 72">
              <a:extLst>
                <a:ext uri="{FF2B5EF4-FFF2-40B4-BE49-F238E27FC236}">
                  <a16:creationId xmlns:a16="http://schemas.microsoft.com/office/drawing/2014/main" id="{116300CB-C9E0-9A43-104B-F2AB807AC2E8}"/>
                </a:ext>
              </a:extLst>
            </p:cNvPr>
            <p:cNvSpPr/>
            <p:nvPr/>
          </p:nvSpPr>
          <p:spPr bwMode="gray">
            <a:xfrm rot="10800000">
              <a:off x="2956561" y="4268907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" name="Freeform: Shape 73">
              <a:extLst>
                <a:ext uri="{FF2B5EF4-FFF2-40B4-BE49-F238E27FC236}">
                  <a16:creationId xmlns:a16="http://schemas.microsoft.com/office/drawing/2014/main" id="{21BC4363-9104-D536-40D1-6FF0D220558C}"/>
                </a:ext>
              </a:extLst>
            </p:cNvPr>
            <p:cNvSpPr/>
            <p:nvPr/>
          </p:nvSpPr>
          <p:spPr bwMode="gray">
            <a:xfrm>
              <a:off x="2076450" y="3388798"/>
              <a:ext cx="880109" cy="880109"/>
            </a:xfrm>
            <a:custGeom>
              <a:avLst/>
              <a:gdLst>
                <a:gd name="connsiteX0" fmla="*/ 441815 w 880109"/>
                <a:gd name="connsiteY0" fmla="*/ 0 h 880109"/>
                <a:gd name="connsiteX1" fmla="*/ 880109 w 880109"/>
                <a:gd name="connsiteY1" fmla="*/ 441815 h 880109"/>
                <a:gd name="connsiteX2" fmla="*/ 441815 w 880109"/>
                <a:gd name="connsiteY2" fmla="*/ 880109 h 880109"/>
                <a:gd name="connsiteX3" fmla="*/ 0 w 880109"/>
                <a:gd name="connsiteY3" fmla="*/ 441815 h 880109"/>
                <a:gd name="connsiteX4" fmla="*/ 441815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5" y="0"/>
                  </a:moveTo>
                  <a:cubicBezTo>
                    <a:pt x="682965" y="0"/>
                    <a:pt x="880109" y="197145"/>
                    <a:pt x="880109" y="441815"/>
                  </a:cubicBezTo>
                  <a:cubicBezTo>
                    <a:pt x="880109" y="682965"/>
                    <a:pt x="682965" y="880109"/>
                    <a:pt x="441815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41815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" name="Freeform: Shape 74">
              <a:extLst>
                <a:ext uri="{FF2B5EF4-FFF2-40B4-BE49-F238E27FC236}">
                  <a16:creationId xmlns:a16="http://schemas.microsoft.com/office/drawing/2014/main" id="{12BD3D00-31E9-2F3D-6242-381840A38F9F}"/>
                </a:ext>
              </a:extLst>
            </p:cNvPr>
            <p:cNvSpPr/>
            <p:nvPr/>
          </p:nvSpPr>
          <p:spPr bwMode="gray">
            <a:xfrm>
              <a:off x="5596890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5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5" y="0"/>
                    <a:pt x="880109" y="197145"/>
                    <a:pt x="880109" y="441815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" name="Freeform: Shape 75">
              <a:extLst>
                <a:ext uri="{FF2B5EF4-FFF2-40B4-BE49-F238E27FC236}">
                  <a16:creationId xmlns:a16="http://schemas.microsoft.com/office/drawing/2014/main" id="{7AEC88AC-53FE-B9D4-1640-97F33C7A23B1}"/>
                </a:ext>
              </a:extLst>
            </p:cNvPr>
            <p:cNvSpPr/>
            <p:nvPr/>
          </p:nvSpPr>
          <p:spPr bwMode="gray">
            <a:xfrm>
              <a:off x="5596891" y="2508687"/>
              <a:ext cx="880108" cy="880109"/>
            </a:xfrm>
            <a:custGeom>
              <a:avLst/>
              <a:gdLst>
                <a:gd name="connsiteX0" fmla="*/ 0 w 880108"/>
                <a:gd name="connsiteY0" fmla="*/ 0 h 880109"/>
                <a:gd name="connsiteX1" fmla="*/ 0 w 880108"/>
                <a:gd name="connsiteY1" fmla="*/ 0 h 880109"/>
                <a:gd name="connsiteX2" fmla="*/ 0 w 880108"/>
                <a:gd name="connsiteY2" fmla="*/ 880109 h 880109"/>
                <a:gd name="connsiteX3" fmla="*/ 880109 w 880108"/>
                <a:gd name="connsiteY3" fmla="*/ 880109 h 880109"/>
                <a:gd name="connsiteX4" fmla="*/ 880109 w 880108"/>
                <a:gd name="connsiteY4" fmla="*/ 880108 h 880109"/>
                <a:gd name="connsiteX5" fmla="*/ 0 w 880108"/>
                <a:gd name="connsiteY5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880109"/>
                    <a:pt x="0" y="880109"/>
                  </a:cubicBezTo>
                  <a:lnTo>
                    <a:pt x="880109" y="880109"/>
                  </a:lnTo>
                  <a:cubicBezTo>
                    <a:pt x="880109" y="880109"/>
                    <a:pt x="880109" y="880108"/>
                    <a:pt x="880109" y="880108"/>
                  </a:cubicBezTo>
                  <a:cubicBezTo>
                    <a:pt x="880109" y="394038"/>
                    <a:pt x="486070" y="0"/>
                    <a:pt x="0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" name="Freeform: Shape 76">
              <a:extLst>
                <a:ext uri="{FF2B5EF4-FFF2-40B4-BE49-F238E27FC236}">
                  <a16:creationId xmlns:a16="http://schemas.microsoft.com/office/drawing/2014/main" id="{ED180FD9-F7C2-93C6-3D35-EFD330D5F8C3}"/>
                </a:ext>
              </a:extLst>
            </p:cNvPr>
            <p:cNvSpPr/>
            <p:nvPr/>
          </p:nvSpPr>
          <p:spPr bwMode="gray">
            <a:xfrm rot="5400000">
              <a:off x="559689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" name="Freeform: Shape 77">
              <a:extLst>
                <a:ext uri="{FF2B5EF4-FFF2-40B4-BE49-F238E27FC236}">
                  <a16:creationId xmlns:a16="http://schemas.microsoft.com/office/drawing/2014/main" id="{DB8459F0-1C30-7086-4D5F-4EB881DD1923}"/>
                </a:ext>
              </a:extLst>
            </p:cNvPr>
            <p:cNvSpPr/>
            <p:nvPr/>
          </p:nvSpPr>
          <p:spPr bwMode="gray">
            <a:xfrm rot="16200000">
              <a:off x="4716781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" name="Freeform: Shape 78">
              <a:extLst>
                <a:ext uri="{FF2B5EF4-FFF2-40B4-BE49-F238E27FC236}">
                  <a16:creationId xmlns:a16="http://schemas.microsoft.com/office/drawing/2014/main" id="{60EEEF20-2DEC-BCC2-0DC3-49A6513FD571}"/>
                </a:ext>
              </a:extLst>
            </p:cNvPr>
            <p:cNvSpPr/>
            <p:nvPr/>
          </p:nvSpPr>
          <p:spPr bwMode="gray">
            <a:xfrm rot="16200000">
              <a:off x="383667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" name="Freeform: Shape 79">
              <a:extLst>
                <a:ext uri="{FF2B5EF4-FFF2-40B4-BE49-F238E27FC236}">
                  <a16:creationId xmlns:a16="http://schemas.microsoft.com/office/drawing/2014/main" id="{0ADC56A3-214C-04C2-7C4C-9B6D15A8987E}"/>
                </a:ext>
              </a:extLst>
            </p:cNvPr>
            <p:cNvSpPr/>
            <p:nvPr/>
          </p:nvSpPr>
          <p:spPr bwMode="gray">
            <a:xfrm rot="16200000">
              <a:off x="4276727" y="2948743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880111 w 1760219"/>
                <a:gd name="connsiteY1" fmla="*/ 0 h 880109"/>
                <a:gd name="connsiteX2" fmla="*/ 1760219 w 1760219"/>
                <a:gd name="connsiteY2" fmla="*/ 880108 h 880109"/>
                <a:gd name="connsiteX3" fmla="*/ 1760219 w 1760219"/>
                <a:gd name="connsiteY3" fmla="*/ 880109 h 880109"/>
                <a:gd name="connsiteX4" fmla="*/ 440054 w 1760219"/>
                <a:gd name="connsiteY4" fmla="*/ 880109 h 880109"/>
                <a:gd name="connsiteX5" fmla="*/ 0 w 1760219"/>
                <a:gd name="connsiteY5" fmla="*/ 440055 h 880109"/>
                <a:gd name="connsiteX6" fmla="*/ 0 w 1760219"/>
                <a:gd name="connsiteY6" fmla="*/ 440054 h 880109"/>
                <a:gd name="connsiteX7" fmla="*/ 440054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" name="Freeform: Shape 80">
              <a:extLst>
                <a:ext uri="{FF2B5EF4-FFF2-40B4-BE49-F238E27FC236}">
                  <a16:creationId xmlns:a16="http://schemas.microsoft.com/office/drawing/2014/main" id="{DB4C5DF1-DA75-0B52-2770-BAAE7CD8906E}"/>
                </a:ext>
              </a:extLst>
            </p:cNvPr>
            <p:cNvSpPr/>
            <p:nvPr/>
          </p:nvSpPr>
          <p:spPr bwMode="gray">
            <a:xfrm rot="16200000">
              <a:off x="339661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" name="Freeform: Shape 81">
              <a:extLst>
                <a:ext uri="{FF2B5EF4-FFF2-40B4-BE49-F238E27FC236}">
                  <a16:creationId xmlns:a16="http://schemas.microsoft.com/office/drawing/2014/main" id="{4DF44BB1-9642-1742-8177-B08C86772DAA}"/>
                </a:ext>
              </a:extLst>
            </p:cNvPr>
            <p:cNvSpPr/>
            <p:nvPr/>
          </p:nvSpPr>
          <p:spPr bwMode="gray">
            <a:xfrm>
              <a:off x="10877551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4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4" y="0"/>
                    <a:pt x="880109" y="197145"/>
                    <a:pt x="880109" y="441815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" name="Freeform: Shape 82">
              <a:extLst>
                <a:ext uri="{FF2B5EF4-FFF2-40B4-BE49-F238E27FC236}">
                  <a16:creationId xmlns:a16="http://schemas.microsoft.com/office/drawing/2014/main" id="{B333C1A9-A88B-8177-9CCE-E7C77744BC7F}"/>
                </a:ext>
              </a:extLst>
            </p:cNvPr>
            <p:cNvSpPr/>
            <p:nvPr/>
          </p:nvSpPr>
          <p:spPr bwMode="gray">
            <a:xfrm rot="5400000">
              <a:off x="1087755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" name="Freeform: Shape 83">
              <a:extLst>
                <a:ext uri="{FF2B5EF4-FFF2-40B4-BE49-F238E27FC236}">
                  <a16:creationId xmlns:a16="http://schemas.microsoft.com/office/drawing/2014/main" id="{A2D823B1-86C2-3EB4-84F4-075C02E85B20}"/>
                </a:ext>
              </a:extLst>
            </p:cNvPr>
            <p:cNvSpPr/>
            <p:nvPr/>
          </p:nvSpPr>
          <p:spPr bwMode="gray">
            <a:xfrm rot="5400000">
              <a:off x="10877550" y="250868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" name="Freeform: Shape 84">
              <a:extLst>
                <a:ext uri="{FF2B5EF4-FFF2-40B4-BE49-F238E27FC236}">
                  <a16:creationId xmlns:a16="http://schemas.microsoft.com/office/drawing/2014/main" id="{D997AC53-6D01-C4F3-D9A6-F7579AEB15CA}"/>
                </a:ext>
              </a:extLst>
            </p:cNvPr>
            <p:cNvSpPr/>
            <p:nvPr/>
          </p:nvSpPr>
          <p:spPr bwMode="gray">
            <a:xfrm rot="16200000">
              <a:off x="9997441" y="426890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10 w 880109"/>
                <a:gd name="connsiteY1" fmla="*/ 0 h 880109"/>
                <a:gd name="connsiteX2" fmla="*/ 880110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10" y="0"/>
                  </a:lnTo>
                  <a:lnTo>
                    <a:pt x="880110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" name="Freeform: Shape 85">
              <a:extLst>
                <a:ext uri="{FF2B5EF4-FFF2-40B4-BE49-F238E27FC236}">
                  <a16:creationId xmlns:a16="http://schemas.microsoft.com/office/drawing/2014/main" id="{C825C9C3-0106-A073-AD1F-6680A094E1D0}"/>
                </a:ext>
              </a:extLst>
            </p:cNvPr>
            <p:cNvSpPr/>
            <p:nvPr/>
          </p:nvSpPr>
          <p:spPr bwMode="gray">
            <a:xfrm rot="16200000">
              <a:off x="911733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" name="Freeform: Shape 86">
              <a:extLst>
                <a:ext uri="{FF2B5EF4-FFF2-40B4-BE49-F238E27FC236}">
                  <a16:creationId xmlns:a16="http://schemas.microsoft.com/office/drawing/2014/main" id="{7DE67690-A26F-3155-8EBA-9A46CFA89800}"/>
                </a:ext>
              </a:extLst>
            </p:cNvPr>
            <p:cNvSpPr/>
            <p:nvPr/>
          </p:nvSpPr>
          <p:spPr bwMode="gray">
            <a:xfrm rot="16200000">
              <a:off x="9557387" y="2948743"/>
              <a:ext cx="1760218" cy="880109"/>
            </a:xfrm>
            <a:custGeom>
              <a:avLst/>
              <a:gdLst>
                <a:gd name="connsiteX0" fmla="*/ 440054 w 1760218"/>
                <a:gd name="connsiteY0" fmla="*/ 0 h 880109"/>
                <a:gd name="connsiteX1" fmla="*/ 880111 w 1760218"/>
                <a:gd name="connsiteY1" fmla="*/ 0 h 880109"/>
                <a:gd name="connsiteX2" fmla="*/ 1760219 w 1760218"/>
                <a:gd name="connsiteY2" fmla="*/ 880108 h 880109"/>
                <a:gd name="connsiteX3" fmla="*/ 1760219 w 1760218"/>
                <a:gd name="connsiteY3" fmla="*/ 880109 h 880109"/>
                <a:gd name="connsiteX4" fmla="*/ 440054 w 1760218"/>
                <a:gd name="connsiteY4" fmla="*/ 880109 h 880109"/>
                <a:gd name="connsiteX5" fmla="*/ 0 w 1760218"/>
                <a:gd name="connsiteY5" fmla="*/ 440055 h 880109"/>
                <a:gd name="connsiteX6" fmla="*/ 0 w 1760218"/>
                <a:gd name="connsiteY6" fmla="*/ 440054 h 880109"/>
                <a:gd name="connsiteX7" fmla="*/ 440054 w 1760218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8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" name="Freeform: Shape 87">
              <a:extLst>
                <a:ext uri="{FF2B5EF4-FFF2-40B4-BE49-F238E27FC236}">
                  <a16:creationId xmlns:a16="http://schemas.microsoft.com/office/drawing/2014/main" id="{398D4329-1BA3-506F-B074-1CA81E08F2BE}"/>
                </a:ext>
              </a:extLst>
            </p:cNvPr>
            <p:cNvSpPr/>
            <p:nvPr/>
          </p:nvSpPr>
          <p:spPr bwMode="gray">
            <a:xfrm rot="16200000">
              <a:off x="867727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" name="Freeform: Shape 88">
              <a:extLst>
                <a:ext uri="{FF2B5EF4-FFF2-40B4-BE49-F238E27FC236}">
                  <a16:creationId xmlns:a16="http://schemas.microsoft.com/office/drawing/2014/main" id="{72FB56DF-8992-6077-5732-338F290848BF}"/>
                </a:ext>
              </a:extLst>
            </p:cNvPr>
            <p:cNvSpPr/>
            <p:nvPr/>
          </p:nvSpPr>
          <p:spPr bwMode="gray">
            <a:xfrm>
              <a:off x="8237223" y="2508689"/>
              <a:ext cx="880109" cy="880109"/>
            </a:xfrm>
            <a:custGeom>
              <a:avLst/>
              <a:gdLst>
                <a:gd name="connsiteX0" fmla="*/ 441814 w 880109"/>
                <a:gd name="connsiteY0" fmla="*/ 0 h 880109"/>
                <a:gd name="connsiteX1" fmla="*/ 880109 w 880109"/>
                <a:gd name="connsiteY1" fmla="*/ 441815 h 880109"/>
                <a:gd name="connsiteX2" fmla="*/ 441814 w 880109"/>
                <a:gd name="connsiteY2" fmla="*/ 880109 h 880109"/>
                <a:gd name="connsiteX3" fmla="*/ 0 w 880109"/>
                <a:gd name="connsiteY3" fmla="*/ 441815 h 880109"/>
                <a:gd name="connsiteX4" fmla="*/ 441814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4" y="0"/>
                  </a:moveTo>
                  <a:cubicBezTo>
                    <a:pt x="682965" y="0"/>
                    <a:pt x="880109" y="197144"/>
                    <a:pt x="880109" y="441815"/>
                  </a:cubicBezTo>
                  <a:cubicBezTo>
                    <a:pt x="880109" y="682965"/>
                    <a:pt x="682965" y="880109"/>
                    <a:pt x="44181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4"/>
                    <a:pt x="197144" y="0"/>
                    <a:pt x="44181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" name="Freeform: Shape 89">
              <a:extLst>
                <a:ext uri="{FF2B5EF4-FFF2-40B4-BE49-F238E27FC236}">
                  <a16:creationId xmlns:a16="http://schemas.microsoft.com/office/drawing/2014/main" id="{DEEF795A-4507-C27A-6CB7-11FFF33E9446}"/>
                </a:ext>
              </a:extLst>
            </p:cNvPr>
            <p:cNvSpPr/>
            <p:nvPr/>
          </p:nvSpPr>
          <p:spPr bwMode="gray">
            <a:xfrm>
              <a:off x="6477003" y="2508689"/>
              <a:ext cx="880109" cy="880108"/>
            </a:xfrm>
            <a:custGeom>
              <a:avLst/>
              <a:gdLst>
                <a:gd name="connsiteX0" fmla="*/ 0 w 880109"/>
                <a:gd name="connsiteY0" fmla="*/ 880108 h 880108"/>
                <a:gd name="connsiteX1" fmla="*/ 0 w 880109"/>
                <a:gd name="connsiteY1" fmla="*/ 880108 h 880108"/>
                <a:gd name="connsiteX2" fmla="*/ 880109 w 880109"/>
                <a:gd name="connsiteY2" fmla="*/ 880108 h 880108"/>
                <a:gd name="connsiteX3" fmla="*/ 880109 w 880109"/>
                <a:gd name="connsiteY3" fmla="*/ 0 h 880108"/>
                <a:gd name="connsiteX4" fmla="*/ 880108 w 880109"/>
                <a:gd name="connsiteY4" fmla="*/ 0 h 880108"/>
                <a:gd name="connsiteX5" fmla="*/ 0 w 880109"/>
                <a:gd name="connsiteY5" fmla="*/ 880108 h 8801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9" h="880108">
                  <a:moveTo>
                    <a:pt x="0" y="880108"/>
                  </a:moveTo>
                  <a:lnTo>
                    <a:pt x="0" y="880108"/>
                  </a:lnTo>
                  <a:lnTo>
                    <a:pt x="880109" y="880108"/>
                  </a:lnTo>
                  <a:cubicBezTo>
                    <a:pt x="880109" y="880108"/>
                    <a:pt x="880109" y="0"/>
                    <a:pt x="880109" y="0"/>
                  </a:cubicBezTo>
                  <a:lnTo>
                    <a:pt x="880108" y="0"/>
                  </a:lnTo>
                  <a:cubicBezTo>
                    <a:pt x="394038" y="0"/>
                    <a:pt x="0" y="394038"/>
                    <a:pt x="0" y="880108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" name="Freeform: Shape 90">
              <a:extLst>
                <a:ext uri="{FF2B5EF4-FFF2-40B4-BE49-F238E27FC236}">
                  <a16:creationId xmlns:a16="http://schemas.microsoft.com/office/drawing/2014/main" id="{270F9E66-D33D-EFC5-F2A9-66B8F9ECBA41}"/>
                </a:ext>
              </a:extLst>
            </p:cNvPr>
            <p:cNvSpPr/>
            <p:nvPr/>
          </p:nvSpPr>
          <p:spPr bwMode="gray">
            <a:xfrm>
              <a:off x="7357113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" name="Freeform: Shape 91">
              <a:extLst>
                <a:ext uri="{FF2B5EF4-FFF2-40B4-BE49-F238E27FC236}">
                  <a16:creationId xmlns:a16="http://schemas.microsoft.com/office/drawing/2014/main" id="{C75B5C13-EADB-6817-ED3F-2BD605A8DCA5}"/>
                </a:ext>
              </a:extLst>
            </p:cNvPr>
            <p:cNvSpPr/>
            <p:nvPr/>
          </p:nvSpPr>
          <p:spPr bwMode="gray">
            <a:xfrm>
              <a:off x="2956561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4" name="Freeform: Shape 92">
              <a:extLst>
                <a:ext uri="{FF2B5EF4-FFF2-40B4-BE49-F238E27FC236}">
                  <a16:creationId xmlns:a16="http://schemas.microsoft.com/office/drawing/2014/main" id="{3EFFA502-59F5-B0BA-884B-9ED48ED530E2}"/>
                </a:ext>
              </a:extLst>
            </p:cNvPr>
            <p:cNvSpPr/>
            <p:nvPr/>
          </p:nvSpPr>
          <p:spPr bwMode="gray">
            <a:xfrm rot="10800000">
              <a:off x="8237224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5" name="Freeform: Shape 93">
              <a:extLst>
                <a:ext uri="{FF2B5EF4-FFF2-40B4-BE49-F238E27FC236}">
                  <a16:creationId xmlns:a16="http://schemas.microsoft.com/office/drawing/2014/main" id="{98930490-513F-C2E4-A3CD-37310EDF841F}"/>
                </a:ext>
              </a:extLst>
            </p:cNvPr>
            <p:cNvSpPr/>
            <p:nvPr/>
          </p:nvSpPr>
          <p:spPr bwMode="gray">
            <a:xfrm rot="10800000">
              <a:off x="8237224" y="426890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6" name="Freeform: Shape 94">
              <a:extLst>
                <a:ext uri="{FF2B5EF4-FFF2-40B4-BE49-F238E27FC236}">
                  <a16:creationId xmlns:a16="http://schemas.microsoft.com/office/drawing/2014/main" id="{B59098D3-D6C0-F4E7-DDBA-C3FBEA5A1EB4}"/>
                </a:ext>
              </a:extLst>
            </p:cNvPr>
            <p:cNvSpPr/>
            <p:nvPr/>
          </p:nvSpPr>
          <p:spPr bwMode="gray">
            <a:xfrm rot="10800000">
              <a:off x="6477003" y="3388798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440054 w 1760219"/>
                <a:gd name="connsiteY3" fmla="*/ 880109 h 880109"/>
                <a:gd name="connsiteX4" fmla="*/ 0 w 1760219"/>
                <a:gd name="connsiteY4" fmla="*/ 440055 h 880109"/>
                <a:gd name="connsiteX5" fmla="*/ 0 w 1760219"/>
                <a:gd name="connsiteY5" fmla="*/ 440054 h 880109"/>
                <a:gd name="connsiteX6" fmla="*/ 440054 w 176021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7" name="Freeform: Shape 95">
              <a:extLst>
                <a:ext uri="{FF2B5EF4-FFF2-40B4-BE49-F238E27FC236}">
                  <a16:creationId xmlns:a16="http://schemas.microsoft.com/office/drawing/2014/main" id="{9730C50E-CD5A-C907-99BA-0652B9A7576C}"/>
                </a:ext>
              </a:extLst>
            </p:cNvPr>
            <p:cNvSpPr/>
            <p:nvPr/>
          </p:nvSpPr>
          <p:spPr bwMode="gray">
            <a:xfrm rot="10800000">
              <a:off x="6477003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20 w 1760219"/>
                <a:gd name="connsiteY1" fmla="*/ 0 h 880109"/>
                <a:gd name="connsiteX2" fmla="*/ 1760220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20" y="0"/>
                  </a:lnTo>
                  <a:lnTo>
                    <a:pt x="1760220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pic>
        <p:nvPicPr>
          <p:cNvPr id="5" name="Graphic 4">
            <a:extLst>
              <a:ext uri="{FF2B5EF4-FFF2-40B4-BE49-F238E27FC236}">
                <a16:creationId xmlns:a16="http://schemas.microsoft.com/office/drawing/2014/main" id="{6E8523BF-A414-E403-53C0-CA6B3C2867C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 bwMode="invGray">
          <a:xfrm>
            <a:off x="75548" y="246931"/>
            <a:ext cx="1817155" cy="691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27762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9446C67E-95FF-C1C1-2E14-8214C0B5EB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1335023"/>
            <a:ext cx="11740260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spcBef>
                <a:spcPts val="1600"/>
              </a:spcBef>
              <a:defRPr/>
            </a:lvl1pPr>
            <a:lvl2pPr>
              <a:spcBef>
                <a:spcPts val="1600"/>
              </a:spcBef>
              <a:defRPr/>
            </a:lvl2pPr>
            <a:lvl3pPr>
              <a:spcBef>
                <a:spcPts val="1600"/>
              </a:spcBef>
              <a:defRPr/>
            </a:lvl3pPr>
            <a:lvl4pPr>
              <a:spcBef>
                <a:spcPts val="1600"/>
              </a:spcBef>
              <a:defRPr/>
            </a:lvl4pPr>
            <a:lvl5pPr>
              <a:spcBef>
                <a:spcPts val="1600"/>
              </a:spcBef>
              <a:defRPr/>
            </a:lvl5pPr>
          </a:lstStyle>
          <a:p>
            <a:pPr marL="228600" indent="-228600">
              <a:buSzPct val="75000"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</a:pPr>
            <a:r>
              <a:rPr lang="en-US" altLang="en-US"/>
              <a:t>Click to edit Master text styles</a:t>
            </a:r>
          </a:p>
          <a:p>
            <a:pPr lvl="2">
              <a:buFont typeface="Arial" panose="020B0604020202020204" pitchFamily="34" charset="0"/>
              <a:buChar char="•"/>
            </a:pPr>
            <a:r>
              <a:rPr lang="en-US" altLang="en-US" sz="2000"/>
              <a:t>Second level</a:t>
            </a:r>
          </a:p>
          <a:p>
            <a:pPr lvl="3">
              <a:buFont typeface="Calibri" panose="020F0502020204030204" pitchFamily="34" charset="0"/>
              <a:buChar char="─"/>
            </a:pPr>
            <a:r>
              <a:rPr lang="en-US" altLang="en-US" sz="1800"/>
              <a:t>Third level</a:t>
            </a:r>
          </a:p>
          <a:p>
            <a:pPr lvl="4">
              <a:buFont typeface="Arial" panose="020B0604020202020204" pitchFamily="34" charset="0"/>
              <a:buChar char="•"/>
            </a:pPr>
            <a:r>
              <a:rPr lang="en-US" altLang="en-US"/>
              <a:t>Fourth level</a:t>
            </a:r>
          </a:p>
          <a:p>
            <a:pPr marL="1200150" lvl="4" indent="-285750">
              <a:buFont typeface="Calibri" panose="020F0502020204030204" pitchFamily="34" charset="0"/>
              <a:buChar char="─"/>
            </a:pPr>
            <a:r>
              <a:rPr lang="en-US" altLang="en-US"/>
              <a:t>Fifth level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F6F35E43-2AB2-8DDE-13F6-EBF936B64C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 i="0">
                <a:latin typeface="Newsreader ExtraBold" panose="02000000000000000000" pitchFamily="2" charset="77"/>
                <a:cs typeface="Poppins" pitchFamily="2" charset="77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" name="Content Placeholder 25">
            <a:extLst>
              <a:ext uri="{FF2B5EF4-FFF2-40B4-BE49-F238E27FC236}">
                <a16:creationId xmlns:a16="http://schemas.microsoft.com/office/drawing/2014/main" id="{FE76006C-D57C-A3B9-79F1-AEBC21B89319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1712199" y="6302375"/>
            <a:ext cx="7812290" cy="327025"/>
          </a:xfrm>
        </p:spPr>
        <p:txBody>
          <a:bodyPr anchor="b"/>
          <a:lstStyle>
            <a:lvl1pPr marL="0" indent="0">
              <a:buFontTx/>
              <a:buNone/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eaLnBrk="1" hangingPunct="1">
              <a:defRPr/>
            </a:pPr>
            <a:r>
              <a:rPr lang="en-US" altLang="en-US" sz="1000" b="0" spc="-10">
                <a:latin typeface="Poppins" pitchFamily="2" charset="77"/>
                <a:cs typeface="Poppins" pitchFamily="2" charset="77"/>
              </a:rPr>
              <a:t>References 10px (1.0 Line Spacing)</a:t>
            </a:r>
            <a:br>
              <a:rPr lang="en-US" altLang="en-US" sz="1000" b="0">
                <a:latin typeface="Poppins" pitchFamily="2" charset="77"/>
                <a:cs typeface="Poppins" pitchFamily="2" charset="77"/>
              </a:rPr>
            </a:br>
            <a:r>
              <a:rPr lang="en-US" altLang="en-US" sz="1000" b="0">
                <a:latin typeface="Poppins" pitchFamily="2" charset="77"/>
                <a:cs typeface="Poppins" pitchFamily="2" charset="77"/>
              </a:rPr>
              <a:t>Text anchor point set to “Bottom”</a:t>
            </a:r>
          </a:p>
        </p:txBody>
      </p:sp>
    </p:spTree>
    <p:extLst>
      <p:ext uri="{BB962C8B-B14F-4D97-AF65-F5344CB8AC3E}">
        <p14:creationId xmlns:p14="http://schemas.microsoft.com/office/powerpoint/2010/main" val="65951192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E4C37F3D-EF8C-356F-5277-AC399D9EDD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9" y="535756"/>
            <a:ext cx="10115420" cy="492944"/>
          </a:xfrm>
          <a:prstGeom prst="rect">
            <a:avLst/>
          </a:prstGeom>
        </p:spPr>
        <p:txBody>
          <a:bodyPr vert="horz" wrap="square" lIns="0" tIns="0" rIns="0" bIns="0" rtlCol="0" anchor="ctr" anchorCtr="0">
            <a:sp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D646AED9-4300-8C0A-0989-45F971CBFF83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231775" y="1333500"/>
            <a:ext cx="10113963" cy="4762500"/>
          </a:xfrm>
          <a:prstGeom prst="rect">
            <a:avLst/>
          </a:prstGeom>
        </p:spPr>
        <p:txBody>
          <a:bodyPr lIns="0" tIns="0" rIns="0" bIns="0"/>
          <a:lstStyle>
            <a:lvl1pPr marL="228600" indent="-228600"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SzPct val="75000"/>
              <a:buFontTx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  <a:defRPr/>
            </a:lvl1pPr>
            <a:lvl3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Font typeface="Arial" panose="020B0604020202020204" pitchFamily="34" charset="0"/>
              <a:buChar char="•"/>
              <a:defRPr sz="2200"/>
            </a:lvl3pPr>
            <a:lvl4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Font typeface="Calibri" panose="020F0502020204030204" pitchFamily="34" charset="0"/>
              <a:buChar char="─"/>
              <a:defRPr sz="2000"/>
            </a:lvl4pPr>
            <a:lvl5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Font typeface="Arial" panose="020B0604020202020204" pitchFamily="34" charset="0"/>
              <a:buChar char="•"/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2"/>
            <a:r>
              <a:rPr lang="en-US"/>
              <a:t>Second level</a:t>
            </a:r>
          </a:p>
          <a:p>
            <a:pPr lvl="3"/>
            <a:r>
              <a:rPr lang="en-US"/>
              <a:t>Third level</a:t>
            </a:r>
          </a:p>
          <a:p>
            <a:pPr lvl="4"/>
            <a:r>
              <a:rPr lang="en-US"/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12091800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5">
            <a:extLst>
              <a:ext uri="{FF2B5EF4-FFF2-40B4-BE49-F238E27FC236}">
                <a16:creationId xmlns:a16="http://schemas.microsoft.com/office/drawing/2014/main" id="{177ECF32-7305-38CA-38CF-166B8491D9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531006"/>
            <a:ext cx="10215665" cy="502445"/>
          </a:xfrm>
          <a:prstGeom prst="rect">
            <a:avLst/>
          </a:prstGeom>
        </p:spPr>
        <p:txBody>
          <a:bodyPr/>
          <a:lstStyle>
            <a:lvl1pPr>
              <a:defRPr lang="en-US" sz="3200" b="1" i="0" kern="1200" spc="0" baseline="0" dirty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2" name="Text Placeholder 9">
            <a:extLst>
              <a:ext uri="{FF2B5EF4-FFF2-40B4-BE49-F238E27FC236}">
                <a16:creationId xmlns:a16="http://schemas.microsoft.com/office/drawing/2014/main" id="{0C6CAB18-E12B-7EAD-A0E3-9B3D5B567A5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12725" y="198178"/>
            <a:ext cx="1806319" cy="337578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2880" tIns="27432" rIns="182880" bIns="27432" rtlCol="0" anchor="ctr">
            <a:spAutoFit/>
          </a:bodyPr>
          <a:lstStyle>
            <a:lvl1pPr algn="ctr">
              <a:defRPr lang="en-US" sz="1200" b="1" kern="1500" cap="all" spc="200" baseline="0" dirty="0">
                <a:solidFill>
                  <a:schemeClr val="bg2"/>
                </a:solidFill>
                <a:latin typeface="+mn-lt"/>
                <a:cs typeface="+mn-cs"/>
              </a:defRPr>
            </a:lvl1pPr>
          </a:lstStyle>
          <a:p>
            <a:pPr lvl="0" algn="ctr"/>
            <a:r>
              <a:rPr lang="en-US"/>
              <a:t>Let’s Vote!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D48F43F8-E471-42D6-1216-AC8517F252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5260259" y="1651129"/>
            <a:ext cx="0" cy="3035171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 Placeholder 8">
            <a:extLst>
              <a:ext uri="{FF2B5EF4-FFF2-40B4-BE49-F238E27FC236}">
                <a16:creationId xmlns:a16="http://schemas.microsoft.com/office/drawing/2014/main" id="{FAFF2041-DCB9-A30E-4E94-4C05FF84411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212725" y="1651129"/>
            <a:ext cx="4948417" cy="4449634"/>
          </a:xfrm>
          <a:prstGeom prst="rect">
            <a:avLst/>
          </a:prstGeom>
        </p:spPr>
        <p:txBody>
          <a:bodyPr vert="horz" wrap="square" lIns="0" tIns="0" rIns="0" bIns="0" rtlCol="0" anchor="t" anchorCtr="0">
            <a:noAutofit/>
          </a:bodyPr>
          <a:lstStyle>
            <a:lvl1pPr>
              <a:defRPr lang="en-US" sz="2000" b="0" i="0" spc="100" baseline="0" smtClean="0">
                <a:solidFill>
                  <a:schemeClr val="tx1"/>
                </a:solidFill>
                <a:ea typeface="+mj-ea"/>
              </a:defRPr>
            </a:lvl1pPr>
            <a:lvl2pPr>
              <a:defRPr lang="en-US" sz="2000" smtClean="0">
                <a:solidFill>
                  <a:schemeClr val="tx1"/>
                </a:solidFill>
                <a:latin typeface="+mn-lt"/>
                <a:cs typeface="+mn-cs"/>
              </a:defRPr>
            </a:lvl2pPr>
            <a:lvl3pPr>
              <a:buFont typeface="Arial" panose="020B0604020202020204" pitchFamily="34" charset="0"/>
              <a:buChar char="•"/>
              <a:defRPr lang="en-US" sz="2000" smtClean="0">
                <a:solidFill>
                  <a:schemeClr val="tx1"/>
                </a:solidFill>
                <a:latin typeface="+mn-lt"/>
                <a:cs typeface="+mn-cs"/>
              </a:defRPr>
            </a:lvl3pPr>
            <a:lvl4pPr>
              <a:buFont typeface="Calibri" panose="020F0502020204030204" pitchFamily="34" charset="0"/>
              <a:buChar char="─"/>
              <a:defRPr lang="en-US" sz="2000" smtClean="0">
                <a:solidFill>
                  <a:schemeClr val="tx1"/>
                </a:solidFill>
                <a:latin typeface="+mn-lt"/>
                <a:cs typeface="+mn-cs"/>
              </a:defRPr>
            </a:lvl4pPr>
            <a:lvl5pPr>
              <a:buFont typeface="Arial" panose="020B0604020202020204" pitchFamily="34" charset="0"/>
              <a:buChar char="•"/>
              <a:defRPr lang="en-US" sz="2000">
                <a:solidFill>
                  <a:schemeClr val="tx1"/>
                </a:solidFill>
                <a:latin typeface="+mn-lt"/>
                <a:cs typeface="+mn-cs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2"/>
            <a:r>
              <a:rPr lang="en-US"/>
              <a:t>Second level</a:t>
            </a:r>
          </a:p>
          <a:p>
            <a:pPr lvl="3"/>
            <a:r>
              <a:rPr lang="en-US"/>
              <a:t>Third level</a:t>
            </a:r>
          </a:p>
          <a:p>
            <a:pPr lvl="4"/>
            <a:r>
              <a:rPr lang="en-US"/>
              <a:t>Fourth level</a:t>
            </a:r>
          </a:p>
        </p:txBody>
      </p:sp>
      <p:sp>
        <p:nvSpPr>
          <p:cNvPr id="3" name="Text Placeholder 8">
            <a:extLst>
              <a:ext uri="{FF2B5EF4-FFF2-40B4-BE49-F238E27FC236}">
                <a16:creationId xmlns:a16="http://schemas.microsoft.com/office/drawing/2014/main" id="{622D1531-C651-FB64-6F62-BFB950BC5FB2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5423215" y="1651129"/>
            <a:ext cx="5048250" cy="4449634"/>
          </a:xfrm>
          <a:prstGeom prst="rect">
            <a:avLst/>
          </a:prstGeom>
        </p:spPr>
        <p:txBody>
          <a:bodyPr vert="horz" wrap="square" lIns="0" tIns="0" rIns="0" bIns="0" rtlCol="0" anchor="t" anchorCtr="0">
            <a:noAutofit/>
          </a:bodyPr>
          <a:lstStyle>
            <a:lvl1pPr marL="342900" indent="-282575">
              <a:lnSpc>
                <a:spcPct val="100000"/>
              </a:lnSpc>
              <a:spcBef>
                <a:spcPts val="1000"/>
              </a:spcBef>
              <a:buFont typeface="+mj-lt"/>
              <a:buAutoNum type="alphaUcPeriod"/>
              <a:tabLst/>
              <a:defRPr lang="en-US" sz="2000" b="0" i="0" spc="100" baseline="0" smtClean="0">
                <a:solidFill>
                  <a:schemeClr val="tx1"/>
                </a:solidFill>
                <a:ea typeface="+mj-ea"/>
              </a:defRPr>
            </a:lvl1pPr>
            <a:lvl2pPr marL="114300" indent="0">
              <a:buFont typeface="+mj-lt"/>
              <a:buNone/>
              <a:defRPr lang="en-US" sz="1800" smtClean="0">
                <a:solidFill>
                  <a:schemeClr val="tx1"/>
                </a:solidFill>
                <a:latin typeface="+mn-lt"/>
                <a:cs typeface="+mn-cs"/>
              </a:defRPr>
            </a:lvl2pPr>
            <a:lvl3pPr marL="571500" indent="0">
              <a:buFont typeface="+mj-lt"/>
              <a:buNone/>
              <a:defRPr lang="en-US" smtClean="0">
                <a:solidFill>
                  <a:schemeClr val="tx1"/>
                </a:solidFill>
                <a:latin typeface="+mn-lt"/>
                <a:cs typeface="+mn-cs"/>
              </a:defRPr>
            </a:lvl3pPr>
            <a:lvl4pPr marL="1028700" indent="0">
              <a:buFont typeface="+mj-lt"/>
              <a:buNone/>
              <a:defRPr lang="en-US" sz="1800" smtClean="0">
                <a:solidFill>
                  <a:schemeClr val="tx1"/>
                </a:solidFill>
                <a:latin typeface="+mn-lt"/>
                <a:cs typeface="+mn-cs"/>
              </a:defRPr>
            </a:lvl4pPr>
            <a:lvl5pPr marL="1485900" indent="0">
              <a:buFont typeface="+mj-lt"/>
              <a:buNone/>
              <a:defRPr lang="en-US" sz="1800">
                <a:solidFill>
                  <a:schemeClr val="tx1"/>
                </a:solidFill>
                <a:latin typeface="+mn-lt"/>
                <a:cs typeface="+mn-cs"/>
              </a:defRPr>
            </a:lvl5pPr>
          </a:lstStyle>
          <a:p>
            <a:pPr lvl="0">
              <a:lnSpc>
                <a:spcPct val="110000"/>
              </a:lnSpc>
              <a:spcBef>
                <a:spcPts val="0"/>
              </a:spcBef>
            </a:pPr>
            <a:r>
              <a:rPr lang="en-US"/>
              <a:t>Click to edit Master text styles</a:t>
            </a:r>
          </a:p>
          <a:p>
            <a:pPr lvl="0">
              <a:lnSpc>
                <a:spcPct val="110000"/>
              </a:lnSpc>
              <a:spcBef>
                <a:spcPts val="0"/>
              </a:spcBef>
            </a:pPr>
            <a:r>
              <a:rPr lang="en-US"/>
              <a:t>Second level</a:t>
            </a:r>
          </a:p>
          <a:p>
            <a:pPr lvl="0">
              <a:lnSpc>
                <a:spcPct val="110000"/>
              </a:lnSpc>
              <a:spcBef>
                <a:spcPts val="0"/>
              </a:spcBef>
            </a:pPr>
            <a:r>
              <a:rPr lang="en-US"/>
              <a:t>Third level</a:t>
            </a:r>
          </a:p>
          <a:p>
            <a:pPr lvl="0">
              <a:lnSpc>
                <a:spcPct val="110000"/>
              </a:lnSpc>
              <a:spcBef>
                <a:spcPts val="0"/>
              </a:spcBef>
            </a:pPr>
            <a:r>
              <a:rPr lang="en-US"/>
              <a:t>Fourth level</a:t>
            </a:r>
          </a:p>
          <a:p>
            <a:pPr lvl="0">
              <a:lnSpc>
                <a:spcPct val="110000"/>
              </a:lnSpc>
              <a:spcBef>
                <a:spcPts val="0"/>
              </a:spcBef>
            </a:pPr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98846663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36" userDrawn="1">
          <p15:clr>
            <a:srgbClr val="FBAE40"/>
          </p15:clr>
        </p15:guide>
      </p15:sldGuideLst>
    </p:ext>
  </p:extLs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Placeholder 1">
            <a:extLst>
              <a:ext uri="{FF2B5EF4-FFF2-40B4-BE49-F238E27FC236}">
                <a16:creationId xmlns:a16="http://schemas.microsoft.com/office/drawing/2014/main" id="{DBF90BB0-D47D-F9F0-02EE-80D0899769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9" y="535756"/>
            <a:ext cx="10115420" cy="492944"/>
          </a:xfrm>
          <a:prstGeom prst="rect">
            <a:avLst/>
          </a:prstGeom>
        </p:spPr>
        <p:txBody>
          <a:bodyPr vert="horz" wrap="square" lIns="0" tIns="0" rIns="0" bIns="0" rtlCol="0" anchor="ctr" anchorCtr="0">
            <a:sp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2" name="Content Placeholder 7">
            <a:extLst>
              <a:ext uri="{FF2B5EF4-FFF2-40B4-BE49-F238E27FC236}">
                <a16:creationId xmlns:a16="http://schemas.microsoft.com/office/drawing/2014/main" id="{586EA38C-F6E7-6920-BB69-BF63AE87EF5A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231775" y="1333500"/>
            <a:ext cx="10113963" cy="4762500"/>
          </a:xfrm>
          <a:prstGeom prst="rect">
            <a:avLst/>
          </a:prstGeom>
        </p:spPr>
        <p:txBody>
          <a:bodyPr lIns="0" tIns="0" rIns="0" bIns="0"/>
          <a:lstStyle>
            <a:lvl1pPr marL="228600" indent="-228600"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SzPct val="75000"/>
              <a:buFontTx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  <a:defRPr/>
            </a:lvl1pPr>
            <a:lvl3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Font typeface="Arial" panose="020B0604020202020204" pitchFamily="34" charset="0"/>
              <a:buChar char="•"/>
              <a:defRPr sz="2200"/>
            </a:lvl3pPr>
            <a:lvl4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Font typeface="Calibri" panose="020F0502020204030204" pitchFamily="34" charset="0"/>
              <a:buChar char="─"/>
              <a:defRPr sz="2000"/>
            </a:lvl4pPr>
            <a:lvl5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Font typeface="Arial" panose="020B0604020202020204" pitchFamily="34" charset="0"/>
              <a:buChar char="•"/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2"/>
            <a:r>
              <a:rPr lang="en-US"/>
              <a:t>Second level</a:t>
            </a:r>
          </a:p>
          <a:p>
            <a:pPr lvl="3"/>
            <a:r>
              <a:rPr lang="en-US"/>
              <a:t>Third level</a:t>
            </a:r>
          </a:p>
          <a:p>
            <a:pPr lvl="4"/>
            <a:r>
              <a:rPr lang="en-US"/>
              <a:t>Fourth level</a:t>
            </a:r>
          </a:p>
        </p:txBody>
      </p:sp>
      <p:sp>
        <p:nvSpPr>
          <p:cNvPr id="3" name="Text Placeholder 9">
            <a:extLst>
              <a:ext uri="{FF2B5EF4-FFF2-40B4-BE49-F238E27FC236}">
                <a16:creationId xmlns:a16="http://schemas.microsoft.com/office/drawing/2014/main" id="{D27276B6-B7A9-8375-07A4-B3BEA2EE1DA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12725" y="198178"/>
            <a:ext cx="1806319" cy="337578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2880" tIns="27432" rIns="182880" bIns="27432" rtlCol="0" anchor="ctr">
            <a:spAutoFit/>
          </a:bodyPr>
          <a:lstStyle>
            <a:lvl1pPr algn="ctr">
              <a:defRPr lang="en-US" sz="1200" b="1" kern="1500" cap="all" spc="200" baseline="0" dirty="0">
                <a:solidFill>
                  <a:schemeClr val="bg2"/>
                </a:solidFill>
                <a:latin typeface="+mn-lt"/>
                <a:cs typeface="+mn-cs"/>
              </a:defRPr>
            </a:lvl1pPr>
          </a:lstStyle>
          <a:p>
            <a:pPr lvl="0" algn="ctr"/>
            <a:r>
              <a:rPr lang="en-US"/>
              <a:t>Let’s Vote!</a:t>
            </a:r>
          </a:p>
        </p:txBody>
      </p:sp>
    </p:spTree>
    <p:extLst>
      <p:ext uri="{BB962C8B-B14F-4D97-AF65-F5344CB8AC3E}">
        <p14:creationId xmlns:p14="http://schemas.microsoft.com/office/powerpoint/2010/main" val="420285742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7">
            <a:extLst>
              <a:ext uri="{FF2B5EF4-FFF2-40B4-BE49-F238E27FC236}">
                <a16:creationId xmlns:a16="http://schemas.microsoft.com/office/drawing/2014/main" id="{E2250286-95D6-9C80-9D20-8C4C1DE341CC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200452" y="1651129"/>
            <a:ext cx="5060524" cy="4762500"/>
          </a:xfrm>
          <a:prstGeom prst="rect">
            <a:avLst/>
          </a:prstGeom>
        </p:spPr>
        <p:txBody>
          <a:bodyPr lIns="0" tIns="0" rIns="0" bIns="0"/>
          <a:lstStyle>
            <a:lvl1pPr marL="228600" indent="-228600"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SzPct val="75000"/>
              <a:buFontTx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  <a:defRPr/>
            </a:lvl1pPr>
            <a:lvl3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Font typeface="Arial" panose="020B0604020202020204" pitchFamily="34" charset="0"/>
              <a:buChar char="•"/>
              <a:defRPr sz="2200"/>
            </a:lvl3pPr>
            <a:lvl4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Font typeface="Calibri" panose="020F0502020204030204" pitchFamily="34" charset="0"/>
              <a:buChar char="─"/>
              <a:defRPr sz="2000"/>
            </a:lvl4pPr>
            <a:lvl5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Font typeface="Arial" panose="020B0604020202020204" pitchFamily="34" charset="0"/>
              <a:buChar char="•"/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2"/>
            <a:r>
              <a:rPr lang="en-US"/>
              <a:t>Second level</a:t>
            </a:r>
          </a:p>
          <a:p>
            <a:pPr lvl="3"/>
            <a:r>
              <a:rPr lang="en-US"/>
              <a:t>Third level</a:t>
            </a:r>
          </a:p>
          <a:p>
            <a:pPr lvl="4"/>
            <a:r>
              <a:rPr lang="en-US"/>
              <a:t>Fourth level</a:t>
            </a:r>
          </a:p>
        </p:txBody>
      </p:sp>
      <p:sp>
        <p:nvSpPr>
          <p:cNvPr id="7" name="Title 5">
            <a:extLst>
              <a:ext uri="{FF2B5EF4-FFF2-40B4-BE49-F238E27FC236}">
                <a16:creationId xmlns:a16="http://schemas.microsoft.com/office/drawing/2014/main" id="{177ECF32-7305-38CA-38CF-166B8491D9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531006"/>
            <a:ext cx="10215665" cy="502445"/>
          </a:xfrm>
          <a:prstGeom prst="rect">
            <a:avLst/>
          </a:prstGeom>
        </p:spPr>
        <p:txBody>
          <a:bodyPr/>
          <a:lstStyle>
            <a:lvl1pPr>
              <a:defRPr lang="en-US" sz="3200" b="1" i="0" kern="1200" spc="0" baseline="0" dirty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9">
            <a:extLst>
              <a:ext uri="{FF2B5EF4-FFF2-40B4-BE49-F238E27FC236}">
                <a16:creationId xmlns:a16="http://schemas.microsoft.com/office/drawing/2014/main" id="{6F4AEEB7-5169-2113-8064-38FFB83F44A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12725" y="198178"/>
            <a:ext cx="1806319" cy="337578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2880" tIns="27432" rIns="182880" bIns="27432" rtlCol="0" anchor="ctr">
            <a:spAutoFit/>
          </a:bodyPr>
          <a:lstStyle>
            <a:lvl1pPr algn="ctr">
              <a:defRPr lang="en-US" sz="1200" b="1" kern="1500" cap="all" spc="200" baseline="0" dirty="0">
                <a:solidFill>
                  <a:schemeClr val="bg2"/>
                </a:solidFill>
                <a:latin typeface="+mn-lt"/>
                <a:cs typeface="+mn-cs"/>
              </a:defRPr>
            </a:lvl1pPr>
          </a:lstStyle>
          <a:p>
            <a:pPr lvl="0" algn="ctr"/>
            <a:r>
              <a:rPr lang="en-US"/>
              <a:t>Let’s Vote!</a:t>
            </a:r>
          </a:p>
        </p:txBody>
      </p:sp>
    </p:spTree>
    <p:extLst>
      <p:ext uri="{BB962C8B-B14F-4D97-AF65-F5344CB8AC3E}">
        <p14:creationId xmlns:p14="http://schemas.microsoft.com/office/powerpoint/2010/main" val="113247418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36">
          <p15:clr>
            <a:srgbClr val="FBAE40"/>
          </p15:clr>
        </p15:guide>
      </p15:sldGuideLst>
    </p:ext>
  </p:extLs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5">
            <a:extLst>
              <a:ext uri="{FF2B5EF4-FFF2-40B4-BE49-F238E27FC236}">
                <a16:creationId xmlns:a16="http://schemas.microsoft.com/office/drawing/2014/main" id="{2F0765B4-87A1-47FC-740A-0693987E3F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531006"/>
            <a:ext cx="10203103" cy="502445"/>
          </a:xfrm>
          <a:prstGeom prst="rect">
            <a:avLst/>
          </a:prstGeom>
        </p:spPr>
        <p:txBody>
          <a:bodyPr/>
          <a:lstStyle>
            <a:lvl1pPr>
              <a:defRPr lang="en-US" sz="3200" b="1" i="0" kern="1200" spc="0" baseline="0" dirty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18123852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6D15C742-79CF-3831-919D-328A98C5B5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1600200"/>
            <a:ext cx="2942886" cy="2462050"/>
          </a:xfrm>
          <a:prstGeom prst="rect">
            <a:avLst/>
          </a:prstGeom>
        </p:spPr>
        <p:txBody>
          <a:bodyPr rIns="0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1FF39629-31A3-FC61-B6BA-74F8B32333B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6"/>
            <a:ext cx="2941638" cy="1780124"/>
          </a:xfrm>
          <a:prstGeom prst="rect">
            <a:avLst/>
          </a:prstGeo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0" indent="0">
              <a:lnSpc>
                <a:spcPct val="100000"/>
              </a:lnSpc>
              <a:buNone/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55594701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and Content Tw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5C821554-0648-2B5A-B7D5-E085E0B776DB}"/>
              </a:ext>
            </a:extLst>
          </p:cNvPr>
          <p:cNvSpPr>
            <a:spLocks noGrp="1"/>
          </p:cNvSpPr>
          <p:nvPr>
            <p:ph type="body" idx="15" hasCustomPrompt="1"/>
          </p:nvPr>
        </p:nvSpPr>
        <p:spPr>
          <a:xfrm>
            <a:off x="3789778" y="1635213"/>
            <a:ext cx="3474720" cy="457200"/>
          </a:xfrm>
          <a:prstGeom prst="rect">
            <a:avLst/>
          </a:prstGeom>
        </p:spPr>
        <p:txBody>
          <a:bodyPr anchor="t" anchorCtr="0"/>
          <a:lstStyle>
            <a:lvl1pPr marL="0" indent="0">
              <a:buNone/>
              <a:defRPr lang="en-US" sz="1200" b="1" kern="1200" cap="all" spc="220" baseline="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styles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B63F1DB4-0547-7A8A-EE23-20411D8ADB71}"/>
              </a:ext>
            </a:extLst>
          </p:cNvPr>
          <p:cNvSpPr txBox="1">
            <a:spLocks/>
          </p:cNvSpPr>
          <p:nvPr userDrawn="1"/>
        </p:nvSpPr>
        <p:spPr>
          <a:xfrm>
            <a:off x="231078" y="826312"/>
            <a:ext cx="2942886" cy="1511952"/>
          </a:xfrm>
          <a:prstGeom prst="rect">
            <a:avLst/>
          </a:prstGeom>
        </p:spPr>
        <p:txBody>
          <a:bodyPr vert="horz" lIns="0" tIns="0" rIns="0" bIns="0" rtlCol="0" anchor="ctr" anchorCtr="0">
            <a:spAutoFit/>
          </a:bodyPr>
          <a:lstStyle>
            <a:lvl1pPr algn="l" defTabSz="914400" rtl="0" eaLnBrk="1" latinLnBrk="0" hangingPunct="1">
              <a:lnSpc>
                <a:spcPct val="110000"/>
              </a:lnSpc>
              <a:spcBef>
                <a:spcPts val="0"/>
              </a:spcBef>
              <a:buNone/>
              <a:defRPr sz="3000" b="1" i="0" kern="1200" spc="100" baseline="0">
                <a:solidFill>
                  <a:schemeClr val="tx1"/>
                </a:solidFill>
                <a:latin typeface="Poppins" pitchFamily="2" charset="77"/>
                <a:ea typeface="+mj-ea"/>
                <a:cs typeface="Poppins" pitchFamily="2" charset="77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b="1" i="0">
                <a:latin typeface="Newsreader ExtraBold" panose="02000000000000000000" pitchFamily="2" charset="77"/>
              </a:rPr>
              <a:t>Click to edit Master title style</a:t>
            </a:r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90C6061A-79E9-4DAE-8D6E-A44E6EB35E79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231078" y="3066939"/>
            <a:ext cx="2941638" cy="1780124"/>
          </a:xfrm>
          <a:prstGeom prst="rect">
            <a:avLst/>
          </a:prstGeo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0" indent="0">
              <a:lnSpc>
                <a:spcPct val="100000"/>
              </a:lnSpc>
              <a:buNone/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93735947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3534386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AC00FE2F-64A2-0B92-CF57-585A0A2026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1335810"/>
            <a:ext cx="5644122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1pPr>
            <a:lvl3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 sz="2200"/>
            </a:lvl3pPr>
            <a:lvl4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4pPr>
            <a:lvl5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2"/>
            <a:r>
              <a:rPr lang="en-US"/>
              <a:t>Second level</a:t>
            </a:r>
          </a:p>
          <a:p>
            <a:pPr lvl="3"/>
            <a:r>
              <a:rPr lang="en-US"/>
              <a:t>Third level</a:t>
            </a:r>
          </a:p>
          <a:p>
            <a:pPr lvl="4"/>
            <a:r>
              <a:rPr lang="en-US"/>
              <a:t>Fourth level</a:t>
            </a:r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3318B1CC-E51B-F302-EC27-AF82B0946833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6327216" y="1335810"/>
            <a:ext cx="5644122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1pPr>
            <a:lvl3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 sz="2200"/>
            </a:lvl3pPr>
            <a:lvl4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4pPr>
            <a:lvl5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2"/>
            <a:r>
              <a:rPr lang="en-US"/>
              <a:t>Second level</a:t>
            </a:r>
          </a:p>
          <a:p>
            <a:pPr lvl="3"/>
            <a:r>
              <a:rPr lang="en-US"/>
              <a:t>Third level</a:t>
            </a:r>
          </a:p>
          <a:p>
            <a:pPr lvl="4"/>
            <a:r>
              <a:rPr lang="en-US"/>
              <a:t>Fourth level</a:t>
            </a:r>
          </a:p>
          <a:p>
            <a:pPr marL="1200150" lvl="4" indent="-285750">
              <a:buFont typeface="Calibri" panose="020F0502020204030204" pitchFamily="34" charset="0"/>
              <a:buChar char="─"/>
            </a:pPr>
            <a:endParaRPr lang="en-US" altLang="en-US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7EB6E2BD-5D36-8ED0-EDB6-90956D53C8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 sz="3200" b="1" i="0" kern="1200" spc="0" baseline="0" dirty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Content Placeholder 25">
            <a:extLst>
              <a:ext uri="{FF2B5EF4-FFF2-40B4-BE49-F238E27FC236}">
                <a16:creationId xmlns:a16="http://schemas.microsoft.com/office/drawing/2014/main" id="{A09A399A-46DD-8D8A-E8DD-5E4FD45708B1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1712199" y="6302375"/>
            <a:ext cx="7812290" cy="327025"/>
          </a:xfrm>
        </p:spPr>
        <p:txBody>
          <a:bodyPr anchor="b"/>
          <a:lstStyle>
            <a:lvl1pPr marL="0" indent="0">
              <a:buFontTx/>
              <a:buNone/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eaLnBrk="1" hangingPunct="1">
              <a:defRPr/>
            </a:pPr>
            <a:r>
              <a:rPr lang="en-US" altLang="en-US" sz="1000" b="0" spc="-10">
                <a:latin typeface="Poppins" pitchFamily="2" charset="77"/>
                <a:cs typeface="Poppins" pitchFamily="2" charset="77"/>
              </a:rPr>
              <a:t>References 10px (1.0 Line Spacing)</a:t>
            </a:r>
            <a:br>
              <a:rPr lang="en-US" altLang="en-US" sz="1000" b="0">
                <a:latin typeface="Poppins" pitchFamily="2" charset="77"/>
                <a:cs typeface="Poppins" pitchFamily="2" charset="77"/>
              </a:rPr>
            </a:br>
            <a:r>
              <a:rPr lang="en-US" altLang="en-US" sz="1000" b="0">
                <a:latin typeface="Poppins" pitchFamily="2" charset="77"/>
                <a:cs typeface="Poppins" pitchFamily="2" charset="77"/>
              </a:rPr>
              <a:t>Text anchor point set to “Bottom”</a:t>
            </a:r>
          </a:p>
        </p:txBody>
      </p:sp>
    </p:spTree>
    <p:extLst>
      <p:ext uri="{BB962C8B-B14F-4D97-AF65-F5344CB8AC3E}">
        <p14:creationId xmlns:p14="http://schemas.microsoft.com/office/powerpoint/2010/main" val="85300682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F6F35E43-2AB2-8DDE-13F6-EBF936B64C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 sz="3200" b="1" i="0" kern="1200" spc="0" baseline="0" dirty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" name="Text Placeholder 2">
            <a:extLst>
              <a:ext uri="{FF2B5EF4-FFF2-40B4-BE49-F238E27FC236}">
                <a16:creationId xmlns:a16="http://schemas.microsoft.com/office/drawing/2014/main" id="{8AC43763-7BB2-0CF7-365A-9E09691A50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1335023"/>
            <a:ext cx="11740260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2"/>
            <a:r>
              <a:rPr lang="en-US"/>
              <a:t>Second level</a:t>
            </a:r>
          </a:p>
          <a:p>
            <a:pPr lvl="3"/>
            <a:r>
              <a:rPr lang="en-US"/>
              <a:t>Third level</a:t>
            </a:r>
          </a:p>
          <a:p>
            <a:pPr lvl="4"/>
            <a:r>
              <a:rPr lang="en-US"/>
              <a:t>Fourth level</a:t>
            </a:r>
          </a:p>
        </p:txBody>
      </p:sp>
      <p:sp>
        <p:nvSpPr>
          <p:cNvPr id="3" name="Content Placeholder 25">
            <a:extLst>
              <a:ext uri="{FF2B5EF4-FFF2-40B4-BE49-F238E27FC236}">
                <a16:creationId xmlns:a16="http://schemas.microsoft.com/office/drawing/2014/main" id="{8C55DB60-9A77-4BDF-3B4E-E2CD5FAF4303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1712199" y="6302375"/>
            <a:ext cx="7812290" cy="327025"/>
          </a:xfrm>
        </p:spPr>
        <p:txBody>
          <a:bodyPr anchor="b"/>
          <a:lstStyle>
            <a:lvl1pPr marL="0" indent="0">
              <a:buFontTx/>
              <a:buNone/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eaLnBrk="1" hangingPunct="1">
              <a:defRPr/>
            </a:pPr>
            <a:r>
              <a:rPr lang="en-US" altLang="en-US" sz="1000" b="0" spc="-10">
                <a:latin typeface="Poppins" pitchFamily="2" charset="77"/>
                <a:cs typeface="Poppins" pitchFamily="2" charset="77"/>
              </a:rPr>
              <a:t>References 10px (1.0 Line Spacing)</a:t>
            </a:r>
            <a:br>
              <a:rPr lang="en-US" altLang="en-US" sz="1000" b="0">
                <a:latin typeface="Poppins" pitchFamily="2" charset="77"/>
                <a:cs typeface="Poppins" pitchFamily="2" charset="77"/>
              </a:rPr>
            </a:br>
            <a:r>
              <a:rPr lang="en-US" altLang="en-US" sz="1000" b="0">
                <a:latin typeface="Poppins" pitchFamily="2" charset="77"/>
                <a:cs typeface="Poppins" pitchFamily="2" charset="77"/>
              </a:rPr>
              <a:t>Text anchor point set to “Bottom”</a:t>
            </a:r>
          </a:p>
        </p:txBody>
      </p:sp>
    </p:spTree>
    <p:extLst>
      <p:ext uri="{BB962C8B-B14F-4D97-AF65-F5344CB8AC3E}">
        <p14:creationId xmlns:p14="http://schemas.microsoft.com/office/powerpoint/2010/main" val="401759346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78CA50-AF68-493A-8F61-A331B95E8E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531006"/>
            <a:ext cx="11740260" cy="502445"/>
          </a:xfrm>
        </p:spPr>
        <p:txBody>
          <a:bodyPr/>
          <a:lstStyle>
            <a:lvl1pPr>
              <a:tabLst>
                <a:tab pos="460375" algn="l"/>
              </a:tabLst>
              <a:defRPr lang="en-US" sz="3200" b="1" i="0" kern="1200" spc="0" baseline="0" dirty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Content Placeholder 25">
            <a:extLst>
              <a:ext uri="{FF2B5EF4-FFF2-40B4-BE49-F238E27FC236}">
                <a16:creationId xmlns:a16="http://schemas.microsoft.com/office/drawing/2014/main" id="{C3240037-9071-F4C6-C2DE-50B460E68DED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1712199" y="6302375"/>
            <a:ext cx="7812290" cy="327025"/>
          </a:xfrm>
        </p:spPr>
        <p:txBody>
          <a:bodyPr anchor="b"/>
          <a:lstStyle>
            <a:lvl1pPr marL="0" indent="0">
              <a:buFontTx/>
              <a:buNone/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eaLnBrk="1" hangingPunct="1">
              <a:defRPr/>
            </a:pPr>
            <a:r>
              <a:rPr lang="en-US" altLang="en-US" sz="1000" b="0" spc="-10">
                <a:latin typeface="Poppins" pitchFamily="2" charset="77"/>
                <a:cs typeface="Poppins" pitchFamily="2" charset="77"/>
              </a:rPr>
              <a:t>References 10px (1.0 Line Spacing)</a:t>
            </a:r>
            <a:br>
              <a:rPr lang="en-US" altLang="en-US" sz="1000" b="0">
                <a:latin typeface="Poppins" pitchFamily="2" charset="77"/>
                <a:cs typeface="Poppins" pitchFamily="2" charset="77"/>
              </a:rPr>
            </a:br>
            <a:r>
              <a:rPr lang="en-US" altLang="en-US" sz="1000" b="0">
                <a:latin typeface="Poppins" pitchFamily="2" charset="77"/>
                <a:cs typeface="Poppins" pitchFamily="2" charset="77"/>
              </a:rPr>
              <a:t>Text anchor point set to “Bottom”</a:t>
            </a:r>
          </a:p>
        </p:txBody>
      </p:sp>
    </p:spTree>
    <p:extLst>
      <p:ext uri="{BB962C8B-B14F-4D97-AF65-F5344CB8AC3E}">
        <p14:creationId xmlns:p14="http://schemas.microsoft.com/office/powerpoint/2010/main" val="74170290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9446C67E-95FF-C1C1-2E14-8214C0B5EB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2417287"/>
            <a:ext cx="11740260" cy="1892826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algn="ctr">
              <a:spcBef>
                <a:spcPts val="1600"/>
              </a:spcBef>
              <a:defRPr/>
            </a:lvl1pPr>
            <a:lvl2pPr algn="ctr">
              <a:spcBef>
                <a:spcPts val="1600"/>
              </a:spcBef>
              <a:defRPr/>
            </a:lvl2pPr>
            <a:lvl3pPr algn="ctr">
              <a:spcBef>
                <a:spcPts val="1600"/>
              </a:spcBef>
              <a:defRPr/>
            </a:lvl3pPr>
            <a:lvl4pPr algn="ctr">
              <a:spcBef>
                <a:spcPts val="1600"/>
              </a:spcBef>
              <a:defRPr/>
            </a:lvl4pPr>
            <a:lvl5pPr>
              <a:spcBef>
                <a:spcPts val="1600"/>
              </a:spcBef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F6F35E43-2AB2-8DDE-13F6-EBF936B64C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1618020"/>
            <a:ext cx="11740260" cy="492944"/>
          </a:xfrm>
          <a:prstGeom prst="rect">
            <a:avLst/>
          </a:prstGeom>
        </p:spPr>
        <p:txBody>
          <a:bodyPr/>
          <a:lstStyle>
            <a:lvl1pPr algn="ctr">
              <a:defRPr b="1" i="0">
                <a:latin typeface="Poppins" pitchFamily="2" charset="77"/>
                <a:cs typeface="Poppins" pitchFamily="2" charset="77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4EA78ED8-6C0D-7A16-EEEC-DB254A7E8EBF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231078" y="4449885"/>
            <a:ext cx="11740260" cy="369332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algn="ctr">
              <a:spcBef>
                <a:spcPts val="1600"/>
              </a:spcBef>
              <a:defRPr b="1">
                <a:solidFill>
                  <a:schemeClr val="accent1"/>
                </a:solidFill>
              </a:defRPr>
            </a:lvl1pPr>
            <a:lvl2pPr>
              <a:spcBef>
                <a:spcPts val="1600"/>
              </a:spcBef>
              <a:defRPr/>
            </a:lvl2pPr>
            <a:lvl3pPr>
              <a:spcBef>
                <a:spcPts val="1600"/>
              </a:spcBef>
              <a:defRPr/>
            </a:lvl3pPr>
            <a:lvl4pPr>
              <a:spcBef>
                <a:spcPts val="1600"/>
              </a:spcBef>
              <a:defRPr/>
            </a:lvl4pPr>
            <a:lvl5pPr>
              <a:spcBef>
                <a:spcPts val="1600"/>
              </a:spcBef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750F49D3-3657-58D9-ADF2-17A2C567C252}"/>
              </a:ext>
            </a:extLst>
          </p:cNvPr>
          <p:cNvSpPr txBox="1"/>
          <p:nvPr userDrawn="1"/>
        </p:nvSpPr>
        <p:spPr>
          <a:xfrm>
            <a:off x="13068300" y="7391400"/>
            <a:ext cx="0" cy="0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l"/>
            <a:endParaRPr lang="en-US" sz="1200"/>
          </a:p>
        </p:txBody>
      </p:sp>
      <p:grpSp>
        <p:nvGrpSpPr>
          <p:cNvPr id="116" name="Group 115">
            <a:extLst>
              <a:ext uri="{FF2B5EF4-FFF2-40B4-BE49-F238E27FC236}">
                <a16:creationId xmlns:a16="http://schemas.microsoft.com/office/drawing/2014/main" id="{51E322B2-3267-F78F-C77F-4E580D2E6023}"/>
              </a:ext>
            </a:extLst>
          </p:cNvPr>
          <p:cNvGrpSpPr/>
          <p:nvPr userDrawn="1"/>
        </p:nvGrpSpPr>
        <p:grpSpPr>
          <a:xfrm>
            <a:off x="231079" y="5025408"/>
            <a:ext cx="11740260" cy="1470032"/>
            <a:chOff x="111863" y="4984389"/>
            <a:chExt cx="12067853" cy="1511051"/>
          </a:xfrm>
        </p:grpSpPr>
        <p:pic>
          <p:nvPicPr>
            <p:cNvPr id="113" name="Graphic 112">
              <a:extLst>
                <a:ext uri="{FF2B5EF4-FFF2-40B4-BE49-F238E27FC236}">
                  <a16:creationId xmlns:a16="http://schemas.microsoft.com/office/drawing/2014/main" id="{1DA657F8-783F-E219-CBDB-E3ACA575F609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16200000">
              <a:off x="2373969" y="2722283"/>
              <a:ext cx="1511051" cy="6035264"/>
            </a:xfrm>
            <a:prstGeom prst="rect">
              <a:avLst/>
            </a:prstGeom>
          </p:spPr>
        </p:pic>
        <p:pic>
          <p:nvPicPr>
            <p:cNvPr id="114" name="Graphic 113">
              <a:extLst>
                <a:ext uri="{FF2B5EF4-FFF2-40B4-BE49-F238E27FC236}">
                  <a16:creationId xmlns:a16="http://schemas.microsoft.com/office/drawing/2014/main" id="{07026B2B-2AC1-2278-201E-7648E33D0F70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16200000">
              <a:off x="8406558" y="2722283"/>
              <a:ext cx="1511051" cy="6035264"/>
            </a:xfrm>
            <a:prstGeom prst="rect">
              <a:avLst/>
            </a:prstGeom>
          </p:spPr>
        </p:pic>
      </p:grpSp>
      <p:pic>
        <p:nvPicPr>
          <p:cNvPr id="2" name="Graphic 1">
            <a:extLst>
              <a:ext uri="{FF2B5EF4-FFF2-40B4-BE49-F238E27FC236}">
                <a16:creationId xmlns:a16="http://schemas.microsoft.com/office/drawing/2014/main" id="{E3959AFC-74BC-00E6-61A9-1D9831947F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4589399" y="299962"/>
            <a:ext cx="3013203" cy="11469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171512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TextBox 73">
            <a:extLst>
              <a:ext uri="{FF2B5EF4-FFF2-40B4-BE49-F238E27FC236}">
                <a16:creationId xmlns:a16="http://schemas.microsoft.com/office/drawing/2014/main" id="{750F49D3-3657-58D9-ADF2-17A2C567C252}"/>
              </a:ext>
            </a:extLst>
          </p:cNvPr>
          <p:cNvSpPr txBox="1"/>
          <p:nvPr userDrawn="1"/>
        </p:nvSpPr>
        <p:spPr>
          <a:xfrm>
            <a:off x="13068300" y="7391400"/>
            <a:ext cx="0" cy="0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l"/>
            <a:endParaRPr lang="en-US" sz="1200"/>
          </a:p>
        </p:txBody>
      </p:sp>
      <p:grpSp>
        <p:nvGrpSpPr>
          <p:cNvPr id="116" name="Group 115">
            <a:extLst>
              <a:ext uri="{FF2B5EF4-FFF2-40B4-BE49-F238E27FC236}">
                <a16:creationId xmlns:a16="http://schemas.microsoft.com/office/drawing/2014/main" id="{51E322B2-3267-F78F-C77F-4E580D2E6023}"/>
              </a:ext>
            </a:extLst>
          </p:cNvPr>
          <p:cNvGrpSpPr/>
          <p:nvPr userDrawn="1"/>
        </p:nvGrpSpPr>
        <p:grpSpPr>
          <a:xfrm>
            <a:off x="231079" y="5025408"/>
            <a:ext cx="11740260" cy="1470032"/>
            <a:chOff x="111863" y="4984389"/>
            <a:chExt cx="12067853" cy="1511051"/>
          </a:xfrm>
        </p:grpSpPr>
        <p:pic>
          <p:nvPicPr>
            <p:cNvPr id="113" name="Graphic 112">
              <a:extLst>
                <a:ext uri="{FF2B5EF4-FFF2-40B4-BE49-F238E27FC236}">
                  <a16:creationId xmlns:a16="http://schemas.microsoft.com/office/drawing/2014/main" id="{1DA657F8-783F-E219-CBDB-E3ACA575F609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16200000">
              <a:off x="2373969" y="2722283"/>
              <a:ext cx="1511051" cy="6035264"/>
            </a:xfrm>
            <a:prstGeom prst="rect">
              <a:avLst/>
            </a:prstGeom>
          </p:spPr>
        </p:pic>
        <p:pic>
          <p:nvPicPr>
            <p:cNvPr id="114" name="Graphic 113">
              <a:extLst>
                <a:ext uri="{FF2B5EF4-FFF2-40B4-BE49-F238E27FC236}">
                  <a16:creationId xmlns:a16="http://schemas.microsoft.com/office/drawing/2014/main" id="{07026B2B-2AC1-2278-201E-7648E33D0F70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16200000">
              <a:off x="8406558" y="2722283"/>
              <a:ext cx="1511051" cy="6035264"/>
            </a:xfrm>
            <a:prstGeom prst="rect">
              <a:avLst/>
            </a:prstGeom>
          </p:spPr>
        </p:pic>
      </p:grpSp>
      <p:sp>
        <p:nvSpPr>
          <p:cNvPr id="2" name="Rectangle 2">
            <a:extLst>
              <a:ext uri="{FF2B5EF4-FFF2-40B4-BE49-F238E27FC236}">
                <a16:creationId xmlns:a16="http://schemas.microsoft.com/office/drawing/2014/main" id="{C35A40FE-7BD2-8932-8394-0417F693E07A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231078" y="2262386"/>
            <a:ext cx="11740260" cy="759182"/>
          </a:xfrm>
        </p:spPr>
        <p:txBody>
          <a:bodyPr/>
          <a:lstStyle/>
          <a:p>
            <a:pPr algn="l"/>
            <a:r>
              <a:rPr lang="en-US" sz="1800"/>
              <a:t>Capsule Summaries of all the key data</a:t>
            </a:r>
          </a:p>
          <a:p>
            <a:pPr algn="l"/>
            <a:r>
              <a:rPr lang="en-US" sz="1800"/>
              <a:t>Additional CME/CE-certified </a:t>
            </a:r>
            <a:r>
              <a:rPr lang="en-US" sz="1800" err="1"/>
              <a:t>slideset</a:t>
            </a:r>
            <a:r>
              <a:rPr lang="en-US" sz="1800"/>
              <a:t> on XXXX with expert faculty commentary on all the key studies in:</a:t>
            </a:r>
          </a:p>
        </p:txBody>
      </p:sp>
      <p:sp>
        <p:nvSpPr>
          <p:cNvPr id="3" name="Rectangle 10">
            <a:extLst>
              <a:ext uri="{FF2B5EF4-FFF2-40B4-BE49-F238E27FC236}">
                <a16:creationId xmlns:a16="http://schemas.microsoft.com/office/drawing/2014/main" id="{45D4E959-88CF-C7EF-BD65-42F9F36F36AD}"/>
              </a:ext>
            </a:extLst>
          </p:cNvPr>
          <p:cNvSpPr>
            <a:spLocks noGrp="1" noChangeArrowheads="1"/>
          </p:cNvSpPr>
          <p:nvPr>
            <p:ph type="title" hasCustomPrompt="1"/>
          </p:nvPr>
        </p:nvSpPr>
        <p:spPr>
          <a:xfrm>
            <a:off x="231078" y="1466155"/>
            <a:ext cx="11740260" cy="492944"/>
          </a:xfrm>
        </p:spPr>
        <p:txBody>
          <a:bodyPr/>
          <a:lstStyle>
            <a:lvl1pPr>
              <a:defRPr>
                <a:latin typeface="Poppins" panose="00000500000000000000" pitchFamily="2" charset="0"/>
                <a:cs typeface="Poppins" panose="00000500000000000000" pitchFamily="2" charset="0"/>
              </a:defRPr>
            </a:lvl1pPr>
          </a:lstStyle>
          <a:p>
            <a:r>
              <a:rPr lang="en-US" altLang="en-US"/>
              <a:t>Go Online for More Coverage of XXXXXXXXXXXX!</a:t>
            </a:r>
          </a:p>
        </p:txBody>
      </p:sp>
      <p:sp>
        <p:nvSpPr>
          <p:cNvPr id="4" name="Content Placeholder 4">
            <a:extLst>
              <a:ext uri="{FF2B5EF4-FFF2-40B4-BE49-F238E27FC236}">
                <a16:creationId xmlns:a16="http://schemas.microsoft.com/office/drawing/2014/main" id="{A6C1CC11-0DB7-6045-8188-B18AD2B5AA2F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231078" y="4592477"/>
            <a:ext cx="11740260" cy="369332"/>
          </a:xfrm>
        </p:spPr>
        <p:txBody>
          <a:bodyPr/>
          <a:lstStyle>
            <a:lvl1pPr algn="ctr">
              <a:defRPr b="1"/>
            </a:lvl1pPr>
          </a:lstStyle>
          <a:p>
            <a:r>
              <a:rPr lang="en-US">
                <a:hlinkClick r:id="rId4"/>
              </a:rPr>
              <a:t>deceraclinical.com/education</a:t>
            </a:r>
            <a:endParaRPr lang="en-US"/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C2C58E55-8DDC-AE5E-2813-602E00E85F2B}"/>
              </a:ext>
            </a:extLst>
          </p:cNvPr>
          <p:cNvSpPr txBox="1">
            <a:spLocks noChangeArrowheads="1"/>
          </p:cNvSpPr>
          <p:nvPr userDrawn="1"/>
        </p:nvSpPr>
        <p:spPr>
          <a:xfrm>
            <a:off x="231078" y="3178057"/>
            <a:ext cx="5334835" cy="12413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1600"/>
              </a:spcBef>
              <a:buFont typeface="Arial" panose="020B0604020202020204" pitchFamily="34" charset="0"/>
              <a:buNone/>
              <a:defRPr lang="en-US" sz="24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1pPr>
            <a:lvl2pPr marL="231775" indent="-231775" algn="ctr" defTabSz="914400" rtl="0" eaLnBrk="1" latinLnBrk="0" hangingPunct="1">
              <a:lnSpc>
                <a:spcPct val="110000"/>
              </a:lnSpc>
              <a:spcBef>
                <a:spcPts val="1600"/>
              </a:spcBef>
              <a:buFont typeface="Poppins" panose="00000500000000000000" pitchFamily="2" charset="0"/>
              <a:buChar char="•"/>
              <a:defRPr sz="20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2pPr>
            <a:lvl3pPr marL="457200" indent="-228600" algn="ctr" defTabSz="914400" rtl="0" eaLnBrk="1" latinLnBrk="0" hangingPunct="1">
              <a:lnSpc>
                <a:spcPct val="110000"/>
              </a:lnSpc>
              <a:spcBef>
                <a:spcPts val="1600"/>
              </a:spcBef>
              <a:buFont typeface="Poppins" panose="00000500000000000000" pitchFamily="2" charset="0"/>
              <a:buChar char="–"/>
              <a:defRPr sz="18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3pPr>
            <a:lvl4pPr marL="685800" indent="-228600" algn="ctr" defTabSz="914400" rtl="0" eaLnBrk="1" latinLnBrk="0" hangingPunct="1">
              <a:lnSpc>
                <a:spcPct val="110000"/>
              </a:lnSpc>
              <a:spcBef>
                <a:spcPts val="1600"/>
              </a:spcBef>
              <a:buFont typeface="Arial" panose="020B0604020202020204" pitchFamily="34" charset="0"/>
              <a:buChar char="•"/>
              <a:defRPr lang="en-US" sz="16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4pPr>
            <a:lvl5pPr marL="914400" indent="-228600" algn="l" defTabSz="914400" rtl="0" eaLnBrk="1" latinLnBrk="0" hangingPunct="1">
              <a:lnSpc>
                <a:spcPct val="110000"/>
              </a:lnSpc>
              <a:spcBef>
                <a:spcPts val="1600"/>
              </a:spcBef>
              <a:buFont typeface="Poppins" panose="00000500000000000000" pitchFamily="2" charset="0"/>
              <a:buChar char="–"/>
              <a:defRPr sz="16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1800"/>
              <a:t>Breast cancer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1800"/>
              <a:t>Leukemias and myelodysplastic syndromes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1800"/>
              <a:t>Lymphomas</a:t>
            </a:r>
          </a:p>
        </p:txBody>
      </p:sp>
      <p:sp>
        <p:nvSpPr>
          <p:cNvPr id="8" name="Rectangle 2">
            <a:extLst>
              <a:ext uri="{FF2B5EF4-FFF2-40B4-BE49-F238E27FC236}">
                <a16:creationId xmlns:a16="http://schemas.microsoft.com/office/drawing/2014/main" id="{8838021D-777F-7526-78E1-08FC3A7AF010}"/>
              </a:ext>
            </a:extLst>
          </p:cNvPr>
          <p:cNvSpPr txBox="1">
            <a:spLocks noChangeArrowheads="1"/>
          </p:cNvSpPr>
          <p:nvPr userDrawn="1"/>
        </p:nvSpPr>
        <p:spPr>
          <a:xfrm>
            <a:off x="6559826" y="3178057"/>
            <a:ext cx="4724400" cy="75918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1600"/>
              </a:spcBef>
              <a:buFont typeface="Arial" panose="020B0604020202020204" pitchFamily="34" charset="0"/>
              <a:buNone/>
              <a:defRPr lang="en-US" sz="24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1pPr>
            <a:lvl2pPr marL="231775" indent="-231775" algn="ctr" defTabSz="914400" rtl="0" eaLnBrk="1" latinLnBrk="0" hangingPunct="1">
              <a:lnSpc>
                <a:spcPct val="110000"/>
              </a:lnSpc>
              <a:spcBef>
                <a:spcPts val="1600"/>
              </a:spcBef>
              <a:buFont typeface="Poppins" panose="00000500000000000000" pitchFamily="2" charset="0"/>
              <a:buChar char="•"/>
              <a:defRPr sz="20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2pPr>
            <a:lvl3pPr marL="457200" indent="-228600" algn="ctr" defTabSz="914400" rtl="0" eaLnBrk="1" latinLnBrk="0" hangingPunct="1">
              <a:lnSpc>
                <a:spcPct val="110000"/>
              </a:lnSpc>
              <a:spcBef>
                <a:spcPts val="1600"/>
              </a:spcBef>
              <a:buFont typeface="Poppins" panose="00000500000000000000" pitchFamily="2" charset="0"/>
              <a:buChar char="–"/>
              <a:defRPr sz="18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3pPr>
            <a:lvl4pPr marL="685800" indent="-228600" algn="ctr" defTabSz="914400" rtl="0" eaLnBrk="1" latinLnBrk="0" hangingPunct="1">
              <a:lnSpc>
                <a:spcPct val="110000"/>
              </a:lnSpc>
              <a:spcBef>
                <a:spcPts val="1600"/>
              </a:spcBef>
              <a:buFont typeface="Arial" panose="020B0604020202020204" pitchFamily="34" charset="0"/>
              <a:buChar char="•"/>
              <a:defRPr lang="en-US" sz="16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4pPr>
            <a:lvl5pPr marL="914400" indent="-228600" algn="l" defTabSz="914400" rtl="0" eaLnBrk="1" latinLnBrk="0" hangingPunct="1">
              <a:lnSpc>
                <a:spcPct val="110000"/>
              </a:lnSpc>
              <a:spcBef>
                <a:spcPts val="1600"/>
              </a:spcBef>
              <a:buFont typeface="Poppins" panose="00000500000000000000" pitchFamily="2" charset="0"/>
              <a:buChar char="–"/>
              <a:defRPr sz="16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1800"/>
              <a:t>Lung cancer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1800"/>
              <a:t>Multiple myeloma</a:t>
            </a:r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460B28C4-C5E1-53BC-FCBA-67C9C5494E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/>
        </p:blipFill>
        <p:spPr>
          <a:xfrm>
            <a:off x="4589399" y="299962"/>
            <a:ext cx="3013203" cy="11469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935017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 Dar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7BC9E5-5C0A-43D4-8EC3-3D19A06104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8600" y="1408551"/>
            <a:ext cx="5927895" cy="2387600"/>
          </a:xfrm>
        </p:spPr>
        <p:txBody>
          <a:bodyPr anchor="b">
            <a:noAutofit/>
          </a:bodyPr>
          <a:lstStyle>
            <a:lvl1pPr algn="l">
              <a:lnSpc>
                <a:spcPct val="90000"/>
              </a:lnSpc>
              <a:defRPr sz="3600" b="1" i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585C169-6272-457A-8024-7D541A007B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8600" y="4104609"/>
            <a:ext cx="5927895" cy="893180"/>
          </a:xfrm>
        </p:spPr>
        <p:txBody>
          <a:bodyPr>
            <a:noAutofit/>
          </a:bodyPr>
          <a:lstStyle>
            <a:lvl1pPr marL="0" indent="0" algn="l">
              <a:buNone/>
              <a:defRPr sz="150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6C212CC9-7B62-5F63-83D9-E4614FE14EB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28600" y="6053206"/>
            <a:ext cx="5927725" cy="423463"/>
          </a:xfrm>
        </p:spPr>
        <p:txBody>
          <a:bodyPr anchor="b" anchorCtr="0">
            <a:noAutofit/>
          </a:bodyPr>
          <a:lstStyle>
            <a:lvl1pPr marL="0" indent="0">
              <a:spcBef>
                <a:spcPts val="300"/>
              </a:spcBef>
              <a:buNone/>
              <a:defRPr sz="1200">
                <a:solidFill>
                  <a:schemeClr val="bg2"/>
                </a:solidFill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DAC7C68B-F1BC-3D44-17A5-8C96FD6F9FC4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103493" y="332938"/>
            <a:ext cx="4881765" cy="6097810"/>
          </a:xfrm>
          <a:custGeom>
            <a:avLst/>
            <a:gdLst>
              <a:gd name="connsiteX0" fmla="*/ 0 w 4881765"/>
              <a:gd name="connsiteY0" fmla="*/ 0 h 6097810"/>
              <a:gd name="connsiteX1" fmla="*/ 3661323 w 4881765"/>
              <a:gd name="connsiteY1" fmla="*/ 0 h 6097810"/>
              <a:gd name="connsiteX2" fmla="*/ 3661323 w 4881765"/>
              <a:gd name="connsiteY2" fmla="*/ 609782 h 6097810"/>
              <a:gd name="connsiteX3" fmla="*/ 4271538 w 4881765"/>
              <a:gd name="connsiteY3" fmla="*/ 0 h 6097810"/>
              <a:gd name="connsiteX4" fmla="*/ 4881765 w 4881765"/>
              <a:gd name="connsiteY4" fmla="*/ 609782 h 6097810"/>
              <a:gd name="connsiteX5" fmla="*/ 4271538 w 4881765"/>
              <a:gd name="connsiteY5" fmla="*/ 1219561 h 6097810"/>
              <a:gd name="connsiteX6" fmla="*/ 4881765 w 4881765"/>
              <a:gd name="connsiteY6" fmla="*/ 1829349 h 6097810"/>
              <a:gd name="connsiteX7" fmla="*/ 4271538 w 4881765"/>
              <a:gd name="connsiteY7" fmla="*/ 2439126 h 6097810"/>
              <a:gd name="connsiteX8" fmla="*/ 4881765 w 4881765"/>
              <a:gd name="connsiteY8" fmla="*/ 3048914 h 6097810"/>
              <a:gd name="connsiteX9" fmla="*/ 4271538 w 4881765"/>
              <a:gd name="connsiteY9" fmla="*/ 3658689 h 6097810"/>
              <a:gd name="connsiteX10" fmla="*/ 4881765 w 4881765"/>
              <a:gd name="connsiteY10" fmla="*/ 4268468 h 6097810"/>
              <a:gd name="connsiteX11" fmla="*/ 4271538 w 4881765"/>
              <a:gd name="connsiteY11" fmla="*/ 4878257 h 6097810"/>
              <a:gd name="connsiteX12" fmla="*/ 4881765 w 4881765"/>
              <a:gd name="connsiteY12" fmla="*/ 4878257 h 6097810"/>
              <a:gd name="connsiteX13" fmla="*/ 4881765 w 4881765"/>
              <a:gd name="connsiteY13" fmla="*/ 6097810 h 6097810"/>
              <a:gd name="connsiteX14" fmla="*/ 1830665 w 4881765"/>
              <a:gd name="connsiteY14" fmla="*/ 6097810 h 6097810"/>
              <a:gd name="connsiteX15" fmla="*/ 1220439 w 4881765"/>
              <a:gd name="connsiteY15" fmla="*/ 5488032 h 6097810"/>
              <a:gd name="connsiteX16" fmla="*/ 610219 w 4881765"/>
              <a:gd name="connsiteY16" fmla="*/ 6097810 h 6097810"/>
              <a:gd name="connsiteX17" fmla="*/ 0 w 4881765"/>
              <a:gd name="connsiteY17" fmla="*/ 5488032 h 6097810"/>
              <a:gd name="connsiteX18" fmla="*/ 610219 w 4881765"/>
              <a:gd name="connsiteY18" fmla="*/ 4878257 h 6097810"/>
              <a:gd name="connsiteX19" fmla="*/ 0 w 4881765"/>
              <a:gd name="connsiteY19" fmla="*/ 4268468 h 6097810"/>
              <a:gd name="connsiteX20" fmla="*/ 610219 w 4881765"/>
              <a:gd name="connsiteY20" fmla="*/ 3658689 h 6097810"/>
              <a:gd name="connsiteX21" fmla="*/ 1220439 w 4881765"/>
              <a:gd name="connsiteY21" fmla="*/ 3658689 h 6097810"/>
              <a:gd name="connsiteX22" fmla="*/ 0 w 4881765"/>
              <a:gd name="connsiteY22" fmla="*/ 2439126 h 6097810"/>
              <a:gd name="connsiteX23" fmla="*/ 0 w 4881765"/>
              <a:gd name="connsiteY23" fmla="*/ 1219561 h 6097810"/>
              <a:gd name="connsiteX24" fmla="*/ 1220439 w 4881765"/>
              <a:gd name="connsiteY24" fmla="*/ 1219561 h 6097810"/>
              <a:gd name="connsiteX25" fmla="*/ 0 w 4881765"/>
              <a:gd name="connsiteY25" fmla="*/ 0 h 6097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4881765" h="6097810">
                <a:moveTo>
                  <a:pt x="0" y="0"/>
                </a:moveTo>
                <a:lnTo>
                  <a:pt x="3661323" y="0"/>
                </a:lnTo>
                <a:lnTo>
                  <a:pt x="3661323" y="609782"/>
                </a:lnTo>
                <a:cubicBezTo>
                  <a:pt x="3661323" y="273009"/>
                  <a:pt x="3934521" y="0"/>
                  <a:pt x="4271538" y="0"/>
                </a:cubicBezTo>
                <a:cubicBezTo>
                  <a:pt x="4608555" y="0"/>
                  <a:pt x="4881765" y="273009"/>
                  <a:pt x="4881765" y="609782"/>
                </a:cubicBezTo>
                <a:cubicBezTo>
                  <a:pt x="4881765" y="946560"/>
                  <a:pt x="4608555" y="1219561"/>
                  <a:pt x="4271538" y="1219561"/>
                </a:cubicBezTo>
                <a:cubicBezTo>
                  <a:pt x="4608555" y="1219561"/>
                  <a:pt x="4881765" y="1492572"/>
                  <a:pt x="4881765" y="1829349"/>
                </a:cubicBezTo>
                <a:cubicBezTo>
                  <a:pt x="4881765" y="2166113"/>
                  <a:pt x="4608555" y="2439126"/>
                  <a:pt x="4271538" y="2439126"/>
                </a:cubicBezTo>
                <a:cubicBezTo>
                  <a:pt x="4608555" y="2439126"/>
                  <a:pt x="4881765" y="2712137"/>
                  <a:pt x="4881765" y="3048914"/>
                </a:cubicBezTo>
                <a:cubicBezTo>
                  <a:pt x="4881765" y="3385678"/>
                  <a:pt x="4608555" y="3658689"/>
                  <a:pt x="4271538" y="3658689"/>
                </a:cubicBezTo>
                <a:cubicBezTo>
                  <a:pt x="4608555" y="3658689"/>
                  <a:pt x="4881765" y="3931693"/>
                  <a:pt x="4881765" y="4268468"/>
                </a:cubicBezTo>
                <a:cubicBezTo>
                  <a:pt x="4881765" y="4605244"/>
                  <a:pt x="4608555" y="4878257"/>
                  <a:pt x="4271538" y="4878257"/>
                </a:cubicBezTo>
                <a:lnTo>
                  <a:pt x="4881765" y="4878257"/>
                </a:lnTo>
                <a:lnTo>
                  <a:pt x="4881765" y="6097810"/>
                </a:lnTo>
                <a:lnTo>
                  <a:pt x="1830665" y="6097810"/>
                </a:lnTo>
                <a:cubicBezTo>
                  <a:pt x="1493646" y="6097810"/>
                  <a:pt x="1220439" y="5824809"/>
                  <a:pt x="1220439" y="5488032"/>
                </a:cubicBezTo>
                <a:cubicBezTo>
                  <a:pt x="1220439" y="5824809"/>
                  <a:pt x="947241" y="6097810"/>
                  <a:pt x="610219" y="6097810"/>
                </a:cubicBezTo>
                <a:cubicBezTo>
                  <a:pt x="273206" y="6097810"/>
                  <a:pt x="0" y="5824809"/>
                  <a:pt x="0" y="5488032"/>
                </a:cubicBezTo>
                <a:cubicBezTo>
                  <a:pt x="0" y="5151258"/>
                  <a:pt x="273206" y="4878257"/>
                  <a:pt x="610219" y="4878257"/>
                </a:cubicBezTo>
                <a:cubicBezTo>
                  <a:pt x="273206" y="4878257"/>
                  <a:pt x="0" y="4605244"/>
                  <a:pt x="0" y="4268468"/>
                </a:cubicBezTo>
                <a:cubicBezTo>
                  <a:pt x="0" y="3931693"/>
                  <a:pt x="273206" y="3658689"/>
                  <a:pt x="610219" y="3658689"/>
                </a:cubicBezTo>
                <a:lnTo>
                  <a:pt x="1220439" y="3658689"/>
                </a:lnTo>
                <a:cubicBezTo>
                  <a:pt x="546410" y="3658689"/>
                  <a:pt x="0" y="3112675"/>
                  <a:pt x="0" y="2439126"/>
                </a:cubicBezTo>
                <a:lnTo>
                  <a:pt x="0" y="1219561"/>
                </a:lnTo>
                <a:lnTo>
                  <a:pt x="1220439" y="1219561"/>
                </a:lnTo>
                <a:cubicBezTo>
                  <a:pt x="546410" y="1219561"/>
                  <a:pt x="0" y="673546"/>
                  <a:pt x="0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/>
              <a:t>Click icon to add picture</a:t>
            </a:r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50F381EF-AF1B-8B53-5793-219C33F1B17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 bwMode="invGray">
          <a:xfrm>
            <a:off x="75548" y="246931"/>
            <a:ext cx="1817155" cy="691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836355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620C9F-1013-4B0A-9633-6F22882709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1601674"/>
            <a:ext cx="11118850" cy="559127"/>
          </a:xfrm>
        </p:spPr>
        <p:txBody>
          <a:bodyPr anchor="t" anchorCtr="0"/>
          <a:lstStyle>
            <a:lvl1pPr>
              <a:lnSpc>
                <a:spcPct val="90000"/>
              </a:lnSpc>
              <a:defRPr sz="4000">
                <a:solidFill>
                  <a:schemeClr val="tx2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grpSp>
        <p:nvGrpSpPr>
          <p:cNvPr id="67" name="Group 66">
            <a:extLst>
              <a:ext uri="{FF2B5EF4-FFF2-40B4-BE49-F238E27FC236}">
                <a16:creationId xmlns:a16="http://schemas.microsoft.com/office/drawing/2014/main" id="{00BB69D8-570D-EA94-1BF7-EB3BBCAAD0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ChangeAspect="1"/>
          </p:cNvGrpSpPr>
          <p:nvPr userDrawn="1"/>
        </p:nvGrpSpPr>
        <p:grpSpPr bwMode="gray">
          <a:xfrm>
            <a:off x="228600" y="3511756"/>
            <a:ext cx="11704320" cy="2926081"/>
            <a:chOff x="1196340" y="2508687"/>
            <a:chExt cx="10561320" cy="2640331"/>
          </a:xfrm>
        </p:grpSpPr>
        <p:sp>
          <p:nvSpPr>
            <p:cNvPr id="68" name="Freeform: Shape 67">
              <a:extLst>
                <a:ext uri="{FF2B5EF4-FFF2-40B4-BE49-F238E27FC236}">
                  <a16:creationId xmlns:a16="http://schemas.microsoft.com/office/drawing/2014/main" id="{F798754A-5374-8634-3049-49D53D5C3B28}"/>
                </a:ext>
              </a:extLst>
            </p:cNvPr>
            <p:cNvSpPr/>
            <p:nvPr/>
          </p:nvSpPr>
          <p:spPr bwMode="gray">
            <a:xfrm>
              <a:off x="1196340" y="2508689"/>
              <a:ext cx="880108" cy="880109"/>
            </a:xfrm>
            <a:custGeom>
              <a:avLst/>
              <a:gdLst>
                <a:gd name="connsiteX0" fmla="*/ 880108 w 880108"/>
                <a:gd name="connsiteY0" fmla="*/ 880109 h 880109"/>
                <a:gd name="connsiteX1" fmla="*/ 880108 w 880108"/>
                <a:gd name="connsiteY1" fmla="*/ 880109 h 880109"/>
                <a:gd name="connsiteX2" fmla="*/ 880108 w 880108"/>
                <a:gd name="connsiteY2" fmla="*/ 0 h 880109"/>
                <a:gd name="connsiteX3" fmla="*/ 0 w 880108"/>
                <a:gd name="connsiteY3" fmla="*/ 0 h 880109"/>
                <a:gd name="connsiteX4" fmla="*/ 0 w 880108"/>
                <a:gd name="connsiteY4" fmla="*/ 1 h 880109"/>
                <a:gd name="connsiteX5" fmla="*/ 880108 w 880108"/>
                <a:gd name="connsiteY5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880108" y="880109"/>
                  </a:moveTo>
                  <a:lnTo>
                    <a:pt x="880108" y="880109"/>
                  </a:lnTo>
                  <a:cubicBezTo>
                    <a:pt x="880108" y="880109"/>
                    <a:pt x="880108" y="0"/>
                    <a:pt x="880108" y="0"/>
                  </a:cubicBezTo>
                  <a:lnTo>
                    <a:pt x="0" y="0"/>
                  </a:lnTo>
                  <a:cubicBezTo>
                    <a:pt x="0" y="0"/>
                    <a:pt x="0" y="1"/>
                    <a:pt x="0" y="1"/>
                  </a:cubicBezTo>
                  <a:cubicBezTo>
                    <a:pt x="0" y="486071"/>
                    <a:pt x="394038" y="880109"/>
                    <a:pt x="880108" y="880109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9" name="Freeform: Shape 68">
              <a:extLst>
                <a:ext uri="{FF2B5EF4-FFF2-40B4-BE49-F238E27FC236}">
                  <a16:creationId xmlns:a16="http://schemas.microsoft.com/office/drawing/2014/main" id="{98CF393F-AEBD-0ACE-5FA6-C0516250BE06}"/>
                </a:ext>
              </a:extLst>
            </p:cNvPr>
            <p:cNvSpPr/>
            <p:nvPr/>
          </p:nvSpPr>
          <p:spPr bwMode="gray">
            <a:xfrm>
              <a:off x="2076450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0" name="Freeform: Shape 69">
              <a:extLst>
                <a:ext uri="{FF2B5EF4-FFF2-40B4-BE49-F238E27FC236}">
                  <a16:creationId xmlns:a16="http://schemas.microsoft.com/office/drawing/2014/main" id="{2E0685F6-B358-1036-9F72-89F75EA00EB2}"/>
                </a:ext>
              </a:extLst>
            </p:cNvPr>
            <p:cNvSpPr/>
            <p:nvPr/>
          </p:nvSpPr>
          <p:spPr bwMode="gray">
            <a:xfrm>
              <a:off x="1196340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1" name="Freeform: Shape 70">
              <a:extLst>
                <a:ext uri="{FF2B5EF4-FFF2-40B4-BE49-F238E27FC236}">
                  <a16:creationId xmlns:a16="http://schemas.microsoft.com/office/drawing/2014/main" id="{DAF74FDD-D20D-7567-2DDC-C98E3B03C1D8}"/>
                </a:ext>
              </a:extLst>
            </p:cNvPr>
            <p:cNvSpPr/>
            <p:nvPr/>
          </p:nvSpPr>
          <p:spPr bwMode="gray">
            <a:xfrm>
              <a:off x="1196340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2" name="Freeform: Shape 71">
              <a:extLst>
                <a:ext uri="{FF2B5EF4-FFF2-40B4-BE49-F238E27FC236}">
                  <a16:creationId xmlns:a16="http://schemas.microsoft.com/office/drawing/2014/main" id="{A82CC622-0DE3-2531-4D0B-4C224E8C7A1C}"/>
                </a:ext>
              </a:extLst>
            </p:cNvPr>
            <p:cNvSpPr/>
            <p:nvPr/>
          </p:nvSpPr>
          <p:spPr bwMode="gray">
            <a:xfrm rot="10800000">
              <a:off x="2956561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3" name="Freeform: Shape 72">
              <a:extLst>
                <a:ext uri="{FF2B5EF4-FFF2-40B4-BE49-F238E27FC236}">
                  <a16:creationId xmlns:a16="http://schemas.microsoft.com/office/drawing/2014/main" id="{20ABF046-8C2D-4773-6955-83FBDDFBDFEA}"/>
                </a:ext>
              </a:extLst>
            </p:cNvPr>
            <p:cNvSpPr/>
            <p:nvPr/>
          </p:nvSpPr>
          <p:spPr bwMode="gray">
            <a:xfrm rot="10800000">
              <a:off x="2956561" y="4268907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4" name="Freeform: Shape 73">
              <a:extLst>
                <a:ext uri="{FF2B5EF4-FFF2-40B4-BE49-F238E27FC236}">
                  <a16:creationId xmlns:a16="http://schemas.microsoft.com/office/drawing/2014/main" id="{B5BB9E59-A87F-4F01-E0A9-474F84D7E5C4}"/>
                </a:ext>
              </a:extLst>
            </p:cNvPr>
            <p:cNvSpPr/>
            <p:nvPr/>
          </p:nvSpPr>
          <p:spPr bwMode="gray">
            <a:xfrm>
              <a:off x="2076450" y="3388798"/>
              <a:ext cx="880109" cy="880109"/>
            </a:xfrm>
            <a:custGeom>
              <a:avLst/>
              <a:gdLst>
                <a:gd name="connsiteX0" fmla="*/ 441815 w 880109"/>
                <a:gd name="connsiteY0" fmla="*/ 0 h 880109"/>
                <a:gd name="connsiteX1" fmla="*/ 880109 w 880109"/>
                <a:gd name="connsiteY1" fmla="*/ 441815 h 880109"/>
                <a:gd name="connsiteX2" fmla="*/ 441815 w 880109"/>
                <a:gd name="connsiteY2" fmla="*/ 880109 h 880109"/>
                <a:gd name="connsiteX3" fmla="*/ 0 w 880109"/>
                <a:gd name="connsiteY3" fmla="*/ 441815 h 880109"/>
                <a:gd name="connsiteX4" fmla="*/ 441815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5" y="0"/>
                  </a:moveTo>
                  <a:cubicBezTo>
                    <a:pt x="682965" y="0"/>
                    <a:pt x="880109" y="197145"/>
                    <a:pt x="880109" y="441815"/>
                  </a:cubicBezTo>
                  <a:cubicBezTo>
                    <a:pt x="880109" y="682965"/>
                    <a:pt x="682965" y="880109"/>
                    <a:pt x="441815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41815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5" name="Freeform: Shape 74">
              <a:extLst>
                <a:ext uri="{FF2B5EF4-FFF2-40B4-BE49-F238E27FC236}">
                  <a16:creationId xmlns:a16="http://schemas.microsoft.com/office/drawing/2014/main" id="{AFA78024-6A44-D6E4-7D0C-42C7F6668C8E}"/>
                </a:ext>
              </a:extLst>
            </p:cNvPr>
            <p:cNvSpPr/>
            <p:nvPr/>
          </p:nvSpPr>
          <p:spPr bwMode="gray">
            <a:xfrm>
              <a:off x="5596890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5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5" y="0"/>
                    <a:pt x="880109" y="197145"/>
                    <a:pt x="880109" y="441815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6" name="Freeform: Shape 75">
              <a:extLst>
                <a:ext uri="{FF2B5EF4-FFF2-40B4-BE49-F238E27FC236}">
                  <a16:creationId xmlns:a16="http://schemas.microsoft.com/office/drawing/2014/main" id="{F9577B5F-7892-8943-8CE6-A565248D2863}"/>
                </a:ext>
              </a:extLst>
            </p:cNvPr>
            <p:cNvSpPr/>
            <p:nvPr/>
          </p:nvSpPr>
          <p:spPr bwMode="gray">
            <a:xfrm>
              <a:off x="5596891" y="2508687"/>
              <a:ext cx="880108" cy="880109"/>
            </a:xfrm>
            <a:custGeom>
              <a:avLst/>
              <a:gdLst>
                <a:gd name="connsiteX0" fmla="*/ 0 w 880108"/>
                <a:gd name="connsiteY0" fmla="*/ 0 h 880109"/>
                <a:gd name="connsiteX1" fmla="*/ 0 w 880108"/>
                <a:gd name="connsiteY1" fmla="*/ 0 h 880109"/>
                <a:gd name="connsiteX2" fmla="*/ 0 w 880108"/>
                <a:gd name="connsiteY2" fmla="*/ 880109 h 880109"/>
                <a:gd name="connsiteX3" fmla="*/ 880109 w 880108"/>
                <a:gd name="connsiteY3" fmla="*/ 880109 h 880109"/>
                <a:gd name="connsiteX4" fmla="*/ 880109 w 880108"/>
                <a:gd name="connsiteY4" fmla="*/ 880108 h 880109"/>
                <a:gd name="connsiteX5" fmla="*/ 0 w 880108"/>
                <a:gd name="connsiteY5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880109"/>
                    <a:pt x="0" y="880109"/>
                  </a:cubicBezTo>
                  <a:lnTo>
                    <a:pt x="880109" y="880109"/>
                  </a:lnTo>
                  <a:cubicBezTo>
                    <a:pt x="880109" y="880109"/>
                    <a:pt x="880109" y="880108"/>
                    <a:pt x="880109" y="880108"/>
                  </a:cubicBezTo>
                  <a:cubicBezTo>
                    <a:pt x="880109" y="394038"/>
                    <a:pt x="486070" y="0"/>
                    <a:pt x="0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7" name="Freeform: Shape 76">
              <a:extLst>
                <a:ext uri="{FF2B5EF4-FFF2-40B4-BE49-F238E27FC236}">
                  <a16:creationId xmlns:a16="http://schemas.microsoft.com/office/drawing/2014/main" id="{280C05AE-E59A-9A10-ADB7-B178B52F34DE}"/>
                </a:ext>
              </a:extLst>
            </p:cNvPr>
            <p:cNvSpPr/>
            <p:nvPr/>
          </p:nvSpPr>
          <p:spPr bwMode="gray">
            <a:xfrm rot="5400000">
              <a:off x="559689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8" name="Freeform: Shape 77">
              <a:extLst>
                <a:ext uri="{FF2B5EF4-FFF2-40B4-BE49-F238E27FC236}">
                  <a16:creationId xmlns:a16="http://schemas.microsoft.com/office/drawing/2014/main" id="{06082D24-076D-E818-EA1A-33336B4D4D2F}"/>
                </a:ext>
              </a:extLst>
            </p:cNvPr>
            <p:cNvSpPr/>
            <p:nvPr/>
          </p:nvSpPr>
          <p:spPr bwMode="gray">
            <a:xfrm rot="16200000">
              <a:off x="4716781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9" name="Freeform: Shape 78">
              <a:extLst>
                <a:ext uri="{FF2B5EF4-FFF2-40B4-BE49-F238E27FC236}">
                  <a16:creationId xmlns:a16="http://schemas.microsoft.com/office/drawing/2014/main" id="{F925D7EF-4B1B-C35E-C30D-49B44CAFDB79}"/>
                </a:ext>
              </a:extLst>
            </p:cNvPr>
            <p:cNvSpPr/>
            <p:nvPr/>
          </p:nvSpPr>
          <p:spPr bwMode="gray">
            <a:xfrm rot="16200000">
              <a:off x="383667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0" name="Freeform: Shape 79">
              <a:extLst>
                <a:ext uri="{FF2B5EF4-FFF2-40B4-BE49-F238E27FC236}">
                  <a16:creationId xmlns:a16="http://schemas.microsoft.com/office/drawing/2014/main" id="{553EC164-FE60-AB40-4669-C8C659BE7FBB}"/>
                </a:ext>
              </a:extLst>
            </p:cNvPr>
            <p:cNvSpPr/>
            <p:nvPr/>
          </p:nvSpPr>
          <p:spPr bwMode="gray">
            <a:xfrm rot="16200000">
              <a:off x="4276727" y="2948743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880111 w 1760219"/>
                <a:gd name="connsiteY1" fmla="*/ 0 h 880109"/>
                <a:gd name="connsiteX2" fmla="*/ 1760219 w 1760219"/>
                <a:gd name="connsiteY2" fmla="*/ 880108 h 880109"/>
                <a:gd name="connsiteX3" fmla="*/ 1760219 w 1760219"/>
                <a:gd name="connsiteY3" fmla="*/ 880109 h 880109"/>
                <a:gd name="connsiteX4" fmla="*/ 440054 w 1760219"/>
                <a:gd name="connsiteY4" fmla="*/ 880109 h 880109"/>
                <a:gd name="connsiteX5" fmla="*/ 0 w 1760219"/>
                <a:gd name="connsiteY5" fmla="*/ 440055 h 880109"/>
                <a:gd name="connsiteX6" fmla="*/ 0 w 1760219"/>
                <a:gd name="connsiteY6" fmla="*/ 440054 h 880109"/>
                <a:gd name="connsiteX7" fmla="*/ 440054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1" name="Freeform: Shape 80">
              <a:extLst>
                <a:ext uri="{FF2B5EF4-FFF2-40B4-BE49-F238E27FC236}">
                  <a16:creationId xmlns:a16="http://schemas.microsoft.com/office/drawing/2014/main" id="{44512434-7061-A9BB-A8CC-9ACC5239B81C}"/>
                </a:ext>
              </a:extLst>
            </p:cNvPr>
            <p:cNvSpPr/>
            <p:nvPr/>
          </p:nvSpPr>
          <p:spPr bwMode="gray">
            <a:xfrm rot="16200000">
              <a:off x="339661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2" name="Freeform: Shape 81">
              <a:extLst>
                <a:ext uri="{FF2B5EF4-FFF2-40B4-BE49-F238E27FC236}">
                  <a16:creationId xmlns:a16="http://schemas.microsoft.com/office/drawing/2014/main" id="{C697FAAD-A1B8-36C1-13B9-EBCCD37351C0}"/>
                </a:ext>
              </a:extLst>
            </p:cNvPr>
            <p:cNvSpPr/>
            <p:nvPr/>
          </p:nvSpPr>
          <p:spPr bwMode="gray">
            <a:xfrm>
              <a:off x="10877551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4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4" y="0"/>
                    <a:pt x="880109" y="197145"/>
                    <a:pt x="880109" y="441815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3" name="Freeform: Shape 82">
              <a:extLst>
                <a:ext uri="{FF2B5EF4-FFF2-40B4-BE49-F238E27FC236}">
                  <a16:creationId xmlns:a16="http://schemas.microsoft.com/office/drawing/2014/main" id="{EC680925-8846-DC88-EB32-5F644F08B7D9}"/>
                </a:ext>
              </a:extLst>
            </p:cNvPr>
            <p:cNvSpPr/>
            <p:nvPr/>
          </p:nvSpPr>
          <p:spPr bwMode="gray">
            <a:xfrm rot="5400000">
              <a:off x="1087755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4" name="Freeform: Shape 83">
              <a:extLst>
                <a:ext uri="{FF2B5EF4-FFF2-40B4-BE49-F238E27FC236}">
                  <a16:creationId xmlns:a16="http://schemas.microsoft.com/office/drawing/2014/main" id="{D27B94AB-9CC9-AB21-E346-4739D4041CF5}"/>
                </a:ext>
              </a:extLst>
            </p:cNvPr>
            <p:cNvSpPr/>
            <p:nvPr/>
          </p:nvSpPr>
          <p:spPr bwMode="gray">
            <a:xfrm rot="5400000">
              <a:off x="10877550" y="250868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5" name="Freeform: Shape 84">
              <a:extLst>
                <a:ext uri="{FF2B5EF4-FFF2-40B4-BE49-F238E27FC236}">
                  <a16:creationId xmlns:a16="http://schemas.microsoft.com/office/drawing/2014/main" id="{D9E8E285-93F2-03D8-4E0A-5076B009B3F0}"/>
                </a:ext>
              </a:extLst>
            </p:cNvPr>
            <p:cNvSpPr/>
            <p:nvPr/>
          </p:nvSpPr>
          <p:spPr bwMode="gray">
            <a:xfrm rot="16200000">
              <a:off x="9997441" y="426890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10 w 880109"/>
                <a:gd name="connsiteY1" fmla="*/ 0 h 880109"/>
                <a:gd name="connsiteX2" fmla="*/ 880110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10" y="0"/>
                  </a:lnTo>
                  <a:lnTo>
                    <a:pt x="880110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6" name="Freeform: Shape 85">
              <a:extLst>
                <a:ext uri="{FF2B5EF4-FFF2-40B4-BE49-F238E27FC236}">
                  <a16:creationId xmlns:a16="http://schemas.microsoft.com/office/drawing/2014/main" id="{CD906F03-AF8C-91D5-FFC4-B546DB08899A}"/>
                </a:ext>
              </a:extLst>
            </p:cNvPr>
            <p:cNvSpPr/>
            <p:nvPr/>
          </p:nvSpPr>
          <p:spPr bwMode="gray">
            <a:xfrm rot="16200000">
              <a:off x="911733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7" name="Freeform: Shape 86">
              <a:extLst>
                <a:ext uri="{FF2B5EF4-FFF2-40B4-BE49-F238E27FC236}">
                  <a16:creationId xmlns:a16="http://schemas.microsoft.com/office/drawing/2014/main" id="{36A37384-5FE4-FEE6-8B42-E08095430C34}"/>
                </a:ext>
              </a:extLst>
            </p:cNvPr>
            <p:cNvSpPr/>
            <p:nvPr/>
          </p:nvSpPr>
          <p:spPr bwMode="gray">
            <a:xfrm rot="16200000">
              <a:off x="9557387" y="2948743"/>
              <a:ext cx="1760218" cy="880109"/>
            </a:xfrm>
            <a:custGeom>
              <a:avLst/>
              <a:gdLst>
                <a:gd name="connsiteX0" fmla="*/ 440054 w 1760218"/>
                <a:gd name="connsiteY0" fmla="*/ 0 h 880109"/>
                <a:gd name="connsiteX1" fmla="*/ 880111 w 1760218"/>
                <a:gd name="connsiteY1" fmla="*/ 0 h 880109"/>
                <a:gd name="connsiteX2" fmla="*/ 1760219 w 1760218"/>
                <a:gd name="connsiteY2" fmla="*/ 880108 h 880109"/>
                <a:gd name="connsiteX3" fmla="*/ 1760219 w 1760218"/>
                <a:gd name="connsiteY3" fmla="*/ 880109 h 880109"/>
                <a:gd name="connsiteX4" fmla="*/ 440054 w 1760218"/>
                <a:gd name="connsiteY4" fmla="*/ 880109 h 880109"/>
                <a:gd name="connsiteX5" fmla="*/ 0 w 1760218"/>
                <a:gd name="connsiteY5" fmla="*/ 440055 h 880109"/>
                <a:gd name="connsiteX6" fmla="*/ 0 w 1760218"/>
                <a:gd name="connsiteY6" fmla="*/ 440054 h 880109"/>
                <a:gd name="connsiteX7" fmla="*/ 440054 w 1760218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8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8" name="Freeform: Shape 87">
              <a:extLst>
                <a:ext uri="{FF2B5EF4-FFF2-40B4-BE49-F238E27FC236}">
                  <a16:creationId xmlns:a16="http://schemas.microsoft.com/office/drawing/2014/main" id="{04D1D56F-28E5-DA69-557E-C3D730880819}"/>
                </a:ext>
              </a:extLst>
            </p:cNvPr>
            <p:cNvSpPr/>
            <p:nvPr/>
          </p:nvSpPr>
          <p:spPr bwMode="gray">
            <a:xfrm rot="16200000">
              <a:off x="867727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9" name="Freeform: Shape 88">
              <a:extLst>
                <a:ext uri="{FF2B5EF4-FFF2-40B4-BE49-F238E27FC236}">
                  <a16:creationId xmlns:a16="http://schemas.microsoft.com/office/drawing/2014/main" id="{CC364072-9CB5-CC82-39A2-EA20571AF59E}"/>
                </a:ext>
              </a:extLst>
            </p:cNvPr>
            <p:cNvSpPr/>
            <p:nvPr/>
          </p:nvSpPr>
          <p:spPr bwMode="gray">
            <a:xfrm>
              <a:off x="8237223" y="2508689"/>
              <a:ext cx="880109" cy="880109"/>
            </a:xfrm>
            <a:custGeom>
              <a:avLst/>
              <a:gdLst>
                <a:gd name="connsiteX0" fmla="*/ 441814 w 880109"/>
                <a:gd name="connsiteY0" fmla="*/ 0 h 880109"/>
                <a:gd name="connsiteX1" fmla="*/ 880109 w 880109"/>
                <a:gd name="connsiteY1" fmla="*/ 441815 h 880109"/>
                <a:gd name="connsiteX2" fmla="*/ 441814 w 880109"/>
                <a:gd name="connsiteY2" fmla="*/ 880109 h 880109"/>
                <a:gd name="connsiteX3" fmla="*/ 0 w 880109"/>
                <a:gd name="connsiteY3" fmla="*/ 441815 h 880109"/>
                <a:gd name="connsiteX4" fmla="*/ 441814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4" y="0"/>
                  </a:moveTo>
                  <a:cubicBezTo>
                    <a:pt x="682965" y="0"/>
                    <a:pt x="880109" y="197144"/>
                    <a:pt x="880109" y="441815"/>
                  </a:cubicBezTo>
                  <a:cubicBezTo>
                    <a:pt x="880109" y="682965"/>
                    <a:pt x="682965" y="880109"/>
                    <a:pt x="44181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4"/>
                    <a:pt x="197144" y="0"/>
                    <a:pt x="44181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0" name="Freeform: Shape 89">
              <a:extLst>
                <a:ext uri="{FF2B5EF4-FFF2-40B4-BE49-F238E27FC236}">
                  <a16:creationId xmlns:a16="http://schemas.microsoft.com/office/drawing/2014/main" id="{37D52650-6CC6-DC7D-C54A-45BB7B9993AD}"/>
                </a:ext>
              </a:extLst>
            </p:cNvPr>
            <p:cNvSpPr/>
            <p:nvPr/>
          </p:nvSpPr>
          <p:spPr bwMode="gray">
            <a:xfrm>
              <a:off x="6477003" y="2508689"/>
              <a:ext cx="880109" cy="880108"/>
            </a:xfrm>
            <a:custGeom>
              <a:avLst/>
              <a:gdLst>
                <a:gd name="connsiteX0" fmla="*/ 0 w 880109"/>
                <a:gd name="connsiteY0" fmla="*/ 880108 h 880108"/>
                <a:gd name="connsiteX1" fmla="*/ 0 w 880109"/>
                <a:gd name="connsiteY1" fmla="*/ 880108 h 880108"/>
                <a:gd name="connsiteX2" fmla="*/ 880109 w 880109"/>
                <a:gd name="connsiteY2" fmla="*/ 880108 h 880108"/>
                <a:gd name="connsiteX3" fmla="*/ 880109 w 880109"/>
                <a:gd name="connsiteY3" fmla="*/ 0 h 880108"/>
                <a:gd name="connsiteX4" fmla="*/ 880108 w 880109"/>
                <a:gd name="connsiteY4" fmla="*/ 0 h 880108"/>
                <a:gd name="connsiteX5" fmla="*/ 0 w 880109"/>
                <a:gd name="connsiteY5" fmla="*/ 880108 h 8801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9" h="880108">
                  <a:moveTo>
                    <a:pt x="0" y="880108"/>
                  </a:moveTo>
                  <a:lnTo>
                    <a:pt x="0" y="880108"/>
                  </a:lnTo>
                  <a:lnTo>
                    <a:pt x="880109" y="880108"/>
                  </a:lnTo>
                  <a:cubicBezTo>
                    <a:pt x="880109" y="880108"/>
                    <a:pt x="880109" y="0"/>
                    <a:pt x="880109" y="0"/>
                  </a:cubicBezTo>
                  <a:lnTo>
                    <a:pt x="880108" y="0"/>
                  </a:lnTo>
                  <a:cubicBezTo>
                    <a:pt x="394038" y="0"/>
                    <a:pt x="0" y="394038"/>
                    <a:pt x="0" y="880108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1" name="Freeform: Shape 90">
              <a:extLst>
                <a:ext uri="{FF2B5EF4-FFF2-40B4-BE49-F238E27FC236}">
                  <a16:creationId xmlns:a16="http://schemas.microsoft.com/office/drawing/2014/main" id="{E9DF972B-ACBC-D4CE-3609-AFCD89D57E5E}"/>
                </a:ext>
              </a:extLst>
            </p:cNvPr>
            <p:cNvSpPr/>
            <p:nvPr/>
          </p:nvSpPr>
          <p:spPr bwMode="gray">
            <a:xfrm>
              <a:off x="7357113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2" name="Freeform: Shape 91">
              <a:extLst>
                <a:ext uri="{FF2B5EF4-FFF2-40B4-BE49-F238E27FC236}">
                  <a16:creationId xmlns:a16="http://schemas.microsoft.com/office/drawing/2014/main" id="{8B064B64-FCFA-7CAC-CA6F-99F9F101DE30}"/>
                </a:ext>
              </a:extLst>
            </p:cNvPr>
            <p:cNvSpPr/>
            <p:nvPr/>
          </p:nvSpPr>
          <p:spPr bwMode="gray">
            <a:xfrm>
              <a:off x="2956561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3" name="Freeform: Shape 92">
              <a:extLst>
                <a:ext uri="{FF2B5EF4-FFF2-40B4-BE49-F238E27FC236}">
                  <a16:creationId xmlns:a16="http://schemas.microsoft.com/office/drawing/2014/main" id="{02AFA9B6-3AF4-67CB-DB8A-6076AC2F2398}"/>
                </a:ext>
              </a:extLst>
            </p:cNvPr>
            <p:cNvSpPr/>
            <p:nvPr/>
          </p:nvSpPr>
          <p:spPr bwMode="gray">
            <a:xfrm rot="10800000">
              <a:off x="8237224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4" name="Freeform: Shape 93">
              <a:extLst>
                <a:ext uri="{FF2B5EF4-FFF2-40B4-BE49-F238E27FC236}">
                  <a16:creationId xmlns:a16="http://schemas.microsoft.com/office/drawing/2014/main" id="{0BC148A0-C738-2B5B-4E78-E894DF1A81F7}"/>
                </a:ext>
              </a:extLst>
            </p:cNvPr>
            <p:cNvSpPr/>
            <p:nvPr/>
          </p:nvSpPr>
          <p:spPr bwMode="gray">
            <a:xfrm rot="10800000">
              <a:off x="8237224" y="426890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5" name="Freeform: Shape 94">
              <a:extLst>
                <a:ext uri="{FF2B5EF4-FFF2-40B4-BE49-F238E27FC236}">
                  <a16:creationId xmlns:a16="http://schemas.microsoft.com/office/drawing/2014/main" id="{AAF5A0DE-712E-81C1-BCFC-73511C8A88E4}"/>
                </a:ext>
              </a:extLst>
            </p:cNvPr>
            <p:cNvSpPr/>
            <p:nvPr/>
          </p:nvSpPr>
          <p:spPr bwMode="gray">
            <a:xfrm rot="10800000">
              <a:off x="6477003" y="3388798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440054 w 1760219"/>
                <a:gd name="connsiteY3" fmla="*/ 880109 h 880109"/>
                <a:gd name="connsiteX4" fmla="*/ 0 w 1760219"/>
                <a:gd name="connsiteY4" fmla="*/ 440055 h 880109"/>
                <a:gd name="connsiteX5" fmla="*/ 0 w 1760219"/>
                <a:gd name="connsiteY5" fmla="*/ 440054 h 880109"/>
                <a:gd name="connsiteX6" fmla="*/ 440054 w 176021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6" name="Freeform: Shape 95">
              <a:extLst>
                <a:ext uri="{FF2B5EF4-FFF2-40B4-BE49-F238E27FC236}">
                  <a16:creationId xmlns:a16="http://schemas.microsoft.com/office/drawing/2014/main" id="{3FC39535-9FEF-A19F-7D19-F9F60CE84E05}"/>
                </a:ext>
              </a:extLst>
            </p:cNvPr>
            <p:cNvSpPr/>
            <p:nvPr/>
          </p:nvSpPr>
          <p:spPr bwMode="gray">
            <a:xfrm rot="10800000">
              <a:off x="6477003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20 w 1760219"/>
                <a:gd name="connsiteY1" fmla="*/ 0 h 880109"/>
                <a:gd name="connsiteX2" fmla="*/ 1760220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20" y="0"/>
                  </a:lnTo>
                  <a:lnTo>
                    <a:pt x="1760220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495510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F6F35E43-2AB2-8DDE-13F6-EBF936B64C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 sz="3200" b="1" i="0" kern="1200" spc="0" baseline="0" dirty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" name="Text Placeholder 2">
            <a:extLst>
              <a:ext uri="{FF2B5EF4-FFF2-40B4-BE49-F238E27FC236}">
                <a16:creationId xmlns:a16="http://schemas.microsoft.com/office/drawing/2014/main" id="{8AC43763-7BB2-0CF7-365A-9E09691A50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1335023"/>
            <a:ext cx="11740260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2"/>
            <a:r>
              <a:rPr lang="en-US"/>
              <a:t>Second level</a:t>
            </a:r>
          </a:p>
          <a:p>
            <a:pPr lvl="3"/>
            <a:r>
              <a:rPr lang="en-US"/>
              <a:t>Third level</a:t>
            </a:r>
          </a:p>
          <a:p>
            <a:pPr lvl="4"/>
            <a:r>
              <a:rPr lang="en-US"/>
              <a:t>Fourth level</a:t>
            </a:r>
          </a:p>
        </p:txBody>
      </p:sp>
      <p:sp>
        <p:nvSpPr>
          <p:cNvPr id="3" name="Content Placeholder 25">
            <a:extLst>
              <a:ext uri="{FF2B5EF4-FFF2-40B4-BE49-F238E27FC236}">
                <a16:creationId xmlns:a16="http://schemas.microsoft.com/office/drawing/2014/main" id="{8C55DB60-9A77-4BDF-3B4E-E2CD5FAF4303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1712199" y="6302375"/>
            <a:ext cx="7812290" cy="327025"/>
          </a:xfrm>
        </p:spPr>
        <p:txBody>
          <a:bodyPr anchor="b"/>
          <a:lstStyle>
            <a:lvl1pPr marL="0" indent="0">
              <a:buFontTx/>
              <a:buNone/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eaLnBrk="1" hangingPunct="1">
              <a:defRPr/>
            </a:pPr>
            <a:r>
              <a:rPr lang="en-US" altLang="en-US" sz="1000" b="0" spc="-10">
                <a:latin typeface="Poppins" pitchFamily="2" charset="77"/>
                <a:cs typeface="Poppins" pitchFamily="2" charset="77"/>
              </a:rPr>
              <a:t>References 10px (1.0 Line Spacing)</a:t>
            </a:r>
            <a:br>
              <a:rPr lang="en-US" altLang="en-US" sz="1000" b="0">
                <a:latin typeface="Poppins" pitchFamily="2" charset="77"/>
                <a:cs typeface="Poppins" pitchFamily="2" charset="77"/>
              </a:rPr>
            </a:br>
            <a:r>
              <a:rPr lang="en-US" altLang="en-US" sz="1000" b="0">
                <a:latin typeface="Poppins" pitchFamily="2" charset="77"/>
                <a:cs typeface="Poppins" pitchFamily="2" charset="77"/>
              </a:rPr>
              <a:t>Text anchor point set to “Bottom”</a:t>
            </a:r>
          </a:p>
        </p:txBody>
      </p:sp>
    </p:spTree>
    <p:extLst>
      <p:ext uri="{BB962C8B-B14F-4D97-AF65-F5344CB8AC3E}">
        <p14:creationId xmlns:p14="http://schemas.microsoft.com/office/powerpoint/2010/main" val="2224179003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AC00FE2F-64A2-0B92-CF57-585A0A2026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1335810"/>
            <a:ext cx="5644122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1pPr>
            <a:lvl3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 sz="2200"/>
            </a:lvl3pPr>
            <a:lvl4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4pPr>
            <a:lvl5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2"/>
            <a:r>
              <a:rPr lang="en-US"/>
              <a:t>Second level</a:t>
            </a:r>
          </a:p>
          <a:p>
            <a:pPr lvl="3"/>
            <a:r>
              <a:rPr lang="en-US"/>
              <a:t>Third level</a:t>
            </a:r>
          </a:p>
          <a:p>
            <a:pPr lvl="4"/>
            <a:r>
              <a:rPr lang="en-US"/>
              <a:t>Fourth level</a:t>
            </a:r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3318B1CC-E51B-F302-EC27-AF82B0946833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6327216" y="1335810"/>
            <a:ext cx="5644122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1pPr>
            <a:lvl3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 sz="2200"/>
            </a:lvl3pPr>
            <a:lvl4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4pPr>
            <a:lvl5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2"/>
            <a:r>
              <a:rPr lang="en-US"/>
              <a:t>Second level</a:t>
            </a:r>
          </a:p>
          <a:p>
            <a:pPr lvl="3"/>
            <a:r>
              <a:rPr lang="en-US"/>
              <a:t>Third level</a:t>
            </a:r>
          </a:p>
          <a:p>
            <a:pPr lvl="4"/>
            <a:r>
              <a:rPr lang="en-US"/>
              <a:t>Fourth level</a:t>
            </a:r>
          </a:p>
          <a:p>
            <a:pPr marL="1200150" lvl="4" indent="-285750">
              <a:buFont typeface="Calibri" panose="020F0502020204030204" pitchFamily="34" charset="0"/>
              <a:buChar char="─"/>
            </a:pPr>
            <a:endParaRPr lang="en-US" altLang="en-US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7EB6E2BD-5D36-8ED0-EDB6-90956D53C8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 sz="3200" b="1" i="0" kern="1200" spc="0" baseline="0" dirty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Content Placeholder 25">
            <a:extLst>
              <a:ext uri="{FF2B5EF4-FFF2-40B4-BE49-F238E27FC236}">
                <a16:creationId xmlns:a16="http://schemas.microsoft.com/office/drawing/2014/main" id="{A09A399A-46DD-8D8A-E8DD-5E4FD45708B1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1712199" y="6302375"/>
            <a:ext cx="7812290" cy="327025"/>
          </a:xfrm>
        </p:spPr>
        <p:txBody>
          <a:bodyPr anchor="b"/>
          <a:lstStyle>
            <a:lvl1pPr marL="0" indent="0">
              <a:buFontTx/>
              <a:buNone/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eaLnBrk="1" hangingPunct="1">
              <a:defRPr/>
            </a:pPr>
            <a:r>
              <a:rPr lang="en-US" altLang="en-US" sz="1000" b="0" spc="-10">
                <a:latin typeface="Poppins" pitchFamily="2" charset="77"/>
                <a:cs typeface="Poppins" pitchFamily="2" charset="77"/>
              </a:rPr>
              <a:t>References 10px (1.0 Line Spacing)</a:t>
            </a:r>
            <a:br>
              <a:rPr lang="en-US" altLang="en-US" sz="1000" b="0">
                <a:latin typeface="Poppins" pitchFamily="2" charset="77"/>
                <a:cs typeface="Poppins" pitchFamily="2" charset="77"/>
              </a:rPr>
            </a:br>
            <a:r>
              <a:rPr lang="en-US" altLang="en-US" sz="1000" b="0">
                <a:latin typeface="Poppins" pitchFamily="2" charset="77"/>
                <a:cs typeface="Poppins" pitchFamily="2" charset="77"/>
              </a:rPr>
              <a:t>Text anchor point set to “Bottom”</a:t>
            </a:r>
          </a:p>
        </p:txBody>
      </p:sp>
    </p:spTree>
    <p:extLst>
      <p:ext uri="{BB962C8B-B14F-4D97-AF65-F5344CB8AC3E}">
        <p14:creationId xmlns:p14="http://schemas.microsoft.com/office/powerpoint/2010/main" val="1124014818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78CA50-AF68-493A-8F61-A331B95E8E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531006"/>
            <a:ext cx="11740260" cy="502445"/>
          </a:xfrm>
        </p:spPr>
        <p:txBody>
          <a:bodyPr/>
          <a:lstStyle>
            <a:lvl1pPr>
              <a:tabLst>
                <a:tab pos="460375" algn="l"/>
              </a:tabLst>
              <a:defRPr lang="en-US" sz="3200" b="1" i="0" kern="1200" spc="0" baseline="0" dirty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Content Placeholder 25">
            <a:extLst>
              <a:ext uri="{FF2B5EF4-FFF2-40B4-BE49-F238E27FC236}">
                <a16:creationId xmlns:a16="http://schemas.microsoft.com/office/drawing/2014/main" id="{C3240037-9071-F4C6-C2DE-50B460E68DED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1712199" y="6302375"/>
            <a:ext cx="7812290" cy="327025"/>
          </a:xfrm>
        </p:spPr>
        <p:txBody>
          <a:bodyPr anchor="b"/>
          <a:lstStyle>
            <a:lvl1pPr marL="0" indent="0">
              <a:buFontTx/>
              <a:buNone/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eaLnBrk="1" hangingPunct="1">
              <a:defRPr/>
            </a:pPr>
            <a:r>
              <a:rPr lang="en-US" altLang="en-US" sz="1000" b="0" spc="-10">
                <a:latin typeface="Poppins" pitchFamily="2" charset="77"/>
                <a:cs typeface="Poppins" pitchFamily="2" charset="77"/>
              </a:rPr>
              <a:t>References 10px (1.0 Line Spacing)</a:t>
            </a:r>
            <a:br>
              <a:rPr lang="en-US" altLang="en-US" sz="1000" b="0">
                <a:latin typeface="Poppins" pitchFamily="2" charset="77"/>
                <a:cs typeface="Poppins" pitchFamily="2" charset="77"/>
              </a:rPr>
            </a:br>
            <a:r>
              <a:rPr lang="en-US" altLang="en-US" sz="1000" b="0">
                <a:latin typeface="Poppins" pitchFamily="2" charset="77"/>
                <a:cs typeface="Poppins" pitchFamily="2" charset="77"/>
              </a:rPr>
              <a:t>Text anchor point set to “Bottom”</a:t>
            </a:r>
          </a:p>
        </p:txBody>
      </p:sp>
    </p:spTree>
    <p:extLst>
      <p:ext uri="{BB962C8B-B14F-4D97-AF65-F5344CB8AC3E}">
        <p14:creationId xmlns:p14="http://schemas.microsoft.com/office/powerpoint/2010/main" val="1637519169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877E1A-9D3F-45A6-B321-84A1AE6716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1600200"/>
            <a:ext cx="3584177" cy="2462050"/>
          </a:xfrm>
        </p:spPr>
        <p:txBody>
          <a:bodyPr rIns="36576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09074B5-2CCD-AA2E-08C0-6BF706B7828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6"/>
            <a:ext cx="2941638" cy="1780124"/>
          </a:xfr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231775" indent="-231775"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sz="1200"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0DA92B2D-0E0D-0F23-9E0B-DE83A0727FF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964035" y="2249392"/>
            <a:ext cx="6858000" cy="3016291"/>
          </a:xfr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27978187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and Content Si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877E1A-9D3F-45A6-B321-84A1AE6716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1600200"/>
            <a:ext cx="3584177" cy="2468880"/>
          </a:xfrm>
        </p:spPr>
        <p:txBody>
          <a:bodyPr rIns="36576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09074B5-2CCD-AA2E-08C0-6BF706B7828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7"/>
            <a:ext cx="2941638" cy="1780123"/>
          </a:xfr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227013" indent="-227013">
              <a:lnSpc>
                <a:spcPct val="100000"/>
              </a:lnSpc>
              <a:defRPr sz="1200"/>
            </a:lvl2pPr>
            <a:lvl3pPr>
              <a:lnSpc>
                <a:spcPct val="100000"/>
              </a:lnSpc>
              <a:defRPr sz="1200"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0DA92B2D-0E0D-0F23-9E0B-DE83A0727FF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964035" y="2249393"/>
            <a:ext cx="2242008" cy="1371600"/>
          </a:xfrm>
        </p:spPr>
        <p:txBody>
          <a:bodyPr/>
          <a:lstStyle>
            <a:lvl1pPr>
              <a:spcAft>
                <a:spcPts val="0"/>
              </a:spcAft>
              <a:defRPr sz="2800">
                <a:latin typeface="Poppins Light" panose="00000400000000000000" pitchFamily="2" charset="0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lvl="0"/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710DF8A7-F4B0-04BE-FE0E-99CE43BCD2B0}"/>
              </a:ext>
            </a:extLst>
          </p:cNvPr>
          <p:cNvSpPr>
            <a:spLocks noGrp="1"/>
          </p:cNvSpPr>
          <p:nvPr>
            <p:ph idx="14" hasCustomPrompt="1"/>
          </p:nvPr>
        </p:nvSpPr>
        <p:spPr>
          <a:xfrm>
            <a:off x="7315200" y="2249393"/>
            <a:ext cx="2242008" cy="1371600"/>
          </a:xfr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4392FAA5-17AD-4C10-BF2B-C62C39174BEE}"/>
              </a:ext>
            </a:extLst>
          </p:cNvPr>
          <p:cNvSpPr>
            <a:spLocks noGrp="1"/>
          </p:cNvSpPr>
          <p:nvPr>
            <p:ph idx="15" hasCustomPrompt="1"/>
          </p:nvPr>
        </p:nvSpPr>
        <p:spPr>
          <a:xfrm>
            <a:off x="9718915" y="2249393"/>
            <a:ext cx="2242008" cy="1371600"/>
          </a:xfr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C8F5EF31-3AB9-906C-4F68-D86C1816854A}"/>
              </a:ext>
            </a:extLst>
          </p:cNvPr>
          <p:cNvSpPr>
            <a:spLocks noGrp="1"/>
          </p:cNvSpPr>
          <p:nvPr>
            <p:ph idx="16" hasCustomPrompt="1"/>
          </p:nvPr>
        </p:nvSpPr>
        <p:spPr>
          <a:xfrm>
            <a:off x="4963659" y="3894084"/>
            <a:ext cx="2252423" cy="1371600"/>
          </a:xfr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3B4D3F5B-C5DE-0117-B8B0-1EEE71B0C5AF}"/>
              </a:ext>
            </a:extLst>
          </p:cNvPr>
          <p:cNvSpPr>
            <a:spLocks noGrp="1"/>
          </p:cNvSpPr>
          <p:nvPr>
            <p:ph idx="17" hasCustomPrompt="1"/>
          </p:nvPr>
        </p:nvSpPr>
        <p:spPr>
          <a:xfrm>
            <a:off x="7315199" y="3894084"/>
            <a:ext cx="2252423" cy="1371600"/>
          </a:xfr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9F09A0AC-A63F-CB62-FDDB-F000E3FA55E6}"/>
              </a:ext>
            </a:extLst>
          </p:cNvPr>
          <p:cNvSpPr>
            <a:spLocks noGrp="1"/>
          </p:cNvSpPr>
          <p:nvPr>
            <p:ph idx="18" hasCustomPrompt="1"/>
          </p:nvPr>
        </p:nvSpPr>
        <p:spPr>
          <a:xfrm>
            <a:off x="9718914" y="3894084"/>
            <a:ext cx="2252423" cy="1371600"/>
          </a:xfr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61341350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6D15C742-79CF-3831-919D-328A98C5B5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1600200"/>
            <a:ext cx="2942886" cy="2462050"/>
          </a:xfrm>
        </p:spPr>
        <p:txBody>
          <a:bodyPr rIns="0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1FF39629-31A3-FC61-B6BA-74F8B32333B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6"/>
            <a:ext cx="2941638" cy="1780124"/>
          </a:xfr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0" indent="0">
              <a:lnSpc>
                <a:spcPct val="100000"/>
              </a:lnSpc>
              <a:buNone/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161091187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and Content Tw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5C821554-0648-2B5A-B7D5-E085E0B776DB}"/>
              </a:ext>
            </a:extLst>
          </p:cNvPr>
          <p:cNvSpPr>
            <a:spLocks noGrp="1"/>
          </p:cNvSpPr>
          <p:nvPr>
            <p:ph type="body" idx="15" hasCustomPrompt="1"/>
          </p:nvPr>
        </p:nvSpPr>
        <p:spPr>
          <a:xfrm>
            <a:off x="3789778" y="1635213"/>
            <a:ext cx="3474720" cy="457200"/>
          </a:xfrm>
        </p:spPr>
        <p:txBody>
          <a:bodyPr anchor="t" anchorCtr="0"/>
          <a:lstStyle>
            <a:lvl1pPr marL="0" indent="0">
              <a:buNone/>
              <a:defRPr lang="en-US" sz="1200" b="1" kern="1200" cap="all" spc="220" baseline="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styles</a:t>
            </a:r>
          </a:p>
        </p:txBody>
      </p:sp>
      <p:sp>
        <p:nvSpPr>
          <p:cNvPr id="11" name="Text Placeholder 4">
            <a:extLst>
              <a:ext uri="{FF2B5EF4-FFF2-40B4-BE49-F238E27FC236}">
                <a16:creationId xmlns:a16="http://schemas.microsoft.com/office/drawing/2014/main" id="{6961B0DA-3841-17BE-67C8-91826EB46F4F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8538963" y="1635213"/>
            <a:ext cx="3474720" cy="457200"/>
          </a:xfrm>
        </p:spPr>
        <p:txBody>
          <a:bodyPr anchor="t" anchorCtr="0"/>
          <a:lstStyle>
            <a:lvl1pPr marL="0" indent="0">
              <a:buNone/>
              <a:defRPr lang="en-US" sz="1200" b="1" kern="1200" cap="all" spc="220" baseline="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/>
              <a:t>Click to edit Master styles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B63F1DB4-0547-7A8A-EE23-20411D8ADB71}"/>
              </a:ext>
            </a:extLst>
          </p:cNvPr>
          <p:cNvSpPr txBox="1">
            <a:spLocks/>
          </p:cNvSpPr>
          <p:nvPr userDrawn="1"/>
        </p:nvSpPr>
        <p:spPr>
          <a:xfrm>
            <a:off x="231078" y="351263"/>
            <a:ext cx="2942886" cy="2462050"/>
          </a:xfrm>
          <a:prstGeom prst="rect">
            <a:avLst/>
          </a:prstGeom>
        </p:spPr>
        <p:txBody>
          <a:bodyPr vert="horz" lIns="0" tIns="0" rIns="0" bIns="0" rtlCol="0" anchor="ctr" anchorCtr="0">
            <a:spAutoFit/>
          </a:bodyPr>
          <a:lstStyle>
            <a:lvl1pPr algn="l" defTabSz="914400" rtl="0" eaLnBrk="1" latinLnBrk="0" hangingPunct="1">
              <a:lnSpc>
                <a:spcPct val="110000"/>
              </a:lnSpc>
              <a:spcBef>
                <a:spcPts val="0"/>
              </a:spcBef>
              <a:buNone/>
              <a:defRPr sz="3000" b="1" i="0" kern="1200" spc="100" baseline="0">
                <a:solidFill>
                  <a:schemeClr val="tx1"/>
                </a:solidFill>
                <a:latin typeface="Poppins" pitchFamily="2" charset="77"/>
                <a:ea typeface="+mj-ea"/>
                <a:cs typeface="Poppins" pitchFamily="2" charset="77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90C6061A-79E9-4DAE-8D6E-A44E6EB35E79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231078" y="3066939"/>
            <a:ext cx="2941638" cy="1780124"/>
          </a:xfr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0" indent="0">
              <a:lnSpc>
                <a:spcPct val="100000"/>
              </a:lnSpc>
              <a:buNone/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178699635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losing - Black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7BC9E5-5C0A-43D4-8EC3-3D19A061040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037216" y="1149678"/>
            <a:ext cx="4184072" cy="893180"/>
          </a:xfrm>
        </p:spPr>
        <p:txBody>
          <a:bodyPr anchor="t" anchorCtr="0">
            <a:noAutofit/>
          </a:bodyPr>
          <a:lstStyle>
            <a:lvl1pPr algn="ctr">
              <a:lnSpc>
                <a:spcPct val="90000"/>
              </a:lnSpc>
              <a:defRPr sz="6600">
                <a:solidFill>
                  <a:schemeClr val="bg2"/>
                </a:solidFill>
              </a:defRPr>
            </a:lvl1pPr>
          </a:lstStyle>
          <a:p>
            <a:r>
              <a:rPr lang="en-US"/>
              <a:t>Thank you.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585C169-6272-457A-8024-7D541A007B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8601" y="1716991"/>
            <a:ext cx="3470564" cy="1629251"/>
          </a:xfr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50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B367EEC6-554F-5007-918F-925B2BA9122F}"/>
              </a:ext>
            </a:extLst>
          </p:cNvPr>
          <p:cNvCxnSpPr/>
          <p:nvPr userDrawn="1"/>
        </p:nvCxnSpPr>
        <p:spPr>
          <a:xfrm>
            <a:off x="228601" y="1377927"/>
            <a:ext cx="3470564" cy="0"/>
          </a:xfrm>
          <a:prstGeom prst="line">
            <a:avLst/>
          </a:prstGeom>
          <a:ln w="635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5">
            <a:extLst>
              <a:ext uri="{FF2B5EF4-FFF2-40B4-BE49-F238E27FC236}">
                <a16:creationId xmlns:a16="http://schemas.microsoft.com/office/drawing/2014/main" id="{B62F75A0-70A4-4DC7-CCA3-10B329EC28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ChangeAspect="1"/>
          </p:cNvGrpSpPr>
          <p:nvPr userDrawn="1"/>
        </p:nvGrpSpPr>
        <p:grpSpPr bwMode="gray">
          <a:xfrm>
            <a:off x="228600" y="3511756"/>
            <a:ext cx="11704320" cy="2926081"/>
            <a:chOff x="1196340" y="2508687"/>
            <a:chExt cx="10561320" cy="2640331"/>
          </a:xfrm>
          <a:solidFill>
            <a:srgbClr val="1E1E1E"/>
          </a:solidFill>
        </p:grpSpPr>
        <p:sp>
          <p:nvSpPr>
            <p:cNvPr id="8" name="Freeform: Shape 67">
              <a:extLst>
                <a:ext uri="{FF2B5EF4-FFF2-40B4-BE49-F238E27FC236}">
                  <a16:creationId xmlns:a16="http://schemas.microsoft.com/office/drawing/2014/main" id="{E42E3C8F-A535-F031-7531-3F96A58B7113}"/>
                </a:ext>
              </a:extLst>
            </p:cNvPr>
            <p:cNvSpPr/>
            <p:nvPr/>
          </p:nvSpPr>
          <p:spPr bwMode="gray">
            <a:xfrm>
              <a:off x="1196340" y="2508689"/>
              <a:ext cx="880108" cy="880109"/>
            </a:xfrm>
            <a:custGeom>
              <a:avLst/>
              <a:gdLst>
                <a:gd name="connsiteX0" fmla="*/ 880108 w 880108"/>
                <a:gd name="connsiteY0" fmla="*/ 880109 h 880109"/>
                <a:gd name="connsiteX1" fmla="*/ 880108 w 880108"/>
                <a:gd name="connsiteY1" fmla="*/ 880109 h 880109"/>
                <a:gd name="connsiteX2" fmla="*/ 880108 w 880108"/>
                <a:gd name="connsiteY2" fmla="*/ 0 h 880109"/>
                <a:gd name="connsiteX3" fmla="*/ 0 w 880108"/>
                <a:gd name="connsiteY3" fmla="*/ 0 h 880109"/>
                <a:gd name="connsiteX4" fmla="*/ 0 w 880108"/>
                <a:gd name="connsiteY4" fmla="*/ 1 h 880109"/>
                <a:gd name="connsiteX5" fmla="*/ 880108 w 880108"/>
                <a:gd name="connsiteY5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880108" y="880109"/>
                  </a:moveTo>
                  <a:lnTo>
                    <a:pt x="880108" y="880109"/>
                  </a:lnTo>
                  <a:cubicBezTo>
                    <a:pt x="880108" y="880109"/>
                    <a:pt x="880108" y="0"/>
                    <a:pt x="880108" y="0"/>
                  </a:cubicBezTo>
                  <a:lnTo>
                    <a:pt x="0" y="0"/>
                  </a:lnTo>
                  <a:cubicBezTo>
                    <a:pt x="0" y="0"/>
                    <a:pt x="0" y="1"/>
                    <a:pt x="0" y="1"/>
                  </a:cubicBezTo>
                  <a:cubicBezTo>
                    <a:pt x="0" y="486071"/>
                    <a:pt x="394038" y="880109"/>
                    <a:pt x="880108" y="880109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" name="Freeform: Shape 68">
              <a:extLst>
                <a:ext uri="{FF2B5EF4-FFF2-40B4-BE49-F238E27FC236}">
                  <a16:creationId xmlns:a16="http://schemas.microsoft.com/office/drawing/2014/main" id="{6CD99D30-92CE-FBCD-6FCC-AB2BF8AAEA53}"/>
                </a:ext>
              </a:extLst>
            </p:cNvPr>
            <p:cNvSpPr/>
            <p:nvPr/>
          </p:nvSpPr>
          <p:spPr bwMode="gray">
            <a:xfrm>
              <a:off x="2076450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" name="Freeform: Shape 69">
              <a:extLst>
                <a:ext uri="{FF2B5EF4-FFF2-40B4-BE49-F238E27FC236}">
                  <a16:creationId xmlns:a16="http://schemas.microsoft.com/office/drawing/2014/main" id="{4B957C82-91E0-A2BF-23F3-B6723E7F3390}"/>
                </a:ext>
              </a:extLst>
            </p:cNvPr>
            <p:cNvSpPr/>
            <p:nvPr/>
          </p:nvSpPr>
          <p:spPr bwMode="gray">
            <a:xfrm>
              <a:off x="1196340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" name="Freeform: Shape 70">
              <a:extLst>
                <a:ext uri="{FF2B5EF4-FFF2-40B4-BE49-F238E27FC236}">
                  <a16:creationId xmlns:a16="http://schemas.microsoft.com/office/drawing/2014/main" id="{1144DE8D-C3A4-08D5-0CC8-37C914FE9E9A}"/>
                </a:ext>
              </a:extLst>
            </p:cNvPr>
            <p:cNvSpPr/>
            <p:nvPr/>
          </p:nvSpPr>
          <p:spPr bwMode="gray">
            <a:xfrm>
              <a:off x="1196340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" name="Freeform: Shape 71">
              <a:extLst>
                <a:ext uri="{FF2B5EF4-FFF2-40B4-BE49-F238E27FC236}">
                  <a16:creationId xmlns:a16="http://schemas.microsoft.com/office/drawing/2014/main" id="{4F77FA5D-4172-9AA6-5E71-EA297C76905F}"/>
                </a:ext>
              </a:extLst>
            </p:cNvPr>
            <p:cNvSpPr/>
            <p:nvPr/>
          </p:nvSpPr>
          <p:spPr bwMode="gray">
            <a:xfrm rot="10800000">
              <a:off x="2956561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" name="Freeform: Shape 72">
              <a:extLst>
                <a:ext uri="{FF2B5EF4-FFF2-40B4-BE49-F238E27FC236}">
                  <a16:creationId xmlns:a16="http://schemas.microsoft.com/office/drawing/2014/main" id="{116300CB-C9E0-9A43-104B-F2AB807AC2E8}"/>
                </a:ext>
              </a:extLst>
            </p:cNvPr>
            <p:cNvSpPr/>
            <p:nvPr/>
          </p:nvSpPr>
          <p:spPr bwMode="gray">
            <a:xfrm rot="10800000">
              <a:off x="2956561" y="4268907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" name="Freeform: Shape 73">
              <a:extLst>
                <a:ext uri="{FF2B5EF4-FFF2-40B4-BE49-F238E27FC236}">
                  <a16:creationId xmlns:a16="http://schemas.microsoft.com/office/drawing/2014/main" id="{21BC4363-9104-D536-40D1-6FF0D220558C}"/>
                </a:ext>
              </a:extLst>
            </p:cNvPr>
            <p:cNvSpPr/>
            <p:nvPr/>
          </p:nvSpPr>
          <p:spPr bwMode="gray">
            <a:xfrm>
              <a:off x="2076450" y="3388798"/>
              <a:ext cx="880109" cy="880109"/>
            </a:xfrm>
            <a:custGeom>
              <a:avLst/>
              <a:gdLst>
                <a:gd name="connsiteX0" fmla="*/ 441815 w 880109"/>
                <a:gd name="connsiteY0" fmla="*/ 0 h 880109"/>
                <a:gd name="connsiteX1" fmla="*/ 880109 w 880109"/>
                <a:gd name="connsiteY1" fmla="*/ 441815 h 880109"/>
                <a:gd name="connsiteX2" fmla="*/ 441815 w 880109"/>
                <a:gd name="connsiteY2" fmla="*/ 880109 h 880109"/>
                <a:gd name="connsiteX3" fmla="*/ 0 w 880109"/>
                <a:gd name="connsiteY3" fmla="*/ 441815 h 880109"/>
                <a:gd name="connsiteX4" fmla="*/ 441815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5" y="0"/>
                  </a:moveTo>
                  <a:cubicBezTo>
                    <a:pt x="682965" y="0"/>
                    <a:pt x="880109" y="197145"/>
                    <a:pt x="880109" y="441815"/>
                  </a:cubicBezTo>
                  <a:cubicBezTo>
                    <a:pt x="880109" y="682965"/>
                    <a:pt x="682965" y="880109"/>
                    <a:pt x="441815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41815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" name="Freeform: Shape 74">
              <a:extLst>
                <a:ext uri="{FF2B5EF4-FFF2-40B4-BE49-F238E27FC236}">
                  <a16:creationId xmlns:a16="http://schemas.microsoft.com/office/drawing/2014/main" id="{12BD3D00-31E9-2F3D-6242-381840A38F9F}"/>
                </a:ext>
              </a:extLst>
            </p:cNvPr>
            <p:cNvSpPr/>
            <p:nvPr/>
          </p:nvSpPr>
          <p:spPr bwMode="gray">
            <a:xfrm>
              <a:off x="5596890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5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5" y="0"/>
                    <a:pt x="880109" y="197145"/>
                    <a:pt x="880109" y="441815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" name="Freeform: Shape 75">
              <a:extLst>
                <a:ext uri="{FF2B5EF4-FFF2-40B4-BE49-F238E27FC236}">
                  <a16:creationId xmlns:a16="http://schemas.microsoft.com/office/drawing/2014/main" id="{7AEC88AC-53FE-B9D4-1640-97F33C7A23B1}"/>
                </a:ext>
              </a:extLst>
            </p:cNvPr>
            <p:cNvSpPr/>
            <p:nvPr/>
          </p:nvSpPr>
          <p:spPr bwMode="gray">
            <a:xfrm>
              <a:off x="5596891" y="2508687"/>
              <a:ext cx="880108" cy="880109"/>
            </a:xfrm>
            <a:custGeom>
              <a:avLst/>
              <a:gdLst>
                <a:gd name="connsiteX0" fmla="*/ 0 w 880108"/>
                <a:gd name="connsiteY0" fmla="*/ 0 h 880109"/>
                <a:gd name="connsiteX1" fmla="*/ 0 w 880108"/>
                <a:gd name="connsiteY1" fmla="*/ 0 h 880109"/>
                <a:gd name="connsiteX2" fmla="*/ 0 w 880108"/>
                <a:gd name="connsiteY2" fmla="*/ 880109 h 880109"/>
                <a:gd name="connsiteX3" fmla="*/ 880109 w 880108"/>
                <a:gd name="connsiteY3" fmla="*/ 880109 h 880109"/>
                <a:gd name="connsiteX4" fmla="*/ 880109 w 880108"/>
                <a:gd name="connsiteY4" fmla="*/ 880108 h 880109"/>
                <a:gd name="connsiteX5" fmla="*/ 0 w 880108"/>
                <a:gd name="connsiteY5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880109"/>
                    <a:pt x="0" y="880109"/>
                  </a:cubicBezTo>
                  <a:lnTo>
                    <a:pt x="880109" y="880109"/>
                  </a:lnTo>
                  <a:cubicBezTo>
                    <a:pt x="880109" y="880109"/>
                    <a:pt x="880109" y="880108"/>
                    <a:pt x="880109" y="880108"/>
                  </a:cubicBezTo>
                  <a:cubicBezTo>
                    <a:pt x="880109" y="394038"/>
                    <a:pt x="486070" y="0"/>
                    <a:pt x="0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" name="Freeform: Shape 76">
              <a:extLst>
                <a:ext uri="{FF2B5EF4-FFF2-40B4-BE49-F238E27FC236}">
                  <a16:creationId xmlns:a16="http://schemas.microsoft.com/office/drawing/2014/main" id="{ED180FD9-F7C2-93C6-3D35-EFD330D5F8C3}"/>
                </a:ext>
              </a:extLst>
            </p:cNvPr>
            <p:cNvSpPr/>
            <p:nvPr/>
          </p:nvSpPr>
          <p:spPr bwMode="gray">
            <a:xfrm rot="5400000">
              <a:off x="559689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" name="Freeform: Shape 77">
              <a:extLst>
                <a:ext uri="{FF2B5EF4-FFF2-40B4-BE49-F238E27FC236}">
                  <a16:creationId xmlns:a16="http://schemas.microsoft.com/office/drawing/2014/main" id="{DB8459F0-1C30-7086-4D5F-4EB881DD1923}"/>
                </a:ext>
              </a:extLst>
            </p:cNvPr>
            <p:cNvSpPr/>
            <p:nvPr/>
          </p:nvSpPr>
          <p:spPr bwMode="gray">
            <a:xfrm rot="16200000">
              <a:off x="4716781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" name="Freeform: Shape 78">
              <a:extLst>
                <a:ext uri="{FF2B5EF4-FFF2-40B4-BE49-F238E27FC236}">
                  <a16:creationId xmlns:a16="http://schemas.microsoft.com/office/drawing/2014/main" id="{60EEEF20-2DEC-BCC2-0DC3-49A6513FD571}"/>
                </a:ext>
              </a:extLst>
            </p:cNvPr>
            <p:cNvSpPr/>
            <p:nvPr/>
          </p:nvSpPr>
          <p:spPr bwMode="gray">
            <a:xfrm rot="16200000">
              <a:off x="383667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" name="Freeform: Shape 79">
              <a:extLst>
                <a:ext uri="{FF2B5EF4-FFF2-40B4-BE49-F238E27FC236}">
                  <a16:creationId xmlns:a16="http://schemas.microsoft.com/office/drawing/2014/main" id="{0ADC56A3-214C-04C2-7C4C-9B6D15A8987E}"/>
                </a:ext>
              </a:extLst>
            </p:cNvPr>
            <p:cNvSpPr/>
            <p:nvPr/>
          </p:nvSpPr>
          <p:spPr bwMode="gray">
            <a:xfrm rot="16200000">
              <a:off x="4276727" y="2948743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880111 w 1760219"/>
                <a:gd name="connsiteY1" fmla="*/ 0 h 880109"/>
                <a:gd name="connsiteX2" fmla="*/ 1760219 w 1760219"/>
                <a:gd name="connsiteY2" fmla="*/ 880108 h 880109"/>
                <a:gd name="connsiteX3" fmla="*/ 1760219 w 1760219"/>
                <a:gd name="connsiteY3" fmla="*/ 880109 h 880109"/>
                <a:gd name="connsiteX4" fmla="*/ 440054 w 1760219"/>
                <a:gd name="connsiteY4" fmla="*/ 880109 h 880109"/>
                <a:gd name="connsiteX5" fmla="*/ 0 w 1760219"/>
                <a:gd name="connsiteY5" fmla="*/ 440055 h 880109"/>
                <a:gd name="connsiteX6" fmla="*/ 0 w 1760219"/>
                <a:gd name="connsiteY6" fmla="*/ 440054 h 880109"/>
                <a:gd name="connsiteX7" fmla="*/ 440054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" name="Freeform: Shape 80">
              <a:extLst>
                <a:ext uri="{FF2B5EF4-FFF2-40B4-BE49-F238E27FC236}">
                  <a16:creationId xmlns:a16="http://schemas.microsoft.com/office/drawing/2014/main" id="{DB4C5DF1-DA75-0B52-2770-BAAE7CD8906E}"/>
                </a:ext>
              </a:extLst>
            </p:cNvPr>
            <p:cNvSpPr/>
            <p:nvPr/>
          </p:nvSpPr>
          <p:spPr bwMode="gray">
            <a:xfrm rot="16200000">
              <a:off x="339661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" name="Freeform: Shape 81">
              <a:extLst>
                <a:ext uri="{FF2B5EF4-FFF2-40B4-BE49-F238E27FC236}">
                  <a16:creationId xmlns:a16="http://schemas.microsoft.com/office/drawing/2014/main" id="{4DF44BB1-9642-1742-8177-B08C86772DAA}"/>
                </a:ext>
              </a:extLst>
            </p:cNvPr>
            <p:cNvSpPr/>
            <p:nvPr/>
          </p:nvSpPr>
          <p:spPr bwMode="gray">
            <a:xfrm>
              <a:off x="10877551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4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4" y="0"/>
                    <a:pt x="880109" y="197145"/>
                    <a:pt x="880109" y="441815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" name="Freeform: Shape 82">
              <a:extLst>
                <a:ext uri="{FF2B5EF4-FFF2-40B4-BE49-F238E27FC236}">
                  <a16:creationId xmlns:a16="http://schemas.microsoft.com/office/drawing/2014/main" id="{B333C1A9-A88B-8177-9CCE-E7C77744BC7F}"/>
                </a:ext>
              </a:extLst>
            </p:cNvPr>
            <p:cNvSpPr/>
            <p:nvPr/>
          </p:nvSpPr>
          <p:spPr bwMode="gray">
            <a:xfrm rot="5400000">
              <a:off x="1087755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" name="Freeform: Shape 83">
              <a:extLst>
                <a:ext uri="{FF2B5EF4-FFF2-40B4-BE49-F238E27FC236}">
                  <a16:creationId xmlns:a16="http://schemas.microsoft.com/office/drawing/2014/main" id="{A2D823B1-86C2-3EB4-84F4-075C02E85B20}"/>
                </a:ext>
              </a:extLst>
            </p:cNvPr>
            <p:cNvSpPr/>
            <p:nvPr/>
          </p:nvSpPr>
          <p:spPr bwMode="gray">
            <a:xfrm rot="5400000">
              <a:off x="10877550" y="250868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" name="Freeform: Shape 84">
              <a:extLst>
                <a:ext uri="{FF2B5EF4-FFF2-40B4-BE49-F238E27FC236}">
                  <a16:creationId xmlns:a16="http://schemas.microsoft.com/office/drawing/2014/main" id="{D997AC53-6D01-C4F3-D9A6-F7579AEB15CA}"/>
                </a:ext>
              </a:extLst>
            </p:cNvPr>
            <p:cNvSpPr/>
            <p:nvPr/>
          </p:nvSpPr>
          <p:spPr bwMode="gray">
            <a:xfrm rot="16200000">
              <a:off x="9997441" y="426890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10 w 880109"/>
                <a:gd name="connsiteY1" fmla="*/ 0 h 880109"/>
                <a:gd name="connsiteX2" fmla="*/ 880110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10" y="0"/>
                  </a:lnTo>
                  <a:lnTo>
                    <a:pt x="880110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" name="Freeform: Shape 85">
              <a:extLst>
                <a:ext uri="{FF2B5EF4-FFF2-40B4-BE49-F238E27FC236}">
                  <a16:creationId xmlns:a16="http://schemas.microsoft.com/office/drawing/2014/main" id="{C825C9C3-0106-A073-AD1F-6680A094E1D0}"/>
                </a:ext>
              </a:extLst>
            </p:cNvPr>
            <p:cNvSpPr/>
            <p:nvPr/>
          </p:nvSpPr>
          <p:spPr bwMode="gray">
            <a:xfrm rot="16200000">
              <a:off x="911733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" name="Freeform: Shape 86">
              <a:extLst>
                <a:ext uri="{FF2B5EF4-FFF2-40B4-BE49-F238E27FC236}">
                  <a16:creationId xmlns:a16="http://schemas.microsoft.com/office/drawing/2014/main" id="{7DE67690-A26F-3155-8EBA-9A46CFA89800}"/>
                </a:ext>
              </a:extLst>
            </p:cNvPr>
            <p:cNvSpPr/>
            <p:nvPr/>
          </p:nvSpPr>
          <p:spPr bwMode="gray">
            <a:xfrm rot="16200000">
              <a:off x="9557387" y="2948743"/>
              <a:ext cx="1760218" cy="880109"/>
            </a:xfrm>
            <a:custGeom>
              <a:avLst/>
              <a:gdLst>
                <a:gd name="connsiteX0" fmla="*/ 440054 w 1760218"/>
                <a:gd name="connsiteY0" fmla="*/ 0 h 880109"/>
                <a:gd name="connsiteX1" fmla="*/ 880111 w 1760218"/>
                <a:gd name="connsiteY1" fmla="*/ 0 h 880109"/>
                <a:gd name="connsiteX2" fmla="*/ 1760219 w 1760218"/>
                <a:gd name="connsiteY2" fmla="*/ 880108 h 880109"/>
                <a:gd name="connsiteX3" fmla="*/ 1760219 w 1760218"/>
                <a:gd name="connsiteY3" fmla="*/ 880109 h 880109"/>
                <a:gd name="connsiteX4" fmla="*/ 440054 w 1760218"/>
                <a:gd name="connsiteY4" fmla="*/ 880109 h 880109"/>
                <a:gd name="connsiteX5" fmla="*/ 0 w 1760218"/>
                <a:gd name="connsiteY5" fmla="*/ 440055 h 880109"/>
                <a:gd name="connsiteX6" fmla="*/ 0 w 1760218"/>
                <a:gd name="connsiteY6" fmla="*/ 440054 h 880109"/>
                <a:gd name="connsiteX7" fmla="*/ 440054 w 1760218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8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" name="Freeform: Shape 87">
              <a:extLst>
                <a:ext uri="{FF2B5EF4-FFF2-40B4-BE49-F238E27FC236}">
                  <a16:creationId xmlns:a16="http://schemas.microsoft.com/office/drawing/2014/main" id="{398D4329-1BA3-506F-B074-1CA81E08F2BE}"/>
                </a:ext>
              </a:extLst>
            </p:cNvPr>
            <p:cNvSpPr/>
            <p:nvPr/>
          </p:nvSpPr>
          <p:spPr bwMode="gray">
            <a:xfrm rot="16200000">
              <a:off x="867727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" name="Freeform: Shape 88">
              <a:extLst>
                <a:ext uri="{FF2B5EF4-FFF2-40B4-BE49-F238E27FC236}">
                  <a16:creationId xmlns:a16="http://schemas.microsoft.com/office/drawing/2014/main" id="{72FB56DF-8992-6077-5732-338F290848BF}"/>
                </a:ext>
              </a:extLst>
            </p:cNvPr>
            <p:cNvSpPr/>
            <p:nvPr/>
          </p:nvSpPr>
          <p:spPr bwMode="gray">
            <a:xfrm>
              <a:off x="8237223" y="2508689"/>
              <a:ext cx="880109" cy="880109"/>
            </a:xfrm>
            <a:custGeom>
              <a:avLst/>
              <a:gdLst>
                <a:gd name="connsiteX0" fmla="*/ 441814 w 880109"/>
                <a:gd name="connsiteY0" fmla="*/ 0 h 880109"/>
                <a:gd name="connsiteX1" fmla="*/ 880109 w 880109"/>
                <a:gd name="connsiteY1" fmla="*/ 441815 h 880109"/>
                <a:gd name="connsiteX2" fmla="*/ 441814 w 880109"/>
                <a:gd name="connsiteY2" fmla="*/ 880109 h 880109"/>
                <a:gd name="connsiteX3" fmla="*/ 0 w 880109"/>
                <a:gd name="connsiteY3" fmla="*/ 441815 h 880109"/>
                <a:gd name="connsiteX4" fmla="*/ 441814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4" y="0"/>
                  </a:moveTo>
                  <a:cubicBezTo>
                    <a:pt x="682965" y="0"/>
                    <a:pt x="880109" y="197144"/>
                    <a:pt x="880109" y="441815"/>
                  </a:cubicBezTo>
                  <a:cubicBezTo>
                    <a:pt x="880109" y="682965"/>
                    <a:pt x="682965" y="880109"/>
                    <a:pt x="44181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4"/>
                    <a:pt x="197144" y="0"/>
                    <a:pt x="44181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" name="Freeform: Shape 89">
              <a:extLst>
                <a:ext uri="{FF2B5EF4-FFF2-40B4-BE49-F238E27FC236}">
                  <a16:creationId xmlns:a16="http://schemas.microsoft.com/office/drawing/2014/main" id="{DEEF795A-4507-C27A-6CB7-11FFF33E9446}"/>
                </a:ext>
              </a:extLst>
            </p:cNvPr>
            <p:cNvSpPr/>
            <p:nvPr/>
          </p:nvSpPr>
          <p:spPr bwMode="gray">
            <a:xfrm>
              <a:off x="6477003" y="2508689"/>
              <a:ext cx="880109" cy="880108"/>
            </a:xfrm>
            <a:custGeom>
              <a:avLst/>
              <a:gdLst>
                <a:gd name="connsiteX0" fmla="*/ 0 w 880109"/>
                <a:gd name="connsiteY0" fmla="*/ 880108 h 880108"/>
                <a:gd name="connsiteX1" fmla="*/ 0 w 880109"/>
                <a:gd name="connsiteY1" fmla="*/ 880108 h 880108"/>
                <a:gd name="connsiteX2" fmla="*/ 880109 w 880109"/>
                <a:gd name="connsiteY2" fmla="*/ 880108 h 880108"/>
                <a:gd name="connsiteX3" fmla="*/ 880109 w 880109"/>
                <a:gd name="connsiteY3" fmla="*/ 0 h 880108"/>
                <a:gd name="connsiteX4" fmla="*/ 880108 w 880109"/>
                <a:gd name="connsiteY4" fmla="*/ 0 h 880108"/>
                <a:gd name="connsiteX5" fmla="*/ 0 w 880109"/>
                <a:gd name="connsiteY5" fmla="*/ 880108 h 8801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9" h="880108">
                  <a:moveTo>
                    <a:pt x="0" y="880108"/>
                  </a:moveTo>
                  <a:lnTo>
                    <a:pt x="0" y="880108"/>
                  </a:lnTo>
                  <a:lnTo>
                    <a:pt x="880109" y="880108"/>
                  </a:lnTo>
                  <a:cubicBezTo>
                    <a:pt x="880109" y="880108"/>
                    <a:pt x="880109" y="0"/>
                    <a:pt x="880109" y="0"/>
                  </a:cubicBezTo>
                  <a:lnTo>
                    <a:pt x="880108" y="0"/>
                  </a:lnTo>
                  <a:cubicBezTo>
                    <a:pt x="394038" y="0"/>
                    <a:pt x="0" y="394038"/>
                    <a:pt x="0" y="880108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" name="Freeform: Shape 90">
              <a:extLst>
                <a:ext uri="{FF2B5EF4-FFF2-40B4-BE49-F238E27FC236}">
                  <a16:creationId xmlns:a16="http://schemas.microsoft.com/office/drawing/2014/main" id="{270F9E66-D33D-EFC5-F2A9-66B8F9ECBA41}"/>
                </a:ext>
              </a:extLst>
            </p:cNvPr>
            <p:cNvSpPr/>
            <p:nvPr/>
          </p:nvSpPr>
          <p:spPr bwMode="gray">
            <a:xfrm>
              <a:off x="7357113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" name="Freeform: Shape 91">
              <a:extLst>
                <a:ext uri="{FF2B5EF4-FFF2-40B4-BE49-F238E27FC236}">
                  <a16:creationId xmlns:a16="http://schemas.microsoft.com/office/drawing/2014/main" id="{C75B5C13-EADB-6817-ED3F-2BD605A8DCA5}"/>
                </a:ext>
              </a:extLst>
            </p:cNvPr>
            <p:cNvSpPr/>
            <p:nvPr/>
          </p:nvSpPr>
          <p:spPr bwMode="gray">
            <a:xfrm>
              <a:off x="2956561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4" name="Freeform: Shape 92">
              <a:extLst>
                <a:ext uri="{FF2B5EF4-FFF2-40B4-BE49-F238E27FC236}">
                  <a16:creationId xmlns:a16="http://schemas.microsoft.com/office/drawing/2014/main" id="{3EFFA502-59F5-B0BA-884B-9ED48ED530E2}"/>
                </a:ext>
              </a:extLst>
            </p:cNvPr>
            <p:cNvSpPr/>
            <p:nvPr/>
          </p:nvSpPr>
          <p:spPr bwMode="gray">
            <a:xfrm rot="10800000">
              <a:off x="8237224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5" name="Freeform: Shape 93">
              <a:extLst>
                <a:ext uri="{FF2B5EF4-FFF2-40B4-BE49-F238E27FC236}">
                  <a16:creationId xmlns:a16="http://schemas.microsoft.com/office/drawing/2014/main" id="{98930490-513F-C2E4-A3CD-37310EDF841F}"/>
                </a:ext>
              </a:extLst>
            </p:cNvPr>
            <p:cNvSpPr/>
            <p:nvPr/>
          </p:nvSpPr>
          <p:spPr bwMode="gray">
            <a:xfrm rot="10800000">
              <a:off x="8237224" y="426890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6" name="Freeform: Shape 94">
              <a:extLst>
                <a:ext uri="{FF2B5EF4-FFF2-40B4-BE49-F238E27FC236}">
                  <a16:creationId xmlns:a16="http://schemas.microsoft.com/office/drawing/2014/main" id="{B59098D3-D6C0-F4E7-DDBA-C3FBEA5A1EB4}"/>
                </a:ext>
              </a:extLst>
            </p:cNvPr>
            <p:cNvSpPr/>
            <p:nvPr/>
          </p:nvSpPr>
          <p:spPr bwMode="gray">
            <a:xfrm rot="10800000">
              <a:off x="6477003" y="3388798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440054 w 1760219"/>
                <a:gd name="connsiteY3" fmla="*/ 880109 h 880109"/>
                <a:gd name="connsiteX4" fmla="*/ 0 w 1760219"/>
                <a:gd name="connsiteY4" fmla="*/ 440055 h 880109"/>
                <a:gd name="connsiteX5" fmla="*/ 0 w 1760219"/>
                <a:gd name="connsiteY5" fmla="*/ 440054 h 880109"/>
                <a:gd name="connsiteX6" fmla="*/ 440054 w 176021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7" name="Freeform: Shape 95">
              <a:extLst>
                <a:ext uri="{FF2B5EF4-FFF2-40B4-BE49-F238E27FC236}">
                  <a16:creationId xmlns:a16="http://schemas.microsoft.com/office/drawing/2014/main" id="{9730C50E-CD5A-C907-99BA-0652B9A7576C}"/>
                </a:ext>
              </a:extLst>
            </p:cNvPr>
            <p:cNvSpPr/>
            <p:nvPr/>
          </p:nvSpPr>
          <p:spPr bwMode="gray">
            <a:xfrm rot="10800000">
              <a:off x="6477003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20 w 1760219"/>
                <a:gd name="connsiteY1" fmla="*/ 0 h 880109"/>
                <a:gd name="connsiteX2" fmla="*/ 1760220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20" y="0"/>
                  </a:lnTo>
                  <a:lnTo>
                    <a:pt x="1760220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pic>
        <p:nvPicPr>
          <p:cNvPr id="5" name="Graphic 4">
            <a:extLst>
              <a:ext uri="{FF2B5EF4-FFF2-40B4-BE49-F238E27FC236}">
                <a16:creationId xmlns:a16="http://schemas.microsoft.com/office/drawing/2014/main" id="{20F97B2B-B576-B656-D5D4-92DE0CDAFC1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 bwMode="invGray">
          <a:xfrm>
            <a:off x="75548" y="246931"/>
            <a:ext cx="1817155" cy="691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0776600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87240962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Title Slide Dar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7BC9E5-5C0A-43D4-8EC3-3D19A06104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8600" y="1408551"/>
            <a:ext cx="5927895" cy="2387600"/>
          </a:xfrm>
        </p:spPr>
        <p:txBody>
          <a:bodyPr anchor="b">
            <a:noAutofit/>
          </a:bodyPr>
          <a:lstStyle>
            <a:lvl1pPr algn="l">
              <a:lnSpc>
                <a:spcPct val="90000"/>
              </a:lnSpc>
              <a:defRPr lang="en-US" sz="3600" b="1" i="0" kern="1200" spc="0" baseline="0" dirty="0">
                <a:solidFill>
                  <a:schemeClr val="bg2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585C169-6272-457A-8024-7D541A007B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8600" y="4104609"/>
            <a:ext cx="5927895" cy="893180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buNone/>
              <a:defRPr sz="150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6C212CC9-7B62-5F63-83D9-E4614FE14EB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28600" y="6053206"/>
            <a:ext cx="5927725" cy="423463"/>
          </a:xfrm>
          <a:prstGeom prst="rect">
            <a:avLst/>
          </a:prstGeom>
        </p:spPr>
        <p:txBody>
          <a:bodyPr anchor="b" anchorCtr="0">
            <a:noAutofit/>
          </a:bodyPr>
          <a:lstStyle>
            <a:lvl1pPr marL="0" indent="0">
              <a:spcBef>
                <a:spcPts val="300"/>
              </a:spcBef>
              <a:buNone/>
              <a:defRPr sz="1200">
                <a:solidFill>
                  <a:schemeClr val="bg2"/>
                </a:solidFill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DAC7C68B-F1BC-3D44-17A5-8C96FD6F9FC4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103493" y="332938"/>
            <a:ext cx="4881765" cy="6097810"/>
          </a:xfrm>
          <a:custGeom>
            <a:avLst/>
            <a:gdLst>
              <a:gd name="connsiteX0" fmla="*/ 0 w 4881765"/>
              <a:gd name="connsiteY0" fmla="*/ 0 h 6097810"/>
              <a:gd name="connsiteX1" fmla="*/ 3661323 w 4881765"/>
              <a:gd name="connsiteY1" fmla="*/ 0 h 6097810"/>
              <a:gd name="connsiteX2" fmla="*/ 3661323 w 4881765"/>
              <a:gd name="connsiteY2" fmla="*/ 609782 h 6097810"/>
              <a:gd name="connsiteX3" fmla="*/ 4271538 w 4881765"/>
              <a:gd name="connsiteY3" fmla="*/ 0 h 6097810"/>
              <a:gd name="connsiteX4" fmla="*/ 4881765 w 4881765"/>
              <a:gd name="connsiteY4" fmla="*/ 609782 h 6097810"/>
              <a:gd name="connsiteX5" fmla="*/ 4271538 w 4881765"/>
              <a:gd name="connsiteY5" fmla="*/ 1219561 h 6097810"/>
              <a:gd name="connsiteX6" fmla="*/ 4881765 w 4881765"/>
              <a:gd name="connsiteY6" fmla="*/ 1829349 h 6097810"/>
              <a:gd name="connsiteX7" fmla="*/ 4271538 w 4881765"/>
              <a:gd name="connsiteY7" fmla="*/ 2439126 h 6097810"/>
              <a:gd name="connsiteX8" fmla="*/ 4881765 w 4881765"/>
              <a:gd name="connsiteY8" fmla="*/ 3048914 h 6097810"/>
              <a:gd name="connsiteX9" fmla="*/ 4271538 w 4881765"/>
              <a:gd name="connsiteY9" fmla="*/ 3658689 h 6097810"/>
              <a:gd name="connsiteX10" fmla="*/ 4881765 w 4881765"/>
              <a:gd name="connsiteY10" fmla="*/ 4268468 h 6097810"/>
              <a:gd name="connsiteX11" fmla="*/ 4271538 w 4881765"/>
              <a:gd name="connsiteY11" fmla="*/ 4878257 h 6097810"/>
              <a:gd name="connsiteX12" fmla="*/ 4881765 w 4881765"/>
              <a:gd name="connsiteY12" fmla="*/ 4878257 h 6097810"/>
              <a:gd name="connsiteX13" fmla="*/ 4881765 w 4881765"/>
              <a:gd name="connsiteY13" fmla="*/ 6097810 h 6097810"/>
              <a:gd name="connsiteX14" fmla="*/ 1830665 w 4881765"/>
              <a:gd name="connsiteY14" fmla="*/ 6097810 h 6097810"/>
              <a:gd name="connsiteX15" fmla="*/ 1220439 w 4881765"/>
              <a:gd name="connsiteY15" fmla="*/ 5488032 h 6097810"/>
              <a:gd name="connsiteX16" fmla="*/ 610219 w 4881765"/>
              <a:gd name="connsiteY16" fmla="*/ 6097810 h 6097810"/>
              <a:gd name="connsiteX17" fmla="*/ 0 w 4881765"/>
              <a:gd name="connsiteY17" fmla="*/ 5488032 h 6097810"/>
              <a:gd name="connsiteX18" fmla="*/ 610219 w 4881765"/>
              <a:gd name="connsiteY18" fmla="*/ 4878257 h 6097810"/>
              <a:gd name="connsiteX19" fmla="*/ 0 w 4881765"/>
              <a:gd name="connsiteY19" fmla="*/ 4268468 h 6097810"/>
              <a:gd name="connsiteX20" fmla="*/ 610219 w 4881765"/>
              <a:gd name="connsiteY20" fmla="*/ 3658689 h 6097810"/>
              <a:gd name="connsiteX21" fmla="*/ 1220439 w 4881765"/>
              <a:gd name="connsiteY21" fmla="*/ 3658689 h 6097810"/>
              <a:gd name="connsiteX22" fmla="*/ 0 w 4881765"/>
              <a:gd name="connsiteY22" fmla="*/ 2439126 h 6097810"/>
              <a:gd name="connsiteX23" fmla="*/ 0 w 4881765"/>
              <a:gd name="connsiteY23" fmla="*/ 1219561 h 6097810"/>
              <a:gd name="connsiteX24" fmla="*/ 1220439 w 4881765"/>
              <a:gd name="connsiteY24" fmla="*/ 1219561 h 6097810"/>
              <a:gd name="connsiteX25" fmla="*/ 0 w 4881765"/>
              <a:gd name="connsiteY25" fmla="*/ 0 h 6097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4881765" h="6097810">
                <a:moveTo>
                  <a:pt x="0" y="0"/>
                </a:moveTo>
                <a:lnTo>
                  <a:pt x="3661323" y="0"/>
                </a:lnTo>
                <a:lnTo>
                  <a:pt x="3661323" y="609782"/>
                </a:lnTo>
                <a:cubicBezTo>
                  <a:pt x="3661323" y="273009"/>
                  <a:pt x="3934521" y="0"/>
                  <a:pt x="4271538" y="0"/>
                </a:cubicBezTo>
                <a:cubicBezTo>
                  <a:pt x="4608555" y="0"/>
                  <a:pt x="4881765" y="273009"/>
                  <a:pt x="4881765" y="609782"/>
                </a:cubicBezTo>
                <a:cubicBezTo>
                  <a:pt x="4881765" y="946560"/>
                  <a:pt x="4608555" y="1219561"/>
                  <a:pt x="4271538" y="1219561"/>
                </a:cubicBezTo>
                <a:cubicBezTo>
                  <a:pt x="4608555" y="1219561"/>
                  <a:pt x="4881765" y="1492572"/>
                  <a:pt x="4881765" y="1829349"/>
                </a:cubicBezTo>
                <a:cubicBezTo>
                  <a:pt x="4881765" y="2166113"/>
                  <a:pt x="4608555" y="2439126"/>
                  <a:pt x="4271538" y="2439126"/>
                </a:cubicBezTo>
                <a:cubicBezTo>
                  <a:pt x="4608555" y="2439126"/>
                  <a:pt x="4881765" y="2712137"/>
                  <a:pt x="4881765" y="3048914"/>
                </a:cubicBezTo>
                <a:cubicBezTo>
                  <a:pt x="4881765" y="3385678"/>
                  <a:pt x="4608555" y="3658689"/>
                  <a:pt x="4271538" y="3658689"/>
                </a:cubicBezTo>
                <a:cubicBezTo>
                  <a:pt x="4608555" y="3658689"/>
                  <a:pt x="4881765" y="3931693"/>
                  <a:pt x="4881765" y="4268468"/>
                </a:cubicBezTo>
                <a:cubicBezTo>
                  <a:pt x="4881765" y="4605244"/>
                  <a:pt x="4608555" y="4878257"/>
                  <a:pt x="4271538" y="4878257"/>
                </a:cubicBezTo>
                <a:lnTo>
                  <a:pt x="4881765" y="4878257"/>
                </a:lnTo>
                <a:lnTo>
                  <a:pt x="4881765" y="6097810"/>
                </a:lnTo>
                <a:lnTo>
                  <a:pt x="1830665" y="6097810"/>
                </a:lnTo>
                <a:cubicBezTo>
                  <a:pt x="1493646" y="6097810"/>
                  <a:pt x="1220439" y="5824809"/>
                  <a:pt x="1220439" y="5488032"/>
                </a:cubicBezTo>
                <a:cubicBezTo>
                  <a:pt x="1220439" y="5824809"/>
                  <a:pt x="947241" y="6097810"/>
                  <a:pt x="610219" y="6097810"/>
                </a:cubicBezTo>
                <a:cubicBezTo>
                  <a:pt x="273206" y="6097810"/>
                  <a:pt x="0" y="5824809"/>
                  <a:pt x="0" y="5488032"/>
                </a:cubicBezTo>
                <a:cubicBezTo>
                  <a:pt x="0" y="5151258"/>
                  <a:pt x="273206" y="4878257"/>
                  <a:pt x="610219" y="4878257"/>
                </a:cubicBezTo>
                <a:cubicBezTo>
                  <a:pt x="273206" y="4878257"/>
                  <a:pt x="0" y="4605244"/>
                  <a:pt x="0" y="4268468"/>
                </a:cubicBezTo>
                <a:cubicBezTo>
                  <a:pt x="0" y="3931693"/>
                  <a:pt x="273206" y="3658689"/>
                  <a:pt x="610219" y="3658689"/>
                </a:cubicBezTo>
                <a:lnTo>
                  <a:pt x="1220439" y="3658689"/>
                </a:lnTo>
                <a:cubicBezTo>
                  <a:pt x="546410" y="3658689"/>
                  <a:pt x="0" y="3112675"/>
                  <a:pt x="0" y="2439126"/>
                </a:cubicBezTo>
                <a:lnTo>
                  <a:pt x="0" y="1219561"/>
                </a:lnTo>
                <a:lnTo>
                  <a:pt x="1220439" y="1219561"/>
                </a:lnTo>
                <a:cubicBezTo>
                  <a:pt x="546410" y="1219561"/>
                  <a:pt x="0" y="673546"/>
                  <a:pt x="0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/>
              <a:t>Click icon to add picture</a:t>
            </a:r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B74F1F25-37F2-BB3C-CAA3-8AF4C406FD1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 bwMode="invGray">
          <a:xfrm>
            <a:off x="75548" y="246931"/>
            <a:ext cx="1817155" cy="691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254457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620C9F-1013-4B0A-9633-6F22882709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1601674"/>
            <a:ext cx="11118850" cy="559127"/>
          </a:xfrm>
        </p:spPr>
        <p:txBody>
          <a:bodyPr anchor="t" anchorCtr="0"/>
          <a:lstStyle>
            <a:lvl1pPr>
              <a:lnSpc>
                <a:spcPct val="90000"/>
              </a:lnSpc>
              <a:defRPr sz="4000">
                <a:solidFill>
                  <a:schemeClr val="tx2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grpSp>
        <p:nvGrpSpPr>
          <p:cNvPr id="67" name="Group 66">
            <a:extLst>
              <a:ext uri="{FF2B5EF4-FFF2-40B4-BE49-F238E27FC236}">
                <a16:creationId xmlns:a16="http://schemas.microsoft.com/office/drawing/2014/main" id="{00BB69D8-570D-EA94-1BF7-EB3BBCAAD0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ChangeAspect="1"/>
          </p:cNvGrpSpPr>
          <p:nvPr userDrawn="1"/>
        </p:nvGrpSpPr>
        <p:grpSpPr bwMode="gray">
          <a:xfrm>
            <a:off x="228600" y="3511756"/>
            <a:ext cx="11704320" cy="2926081"/>
            <a:chOff x="1196340" y="2508687"/>
            <a:chExt cx="10561320" cy="2640331"/>
          </a:xfrm>
        </p:grpSpPr>
        <p:sp>
          <p:nvSpPr>
            <p:cNvPr id="68" name="Freeform: Shape 67">
              <a:extLst>
                <a:ext uri="{FF2B5EF4-FFF2-40B4-BE49-F238E27FC236}">
                  <a16:creationId xmlns:a16="http://schemas.microsoft.com/office/drawing/2014/main" id="{F798754A-5374-8634-3049-49D53D5C3B28}"/>
                </a:ext>
              </a:extLst>
            </p:cNvPr>
            <p:cNvSpPr/>
            <p:nvPr/>
          </p:nvSpPr>
          <p:spPr bwMode="gray">
            <a:xfrm>
              <a:off x="1196340" y="2508689"/>
              <a:ext cx="880108" cy="880109"/>
            </a:xfrm>
            <a:custGeom>
              <a:avLst/>
              <a:gdLst>
                <a:gd name="connsiteX0" fmla="*/ 880108 w 880108"/>
                <a:gd name="connsiteY0" fmla="*/ 880109 h 880109"/>
                <a:gd name="connsiteX1" fmla="*/ 880108 w 880108"/>
                <a:gd name="connsiteY1" fmla="*/ 880109 h 880109"/>
                <a:gd name="connsiteX2" fmla="*/ 880108 w 880108"/>
                <a:gd name="connsiteY2" fmla="*/ 0 h 880109"/>
                <a:gd name="connsiteX3" fmla="*/ 0 w 880108"/>
                <a:gd name="connsiteY3" fmla="*/ 0 h 880109"/>
                <a:gd name="connsiteX4" fmla="*/ 0 w 880108"/>
                <a:gd name="connsiteY4" fmla="*/ 1 h 880109"/>
                <a:gd name="connsiteX5" fmla="*/ 880108 w 880108"/>
                <a:gd name="connsiteY5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880108" y="880109"/>
                  </a:moveTo>
                  <a:lnTo>
                    <a:pt x="880108" y="880109"/>
                  </a:lnTo>
                  <a:cubicBezTo>
                    <a:pt x="880108" y="880109"/>
                    <a:pt x="880108" y="0"/>
                    <a:pt x="880108" y="0"/>
                  </a:cubicBezTo>
                  <a:lnTo>
                    <a:pt x="0" y="0"/>
                  </a:lnTo>
                  <a:cubicBezTo>
                    <a:pt x="0" y="0"/>
                    <a:pt x="0" y="1"/>
                    <a:pt x="0" y="1"/>
                  </a:cubicBezTo>
                  <a:cubicBezTo>
                    <a:pt x="0" y="486071"/>
                    <a:pt x="394038" y="880109"/>
                    <a:pt x="880108" y="880109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9" name="Freeform: Shape 68">
              <a:extLst>
                <a:ext uri="{FF2B5EF4-FFF2-40B4-BE49-F238E27FC236}">
                  <a16:creationId xmlns:a16="http://schemas.microsoft.com/office/drawing/2014/main" id="{98CF393F-AEBD-0ACE-5FA6-C0516250BE06}"/>
                </a:ext>
              </a:extLst>
            </p:cNvPr>
            <p:cNvSpPr/>
            <p:nvPr/>
          </p:nvSpPr>
          <p:spPr bwMode="gray">
            <a:xfrm>
              <a:off x="2076450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0" name="Freeform: Shape 69">
              <a:extLst>
                <a:ext uri="{FF2B5EF4-FFF2-40B4-BE49-F238E27FC236}">
                  <a16:creationId xmlns:a16="http://schemas.microsoft.com/office/drawing/2014/main" id="{2E0685F6-B358-1036-9F72-89F75EA00EB2}"/>
                </a:ext>
              </a:extLst>
            </p:cNvPr>
            <p:cNvSpPr/>
            <p:nvPr/>
          </p:nvSpPr>
          <p:spPr bwMode="gray">
            <a:xfrm>
              <a:off x="1196340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1" name="Freeform: Shape 70">
              <a:extLst>
                <a:ext uri="{FF2B5EF4-FFF2-40B4-BE49-F238E27FC236}">
                  <a16:creationId xmlns:a16="http://schemas.microsoft.com/office/drawing/2014/main" id="{DAF74FDD-D20D-7567-2DDC-C98E3B03C1D8}"/>
                </a:ext>
              </a:extLst>
            </p:cNvPr>
            <p:cNvSpPr/>
            <p:nvPr/>
          </p:nvSpPr>
          <p:spPr bwMode="gray">
            <a:xfrm>
              <a:off x="1196340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2" name="Freeform: Shape 71">
              <a:extLst>
                <a:ext uri="{FF2B5EF4-FFF2-40B4-BE49-F238E27FC236}">
                  <a16:creationId xmlns:a16="http://schemas.microsoft.com/office/drawing/2014/main" id="{A82CC622-0DE3-2531-4D0B-4C224E8C7A1C}"/>
                </a:ext>
              </a:extLst>
            </p:cNvPr>
            <p:cNvSpPr/>
            <p:nvPr/>
          </p:nvSpPr>
          <p:spPr bwMode="gray">
            <a:xfrm rot="10800000">
              <a:off x="2956561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3" name="Freeform: Shape 72">
              <a:extLst>
                <a:ext uri="{FF2B5EF4-FFF2-40B4-BE49-F238E27FC236}">
                  <a16:creationId xmlns:a16="http://schemas.microsoft.com/office/drawing/2014/main" id="{20ABF046-8C2D-4773-6955-83FBDDFBDFEA}"/>
                </a:ext>
              </a:extLst>
            </p:cNvPr>
            <p:cNvSpPr/>
            <p:nvPr/>
          </p:nvSpPr>
          <p:spPr bwMode="gray">
            <a:xfrm rot="10800000">
              <a:off x="2956561" y="4268907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4" name="Freeform: Shape 73">
              <a:extLst>
                <a:ext uri="{FF2B5EF4-FFF2-40B4-BE49-F238E27FC236}">
                  <a16:creationId xmlns:a16="http://schemas.microsoft.com/office/drawing/2014/main" id="{B5BB9E59-A87F-4F01-E0A9-474F84D7E5C4}"/>
                </a:ext>
              </a:extLst>
            </p:cNvPr>
            <p:cNvSpPr/>
            <p:nvPr/>
          </p:nvSpPr>
          <p:spPr bwMode="gray">
            <a:xfrm>
              <a:off x="2076450" y="3388798"/>
              <a:ext cx="880109" cy="880109"/>
            </a:xfrm>
            <a:custGeom>
              <a:avLst/>
              <a:gdLst>
                <a:gd name="connsiteX0" fmla="*/ 441815 w 880109"/>
                <a:gd name="connsiteY0" fmla="*/ 0 h 880109"/>
                <a:gd name="connsiteX1" fmla="*/ 880109 w 880109"/>
                <a:gd name="connsiteY1" fmla="*/ 441815 h 880109"/>
                <a:gd name="connsiteX2" fmla="*/ 441815 w 880109"/>
                <a:gd name="connsiteY2" fmla="*/ 880109 h 880109"/>
                <a:gd name="connsiteX3" fmla="*/ 0 w 880109"/>
                <a:gd name="connsiteY3" fmla="*/ 441815 h 880109"/>
                <a:gd name="connsiteX4" fmla="*/ 441815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5" y="0"/>
                  </a:moveTo>
                  <a:cubicBezTo>
                    <a:pt x="682965" y="0"/>
                    <a:pt x="880109" y="197145"/>
                    <a:pt x="880109" y="441815"/>
                  </a:cubicBezTo>
                  <a:cubicBezTo>
                    <a:pt x="880109" y="682965"/>
                    <a:pt x="682965" y="880109"/>
                    <a:pt x="441815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41815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5" name="Freeform: Shape 74">
              <a:extLst>
                <a:ext uri="{FF2B5EF4-FFF2-40B4-BE49-F238E27FC236}">
                  <a16:creationId xmlns:a16="http://schemas.microsoft.com/office/drawing/2014/main" id="{AFA78024-6A44-D6E4-7D0C-42C7F6668C8E}"/>
                </a:ext>
              </a:extLst>
            </p:cNvPr>
            <p:cNvSpPr/>
            <p:nvPr/>
          </p:nvSpPr>
          <p:spPr bwMode="gray">
            <a:xfrm>
              <a:off x="5596890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5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5" y="0"/>
                    <a:pt x="880109" y="197145"/>
                    <a:pt x="880109" y="441815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6" name="Freeform: Shape 75">
              <a:extLst>
                <a:ext uri="{FF2B5EF4-FFF2-40B4-BE49-F238E27FC236}">
                  <a16:creationId xmlns:a16="http://schemas.microsoft.com/office/drawing/2014/main" id="{F9577B5F-7892-8943-8CE6-A565248D2863}"/>
                </a:ext>
              </a:extLst>
            </p:cNvPr>
            <p:cNvSpPr/>
            <p:nvPr/>
          </p:nvSpPr>
          <p:spPr bwMode="gray">
            <a:xfrm>
              <a:off x="5596891" y="2508687"/>
              <a:ext cx="880108" cy="880109"/>
            </a:xfrm>
            <a:custGeom>
              <a:avLst/>
              <a:gdLst>
                <a:gd name="connsiteX0" fmla="*/ 0 w 880108"/>
                <a:gd name="connsiteY0" fmla="*/ 0 h 880109"/>
                <a:gd name="connsiteX1" fmla="*/ 0 w 880108"/>
                <a:gd name="connsiteY1" fmla="*/ 0 h 880109"/>
                <a:gd name="connsiteX2" fmla="*/ 0 w 880108"/>
                <a:gd name="connsiteY2" fmla="*/ 880109 h 880109"/>
                <a:gd name="connsiteX3" fmla="*/ 880109 w 880108"/>
                <a:gd name="connsiteY3" fmla="*/ 880109 h 880109"/>
                <a:gd name="connsiteX4" fmla="*/ 880109 w 880108"/>
                <a:gd name="connsiteY4" fmla="*/ 880108 h 880109"/>
                <a:gd name="connsiteX5" fmla="*/ 0 w 880108"/>
                <a:gd name="connsiteY5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880109"/>
                    <a:pt x="0" y="880109"/>
                  </a:cubicBezTo>
                  <a:lnTo>
                    <a:pt x="880109" y="880109"/>
                  </a:lnTo>
                  <a:cubicBezTo>
                    <a:pt x="880109" y="880109"/>
                    <a:pt x="880109" y="880108"/>
                    <a:pt x="880109" y="880108"/>
                  </a:cubicBezTo>
                  <a:cubicBezTo>
                    <a:pt x="880109" y="394038"/>
                    <a:pt x="486070" y="0"/>
                    <a:pt x="0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7" name="Freeform: Shape 76">
              <a:extLst>
                <a:ext uri="{FF2B5EF4-FFF2-40B4-BE49-F238E27FC236}">
                  <a16:creationId xmlns:a16="http://schemas.microsoft.com/office/drawing/2014/main" id="{280C05AE-E59A-9A10-ADB7-B178B52F34DE}"/>
                </a:ext>
              </a:extLst>
            </p:cNvPr>
            <p:cNvSpPr/>
            <p:nvPr/>
          </p:nvSpPr>
          <p:spPr bwMode="gray">
            <a:xfrm rot="5400000">
              <a:off x="559689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8" name="Freeform: Shape 77">
              <a:extLst>
                <a:ext uri="{FF2B5EF4-FFF2-40B4-BE49-F238E27FC236}">
                  <a16:creationId xmlns:a16="http://schemas.microsoft.com/office/drawing/2014/main" id="{06082D24-076D-E818-EA1A-33336B4D4D2F}"/>
                </a:ext>
              </a:extLst>
            </p:cNvPr>
            <p:cNvSpPr/>
            <p:nvPr/>
          </p:nvSpPr>
          <p:spPr bwMode="gray">
            <a:xfrm rot="16200000">
              <a:off x="4716781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9" name="Freeform: Shape 78">
              <a:extLst>
                <a:ext uri="{FF2B5EF4-FFF2-40B4-BE49-F238E27FC236}">
                  <a16:creationId xmlns:a16="http://schemas.microsoft.com/office/drawing/2014/main" id="{F925D7EF-4B1B-C35E-C30D-49B44CAFDB79}"/>
                </a:ext>
              </a:extLst>
            </p:cNvPr>
            <p:cNvSpPr/>
            <p:nvPr/>
          </p:nvSpPr>
          <p:spPr bwMode="gray">
            <a:xfrm rot="16200000">
              <a:off x="383667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0" name="Freeform: Shape 79">
              <a:extLst>
                <a:ext uri="{FF2B5EF4-FFF2-40B4-BE49-F238E27FC236}">
                  <a16:creationId xmlns:a16="http://schemas.microsoft.com/office/drawing/2014/main" id="{553EC164-FE60-AB40-4669-C8C659BE7FBB}"/>
                </a:ext>
              </a:extLst>
            </p:cNvPr>
            <p:cNvSpPr/>
            <p:nvPr/>
          </p:nvSpPr>
          <p:spPr bwMode="gray">
            <a:xfrm rot="16200000">
              <a:off x="4276727" y="2948743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880111 w 1760219"/>
                <a:gd name="connsiteY1" fmla="*/ 0 h 880109"/>
                <a:gd name="connsiteX2" fmla="*/ 1760219 w 1760219"/>
                <a:gd name="connsiteY2" fmla="*/ 880108 h 880109"/>
                <a:gd name="connsiteX3" fmla="*/ 1760219 w 1760219"/>
                <a:gd name="connsiteY3" fmla="*/ 880109 h 880109"/>
                <a:gd name="connsiteX4" fmla="*/ 440054 w 1760219"/>
                <a:gd name="connsiteY4" fmla="*/ 880109 h 880109"/>
                <a:gd name="connsiteX5" fmla="*/ 0 w 1760219"/>
                <a:gd name="connsiteY5" fmla="*/ 440055 h 880109"/>
                <a:gd name="connsiteX6" fmla="*/ 0 w 1760219"/>
                <a:gd name="connsiteY6" fmla="*/ 440054 h 880109"/>
                <a:gd name="connsiteX7" fmla="*/ 440054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1" name="Freeform: Shape 80">
              <a:extLst>
                <a:ext uri="{FF2B5EF4-FFF2-40B4-BE49-F238E27FC236}">
                  <a16:creationId xmlns:a16="http://schemas.microsoft.com/office/drawing/2014/main" id="{44512434-7061-A9BB-A8CC-9ACC5239B81C}"/>
                </a:ext>
              </a:extLst>
            </p:cNvPr>
            <p:cNvSpPr/>
            <p:nvPr/>
          </p:nvSpPr>
          <p:spPr bwMode="gray">
            <a:xfrm rot="16200000">
              <a:off x="339661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2" name="Freeform: Shape 81">
              <a:extLst>
                <a:ext uri="{FF2B5EF4-FFF2-40B4-BE49-F238E27FC236}">
                  <a16:creationId xmlns:a16="http://schemas.microsoft.com/office/drawing/2014/main" id="{C697FAAD-A1B8-36C1-13B9-EBCCD37351C0}"/>
                </a:ext>
              </a:extLst>
            </p:cNvPr>
            <p:cNvSpPr/>
            <p:nvPr/>
          </p:nvSpPr>
          <p:spPr bwMode="gray">
            <a:xfrm>
              <a:off x="10877551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4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4" y="0"/>
                    <a:pt x="880109" y="197145"/>
                    <a:pt x="880109" y="441815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3" name="Freeform: Shape 82">
              <a:extLst>
                <a:ext uri="{FF2B5EF4-FFF2-40B4-BE49-F238E27FC236}">
                  <a16:creationId xmlns:a16="http://schemas.microsoft.com/office/drawing/2014/main" id="{EC680925-8846-DC88-EB32-5F644F08B7D9}"/>
                </a:ext>
              </a:extLst>
            </p:cNvPr>
            <p:cNvSpPr/>
            <p:nvPr/>
          </p:nvSpPr>
          <p:spPr bwMode="gray">
            <a:xfrm rot="5400000">
              <a:off x="1087755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4" name="Freeform: Shape 83">
              <a:extLst>
                <a:ext uri="{FF2B5EF4-FFF2-40B4-BE49-F238E27FC236}">
                  <a16:creationId xmlns:a16="http://schemas.microsoft.com/office/drawing/2014/main" id="{D27B94AB-9CC9-AB21-E346-4739D4041CF5}"/>
                </a:ext>
              </a:extLst>
            </p:cNvPr>
            <p:cNvSpPr/>
            <p:nvPr/>
          </p:nvSpPr>
          <p:spPr bwMode="gray">
            <a:xfrm rot="5400000">
              <a:off x="10877550" y="250868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5" name="Freeform: Shape 84">
              <a:extLst>
                <a:ext uri="{FF2B5EF4-FFF2-40B4-BE49-F238E27FC236}">
                  <a16:creationId xmlns:a16="http://schemas.microsoft.com/office/drawing/2014/main" id="{D9E8E285-93F2-03D8-4E0A-5076B009B3F0}"/>
                </a:ext>
              </a:extLst>
            </p:cNvPr>
            <p:cNvSpPr/>
            <p:nvPr/>
          </p:nvSpPr>
          <p:spPr bwMode="gray">
            <a:xfrm rot="16200000">
              <a:off x="9997441" y="426890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10 w 880109"/>
                <a:gd name="connsiteY1" fmla="*/ 0 h 880109"/>
                <a:gd name="connsiteX2" fmla="*/ 880110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10" y="0"/>
                  </a:lnTo>
                  <a:lnTo>
                    <a:pt x="880110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6" name="Freeform: Shape 85">
              <a:extLst>
                <a:ext uri="{FF2B5EF4-FFF2-40B4-BE49-F238E27FC236}">
                  <a16:creationId xmlns:a16="http://schemas.microsoft.com/office/drawing/2014/main" id="{CD906F03-AF8C-91D5-FFC4-B546DB08899A}"/>
                </a:ext>
              </a:extLst>
            </p:cNvPr>
            <p:cNvSpPr/>
            <p:nvPr/>
          </p:nvSpPr>
          <p:spPr bwMode="gray">
            <a:xfrm rot="16200000">
              <a:off x="911733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7" name="Freeform: Shape 86">
              <a:extLst>
                <a:ext uri="{FF2B5EF4-FFF2-40B4-BE49-F238E27FC236}">
                  <a16:creationId xmlns:a16="http://schemas.microsoft.com/office/drawing/2014/main" id="{36A37384-5FE4-FEE6-8B42-E08095430C34}"/>
                </a:ext>
              </a:extLst>
            </p:cNvPr>
            <p:cNvSpPr/>
            <p:nvPr/>
          </p:nvSpPr>
          <p:spPr bwMode="gray">
            <a:xfrm rot="16200000">
              <a:off x="9557387" y="2948743"/>
              <a:ext cx="1760218" cy="880109"/>
            </a:xfrm>
            <a:custGeom>
              <a:avLst/>
              <a:gdLst>
                <a:gd name="connsiteX0" fmla="*/ 440054 w 1760218"/>
                <a:gd name="connsiteY0" fmla="*/ 0 h 880109"/>
                <a:gd name="connsiteX1" fmla="*/ 880111 w 1760218"/>
                <a:gd name="connsiteY1" fmla="*/ 0 h 880109"/>
                <a:gd name="connsiteX2" fmla="*/ 1760219 w 1760218"/>
                <a:gd name="connsiteY2" fmla="*/ 880108 h 880109"/>
                <a:gd name="connsiteX3" fmla="*/ 1760219 w 1760218"/>
                <a:gd name="connsiteY3" fmla="*/ 880109 h 880109"/>
                <a:gd name="connsiteX4" fmla="*/ 440054 w 1760218"/>
                <a:gd name="connsiteY4" fmla="*/ 880109 h 880109"/>
                <a:gd name="connsiteX5" fmla="*/ 0 w 1760218"/>
                <a:gd name="connsiteY5" fmla="*/ 440055 h 880109"/>
                <a:gd name="connsiteX6" fmla="*/ 0 w 1760218"/>
                <a:gd name="connsiteY6" fmla="*/ 440054 h 880109"/>
                <a:gd name="connsiteX7" fmla="*/ 440054 w 1760218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8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8" name="Freeform: Shape 87">
              <a:extLst>
                <a:ext uri="{FF2B5EF4-FFF2-40B4-BE49-F238E27FC236}">
                  <a16:creationId xmlns:a16="http://schemas.microsoft.com/office/drawing/2014/main" id="{04D1D56F-28E5-DA69-557E-C3D730880819}"/>
                </a:ext>
              </a:extLst>
            </p:cNvPr>
            <p:cNvSpPr/>
            <p:nvPr/>
          </p:nvSpPr>
          <p:spPr bwMode="gray">
            <a:xfrm rot="16200000">
              <a:off x="867727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9" name="Freeform: Shape 88">
              <a:extLst>
                <a:ext uri="{FF2B5EF4-FFF2-40B4-BE49-F238E27FC236}">
                  <a16:creationId xmlns:a16="http://schemas.microsoft.com/office/drawing/2014/main" id="{CC364072-9CB5-CC82-39A2-EA20571AF59E}"/>
                </a:ext>
              </a:extLst>
            </p:cNvPr>
            <p:cNvSpPr/>
            <p:nvPr/>
          </p:nvSpPr>
          <p:spPr bwMode="gray">
            <a:xfrm>
              <a:off x="8237223" y="2508689"/>
              <a:ext cx="880109" cy="880109"/>
            </a:xfrm>
            <a:custGeom>
              <a:avLst/>
              <a:gdLst>
                <a:gd name="connsiteX0" fmla="*/ 441814 w 880109"/>
                <a:gd name="connsiteY0" fmla="*/ 0 h 880109"/>
                <a:gd name="connsiteX1" fmla="*/ 880109 w 880109"/>
                <a:gd name="connsiteY1" fmla="*/ 441815 h 880109"/>
                <a:gd name="connsiteX2" fmla="*/ 441814 w 880109"/>
                <a:gd name="connsiteY2" fmla="*/ 880109 h 880109"/>
                <a:gd name="connsiteX3" fmla="*/ 0 w 880109"/>
                <a:gd name="connsiteY3" fmla="*/ 441815 h 880109"/>
                <a:gd name="connsiteX4" fmla="*/ 441814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4" y="0"/>
                  </a:moveTo>
                  <a:cubicBezTo>
                    <a:pt x="682965" y="0"/>
                    <a:pt x="880109" y="197144"/>
                    <a:pt x="880109" y="441815"/>
                  </a:cubicBezTo>
                  <a:cubicBezTo>
                    <a:pt x="880109" y="682965"/>
                    <a:pt x="682965" y="880109"/>
                    <a:pt x="44181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4"/>
                    <a:pt x="197144" y="0"/>
                    <a:pt x="44181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0" name="Freeform: Shape 89">
              <a:extLst>
                <a:ext uri="{FF2B5EF4-FFF2-40B4-BE49-F238E27FC236}">
                  <a16:creationId xmlns:a16="http://schemas.microsoft.com/office/drawing/2014/main" id="{37D52650-6CC6-DC7D-C54A-45BB7B9993AD}"/>
                </a:ext>
              </a:extLst>
            </p:cNvPr>
            <p:cNvSpPr/>
            <p:nvPr/>
          </p:nvSpPr>
          <p:spPr bwMode="gray">
            <a:xfrm>
              <a:off x="6477003" y="2508689"/>
              <a:ext cx="880109" cy="880108"/>
            </a:xfrm>
            <a:custGeom>
              <a:avLst/>
              <a:gdLst>
                <a:gd name="connsiteX0" fmla="*/ 0 w 880109"/>
                <a:gd name="connsiteY0" fmla="*/ 880108 h 880108"/>
                <a:gd name="connsiteX1" fmla="*/ 0 w 880109"/>
                <a:gd name="connsiteY1" fmla="*/ 880108 h 880108"/>
                <a:gd name="connsiteX2" fmla="*/ 880109 w 880109"/>
                <a:gd name="connsiteY2" fmla="*/ 880108 h 880108"/>
                <a:gd name="connsiteX3" fmla="*/ 880109 w 880109"/>
                <a:gd name="connsiteY3" fmla="*/ 0 h 880108"/>
                <a:gd name="connsiteX4" fmla="*/ 880108 w 880109"/>
                <a:gd name="connsiteY4" fmla="*/ 0 h 880108"/>
                <a:gd name="connsiteX5" fmla="*/ 0 w 880109"/>
                <a:gd name="connsiteY5" fmla="*/ 880108 h 8801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9" h="880108">
                  <a:moveTo>
                    <a:pt x="0" y="880108"/>
                  </a:moveTo>
                  <a:lnTo>
                    <a:pt x="0" y="880108"/>
                  </a:lnTo>
                  <a:lnTo>
                    <a:pt x="880109" y="880108"/>
                  </a:lnTo>
                  <a:cubicBezTo>
                    <a:pt x="880109" y="880108"/>
                    <a:pt x="880109" y="0"/>
                    <a:pt x="880109" y="0"/>
                  </a:cubicBezTo>
                  <a:lnTo>
                    <a:pt x="880108" y="0"/>
                  </a:lnTo>
                  <a:cubicBezTo>
                    <a:pt x="394038" y="0"/>
                    <a:pt x="0" y="394038"/>
                    <a:pt x="0" y="880108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1" name="Freeform: Shape 90">
              <a:extLst>
                <a:ext uri="{FF2B5EF4-FFF2-40B4-BE49-F238E27FC236}">
                  <a16:creationId xmlns:a16="http://schemas.microsoft.com/office/drawing/2014/main" id="{E9DF972B-ACBC-D4CE-3609-AFCD89D57E5E}"/>
                </a:ext>
              </a:extLst>
            </p:cNvPr>
            <p:cNvSpPr/>
            <p:nvPr/>
          </p:nvSpPr>
          <p:spPr bwMode="gray">
            <a:xfrm>
              <a:off x="7357113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2" name="Freeform: Shape 91">
              <a:extLst>
                <a:ext uri="{FF2B5EF4-FFF2-40B4-BE49-F238E27FC236}">
                  <a16:creationId xmlns:a16="http://schemas.microsoft.com/office/drawing/2014/main" id="{8B064B64-FCFA-7CAC-CA6F-99F9F101DE30}"/>
                </a:ext>
              </a:extLst>
            </p:cNvPr>
            <p:cNvSpPr/>
            <p:nvPr/>
          </p:nvSpPr>
          <p:spPr bwMode="gray">
            <a:xfrm>
              <a:off x="2956561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3" name="Freeform: Shape 92">
              <a:extLst>
                <a:ext uri="{FF2B5EF4-FFF2-40B4-BE49-F238E27FC236}">
                  <a16:creationId xmlns:a16="http://schemas.microsoft.com/office/drawing/2014/main" id="{02AFA9B6-3AF4-67CB-DB8A-6076AC2F2398}"/>
                </a:ext>
              </a:extLst>
            </p:cNvPr>
            <p:cNvSpPr/>
            <p:nvPr/>
          </p:nvSpPr>
          <p:spPr bwMode="gray">
            <a:xfrm rot="10800000">
              <a:off x="8237224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4" name="Freeform: Shape 93">
              <a:extLst>
                <a:ext uri="{FF2B5EF4-FFF2-40B4-BE49-F238E27FC236}">
                  <a16:creationId xmlns:a16="http://schemas.microsoft.com/office/drawing/2014/main" id="{0BC148A0-C738-2B5B-4E78-E894DF1A81F7}"/>
                </a:ext>
              </a:extLst>
            </p:cNvPr>
            <p:cNvSpPr/>
            <p:nvPr/>
          </p:nvSpPr>
          <p:spPr bwMode="gray">
            <a:xfrm rot="10800000">
              <a:off x="8237224" y="426890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5" name="Freeform: Shape 94">
              <a:extLst>
                <a:ext uri="{FF2B5EF4-FFF2-40B4-BE49-F238E27FC236}">
                  <a16:creationId xmlns:a16="http://schemas.microsoft.com/office/drawing/2014/main" id="{AAF5A0DE-712E-81C1-BCFC-73511C8A88E4}"/>
                </a:ext>
              </a:extLst>
            </p:cNvPr>
            <p:cNvSpPr/>
            <p:nvPr/>
          </p:nvSpPr>
          <p:spPr bwMode="gray">
            <a:xfrm rot="10800000">
              <a:off x="6477003" y="3388798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440054 w 1760219"/>
                <a:gd name="connsiteY3" fmla="*/ 880109 h 880109"/>
                <a:gd name="connsiteX4" fmla="*/ 0 w 1760219"/>
                <a:gd name="connsiteY4" fmla="*/ 440055 h 880109"/>
                <a:gd name="connsiteX5" fmla="*/ 0 w 1760219"/>
                <a:gd name="connsiteY5" fmla="*/ 440054 h 880109"/>
                <a:gd name="connsiteX6" fmla="*/ 440054 w 176021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6" name="Freeform: Shape 95">
              <a:extLst>
                <a:ext uri="{FF2B5EF4-FFF2-40B4-BE49-F238E27FC236}">
                  <a16:creationId xmlns:a16="http://schemas.microsoft.com/office/drawing/2014/main" id="{3FC39535-9FEF-A19F-7D19-F9F60CE84E05}"/>
                </a:ext>
              </a:extLst>
            </p:cNvPr>
            <p:cNvSpPr/>
            <p:nvPr/>
          </p:nvSpPr>
          <p:spPr bwMode="gray">
            <a:xfrm rot="10800000">
              <a:off x="6477003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20 w 1760219"/>
                <a:gd name="connsiteY1" fmla="*/ 0 h 880109"/>
                <a:gd name="connsiteX2" fmla="*/ 1760220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20" y="0"/>
                  </a:lnTo>
                  <a:lnTo>
                    <a:pt x="1760220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71335570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F6F35E43-2AB2-8DDE-13F6-EBF936B64C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 sz="3200" b="1" i="0" kern="1200" spc="0" baseline="0" dirty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C86E5CF-47A3-FCA8-5920-D57E5FF4A22D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231775" y="1335024"/>
            <a:ext cx="11739563" cy="4762500"/>
          </a:xfrm>
          <a:prstGeom prst="rect">
            <a:avLst/>
          </a:prstGeom>
        </p:spPr>
        <p:txBody>
          <a:bodyPr lIns="0" tIns="0" rIns="0"/>
          <a:lstStyle>
            <a:lvl1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1pPr>
            <a:lvl3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 sz="2200"/>
            </a:lvl3pPr>
            <a:lvl4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4pPr>
            <a:lvl5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2"/>
            <a:r>
              <a:rPr lang="en-US"/>
              <a:t>Second level</a:t>
            </a:r>
          </a:p>
          <a:p>
            <a:pPr lvl="3"/>
            <a:r>
              <a:rPr lang="en-US"/>
              <a:t>Third level</a:t>
            </a:r>
          </a:p>
          <a:p>
            <a:pPr lvl="4"/>
            <a:r>
              <a:rPr lang="en-US"/>
              <a:t>Fourth level</a:t>
            </a:r>
          </a:p>
        </p:txBody>
      </p:sp>
      <p:sp>
        <p:nvSpPr>
          <p:cNvPr id="2" name="Content Placeholder 25">
            <a:extLst>
              <a:ext uri="{FF2B5EF4-FFF2-40B4-BE49-F238E27FC236}">
                <a16:creationId xmlns:a16="http://schemas.microsoft.com/office/drawing/2014/main" id="{7FC6F2BA-FD35-F5AC-BEFE-69C1A5ACB1B2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1712199" y="6302375"/>
            <a:ext cx="7812290" cy="327025"/>
          </a:xfrm>
        </p:spPr>
        <p:txBody>
          <a:bodyPr anchor="b"/>
          <a:lstStyle>
            <a:lvl1pPr marL="0" indent="0">
              <a:buFontTx/>
              <a:buNone/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eaLnBrk="1" hangingPunct="1">
              <a:defRPr/>
            </a:pPr>
            <a:r>
              <a:rPr lang="en-US" altLang="en-US" sz="1000" b="0" spc="-10">
                <a:latin typeface="Poppins" pitchFamily="2" charset="77"/>
                <a:cs typeface="Poppins" pitchFamily="2" charset="77"/>
              </a:rPr>
              <a:t>References 10px (1.0 Line Spacing)</a:t>
            </a:r>
            <a:br>
              <a:rPr lang="en-US" altLang="en-US" sz="1000" b="0">
                <a:latin typeface="Poppins" pitchFamily="2" charset="77"/>
                <a:cs typeface="Poppins" pitchFamily="2" charset="77"/>
              </a:rPr>
            </a:br>
            <a:r>
              <a:rPr lang="en-US" altLang="en-US" sz="1000" b="0">
                <a:latin typeface="Poppins" pitchFamily="2" charset="77"/>
                <a:cs typeface="Poppins" pitchFamily="2" charset="77"/>
              </a:rPr>
              <a:t>Text anchor point set to “Bottom”</a:t>
            </a:r>
          </a:p>
        </p:txBody>
      </p:sp>
    </p:spTree>
    <p:extLst>
      <p:ext uri="{BB962C8B-B14F-4D97-AF65-F5344CB8AC3E}">
        <p14:creationId xmlns:p14="http://schemas.microsoft.com/office/powerpoint/2010/main" val="2345918186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AC00FE2F-64A2-0B92-CF57-585A0A2026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1335024"/>
            <a:ext cx="5644122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1pPr>
            <a:lvl3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 sz="2200"/>
            </a:lvl3pPr>
            <a:lvl4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4pPr>
            <a:lvl5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2"/>
            <a:r>
              <a:rPr lang="en-US"/>
              <a:t>Second level</a:t>
            </a:r>
          </a:p>
          <a:p>
            <a:pPr lvl="3"/>
            <a:r>
              <a:rPr lang="en-US"/>
              <a:t>Third level</a:t>
            </a:r>
          </a:p>
          <a:p>
            <a:pPr lvl="4"/>
            <a:r>
              <a:rPr lang="en-US"/>
              <a:t>Fourth level</a:t>
            </a:r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3318B1CC-E51B-F302-EC27-AF82B0946833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6327216" y="1335810"/>
            <a:ext cx="5644122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1pPr>
            <a:lvl3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3pPr>
            <a:lvl4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4pPr>
            <a:lvl5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2"/>
            <a:r>
              <a:rPr lang="en-US"/>
              <a:t>Second level</a:t>
            </a:r>
          </a:p>
          <a:p>
            <a:pPr lvl="3"/>
            <a:r>
              <a:rPr lang="en-US"/>
              <a:t>Third level</a:t>
            </a:r>
          </a:p>
          <a:p>
            <a:pPr lvl="4"/>
            <a:r>
              <a:rPr lang="en-US"/>
              <a:t>Fourth level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7EB6E2BD-5D36-8ED0-EDB6-90956D53C8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 lIns="0" tIns="0" rIns="0" bIns="0" rtlCol="0" anchor="ctr" anchorCtr="0">
            <a:spAutoFit/>
          </a:bodyPr>
          <a:lstStyle>
            <a:lvl1pPr>
              <a:defRPr lang="en-US" dirty="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4" name="Content Placeholder 25">
            <a:extLst>
              <a:ext uri="{FF2B5EF4-FFF2-40B4-BE49-F238E27FC236}">
                <a16:creationId xmlns:a16="http://schemas.microsoft.com/office/drawing/2014/main" id="{F243B70D-DAB7-B6CA-71ED-CFE6419D473F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1712199" y="6302375"/>
            <a:ext cx="7812290" cy="327025"/>
          </a:xfrm>
        </p:spPr>
        <p:txBody>
          <a:bodyPr anchor="b"/>
          <a:lstStyle>
            <a:lvl1pPr marL="0" indent="0">
              <a:buFontTx/>
              <a:buNone/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eaLnBrk="1" hangingPunct="1">
              <a:defRPr/>
            </a:pPr>
            <a:r>
              <a:rPr lang="en-US" altLang="en-US" sz="1000" b="0" spc="-10">
                <a:latin typeface="Poppins" pitchFamily="2" charset="77"/>
                <a:cs typeface="Poppins" pitchFamily="2" charset="77"/>
              </a:rPr>
              <a:t>References 10px (1.0 Line Spacing)</a:t>
            </a:r>
            <a:br>
              <a:rPr lang="en-US" altLang="en-US" sz="1000" b="0">
                <a:latin typeface="Poppins" pitchFamily="2" charset="77"/>
                <a:cs typeface="Poppins" pitchFamily="2" charset="77"/>
              </a:rPr>
            </a:br>
            <a:r>
              <a:rPr lang="en-US" altLang="en-US" sz="1000" b="0">
                <a:latin typeface="Poppins" pitchFamily="2" charset="77"/>
                <a:cs typeface="Poppins" pitchFamily="2" charset="77"/>
              </a:rPr>
              <a:t>Text anchor point set to “Bottom”</a:t>
            </a:r>
          </a:p>
        </p:txBody>
      </p:sp>
    </p:spTree>
    <p:extLst>
      <p:ext uri="{BB962C8B-B14F-4D97-AF65-F5344CB8AC3E}">
        <p14:creationId xmlns:p14="http://schemas.microsoft.com/office/powerpoint/2010/main" val="2104939307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id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877E1A-9D3F-45A6-B321-84A1AE6716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1600200"/>
            <a:ext cx="3584177" cy="2462050"/>
          </a:xfrm>
        </p:spPr>
        <p:txBody>
          <a:bodyPr rIns="36576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09074B5-2CCD-AA2E-08C0-6BF706B7828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6"/>
            <a:ext cx="2941638" cy="1780124"/>
          </a:xfrm>
          <a:prstGeom prst="rect">
            <a:avLst/>
          </a:prstGeo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231775" indent="-231775"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sz="1200"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0DA92B2D-0E0D-0F23-9E0B-DE83A0727FF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964035" y="2249392"/>
            <a:ext cx="6858000" cy="3016291"/>
          </a:xfrm>
          <a:prstGeom prst="rect">
            <a:avLst/>
          </a:prstGeo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18076497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ide and Content Si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877E1A-9D3F-45A6-B321-84A1AE6716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1600200"/>
            <a:ext cx="3584177" cy="2468880"/>
          </a:xfrm>
        </p:spPr>
        <p:txBody>
          <a:bodyPr rIns="36576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09074B5-2CCD-AA2E-08C0-6BF706B7828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7"/>
            <a:ext cx="2941638" cy="1780123"/>
          </a:xfrm>
          <a:prstGeom prst="rect">
            <a:avLst/>
          </a:prstGeo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227013" indent="-227013">
              <a:lnSpc>
                <a:spcPct val="100000"/>
              </a:lnSpc>
              <a:defRPr sz="1200"/>
            </a:lvl2pPr>
            <a:lvl3pPr>
              <a:lnSpc>
                <a:spcPct val="100000"/>
              </a:lnSpc>
              <a:defRPr sz="1200"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0DA92B2D-0E0D-0F23-9E0B-DE83A0727FF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964035" y="2249393"/>
            <a:ext cx="2242008" cy="1371600"/>
          </a:xfrm>
          <a:prstGeom prst="rect">
            <a:avLst/>
          </a:prstGeom>
        </p:spPr>
        <p:txBody>
          <a:bodyPr/>
          <a:lstStyle>
            <a:lvl1pPr>
              <a:spcAft>
                <a:spcPts val="0"/>
              </a:spcAft>
              <a:defRPr sz="2800">
                <a:latin typeface="Poppins Light" panose="00000400000000000000" pitchFamily="2" charset="0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lvl="0"/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710DF8A7-F4B0-04BE-FE0E-99CE43BCD2B0}"/>
              </a:ext>
            </a:extLst>
          </p:cNvPr>
          <p:cNvSpPr>
            <a:spLocks noGrp="1"/>
          </p:cNvSpPr>
          <p:nvPr>
            <p:ph idx="14" hasCustomPrompt="1"/>
          </p:nvPr>
        </p:nvSpPr>
        <p:spPr>
          <a:xfrm>
            <a:off x="7315200" y="2249393"/>
            <a:ext cx="2242008" cy="1371600"/>
          </a:xfrm>
          <a:prstGeom prst="rect">
            <a:avLst/>
          </a:prstGeo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4392FAA5-17AD-4C10-BF2B-C62C39174BEE}"/>
              </a:ext>
            </a:extLst>
          </p:cNvPr>
          <p:cNvSpPr>
            <a:spLocks noGrp="1"/>
          </p:cNvSpPr>
          <p:nvPr>
            <p:ph idx="15" hasCustomPrompt="1"/>
          </p:nvPr>
        </p:nvSpPr>
        <p:spPr>
          <a:xfrm>
            <a:off x="9718915" y="2249393"/>
            <a:ext cx="2242008" cy="1371600"/>
          </a:xfrm>
          <a:prstGeom prst="rect">
            <a:avLst/>
          </a:prstGeo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C8F5EF31-3AB9-906C-4F68-D86C1816854A}"/>
              </a:ext>
            </a:extLst>
          </p:cNvPr>
          <p:cNvSpPr>
            <a:spLocks noGrp="1"/>
          </p:cNvSpPr>
          <p:nvPr>
            <p:ph idx="16" hasCustomPrompt="1"/>
          </p:nvPr>
        </p:nvSpPr>
        <p:spPr>
          <a:xfrm>
            <a:off x="4963659" y="3894084"/>
            <a:ext cx="2252423" cy="1371600"/>
          </a:xfrm>
          <a:prstGeom prst="rect">
            <a:avLst/>
          </a:prstGeo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3B4D3F5B-C5DE-0117-B8B0-1EEE71B0C5AF}"/>
              </a:ext>
            </a:extLst>
          </p:cNvPr>
          <p:cNvSpPr>
            <a:spLocks noGrp="1"/>
          </p:cNvSpPr>
          <p:nvPr>
            <p:ph idx="17" hasCustomPrompt="1"/>
          </p:nvPr>
        </p:nvSpPr>
        <p:spPr>
          <a:xfrm>
            <a:off x="7315199" y="3894084"/>
            <a:ext cx="2252423" cy="1371600"/>
          </a:xfrm>
          <a:prstGeom prst="rect">
            <a:avLst/>
          </a:prstGeo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9F09A0AC-A63F-CB62-FDDB-F000E3FA55E6}"/>
              </a:ext>
            </a:extLst>
          </p:cNvPr>
          <p:cNvSpPr>
            <a:spLocks noGrp="1"/>
          </p:cNvSpPr>
          <p:nvPr>
            <p:ph idx="18" hasCustomPrompt="1"/>
          </p:nvPr>
        </p:nvSpPr>
        <p:spPr>
          <a:xfrm>
            <a:off x="9718914" y="3894084"/>
            <a:ext cx="2252423" cy="1371600"/>
          </a:xfrm>
          <a:prstGeom prst="rect">
            <a:avLst/>
          </a:prstGeo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13913139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id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6D15C742-79CF-3831-919D-328A98C5B5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1600200"/>
            <a:ext cx="2942886" cy="2462050"/>
          </a:xfrm>
        </p:spPr>
        <p:txBody>
          <a:bodyPr rIns="0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1FF39629-31A3-FC61-B6BA-74F8B32333B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6"/>
            <a:ext cx="2941638" cy="1780124"/>
          </a:xfrm>
          <a:prstGeom prst="rect">
            <a:avLst/>
          </a:prstGeo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0" indent="0">
              <a:lnSpc>
                <a:spcPct val="100000"/>
              </a:lnSpc>
              <a:buNone/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901629138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ide and Content Tw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6D15C742-79CF-3831-919D-328A98C5B5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1051560"/>
            <a:ext cx="2942886" cy="1063713"/>
          </a:xfrm>
        </p:spPr>
        <p:txBody>
          <a:bodyPr rIns="0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1FF39629-31A3-FC61-B6BA-74F8B32333B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6" y="2275637"/>
            <a:ext cx="2103120" cy="1188720"/>
          </a:xfrm>
          <a:prstGeom prst="rect">
            <a:avLst/>
          </a:prstGeo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0" indent="0">
              <a:lnSpc>
                <a:spcPct val="100000"/>
              </a:lnSpc>
              <a:buNone/>
              <a:defRPr lang="en-US" sz="14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lang="en-US" sz="14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5C821554-0648-2B5A-B7D5-E085E0B776DB}"/>
              </a:ext>
            </a:extLst>
          </p:cNvPr>
          <p:cNvSpPr>
            <a:spLocks noGrp="1"/>
          </p:cNvSpPr>
          <p:nvPr>
            <p:ph type="body" idx="15" hasCustomPrompt="1"/>
          </p:nvPr>
        </p:nvSpPr>
        <p:spPr>
          <a:xfrm>
            <a:off x="3789778" y="1635213"/>
            <a:ext cx="3474720" cy="457200"/>
          </a:xfrm>
          <a:prstGeom prst="rect">
            <a:avLst/>
          </a:prstGeom>
        </p:spPr>
        <p:txBody>
          <a:bodyPr anchor="t" anchorCtr="0"/>
          <a:lstStyle>
            <a:lvl1pPr marL="0" indent="0">
              <a:buNone/>
              <a:defRPr lang="en-US" sz="1200" b="1" kern="1200" cap="all" spc="220" baseline="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styles</a:t>
            </a:r>
          </a:p>
        </p:txBody>
      </p:sp>
      <p:sp>
        <p:nvSpPr>
          <p:cNvPr id="11" name="Text Placeholder 4">
            <a:extLst>
              <a:ext uri="{FF2B5EF4-FFF2-40B4-BE49-F238E27FC236}">
                <a16:creationId xmlns:a16="http://schemas.microsoft.com/office/drawing/2014/main" id="{6961B0DA-3841-17BE-67C8-91826EB46F4F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8538963" y="1635213"/>
            <a:ext cx="3474720" cy="457200"/>
          </a:xfrm>
          <a:prstGeom prst="rect">
            <a:avLst/>
          </a:prstGeom>
        </p:spPr>
        <p:txBody>
          <a:bodyPr anchor="t" anchorCtr="0"/>
          <a:lstStyle>
            <a:lvl1pPr marL="0" indent="0">
              <a:buNone/>
              <a:defRPr lang="en-US" sz="1200" b="1" kern="1200" cap="all" spc="220" baseline="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/>
              <a:t>Click to edit Master styles</a:t>
            </a:r>
          </a:p>
        </p:txBody>
      </p:sp>
    </p:spTree>
    <p:extLst>
      <p:ext uri="{BB962C8B-B14F-4D97-AF65-F5344CB8AC3E}">
        <p14:creationId xmlns:p14="http://schemas.microsoft.com/office/powerpoint/2010/main" val="2071128924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Closing - Black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7BC9E5-5C0A-43D4-8EC3-3D19A061040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037216" y="1149678"/>
            <a:ext cx="4184072" cy="893180"/>
          </a:xfrm>
        </p:spPr>
        <p:txBody>
          <a:bodyPr anchor="t" anchorCtr="0">
            <a:noAutofit/>
          </a:bodyPr>
          <a:lstStyle>
            <a:lvl1pPr algn="ctr">
              <a:lnSpc>
                <a:spcPct val="90000"/>
              </a:lnSpc>
              <a:defRPr sz="6600">
                <a:solidFill>
                  <a:schemeClr val="bg2"/>
                </a:solidFill>
              </a:defRPr>
            </a:lvl1pPr>
          </a:lstStyle>
          <a:p>
            <a:r>
              <a:rPr lang="en-US"/>
              <a:t>Thank you.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585C169-6272-457A-8024-7D541A007B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8601" y="1716991"/>
            <a:ext cx="3470564" cy="1629251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50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B367EEC6-554F-5007-918F-925B2BA9122F}"/>
              </a:ext>
            </a:extLst>
          </p:cNvPr>
          <p:cNvCxnSpPr/>
          <p:nvPr userDrawn="1"/>
        </p:nvCxnSpPr>
        <p:spPr>
          <a:xfrm>
            <a:off x="228601" y="1377927"/>
            <a:ext cx="3470564" cy="0"/>
          </a:xfrm>
          <a:prstGeom prst="line">
            <a:avLst/>
          </a:prstGeom>
          <a:ln w="635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5">
            <a:extLst>
              <a:ext uri="{FF2B5EF4-FFF2-40B4-BE49-F238E27FC236}">
                <a16:creationId xmlns:a16="http://schemas.microsoft.com/office/drawing/2014/main" id="{B62F75A0-70A4-4DC7-CCA3-10B329EC28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ChangeAspect="1"/>
          </p:cNvGrpSpPr>
          <p:nvPr userDrawn="1"/>
        </p:nvGrpSpPr>
        <p:grpSpPr bwMode="gray">
          <a:xfrm>
            <a:off x="228600" y="3511756"/>
            <a:ext cx="11704320" cy="2926081"/>
            <a:chOff x="1196340" y="2508687"/>
            <a:chExt cx="10561320" cy="2640331"/>
          </a:xfrm>
          <a:solidFill>
            <a:srgbClr val="1E1E1E"/>
          </a:solidFill>
        </p:grpSpPr>
        <p:sp>
          <p:nvSpPr>
            <p:cNvPr id="8" name="Freeform: Shape 67">
              <a:extLst>
                <a:ext uri="{FF2B5EF4-FFF2-40B4-BE49-F238E27FC236}">
                  <a16:creationId xmlns:a16="http://schemas.microsoft.com/office/drawing/2014/main" id="{E42E3C8F-A535-F031-7531-3F96A58B7113}"/>
                </a:ext>
              </a:extLst>
            </p:cNvPr>
            <p:cNvSpPr/>
            <p:nvPr/>
          </p:nvSpPr>
          <p:spPr bwMode="gray">
            <a:xfrm>
              <a:off x="1196340" y="2508689"/>
              <a:ext cx="880108" cy="880109"/>
            </a:xfrm>
            <a:custGeom>
              <a:avLst/>
              <a:gdLst>
                <a:gd name="connsiteX0" fmla="*/ 880108 w 880108"/>
                <a:gd name="connsiteY0" fmla="*/ 880109 h 880109"/>
                <a:gd name="connsiteX1" fmla="*/ 880108 w 880108"/>
                <a:gd name="connsiteY1" fmla="*/ 880109 h 880109"/>
                <a:gd name="connsiteX2" fmla="*/ 880108 w 880108"/>
                <a:gd name="connsiteY2" fmla="*/ 0 h 880109"/>
                <a:gd name="connsiteX3" fmla="*/ 0 w 880108"/>
                <a:gd name="connsiteY3" fmla="*/ 0 h 880109"/>
                <a:gd name="connsiteX4" fmla="*/ 0 w 880108"/>
                <a:gd name="connsiteY4" fmla="*/ 1 h 880109"/>
                <a:gd name="connsiteX5" fmla="*/ 880108 w 880108"/>
                <a:gd name="connsiteY5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880108" y="880109"/>
                  </a:moveTo>
                  <a:lnTo>
                    <a:pt x="880108" y="880109"/>
                  </a:lnTo>
                  <a:cubicBezTo>
                    <a:pt x="880108" y="880109"/>
                    <a:pt x="880108" y="0"/>
                    <a:pt x="880108" y="0"/>
                  </a:cubicBezTo>
                  <a:lnTo>
                    <a:pt x="0" y="0"/>
                  </a:lnTo>
                  <a:cubicBezTo>
                    <a:pt x="0" y="0"/>
                    <a:pt x="0" y="1"/>
                    <a:pt x="0" y="1"/>
                  </a:cubicBezTo>
                  <a:cubicBezTo>
                    <a:pt x="0" y="486071"/>
                    <a:pt x="394038" y="880109"/>
                    <a:pt x="880108" y="880109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" name="Freeform: Shape 68">
              <a:extLst>
                <a:ext uri="{FF2B5EF4-FFF2-40B4-BE49-F238E27FC236}">
                  <a16:creationId xmlns:a16="http://schemas.microsoft.com/office/drawing/2014/main" id="{6CD99D30-92CE-FBCD-6FCC-AB2BF8AAEA53}"/>
                </a:ext>
              </a:extLst>
            </p:cNvPr>
            <p:cNvSpPr/>
            <p:nvPr/>
          </p:nvSpPr>
          <p:spPr bwMode="gray">
            <a:xfrm>
              <a:off x="2076450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" name="Freeform: Shape 69">
              <a:extLst>
                <a:ext uri="{FF2B5EF4-FFF2-40B4-BE49-F238E27FC236}">
                  <a16:creationId xmlns:a16="http://schemas.microsoft.com/office/drawing/2014/main" id="{4B957C82-91E0-A2BF-23F3-B6723E7F3390}"/>
                </a:ext>
              </a:extLst>
            </p:cNvPr>
            <p:cNvSpPr/>
            <p:nvPr/>
          </p:nvSpPr>
          <p:spPr bwMode="gray">
            <a:xfrm>
              <a:off x="1196340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" name="Freeform: Shape 70">
              <a:extLst>
                <a:ext uri="{FF2B5EF4-FFF2-40B4-BE49-F238E27FC236}">
                  <a16:creationId xmlns:a16="http://schemas.microsoft.com/office/drawing/2014/main" id="{1144DE8D-C3A4-08D5-0CC8-37C914FE9E9A}"/>
                </a:ext>
              </a:extLst>
            </p:cNvPr>
            <p:cNvSpPr/>
            <p:nvPr/>
          </p:nvSpPr>
          <p:spPr bwMode="gray">
            <a:xfrm>
              <a:off x="1196340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" name="Freeform: Shape 71">
              <a:extLst>
                <a:ext uri="{FF2B5EF4-FFF2-40B4-BE49-F238E27FC236}">
                  <a16:creationId xmlns:a16="http://schemas.microsoft.com/office/drawing/2014/main" id="{4F77FA5D-4172-9AA6-5E71-EA297C76905F}"/>
                </a:ext>
              </a:extLst>
            </p:cNvPr>
            <p:cNvSpPr/>
            <p:nvPr/>
          </p:nvSpPr>
          <p:spPr bwMode="gray">
            <a:xfrm rot="10800000">
              <a:off x="2956561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" name="Freeform: Shape 72">
              <a:extLst>
                <a:ext uri="{FF2B5EF4-FFF2-40B4-BE49-F238E27FC236}">
                  <a16:creationId xmlns:a16="http://schemas.microsoft.com/office/drawing/2014/main" id="{116300CB-C9E0-9A43-104B-F2AB807AC2E8}"/>
                </a:ext>
              </a:extLst>
            </p:cNvPr>
            <p:cNvSpPr/>
            <p:nvPr/>
          </p:nvSpPr>
          <p:spPr bwMode="gray">
            <a:xfrm rot="10800000">
              <a:off x="2956561" y="4268907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" name="Freeform: Shape 73">
              <a:extLst>
                <a:ext uri="{FF2B5EF4-FFF2-40B4-BE49-F238E27FC236}">
                  <a16:creationId xmlns:a16="http://schemas.microsoft.com/office/drawing/2014/main" id="{21BC4363-9104-D536-40D1-6FF0D220558C}"/>
                </a:ext>
              </a:extLst>
            </p:cNvPr>
            <p:cNvSpPr/>
            <p:nvPr/>
          </p:nvSpPr>
          <p:spPr bwMode="gray">
            <a:xfrm>
              <a:off x="2076450" y="3388798"/>
              <a:ext cx="880109" cy="880109"/>
            </a:xfrm>
            <a:custGeom>
              <a:avLst/>
              <a:gdLst>
                <a:gd name="connsiteX0" fmla="*/ 441815 w 880109"/>
                <a:gd name="connsiteY0" fmla="*/ 0 h 880109"/>
                <a:gd name="connsiteX1" fmla="*/ 880109 w 880109"/>
                <a:gd name="connsiteY1" fmla="*/ 441815 h 880109"/>
                <a:gd name="connsiteX2" fmla="*/ 441815 w 880109"/>
                <a:gd name="connsiteY2" fmla="*/ 880109 h 880109"/>
                <a:gd name="connsiteX3" fmla="*/ 0 w 880109"/>
                <a:gd name="connsiteY3" fmla="*/ 441815 h 880109"/>
                <a:gd name="connsiteX4" fmla="*/ 441815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5" y="0"/>
                  </a:moveTo>
                  <a:cubicBezTo>
                    <a:pt x="682965" y="0"/>
                    <a:pt x="880109" y="197145"/>
                    <a:pt x="880109" y="441815"/>
                  </a:cubicBezTo>
                  <a:cubicBezTo>
                    <a:pt x="880109" y="682965"/>
                    <a:pt x="682965" y="880109"/>
                    <a:pt x="441815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41815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" name="Freeform: Shape 74">
              <a:extLst>
                <a:ext uri="{FF2B5EF4-FFF2-40B4-BE49-F238E27FC236}">
                  <a16:creationId xmlns:a16="http://schemas.microsoft.com/office/drawing/2014/main" id="{12BD3D00-31E9-2F3D-6242-381840A38F9F}"/>
                </a:ext>
              </a:extLst>
            </p:cNvPr>
            <p:cNvSpPr/>
            <p:nvPr/>
          </p:nvSpPr>
          <p:spPr bwMode="gray">
            <a:xfrm>
              <a:off x="5596890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5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5" y="0"/>
                    <a:pt x="880109" y="197145"/>
                    <a:pt x="880109" y="441815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" name="Freeform: Shape 75">
              <a:extLst>
                <a:ext uri="{FF2B5EF4-FFF2-40B4-BE49-F238E27FC236}">
                  <a16:creationId xmlns:a16="http://schemas.microsoft.com/office/drawing/2014/main" id="{7AEC88AC-53FE-B9D4-1640-97F33C7A23B1}"/>
                </a:ext>
              </a:extLst>
            </p:cNvPr>
            <p:cNvSpPr/>
            <p:nvPr/>
          </p:nvSpPr>
          <p:spPr bwMode="gray">
            <a:xfrm>
              <a:off x="5596891" y="2508687"/>
              <a:ext cx="880108" cy="880109"/>
            </a:xfrm>
            <a:custGeom>
              <a:avLst/>
              <a:gdLst>
                <a:gd name="connsiteX0" fmla="*/ 0 w 880108"/>
                <a:gd name="connsiteY0" fmla="*/ 0 h 880109"/>
                <a:gd name="connsiteX1" fmla="*/ 0 w 880108"/>
                <a:gd name="connsiteY1" fmla="*/ 0 h 880109"/>
                <a:gd name="connsiteX2" fmla="*/ 0 w 880108"/>
                <a:gd name="connsiteY2" fmla="*/ 880109 h 880109"/>
                <a:gd name="connsiteX3" fmla="*/ 880109 w 880108"/>
                <a:gd name="connsiteY3" fmla="*/ 880109 h 880109"/>
                <a:gd name="connsiteX4" fmla="*/ 880109 w 880108"/>
                <a:gd name="connsiteY4" fmla="*/ 880108 h 880109"/>
                <a:gd name="connsiteX5" fmla="*/ 0 w 880108"/>
                <a:gd name="connsiteY5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880109"/>
                    <a:pt x="0" y="880109"/>
                  </a:cubicBezTo>
                  <a:lnTo>
                    <a:pt x="880109" y="880109"/>
                  </a:lnTo>
                  <a:cubicBezTo>
                    <a:pt x="880109" y="880109"/>
                    <a:pt x="880109" y="880108"/>
                    <a:pt x="880109" y="880108"/>
                  </a:cubicBezTo>
                  <a:cubicBezTo>
                    <a:pt x="880109" y="394038"/>
                    <a:pt x="486070" y="0"/>
                    <a:pt x="0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" name="Freeform: Shape 76">
              <a:extLst>
                <a:ext uri="{FF2B5EF4-FFF2-40B4-BE49-F238E27FC236}">
                  <a16:creationId xmlns:a16="http://schemas.microsoft.com/office/drawing/2014/main" id="{ED180FD9-F7C2-93C6-3D35-EFD330D5F8C3}"/>
                </a:ext>
              </a:extLst>
            </p:cNvPr>
            <p:cNvSpPr/>
            <p:nvPr/>
          </p:nvSpPr>
          <p:spPr bwMode="gray">
            <a:xfrm rot="5400000">
              <a:off x="559689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" name="Freeform: Shape 77">
              <a:extLst>
                <a:ext uri="{FF2B5EF4-FFF2-40B4-BE49-F238E27FC236}">
                  <a16:creationId xmlns:a16="http://schemas.microsoft.com/office/drawing/2014/main" id="{DB8459F0-1C30-7086-4D5F-4EB881DD1923}"/>
                </a:ext>
              </a:extLst>
            </p:cNvPr>
            <p:cNvSpPr/>
            <p:nvPr/>
          </p:nvSpPr>
          <p:spPr bwMode="gray">
            <a:xfrm rot="16200000">
              <a:off x="4716781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" name="Freeform: Shape 78">
              <a:extLst>
                <a:ext uri="{FF2B5EF4-FFF2-40B4-BE49-F238E27FC236}">
                  <a16:creationId xmlns:a16="http://schemas.microsoft.com/office/drawing/2014/main" id="{60EEEF20-2DEC-BCC2-0DC3-49A6513FD571}"/>
                </a:ext>
              </a:extLst>
            </p:cNvPr>
            <p:cNvSpPr/>
            <p:nvPr/>
          </p:nvSpPr>
          <p:spPr bwMode="gray">
            <a:xfrm rot="16200000">
              <a:off x="383667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" name="Freeform: Shape 79">
              <a:extLst>
                <a:ext uri="{FF2B5EF4-FFF2-40B4-BE49-F238E27FC236}">
                  <a16:creationId xmlns:a16="http://schemas.microsoft.com/office/drawing/2014/main" id="{0ADC56A3-214C-04C2-7C4C-9B6D15A8987E}"/>
                </a:ext>
              </a:extLst>
            </p:cNvPr>
            <p:cNvSpPr/>
            <p:nvPr/>
          </p:nvSpPr>
          <p:spPr bwMode="gray">
            <a:xfrm rot="16200000">
              <a:off x="4276727" y="2948743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880111 w 1760219"/>
                <a:gd name="connsiteY1" fmla="*/ 0 h 880109"/>
                <a:gd name="connsiteX2" fmla="*/ 1760219 w 1760219"/>
                <a:gd name="connsiteY2" fmla="*/ 880108 h 880109"/>
                <a:gd name="connsiteX3" fmla="*/ 1760219 w 1760219"/>
                <a:gd name="connsiteY3" fmla="*/ 880109 h 880109"/>
                <a:gd name="connsiteX4" fmla="*/ 440054 w 1760219"/>
                <a:gd name="connsiteY4" fmla="*/ 880109 h 880109"/>
                <a:gd name="connsiteX5" fmla="*/ 0 w 1760219"/>
                <a:gd name="connsiteY5" fmla="*/ 440055 h 880109"/>
                <a:gd name="connsiteX6" fmla="*/ 0 w 1760219"/>
                <a:gd name="connsiteY6" fmla="*/ 440054 h 880109"/>
                <a:gd name="connsiteX7" fmla="*/ 440054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" name="Freeform: Shape 80">
              <a:extLst>
                <a:ext uri="{FF2B5EF4-FFF2-40B4-BE49-F238E27FC236}">
                  <a16:creationId xmlns:a16="http://schemas.microsoft.com/office/drawing/2014/main" id="{DB4C5DF1-DA75-0B52-2770-BAAE7CD8906E}"/>
                </a:ext>
              </a:extLst>
            </p:cNvPr>
            <p:cNvSpPr/>
            <p:nvPr/>
          </p:nvSpPr>
          <p:spPr bwMode="gray">
            <a:xfrm rot="16200000">
              <a:off x="339661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" name="Freeform: Shape 81">
              <a:extLst>
                <a:ext uri="{FF2B5EF4-FFF2-40B4-BE49-F238E27FC236}">
                  <a16:creationId xmlns:a16="http://schemas.microsoft.com/office/drawing/2014/main" id="{4DF44BB1-9642-1742-8177-B08C86772DAA}"/>
                </a:ext>
              </a:extLst>
            </p:cNvPr>
            <p:cNvSpPr/>
            <p:nvPr/>
          </p:nvSpPr>
          <p:spPr bwMode="gray">
            <a:xfrm>
              <a:off x="10877551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4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4" y="0"/>
                    <a:pt x="880109" y="197145"/>
                    <a:pt x="880109" y="441815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" name="Freeform: Shape 82">
              <a:extLst>
                <a:ext uri="{FF2B5EF4-FFF2-40B4-BE49-F238E27FC236}">
                  <a16:creationId xmlns:a16="http://schemas.microsoft.com/office/drawing/2014/main" id="{B333C1A9-A88B-8177-9CCE-E7C77744BC7F}"/>
                </a:ext>
              </a:extLst>
            </p:cNvPr>
            <p:cNvSpPr/>
            <p:nvPr/>
          </p:nvSpPr>
          <p:spPr bwMode="gray">
            <a:xfrm rot="5400000">
              <a:off x="1087755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" name="Freeform: Shape 83">
              <a:extLst>
                <a:ext uri="{FF2B5EF4-FFF2-40B4-BE49-F238E27FC236}">
                  <a16:creationId xmlns:a16="http://schemas.microsoft.com/office/drawing/2014/main" id="{A2D823B1-86C2-3EB4-84F4-075C02E85B20}"/>
                </a:ext>
              </a:extLst>
            </p:cNvPr>
            <p:cNvSpPr/>
            <p:nvPr/>
          </p:nvSpPr>
          <p:spPr bwMode="gray">
            <a:xfrm rot="5400000">
              <a:off x="10877550" y="250868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" name="Freeform: Shape 84">
              <a:extLst>
                <a:ext uri="{FF2B5EF4-FFF2-40B4-BE49-F238E27FC236}">
                  <a16:creationId xmlns:a16="http://schemas.microsoft.com/office/drawing/2014/main" id="{D997AC53-6D01-C4F3-D9A6-F7579AEB15CA}"/>
                </a:ext>
              </a:extLst>
            </p:cNvPr>
            <p:cNvSpPr/>
            <p:nvPr/>
          </p:nvSpPr>
          <p:spPr bwMode="gray">
            <a:xfrm rot="16200000">
              <a:off x="9997441" y="426890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10 w 880109"/>
                <a:gd name="connsiteY1" fmla="*/ 0 h 880109"/>
                <a:gd name="connsiteX2" fmla="*/ 880110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10" y="0"/>
                  </a:lnTo>
                  <a:lnTo>
                    <a:pt x="880110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" name="Freeform: Shape 85">
              <a:extLst>
                <a:ext uri="{FF2B5EF4-FFF2-40B4-BE49-F238E27FC236}">
                  <a16:creationId xmlns:a16="http://schemas.microsoft.com/office/drawing/2014/main" id="{C825C9C3-0106-A073-AD1F-6680A094E1D0}"/>
                </a:ext>
              </a:extLst>
            </p:cNvPr>
            <p:cNvSpPr/>
            <p:nvPr/>
          </p:nvSpPr>
          <p:spPr bwMode="gray">
            <a:xfrm rot="16200000">
              <a:off x="911733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" name="Freeform: Shape 86">
              <a:extLst>
                <a:ext uri="{FF2B5EF4-FFF2-40B4-BE49-F238E27FC236}">
                  <a16:creationId xmlns:a16="http://schemas.microsoft.com/office/drawing/2014/main" id="{7DE67690-A26F-3155-8EBA-9A46CFA89800}"/>
                </a:ext>
              </a:extLst>
            </p:cNvPr>
            <p:cNvSpPr/>
            <p:nvPr/>
          </p:nvSpPr>
          <p:spPr bwMode="gray">
            <a:xfrm rot="16200000">
              <a:off x="9557387" y="2948743"/>
              <a:ext cx="1760218" cy="880109"/>
            </a:xfrm>
            <a:custGeom>
              <a:avLst/>
              <a:gdLst>
                <a:gd name="connsiteX0" fmla="*/ 440054 w 1760218"/>
                <a:gd name="connsiteY0" fmla="*/ 0 h 880109"/>
                <a:gd name="connsiteX1" fmla="*/ 880111 w 1760218"/>
                <a:gd name="connsiteY1" fmla="*/ 0 h 880109"/>
                <a:gd name="connsiteX2" fmla="*/ 1760219 w 1760218"/>
                <a:gd name="connsiteY2" fmla="*/ 880108 h 880109"/>
                <a:gd name="connsiteX3" fmla="*/ 1760219 w 1760218"/>
                <a:gd name="connsiteY3" fmla="*/ 880109 h 880109"/>
                <a:gd name="connsiteX4" fmla="*/ 440054 w 1760218"/>
                <a:gd name="connsiteY4" fmla="*/ 880109 h 880109"/>
                <a:gd name="connsiteX5" fmla="*/ 0 w 1760218"/>
                <a:gd name="connsiteY5" fmla="*/ 440055 h 880109"/>
                <a:gd name="connsiteX6" fmla="*/ 0 w 1760218"/>
                <a:gd name="connsiteY6" fmla="*/ 440054 h 880109"/>
                <a:gd name="connsiteX7" fmla="*/ 440054 w 1760218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8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" name="Freeform: Shape 87">
              <a:extLst>
                <a:ext uri="{FF2B5EF4-FFF2-40B4-BE49-F238E27FC236}">
                  <a16:creationId xmlns:a16="http://schemas.microsoft.com/office/drawing/2014/main" id="{398D4329-1BA3-506F-B074-1CA81E08F2BE}"/>
                </a:ext>
              </a:extLst>
            </p:cNvPr>
            <p:cNvSpPr/>
            <p:nvPr/>
          </p:nvSpPr>
          <p:spPr bwMode="gray">
            <a:xfrm rot="16200000">
              <a:off x="867727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" name="Freeform: Shape 88">
              <a:extLst>
                <a:ext uri="{FF2B5EF4-FFF2-40B4-BE49-F238E27FC236}">
                  <a16:creationId xmlns:a16="http://schemas.microsoft.com/office/drawing/2014/main" id="{72FB56DF-8992-6077-5732-338F290848BF}"/>
                </a:ext>
              </a:extLst>
            </p:cNvPr>
            <p:cNvSpPr/>
            <p:nvPr/>
          </p:nvSpPr>
          <p:spPr bwMode="gray">
            <a:xfrm>
              <a:off x="8237223" y="2508689"/>
              <a:ext cx="880109" cy="880109"/>
            </a:xfrm>
            <a:custGeom>
              <a:avLst/>
              <a:gdLst>
                <a:gd name="connsiteX0" fmla="*/ 441814 w 880109"/>
                <a:gd name="connsiteY0" fmla="*/ 0 h 880109"/>
                <a:gd name="connsiteX1" fmla="*/ 880109 w 880109"/>
                <a:gd name="connsiteY1" fmla="*/ 441815 h 880109"/>
                <a:gd name="connsiteX2" fmla="*/ 441814 w 880109"/>
                <a:gd name="connsiteY2" fmla="*/ 880109 h 880109"/>
                <a:gd name="connsiteX3" fmla="*/ 0 w 880109"/>
                <a:gd name="connsiteY3" fmla="*/ 441815 h 880109"/>
                <a:gd name="connsiteX4" fmla="*/ 441814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4" y="0"/>
                  </a:moveTo>
                  <a:cubicBezTo>
                    <a:pt x="682965" y="0"/>
                    <a:pt x="880109" y="197144"/>
                    <a:pt x="880109" y="441815"/>
                  </a:cubicBezTo>
                  <a:cubicBezTo>
                    <a:pt x="880109" y="682965"/>
                    <a:pt x="682965" y="880109"/>
                    <a:pt x="44181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4"/>
                    <a:pt x="197144" y="0"/>
                    <a:pt x="44181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" name="Freeform: Shape 89">
              <a:extLst>
                <a:ext uri="{FF2B5EF4-FFF2-40B4-BE49-F238E27FC236}">
                  <a16:creationId xmlns:a16="http://schemas.microsoft.com/office/drawing/2014/main" id="{DEEF795A-4507-C27A-6CB7-11FFF33E9446}"/>
                </a:ext>
              </a:extLst>
            </p:cNvPr>
            <p:cNvSpPr/>
            <p:nvPr/>
          </p:nvSpPr>
          <p:spPr bwMode="gray">
            <a:xfrm>
              <a:off x="6477003" y="2508689"/>
              <a:ext cx="880109" cy="880108"/>
            </a:xfrm>
            <a:custGeom>
              <a:avLst/>
              <a:gdLst>
                <a:gd name="connsiteX0" fmla="*/ 0 w 880109"/>
                <a:gd name="connsiteY0" fmla="*/ 880108 h 880108"/>
                <a:gd name="connsiteX1" fmla="*/ 0 w 880109"/>
                <a:gd name="connsiteY1" fmla="*/ 880108 h 880108"/>
                <a:gd name="connsiteX2" fmla="*/ 880109 w 880109"/>
                <a:gd name="connsiteY2" fmla="*/ 880108 h 880108"/>
                <a:gd name="connsiteX3" fmla="*/ 880109 w 880109"/>
                <a:gd name="connsiteY3" fmla="*/ 0 h 880108"/>
                <a:gd name="connsiteX4" fmla="*/ 880108 w 880109"/>
                <a:gd name="connsiteY4" fmla="*/ 0 h 880108"/>
                <a:gd name="connsiteX5" fmla="*/ 0 w 880109"/>
                <a:gd name="connsiteY5" fmla="*/ 880108 h 8801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9" h="880108">
                  <a:moveTo>
                    <a:pt x="0" y="880108"/>
                  </a:moveTo>
                  <a:lnTo>
                    <a:pt x="0" y="880108"/>
                  </a:lnTo>
                  <a:lnTo>
                    <a:pt x="880109" y="880108"/>
                  </a:lnTo>
                  <a:cubicBezTo>
                    <a:pt x="880109" y="880108"/>
                    <a:pt x="880109" y="0"/>
                    <a:pt x="880109" y="0"/>
                  </a:cubicBezTo>
                  <a:lnTo>
                    <a:pt x="880108" y="0"/>
                  </a:lnTo>
                  <a:cubicBezTo>
                    <a:pt x="394038" y="0"/>
                    <a:pt x="0" y="394038"/>
                    <a:pt x="0" y="880108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" name="Freeform: Shape 90">
              <a:extLst>
                <a:ext uri="{FF2B5EF4-FFF2-40B4-BE49-F238E27FC236}">
                  <a16:creationId xmlns:a16="http://schemas.microsoft.com/office/drawing/2014/main" id="{270F9E66-D33D-EFC5-F2A9-66B8F9ECBA41}"/>
                </a:ext>
              </a:extLst>
            </p:cNvPr>
            <p:cNvSpPr/>
            <p:nvPr/>
          </p:nvSpPr>
          <p:spPr bwMode="gray">
            <a:xfrm>
              <a:off x="7357113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" name="Freeform: Shape 91">
              <a:extLst>
                <a:ext uri="{FF2B5EF4-FFF2-40B4-BE49-F238E27FC236}">
                  <a16:creationId xmlns:a16="http://schemas.microsoft.com/office/drawing/2014/main" id="{C75B5C13-EADB-6817-ED3F-2BD605A8DCA5}"/>
                </a:ext>
              </a:extLst>
            </p:cNvPr>
            <p:cNvSpPr/>
            <p:nvPr/>
          </p:nvSpPr>
          <p:spPr bwMode="gray">
            <a:xfrm>
              <a:off x="2956561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4" name="Freeform: Shape 92">
              <a:extLst>
                <a:ext uri="{FF2B5EF4-FFF2-40B4-BE49-F238E27FC236}">
                  <a16:creationId xmlns:a16="http://schemas.microsoft.com/office/drawing/2014/main" id="{3EFFA502-59F5-B0BA-884B-9ED48ED530E2}"/>
                </a:ext>
              </a:extLst>
            </p:cNvPr>
            <p:cNvSpPr/>
            <p:nvPr/>
          </p:nvSpPr>
          <p:spPr bwMode="gray">
            <a:xfrm rot="10800000">
              <a:off x="8237224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5" name="Freeform: Shape 93">
              <a:extLst>
                <a:ext uri="{FF2B5EF4-FFF2-40B4-BE49-F238E27FC236}">
                  <a16:creationId xmlns:a16="http://schemas.microsoft.com/office/drawing/2014/main" id="{98930490-513F-C2E4-A3CD-37310EDF841F}"/>
                </a:ext>
              </a:extLst>
            </p:cNvPr>
            <p:cNvSpPr/>
            <p:nvPr/>
          </p:nvSpPr>
          <p:spPr bwMode="gray">
            <a:xfrm rot="10800000">
              <a:off x="8237224" y="426890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6" name="Freeform: Shape 94">
              <a:extLst>
                <a:ext uri="{FF2B5EF4-FFF2-40B4-BE49-F238E27FC236}">
                  <a16:creationId xmlns:a16="http://schemas.microsoft.com/office/drawing/2014/main" id="{B59098D3-D6C0-F4E7-DDBA-C3FBEA5A1EB4}"/>
                </a:ext>
              </a:extLst>
            </p:cNvPr>
            <p:cNvSpPr/>
            <p:nvPr/>
          </p:nvSpPr>
          <p:spPr bwMode="gray">
            <a:xfrm rot="10800000">
              <a:off x="6477003" y="3388798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440054 w 1760219"/>
                <a:gd name="connsiteY3" fmla="*/ 880109 h 880109"/>
                <a:gd name="connsiteX4" fmla="*/ 0 w 1760219"/>
                <a:gd name="connsiteY4" fmla="*/ 440055 h 880109"/>
                <a:gd name="connsiteX5" fmla="*/ 0 w 1760219"/>
                <a:gd name="connsiteY5" fmla="*/ 440054 h 880109"/>
                <a:gd name="connsiteX6" fmla="*/ 440054 w 176021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7" name="Freeform: Shape 95">
              <a:extLst>
                <a:ext uri="{FF2B5EF4-FFF2-40B4-BE49-F238E27FC236}">
                  <a16:creationId xmlns:a16="http://schemas.microsoft.com/office/drawing/2014/main" id="{9730C50E-CD5A-C907-99BA-0652B9A7576C}"/>
                </a:ext>
              </a:extLst>
            </p:cNvPr>
            <p:cNvSpPr/>
            <p:nvPr/>
          </p:nvSpPr>
          <p:spPr bwMode="gray">
            <a:xfrm rot="10800000">
              <a:off x="6477003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20 w 1760219"/>
                <a:gd name="connsiteY1" fmla="*/ 0 h 880109"/>
                <a:gd name="connsiteX2" fmla="*/ 1760220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20" y="0"/>
                  </a:lnTo>
                  <a:lnTo>
                    <a:pt x="1760220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pic>
        <p:nvPicPr>
          <p:cNvPr id="5" name="Graphic 4">
            <a:extLst>
              <a:ext uri="{FF2B5EF4-FFF2-40B4-BE49-F238E27FC236}">
                <a16:creationId xmlns:a16="http://schemas.microsoft.com/office/drawing/2014/main" id="{6E8523BF-A414-E403-53C0-CA6B3C2867C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 bwMode="invGray">
          <a:xfrm>
            <a:off x="75548" y="246931"/>
            <a:ext cx="1817155" cy="691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4419074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9446C67E-95FF-C1C1-2E14-8214C0B5EB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1335023"/>
            <a:ext cx="11740260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spcBef>
                <a:spcPts val="1600"/>
              </a:spcBef>
              <a:defRPr/>
            </a:lvl1pPr>
            <a:lvl2pPr>
              <a:spcBef>
                <a:spcPts val="1600"/>
              </a:spcBef>
              <a:defRPr/>
            </a:lvl2pPr>
            <a:lvl3pPr>
              <a:spcBef>
                <a:spcPts val="1600"/>
              </a:spcBef>
              <a:defRPr/>
            </a:lvl3pPr>
            <a:lvl4pPr>
              <a:spcBef>
                <a:spcPts val="1600"/>
              </a:spcBef>
              <a:defRPr/>
            </a:lvl4pPr>
            <a:lvl5pPr>
              <a:spcBef>
                <a:spcPts val="1600"/>
              </a:spcBef>
              <a:defRPr/>
            </a:lvl5pPr>
          </a:lstStyle>
          <a:p>
            <a:pPr marL="228600" indent="-228600">
              <a:buSzPct val="75000"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</a:pPr>
            <a:r>
              <a:rPr lang="en-US" altLang="en-US"/>
              <a:t>Click to edit Master text styles</a:t>
            </a:r>
          </a:p>
          <a:p>
            <a:pPr lvl="2">
              <a:buFont typeface="Arial" panose="020B0604020202020204" pitchFamily="34" charset="0"/>
              <a:buChar char="•"/>
            </a:pPr>
            <a:r>
              <a:rPr lang="en-US" altLang="en-US" sz="2000"/>
              <a:t>Second level</a:t>
            </a:r>
          </a:p>
          <a:p>
            <a:pPr lvl="3">
              <a:buFont typeface="Calibri" panose="020F0502020204030204" pitchFamily="34" charset="0"/>
              <a:buChar char="─"/>
            </a:pPr>
            <a:r>
              <a:rPr lang="en-US" altLang="en-US" sz="1800"/>
              <a:t>Third level</a:t>
            </a:r>
          </a:p>
          <a:p>
            <a:pPr lvl="4">
              <a:buFont typeface="Arial" panose="020B0604020202020204" pitchFamily="34" charset="0"/>
              <a:buChar char="•"/>
            </a:pPr>
            <a:r>
              <a:rPr lang="en-US" altLang="en-US"/>
              <a:t>Fourth level</a:t>
            </a:r>
          </a:p>
          <a:p>
            <a:pPr marL="1200150" lvl="4" indent="-285750">
              <a:buFont typeface="Calibri" panose="020F0502020204030204" pitchFamily="34" charset="0"/>
              <a:buChar char="─"/>
            </a:pPr>
            <a:r>
              <a:rPr lang="en-US" altLang="en-US"/>
              <a:t>Fifth level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F6F35E43-2AB2-8DDE-13F6-EBF936B64C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 i="0">
                <a:latin typeface="Newsreader ExtraBold" panose="02000000000000000000" pitchFamily="2" charset="77"/>
                <a:cs typeface="Poppins" pitchFamily="2" charset="77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" name="Content Placeholder 25">
            <a:extLst>
              <a:ext uri="{FF2B5EF4-FFF2-40B4-BE49-F238E27FC236}">
                <a16:creationId xmlns:a16="http://schemas.microsoft.com/office/drawing/2014/main" id="{FE76006C-D57C-A3B9-79F1-AEBC21B89319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1712199" y="6302375"/>
            <a:ext cx="7812290" cy="327025"/>
          </a:xfrm>
        </p:spPr>
        <p:txBody>
          <a:bodyPr anchor="b"/>
          <a:lstStyle>
            <a:lvl1pPr marL="0" indent="0">
              <a:buFontTx/>
              <a:buNone/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eaLnBrk="1" hangingPunct="1">
              <a:defRPr/>
            </a:pPr>
            <a:r>
              <a:rPr lang="en-US" altLang="en-US" sz="1000" b="0" spc="-10">
                <a:latin typeface="Poppins" pitchFamily="2" charset="77"/>
                <a:cs typeface="Poppins" pitchFamily="2" charset="77"/>
              </a:rPr>
              <a:t>References 10px (1.0 Line Spacing)</a:t>
            </a:r>
            <a:br>
              <a:rPr lang="en-US" altLang="en-US" sz="1000" b="0">
                <a:latin typeface="Poppins" pitchFamily="2" charset="77"/>
                <a:cs typeface="Poppins" pitchFamily="2" charset="77"/>
              </a:rPr>
            </a:br>
            <a:r>
              <a:rPr lang="en-US" altLang="en-US" sz="1000" b="0">
                <a:latin typeface="Poppins" pitchFamily="2" charset="77"/>
                <a:cs typeface="Poppins" pitchFamily="2" charset="77"/>
              </a:rPr>
              <a:t>Text anchor point set to “Bottom”</a:t>
            </a:r>
          </a:p>
        </p:txBody>
      </p:sp>
    </p:spTree>
    <p:extLst>
      <p:ext uri="{BB962C8B-B14F-4D97-AF65-F5344CB8AC3E}">
        <p14:creationId xmlns:p14="http://schemas.microsoft.com/office/powerpoint/2010/main" val="1127134255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_Title and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1EFFBD36-E433-BC73-FE77-1D5FDB746747}"/>
              </a:ext>
            </a:extLst>
          </p:cNvPr>
          <p:cNvSpPr/>
          <p:nvPr userDrawn="1"/>
        </p:nvSpPr>
        <p:spPr>
          <a:xfrm>
            <a:off x="10414341" y="175424"/>
            <a:ext cx="1662081" cy="6320017"/>
          </a:xfrm>
          <a:prstGeom prst="rect">
            <a:avLst/>
          </a:prstGeom>
          <a:solidFill>
            <a:srgbClr val="F9F3D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9446C67E-95FF-C1C1-2E14-8214C0B5EB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2417287"/>
            <a:ext cx="11740260" cy="1892826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algn="ctr">
              <a:spcBef>
                <a:spcPts val="1600"/>
              </a:spcBef>
              <a:defRPr/>
            </a:lvl1pPr>
            <a:lvl2pPr algn="ctr">
              <a:spcBef>
                <a:spcPts val="1600"/>
              </a:spcBef>
              <a:defRPr/>
            </a:lvl2pPr>
            <a:lvl3pPr algn="ctr">
              <a:spcBef>
                <a:spcPts val="1600"/>
              </a:spcBef>
              <a:defRPr/>
            </a:lvl3pPr>
            <a:lvl4pPr algn="ctr">
              <a:spcBef>
                <a:spcPts val="1600"/>
              </a:spcBef>
              <a:defRPr/>
            </a:lvl4pPr>
            <a:lvl5pPr>
              <a:spcBef>
                <a:spcPts val="1600"/>
              </a:spcBef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F6F35E43-2AB2-8DDE-13F6-EBF936B64C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1618020"/>
            <a:ext cx="11740260" cy="492944"/>
          </a:xfrm>
          <a:prstGeom prst="rect">
            <a:avLst/>
          </a:prstGeom>
        </p:spPr>
        <p:txBody>
          <a:bodyPr/>
          <a:lstStyle>
            <a:lvl1pPr algn="ctr">
              <a:defRPr b="1" i="0">
                <a:latin typeface="Poppins" pitchFamily="2" charset="77"/>
                <a:cs typeface="Poppins" pitchFamily="2" charset="77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4EA78ED8-6C0D-7A16-EEEC-DB254A7E8EBF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231078" y="4449885"/>
            <a:ext cx="11740260" cy="369332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algn="ctr">
              <a:spcBef>
                <a:spcPts val="1600"/>
              </a:spcBef>
              <a:defRPr b="1">
                <a:solidFill>
                  <a:schemeClr val="accent1"/>
                </a:solidFill>
              </a:defRPr>
            </a:lvl1pPr>
            <a:lvl2pPr>
              <a:spcBef>
                <a:spcPts val="1600"/>
              </a:spcBef>
              <a:defRPr/>
            </a:lvl2pPr>
            <a:lvl3pPr>
              <a:spcBef>
                <a:spcPts val="1600"/>
              </a:spcBef>
              <a:defRPr/>
            </a:lvl3pPr>
            <a:lvl4pPr>
              <a:spcBef>
                <a:spcPts val="1600"/>
              </a:spcBef>
              <a:defRPr/>
            </a:lvl4pPr>
            <a:lvl5pPr>
              <a:spcBef>
                <a:spcPts val="1600"/>
              </a:spcBef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750F49D3-3657-58D9-ADF2-17A2C567C252}"/>
              </a:ext>
            </a:extLst>
          </p:cNvPr>
          <p:cNvSpPr txBox="1"/>
          <p:nvPr userDrawn="1"/>
        </p:nvSpPr>
        <p:spPr>
          <a:xfrm>
            <a:off x="13068300" y="7391400"/>
            <a:ext cx="0" cy="0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l"/>
            <a:endParaRPr lang="en-US" sz="120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92AFF89C-071C-EE8F-AADF-C0399680183E}"/>
              </a:ext>
            </a:extLst>
          </p:cNvPr>
          <p:cNvSpPr/>
          <p:nvPr userDrawn="1"/>
        </p:nvSpPr>
        <p:spPr>
          <a:xfrm>
            <a:off x="208655" y="6302190"/>
            <a:ext cx="2773885" cy="399441"/>
          </a:xfrm>
          <a:prstGeom prst="rect">
            <a:avLst/>
          </a:prstGeom>
          <a:solidFill>
            <a:srgbClr val="F9F3D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6E9DB317-0138-5B6A-000B-69F10D5B566F}"/>
              </a:ext>
            </a:extLst>
          </p:cNvPr>
          <p:cNvSpPr/>
          <p:nvPr userDrawn="1"/>
        </p:nvSpPr>
        <p:spPr>
          <a:xfrm>
            <a:off x="10015442" y="6376253"/>
            <a:ext cx="1609812" cy="399441"/>
          </a:xfrm>
          <a:prstGeom prst="rect">
            <a:avLst/>
          </a:prstGeom>
          <a:solidFill>
            <a:srgbClr val="F9F3D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16" name="Group 115">
            <a:extLst>
              <a:ext uri="{FF2B5EF4-FFF2-40B4-BE49-F238E27FC236}">
                <a16:creationId xmlns:a16="http://schemas.microsoft.com/office/drawing/2014/main" id="{51E322B2-3267-F78F-C77F-4E580D2E6023}"/>
              </a:ext>
            </a:extLst>
          </p:cNvPr>
          <p:cNvGrpSpPr/>
          <p:nvPr userDrawn="1"/>
        </p:nvGrpSpPr>
        <p:grpSpPr>
          <a:xfrm>
            <a:off x="231079" y="5025408"/>
            <a:ext cx="11740260" cy="1470032"/>
            <a:chOff x="111863" y="4984389"/>
            <a:chExt cx="12067853" cy="1511051"/>
          </a:xfrm>
          <a:solidFill>
            <a:srgbClr val="EEE8CC"/>
          </a:solidFill>
        </p:grpSpPr>
        <p:pic>
          <p:nvPicPr>
            <p:cNvPr id="113" name="Graphic 112">
              <a:extLst>
                <a:ext uri="{FF2B5EF4-FFF2-40B4-BE49-F238E27FC236}">
                  <a16:creationId xmlns:a16="http://schemas.microsoft.com/office/drawing/2014/main" id="{1DA657F8-783F-E219-CBDB-E3ACA575F609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 rot="16200000">
              <a:off x="2373969" y="2722283"/>
              <a:ext cx="1511051" cy="6035264"/>
            </a:xfrm>
            <a:prstGeom prst="rect">
              <a:avLst/>
            </a:prstGeom>
          </p:spPr>
        </p:pic>
        <p:pic>
          <p:nvPicPr>
            <p:cNvPr id="114" name="Graphic 113">
              <a:extLst>
                <a:ext uri="{FF2B5EF4-FFF2-40B4-BE49-F238E27FC236}">
                  <a16:creationId xmlns:a16="http://schemas.microsoft.com/office/drawing/2014/main" id="{07026B2B-2AC1-2278-201E-7648E33D0F70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 rot="16200000">
              <a:off x="8406558" y="2722283"/>
              <a:ext cx="1511051" cy="6035264"/>
            </a:xfrm>
            <a:prstGeom prst="rect">
              <a:avLst/>
            </a:prstGeom>
          </p:spPr>
        </p:pic>
      </p:grpSp>
      <p:pic>
        <p:nvPicPr>
          <p:cNvPr id="5" name="Graphic 4">
            <a:extLst>
              <a:ext uri="{FF2B5EF4-FFF2-40B4-BE49-F238E27FC236}">
                <a16:creationId xmlns:a16="http://schemas.microsoft.com/office/drawing/2014/main" id="{945DBEC1-D5E8-84DA-8B23-434758A1A4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/>
        </p:blipFill>
        <p:spPr>
          <a:xfrm>
            <a:off x="4589399" y="299962"/>
            <a:ext cx="3013203" cy="11469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474161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5">
            <a:extLst>
              <a:ext uri="{FF2B5EF4-FFF2-40B4-BE49-F238E27FC236}">
                <a16:creationId xmlns:a16="http://schemas.microsoft.com/office/drawing/2014/main" id="{177ECF32-7305-38CA-38CF-166B8491D9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531006"/>
            <a:ext cx="10215665" cy="502445"/>
          </a:xfrm>
          <a:prstGeom prst="rect">
            <a:avLst/>
          </a:prstGeom>
        </p:spPr>
        <p:txBody>
          <a:bodyPr/>
          <a:lstStyle>
            <a:lvl1pPr>
              <a:defRPr lang="en-US" sz="3200" b="1" i="0" kern="1200" spc="0" baseline="0" dirty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2" name="Text Placeholder 9">
            <a:extLst>
              <a:ext uri="{FF2B5EF4-FFF2-40B4-BE49-F238E27FC236}">
                <a16:creationId xmlns:a16="http://schemas.microsoft.com/office/drawing/2014/main" id="{0C6CAB18-E12B-7EAD-A0E3-9B3D5B567A5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12725" y="198178"/>
            <a:ext cx="2492897" cy="337578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2880" tIns="27432" rIns="182880" bIns="27432" rtlCol="0" anchor="ctr">
            <a:spAutoFit/>
          </a:bodyPr>
          <a:lstStyle>
            <a:lvl1pPr algn="ctr">
              <a:defRPr lang="en-US" sz="1200" b="1" kern="1500" cap="all" spc="200" baseline="0" dirty="0">
                <a:solidFill>
                  <a:schemeClr val="bg2"/>
                </a:solidFill>
                <a:latin typeface="+mn-lt"/>
                <a:cs typeface="+mn-cs"/>
              </a:defRPr>
            </a:lvl1pPr>
          </a:lstStyle>
          <a:p>
            <a:pPr lvl="0" algn="ctr"/>
            <a:r>
              <a:rPr lang="en-US"/>
              <a:t>Polling Question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D48F43F8-E471-42D6-1216-AC8517F252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5260259" y="1651129"/>
            <a:ext cx="0" cy="3035171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 Placeholder 8">
            <a:extLst>
              <a:ext uri="{FF2B5EF4-FFF2-40B4-BE49-F238E27FC236}">
                <a16:creationId xmlns:a16="http://schemas.microsoft.com/office/drawing/2014/main" id="{FAFF2041-DCB9-A30E-4E94-4C05FF84411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212725" y="1651129"/>
            <a:ext cx="4948417" cy="4449634"/>
          </a:xfrm>
          <a:prstGeom prst="rect">
            <a:avLst/>
          </a:prstGeom>
        </p:spPr>
        <p:txBody>
          <a:bodyPr vert="horz" wrap="square" lIns="0" tIns="0" rIns="0" bIns="0" rtlCol="0" anchor="t" anchorCtr="0">
            <a:noAutofit/>
          </a:bodyPr>
          <a:lstStyle>
            <a:lvl1pPr>
              <a:defRPr lang="en-US" sz="2000" b="0" i="0" spc="100" baseline="0" smtClean="0">
                <a:solidFill>
                  <a:schemeClr val="tx1"/>
                </a:solidFill>
                <a:ea typeface="+mj-ea"/>
              </a:defRPr>
            </a:lvl1pPr>
            <a:lvl2pPr>
              <a:defRPr lang="en-US" sz="2000" smtClean="0">
                <a:solidFill>
                  <a:schemeClr val="tx1"/>
                </a:solidFill>
                <a:latin typeface="+mn-lt"/>
                <a:cs typeface="+mn-cs"/>
              </a:defRPr>
            </a:lvl2pPr>
            <a:lvl3pPr>
              <a:buFont typeface="Arial" panose="020B0604020202020204" pitchFamily="34" charset="0"/>
              <a:buChar char="•"/>
              <a:defRPr lang="en-US" sz="2000" smtClean="0">
                <a:solidFill>
                  <a:schemeClr val="tx1"/>
                </a:solidFill>
                <a:latin typeface="+mn-lt"/>
                <a:cs typeface="+mn-cs"/>
              </a:defRPr>
            </a:lvl3pPr>
            <a:lvl4pPr>
              <a:buFont typeface="Calibri" panose="020F0502020204030204" pitchFamily="34" charset="0"/>
              <a:buChar char="─"/>
              <a:defRPr lang="en-US" sz="2000" smtClean="0">
                <a:solidFill>
                  <a:schemeClr val="tx1"/>
                </a:solidFill>
                <a:latin typeface="+mn-lt"/>
                <a:cs typeface="+mn-cs"/>
              </a:defRPr>
            </a:lvl4pPr>
            <a:lvl5pPr>
              <a:buFont typeface="Arial" panose="020B0604020202020204" pitchFamily="34" charset="0"/>
              <a:buChar char="•"/>
              <a:defRPr lang="en-US" sz="2000">
                <a:solidFill>
                  <a:schemeClr val="tx1"/>
                </a:solidFill>
                <a:latin typeface="+mn-lt"/>
                <a:cs typeface="+mn-cs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2"/>
            <a:r>
              <a:rPr lang="en-US"/>
              <a:t>Second level</a:t>
            </a:r>
          </a:p>
          <a:p>
            <a:pPr lvl="3"/>
            <a:r>
              <a:rPr lang="en-US"/>
              <a:t>Third level</a:t>
            </a:r>
          </a:p>
          <a:p>
            <a:pPr lvl="4"/>
            <a:r>
              <a:rPr lang="en-US"/>
              <a:t>Fourth level</a:t>
            </a:r>
          </a:p>
        </p:txBody>
      </p:sp>
      <p:sp>
        <p:nvSpPr>
          <p:cNvPr id="3" name="Text Placeholder 8">
            <a:extLst>
              <a:ext uri="{FF2B5EF4-FFF2-40B4-BE49-F238E27FC236}">
                <a16:creationId xmlns:a16="http://schemas.microsoft.com/office/drawing/2014/main" id="{622D1531-C651-FB64-6F62-BFB950BC5FB2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5423215" y="1651129"/>
            <a:ext cx="5048250" cy="4449634"/>
          </a:xfrm>
          <a:prstGeom prst="rect">
            <a:avLst/>
          </a:prstGeom>
        </p:spPr>
        <p:txBody>
          <a:bodyPr vert="horz" wrap="square" lIns="0" tIns="0" rIns="0" bIns="0" rtlCol="0" anchor="t" anchorCtr="0">
            <a:noAutofit/>
          </a:bodyPr>
          <a:lstStyle>
            <a:lvl1pPr marL="342900" indent="-282575">
              <a:lnSpc>
                <a:spcPct val="100000"/>
              </a:lnSpc>
              <a:spcBef>
                <a:spcPts val="1000"/>
              </a:spcBef>
              <a:buFont typeface="+mj-lt"/>
              <a:buAutoNum type="alphaUcPeriod"/>
              <a:tabLst/>
              <a:defRPr lang="en-US" sz="2000" b="0" i="0" spc="100" baseline="0" smtClean="0">
                <a:solidFill>
                  <a:schemeClr val="tx1"/>
                </a:solidFill>
                <a:ea typeface="+mj-ea"/>
              </a:defRPr>
            </a:lvl1pPr>
            <a:lvl2pPr marL="114300" indent="0">
              <a:buFont typeface="+mj-lt"/>
              <a:buNone/>
              <a:defRPr lang="en-US" sz="1800" smtClean="0">
                <a:solidFill>
                  <a:schemeClr val="tx1"/>
                </a:solidFill>
                <a:latin typeface="+mn-lt"/>
                <a:cs typeface="+mn-cs"/>
              </a:defRPr>
            </a:lvl2pPr>
            <a:lvl3pPr marL="571500" indent="0">
              <a:buFont typeface="+mj-lt"/>
              <a:buNone/>
              <a:defRPr lang="en-US" smtClean="0">
                <a:solidFill>
                  <a:schemeClr val="tx1"/>
                </a:solidFill>
                <a:latin typeface="+mn-lt"/>
                <a:cs typeface="+mn-cs"/>
              </a:defRPr>
            </a:lvl3pPr>
            <a:lvl4pPr marL="1028700" indent="0">
              <a:buFont typeface="+mj-lt"/>
              <a:buNone/>
              <a:defRPr lang="en-US" sz="1800" smtClean="0">
                <a:solidFill>
                  <a:schemeClr val="tx1"/>
                </a:solidFill>
                <a:latin typeface="+mn-lt"/>
                <a:cs typeface="+mn-cs"/>
              </a:defRPr>
            </a:lvl4pPr>
            <a:lvl5pPr marL="1485900" indent="0">
              <a:buFont typeface="+mj-lt"/>
              <a:buNone/>
              <a:defRPr lang="en-US" sz="1800">
                <a:solidFill>
                  <a:schemeClr val="tx1"/>
                </a:solidFill>
                <a:latin typeface="+mn-lt"/>
                <a:cs typeface="+mn-cs"/>
              </a:defRPr>
            </a:lvl5pPr>
          </a:lstStyle>
          <a:p>
            <a:pPr lvl="0">
              <a:lnSpc>
                <a:spcPct val="110000"/>
              </a:lnSpc>
              <a:spcBef>
                <a:spcPts val="0"/>
              </a:spcBef>
            </a:pPr>
            <a:r>
              <a:rPr lang="en-US"/>
              <a:t>Click to edit Master text styles</a:t>
            </a:r>
          </a:p>
          <a:p>
            <a:pPr lvl="0">
              <a:lnSpc>
                <a:spcPct val="110000"/>
              </a:lnSpc>
              <a:spcBef>
                <a:spcPts val="0"/>
              </a:spcBef>
            </a:pPr>
            <a:r>
              <a:rPr lang="en-US"/>
              <a:t>Second level</a:t>
            </a:r>
          </a:p>
          <a:p>
            <a:pPr lvl="0">
              <a:lnSpc>
                <a:spcPct val="110000"/>
              </a:lnSpc>
              <a:spcBef>
                <a:spcPts val="0"/>
              </a:spcBef>
            </a:pPr>
            <a:r>
              <a:rPr lang="en-US"/>
              <a:t>Third level</a:t>
            </a:r>
          </a:p>
          <a:p>
            <a:pPr lvl="0">
              <a:lnSpc>
                <a:spcPct val="110000"/>
              </a:lnSpc>
              <a:spcBef>
                <a:spcPts val="0"/>
              </a:spcBef>
            </a:pPr>
            <a:r>
              <a:rPr lang="en-US"/>
              <a:t>Fourth level</a:t>
            </a:r>
          </a:p>
          <a:p>
            <a:pPr lvl="0">
              <a:lnSpc>
                <a:spcPct val="110000"/>
              </a:lnSpc>
              <a:spcBef>
                <a:spcPts val="0"/>
              </a:spcBef>
            </a:pPr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50780754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36">
          <p15:clr>
            <a:srgbClr val="FBAE40"/>
          </p15:clr>
        </p15:guide>
      </p15:sldGuideLst>
    </p:ext>
  </p:extLst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 Dar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7BC9E5-5C0A-43D4-8EC3-3D19A06104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8600" y="1408551"/>
            <a:ext cx="5927895" cy="2387600"/>
          </a:xfrm>
        </p:spPr>
        <p:txBody>
          <a:bodyPr anchor="b">
            <a:noAutofit/>
          </a:bodyPr>
          <a:lstStyle>
            <a:lvl1pPr algn="l">
              <a:lnSpc>
                <a:spcPct val="90000"/>
              </a:lnSpc>
              <a:defRPr sz="5000" b="1" i="0">
                <a:solidFill>
                  <a:schemeClr val="bg2"/>
                </a:solidFill>
                <a:latin typeface="Newsreader SemiBold" panose="02000000000000000000" pitchFamily="2" charset="77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585C169-6272-457A-8024-7D541A007B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8600" y="4104609"/>
            <a:ext cx="5927895" cy="893180"/>
          </a:xfrm>
        </p:spPr>
        <p:txBody>
          <a:bodyPr>
            <a:noAutofit/>
          </a:bodyPr>
          <a:lstStyle>
            <a:lvl1pPr marL="0" indent="0" algn="l">
              <a:buNone/>
              <a:defRPr sz="150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6C212CC9-7B62-5F63-83D9-E4614FE14EB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28600" y="6053206"/>
            <a:ext cx="5927725" cy="423463"/>
          </a:xfrm>
        </p:spPr>
        <p:txBody>
          <a:bodyPr anchor="b" anchorCtr="0">
            <a:noAutofit/>
          </a:bodyPr>
          <a:lstStyle>
            <a:lvl1pPr marL="0" indent="0">
              <a:spcBef>
                <a:spcPts val="300"/>
              </a:spcBef>
              <a:buNone/>
              <a:defRPr sz="1200">
                <a:solidFill>
                  <a:schemeClr val="bg2"/>
                </a:solidFill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DAC7C68B-F1BC-3D44-17A5-8C96FD6F9FC4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103493" y="332938"/>
            <a:ext cx="4881765" cy="6097810"/>
          </a:xfrm>
          <a:custGeom>
            <a:avLst/>
            <a:gdLst>
              <a:gd name="connsiteX0" fmla="*/ 0 w 4881765"/>
              <a:gd name="connsiteY0" fmla="*/ 0 h 6097810"/>
              <a:gd name="connsiteX1" fmla="*/ 3661323 w 4881765"/>
              <a:gd name="connsiteY1" fmla="*/ 0 h 6097810"/>
              <a:gd name="connsiteX2" fmla="*/ 3661323 w 4881765"/>
              <a:gd name="connsiteY2" fmla="*/ 609782 h 6097810"/>
              <a:gd name="connsiteX3" fmla="*/ 4271538 w 4881765"/>
              <a:gd name="connsiteY3" fmla="*/ 0 h 6097810"/>
              <a:gd name="connsiteX4" fmla="*/ 4881765 w 4881765"/>
              <a:gd name="connsiteY4" fmla="*/ 609782 h 6097810"/>
              <a:gd name="connsiteX5" fmla="*/ 4271538 w 4881765"/>
              <a:gd name="connsiteY5" fmla="*/ 1219561 h 6097810"/>
              <a:gd name="connsiteX6" fmla="*/ 4881765 w 4881765"/>
              <a:gd name="connsiteY6" fmla="*/ 1829349 h 6097810"/>
              <a:gd name="connsiteX7" fmla="*/ 4271538 w 4881765"/>
              <a:gd name="connsiteY7" fmla="*/ 2439126 h 6097810"/>
              <a:gd name="connsiteX8" fmla="*/ 4881765 w 4881765"/>
              <a:gd name="connsiteY8" fmla="*/ 3048914 h 6097810"/>
              <a:gd name="connsiteX9" fmla="*/ 4271538 w 4881765"/>
              <a:gd name="connsiteY9" fmla="*/ 3658689 h 6097810"/>
              <a:gd name="connsiteX10" fmla="*/ 4881765 w 4881765"/>
              <a:gd name="connsiteY10" fmla="*/ 4268468 h 6097810"/>
              <a:gd name="connsiteX11" fmla="*/ 4271538 w 4881765"/>
              <a:gd name="connsiteY11" fmla="*/ 4878257 h 6097810"/>
              <a:gd name="connsiteX12" fmla="*/ 4881765 w 4881765"/>
              <a:gd name="connsiteY12" fmla="*/ 4878257 h 6097810"/>
              <a:gd name="connsiteX13" fmla="*/ 4881765 w 4881765"/>
              <a:gd name="connsiteY13" fmla="*/ 6097810 h 6097810"/>
              <a:gd name="connsiteX14" fmla="*/ 1830665 w 4881765"/>
              <a:gd name="connsiteY14" fmla="*/ 6097810 h 6097810"/>
              <a:gd name="connsiteX15" fmla="*/ 1220439 w 4881765"/>
              <a:gd name="connsiteY15" fmla="*/ 5488032 h 6097810"/>
              <a:gd name="connsiteX16" fmla="*/ 610219 w 4881765"/>
              <a:gd name="connsiteY16" fmla="*/ 6097810 h 6097810"/>
              <a:gd name="connsiteX17" fmla="*/ 0 w 4881765"/>
              <a:gd name="connsiteY17" fmla="*/ 5488032 h 6097810"/>
              <a:gd name="connsiteX18" fmla="*/ 610219 w 4881765"/>
              <a:gd name="connsiteY18" fmla="*/ 4878257 h 6097810"/>
              <a:gd name="connsiteX19" fmla="*/ 0 w 4881765"/>
              <a:gd name="connsiteY19" fmla="*/ 4268468 h 6097810"/>
              <a:gd name="connsiteX20" fmla="*/ 610219 w 4881765"/>
              <a:gd name="connsiteY20" fmla="*/ 3658689 h 6097810"/>
              <a:gd name="connsiteX21" fmla="*/ 1220439 w 4881765"/>
              <a:gd name="connsiteY21" fmla="*/ 3658689 h 6097810"/>
              <a:gd name="connsiteX22" fmla="*/ 0 w 4881765"/>
              <a:gd name="connsiteY22" fmla="*/ 2439126 h 6097810"/>
              <a:gd name="connsiteX23" fmla="*/ 0 w 4881765"/>
              <a:gd name="connsiteY23" fmla="*/ 1219561 h 6097810"/>
              <a:gd name="connsiteX24" fmla="*/ 1220439 w 4881765"/>
              <a:gd name="connsiteY24" fmla="*/ 1219561 h 6097810"/>
              <a:gd name="connsiteX25" fmla="*/ 0 w 4881765"/>
              <a:gd name="connsiteY25" fmla="*/ 0 h 6097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4881765" h="6097810">
                <a:moveTo>
                  <a:pt x="0" y="0"/>
                </a:moveTo>
                <a:lnTo>
                  <a:pt x="3661323" y="0"/>
                </a:lnTo>
                <a:lnTo>
                  <a:pt x="3661323" y="609782"/>
                </a:lnTo>
                <a:cubicBezTo>
                  <a:pt x="3661323" y="273009"/>
                  <a:pt x="3934521" y="0"/>
                  <a:pt x="4271538" y="0"/>
                </a:cubicBezTo>
                <a:cubicBezTo>
                  <a:pt x="4608555" y="0"/>
                  <a:pt x="4881765" y="273009"/>
                  <a:pt x="4881765" y="609782"/>
                </a:cubicBezTo>
                <a:cubicBezTo>
                  <a:pt x="4881765" y="946560"/>
                  <a:pt x="4608555" y="1219561"/>
                  <a:pt x="4271538" y="1219561"/>
                </a:cubicBezTo>
                <a:cubicBezTo>
                  <a:pt x="4608555" y="1219561"/>
                  <a:pt x="4881765" y="1492572"/>
                  <a:pt x="4881765" y="1829349"/>
                </a:cubicBezTo>
                <a:cubicBezTo>
                  <a:pt x="4881765" y="2166113"/>
                  <a:pt x="4608555" y="2439126"/>
                  <a:pt x="4271538" y="2439126"/>
                </a:cubicBezTo>
                <a:cubicBezTo>
                  <a:pt x="4608555" y="2439126"/>
                  <a:pt x="4881765" y="2712137"/>
                  <a:pt x="4881765" y="3048914"/>
                </a:cubicBezTo>
                <a:cubicBezTo>
                  <a:pt x="4881765" y="3385678"/>
                  <a:pt x="4608555" y="3658689"/>
                  <a:pt x="4271538" y="3658689"/>
                </a:cubicBezTo>
                <a:cubicBezTo>
                  <a:pt x="4608555" y="3658689"/>
                  <a:pt x="4881765" y="3931693"/>
                  <a:pt x="4881765" y="4268468"/>
                </a:cubicBezTo>
                <a:cubicBezTo>
                  <a:pt x="4881765" y="4605244"/>
                  <a:pt x="4608555" y="4878257"/>
                  <a:pt x="4271538" y="4878257"/>
                </a:cubicBezTo>
                <a:lnTo>
                  <a:pt x="4881765" y="4878257"/>
                </a:lnTo>
                <a:lnTo>
                  <a:pt x="4881765" y="6097810"/>
                </a:lnTo>
                <a:lnTo>
                  <a:pt x="1830665" y="6097810"/>
                </a:lnTo>
                <a:cubicBezTo>
                  <a:pt x="1493646" y="6097810"/>
                  <a:pt x="1220439" y="5824809"/>
                  <a:pt x="1220439" y="5488032"/>
                </a:cubicBezTo>
                <a:cubicBezTo>
                  <a:pt x="1220439" y="5824809"/>
                  <a:pt x="947241" y="6097810"/>
                  <a:pt x="610219" y="6097810"/>
                </a:cubicBezTo>
                <a:cubicBezTo>
                  <a:pt x="273206" y="6097810"/>
                  <a:pt x="0" y="5824809"/>
                  <a:pt x="0" y="5488032"/>
                </a:cubicBezTo>
                <a:cubicBezTo>
                  <a:pt x="0" y="5151258"/>
                  <a:pt x="273206" y="4878257"/>
                  <a:pt x="610219" y="4878257"/>
                </a:cubicBezTo>
                <a:cubicBezTo>
                  <a:pt x="273206" y="4878257"/>
                  <a:pt x="0" y="4605244"/>
                  <a:pt x="0" y="4268468"/>
                </a:cubicBezTo>
                <a:cubicBezTo>
                  <a:pt x="0" y="3931693"/>
                  <a:pt x="273206" y="3658689"/>
                  <a:pt x="610219" y="3658689"/>
                </a:cubicBezTo>
                <a:lnTo>
                  <a:pt x="1220439" y="3658689"/>
                </a:lnTo>
                <a:cubicBezTo>
                  <a:pt x="546410" y="3658689"/>
                  <a:pt x="0" y="3112675"/>
                  <a:pt x="0" y="2439126"/>
                </a:cubicBezTo>
                <a:lnTo>
                  <a:pt x="0" y="1219561"/>
                </a:lnTo>
                <a:lnTo>
                  <a:pt x="1220439" y="1219561"/>
                </a:lnTo>
                <a:cubicBezTo>
                  <a:pt x="546410" y="1219561"/>
                  <a:pt x="0" y="673546"/>
                  <a:pt x="0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/>
              <a:t>Click icon to add picture</a:t>
            </a:r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9C98A392-406D-0276-A3BA-688A68C0FD6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 bwMode="invGray">
          <a:xfrm>
            <a:off x="156616" y="332938"/>
            <a:ext cx="4377900" cy="519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796081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620C9F-1013-4B0A-9633-6F22882709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1601674"/>
            <a:ext cx="11118850" cy="559127"/>
          </a:xfrm>
        </p:spPr>
        <p:txBody>
          <a:bodyPr anchor="t" anchorCtr="0"/>
          <a:lstStyle>
            <a:lvl1pPr>
              <a:lnSpc>
                <a:spcPct val="90000"/>
              </a:lnSpc>
              <a:defRPr sz="4000">
                <a:solidFill>
                  <a:schemeClr val="tx2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grpSp>
        <p:nvGrpSpPr>
          <p:cNvPr id="67" name="Group 66">
            <a:extLst>
              <a:ext uri="{FF2B5EF4-FFF2-40B4-BE49-F238E27FC236}">
                <a16:creationId xmlns:a16="http://schemas.microsoft.com/office/drawing/2014/main" id="{00BB69D8-570D-EA94-1BF7-EB3BBCAAD0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ChangeAspect="1"/>
          </p:cNvGrpSpPr>
          <p:nvPr userDrawn="1"/>
        </p:nvGrpSpPr>
        <p:grpSpPr bwMode="gray">
          <a:xfrm>
            <a:off x="228600" y="3511756"/>
            <a:ext cx="11704320" cy="2926081"/>
            <a:chOff x="1196340" y="2508687"/>
            <a:chExt cx="10561320" cy="2640331"/>
          </a:xfrm>
        </p:grpSpPr>
        <p:sp>
          <p:nvSpPr>
            <p:cNvPr id="68" name="Freeform: Shape 67">
              <a:extLst>
                <a:ext uri="{FF2B5EF4-FFF2-40B4-BE49-F238E27FC236}">
                  <a16:creationId xmlns:a16="http://schemas.microsoft.com/office/drawing/2014/main" id="{F798754A-5374-8634-3049-49D53D5C3B28}"/>
                </a:ext>
              </a:extLst>
            </p:cNvPr>
            <p:cNvSpPr/>
            <p:nvPr/>
          </p:nvSpPr>
          <p:spPr bwMode="gray">
            <a:xfrm>
              <a:off x="1196340" y="2508689"/>
              <a:ext cx="880108" cy="880109"/>
            </a:xfrm>
            <a:custGeom>
              <a:avLst/>
              <a:gdLst>
                <a:gd name="connsiteX0" fmla="*/ 880108 w 880108"/>
                <a:gd name="connsiteY0" fmla="*/ 880109 h 880109"/>
                <a:gd name="connsiteX1" fmla="*/ 880108 w 880108"/>
                <a:gd name="connsiteY1" fmla="*/ 880109 h 880109"/>
                <a:gd name="connsiteX2" fmla="*/ 880108 w 880108"/>
                <a:gd name="connsiteY2" fmla="*/ 0 h 880109"/>
                <a:gd name="connsiteX3" fmla="*/ 0 w 880108"/>
                <a:gd name="connsiteY3" fmla="*/ 0 h 880109"/>
                <a:gd name="connsiteX4" fmla="*/ 0 w 880108"/>
                <a:gd name="connsiteY4" fmla="*/ 1 h 880109"/>
                <a:gd name="connsiteX5" fmla="*/ 880108 w 880108"/>
                <a:gd name="connsiteY5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880108" y="880109"/>
                  </a:moveTo>
                  <a:lnTo>
                    <a:pt x="880108" y="880109"/>
                  </a:lnTo>
                  <a:cubicBezTo>
                    <a:pt x="880108" y="880109"/>
                    <a:pt x="880108" y="0"/>
                    <a:pt x="880108" y="0"/>
                  </a:cubicBezTo>
                  <a:lnTo>
                    <a:pt x="0" y="0"/>
                  </a:lnTo>
                  <a:cubicBezTo>
                    <a:pt x="0" y="0"/>
                    <a:pt x="0" y="1"/>
                    <a:pt x="0" y="1"/>
                  </a:cubicBezTo>
                  <a:cubicBezTo>
                    <a:pt x="0" y="486071"/>
                    <a:pt x="394038" y="880109"/>
                    <a:pt x="880108" y="880109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9" name="Freeform: Shape 68">
              <a:extLst>
                <a:ext uri="{FF2B5EF4-FFF2-40B4-BE49-F238E27FC236}">
                  <a16:creationId xmlns:a16="http://schemas.microsoft.com/office/drawing/2014/main" id="{98CF393F-AEBD-0ACE-5FA6-C0516250BE06}"/>
                </a:ext>
              </a:extLst>
            </p:cNvPr>
            <p:cNvSpPr/>
            <p:nvPr/>
          </p:nvSpPr>
          <p:spPr bwMode="gray">
            <a:xfrm>
              <a:off x="2076450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0" name="Freeform: Shape 69">
              <a:extLst>
                <a:ext uri="{FF2B5EF4-FFF2-40B4-BE49-F238E27FC236}">
                  <a16:creationId xmlns:a16="http://schemas.microsoft.com/office/drawing/2014/main" id="{2E0685F6-B358-1036-9F72-89F75EA00EB2}"/>
                </a:ext>
              </a:extLst>
            </p:cNvPr>
            <p:cNvSpPr/>
            <p:nvPr/>
          </p:nvSpPr>
          <p:spPr bwMode="gray">
            <a:xfrm>
              <a:off x="1196340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1" name="Freeform: Shape 70">
              <a:extLst>
                <a:ext uri="{FF2B5EF4-FFF2-40B4-BE49-F238E27FC236}">
                  <a16:creationId xmlns:a16="http://schemas.microsoft.com/office/drawing/2014/main" id="{DAF74FDD-D20D-7567-2DDC-C98E3B03C1D8}"/>
                </a:ext>
              </a:extLst>
            </p:cNvPr>
            <p:cNvSpPr/>
            <p:nvPr/>
          </p:nvSpPr>
          <p:spPr bwMode="gray">
            <a:xfrm>
              <a:off x="1196340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2" name="Freeform: Shape 71">
              <a:extLst>
                <a:ext uri="{FF2B5EF4-FFF2-40B4-BE49-F238E27FC236}">
                  <a16:creationId xmlns:a16="http://schemas.microsoft.com/office/drawing/2014/main" id="{A82CC622-0DE3-2531-4D0B-4C224E8C7A1C}"/>
                </a:ext>
              </a:extLst>
            </p:cNvPr>
            <p:cNvSpPr/>
            <p:nvPr/>
          </p:nvSpPr>
          <p:spPr bwMode="gray">
            <a:xfrm rot="10800000">
              <a:off x="2956561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3" name="Freeform: Shape 72">
              <a:extLst>
                <a:ext uri="{FF2B5EF4-FFF2-40B4-BE49-F238E27FC236}">
                  <a16:creationId xmlns:a16="http://schemas.microsoft.com/office/drawing/2014/main" id="{20ABF046-8C2D-4773-6955-83FBDDFBDFEA}"/>
                </a:ext>
              </a:extLst>
            </p:cNvPr>
            <p:cNvSpPr/>
            <p:nvPr/>
          </p:nvSpPr>
          <p:spPr bwMode="gray">
            <a:xfrm rot="10800000">
              <a:off x="2956561" y="4268907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4" name="Freeform: Shape 73">
              <a:extLst>
                <a:ext uri="{FF2B5EF4-FFF2-40B4-BE49-F238E27FC236}">
                  <a16:creationId xmlns:a16="http://schemas.microsoft.com/office/drawing/2014/main" id="{B5BB9E59-A87F-4F01-E0A9-474F84D7E5C4}"/>
                </a:ext>
              </a:extLst>
            </p:cNvPr>
            <p:cNvSpPr/>
            <p:nvPr/>
          </p:nvSpPr>
          <p:spPr bwMode="gray">
            <a:xfrm>
              <a:off x="2076450" y="3388798"/>
              <a:ext cx="880109" cy="880109"/>
            </a:xfrm>
            <a:custGeom>
              <a:avLst/>
              <a:gdLst>
                <a:gd name="connsiteX0" fmla="*/ 441815 w 880109"/>
                <a:gd name="connsiteY0" fmla="*/ 0 h 880109"/>
                <a:gd name="connsiteX1" fmla="*/ 880109 w 880109"/>
                <a:gd name="connsiteY1" fmla="*/ 441815 h 880109"/>
                <a:gd name="connsiteX2" fmla="*/ 441815 w 880109"/>
                <a:gd name="connsiteY2" fmla="*/ 880109 h 880109"/>
                <a:gd name="connsiteX3" fmla="*/ 0 w 880109"/>
                <a:gd name="connsiteY3" fmla="*/ 441815 h 880109"/>
                <a:gd name="connsiteX4" fmla="*/ 441815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5" y="0"/>
                  </a:moveTo>
                  <a:cubicBezTo>
                    <a:pt x="682965" y="0"/>
                    <a:pt x="880109" y="197145"/>
                    <a:pt x="880109" y="441815"/>
                  </a:cubicBezTo>
                  <a:cubicBezTo>
                    <a:pt x="880109" y="682965"/>
                    <a:pt x="682965" y="880109"/>
                    <a:pt x="441815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41815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5" name="Freeform: Shape 74">
              <a:extLst>
                <a:ext uri="{FF2B5EF4-FFF2-40B4-BE49-F238E27FC236}">
                  <a16:creationId xmlns:a16="http://schemas.microsoft.com/office/drawing/2014/main" id="{AFA78024-6A44-D6E4-7D0C-42C7F6668C8E}"/>
                </a:ext>
              </a:extLst>
            </p:cNvPr>
            <p:cNvSpPr/>
            <p:nvPr/>
          </p:nvSpPr>
          <p:spPr bwMode="gray">
            <a:xfrm>
              <a:off x="5596890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5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5" y="0"/>
                    <a:pt x="880109" y="197145"/>
                    <a:pt x="880109" y="441815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6" name="Freeform: Shape 75">
              <a:extLst>
                <a:ext uri="{FF2B5EF4-FFF2-40B4-BE49-F238E27FC236}">
                  <a16:creationId xmlns:a16="http://schemas.microsoft.com/office/drawing/2014/main" id="{F9577B5F-7892-8943-8CE6-A565248D2863}"/>
                </a:ext>
              </a:extLst>
            </p:cNvPr>
            <p:cNvSpPr/>
            <p:nvPr/>
          </p:nvSpPr>
          <p:spPr bwMode="gray">
            <a:xfrm>
              <a:off x="5596891" y="2508687"/>
              <a:ext cx="880108" cy="880109"/>
            </a:xfrm>
            <a:custGeom>
              <a:avLst/>
              <a:gdLst>
                <a:gd name="connsiteX0" fmla="*/ 0 w 880108"/>
                <a:gd name="connsiteY0" fmla="*/ 0 h 880109"/>
                <a:gd name="connsiteX1" fmla="*/ 0 w 880108"/>
                <a:gd name="connsiteY1" fmla="*/ 0 h 880109"/>
                <a:gd name="connsiteX2" fmla="*/ 0 w 880108"/>
                <a:gd name="connsiteY2" fmla="*/ 880109 h 880109"/>
                <a:gd name="connsiteX3" fmla="*/ 880109 w 880108"/>
                <a:gd name="connsiteY3" fmla="*/ 880109 h 880109"/>
                <a:gd name="connsiteX4" fmla="*/ 880109 w 880108"/>
                <a:gd name="connsiteY4" fmla="*/ 880108 h 880109"/>
                <a:gd name="connsiteX5" fmla="*/ 0 w 880108"/>
                <a:gd name="connsiteY5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880109"/>
                    <a:pt x="0" y="880109"/>
                  </a:cubicBezTo>
                  <a:lnTo>
                    <a:pt x="880109" y="880109"/>
                  </a:lnTo>
                  <a:cubicBezTo>
                    <a:pt x="880109" y="880109"/>
                    <a:pt x="880109" y="880108"/>
                    <a:pt x="880109" y="880108"/>
                  </a:cubicBezTo>
                  <a:cubicBezTo>
                    <a:pt x="880109" y="394038"/>
                    <a:pt x="486070" y="0"/>
                    <a:pt x="0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7" name="Freeform: Shape 76">
              <a:extLst>
                <a:ext uri="{FF2B5EF4-FFF2-40B4-BE49-F238E27FC236}">
                  <a16:creationId xmlns:a16="http://schemas.microsoft.com/office/drawing/2014/main" id="{280C05AE-E59A-9A10-ADB7-B178B52F34DE}"/>
                </a:ext>
              </a:extLst>
            </p:cNvPr>
            <p:cNvSpPr/>
            <p:nvPr/>
          </p:nvSpPr>
          <p:spPr bwMode="gray">
            <a:xfrm rot="5400000">
              <a:off x="559689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8" name="Freeform: Shape 77">
              <a:extLst>
                <a:ext uri="{FF2B5EF4-FFF2-40B4-BE49-F238E27FC236}">
                  <a16:creationId xmlns:a16="http://schemas.microsoft.com/office/drawing/2014/main" id="{06082D24-076D-E818-EA1A-33336B4D4D2F}"/>
                </a:ext>
              </a:extLst>
            </p:cNvPr>
            <p:cNvSpPr/>
            <p:nvPr/>
          </p:nvSpPr>
          <p:spPr bwMode="gray">
            <a:xfrm rot="16200000">
              <a:off x="4716781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9" name="Freeform: Shape 78">
              <a:extLst>
                <a:ext uri="{FF2B5EF4-FFF2-40B4-BE49-F238E27FC236}">
                  <a16:creationId xmlns:a16="http://schemas.microsoft.com/office/drawing/2014/main" id="{F925D7EF-4B1B-C35E-C30D-49B44CAFDB79}"/>
                </a:ext>
              </a:extLst>
            </p:cNvPr>
            <p:cNvSpPr/>
            <p:nvPr/>
          </p:nvSpPr>
          <p:spPr bwMode="gray">
            <a:xfrm rot="16200000">
              <a:off x="383667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0" name="Freeform: Shape 79">
              <a:extLst>
                <a:ext uri="{FF2B5EF4-FFF2-40B4-BE49-F238E27FC236}">
                  <a16:creationId xmlns:a16="http://schemas.microsoft.com/office/drawing/2014/main" id="{553EC164-FE60-AB40-4669-C8C659BE7FBB}"/>
                </a:ext>
              </a:extLst>
            </p:cNvPr>
            <p:cNvSpPr/>
            <p:nvPr/>
          </p:nvSpPr>
          <p:spPr bwMode="gray">
            <a:xfrm rot="16200000">
              <a:off x="4276727" y="2948743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880111 w 1760219"/>
                <a:gd name="connsiteY1" fmla="*/ 0 h 880109"/>
                <a:gd name="connsiteX2" fmla="*/ 1760219 w 1760219"/>
                <a:gd name="connsiteY2" fmla="*/ 880108 h 880109"/>
                <a:gd name="connsiteX3" fmla="*/ 1760219 w 1760219"/>
                <a:gd name="connsiteY3" fmla="*/ 880109 h 880109"/>
                <a:gd name="connsiteX4" fmla="*/ 440054 w 1760219"/>
                <a:gd name="connsiteY4" fmla="*/ 880109 h 880109"/>
                <a:gd name="connsiteX5" fmla="*/ 0 w 1760219"/>
                <a:gd name="connsiteY5" fmla="*/ 440055 h 880109"/>
                <a:gd name="connsiteX6" fmla="*/ 0 w 1760219"/>
                <a:gd name="connsiteY6" fmla="*/ 440054 h 880109"/>
                <a:gd name="connsiteX7" fmla="*/ 440054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1" name="Freeform: Shape 80">
              <a:extLst>
                <a:ext uri="{FF2B5EF4-FFF2-40B4-BE49-F238E27FC236}">
                  <a16:creationId xmlns:a16="http://schemas.microsoft.com/office/drawing/2014/main" id="{44512434-7061-A9BB-A8CC-9ACC5239B81C}"/>
                </a:ext>
              </a:extLst>
            </p:cNvPr>
            <p:cNvSpPr/>
            <p:nvPr/>
          </p:nvSpPr>
          <p:spPr bwMode="gray">
            <a:xfrm rot="16200000">
              <a:off x="339661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2" name="Freeform: Shape 81">
              <a:extLst>
                <a:ext uri="{FF2B5EF4-FFF2-40B4-BE49-F238E27FC236}">
                  <a16:creationId xmlns:a16="http://schemas.microsoft.com/office/drawing/2014/main" id="{C697FAAD-A1B8-36C1-13B9-EBCCD37351C0}"/>
                </a:ext>
              </a:extLst>
            </p:cNvPr>
            <p:cNvSpPr/>
            <p:nvPr/>
          </p:nvSpPr>
          <p:spPr bwMode="gray">
            <a:xfrm>
              <a:off x="10877551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4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4" y="0"/>
                    <a:pt x="880109" y="197145"/>
                    <a:pt x="880109" y="441815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3" name="Freeform: Shape 82">
              <a:extLst>
                <a:ext uri="{FF2B5EF4-FFF2-40B4-BE49-F238E27FC236}">
                  <a16:creationId xmlns:a16="http://schemas.microsoft.com/office/drawing/2014/main" id="{EC680925-8846-DC88-EB32-5F644F08B7D9}"/>
                </a:ext>
              </a:extLst>
            </p:cNvPr>
            <p:cNvSpPr/>
            <p:nvPr/>
          </p:nvSpPr>
          <p:spPr bwMode="gray">
            <a:xfrm rot="5400000">
              <a:off x="1087755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4" name="Freeform: Shape 83">
              <a:extLst>
                <a:ext uri="{FF2B5EF4-FFF2-40B4-BE49-F238E27FC236}">
                  <a16:creationId xmlns:a16="http://schemas.microsoft.com/office/drawing/2014/main" id="{D27B94AB-9CC9-AB21-E346-4739D4041CF5}"/>
                </a:ext>
              </a:extLst>
            </p:cNvPr>
            <p:cNvSpPr/>
            <p:nvPr/>
          </p:nvSpPr>
          <p:spPr bwMode="gray">
            <a:xfrm rot="5400000">
              <a:off x="10877550" y="250868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5" name="Freeform: Shape 84">
              <a:extLst>
                <a:ext uri="{FF2B5EF4-FFF2-40B4-BE49-F238E27FC236}">
                  <a16:creationId xmlns:a16="http://schemas.microsoft.com/office/drawing/2014/main" id="{D9E8E285-93F2-03D8-4E0A-5076B009B3F0}"/>
                </a:ext>
              </a:extLst>
            </p:cNvPr>
            <p:cNvSpPr/>
            <p:nvPr/>
          </p:nvSpPr>
          <p:spPr bwMode="gray">
            <a:xfrm rot="16200000">
              <a:off x="9997441" y="426890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10 w 880109"/>
                <a:gd name="connsiteY1" fmla="*/ 0 h 880109"/>
                <a:gd name="connsiteX2" fmla="*/ 880110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10" y="0"/>
                  </a:lnTo>
                  <a:lnTo>
                    <a:pt x="880110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6" name="Freeform: Shape 85">
              <a:extLst>
                <a:ext uri="{FF2B5EF4-FFF2-40B4-BE49-F238E27FC236}">
                  <a16:creationId xmlns:a16="http://schemas.microsoft.com/office/drawing/2014/main" id="{CD906F03-AF8C-91D5-FFC4-B546DB08899A}"/>
                </a:ext>
              </a:extLst>
            </p:cNvPr>
            <p:cNvSpPr/>
            <p:nvPr/>
          </p:nvSpPr>
          <p:spPr bwMode="gray">
            <a:xfrm rot="16200000">
              <a:off x="911733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7" name="Freeform: Shape 86">
              <a:extLst>
                <a:ext uri="{FF2B5EF4-FFF2-40B4-BE49-F238E27FC236}">
                  <a16:creationId xmlns:a16="http://schemas.microsoft.com/office/drawing/2014/main" id="{36A37384-5FE4-FEE6-8B42-E08095430C34}"/>
                </a:ext>
              </a:extLst>
            </p:cNvPr>
            <p:cNvSpPr/>
            <p:nvPr/>
          </p:nvSpPr>
          <p:spPr bwMode="gray">
            <a:xfrm rot="16200000">
              <a:off x="9557387" y="2948743"/>
              <a:ext cx="1760218" cy="880109"/>
            </a:xfrm>
            <a:custGeom>
              <a:avLst/>
              <a:gdLst>
                <a:gd name="connsiteX0" fmla="*/ 440054 w 1760218"/>
                <a:gd name="connsiteY0" fmla="*/ 0 h 880109"/>
                <a:gd name="connsiteX1" fmla="*/ 880111 w 1760218"/>
                <a:gd name="connsiteY1" fmla="*/ 0 h 880109"/>
                <a:gd name="connsiteX2" fmla="*/ 1760219 w 1760218"/>
                <a:gd name="connsiteY2" fmla="*/ 880108 h 880109"/>
                <a:gd name="connsiteX3" fmla="*/ 1760219 w 1760218"/>
                <a:gd name="connsiteY3" fmla="*/ 880109 h 880109"/>
                <a:gd name="connsiteX4" fmla="*/ 440054 w 1760218"/>
                <a:gd name="connsiteY4" fmla="*/ 880109 h 880109"/>
                <a:gd name="connsiteX5" fmla="*/ 0 w 1760218"/>
                <a:gd name="connsiteY5" fmla="*/ 440055 h 880109"/>
                <a:gd name="connsiteX6" fmla="*/ 0 w 1760218"/>
                <a:gd name="connsiteY6" fmla="*/ 440054 h 880109"/>
                <a:gd name="connsiteX7" fmla="*/ 440054 w 1760218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8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8" name="Freeform: Shape 87">
              <a:extLst>
                <a:ext uri="{FF2B5EF4-FFF2-40B4-BE49-F238E27FC236}">
                  <a16:creationId xmlns:a16="http://schemas.microsoft.com/office/drawing/2014/main" id="{04D1D56F-28E5-DA69-557E-C3D730880819}"/>
                </a:ext>
              </a:extLst>
            </p:cNvPr>
            <p:cNvSpPr/>
            <p:nvPr/>
          </p:nvSpPr>
          <p:spPr bwMode="gray">
            <a:xfrm rot="16200000">
              <a:off x="867727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9" name="Freeform: Shape 88">
              <a:extLst>
                <a:ext uri="{FF2B5EF4-FFF2-40B4-BE49-F238E27FC236}">
                  <a16:creationId xmlns:a16="http://schemas.microsoft.com/office/drawing/2014/main" id="{CC364072-9CB5-CC82-39A2-EA20571AF59E}"/>
                </a:ext>
              </a:extLst>
            </p:cNvPr>
            <p:cNvSpPr/>
            <p:nvPr/>
          </p:nvSpPr>
          <p:spPr bwMode="gray">
            <a:xfrm>
              <a:off x="8237223" y="2508689"/>
              <a:ext cx="880109" cy="880109"/>
            </a:xfrm>
            <a:custGeom>
              <a:avLst/>
              <a:gdLst>
                <a:gd name="connsiteX0" fmla="*/ 441814 w 880109"/>
                <a:gd name="connsiteY0" fmla="*/ 0 h 880109"/>
                <a:gd name="connsiteX1" fmla="*/ 880109 w 880109"/>
                <a:gd name="connsiteY1" fmla="*/ 441815 h 880109"/>
                <a:gd name="connsiteX2" fmla="*/ 441814 w 880109"/>
                <a:gd name="connsiteY2" fmla="*/ 880109 h 880109"/>
                <a:gd name="connsiteX3" fmla="*/ 0 w 880109"/>
                <a:gd name="connsiteY3" fmla="*/ 441815 h 880109"/>
                <a:gd name="connsiteX4" fmla="*/ 441814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4" y="0"/>
                  </a:moveTo>
                  <a:cubicBezTo>
                    <a:pt x="682965" y="0"/>
                    <a:pt x="880109" y="197144"/>
                    <a:pt x="880109" y="441815"/>
                  </a:cubicBezTo>
                  <a:cubicBezTo>
                    <a:pt x="880109" y="682965"/>
                    <a:pt x="682965" y="880109"/>
                    <a:pt x="44181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4"/>
                    <a:pt x="197144" y="0"/>
                    <a:pt x="44181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0" name="Freeform: Shape 89">
              <a:extLst>
                <a:ext uri="{FF2B5EF4-FFF2-40B4-BE49-F238E27FC236}">
                  <a16:creationId xmlns:a16="http://schemas.microsoft.com/office/drawing/2014/main" id="{37D52650-6CC6-DC7D-C54A-45BB7B9993AD}"/>
                </a:ext>
              </a:extLst>
            </p:cNvPr>
            <p:cNvSpPr/>
            <p:nvPr/>
          </p:nvSpPr>
          <p:spPr bwMode="gray">
            <a:xfrm>
              <a:off x="6477003" y="2508689"/>
              <a:ext cx="880109" cy="880108"/>
            </a:xfrm>
            <a:custGeom>
              <a:avLst/>
              <a:gdLst>
                <a:gd name="connsiteX0" fmla="*/ 0 w 880109"/>
                <a:gd name="connsiteY0" fmla="*/ 880108 h 880108"/>
                <a:gd name="connsiteX1" fmla="*/ 0 w 880109"/>
                <a:gd name="connsiteY1" fmla="*/ 880108 h 880108"/>
                <a:gd name="connsiteX2" fmla="*/ 880109 w 880109"/>
                <a:gd name="connsiteY2" fmla="*/ 880108 h 880108"/>
                <a:gd name="connsiteX3" fmla="*/ 880109 w 880109"/>
                <a:gd name="connsiteY3" fmla="*/ 0 h 880108"/>
                <a:gd name="connsiteX4" fmla="*/ 880108 w 880109"/>
                <a:gd name="connsiteY4" fmla="*/ 0 h 880108"/>
                <a:gd name="connsiteX5" fmla="*/ 0 w 880109"/>
                <a:gd name="connsiteY5" fmla="*/ 880108 h 8801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9" h="880108">
                  <a:moveTo>
                    <a:pt x="0" y="880108"/>
                  </a:moveTo>
                  <a:lnTo>
                    <a:pt x="0" y="880108"/>
                  </a:lnTo>
                  <a:lnTo>
                    <a:pt x="880109" y="880108"/>
                  </a:lnTo>
                  <a:cubicBezTo>
                    <a:pt x="880109" y="880108"/>
                    <a:pt x="880109" y="0"/>
                    <a:pt x="880109" y="0"/>
                  </a:cubicBezTo>
                  <a:lnTo>
                    <a:pt x="880108" y="0"/>
                  </a:lnTo>
                  <a:cubicBezTo>
                    <a:pt x="394038" y="0"/>
                    <a:pt x="0" y="394038"/>
                    <a:pt x="0" y="880108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1" name="Freeform: Shape 90">
              <a:extLst>
                <a:ext uri="{FF2B5EF4-FFF2-40B4-BE49-F238E27FC236}">
                  <a16:creationId xmlns:a16="http://schemas.microsoft.com/office/drawing/2014/main" id="{E9DF972B-ACBC-D4CE-3609-AFCD89D57E5E}"/>
                </a:ext>
              </a:extLst>
            </p:cNvPr>
            <p:cNvSpPr/>
            <p:nvPr/>
          </p:nvSpPr>
          <p:spPr bwMode="gray">
            <a:xfrm>
              <a:off x="7357113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2" name="Freeform: Shape 91">
              <a:extLst>
                <a:ext uri="{FF2B5EF4-FFF2-40B4-BE49-F238E27FC236}">
                  <a16:creationId xmlns:a16="http://schemas.microsoft.com/office/drawing/2014/main" id="{8B064B64-FCFA-7CAC-CA6F-99F9F101DE30}"/>
                </a:ext>
              </a:extLst>
            </p:cNvPr>
            <p:cNvSpPr/>
            <p:nvPr/>
          </p:nvSpPr>
          <p:spPr bwMode="gray">
            <a:xfrm>
              <a:off x="2956561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3" name="Freeform: Shape 92">
              <a:extLst>
                <a:ext uri="{FF2B5EF4-FFF2-40B4-BE49-F238E27FC236}">
                  <a16:creationId xmlns:a16="http://schemas.microsoft.com/office/drawing/2014/main" id="{02AFA9B6-3AF4-67CB-DB8A-6076AC2F2398}"/>
                </a:ext>
              </a:extLst>
            </p:cNvPr>
            <p:cNvSpPr/>
            <p:nvPr/>
          </p:nvSpPr>
          <p:spPr bwMode="gray">
            <a:xfrm rot="10800000">
              <a:off x="8237224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4" name="Freeform: Shape 93">
              <a:extLst>
                <a:ext uri="{FF2B5EF4-FFF2-40B4-BE49-F238E27FC236}">
                  <a16:creationId xmlns:a16="http://schemas.microsoft.com/office/drawing/2014/main" id="{0BC148A0-C738-2B5B-4E78-E894DF1A81F7}"/>
                </a:ext>
              </a:extLst>
            </p:cNvPr>
            <p:cNvSpPr/>
            <p:nvPr/>
          </p:nvSpPr>
          <p:spPr bwMode="gray">
            <a:xfrm rot="10800000">
              <a:off x="8237224" y="426890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5" name="Freeform: Shape 94">
              <a:extLst>
                <a:ext uri="{FF2B5EF4-FFF2-40B4-BE49-F238E27FC236}">
                  <a16:creationId xmlns:a16="http://schemas.microsoft.com/office/drawing/2014/main" id="{AAF5A0DE-712E-81C1-BCFC-73511C8A88E4}"/>
                </a:ext>
              </a:extLst>
            </p:cNvPr>
            <p:cNvSpPr/>
            <p:nvPr/>
          </p:nvSpPr>
          <p:spPr bwMode="gray">
            <a:xfrm rot="10800000">
              <a:off x="6477003" y="3388798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440054 w 1760219"/>
                <a:gd name="connsiteY3" fmla="*/ 880109 h 880109"/>
                <a:gd name="connsiteX4" fmla="*/ 0 w 1760219"/>
                <a:gd name="connsiteY4" fmla="*/ 440055 h 880109"/>
                <a:gd name="connsiteX5" fmla="*/ 0 w 1760219"/>
                <a:gd name="connsiteY5" fmla="*/ 440054 h 880109"/>
                <a:gd name="connsiteX6" fmla="*/ 440054 w 176021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6" name="Freeform: Shape 95">
              <a:extLst>
                <a:ext uri="{FF2B5EF4-FFF2-40B4-BE49-F238E27FC236}">
                  <a16:creationId xmlns:a16="http://schemas.microsoft.com/office/drawing/2014/main" id="{3FC39535-9FEF-A19F-7D19-F9F60CE84E05}"/>
                </a:ext>
              </a:extLst>
            </p:cNvPr>
            <p:cNvSpPr/>
            <p:nvPr/>
          </p:nvSpPr>
          <p:spPr bwMode="gray">
            <a:xfrm rot="10800000">
              <a:off x="6477003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20 w 1760219"/>
                <a:gd name="connsiteY1" fmla="*/ 0 h 880109"/>
                <a:gd name="connsiteX2" fmla="*/ 1760220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20" y="0"/>
                  </a:lnTo>
                  <a:lnTo>
                    <a:pt x="1760220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60839321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9446C67E-95FF-C1C1-2E14-8214C0B5EB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1335023"/>
            <a:ext cx="11740260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spcBef>
                <a:spcPts val="1600"/>
              </a:spcBef>
              <a:defRPr/>
            </a:lvl1pPr>
            <a:lvl2pPr>
              <a:spcBef>
                <a:spcPts val="1600"/>
              </a:spcBef>
              <a:defRPr/>
            </a:lvl2pPr>
            <a:lvl3pPr>
              <a:spcBef>
                <a:spcPts val="1600"/>
              </a:spcBef>
              <a:defRPr/>
            </a:lvl3pPr>
            <a:lvl4pPr>
              <a:spcBef>
                <a:spcPts val="1600"/>
              </a:spcBef>
              <a:defRPr/>
            </a:lvl4pPr>
            <a:lvl5pPr>
              <a:spcBef>
                <a:spcPts val="1600"/>
              </a:spcBef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F6F35E43-2AB2-8DDE-13F6-EBF936B64C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 i="0">
                <a:latin typeface="Newsreader ExtraBold" panose="02000000000000000000" pitchFamily="2" charset="77"/>
                <a:cs typeface="Poppins" pitchFamily="2" charset="77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6" name="Content Placeholder 25">
            <a:extLst>
              <a:ext uri="{FF2B5EF4-FFF2-40B4-BE49-F238E27FC236}">
                <a16:creationId xmlns:a16="http://schemas.microsoft.com/office/drawing/2014/main" id="{E1DEE5FC-E4CA-15E5-FA96-1D71E2D012FE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3559175" y="6302375"/>
            <a:ext cx="5732463" cy="327025"/>
          </a:xfrm>
        </p:spPr>
        <p:txBody>
          <a:bodyPr anchor="b"/>
          <a:lstStyle>
            <a:lvl1pPr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eaLnBrk="1" hangingPunct="1">
              <a:defRPr/>
            </a:pPr>
            <a:r>
              <a:rPr lang="en-US" altLang="en-US" sz="1000" b="0" spc="-10">
                <a:latin typeface="Poppins" pitchFamily="2" charset="77"/>
                <a:cs typeface="Poppins" pitchFamily="2" charset="77"/>
              </a:rPr>
              <a:t>References 10px (1.0 Line Spacing)</a:t>
            </a:r>
            <a:br>
              <a:rPr lang="en-US" altLang="en-US" sz="1000" b="0">
                <a:latin typeface="Poppins" pitchFamily="2" charset="77"/>
                <a:cs typeface="Poppins" pitchFamily="2" charset="77"/>
              </a:rPr>
            </a:br>
            <a:r>
              <a:rPr lang="en-US" altLang="en-US" sz="1000" b="0">
                <a:latin typeface="Poppins" pitchFamily="2" charset="77"/>
                <a:cs typeface="Poppins" pitchFamily="2" charset="77"/>
              </a:rPr>
              <a:t>Text anchor point set to “Bottom”</a:t>
            </a:r>
          </a:p>
        </p:txBody>
      </p:sp>
    </p:spTree>
    <p:extLst>
      <p:ext uri="{BB962C8B-B14F-4D97-AF65-F5344CB8AC3E}">
        <p14:creationId xmlns:p14="http://schemas.microsoft.com/office/powerpoint/2010/main" val="3144187183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AC00FE2F-64A2-0B92-CF57-585A0A2026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1335810"/>
            <a:ext cx="5644122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3318B1CC-E51B-F302-EC27-AF82B0946833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6327216" y="1335810"/>
            <a:ext cx="5644122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7EB6E2BD-5D36-8ED0-EDB6-90956D53C8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 i="0">
                <a:latin typeface="Newsreader ExtraBold" panose="02000000000000000000" pitchFamily="2" charset="77"/>
                <a:cs typeface="Poppins" pitchFamily="2" charset="77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" name="Content Placeholder 25">
            <a:extLst>
              <a:ext uri="{FF2B5EF4-FFF2-40B4-BE49-F238E27FC236}">
                <a16:creationId xmlns:a16="http://schemas.microsoft.com/office/drawing/2014/main" id="{E07D980C-6787-1DD3-F084-BA6E418A7531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3559175" y="6302375"/>
            <a:ext cx="5732463" cy="327025"/>
          </a:xfrm>
        </p:spPr>
        <p:txBody>
          <a:bodyPr anchor="b"/>
          <a:lstStyle>
            <a:lvl1pPr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eaLnBrk="1" hangingPunct="1">
              <a:defRPr/>
            </a:pPr>
            <a:r>
              <a:rPr lang="en-US" altLang="en-US" sz="1000" b="0" spc="-10">
                <a:latin typeface="Poppins" pitchFamily="2" charset="77"/>
                <a:cs typeface="Poppins" pitchFamily="2" charset="77"/>
              </a:rPr>
              <a:t>References 10px (1.0 Line Spacing)</a:t>
            </a:r>
            <a:br>
              <a:rPr lang="en-US" altLang="en-US" sz="1000" b="0">
                <a:latin typeface="Poppins" pitchFamily="2" charset="77"/>
                <a:cs typeface="Poppins" pitchFamily="2" charset="77"/>
              </a:rPr>
            </a:br>
            <a:r>
              <a:rPr lang="en-US" altLang="en-US" sz="1000" b="0">
                <a:latin typeface="Poppins" pitchFamily="2" charset="77"/>
                <a:cs typeface="Poppins" pitchFamily="2" charset="77"/>
              </a:rPr>
              <a:t>Text anchor point set to “Bottom”</a:t>
            </a:r>
          </a:p>
        </p:txBody>
      </p:sp>
    </p:spTree>
    <p:extLst>
      <p:ext uri="{BB962C8B-B14F-4D97-AF65-F5344CB8AC3E}">
        <p14:creationId xmlns:p14="http://schemas.microsoft.com/office/powerpoint/2010/main" val="395771296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78CA50-AF68-493A-8F61-A331B95E8E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535756"/>
            <a:ext cx="11740260" cy="492944"/>
          </a:xfrm>
        </p:spPr>
        <p:txBody>
          <a:bodyPr/>
          <a:lstStyle>
            <a:lvl1pPr>
              <a:tabLst>
                <a:tab pos="460375" algn="l"/>
              </a:tabLst>
              <a:defRPr b="1" i="0">
                <a:latin typeface="Newsreader ExtraBold" panose="02000000000000000000" pitchFamily="2" charset="77"/>
                <a:cs typeface="Poppins" pitchFamily="2" charset="77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5">
            <a:extLst>
              <a:ext uri="{FF2B5EF4-FFF2-40B4-BE49-F238E27FC236}">
                <a16:creationId xmlns:a16="http://schemas.microsoft.com/office/drawing/2014/main" id="{67015BB9-B9B6-761A-C9A7-5089CFB6F49D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3559175" y="6302375"/>
            <a:ext cx="5732463" cy="327025"/>
          </a:xfrm>
        </p:spPr>
        <p:txBody>
          <a:bodyPr anchor="b"/>
          <a:lstStyle>
            <a:lvl1pPr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eaLnBrk="1" hangingPunct="1">
              <a:defRPr/>
            </a:pPr>
            <a:r>
              <a:rPr lang="en-US" altLang="en-US" sz="1000" b="0" spc="-10">
                <a:latin typeface="Poppins" pitchFamily="2" charset="77"/>
                <a:cs typeface="Poppins" pitchFamily="2" charset="77"/>
              </a:rPr>
              <a:t>References 10px (1.0 Line Spacing)</a:t>
            </a:r>
            <a:br>
              <a:rPr lang="en-US" altLang="en-US" sz="1000" b="0">
                <a:latin typeface="Poppins" pitchFamily="2" charset="77"/>
                <a:cs typeface="Poppins" pitchFamily="2" charset="77"/>
              </a:rPr>
            </a:br>
            <a:r>
              <a:rPr lang="en-US" altLang="en-US" sz="1000" b="0">
                <a:latin typeface="Poppins" pitchFamily="2" charset="77"/>
                <a:cs typeface="Poppins" pitchFamily="2" charset="77"/>
              </a:rPr>
              <a:t>Text anchor point set to “Bottom”</a:t>
            </a:r>
          </a:p>
        </p:txBody>
      </p:sp>
    </p:spTree>
    <p:extLst>
      <p:ext uri="{BB962C8B-B14F-4D97-AF65-F5344CB8AC3E}">
        <p14:creationId xmlns:p14="http://schemas.microsoft.com/office/powerpoint/2010/main" val="2887744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877E1A-9D3F-45A6-B321-84A1AE6716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1600200"/>
            <a:ext cx="3584177" cy="2462050"/>
          </a:xfrm>
        </p:spPr>
        <p:txBody>
          <a:bodyPr rIns="36576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09074B5-2CCD-AA2E-08C0-6BF706B7828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6"/>
            <a:ext cx="2941638" cy="1780124"/>
          </a:xfr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231775" indent="-231775"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sz="1200"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0DA92B2D-0E0D-0F23-9E0B-DE83A0727FF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964035" y="2249392"/>
            <a:ext cx="6858000" cy="3016291"/>
          </a:xfr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33116145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and Content Si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877E1A-9D3F-45A6-B321-84A1AE6716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1600200"/>
            <a:ext cx="3584177" cy="2468880"/>
          </a:xfrm>
        </p:spPr>
        <p:txBody>
          <a:bodyPr rIns="36576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09074B5-2CCD-AA2E-08C0-6BF706B7828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7"/>
            <a:ext cx="2941638" cy="1780123"/>
          </a:xfr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227013" indent="-227013">
              <a:lnSpc>
                <a:spcPct val="100000"/>
              </a:lnSpc>
              <a:defRPr sz="1200"/>
            </a:lvl2pPr>
            <a:lvl3pPr>
              <a:lnSpc>
                <a:spcPct val="100000"/>
              </a:lnSpc>
              <a:defRPr sz="1200"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0DA92B2D-0E0D-0F23-9E0B-DE83A0727FF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964035" y="2249393"/>
            <a:ext cx="2242008" cy="1371600"/>
          </a:xfrm>
        </p:spPr>
        <p:txBody>
          <a:bodyPr/>
          <a:lstStyle>
            <a:lvl1pPr>
              <a:spcAft>
                <a:spcPts val="0"/>
              </a:spcAft>
              <a:defRPr sz="2800">
                <a:latin typeface="Poppins Light" panose="00000400000000000000" pitchFamily="2" charset="0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lvl="0"/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710DF8A7-F4B0-04BE-FE0E-99CE43BCD2B0}"/>
              </a:ext>
            </a:extLst>
          </p:cNvPr>
          <p:cNvSpPr>
            <a:spLocks noGrp="1"/>
          </p:cNvSpPr>
          <p:nvPr>
            <p:ph idx="14" hasCustomPrompt="1"/>
          </p:nvPr>
        </p:nvSpPr>
        <p:spPr>
          <a:xfrm>
            <a:off x="7315200" y="2249393"/>
            <a:ext cx="2242008" cy="1371600"/>
          </a:xfr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4392FAA5-17AD-4C10-BF2B-C62C39174BEE}"/>
              </a:ext>
            </a:extLst>
          </p:cNvPr>
          <p:cNvSpPr>
            <a:spLocks noGrp="1"/>
          </p:cNvSpPr>
          <p:nvPr>
            <p:ph idx="15" hasCustomPrompt="1"/>
          </p:nvPr>
        </p:nvSpPr>
        <p:spPr>
          <a:xfrm>
            <a:off x="9718915" y="2249393"/>
            <a:ext cx="2242008" cy="1371600"/>
          </a:xfr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C8F5EF31-3AB9-906C-4F68-D86C1816854A}"/>
              </a:ext>
            </a:extLst>
          </p:cNvPr>
          <p:cNvSpPr>
            <a:spLocks noGrp="1"/>
          </p:cNvSpPr>
          <p:nvPr>
            <p:ph idx="16" hasCustomPrompt="1"/>
          </p:nvPr>
        </p:nvSpPr>
        <p:spPr>
          <a:xfrm>
            <a:off x="4963659" y="3894084"/>
            <a:ext cx="2252423" cy="1371600"/>
          </a:xfr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3B4D3F5B-C5DE-0117-B8B0-1EEE71B0C5AF}"/>
              </a:ext>
            </a:extLst>
          </p:cNvPr>
          <p:cNvSpPr>
            <a:spLocks noGrp="1"/>
          </p:cNvSpPr>
          <p:nvPr>
            <p:ph idx="17" hasCustomPrompt="1"/>
          </p:nvPr>
        </p:nvSpPr>
        <p:spPr>
          <a:xfrm>
            <a:off x="7315199" y="3894084"/>
            <a:ext cx="2252423" cy="1371600"/>
          </a:xfr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9F09A0AC-A63F-CB62-FDDB-F000E3FA55E6}"/>
              </a:ext>
            </a:extLst>
          </p:cNvPr>
          <p:cNvSpPr>
            <a:spLocks noGrp="1"/>
          </p:cNvSpPr>
          <p:nvPr>
            <p:ph idx="18" hasCustomPrompt="1"/>
          </p:nvPr>
        </p:nvSpPr>
        <p:spPr>
          <a:xfrm>
            <a:off x="9718914" y="3894084"/>
            <a:ext cx="2252423" cy="1371600"/>
          </a:xfr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39137165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6D15C742-79CF-3831-919D-328A98C5B5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1600200"/>
            <a:ext cx="2942886" cy="2462050"/>
          </a:xfrm>
        </p:spPr>
        <p:txBody>
          <a:bodyPr rIns="0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1FF39629-31A3-FC61-B6BA-74F8B32333B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6"/>
            <a:ext cx="2941638" cy="1780124"/>
          </a:xfr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0" indent="0">
              <a:lnSpc>
                <a:spcPct val="100000"/>
              </a:lnSpc>
              <a:buNone/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002009961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and Content Tw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5C821554-0648-2B5A-B7D5-E085E0B776DB}"/>
              </a:ext>
            </a:extLst>
          </p:cNvPr>
          <p:cNvSpPr>
            <a:spLocks noGrp="1"/>
          </p:cNvSpPr>
          <p:nvPr>
            <p:ph type="body" idx="15" hasCustomPrompt="1"/>
          </p:nvPr>
        </p:nvSpPr>
        <p:spPr>
          <a:xfrm>
            <a:off x="3789778" y="1635213"/>
            <a:ext cx="3474720" cy="457200"/>
          </a:xfrm>
        </p:spPr>
        <p:txBody>
          <a:bodyPr anchor="t" anchorCtr="0"/>
          <a:lstStyle>
            <a:lvl1pPr marL="0" indent="0">
              <a:buNone/>
              <a:defRPr lang="en-US" sz="1200" b="1" kern="1200" cap="all" spc="220" baseline="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styles</a:t>
            </a:r>
          </a:p>
        </p:txBody>
      </p:sp>
      <p:sp>
        <p:nvSpPr>
          <p:cNvPr id="11" name="Text Placeholder 4">
            <a:extLst>
              <a:ext uri="{FF2B5EF4-FFF2-40B4-BE49-F238E27FC236}">
                <a16:creationId xmlns:a16="http://schemas.microsoft.com/office/drawing/2014/main" id="{6961B0DA-3841-17BE-67C8-91826EB46F4F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8538963" y="1635213"/>
            <a:ext cx="3474720" cy="457200"/>
          </a:xfrm>
        </p:spPr>
        <p:txBody>
          <a:bodyPr anchor="t" anchorCtr="0"/>
          <a:lstStyle>
            <a:lvl1pPr marL="0" indent="0">
              <a:buNone/>
              <a:defRPr lang="en-US" sz="1200" b="1" kern="1200" cap="all" spc="220" baseline="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/>
              <a:t>Click to edit Master styles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B63F1DB4-0547-7A8A-EE23-20411D8ADB71}"/>
              </a:ext>
            </a:extLst>
          </p:cNvPr>
          <p:cNvSpPr txBox="1">
            <a:spLocks/>
          </p:cNvSpPr>
          <p:nvPr userDrawn="1"/>
        </p:nvSpPr>
        <p:spPr>
          <a:xfrm>
            <a:off x="231078" y="351263"/>
            <a:ext cx="2942886" cy="2462050"/>
          </a:xfrm>
          <a:prstGeom prst="rect">
            <a:avLst/>
          </a:prstGeom>
        </p:spPr>
        <p:txBody>
          <a:bodyPr vert="horz" lIns="0" tIns="0" rIns="0" bIns="0" rtlCol="0" anchor="ctr" anchorCtr="0">
            <a:spAutoFit/>
          </a:bodyPr>
          <a:lstStyle>
            <a:lvl1pPr algn="l" defTabSz="914400" rtl="0" eaLnBrk="1" latinLnBrk="0" hangingPunct="1">
              <a:lnSpc>
                <a:spcPct val="110000"/>
              </a:lnSpc>
              <a:spcBef>
                <a:spcPts val="0"/>
              </a:spcBef>
              <a:buNone/>
              <a:defRPr sz="3000" b="1" i="0" kern="1200" spc="100" baseline="0">
                <a:solidFill>
                  <a:schemeClr val="tx1"/>
                </a:solidFill>
                <a:latin typeface="Poppins" pitchFamily="2" charset="77"/>
                <a:ea typeface="+mj-ea"/>
                <a:cs typeface="Poppins" pitchFamily="2" charset="77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90C6061A-79E9-4DAE-8D6E-A44E6EB35E79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231078" y="3066939"/>
            <a:ext cx="2941638" cy="1780124"/>
          </a:xfr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0" indent="0">
              <a:lnSpc>
                <a:spcPct val="100000"/>
              </a:lnSpc>
              <a:buNone/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81649057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losing - Black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7BC9E5-5C0A-43D4-8EC3-3D19A061040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037216" y="1149678"/>
            <a:ext cx="4184072" cy="893180"/>
          </a:xfrm>
        </p:spPr>
        <p:txBody>
          <a:bodyPr anchor="t" anchorCtr="0">
            <a:noAutofit/>
          </a:bodyPr>
          <a:lstStyle>
            <a:lvl1pPr algn="ctr">
              <a:lnSpc>
                <a:spcPct val="90000"/>
              </a:lnSpc>
              <a:defRPr sz="6600">
                <a:solidFill>
                  <a:schemeClr val="bg2"/>
                </a:solidFill>
              </a:defRPr>
            </a:lvl1pPr>
          </a:lstStyle>
          <a:p>
            <a:r>
              <a:rPr lang="en-US"/>
              <a:t>Thank you.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585C169-6272-457A-8024-7D541A007B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8601" y="1716991"/>
            <a:ext cx="3470564" cy="1629251"/>
          </a:xfr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50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B367EEC6-554F-5007-918F-925B2BA9122F}"/>
              </a:ext>
            </a:extLst>
          </p:cNvPr>
          <p:cNvCxnSpPr/>
          <p:nvPr userDrawn="1"/>
        </p:nvCxnSpPr>
        <p:spPr>
          <a:xfrm>
            <a:off x="228601" y="1377927"/>
            <a:ext cx="3470564" cy="0"/>
          </a:xfrm>
          <a:prstGeom prst="line">
            <a:avLst/>
          </a:prstGeom>
          <a:ln w="635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5">
            <a:extLst>
              <a:ext uri="{FF2B5EF4-FFF2-40B4-BE49-F238E27FC236}">
                <a16:creationId xmlns:a16="http://schemas.microsoft.com/office/drawing/2014/main" id="{B62F75A0-70A4-4DC7-CCA3-10B329EC28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ChangeAspect="1"/>
          </p:cNvGrpSpPr>
          <p:nvPr userDrawn="1"/>
        </p:nvGrpSpPr>
        <p:grpSpPr bwMode="gray">
          <a:xfrm>
            <a:off x="228600" y="3511756"/>
            <a:ext cx="11704320" cy="2926081"/>
            <a:chOff x="1196340" y="2508687"/>
            <a:chExt cx="10561320" cy="2640331"/>
          </a:xfrm>
          <a:solidFill>
            <a:srgbClr val="1E1E1E"/>
          </a:solidFill>
        </p:grpSpPr>
        <p:sp>
          <p:nvSpPr>
            <p:cNvPr id="8" name="Freeform: Shape 67">
              <a:extLst>
                <a:ext uri="{FF2B5EF4-FFF2-40B4-BE49-F238E27FC236}">
                  <a16:creationId xmlns:a16="http://schemas.microsoft.com/office/drawing/2014/main" id="{E42E3C8F-A535-F031-7531-3F96A58B7113}"/>
                </a:ext>
              </a:extLst>
            </p:cNvPr>
            <p:cNvSpPr/>
            <p:nvPr/>
          </p:nvSpPr>
          <p:spPr bwMode="gray">
            <a:xfrm>
              <a:off x="1196340" y="2508689"/>
              <a:ext cx="880108" cy="880109"/>
            </a:xfrm>
            <a:custGeom>
              <a:avLst/>
              <a:gdLst>
                <a:gd name="connsiteX0" fmla="*/ 880108 w 880108"/>
                <a:gd name="connsiteY0" fmla="*/ 880109 h 880109"/>
                <a:gd name="connsiteX1" fmla="*/ 880108 w 880108"/>
                <a:gd name="connsiteY1" fmla="*/ 880109 h 880109"/>
                <a:gd name="connsiteX2" fmla="*/ 880108 w 880108"/>
                <a:gd name="connsiteY2" fmla="*/ 0 h 880109"/>
                <a:gd name="connsiteX3" fmla="*/ 0 w 880108"/>
                <a:gd name="connsiteY3" fmla="*/ 0 h 880109"/>
                <a:gd name="connsiteX4" fmla="*/ 0 w 880108"/>
                <a:gd name="connsiteY4" fmla="*/ 1 h 880109"/>
                <a:gd name="connsiteX5" fmla="*/ 880108 w 880108"/>
                <a:gd name="connsiteY5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880108" y="880109"/>
                  </a:moveTo>
                  <a:lnTo>
                    <a:pt x="880108" y="880109"/>
                  </a:lnTo>
                  <a:cubicBezTo>
                    <a:pt x="880108" y="880109"/>
                    <a:pt x="880108" y="0"/>
                    <a:pt x="880108" y="0"/>
                  </a:cubicBezTo>
                  <a:lnTo>
                    <a:pt x="0" y="0"/>
                  </a:lnTo>
                  <a:cubicBezTo>
                    <a:pt x="0" y="0"/>
                    <a:pt x="0" y="1"/>
                    <a:pt x="0" y="1"/>
                  </a:cubicBezTo>
                  <a:cubicBezTo>
                    <a:pt x="0" y="486071"/>
                    <a:pt x="394038" y="880109"/>
                    <a:pt x="880108" y="880109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" name="Freeform: Shape 68">
              <a:extLst>
                <a:ext uri="{FF2B5EF4-FFF2-40B4-BE49-F238E27FC236}">
                  <a16:creationId xmlns:a16="http://schemas.microsoft.com/office/drawing/2014/main" id="{6CD99D30-92CE-FBCD-6FCC-AB2BF8AAEA53}"/>
                </a:ext>
              </a:extLst>
            </p:cNvPr>
            <p:cNvSpPr/>
            <p:nvPr/>
          </p:nvSpPr>
          <p:spPr bwMode="gray">
            <a:xfrm>
              <a:off x="2076450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" name="Freeform: Shape 69">
              <a:extLst>
                <a:ext uri="{FF2B5EF4-FFF2-40B4-BE49-F238E27FC236}">
                  <a16:creationId xmlns:a16="http://schemas.microsoft.com/office/drawing/2014/main" id="{4B957C82-91E0-A2BF-23F3-B6723E7F3390}"/>
                </a:ext>
              </a:extLst>
            </p:cNvPr>
            <p:cNvSpPr/>
            <p:nvPr/>
          </p:nvSpPr>
          <p:spPr bwMode="gray">
            <a:xfrm>
              <a:off x="1196340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" name="Freeform: Shape 70">
              <a:extLst>
                <a:ext uri="{FF2B5EF4-FFF2-40B4-BE49-F238E27FC236}">
                  <a16:creationId xmlns:a16="http://schemas.microsoft.com/office/drawing/2014/main" id="{1144DE8D-C3A4-08D5-0CC8-37C914FE9E9A}"/>
                </a:ext>
              </a:extLst>
            </p:cNvPr>
            <p:cNvSpPr/>
            <p:nvPr/>
          </p:nvSpPr>
          <p:spPr bwMode="gray">
            <a:xfrm>
              <a:off x="1196340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" name="Freeform: Shape 71">
              <a:extLst>
                <a:ext uri="{FF2B5EF4-FFF2-40B4-BE49-F238E27FC236}">
                  <a16:creationId xmlns:a16="http://schemas.microsoft.com/office/drawing/2014/main" id="{4F77FA5D-4172-9AA6-5E71-EA297C76905F}"/>
                </a:ext>
              </a:extLst>
            </p:cNvPr>
            <p:cNvSpPr/>
            <p:nvPr/>
          </p:nvSpPr>
          <p:spPr bwMode="gray">
            <a:xfrm rot="10800000">
              <a:off x="2956561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" name="Freeform: Shape 72">
              <a:extLst>
                <a:ext uri="{FF2B5EF4-FFF2-40B4-BE49-F238E27FC236}">
                  <a16:creationId xmlns:a16="http://schemas.microsoft.com/office/drawing/2014/main" id="{116300CB-C9E0-9A43-104B-F2AB807AC2E8}"/>
                </a:ext>
              </a:extLst>
            </p:cNvPr>
            <p:cNvSpPr/>
            <p:nvPr/>
          </p:nvSpPr>
          <p:spPr bwMode="gray">
            <a:xfrm rot="10800000">
              <a:off x="2956561" y="4268907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" name="Freeform: Shape 73">
              <a:extLst>
                <a:ext uri="{FF2B5EF4-FFF2-40B4-BE49-F238E27FC236}">
                  <a16:creationId xmlns:a16="http://schemas.microsoft.com/office/drawing/2014/main" id="{21BC4363-9104-D536-40D1-6FF0D220558C}"/>
                </a:ext>
              </a:extLst>
            </p:cNvPr>
            <p:cNvSpPr/>
            <p:nvPr/>
          </p:nvSpPr>
          <p:spPr bwMode="gray">
            <a:xfrm>
              <a:off x="2076450" y="3388798"/>
              <a:ext cx="880109" cy="880109"/>
            </a:xfrm>
            <a:custGeom>
              <a:avLst/>
              <a:gdLst>
                <a:gd name="connsiteX0" fmla="*/ 441815 w 880109"/>
                <a:gd name="connsiteY0" fmla="*/ 0 h 880109"/>
                <a:gd name="connsiteX1" fmla="*/ 880109 w 880109"/>
                <a:gd name="connsiteY1" fmla="*/ 441815 h 880109"/>
                <a:gd name="connsiteX2" fmla="*/ 441815 w 880109"/>
                <a:gd name="connsiteY2" fmla="*/ 880109 h 880109"/>
                <a:gd name="connsiteX3" fmla="*/ 0 w 880109"/>
                <a:gd name="connsiteY3" fmla="*/ 441815 h 880109"/>
                <a:gd name="connsiteX4" fmla="*/ 441815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5" y="0"/>
                  </a:moveTo>
                  <a:cubicBezTo>
                    <a:pt x="682965" y="0"/>
                    <a:pt x="880109" y="197145"/>
                    <a:pt x="880109" y="441815"/>
                  </a:cubicBezTo>
                  <a:cubicBezTo>
                    <a:pt x="880109" y="682965"/>
                    <a:pt x="682965" y="880109"/>
                    <a:pt x="441815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41815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" name="Freeform: Shape 74">
              <a:extLst>
                <a:ext uri="{FF2B5EF4-FFF2-40B4-BE49-F238E27FC236}">
                  <a16:creationId xmlns:a16="http://schemas.microsoft.com/office/drawing/2014/main" id="{12BD3D00-31E9-2F3D-6242-381840A38F9F}"/>
                </a:ext>
              </a:extLst>
            </p:cNvPr>
            <p:cNvSpPr/>
            <p:nvPr/>
          </p:nvSpPr>
          <p:spPr bwMode="gray">
            <a:xfrm>
              <a:off x="5596890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5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5" y="0"/>
                    <a:pt x="880109" y="197145"/>
                    <a:pt x="880109" y="441815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" name="Freeform: Shape 75">
              <a:extLst>
                <a:ext uri="{FF2B5EF4-FFF2-40B4-BE49-F238E27FC236}">
                  <a16:creationId xmlns:a16="http://schemas.microsoft.com/office/drawing/2014/main" id="{7AEC88AC-53FE-B9D4-1640-97F33C7A23B1}"/>
                </a:ext>
              </a:extLst>
            </p:cNvPr>
            <p:cNvSpPr/>
            <p:nvPr/>
          </p:nvSpPr>
          <p:spPr bwMode="gray">
            <a:xfrm>
              <a:off x="5596891" y="2508687"/>
              <a:ext cx="880108" cy="880109"/>
            </a:xfrm>
            <a:custGeom>
              <a:avLst/>
              <a:gdLst>
                <a:gd name="connsiteX0" fmla="*/ 0 w 880108"/>
                <a:gd name="connsiteY0" fmla="*/ 0 h 880109"/>
                <a:gd name="connsiteX1" fmla="*/ 0 w 880108"/>
                <a:gd name="connsiteY1" fmla="*/ 0 h 880109"/>
                <a:gd name="connsiteX2" fmla="*/ 0 w 880108"/>
                <a:gd name="connsiteY2" fmla="*/ 880109 h 880109"/>
                <a:gd name="connsiteX3" fmla="*/ 880109 w 880108"/>
                <a:gd name="connsiteY3" fmla="*/ 880109 h 880109"/>
                <a:gd name="connsiteX4" fmla="*/ 880109 w 880108"/>
                <a:gd name="connsiteY4" fmla="*/ 880108 h 880109"/>
                <a:gd name="connsiteX5" fmla="*/ 0 w 880108"/>
                <a:gd name="connsiteY5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880109"/>
                    <a:pt x="0" y="880109"/>
                  </a:cubicBezTo>
                  <a:lnTo>
                    <a:pt x="880109" y="880109"/>
                  </a:lnTo>
                  <a:cubicBezTo>
                    <a:pt x="880109" y="880109"/>
                    <a:pt x="880109" y="880108"/>
                    <a:pt x="880109" y="880108"/>
                  </a:cubicBezTo>
                  <a:cubicBezTo>
                    <a:pt x="880109" y="394038"/>
                    <a:pt x="486070" y="0"/>
                    <a:pt x="0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" name="Freeform: Shape 76">
              <a:extLst>
                <a:ext uri="{FF2B5EF4-FFF2-40B4-BE49-F238E27FC236}">
                  <a16:creationId xmlns:a16="http://schemas.microsoft.com/office/drawing/2014/main" id="{ED180FD9-F7C2-93C6-3D35-EFD330D5F8C3}"/>
                </a:ext>
              </a:extLst>
            </p:cNvPr>
            <p:cNvSpPr/>
            <p:nvPr/>
          </p:nvSpPr>
          <p:spPr bwMode="gray">
            <a:xfrm rot="5400000">
              <a:off x="559689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" name="Freeform: Shape 77">
              <a:extLst>
                <a:ext uri="{FF2B5EF4-FFF2-40B4-BE49-F238E27FC236}">
                  <a16:creationId xmlns:a16="http://schemas.microsoft.com/office/drawing/2014/main" id="{DB8459F0-1C30-7086-4D5F-4EB881DD1923}"/>
                </a:ext>
              </a:extLst>
            </p:cNvPr>
            <p:cNvSpPr/>
            <p:nvPr/>
          </p:nvSpPr>
          <p:spPr bwMode="gray">
            <a:xfrm rot="16200000">
              <a:off x="4716781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" name="Freeform: Shape 78">
              <a:extLst>
                <a:ext uri="{FF2B5EF4-FFF2-40B4-BE49-F238E27FC236}">
                  <a16:creationId xmlns:a16="http://schemas.microsoft.com/office/drawing/2014/main" id="{60EEEF20-2DEC-BCC2-0DC3-49A6513FD571}"/>
                </a:ext>
              </a:extLst>
            </p:cNvPr>
            <p:cNvSpPr/>
            <p:nvPr/>
          </p:nvSpPr>
          <p:spPr bwMode="gray">
            <a:xfrm rot="16200000">
              <a:off x="383667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" name="Freeform: Shape 79">
              <a:extLst>
                <a:ext uri="{FF2B5EF4-FFF2-40B4-BE49-F238E27FC236}">
                  <a16:creationId xmlns:a16="http://schemas.microsoft.com/office/drawing/2014/main" id="{0ADC56A3-214C-04C2-7C4C-9B6D15A8987E}"/>
                </a:ext>
              </a:extLst>
            </p:cNvPr>
            <p:cNvSpPr/>
            <p:nvPr/>
          </p:nvSpPr>
          <p:spPr bwMode="gray">
            <a:xfrm rot="16200000">
              <a:off x="4276727" y="2948743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880111 w 1760219"/>
                <a:gd name="connsiteY1" fmla="*/ 0 h 880109"/>
                <a:gd name="connsiteX2" fmla="*/ 1760219 w 1760219"/>
                <a:gd name="connsiteY2" fmla="*/ 880108 h 880109"/>
                <a:gd name="connsiteX3" fmla="*/ 1760219 w 1760219"/>
                <a:gd name="connsiteY3" fmla="*/ 880109 h 880109"/>
                <a:gd name="connsiteX4" fmla="*/ 440054 w 1760219"/>
                <a:gd name="connsiteY4" fmla="*/ 880109 h 880109"/>
                <a:gd name="connsiteX5" fmla="*/ 0 w 1760219"/>
                <a:gd name="connsiteY5" fmla="*/ 440055 h 880109"/>
                <a:gd name="connsiteX6" fmla="*/ 0 w 1760219"/>
                <a:gd name="connsiteY6" fmla="*/ 440054 h 880109"/>
                <a:gd name="connsiteX7" fmla="*/ 440054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" name="Freeform: Shape 80">
              <a:extLst>
                <a:ext uri="{FF2B5EF4-FFF2-40B4-BE49-F238E27FC236}">
                  <a16:creationId xmlns:a16="http://schemas.microsoft.com/office/drawing/2014/main" id="{DB4C5DF1-DA75-0B52-2770-BAAE7CD8906E}"/>
                </a:ext>
              </a:extLst>
            </p:cNvPr>
            <p:cNvSpPr/>
            <p:nvPr/>
          </p:nvSpPr>
          <p:spPr bwMode="gray">
            <a:xfrm rot="16200000">
              <a:off x="339661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" name="Freeform: Shape 81">
              <a:extLst>
                <a:ext uri="{FF2B5EF4-FFF2-40B4-BE49-F238E27FC236}">
                  <a16:creationId xmlns:a16="http://schemas.microsoft.com/office/drawing/2014/main" id="{4DF44BB1-9642-1742-8177-B08C86772DAA}"/>
                </a:ext>
              </a:extLst>
            </p:cNvPr>
            <p:cNvSpPr/>
            <p:nvPr/>
          </p:nvSpPr>
          <p:spPr bwMode="gray">
            <a:xfrm>
              <a:off x="10877551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4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4" y="0"/>
                    <a:pt x="880109" y="197145"/>
                    <a:pt x="880109" y="441815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" name="Freeform: Shape 82">
              <a:extLst>
                <a:ext uri="{FF2B5EF4-FFF2-40B4-BE49-F238E27FC236}">
                  <a16:creationId xmlns:a16="http://schemas.microsoft.com/office/drawing/2014/main" id="{B333C1A9-A88B-8177-9CCE-E7C77744BC7F}"/>
                </a:ext>
              </a:extLst>
            </p:cNvPr>
            <p:cNvSpPr/>
            <p:nvPr/>
          </p:nvSpPr>
          <p:spPr bwMode="gray">
            <a:xfrm rot="5400000">
              <a:off x="1087755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" name="Freeform: Shape 83">
              <a:extLst>
                <a:ext uri="{FF2B5EF4-FFF2-40B4-BE49-F238E27FC236}">
                  <a16:creationId xmlns:a16="http://schemas.microsoft.com/office/drawing/2014/main" id="{A2D823B1-86C2-3EB4-84F4-075C02E85B20}"/>
                </a:ext>
              </a:extLst>
            </p:cNvPr>
            <p:cNvSpPr/>
            <p:nvPr/>
          </p:nvSpPr>
          <p:spPr bwMode="gray">
            <a:xfrm rot="5400000">
              <a:off x="10877550" y="250868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" name="Freeform: Shape 84">
              <a:extLst>
                <a:ext uri="{FF2B5EF4-FFF2-40B4-BE49-F238E27FC236}">
                  <a16:creationId xmlns:a16="http://schemas.microsoft.com/office/drawing/2014/main" id="{D997AC53-6D01-C4F3-D9A6-F7579AEB15CA}"/>
                </a:ext>
              </a:extLst>
            </p:cNvPr>
            <p:cNvSpPr/>
            <p:nvPr/>
          </p:nvSpPr>
          <p:spPr bwMode="gray">
            <a:xfrm rot="16200000">
              <a:off x="9997441" y="426890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10 w 880109"/>
                <a:gd name="connsiteY1" fmla="*/ 0 h 880109"/>
                <a:gd name="connsiteX2" fmla="*/ 880110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10" y="0"/>
                  </a:lnTo>
                  <a:lnTo>
                    <a:pt x="880110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" name="Freeform: Shape 85">
              <a:extLst>
                <a:ext uri="{FF2B5EF4-FFF2-40B4-BE49-F238E27FC236}">
                  <a16:creationId xmlns:a16="http://schemas.microsoft.com/office/drawing/2014/main" id="{C825C9C3-0106-A073-AD1F-6680A094E1D0}"/>
                </a:ext>
              </a:extLst>
            </p:cNvPr>
            <p:cNvSpPr/>
            <p:nvPr/>
          </p:nvSpPr>
          <p:spPr bwMode="gray">
            <a:xfrm rot="16200000">
              <a:off x="911733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" name="Freeform: Shape 86">
              <a:extLst>
                <a:ext uri="{FF2B5EF4-FFF2-40B4-BE49-F238E27FC236}">
                  <a16:creationId xmlns:a16="http://schemas.microsoft.com/office/drawing/2014/main" id="{7DE67690-A26F-3155-8EBA-9A46CFA89800}"/>
                </a:ext>
              </a:extLst>
            </p:cNvPr>
            <p:cNvSpPr/>
            <p:nvPr/>
          </p:nvSpPr>
          <p:spPr bwMode="gray">
            <a:xfrm rot="16200000">
              <a:off x="9557387" y="2948743"/>
              <a:ext cx="1760218" cy="880109"/>
            </a:xfrm>
            <a:custGeom>
              <a:avLst/>
              <a:gdLst>
                <a:gd name="connsiteX0" fmla="*/ 440054 w 1760218"/>
                <a:gd name="connsiteY0" fmla="*/ 0 h 880109"/>
                <a:gd name="connsiteX1" fmla="*/ 880111 w 1760218"/>
                <a:gd name="connsiteY1" fmla="*/ 0 h 880109"/>
                <a:gd name="connsiteX2" fmla="*/ 1760219 w 1760218"/>
                <a:gd name="connsiteY2" fmla="*/ 880108 h 880109"/>
                <a:gd name="connsiteX3" fmla="*/ 1760219 w 1760218"/>
                <a:gd name="connsiteY3" fmla="*/ 880109 h 880109"/>
                <a:gd name="connsiteX4" fmla="*/ 440054 w 1760218"/>
                <a:gd name="connsiteY4" fmla="*/ 880109 h 880109"/>
                <a:gd name="connsiteX5" fmla="*/ 0 w 1760218"/>
                <a:gd name="connsiteY5" fmla="*/ 440055 h 880109"/>
                <a:gd name="connsiteX6" fmla="*/ 0 w 1760218"/>
                <a:gd name="connsiteY6" fmla="*/ 440054 h 880109"/>
                <a:gd name="connsiteX7" fmla="*/ 440054 w 1760218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8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" name="Freeform: Shape 87">
              <a:extLst>
                <a:ext uri="{FF2B5EF4-FFF2-40B4-BE49-F238E27FC236}">
                  <a16:creationId xmlns:a16="http://schemas.microsoft.com/office/drawing/2014/main" id="{398D4329-1BA3-506F-B074-1CA81E08F2BE}"/>
                </a:ext>
              </a:extLst>
            </p:cNvPr>
            <p:cNvSpPr/>
            <p:nvPr/>
          </p:nvSpPr>
          <p:spPr bwMode="gray">
            <a:xfrm rot="16200000">
              <a:off x="867727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" name="Freeform: Shape 88">
              <a:extLst>
                <a:ext uri="{FF2B5EF4-FFF2-40B4-BE49-F238E27FC236}">
                  <a16:creationId xmlns:a16="http://schemas.microsoft.com/office/drawing/2014/main" id="{72FB56DF-8992-6077-5732-338F290848BF}"/>
                </a:ext>
              </a:extLst>
            </p:cNvPr>
            <p:cNvSpPr/>
            <p:nvPr/>
          </p:nvSpPr>
          <p:spPr bwMode="gray">
            <a:xfrm>
              <a:off x="8237223" y="2508689"/>
              <a:ext cx="880109" cy="880109"/>
            </a:xfrm>
            <a:custGeom>
              <a:avLst/>
              <a:gdLst>
                <a:gd name="connsiteX0" fmla="*/ 441814 w 880109"/>
                <a:gd name="connsiteY0" fmla="*/ 0 h 880109"/>
                <a:gd name="connsiteX1" fmla="*/ 880109 w 880109"/>
                <a:gd name="connsiteY1" fmla="*/ 441815 h 880109"/>
                <a:gd name="connsiteX2" fmla="*/ 441814 w 880109"/>
                <a:gd name="connsiteY2" fmla="*/ 880109 h 880109"/>
                <a:gd name="connsiteX3" fmla="*/ 0 w 880109"/>
                <a:gd name="connsiteY3" fmla="*/ 441815 h 880109"/>
                <a:gd name="connsiteX4" fmla="*/ 441814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4" y="0"/>
                  </a:moveTo>
                  <a:cubicBezTo>
                    <a:pt x="682965" y="0"/>
                    <a:pt x="880109" y="197144"/>
                    <a:pt x="880109" y="441815"/>
                  </a:cubicBezTo>
                  <a:cubicBezTo>
                    <a:pt x="880109" y="682965"/>
                    <a:pt x="682965" y="880109"/>
                    <a:pt x="44181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4"/>
                    <a:pt x="197144" y="0"/>
                    <a:pt x="44181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" name="Freeform: Shape 89">
              <a:extLst>
                <a:ext uri="{FF2B5EF4-FFF2-40B4-BE49-F238E27FC236}">
                  <a16:creationId xmlns:a16="http://schemas.microsoft.com/office/drawing/2014/main" id="{DEEF795A-4507-C27A-6CB7-11FFF33E9446}"/>
                </a:ext>
              </a:extLst>
            </p:cNvPr>
            <p:cNvSpPr/>
            <p:nvPr/>
          </p:nvSpPr>
          <p:spPr bwMode="gray">
            <a:xfrm>
              <a:off x="6477003" y="2508689"/>
              <a:ext cx="880109" cy="880108"/>
            </a:xfrm>
            <a:custGeom>
              <a:avLst/>
              <a:gdLst>
                <a:gd name="connsiteX0" fmla="*/ 0 w 880109"/>
                <a:gd name="connsiteY0" fmla="*/ 880108 h 880108"/>
                <a:gd name="connsiteX1" fmla="*/ 0 w 880109"/>
                <a:gd name="connsiteY1" fmla="*/ 880108 h 880108"/>
                <a:gd name="connsiteX2" fmla="*/ 880109 w 880109"/>
                <a:gd name="connsiteY2" fmla="*/ 880108 h 880108"/>
                <a:gd name="connsiteX3" fmla="*/ 880109 w 880109"/>
                <a:gd name="connsiteY3" fmla="*/ 0 h 880108"/>
                <a:gd name="connsiteX4" fmla="*/ 880108 w 880109"/>
                <a:gd name="connsiteY4" fmla="*/ 0 h 880108"/>
                <a:gd name="connsiteX5" fmla="*/ 0 w 880109"/>
                <a:gd name="connsiteY5" fmla="*/ 880108 h 8801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9" h="880108">
                  <a:moveTo>
                    <a:pt x="0" y="880108"/>
                  </a:moveTo>
                  <a:lnTo>
                    <a:pt x="0" y="880108"/>
                  </a:lnTo>
                  <a:lnTo>
                    <a:pt x="880109" y="880108"/>
                  </a:lnTo>
                  <a:cubicBezTo>
                    <a:pt x="880109" y="880108"/>
                    <a:pt x="880109" y="0"/>
                    <a:pt x="880109" y="0"/>
                  </a:cubicBezTo>
                  <a:lnTo>
                    <a:pt x="880108" y="0"/>
                  </a:lnTo>
                  <a:cubicBezTo>
                    <a:pt x="394038" y="0"/>
                    <a:pt x="0" y="394038"/>
                    <a:pt x="0" y="880108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" name="Freeform: Shape 90">
              <a:extLst>
                <a:ext uri="{FF2B5EF4-FFF2-40B4-BE49-F238E27FC236}">
                  <a16:creationId xmlns:a16="http://schemas.microsoft.com/office/drawing/2014/main" id="{270F9E66-D33D-EFC5-F2A9-66B8F9ECBA41}"/>
                </a:ext>
              </a:extLst>
            </p:cNvPr>
            <p:cNvSpPr/>
            <p:nvPr/>
          </p:nvSpPr>
          <p:spPr bwMode="gray">
            <a:xfrm>
              <a:off x="7357113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" name="Freeform: Shape 91">
              <a:extLst>
                <a:ext uri="{FF2B5EF4-FFF2-40B4-BE49-F238E27FC236}">
                  <a16:creationId xmlns:a16="http://schemas.microsoft.com/office/drawing/2014/main" id="{C75B5C13-EADB-6817-ED3F-2BD605A8DCA5}"/>
                </a:ext>
              </a:extLst>
            </p:cNvPr>
            <p:cNvSpPr/>
            <p:nvPr/>
          </p:nvSpPr>
          <p:spPr bwMode="gray">
            <a:xfrm>
              <a:off x="2956561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4" name="Freeform: Shape 92">
              <a:extLst>
                <a:ext uri="{FF2B5EF4-FFF2-40B4-BE49-F238E27FC236}">
                  <a16:creationId xmlns:a16="http://schemas.microsoft.com/office/drawing/2014/main" id="{3EFFA502-59F5-B0BA-884B-9ED48ED530E2}"/>
                </a:ext>
              </a:extLst>
            </p:cNvPr>
            <p:cNvSpPr/>
            <p:nvPr/>
          </p:nvSpPr>
          <p:spPr bwMode="gray">
            <a:xfrm rot="10800000">
              <a:off x="8237224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5" name="Freeform: Shape 93">
              <a:extLst>
                <a:ext uri="{FF2B5EF4-FFF2-40B4-BE49-F238E27FC236}">
                  <a16:creationId xmlns:a16="http://schemas.microsoft.com/office/drawing/2014/main" id="{98930490-513F-C2E4-A3CD-37310EDF841F}"/>
                </a:ext>
              </a:extLst>
            </p:cNvPr>
            <p:cNvSpPr/>
            <p:nvPr/>
          </p:nvSpPr>
          <p:spPr bwMode="gray">
            <a:xfrm rot="10800000">
              <a:off x="8237224" y="426890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6" name="Freeform: Shape 94">
              <a:extLst>
                <a:ext uri="{FF2B5EF4-FFF2-40B4-BE49-F238E27FC236}">
                  <a16:creationId xmlns:a16="http://schemas.microsoft.com/office/drawing/2014/main" id="{B59098D3-D6C0-F4E7-DDBA-C3FBEA5A1EB4}"/>
                </a:ext>
              </a:extLst>
            </p:cNvPr>
            <p:cNvSpPr/>
            <p:nvPr/>
          </p:nvSpPr>
          <p:spPr bwMode="gray">
            <a:xfrm rot="10800000">
              <a:off x="6477003" y="3388798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440054 w 1760219"/>
                <a:gd name="connsiteY3" fmla="*/ 880109 h 880109"/>
                <a:gd name="connsiteX4" fmla="*/ 0 w 1760219"/>
                <a:gd name="connsiteY4" fmla="*/ 440055 h 880109"/>
                <a:gd name="connsiteX5" fmla="*/ 0 w 1760219"/>
                <a:gd name="connsiteY5" fmla="*/ 440054 h 880109"/>
                <a:gd name="connsiteX6" fmla="*/ 440054 w 176021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7" name="Freeform: Shape 95">
              <a:extLst>
                <a:ext uri="{FF2B5EF4-FFF2-40B4-BE49-F238E27FC236}">
                  <a16:creationId xmlns:a16="http://schemas.microsoft.com/office/drawing/2014/main" id="{9730C50E-CD5A-C907-99BA-0652B9A7576C}"/>
                </a:ext>
              </a:extLst>
            </p:cNvPr>
            <p:cNvSpPr/>
            <p:nvPr/>
          </p:nvSpPr>
          <p:spPr bwMode="gray">
            <a:xfrm rot="10800000">
              <a:off x="6477003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20 w 1760219"/>
                <a:gd name="connsiteY1" fmla="*/ 0 h 880109"/>
                <a:gd name="connsiteX2" fmla="*/ 1760220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20" y="0"/>
                  </a:lnTo>
                  <a:lnTo>
                    <a:pt x="1760220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pic>
        <p:nvPicPr>
          <p:cNvPr id="4" name="Graphic 3">
            <a:extLst>
              <a:ext uri="{FF2B5EF4-FFF2-40B4-BE49-F238E27FC236}">
                <a16:creationId xmlns:a16="http://schemas.microsoft.com/office/drawing/2014/main" id="{2DCEC576-E80A-5B13-AD83-478816D7B59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 bwMode="invGray">
          <a:xfrm>
            <a:off x="156616" y="415030"/>
            <a:ext cx="3686328" cy="437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2856438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395D446D-3E12-2BCC-29E6-B18E223A541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99272199-A5BC-41D3-BB67-59B66A9BF6E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1618159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9446C67E-95FF-C1C1-2E14-8214C0B5EB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2417287"/>
            <a:ext cx="11740260" cy="1892826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algn="ctr">
              <a:spcBef>
                <a:spcPts val="1600"/>
              </a:spcBef>
              <a:defRPr/>
            </a:lvl1pPr>
            <a:lvl2pPr algn="ctr">
              <a:spcBef>
                <a:spcPts val="1600"/>
              </a:spcBef>
              <a:defRPr/>
            </a:lvl2pPr>
            <a:lvl3pPr algn="ctr">
              <a:spcBef>
                <a:spcPts val="1600"/>
              </a:spcBef>
              <a:defRPr/>
            </a:lvl3pPr>
            <a:lvl4pPr algn="ctr">
              <a:spcBef>
                <a:spcPts val="1600"/>
              </a:spcBef>
              <a:defRPr/>
            </a:lvl4pPr>
            <a:lvl5pPr>
              <a:spcBef>
                <a:spcPts val="1600"/>
              </a:spcBef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F6F35E43-2AB2-8DDE-13F6-EBF936B64C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1618020"/>
            <a:ext cx="11740260" cy="492944"/>
          </a:xfrm>
          <a:prstGeom prst="rect">
            <a:avLst/>
          </a:prstGeom>
        </p:spPr>
        <p:txBody>
          <a:bodyPr/>
          <a:lstStyle>
            <a:lvl1pPr algn="ctr">
              <a:defRPr b="1" i="0">
                <a:latin typeface="Poppins" pitchFamily="2" charset="77"/>
                <a:cs typeface="Poppins" pitchFamily="2" charset="77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4EA78ED8-6C0D-7A16-EEEC-DB254A7E8EBF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231078" y="4449885"/>
            <a:ext cx="11740260" cy="369332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algn="ctr">
              <a:spcBef>
                <a:spcPts val="1600"/>
              </a:spcBef>
              <a:defRPr b="1">
                <a:solidFill>
                  <a:schemeClr val="accent1"/>
                </a:solidFill>
              </a:defRPr>
            </a:lvl1pPr>
            <a:lvl2pPr>
              <a:spcBef>
                <a:spcPts val="1600"/>
              </a:spcBef>
              <a:defRPr/>
            </a:lvl2pPr>
            <a:lvl3pPr>
              <a:spcBef>
                <a:spcPts val="1600"/>
              </a:spcBef>
              <a:defRPr/>
            </a:lvl3pPr>
            <a:lvl4pPr>
              <a:spcBef>
                <a:spcPts val="1600"/>
              </a:spcBef>
              <a:defRPr/>
            </a:lvl4pPr>
            <a:lvl5pPr>
              <a:spcBef>
                <a:spcPts val="1600"/>
              </a:spcBef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750F49D3-3657-58D9-ADF2-17A2C567C252}"/>
              </a:ext>
            </a:extLst>
          </p:cNvPr>
          <p:cNvSpPr txBox="1"/>
          <p:nvPr userDrawn="1"/>
        </p:nvSpPr>
        <p:spPr>
          <a:xfrm>
            <a:off x="13068300" y="7391400"/>
            <a:ext cx="0" cy="0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l"/>
            <a:endParaRPr lang="en-US" sz="1200"/>
          </a:p>
        </p:txBody>
      </p:sp>
      <p:grpSp>
        <p:nvGrpSpPr>
          <p:cNvPr id="116" name="Group 115">
            <a:extLst>
              <a:ext uri="{FF2B5EF4-FFF2-40B4-BE49-F238E27FC236}">
                <a16:creationId xmlns:a16="http://schemas.microsoft.com/office/drawing/2014/main" id="{51E322B2-3267-F78F-C77F-4E580D2E6023}"/>
              </a:ext>
            </a:extLst>
          </p:cNvPr>
          <p:cNvGrpSpPr/>
          <p:nvPr userDrawn="1"/>
        </p:nvGrpSpPr>
        <p:grpSpPr>
          <a:xfrm>
            <a:off x="231079" y="5025408"/>
            <a:ext cx="11740260" cy="1470032"/>
            <a:chOff x="111863" y="4984389"/>
            <a:chExt cx="12067853" cy="1511051"/>
          </a:xfrm>
        </p:grpSpPr>
        <p:pic>
          <p:nvPicPr>
            <p:cNvPr id="113" name="Graphic 112">
              <a:extLst>
                <a:ext uri="{FF2B5EF4-FFF2-40B4-BE49-F238E27FC236}">
                  <a16:creationId xmlns:a16="http://schemas.microsoft.com/office/drawing/2014/main" id="{1DA657F8-783F-E219-CBDB-E3ACA575F609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16200000">
              <a:off x="2373969" y="2722283"/>
              <a:ext cx="1511051" cy="6035264"/>
            </a:xfrm>
            <a:prstGeom prst="rect">
              <a:avLst/>
            </a:prstGeom>
          </p:spPr>
        </p:pic>
        <p:pic>
          <p:nvPicPr>
            <p:cNvPr id="114" name="Graphic 113">
              <a:extLst>
                <a:ext uri="{FF2B5EF4-FFF2-40B4-BE49-F238E27FC236}">
                  <a16:creationId xmlns:a16="http://schemas.microsoft.com/office/drawing/2014/main" id="{07026B2B-2AC1-2278-201E-7648E33D0F70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16200000">
              <a:off x="8406558" y="2722283"/>
              <a:ext cx="1511051" cy="6035264"/>
            </a:xfrm>
            <a:prstGeom prst="rect">
              <a:avLst/>
            </a:prstGeom>
          </p:spPr>
        </p:pic>
      </p:grpSp>
      <p:pic>
        <p:nvPicPr>
          <p:cNvPr id="2" name="Graphic 1">
            <a:extLst>
              <a:ext uri="{FF2B5EF4-FFF2-40B4-BE49-F238E27FC236}">
                <a16:creationId xmlns:a16="http://schemas.microsoft.com/office/drawing/2014/main" id="{E3959AFC-74BC-00E6-61A9-1D9831947F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4589399" y="299962"/>
            <a:ext cx="3013203" cy="11469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8108195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5883A6B-A63F-DF39-75FB-3E8E4F8C61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/>
          <a:lstStyle/>
          <a:p>
            <a:fld id="{99272199-A5BC-41D3-BB67-59B66A9BF6E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5">
            <a:extLst>
              <a:ext uri="{FF2B5EF4-FFF2-40B4-BE49-F238E27FC236}">
                <a16:creationId xmlns:a16="http://schemas.microsoft.com/office/drawing/2014/main" id="{177ECF32-7305-38CA-38CF-166B8491D9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535756"/>
            <a:ext cx="10215665" cy="492944"/>
          </a:xfrm>
          <a:prstGeom prst="rect">
            <a:avLst/>
          </a:prstGeom>
        </p:spPr>
        <p:txBody>
          <a:bodyPr/>
          <a:lstStyle>
            <a:lvl1pPr>
              <a:defRPr b="1" i="0">
                <a:latin typeface="Newsreader ExtraBold" panose="02000000000000000000" pitchFamily="2" charset="77"/>
                <a:cs typeface="Poppins" pitchFamily="2" charset="77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2" name="Text Placeholder 9">
            <a:extLst>
              <a:ext uri="{FF2B5EF4-FFF2-40B4-BE49-F238E27FC236}">
                <a16:creationId xmlns:a16="http://schemas.microsoft.com/office/drawing/2014/main" id="{0C6CAB18-E12B-7EAD-A0E3-9B3D5B567A5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12725" y="198178"/>
            <a:ext cx="2492897" cy="337578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2880" tIns="27432" rIns="182880" bIns="27432" rtlCol="0" anchor="ctr">
            <a:spAutoFit/>
          </a:bodyPr>
          <a:lstStyle>
            <a:lvl1pPr algn="ctr">
              <a:defRPr lang="en-US" sz="1200" b="1" kern="1500" cap="all" spc="200" baseline="0" dirty="0">
                <a:solidFill>
                  <a:schemeClr val="bg2"/>
                </a:solidFill>
                <a:latin typeface="+mn-lt"/>
                <a:cs typeface="+mn-cs"/>
              </a:defRPr>
            </a:lvl1pPr>
          </a:lstStyle>
          <a:p>
            <a:pPr lvl="0" algn="ctr"/>
            <a:r>
              <a:rPr lang="en-US"/>
              <a:t>Polling Question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D48F43F8-E471-42D6-1216-AC8517F252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5260259" y="1651129"/>
            <a:ext cx="0" cy="3035171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 Placeholder 8">
            <a:extLst>
              <a:ext uri="{FF2B5EF4-FFF2-40B4-BE49-F238E27FC236}">
                <a16:creationId xmlns:a16="http://schemas.microsoft.com/office/drawing/2014/main" id="{E7A123A2-2DF6-F19E-CDAB-89428501B2D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212725" y="1651129"/>
            <a:ext cx="5048250" cy="4449634"/>
          </a:xfrm>
          <a:prstGeom prst="rect">
            <a:avLst/>
          </a:prstGeom>
        </p:spPr>
        <p:txBody>
          <a:bodyPr vert="horz" wrap="square" lIns="0" tIns="0" rIns="0" bIns="0" rtlCol="0" anchor="t" anchorCtr="0">
            <a:noAutofit/>
          </a:bodyPr>
          <a:lstStyle>
            <a:lvl1pPr>
              <a:defRPr lang="en-US" sz="1800" b="0" i="0" spc="100" baseline="0" smtClean="0">
                <a:solidFill>
                  <a:schemeClr val="tx1"/>
                </a:solidFill>
                <a:ea typeface="+mj-ea"/>
              </a:defRPr>
            </a:lvl1pPr>
            <a:lvl2pPr>
              <a:defRPr lang="en-US" sz="1800" smtClean="0">
                <a:solidFill>
                  <a:schemeClr val="tx1"/>
                </a:solidFill>
                <a:latin typeface="+mn-lt"/>
                <a:cs typeface="+mn-cs"/>
              </a:defRPr>
            </a:lvl2pPr>
            <a:lvl3pPr>
              <a:defRPr lang="en-US" smtClean="0">
                <a:solidFill>
                  <a:schemeClr val="tx1"/>
                </a:solidFill>
                <a:latin typeface="+mn-lt"/>
                <a:cs typeface="+mn-cs"/>
              </a:defRPr>
            </a:lvl3pPr>
            <a:lvl4pPr>
              <a:defRPr lang="en-US" sz="1800" smtClean="0">
                <a:solidFill>
                  <a:schemeClr val="tx1"/>
                </a:solidFill>
                <a:latin typeface="+mn-lt"/>
                <a:cs typeface="+mn-cs"/>
              </a:defRPr>
            </a:lvl4pPr>
            <a:lvl5pPr>
              <a:defRPr lang="en-US" sz="1800">
                <a:solidFill>
                  <a:schemeClr val="tx1"/>
                </a:solidFill>
                <a:latin typeface="+mn-lt"/>
                <a:cs typeface="+mn-cs"/>
              </a:defRPr>
            </a:lvl5pPr>
          </a:lstStyle>
          <a:p>
            <a:pPr lvl="0">
              <a:lnSpc>
                <a:spcPct val="110000"/>
              </a:lnSpc>
              <a:spcBef>
                <a:spcPts val="0"/>
              </a:spcBef>
            </a:pPr>
            <a:r>
              <a:rPr lang="en-US"/>
              <a:t>Click to edit Master text styles</a:t>
            </a:r>
          </a:p>
          <a:p>
            <a:pPr marL="457200" lvl="1"/>
            <a:r>
              <a:rPr lang="en-US"/>
              <a:t>Second level</a:t>
            </a:r>
          </a:p>
          <a:p>
            <a:pPr marL="914400" lvl="2"/>
            <a:r>
              <a:rPr lang="en-US"/>
              <a:t>Third level</a:t>
            </a:r>
          </a:p>
          <a:p>
            <a:pPr marL="1371600" lvl="3"/>
            <a:r>
              <a:rPr lang="en-US"/>
              <a:t>Fourth level</a:t>
            </a:r>
          </a:p>
          <a:p>
            <a:pPr marL="1828800" lvl="4"/>
            <a:r>
              <a:rPr lang="en-US"/>
              <a:t>Fifth level</a:t>
            </a:r>
          </a:p>
        </p:txBody>
      </p:sp>
      <p:sp>
        <p:nvSpPr>
          <p:cNvPr id="11" name="Text Placeholder 8">
            <a:extLst>
              <a:ext uri="{FF2B5EF4-FFF2-40B4-BE49-F238E27FC236}">
                <a16:creationId xmlns:a16="http://schemas.microsoft.com/office/drawing/2014/main" id="{D019ED9F-08C1-F8F6-2845-FFD4DF8E1B26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5423215" y="1651129"/>
            <a:ext cx="5048250" cy="4449634"/>
          </a:xfrm>
          <a:prstGeom prst="rect">
            <a:avLst/>
          </a:prstGeom>
        </p:spPr>
        <p:txBody>
          <a:bodyPr vert="horz" wrap="square" lIns="0" tIns="0" rIns="0" bIns="0" rtlCol="0" anchor="t" anchorCtr="0">
            <a:noAutofit/>
          </a:bodyPr>
          <a:lstStyle>
            <a:lvl1pPr marL="342900" indent="-282575">
              <a:buFont typeface="+mj-lt"/>
              <a:buAutoNum type="arabicPeriod"/>
              <a:tabLst/>
              <a:defRPr lang="en-US" sz="1800" b="0" i="0" spc="100" baseline="0" smtClean="0">
                <a:solidFill>
                  <a:schemeClr val="tx1"/>
                </a:solidFill>
                <a:ea typeface="+mj-ea"/>
              </a:defRPr>
            </a:lvl1pPr>
            <a:lvl2pPr marL="114300" indent="0">
              <a:buFont typeface="+mj-lt"/>
              <a:buNone/>
              <a:defRPr lang="en-US" sz="1800" smtClean="0">
                <a:solidFill>
                  <a:schemeClr val="tx1"/>
                </a:solidFill>
                <a:latin typeface="+mn-lt"/>
                <a:cs typeface="+mn-cs"/>
              </a:defRPr>
            </a:lvl2pPr>
            <a:lvl3pPr marL="571500" indent="0">
              <a:buFont typeface="+mj-lt"/>
              <a:buNone/>
              <a:defRPr lang="en-US" smtClean="0">
                <a:solidFill>
                  <a:schemeClr val="tx1"/>
                </a:solidFill>
                <a:latin typeface="+mn-lt"/>
                <a:cs typeface="+mn-cs"/>
              </a:defRPr>
            </a:lvl3pPr>
            <a:lvl4pPr marL="1028700" indent="0">
              <a:buFont typeface="+mj-lt"/>
              <a:buNone/>
              <a:defRPr lang="en-US" sz="1800" smtClean="0">
                <a:solidFill>
                  <a:schemeClr val="tx1"/>
                </a:solidFill>
                <a:latin typeface="+mn-lt"/>
                <a:cs typeface="+mn-cs"/>
              </a:defRPr>
            </a:lvl4pPr>
            <a:lvl5pPr marL="1485900" indent="0">
              <a:buFont typeface="+mj-lt"/>
              <a:buNone/>
              <a:defRPr lang="en-US" sz="1800">
                <a:solidFill>
                  <a:schemeClr val="tx1"/>
                </a:solidFill>
                <a:latin typeface="+mn-lt"/>
                <a:cs typeface="+mn-cs"/>
              </a:defRPr>
            </a:lvl5pPr>
          </a:lstStyle>
          <a:p>
            <a:pPr lvl="0">
              <a:lnSpc>
                <a:spcPct val="110000"/>
              </a:lnSpc>
              <a:spcBef>
                <a:spcPts val="0"/>
              </a:spcBef>
            </a:pPr>
            <a:r>
              <a:rPr lang="en-US"/>
              <a:t>Click to edit Master text styles</a:t>
            </a:r>
          </a:p>
          <a:p>
            <a:pPr lvl="0">
              <a:lnSpc>
                <a:spcPct val="110000"/>
              </a:lnSpc>
              <a:spcBef>
                <a:spcPts val="0"/>
              </a:spcBef>
            </a:pPr>
            <a:r>
              <a:rPr lang="en-US"/>
              <a:t>Second level</a:t>
            </a:r>
          </a:p>
          <a:p>
            <a:pPr lvl="0">
              <a:lnSpc>
                <a:spcPct val="110000"/>
              </a:lnSpc>
              <a:spcBef>
                <a:spcPts val="0"/>
              </a:spcBef>
            </a:pPr>
            <a:r>
              <a:rPr lang="en-US"/>
              <a:t>Third level</a:t>
            </a:r>
          </a:p>
          <a:p>
            <a:pPr lvl="0">
              <a:lnSpc>
                <a:spcPct val="110000"/>
              </a:lnSpc>
              <a:spcBef>
                <a:spcPts val="0"/>
              </a:spcBef>
            </a:pPr>
            <a:r>
              <a:rPr lang="en-US"/>
              <a:t>Fourth level</a:t>
            </a:r>
          </a:p>
          <a:p>
            <a:pPr lvl="0">
              <a:lnSpc>
                <a:spcPct val="110000"/>
              </a:lnSpc>
              <a:spcBef>
                <a:spcPts val="0"/>
              </a:spcBef>
            </a:pPr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53513609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36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image" Target="../media/image4.svg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image" Target="../media/image2.sv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9.xml"/><Relationship Id="rId13" Type="http://schemas.openxmlformats.org/officeDocument/2006/relationships/image" Target="../media/image7.png"/><Relationship Id="rId3" Type="http://schemas.openxmlformats.org/officeDocument/2006/relationships/slideLayout" Target="../slideLayouts/slideLayout24.xml"/><Relationship Id="rId7" Type="http://schemas.openxmlformats.org/officeDocument/2006/relationships/slideLayout" Target="../slideLayouts/slideLayout2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23.xml"/><Relationship Id="rId16" Type="http://schemas.openxmlformats.org/officeDocument/2006/relationships/image" Target="../media/image2.svg"/><Relationship Id="rId1" Type="http://schemas.openxmlformats.org/officeDocument/2006/relationships/slideLayout" Target="../slideLayouts/slideLayout22.xml"/><Relationship Id="rId6" Type="http://schemas.openxmlformats.org/officeDocument/2006/relationships/slideLayout" Target="../slideLayouts/slideLayout27.xml"/><Relationship Id="rId11" Type="http://schemas.openxmlformats.org/officeDocument/2006/relationships/slideLayout" Target="../slideLayouts/slideLayout32.xml"/><Relationship Id="rId5" Type="http://schemas.openxmlformats.org/officeDocument/2006/relationships/slideLayout" Target="../slideLayouts/slideLayout26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31.xml"/><Relationship Id="rId4" Type="http://schemas.openxmlformats.org/officeDocument/2006/relationships/slideLayout" Target="../slideLayouts/slideLayout25.xml"/><Relationship Id="rId9" Type="http://schemas.openxmlformats.org/officeDocument/2006/relationships/slideLayout" Target="../slideLayouts/slideLayout30.xml"/><Relationship Id="rId14" Type="http://schemas.openxmlformats.org/officeDocument/2006/relationships/image" Target="../media/image8.svg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theme" Target="../theme/theme3.xml"/><Relationship Id="rId2" Type="http://schemas.openxmlformats.org/officeDocument/2006/relationships/slideLayout" Target="../slideLayouts/slideLayout34.xml"/><Relationship Id="rId1" Type="http://schemas.openxmlformats.org/officeDocument/2006/relationships/slideLayout" Target="../slideLayouts/slideLayout3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13" Type="http://schemas.openxmlformats.org/officeDocument/2006/relationships/slideLayout" Target="../slideLayouts/slideLayout47.xml"/><Relationship Id="rId18" Type="http://schemas.openxmlformats.org/officeDocument/2006/relationships/slideLayout" Target="../slideLayouts/slideLayout52.xml"/><Relationship Id="rId26" Type="http://schemas.openxmlformats.org/officeDocument/2006/relationships/image" Target="../media/image9.svg"/><Relationship Id="rId3" Type="http://schemas.openxmlformats.org/officeDocument/2006/relationships/slideLayout" Target="../slideLayouts/slideLayout37.xml"/><Relationship Id="rId21" Type="http://schemas.openxmlformats.org/officeDocument/2006/relationships/slideLayout" Target="../slideLayouts/slideLayout55.xml"/><Relationship Id="rId7" Type="http://schemas.openxmlformats.org/officeDocument/2006/relationships/slideLayout" Target="../slideLayouts/slideLayout41.xml"/><Relationship Id="rId12" Type="http://schemas.openxmlformats.org/officeDocument/2006/relationships/slideLayout" Target="../slideLayouts/slideLayout46.xml"/><Relationship Id="rId17" Type="http://schemas.openxmlformats.org/officeDocument/2006/relationships/slideLayout" Target="../slideLayouts/slideLayout51.xml"/><Relationship Id="rId25" Type="http://schemas.openxmlformats.org/officeDocument/2006/relationships/image" Target="../media/image1.png"/><Relationship Id="rId2" Type="http://schemas.openxmlformats.org/officeDocument/2006/relationships/slideLayout" Target="../slideLayouts/slideLayout36.xml"/><Relationship Id="rId16" Type="http://schemas.openxmlformats.org/officeDocument/2006/relationships/slideLayout" Target="../slideLayouts/slideLayout50.xml"/><Relationship Id="rId20" Type="http://schemas.openxmlformats.org/officeDocument/2006/relationships/slideLayout" Target="../slideLayouts/slideLayout54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24" Type="http://schemas.openxmlformats.org/officeDocument/2006/relationships/theme" Target="../theme/theme4.xml"/><Relationship Id="rId5" Type="http://schemas.openxmlformats.org/officeDocument/2006/relationships/slideLayout" Target="../slideLayouts/slideLayout39.xml"/><Relationship Id="rId15" Type="http://schemas.openxmlformats.org/officeDocument/2006/relationships/slideLayout" Target="../slideLayouts/slideLayout49.xml"/><Relationship Id="rId23" Type="http://schemas.openxmlformats.org/officeDocument/2006/relationships/slideLayout" Target="../slideLayouts/slideLayout57.xml"/><Relationship Id="rId28" Type="http://schemas.openxmlformats.org/officeDocument/2006/relationships/image" Target="../media/image4.svg"/><Relationship Id="rId10" Type="http://schemas.openxmlformats.org/officeDocument/2006/relationships/slideLayout" Target="../slideLayouts/slideLayout44.xml"/><Relationship Id="rId19" Type="http://schemas.openxmlformats.org/officeDocument/2006/relationships/slideLayout" Target="../slideLayouts/slideLayout53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Relationship Id="rId14" Type="http://schemas.openxmlformats.org/officeDocument/2006/relationships/slideLayout" Target="../slideLayouts/slideLayout48.xml"/><Relationship Id="rId22" Type="http://schemas.openxmlformats.org/officeDocument/2006/relationships/slideLayout" Target="../slideLayouts/slideLayout56.xml"/><Relationship Id="rId27" Type="http://schemas.openxmlformats.org/officeDocument/2006/relationships/image" Target="../media/image3.png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5.xml"/><Relationship Id="rId13" Type="http://schemas.openxmlformats.org/officeDocument/2006/relationships/slideLayout" Target="../slideLayouts/slideLayout70.xml"/><Relationship Id="rId3" Type="http://schemas.openxmlformats.org/officeDocument/2006/relationships/slideLayout" Target="../slideLayouts/slideLayout60.xml"/><Relationship Id="rId7" Type="http://schemas.openxmlformats.org/officeDocument/2006/relationships/slideLayout" Target="../slideLayouts/slideLayout64.xml"/><Relationship Id="rId12" Type="http://schemas.openxmlformats.org/officeDocument/2006/relationships/slideLayout" Target="../slideLayouts/slideLayout69.xml"/><Relationship Id="rId2" Type="http://schemas.openxmlformats.org/officeDocument/2006/relationships/slideLayout" Target="../slideLayouts/slideLayout59.xml"/><Relationship Id="rId16" Type="http://schemas.openxmlformats.org/officeDocument/2006/relationships/image" Target="../media/image14.svg"/><Relationship Id="rId1" Type="http://schemas.openxmlformats.org/officeDocument/2006/relationships/slideLayout" Target="../slideLayouts/slideLayout58.xml"/><Relationship Id="rId6" Type="http://schemas.openxmlformats.org/officeDocument/2006/relationships/slideLayout" Target="../slideLayouts/slideLayout63.xml"/><Relationship Id="rId11" Type="http://schemas.openxmlformats.org/officeDocument/2006/relationships/slideLayout" Target="../slideLayouts/slideLayout68.xml"/><Relationship Id="rId5" Type="http://schemas.openxmlformats.org/officeDocument/2006/relationships/slideLayout" Target="../slideLayouts/slideLayout62.xml"/><Relationship Id="rId15" Type="http://schemas.openxmlformats.org/officeDocument/2006/relationships/image" Target="../media/image13.png"/><Relationship Id="rId10" Type="http://schemas.openxmlformats.org/officeDocument/2006/relationships/slideLayout" Target="../slideLayouts/slideLayout67.xml"/><Relationship Id="rId4" Type="http://schemas.openxmlformats.org/officeDocument/2006/relationships/slideLayout" Target="../slideLayouts/slideLayout61.xml"/><Relationship Id="rId9" Type="http://schemas.openxmlformats.org/officeDocument/2006/relationships/slideLayout" Target="../slideLayouts/slideLayout66.xml"/><Relationship Id="rId14" Type="http://schemas.openxmlformats.org/officeDocument/2006/relationships/theme" Target="../theme/theme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D9696D9-671C-405F-AA77-4C70FDACE8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531006"/>
            <a:ext cx="11740260" cy="502445"/>
          </a:xfrm>
          <a:prstGeom prst="rect">
            <a:avLst/>
          </a:prstGeom>
        </p:spPr>
        <p:txBody>
          <a:bodyPr vert="horz" lIns="0" tIns="0" rIns="0" bIns="0" rtlCol="0" anchor="ctr" anchorCtr="0">
            <a:sp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E39653F-0E28-4EB7-8E50-6EFBEE53BA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31078" y="1335023"/>
            <a:ext cx="11740260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2"/>
            <a:r>
              <a:rPr lang="en-US"/>
              <a:t>Second level</a:t>
            </a:r>
          </a:p>
          <a:p>
            <a:pPr lvl="3"/>
            <a:r>
              <a:rPr lang="en-US"/>
              <a:t>Third level</a:t>
            </a:r>
          </a:p>
          <a:p>
            <a:pPr lvl="4"/>
            <a:r>
              <a:rPr lang="en-US"/>
              <a:t>Fourth level</a:t>
            </a:r>
          </a:p>
        </p:txBody>
      </p:sp>
      <p:sp>
        <p:nvSpPr>
          <p:cNvPr id="10" name="Slide Number Placeholder 4">
            <a:extLst>
              <a:ext uri="{FF2B5EF4-FFF2-40B4-BE49-F238E27FC236}">
                <a16:creationId xmlns:a16="http://schemas.microsoft.com/office/drawing/2014/main" id="{7440DC5B-8D2C-ECEF-79C0-8CBE7810B136}"/>
              </a:ext>
            </a:extLst>
          </p:cNvPr>
          <p:cNvSpPr txBox="1">
            <a:spLocks/>
          </p:cNvSpPr>
          <p:nvPr userDrawn="1"/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9272199-A5BC-41D3-BB67-59B66A9BF6E2}" type="slidenum">
              <a:rPr kumimoji="0" lang="en-US" sz="800" b="0" i="0" u="none" strike="noStrike" kern="1200" cap="none" spc="0" normalizeH="0" baseline="0" noProof="0" smtClean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800" b="0" i="0" u="none" strike="noStrike" kern="1200" cap="none" spc="0" normalizeH="0" baseline="0" noProof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Poppins"/>
              <a:ea typeface="+mn-ea"/>
              <a:cs typeface="+mn-cs"/>
            </a:endParaRPr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0D8165B7-1258-072C-5E2B-7BDB254701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3">
            <a:extLst>
              <a:ext uri="{96DAC541-7B7A-43D3-8B79-37D633B846F1}">
                <asvg:svgBlip xmlns:asvg="http://schemas.microsoft.com/office/drawing/2016/SVG/main" r:embed="rId24"/>
              </a:ext>
            </a:extLst>
          </a:blip>
          <a:srcRect/>
          <a:stretch/>
        </p:blipFill>
        <p:spPr>
          <a:xfrm>
            <a:off x="149798" y="6281112"/>
            <a:ext cx="1141286" cy="434425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02D0099E-5181-2A9E-A088-7B53BC8708D4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9824582" y="6419545"/>
            <a:ext cx="1802096" cy="215444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pPr lvl="0" algn="r"/>
            <a:r>
              <a:rPr lang="en-US" altLang="en-US" sz="800"/>
              <a:t>Slide credit: </a:t>
            </a:r>
            <a:r>
              <a:rPr lang="en-US" altLang="en-US" sz="800" kern="1200">
                <a:solidFill>
                  <a:schemeClr val="accent1"/>
                </a:solidFill>
                <a:latin typeface="+mn-lt"/>
                <a:ea typeface="+mn-ea"/>
                <a:cs typeface="+mn-cs"/>
              </a:rPr>
              <a:t>deceraclinical.com/education</a:t>
            </a:r>
          </a:p>
        </p:txBody>
      </p:sp>
    </p:spTree>
    <p:extLst>
      <p:ext uri="{BB962C8B-B14F-4D97-AF65-F5344CB8AC3E}">
        <p14:creationId xmlns:p14="http://schemas.microsoft.com/office/powerpoint/2010/main" val="37709764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9" r:id="rId1"/>
    <p:sldLayoutId id="2147483840" r:id="rId2"/>
    <p:sldLayoutId id="2147483841" r:id="rId3"/>
    <p:sldLayoutId id="2147483842" r:id="rId4"/>
    <p:sldLayoutId id="2147483843" r:id="rId5"/>
    <p:sldLayoutId id="2147483844" r:id="rId6"/>
    <p:sldLayoutId id="2147483845" r:id="rId7"/>
    <p:sldLayoutId id="2147483846" r:id="rId8"/>
    <p:sldLayoutId id="2147483847" r:id="rId9"/>
    <p:sldLayoutId id="2147483849" r:id="rId10"/>
    <p:sldLayoutId id="2147483850" r:id="rId11"/>
    <p:sldLayoutId id="2147483790" r:id="rId12"/>
    <p:sldLayoutId id="2147483777" r:id="rId13"/>
    <p:sldLayoutId id="2147483776" r:id="rId14"/>
    <p:sldLayoutId id="2147483778" r:id="rId15"/>
    <p:sldLayoutId id="2147483787" r:id="rId16"/>
    <p:sldLayoutId id="2147483786" r:id="rId17"/>
    <p:sldLayoutId id="2147483785" r:id="rId18"/>
    <p:sldLayoutId id="2147483788" r:id="rId19"/>
    <p:sldLayoutId id="2147483792" r:id="rId20"/>
    <p:sldLayoutId id="2147483881" r:id="rId21"/>
  </p:sldLayoutIdLst>
  <p:hf hdr="0" ftr="0" dt="0"/>
  <p:txStyles>
    <p:titleStyle>
      <a:lvl1pPr algn="l" defTabSz="914400" rtl="0" eaLnBrk="1" latinLnBrk="0" hangingPunct="1">
        <a:lnSpc>
          <a:spcPct val="110000"/>
        </a:lnSpc>
        <a:spcBef>
          <a:spcPts val="0"/>
        </a:spcBef>
        <a:buNone/>
        <a:defRPr lang="en-US" sz="3200" b="1" i="0" kern="1200" spc="0" baseline="0">
          <a:solidFill>
            <a:schemeClr val="tx1"/>
          </a:solidFill>
          <a:latin typeface="Times New Roman" panose="02020603050405020304" pitchFamily="18" charset="0"/>
          <a:ea typeface="+mj-ea"/>
          <a:cs typeface="Times New Roman" panose="02020603050405020304" pitchFamily="18" charset="0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lnSpc>
          <a:spcPct val="90000"/>
        </a:lnSpc>
        <a:spcBef>
          <a:spcPts val="1000"/>
        </a:spcBef>
        <a:spcAft>
          <a:spcPts val="700"/>
        </a:spcAft>
        <a:buSzPct val="75000"/>
        <a:buFontTx/>
        <a:buBlip>
          <a:blip r:embed="rId25">
            <a:extLst>
              <a:ext uri="{96DAC541-7B7A-43D3-8B79-37D633B846F1}">
                <asvg:svgBlip xmlns:asvg="http://schemas.microsoft.com/office/drawing/2016/SVG/main" r:embed="rId26"/>
              </a:ext>
            </a:extLst>
          </a:blip>
        </a:buBlip>
        <a:defRPr lang="en-US" sz="2400" kern="1200" dirty="0" smtClean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1pPr>
      <a:lvl2pPr marL="231775" indent="-231775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•"/>
        <a:defRPr sz="20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2pPr>
      <a:lvl3pPr marL="4572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700"/>
        </a:spcAft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3pPr>
      <a:lvl4pPr marL="6858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700"/>
        </a:spcAft>
        <a:buFont typeface="Calibri" panose="020F0502020204030204" pitchFamily="34" charset="0"/>
        <a:buChar char="─"/>
        <a:defRPr lang="en-US" sz="20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4pPr>
      <a:lvl5pPr marL="971550" indent="-285750" algn="l" defTabSz="914400" rtl="0" eaLnBrk="1" latinLnBrk="0" hangingPunct="1">
        <a:lnSpc>
          <a:spcPct val="90000"/>
        </a:lnSpc>
        <a:spcBef>
          <a:spcPts val="1000"/>
        </a:spcBef>
        <a:spcAft>
          <a:spcPts val="7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2" userDrawn="1">
          <p15:clr>
            <a:srgbClr val="F26B43"/>
          </p15:clr>
        </p15:guide>
        <p15:guide id="2" pos="144" userDrawn="1">
          <p15:clr>
            <a:srgbClr val="F26B43"/>
          </p15:clr>
        </p15:guide>
        <p15:guide id="3" pos="7541" userDrawn="1">
          <p15:clr>
            <a:srgbClr val="F26B43"/>
          </p15:clr>
        </p15:guide>
        <p15:guide id="4" orient="horz" pos="3840" userDrawn="1">
          <p15:clr>
            <a:srgbClr val="F26B43"/>
          </p15:clr>
        </p15:guide>
        <p15:guide id="5" orient="horz" pos="336" userDrawn="1">
          <p15:clr>
            <a:srgbClr val="F26B43"/>
          </p15:clr>
        </p15:guide>
        <p15:guide id="6" orient="horz" pos="648" userDrawn="1">
          <p15:clr>
            <a:srgbClr val="F26B43"/>
          </p15:clr>
        </p15:guide>
        <p15:guide id="7" orient="horz" pos="840" userDrawn="1">
          <p15:clr>
            <a:srgbClr val="F26B43"/>
          </p15:clr>
        </p15:guide>
        <p15:guide id="8" orient="horz" pos="4176" userDrawn="1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D9696D9-671C-405F-AA77-4C70FDACE8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9" y="531006"/>
            <a:ext cx="10115420" cy="502445"/>
          </a:xfrm>
          <a:prstGeom prst="rect">
            <a:avLst/>
          </a:prstGeom>
        </p:spPr>
        <p:txBody>
          <a:bodyPr vert="horz" wrap="square" lIns="0" tIns="0" rIns="0" bIns="0" rtlCol="0" anchor="ctr" anchorCtr="0">
            <a:spAutoFit/>
          </a:bodyPr>
          <a:lstStyle/>
          <a:p>
            <a:r>
              <a:rPr lang="en-US"/>
              <a:t>Click to edit Master title style</a:t>
            </a:r>
          </a:p>
        </p:txBody>
      </p:sp>
      <p:pic>
        <p:nvPicPr>
          <p:cNvPr id="47" name="Graphic 46">
            <a:extLst>
              <a:ext uri="{FF2B5EF4-FFF2-40B4-BE49-F238E27FC236}">
                <a16:creationId xmlns:a16="http://schemas.microsoft.com/office/drawing/2014/main" id="{62386F46-3639-D441-3299-3689D0B6889E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10449868" y="286980"/>
            <a:ext cx="1511051" cy="6035264"/>
          </a:xfrm>
          <a:prstGeom prst="rect">
            <a:avLst/>
          </a:prstGeom>
        </p:spPr>
      </p:pic>
      <p:pic>
        <p:nvPicPr>
          <p:cNvPr id="3" name="Graphic 2">
            <a:extLst>
              <a:ext uri="{FF2B5EF4-FFF2-40B4-BE49-F238E27FC236}">
                <a16:creationId xmlns:a16="http://schemas.microsoft.com/office/drawing/2014/main" id="{C7FD9946-B0DD-FA95-2BF6-061AD216A0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15">
            <a:extLst>
              <a:ext uri="{96DAC541-7B7A-43D3-8B79-37D633B846F1}">
                <asvg:svgBlip xmlns:asvg="http://schemas.microsoft.com/office/drawing/2016/SVG/main" r:embed="rId16"/>
              </a:ext>
            </a:extLst>
          </a:blip>
          <a:srcRect/>
          <a:stretch/>
        </p:blipFill>
        <p:spPr>
          <a:xfrm>
            <a:off x="149798" y="6281112"/>
            <a:ext cx="1141286" cy="434425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7DB895DD-6C89-D3F3-94A3-1F9F82B60418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9824582" y="6419545"/>
            <a:ext cx="1802096" cy="215444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pPr lvl="0" algn="r"/>
            <a:r>
              <a:rPr lang="en-US" altLang="en-US" sz="800"/>
              <a:t>Slide credit: </a:t>
            </a:r>
            <a:r>
              <a:rPr lang="en-US" altLang="en-US" sz="800" kern="1200">
                <a:solidFill>
                  <a:schemeClr val="accent1"/>
                </a:solidFill>
                <a:latin typeface="+mn-lt"/>
                <a:ea typeface="+mn-ea"/>
                <a:cs typeface="+mn-cs"/>
              </a:rPr>
              <a:t>deceraclinical.com/education</a:t>
            </a:r>
          </a:p>
        </p:txBody>
      </p:sp>
      <p:sp>
        <p:nvSpPr>
          <p:cNvPr id="4" name="Slide Number Placeholder 4">
            <a:extLst>
              <a:ext uri="{FF2B5EF4-FFF2-40B4-BE49-F238E27FC236}">
                <a16:creationId xmlns:a16="http://schemas.microsoft.com/office/drawing/2014/main" id="{20B51908-9CB0-1B97-9B1A-F7D5F79DEBD0}"/>
              </a:ext>
            </a:extLst>
          </p:cNvPr>
          <p:cNvSpPr txBox="1">
            <a:spLocks/>
          </p:cNvSpPr>
          <p:nvPr userDrawn="1"/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9272199-A5BC-41D3-BB67-59B66A9BF6E2}" type="slidenum">
              <a:rPr kumimoji="0" lang="en-US" sz="800" b="0" i="0" u="none" strike="noStrike" kern="1200" cap="none" spc="0" normalizeH="0" baseline="0" noProof="0" smtClean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800" b="0" i="0" u="none" strike="noStrike" kern="1200" cap="none" spc="0" normalizeH="0" baseline="0" noProof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Poppins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0016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4" r:id="rId1"/>
    <p:sldLayoutId id="2147483879" r:id="rId2"/>
    <p:sldLayoutId id="2147483869" r:id="rId3"/>
    <p:sldLayoutId id="2147483880" r:id="rId4"/>
    <p:sldLayoutId id="2147483856" r:id="rId5"/>
    <p:sldLayoutId id="2147483859" r:id="rId6"/>
    <p:sldLayoutId id="2147483860" r:id="rId7"/>
    <p:sldLayoutId id="2147483861" r:id="rId8"/>
    <p:sldLayoutId id="2147483885" r:id="rId9"/>
    <p:sldLayoutId id="2147483886" r:id="rId10"/>
    <p:sldLayoutId id="2147483912" r:id="rId11"/>
  </p:sldLayoutIdLst>
  <p:hf hdr="0" ftr="0" dt="0"/>
  <p:txStyles>
    <p:titleStyle>
      <a:lvl1pPr algn="l" defTabSz="914400" rtl="0" eaLnBrk="1" latinLnBrk="0" hangingPunct="1">
        <a:lnSpc>
          <a:spcPct val="110000"/>
        </a:lnSpc>
        <a:spcBef>
          <a:spcPts val="0"/>
        </a:spcBef>
        <a:buNone/>
        <a:defRPr lang="en-US" sz="3200" b="1" i="0" kern="1200" spc="0" baseline="0" dirty="0">
          <a:solidFill>
            <a:schemeClr val="tx1"/>
          </a:solidFill>
          <a:latin typeface="Times New Roman" panose="02020603050405020304" pitchFamily="18" charset="0"/>
          <a:ea typeface="+mj-ea"/>
          <a:cs typeface="Times New Roman" panose="02020603050405020304" pitchFamily="18" charset="0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0" indent="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None/>
        <a:defRPr lang="en-US" sz="24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1pPr>
      <a:lvl2pPr marL="231775" indent="-231775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•"/>
        <a:defRPr lang="en-US" sz="20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2pPr>
      <a:lvl3pPr marL="457200" indent="-228600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–"/>
        <a:defRPr lang="en-US" sz="18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3pPr>
      <a:lvl4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lang="en-US" sz="16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4pPr>
      <a:lvl5pPr marL="914400" indent="-228600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–"/>
        <a:defRPr lang="en-US" sz="16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2" userDrawn="1">
          <p15:clr>
            <a:srgbClr val="F26B43"/>
          </p15:clr>
        </p15:guide>
        <p15:guide id="2" pos="144" userDrawn="1">
          <p15:clr>
            <a:srgbClr val="F26B43"/>
          </p15:clr>
        </p15:guide>
        <p15:guide id="3" pos="7541" userDrawn="1">
          <p15:clr>
            <a:srgbClr val="F26B43"/>
          </p15:clr>
        </p15:guide>
        <p15:guide id="4" orient="horz" pos="3840" userDrawn="1">
          <p15:clr>
            <a:srgbClr val="F26B43"/>
          </p15:clr>
        </p15:guide>
        <p15:guide id="5" orient="horz" pos="336" userDrawn="1">
          <p15:clr>
            <a:srgbClr val="F26B43"/>
          </p15:clr>
        </p15:guide>
        <p15:guide id="6" orient="horz" pos="648" userDrawn="1">
          <p15:clr>
            <a:srgbClr val="F26B43"/>
          </p15:clr>
        </p15:guide>
        <p15:guide id="7" orient="horz" pos="840" userDrawn="1">
          <p15:clr>
            <a:srgbClr val="F26B43"/>
          </p15:clr>
        </p15:guide>
        <p15:guide id="8" orient="horz" pos="4176" userDrawn="1">
          <p15:clr>
            <a:srgbClr val="F26B43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8573E48-E319-5DBD-DF24-E93E77EDE3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531006"/>
            <a:ext cx="11740260" cy="502445"/>
          </a:xfrm>
          <a:prstGeom prst="rect">
            <a:avLst/>
          </a:prstGeom>
        </p:spPr>
        <p:txBody>
          <a:bodyPr vert="horz" lIns="0" tIns="0" rIns="0" bIns="0" rtlCol="0" anchor="ctr" anchorCtr="0">
            <a:sp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F3A78415-44C2-905E-B5C8-A73F353C9C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31078" y="1335023"/>
            <a:ext cx="11740260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677907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7" r:id="rId1"/>
    <p:sldLayoutId id="2147483883" r:id="rId2"/>
  </p:sldLayoutIdLst>
  <p:hf hdr="0" ftr="0" dt="0"/>
  <p:txStyles>
    <p:titleStyle>
      <a:lvl1pPr algn="l" defTabSz="914400" rtl="0" eaLnBrk="1" latinLnBrk="0" hangingPunct="1">
        <a:lnSpc>
          <a:spcPct val="110000"/>
        </a:lnSpc>
        <a:spcBef>
          <a:spcPts val="0"/>
        </a:spcBef>
        <a:buNone/>
        <a:defRPr lang="en-US" sz="3200" b="1" i="0" kern="1200" spc="0" baseline="0" dirty="0">
          <a:solidFill>
            <a:schemeClr val="tx1"/>
          </a:solidFill>
          <a:latin typeface="Times New Roman" panose="02020603050405020304" pitchFamily="18" charset="0"/>
          <a:ea typeface="+mj-ea"/>
          <a:cs typeface="Times New Roman" panose="02020603050405020304" pitchFamily="18" charset="0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0" indent="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None/>
        <a:defRPr lang="en-US" sz="2400" kern="1200" dirty="0" smtClean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1pPr>
      <a:lvl2pPr marL="231775" indent="-231775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•"/>
        <a:defRPr sz="20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2pPr>
      <a:lvl3pPr marL="457200" indent="-228600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–"/>
        <a:defRPr sz="18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3pPr>
      <a:lvl4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lang="en-US" sz="16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4pPr>
      <a:lvl5pPr marL="914400" indent="-228600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–"/>
        <a:defRPr sz="16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2" userDrawn="1">
          <p15:clr>
            <a:srgbClr val="F26B43"/>
          </p15:clr>
        </p15:guide>
        <p15:guide id="2" pos="144" userDrawn="1">
          <p15:clr>
            <a:srgbClr val="F26B43"/>
          </p15:clr>
        </p15:guide>
        <p15:guide id="3" pos="7541" userDrawn="1">
          <p15:clr>
            <a:srgbClr val="F26B43"/>
          </p15:clr>
        </p15:guide>
        <p15:guide id="4" orient="horz" pos="3840" userDrawn="1">
          <p15:clr>
            <a:srgbClr val="F26B43"/>
          </p15:clr>
        </p15:guide>
        <p15:guide id="5" orient="horz" pos="336" userDrawn="1">
          <p15:clr>
            <a:srgbClr val="F26B43"/>
          </p15:clr>
        </p15:guide>
        <p15:guide id="6" orient="horz" pos="648" userDrawn="1">
          <p15:clr>
            <a:srgbClr val="F26B43"/>
          </p15:clr>
        </p15:guide>
        <p15:guide id="7" orient="horz" pos="840" userDrawn="1">
          <p15:clr>
            <a:srgbClr val="F26B43"/>
          </p15:clr>
        </p15:guide>
        <p15:guide id="8" orient="horz" pos="4176" userDrawn="1">
          <p15:clr>
            <a:srgbClr val="F26B43"/>
          </p15:clr>
        </p15:guide>
      </p15:sldGuideLst>
    </p:ext>
  </p:extLst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D9696D9-671C-405F-AA77-4C70FDACE8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531006"/>
            <a:ext cx="11740260" cy="502445"/>
          </a:xfrm>
          <a:prstGeom prst="rect">
            <a:avLst/>
          </a:prstGeom>
        </p:spPr>
        <p:txBody>
          <a:bodyPr vert="horz" lIns="0" tIns="0" rIns="0" bIns="0" rtlCol="0" anchor="ctr" anchorCtr="0">
            <a:sp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E39653F-0E28-4EB7-8E50-6EFBEE53BA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31078" y="1335023"/>
            <a:ext cx="11740260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2"/>
            <a:r>
              <a:rPr lang="en-US"/>
              <a:t>Second level</a:t>
            </a:r>
          </a:p>
          <a:p>
            <a:pPr lvl="3"/>
            <a:r>
              <a:rPr lang="en-US"/>
              <a:t>Third level</a:t>
            </a:r>
          </a:p>
          <a:p>
            <a:pPr lvl="4"/>
            <a:r>
              <a:rPr lang="en-US"/>
              <a:t>Fourth level</a:t>
            </a:r>
          </a:p>
        </p:txBody>
      </p:sp>
      <p:sp>
        <p:nvSpPr>
          <p:cNvPr id="10" name="Slide Number Placeholder 4">
            <a:extLst>
              <a:ext uri="{FF2B5EF4-FFF2-40B4-BE49-F238E27FC236}">
                <a16:creationId xmlns:a16="http://schemas.microsoft.com/office/drawing/2014/main" id="{7440DC5B-8D2C-ECEF-79C0-8CBE7810B136}"/>
              </a:ext>
            </a:extLst>
          </p:cNvPr>
          <p:cNvSpPr txBox="1">
            <a:spLocks/>
          </p:cNvSpPr>
          <p:nvPr userDrawn="1"/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9272199-A5BC-41D3-BB67-59B66A9BF6E2}" type="slidenum">
              <a:rPr kumimoji="0" lang="en-US" sz="800" b="0" i="0" u="none" strike="noStrike" kern="1200" cap="none" spc="0" normalizeH="0" baseline="0" noProof="0" smtClean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800" b="0" i="0" u="none" strike="noStrike" kern="1200" cap="none" spc="0" normalizeH="0" baseline="0" noProof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Poppins"/>
              <a:ea typeface="+mn-ea"/>
              <a:cs typeface="+mn-cs"/>
            </a:endParaRPr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0D8165B7-1258-072C-5E2B-7BDB254701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5">
            <a:extLst>
              <a:ext uri="{96DAC541-7B7A-43D3-8B79-37D633B846F1}">
                <asvg:svgBlip xmlns:asvg="http://schemas.microsoft.com/office/drawing/2016/SVG/main" r:embed="rId26"/>
              </a:ext>
            </a:extLst>
          </a:blip>
          <a:srcRect/>
          <a:stretch/>
        </p:blipFill>
        <p:spPr>
          <a:xfrm>
            <a:off x="149798" y="6281112"/>
            <a:ext cx="1141286" cy="434425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02D0099E-5181-2A9E-A088-7B53BC8708D4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9824582" y="6419545"/>
            <a:ext cx="1802096" cy="215444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pPr lvl="0" algn="r"/>
            <a:r>
              <a:rPr lang="en-US" altLang="en-US" sz="800"/>
              <a:t>Slide credit: </a:t>
            </a:r>
            <a:r>
              <a:rPr lang="en-US" altLang="en-US" sz="800" kern="1200">
                <a:solidFill>
                  <a:schemeClr val="accent1"/>
                </a:solidFill>
                <a:latin typeface="+mn-lt"/>
                <a:ea typeface="+mn-ea"/>
                <a:cs typeface="+mn-cs"/>
              </a:rPr>
              <a:t>deceraclinical.com/education</a:t>
            </a:r>
          </a:p>
        </p:txBody>
      </p:sp>
    </p:spTree>
    <p:extLst>
      <p:ext uri="{BB962C8B-B14F-4D97-AF65-F5344CB8AC3E}">
        <p14:creationId xmlns:p14="http://schemas.microsoft.com/office/powerpoint/2010/main" val="17476544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9" r:id="rId1"/>
    <p:sldLayoutId id="2147483890" r:id="rId2"/>
    <p:sldLayoutId id="2147483891" r:id="rId3"/>
    <p:sldLayoutId id="2147483892" r:id="rId4"/>
    <p:sldLayoutId id="2147483893" r:id="rId5"/>
    <p:sldLayoutId id="2147483894" r:id="rId6"/>
    <p:sldLayoutId id="2147483895" r:id="rId7"/>
    <p:sldLayoutId id="2147483896" r:id="rId8"/>
    <p:sldLayoutId id="2147483897" r:id="rId9"/>
    <p:sldLayoutId id="2147483898" r:id="rId10"/>
    <p:sldLayoutId id="2147483899" r:id="rId11"/>
    <p:sldLayoutId id="2147483900" r:id="rId12"/>
    <p:sldLayoutId id="2147483901" r:id="rId13"/>
    <p:sldLayoutId id="2147483902" r:id="rId14"/>
    <p:sldLayoutId id="2147483903" r:id="rId15"/>
    <p:sldLayoutId id="2147483904" r:id="rId16"/>
    <p:sldLayoutId id="2147483905" r:id="rId17"/>
    <p:sldLayoutId id="2147483906" r:id="rId18"/>
    <p:sldLayoutId id="2147483907" r:id="rId19"/>
    <p:sldLayoutId id="2147483908" r:id="rId20"/>
    <p:sldLayoutId id="2147483909" r:id="rId21"/>
    <p:sldLayoutId id="2147483910" r:id="rId22"/>
    <p:sldLayoutId id="2147483911" r:id="rId23"/>
  </p:sldLayoutIdLst>
  <p:hf hdr="0" ftr="0" dt="0"/>
  <p:txStyles>
    <p:titleStyle>
      <a:lvl1pPr algn="l" defTabSz="914400" rtl="0" eaLnBrk="1" latinLnBrk="0" hangingPunct="1">
        <a:lnSpc>
          <a:spcPct val="110000"/>
        </a:lnSpc>
        <a:spcBef>
          <a:spcPts val="0"/>
        </a:spcBef>
        <a:buNone/>
        <a:defRPr lang="en-US" sz="3200" b="1" i="0" kern="1200" spc="0" baseline="0">
          <a:solidFill>
            <a:schemeClr val="tx1"/>
          </a:solidFill>
          <a:latin typeface="Times New Roman" panose="02020603050405020304" pitchFamily="18" charset="0"/>
          <a:ea typeface="+mj-ea"/>
          <a:cs typeface="Times New Roman" panose="02020603050405020304" pitchFamily="18" charset="0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lnSpc>
          <a:spcPct val="90000"/>
        </a:lnSpc>
        <a:spcBef>
          <a:spcPts val="1000"/>
        </a:spcBef>
        <a:spcAft>
          <a:spcPts val="700"/>
        </a:spcAft>
        <a:buSzPct val="75000"/>
        <a:buFontTx/>
        <a:buBlip>
          <a:blip r:embed="rId27">
            <a:extLst>
              <a:ext uri="{96DAC541-7B7A-43D3-8B79-37D633B846F1}">
                <asvg:svgBlip xmlns:asvg="http://schemas.microsoft.com/office/drawing/2016/SVG/main" r:embed="rId28"/>
              </a:ext>
            </a:extLst>
          </a:blip>
        </a:buBlip>
        <a:defRPr lang="en-US" sz="2400" kern="1200" dirty="0" smtClean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1pPr>
      <a:lvl2pPr marL="231775" indent="-231775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•"/>
        <a:defRPr sz="20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2pPr>
      <a:lvl3pPr marL="4572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700"/>
        </a:spcAft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3pPr>
      <a:lvl4pPr marL="6858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700"/>
        </a:spcAft>
        <a:buFont typeface="Calibri" panose="020F0502020204030204" pitchFamily="34" charset="0"/>
        <a:buChar char="─"/>
        <a:defRPr lang="en-US" sz="20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4pPr>
      <a:lvl5pPr marL="971550" indent="-285750" algn="l" defTabSz="914400" rtl="0" eaLnBrk="1" latinLnBrk="0" hangingPunct="1">
        <a:lnSpc>
          <a:spcPct val="90000"/>
        </a:lnSpc>
        <a:spcBef>
          <a:spcPts val="1000"/>
        </a:spcBef>
        <a:spcAft>
          <a:spcPts val="7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2">
          <p15:clr>
            <a:srgbClr val="F26B43"/>
          </p15:clr>
        </p15:guide>
        <p15:guide id="2" pos="144">
          <p15:clr>
            <a:srgbClr val="F26B43"/>
          </p15:clr>
        </p15:guide>
        <p15:guide id="3" pos="7541">
          <p15:clr>
            <a:srgbClr val="F26B43"/>
          </p15:clr>
        </p15:guide>
        <p15:guide id="4" orient="horz" pos="3840">
          <p15:clr>
            <a:srgbClr val="F26B43"/>
          </p15:clr>
        </p15:guide>
        <p15:guide id="5" orient="horz" pos="336">
          <p15:clr>
            <a:srgbClr val="F26B43"/>
          </p15:clr>
        </p15:guide>
        <p15:guide id="6" orient="horz" pos="648">
          <p15:clr>
            <a:srgbClr val="F26B43"/>
          </p15:clr>
        </p15:guide>
        <p15:guide id="7" orient="horz" pos="840">
          <p15:clr>
            <a:srgbClr val="F26B43"/>
          </p15:clr>
        </p15:guide>
        <p15:guide id="8" orient="horz" pos="4176">
          <p15:clr>
            <a:srgbClr val="F26B43"/>
          </p15:clr>
        </p15:guide>
      </p15:sldGuideLst>
    </p:ext>
  </p:extLst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D9696D9-671C-405F-AA77-4C70FDACE8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535756"/>
            <a:ext cx="11740260" cy="492944"/>
          </a:xfrm>
          <a:prstGeom prst="rect">
            <a:avLst/>
          </a:prstGeom>
        </p:spPr>
        <p:txBody>
          <a:bodyPr vert="horz" lIns="0" tIns="0" rIns="0" bIns="0" rtlCol="0" anchor="ctr" anchorCtr="0">
            <a:sp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E39653F-0E28-4EB7-8E50-6EFBEE53BA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31078" y="1335023"/>
            <a:ext cx="11740260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Slide Number Placeholder 4">
            <a:extLst>
              <a:ext uri="{FF2B5EF4-FFF2-40B4-BE49-F238E27FC236}">
                <a16:creationId xmlns:a16="http://schemas.microsoft.com/office/drawing/2014/main" id="{7440DC5B-8D2C-ECEF-79C0-8CBE7810B136}"/>
              </a:ext>
            </a:extLst>
          </p:cNvPr>
          <p:cNvSpPr txBox="1">
            <a:spLocks/>
          </p:cNvSpPr>
          <p:nvPr userDrawn="1"/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9272199-A5BC-41D3-BB67-59B66A9BF6E2}" type="slidenum">
              <a:rPr kumimoji="0" lang="en-US" sz="800" b="0" i="0" u="none" strike="noStrike" kern="1200" cap="none" spc="0" normalizeH="0" baseline="0" noProof="0" smtClean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800" b="0" i="0" u="none" strike="noStrike" kern="1200" cap="none" spc="0" normalizeH="0" baseline="0" noProof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Poppins"/>
              <a:ea typeface="+mn-ea"/>
              <a:cs typeface="+mn-cs"/>
            </a:endParaRP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C5DB5460-5559-4A57-BD77-D6EEFE3E31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15">
            <a:extLst>
              <a:ext uri="{96DAC541-7B7A-43D3-8B79-37D633B846F1}">
                <asvg:svgBlip xmlns:asvg="http://schemas.microsoft.com/office/drawing/2016/SVG/main" r:embed="rId16"/>
              </a:ext>
            </a:extLst>
          </a:blip>
          <a:srcRect/>
          <a:stretch/>
        </p:blipFill>
        <p:spPr>
          <a:xfrm>
            <a:off x="220662" y="6322245"/>
            <a:ext cx="2739716" cy="32639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5BB2C1BB-ED60-3662-37BC-FFFAA4E986AA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9824582" y="6419545"/>
            <a:ext cx="1802096" cy="215444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pPr lvl="0" algn="r"/>
            <a:r>
              <a:rPr lang="en-US" altLang="en-US" sz="800" b="0">
                <a:latin typeface="+mn-lt"/>
              </a:rPr>
              <a:t>Slide credit: </a:t>
            </a:r>
            <a:r>
              <a:rPr lang="en-US" altLang="en-US" sz="800" b="0" kern="1200">
                <a:solidFill>
                  <a:schemeClr val="accent1"/>
                </a:solidFill>
                <a:latin typeface="+mn-lt"/>
                <a:ea typeface="+mn-ea"/>
                <a:cs typeface="+mn-cs"/>
              </a:rPr>
              <a:t>deceraclinical.com/education</a:t>
            </a:r>
          </a:p>
        </p:txBody>
      </p:sp>
    </p:spTree>
    <p:extLst>
      <p:ext uri="{BB962C8B-B14F-4D97-AF65-F5344CB8AC3E}">
        <p14:creationId xmlns:p14="http://schemas.microsoft.com/office/powerpoint/2010/main" val="41506742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14" r:id="rId1"/>
    <p:sldLayoutId id="2147483915" r:id="rId2"/>
    <p:sldLayoutId id="2147483916" r:id="rId3"/>
    <p:sldLayoutId id="2147483917" r:id="rId4"/>
    <p:sldLayoutId id="2147483918" r:id="rId5"/>
    <p:sldLayoutId id="2147483919" r:id="rId6"/>
    <p:sldLayoutId id="2147483920" r:id="rId7"/>
    <p:sldLayoutId id="2147483921" r:id="rId8"/>
    <p:sldLayoutId id="2147483922" r:id="rId9"/>
    <p:sldLayoutId id="2147483923" r:id="rId10"/>
    <p:sldLayoutId id="2147483924" r:id="rId11"/>
    <p:sldLayoutId id="2147483925" r:id="rId12"/>
    <p:sldLayoutId id="2147483926" r:id="rId13"/>
  </p:sldLayoutIdLst>
  <p:hf hdr="0" ftr="0" dt="0"/>
  <p:txStyles>
    <p:titleStyle>
      <a:lvl1pPr algn="l" defTabSz="914400" rtl="0" eaLnBrk="1" latinLnBrk="0" hangingPunct="1">
        <a:lnSpc>
          <a:spcPct val="110000"/>
        </a:lnSpc>
        <a:spcBef>
          <a:spcPts val="0"/>
        </a:spcBef>
        <a:buNone/>
        <a:defRPr sz="3000" b="1" i="0" kern="1200" spc="100" baseline="0">
          <a:solidFill>
            <a:schemeClr val="tx1"/>
          </a:solidFill>
          <a:latin typeface="Newsreader ExtraBold" panose="02000000000000000000" pitchFamily="2" charset="77"/>
          <a:ea typeface="+mj-ea"/>
          <a:cs typeface="Poppins" pitchFamily="2" charset="77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0" indent="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None/>
        <a:defRPr lang="en-US" sz="2400" kern="1200" dirty="0" smtClean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1pPr>
      <a:lvl2pPr marL="231775" indent="-231775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•"/>
        <a:defRPr sz="20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2pPr>
      <a:lvl3pPr marL="457200" indent="-228600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–"/>
        <a:defRPr sz="18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3pPr>
      <a:lvl4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lang="en-US" sz="16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4pPr>
      <a:lvl5pPr marL="914400" indent="-228600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–"/>
        <a:defRPr sz="16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2">
          <p15:clr>
            <a:srgbClr val="F26B43"/>
          </p15:clr>
        </p15:guide>
        <p15:guide id="2" pos="144">
          <p15:clr>
            <a:srgbClr val="F26B43"/>
          </p15:clr>
        </p15:guide>
        <p15:guide id="3" pos="7541">
          <p15:clr>
            <a:srgbClr val="F26B43"/>
          </p15:clr>
        </p15:guide>
        <p15:guide id="4" orient="horz" pos="3840">
          <p15:clr>
            <a:srgbClr val="F26B43"/>
          </p15:clr>
        </p15:guide>
        <p15:guide id="5" orient="horz" pos="336">
          <p15:clr>
            <a:srgbClr val="F26B43"/>
          </p15:clr>
        </p15:guide>
        <p15:guide id="6" orient="horz" pos="648">
          <p15:clr>
            <a:srgbClr val="F26B43"/>
          </p15:clr>
        </p15:guide>
        <p15:guide id="7" orient="horz" pos="840">
          <p15:clr>
            <a:srgbClr val="F26B43"/>
          </p15:clr>
        </p15:guide>
        <p15:guide id="8" orient="horz" pos="4176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mailto:permissions@clinicaloptions.com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sv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7.xml"/><Relationship Id="rId4" Type="http://schemas.openxmlformats.org/officeDocument/2006/relationships/image" Target="../media/image4.sv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9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8.xml"/><Relationship Id="rId4" Type="http://schemas.openxmlformats.org/officeDocument/2006/relationships/image" Target="../media/image4.sv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s://deceraclinical.com/education/2026PCVfamilymedicine" TargetMode="External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6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15">
            <a:extLst>
              <a:ext uri="{FF2B5EF4-FFF2-40B4-BE49-F238E27FC236}">
                <a16:creationId xmlns:a16="http://schemas.microsoft.com/office/drawing/2014/main" id="{4D67E167-2F37-481F-AB26-A6E236679EF3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228599" y="1028700"/>
            <a:ext cx="11239501" cy="2767451"/>
          </a:xfrm>
          <a:solidFill>
            <a:schemeClr val="accent2"/>
          </a:solidFill>
        </p:spPr>
        <p:txBody>
          <a:bodyPr vert="horz" lIns="0" tIns="0" rIns="0" bIns="0" rtlCol="0" anchor="b" anchorCtr="0">
            <a:normAutofit/>
          </a:bodyPr>
          <a:lstStyle/>
          <a:p>
            <a:r>
              <a:rPr lang="en-US" dirty="0"/>
              <a:t>Elucidating the Rapid Changes in Pneumococcal Disease Prevention in Adults</a:t>
            </a:r>
            <a:endParaRPr lang="en-US" altLang="en-US" spc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B8D6845D-AD47-6E13-B53B-C8F580F0AA9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ext Placeholder 5">
            <a:extLst>
              <a:ext uri="{FF2B5EF4-FFF2-40B4-BE49-F238E27FC236}">
                <a16:creationId xmlns:a16="http://schemas.microsoft.com/office/drawing/2014/main" id="{A9E4934B-7AD1-ED6C-2EEC-F8606C3437AC}"/>
              </a:ext>
            </a:extLst>
          </p:cNvPr>
          <p:cNvSpPr txBox="1">
            <a:spLocks/>
          </p:cNvSpPr>
          <p:nvPr/>
        </p:nvSpPr>
        <p:spPr>
          <a:xfrm>
            <a:off x="228601" y="6053328"/>
            <a:ext cx="10330542" cy="423463"/>
          </a:xfrm>
          <a:prstGeom prst="rect">
            <a:avLst/>
          </a:prstGeom>
        </p:spPr>
        <p:txBody>
          <a:bodyPr lIns="0" tIns="0" rIns="0" bIns="0" anchor="b" anchorCtr="0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Arial" panose="020B0604020202020204" pitchFamily="34" charset="0"/>
              <a:buNone/>
              <a:defRPr lang="en-US" sz="1200" kern="1200">
                <a:solidFill>
                  <a:schemeClr val="bg2"/>
                </a:solidFill>
                <a:latin typeface="Poppins" pitchFamily="2" charset="77"/>
                <a:ea typeface="+mn-ea"/>
                <a:cs typeface="Poppins" pitchFamily="2" charset="77"/>
              </a:defRPr>
            </a:lvl1pPr>
            <a:lvl2pPr marL="457200" indent="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Poppins" panose="00000500000000000000" pitchFamily="2" charset="0"/>
              <a:buNone/>
              <a:defRPr sz="20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2pPr>
            <a:lvl3pPr marL="4572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Poppins" panose="00000500000000000000" pitchFamily="2" charset="0"/>
              <a:buChar char="–"/>
              <a:defRPr sz="18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3pPr>
            <a:lvl4pPr marL="6858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600" kern="1200" dirty="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4pPr>
            <a:lvl5pPr marL="9144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Poppins" panose="00000500000000000000" pitchFamily="2" charset="0"/>
              <a:buChar char="–"/>
              <a:defRPr sz="16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E5DEC1"/>
                </a:solidFill>
                <a:effectLst/>
                <a:uLnTx/>
                <a:uFillTx/>
                <a:latin typeface="Poppins"/>
                <a:ea typeface="+mn-ea"/>
                <a:cs typeface="Poppins" pitchFamily="2" charset="77"/>
              </a:rPr>
              <a:t>Provided by Clinical Care Options, LLC dba </a:t>
            </a:r>
            <a:r>
              <a:rPr kumimoji="0" lang="en-US" alt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E5DEC1"/>
                </a:solidFill>
                <a:effectLst/>
                <a:uLnTx/>
                <a:uFillTx/>
                <a:latin typeface="Poppins"/>
                <a:ea typeface="+mn-ea"/>
                <a:cs typeface="Poppins" pitchFamily="2" charset="77"/>
              </a:rPr>
              <a:t>Decera</a:t>
            </a: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E5DEC1"/>
                </a:solidFill>
                <a:effectLst/>
                <a:uLnTx/>
                <a:uFillTx/>
                <a:latin typeface="Poppins"/>
                <a:ea typeface="+mn-ea"/>
                <a:cs typeface="Poppins" pitchFamily="2" charset="77"/>
              </a:rPr>
              <a:t> Clinical Education.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E5DEC1"/>
                </a:solidFill>
                <a:effectLst/>
                <a:uLnTx/>
                <a:uFillTx/>
                <a:latin typeface="Poppins"/>
                <a:ea typeface="+mn-ea"/>
                <a:cs typeface="Poppins" pitchFamily="2" charset="77"/>
              </a:rPr>
              <a:t>This activity is supported through an independent educational grant from Merck &amp; Co., Inc., Rahway, NJ, USA.</a:t>
            </a:r>
          </a:p>
        </p:txBody>
      </p:sp>
    </p:spTree>
    <p:extLst>
      <p:ext uri="{BB962C8B-B14F-4D97-AF65-F5344CB8AC3E}">
        <p14:creationId xmlns:p14="http://schemas.microsoft.com/office/powerpoint/2010/main" val="26347317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>
            <a:extLst>
              <a:ext uri="{FF2B5EF4-FFF2-40B4-BE49-F238E27FC236}">
                <a16:creationId xmlns:a16="http://schemas.microsoft.com/office/drawing/2014/main" id="{FE1ADE93-F242-493E-A0A5-BCE8366B980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31079" y="531006"/>
            <a:ext cx="10115420" cy="502445"/>
          </a:xfrm>
        </p:spPr>
        <p:txBody>
          <a:bodyPr/>
          <a:lstStyle/>
          <a:p>
            <a:r>
              <a:rPr lang="en-US" altLang="en-US" sz="3200" spc="0">
                <a:latin typeface="Times New Roman" panose="02020603050405020304" pitchFamily="18" charset="0"/>
                <a:cs typeface="Times New Roman" panose="02020603050405020304" pitchFamily="18" charset="0"/>
              </a:rPr>
              <a:t>About These Slides</a:t>
            </a:r>
          </a:p>
        </p:txBody>
      </p:sp>
      <p:sp>
        <p:nvSpPr>
          <p:cNvPr id="26627" name="Rectangle 4">
            <a:extLst>
              <a:ext uri="{FF2B5EF4-FFF2-40B4-BE49-F238E27FC236}">
                <a16:creationId xmlns:a16="http://schemas.microsoft.com/office/drawing/2014/main" id="{627830F4-E071-4AE8-8343-0B4C4AA4AAAE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228600" y="1335088"/>
            <a:ext cx="10115420" cy="4754562"/>
          </a:xfrm>
          <a:prstGeom prst="rect">
            <a:avLst/>
          </a:prstGeom>
        </p:spPr>
        <p:txBody>
          <a:bodyPr lIns="0" tIns="0" rIns="0" bIns="0"/>
          <a:lstStyle/>
          <a:p>
            <a:pPr marL="12700">
              <a:spcBef>
                <a:spcPts val="1600"/>
              </a:spcBef>
              <a:buSzPts val="2400"/>
              <a:defRPr/>
            </a:pPr>
            <a:r>
              <a:rPr lang="en-US" altLang="en-US" sz="2200"/>
              <a:t>Please feel free to use and share some or all of these slides in your noncommercial presentations to colleagues or patients</a:t>
            </a:r>
          </a:p>
          <a:p>
            <a:pPr marL="12700">
              <a:spcBef>
                <a:spcPts val="1600"/>
              </a:spcBef>
              <a:buSzPts val="2400"/>
              <a:defRPr/>
            </a:pPr>
            <a:r>
              <a:rPr lang="en-US" altLang="en-US" sz="2200"/>
              <a:t>When using our slides, please retain the source attribution:</a:t>
            </a:r>
          </a:p>
          <a:p>
            <a:pPr marL="12700" algn="ctr">
              <a:spcBef>
                <a:spcPts val="1600"/>
              </a:spcBef>
              <a:buSzPts val="2400"/>
              <a:defRPr/>
            </a:pPr>
            <a:endParaRPr lang="en-US" sz="1600" b="0">
              <a:cs typeface="Calibri" panose="020F0502020204030204" pitchFamily="34" charset="0"/>
            </a:endParaRPr>
          </a:p>
          <a:p>
            <a:pPr marL="12700" algn="ctr">
              <a:spcBef>
                <a:spcPts val="1600"/>
              </a:spcBef>
              <a:buSzPts val="2400"/>
              <a:defRPr/>
            </a:pPr>
            <a:r>
              <a:rPr lang="en-US" sz="1600" b="0">
                <a:cs typeface="Calibri" panose="020F0502020204030204" pitchFamily="34" charset="0"/>
              </a:rPr>
              <a:t>Slide credit: </a:t>
            </a:r>
            <a:r>
              <a:rPr lang="en-US" sz="1600" err="1">
                <a:solidFill>
                  <a:schemeClr val="accent1"/>
                </a:solidFill>
                <a:cs typeface="Calibri" panose="020F0502020204030204" pitchFamily="34" charset="0"/>
              </a:rPr>
              <a:t>deceraclinical.com</a:t>
            </a:r>
            <a:r>
              <a:rPr lang="en-US" sz="1600">
                <a:solidFill>
                  <a:schemeClr val="accent1"/>
                </a:solidFill>
                <a:cs typeface="Calibri" panose="020F0502020204030204" pitchFamily="34" charset="0"/>
              </a:rPr>
              <a:t>/education </a:t>
            </a:r>
            <a:endParaRPr lang="en-US" altLang="en-US" sz="2200"/>
          </a:p>
          <a:p>
            <a:pPr marL="12700">
              <a:spcBef>
                <a:spcPts val="1600"/>
              </a:spcBef>
              <a:buSzPts val="2400"/>
              <a:defRPr/>
            </a:pPr>
            <a:endParaRPr lang="en-US" altLang="en-US" sz="2200"/>
          </a:p>
          <a:p>
            <a:pPr eaLnBrk="1" hangingPunct="1">
              <a:spcBef>
                <a:spcPts val="1600"/>
              </a:spcBef>
              <a:defRPr/>
            </a:pPr>
            <a:r>
              <a:rPr lang="en-GB" sz="2200"/>
              <a:t>These slides may not be published, posted online, or used in commercial presentations without permission. </a:t>
            </a:r>
            <a:r>
              <a:rPr lang="en-US" sz="2200"/>
              <a:t>Please contact </a:t>
            </a:r>
            <a:r>
              <a:rPr lang="en-US" sz="2200">
                <a:solidFill>
                  <a:schemeClr val="accent1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permissions@deceraclinical.com</a:t>
            </a:r>
            <a:r>
              <a:rPr lang="en-US" sz="2200">
                <a:solidFill>
                  <a:schemeClr val="accent1"/>
                </a:solidFill>
              </a:rPr>
              <a:t> </a:t>
            </a:r>
            <a:r>
              <a:rPr lang="en-US" sz="2200"/>
              <a:t>for details</a:t>
            </a:r>
          </a:p>
        </p:txBody>
      </p:sp>
    </p:spTree>
    <p:extLst>
      <p:ext uri="{BB962C8B-B14F-4D97-AF65-F5344CB8AC3E}">
        <p14:creationId xmlns:p14="http://schemas.microsoft.com/office/powerpoint/2010/main" val="22039445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26DCBA-4798-AF24-F07E-F3B39D4DED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AB7AE894-55FE-764A-98F2-7CB9CCEE7F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noProof="0">
                <a:latin typeface="Times New Roman" panose="02020603050405020304" pitchFamily="18" charset="0"/>
                <a:cs typeface="Times New Roman" panose="02020603050405020304" pitchFamily="18" charset="0"/>
              </a:rPr>
              <a:t>Faculty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0CECC2D-A485-7926-3BDF-071FA51273BC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 dirty="0">
                <a:solidFill>
                  <a:schemeClr val="accent1"/>
                </a:solidFill>
              </a:rPr>
              <a:t>Richard Colgan, MD</a:t>
            </a: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dirty="0"/>
              <a:t>Professor Emeritus</a:t>
            </a:r>
            <a:br>
              <a:rPr lang="en-US" sz="2200" dirty="0"/>
            </a:br>
            <a:r>
              <a:rPr lang="en-US" sz="2200" dirty="0"/>
              <a:t>Department of Family and Community Medicine</a:t>
            </a:r>
            <a:br>
              <a:rPr lang="en-US" sz="2200" dirty="0"/>
            </a:br>
            <a:r>
              <a:rPr lang="en-US" sz="2200" dirty="0"/>
              <a:t>University of Maryland School of Medicine</a:t>
            </a:r>
            <a:br>
              <a:rPr lang="en-US" sz="2200" dirty="0"/>
            </a:br>
            <a:r>
              <a:rPr lang="en-US" sz="2200" dirty="0"/>
              <a:t>Medical Alumni Association</a:t>
            </a:r>
            <a:br>
              <a:rPr lang="en-US" sz="2200" dirty="0"/>
            </a:br>
            <a:r>
              <a:rPr lang="en-US" sz="2200" dirty="0"/>
              <a:t>Carolyn </a:t>
            </a:r>
            <a:r>
              <a:rPr lang="en-US" sz="2200" dirty="0" err="1"/>
              <a:t>Frenkil</a:t>
            </a:r>
            <a:r>
              <a:rPr lang="en-US" sz="2200" dirty="0"/>
              <a:t> Selvin Passen History of Medicine</a:t>
            </a:r>
            <a:br>
              <a:rPr lang="en-US" sz="2200" dirty="0"/>
            </a:br>
            <a:r>
              <a:rPr lang="en-US" sz="2200" dirty="0"/>
              <a:t>Scholar in Residence</a:t>
            </a:r>
            <a:br>
              <a:rPr lang="en-US" sz="2200" dirty="0"/>
            </a:br>
            <a:r>
              <a:rPr lang="en-US" sz="2200" dirty="0"/>
              <a:t>Baltimore, Maryland</a:t>
            </a:r>
            <a:endParaRPr lang="en-US" sz="2200" noProof="0" dirty="0"/>
          </a:p>
        </p:txBody>
      </p:sp>
    </p:spTree>
    <p:extLst>
      <p:ext uri="{BB962C8B-B14F-4D97-AF65-F5344CB8AC3E}">
        <p14:creationId xmlns:p14="http://schemas.microsoft.com/office/powerpoint/2010/main" val="21729741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24EF32-81E5-3E00-B7A9-FA2C158473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2E714AF4-D7AF-165E-BFD4-A2AB953F13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noProof="0">
                <a:latin typeface="Times New Roman" panose="02020603050405020304" pitchFamily="18" charset="0"/>
                <a:cs typeface="Times New Roman" panose="02020603050405020304" pitchFamily="18" charset="0"/>
              </a:rPr>
              <a:t>Disclosures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0D3A06C-06EE-14F5-CAF5-7146F2570559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noProof="0" dirty="0">
                <a:solidFill>
                  <a:schemeClr val="accent1"/>
                </a:solidFill>
              </a:rPr>
              <a:t>Richard Colgan, MD, </a:t>
            </a:r>
            <a:r>
              <a:rPr lang="en-US" noProof="0" dirty="0"/>
              <a:t>has no relevant financial relationships to disclose.</a:t>
            </a:r>
          </a:p>
          <a:p>
            <a:pPr marL="0" indent="0">
              <a:buNone/>
            </a:pPr>
            <a:br>
              <a:rPr lang="en-US" noProof="0" dirty="0"/>
            </a:br>
            <a:endParaRPr lang="en-US" noProof="0" dirty="0"/>
          </a:p>
          <a:p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4746361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8546831A-73CD-4F8E-9FF8-D931364866C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>
                <a:latin typeface="Times New Roman" panose="02020603050405020304" pitchFamily="18" charset="0"/>
                <a:cs typeface="Times New Roman" panose="02020603050405020304" pitchFamily="18" charset="0"/>
              </a:rPr>
              <a:t>Learning Objective</a:t>
            </a: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59E021E2-8FAC-8B43-90B7-DE682CE40E02}"/>
              </a:ext>
            </a:extLst>
          </p:cNvPr>
          <p:cNvSpPr>
            <a:spLocks noGrp="1" noChangeArrowheads="1"/>
          </p:cNvSpPr>
          <p:nvPr>
            <p:ph sz="quarter" idx="13"/>
          </p:nvPr>
        </p:nvSpPr>
        <p:spPr/>
        <p:txBody>
          <a:bodyPr/>
          <a:lstStyle/>
          <a:p>
            <a:pPr lvl="0"/>
            <a:r>
              <a:rPr lang="en-US" dirty="0"/>
              <a:t>Assess the epidemiology of pneumococcal disease in adults including the burden of disease on patients and the health system</a:t>
            </a:r>
          </a:p>
          <a:p>
            <a:pPr lvl="0"/>
            <a:r>
              <a:rPr lang="en-US" dirty="0"/>
              <a:t>Identify patients who are candidates for pneumococcal vaccination because of risk factors for disease and severe outcomes</a:t>
            </a:r>
          </a:p>
          <a:p>
            <a:pPr lvl="0"/>
            <a:r>
              <a:rPr lang="en-US" dirty="0"/>
              <a:t>Optimize pneumococcal vaccine recommendations in clinical encounters, applying evidence-based guidelines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7B04621A-9BB7-091B-AD90-70C9BDC2C2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Burden of Pneumococcal Disease in Adults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9DED7D0C-F557-1657-666E-8E1B0ABD6A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i="1"/>
              <a:t>Streptococcus pneumoniae </a:t>
            </a:r>
            <a:r>
              <a:rPr lang="en-US"/>
              <a:t>is one of the leading causes of </a:t>
            </a:r>
            <a:r>
              <a:rPr lang="en-US" b="1">
                <a:solidFill>
                  <a:schemeClr val="accent1"/>
                </a:solidFill>
              </a:rPr>
              <a:t>pneumonia</a:t>
            </a:r>
            <a:r>
              <a:rPr lang="en-US"/>
              <a:t>, bacteremia and meningitis among adults</a:t>
            </a:r>
          </a:p>
          <a:p>
            <a:r>
              <a:rPr lang="en-US"/>
              <a:t>One of the most common causes of infectious disease hospitalizations in adults</a:t>
            </a:r>
          </a:p>
          <a:p>
            <a:r>
              <a:rPr lang="en-US"/>
              <a:t>Antibiotic resistance complicates treatment</a:t>
            </a:r>
          </a:p>
          <a:p>
            <a:r>
              <a:rPr lang="en-US"/>
              <a:t>Risk of disease and case fatality rates increase with age</a:t>
            </a:r>
          </a:p>
          <a:p>
            <a:r>
              <a:rPr lang="en-US" b="1">
                <a:solidFill>
                  <a:schemeClr val="accent1"/>
                </a:solidFill>
              </a:rPr>
              <a:t>Invasive pneumococcal disease </a:t>
            </a:r>
            <a:r>
              <a:rPr lang="en-US"/>
              <a:t>(IPD) has a high mortality rate</a:t>
            </a:r>
          </a:p>
          <a:p>
            <a:pPr lvl="2"/>
            <a:r>
              <a:rPr lang="en-US"/>
              <a:t>Survivors may have long-term complications (neurologic deficits, reduced lung function, functional decline)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AA41A3C3-072C-E503-EA07-20BADF91FB3A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r>
              <a:rPr lang="en-US">
                <a:latin typeface="Poppins" panose="00000500000000000000" pitchFamily="2" charset="0"/>
              </a:rPr>
              <a:t>cdc.gov/pneumococcal/signs-symptoms/index.html. </a:t>
            </a:r>
            <a:r>
              <a:rPr lang="en-US"/>
              <a:t>Narciso. Nat Rev </a:t>
            </a:r>
            <a:r>
              <a:rPr lang="en-US" err="1"/>
              <a:t>Microbiol</a:t>
            </a:r>
            <a:r>
              <a:rPr lang="en-US"/>
              <a:t>. 2025;23:256.</a:t>
            </a:r>
          </a:p>
        </p:txBody>
      </p:sp>
    </p:spTree>
    <p:extLst>
      <p:ext uri="{BB962C8B-B14F-4D97-AF65-F5344CB8AC3E}">
        <p14:creationId xmlns:p14="http://schemas.microsoft.com/office/powerpoint/2010/main" val="9475358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E147BB-511B-ADBB-3F53-84AE36E954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4">
            <a:extLst>
              <a:ext uri="{FF2B5EF4-FFF2-40B4-BE49-F238E27FC236}">
                <a16:creationId xmlns:a16="http://schemas.microsoft.com/office/drawing/2014/main" id="{5013BB08-F584-CB18-61C7-215BF6EAE635}"/>
              </a:ext>
            </a:extLst>
          </p:cNvPr>
          <p:cNvSpPr>
            <a:spLocks noGrp="1"/>
          </p:cNvSpPr>
          <p:nvPr>
            <p:ph idx="1"/>
          </p:nvPr>
        </p:nvSpPr>
        <p:spPr>
          <a:prstGeom prst="roundRect">
            <a:avLst>
              <a:gd name="adj" fmla="val 11148"/>
            </a:avLst>
          </a:prstGeom>
          <a:solidFill>
            <a:schemeClr val="bg2"/>
          </a:solidFill>
        </p:spPr>
        <p:txBody>
          <a:bodyPr/>
          <a:lstStyle/>
          <a:p>
            <a:pPr marL="0" indent="0" algn="ctr">
              <a:spcAft>
                <a:spcPts val="0"/>
              </a:spcAft>
              <a:buNone/>
            </a:pPr>
            <a:r>
              <a:rPr lang="en-US" b="1">
                <a:solidFill>
                  <a:schemeClr val="accent5"/>
                </a:solidFill>
              </a:rPr>
              <a:t>CAP Burden</a:t>
            </a:r>
          </a:p>
          <a:p>
            <a:pPr>
              <a:spcAft>
                <a:spcPts val="0"/>
              </a:spcAft>
            </a:pPr>
            <a:r>
              <a:rPr lang="en-US" sz="2200"/>
              <a:t>Annual incidence/100,000 adults</a:t>
            </a:r>
            <a:r>
              <a:rPr lang="en-US" sz="2200" baseline="30000"/>
              <a:t>1</a:t>
            </a:r>
            <a:r>
              <a:rPr lang="en-US" sz="2200"/>
              <a:t>:</a:t>
            </a:r>
          </a:p>
          <a:p>
            <a:pPr lvl="2">
              <a:spcAft>
                <a:spcPts val="0"/>
              </a:spcAft>
            </a:pPr>
            <a:r>
              <a:rPr lang="en-US" sz="2000" b="1">
                <a:latin typeface="+mn-lt"/>
              </a:rPr>
              <a:t>65-79 yr: </a:t>
            </a:r>
            <a:r>
              <a:rPr lang="en-US" sz="2000">
                <a:latin typeface="+mn-lt"/>
              </a:rPr>
              <a:t>634 </a:t>
            </a:r>
          </a:p>
          <a:p>
            <a:pPr lvl="2">
              <a:spcAft>
                <a:spcPts val="0"/>
              </a:spcAft>
            </a:pPr>
            <a:r>
              <a:rPr lang="en-US" sz="2000" b="1">
                <a:latin typeface="+mn-lt"/>
              </a:rPr>
              <a:t>≥80 yr: </a:t>
            </a:r>
            <a:r>
              <a:rPr lang="en-US" sz="2000">
                <a:latin typeface="+mn-lt"/>
              </a:rPr>
              <a:t>16,430</a:t>
            </a:r>
          </a:p>
          <a:p>
            <a:pPr>
              <a:spcAft>
                <a:spcPts val="0"/>
              </a:spcAft>
            </a:pPr>
            <a:r>
              <a:rPr lang="en-US" sz="2200"/>
              <a:t>Associated with decreased quality of life after hospitalization</a:t>
            </a:r>
            <a:r>
              <a:rPr lang="en-US" sz="2200" baseline="30000"/>
              <a:t>2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B81D4F9B-52B1-A7E7-1BC5-A44E83D46AEB}"/>
              </a:ext>
            </a:extLst>
          </p:cNvPr>
          <p:cNvSpPr>
            <a:spLocks noGrp="1"/>
          </p:cNvSpPr>
          <p:nvPr>
            <p:ph idx="13"/>
          </p:nvPr>
        </p:nvSpPr>
        <p:spPr>
          <a:prstGeom prst="roundRect">
            <a:avLst>
              <a:gd name="adj" fmla="val 12446"/>
            </a:avLst>
          </a:prstGeom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pPr marL="0" indent="0" algn="ctr">
              <a:spcAft>
                <a:spcPts val="0"/>
              </a:spcAft>
              <a:buNone/>
            </a:pPr>
            <a:r>
              <a:rPr lang="en-US" b="1">
                <a:solidFill>
                  <a:schemeClr val="accent1"/>
                </a:solidFill>
              </a:rPr>
              <a:t>IPD Burden</a:t>
            </a:r>
          </a:p>
          <a:p>
            <a:pPr>
              <a:spcAft>
                <a:spcPts val="0"/>
              </a:spcAft>
            </a:pPr>
            <a:r>
              <a:rPr lang="en-US" sz="2200"/>
              <a:t>Annual incidence/100,000 adults</a:t>
            </a:r>
            <a:r>
              <a:rPr lang="en-US" sz="2200" baseline="30000"/>
              <a:t>3</a:t>
            </a:r>
            <a:r>
              <a:rPr lang="en-US" sz="2200"/>
              <a:t>:</a:t>
            </a:r>
          </a:p>
          <a:p>
            <a:pPr lvl="2">
              <a:spcAft>
                <a:spcPts val="0"/>
              </a:spcAft>
            </a:pPr>
            <a:r>
              <a:rPr lang="en-US" sz="2000" b="1"/>
              <a:t>≥65 yr</a:t>
            </a:r>
            <a:r>
              <a:rPr lang="en-US" sz="2000"/>
              <a:t>: ~23 </a:t>
            </a:r>
            <a:endParaRPr lang="en-US" sz="2000" b="1">
              <a:solidFill>
                <a:schemeClr val="accent6"/>
              </a:solidFill>
            </a:endParaRPr>
          </a:p>
          <a:p>
            <a:pPr>
              <a:spcAft>
                <a:spcPts val="0"/>
              </a:spcAft>
            </a:pPr>
            <a:r>
              <a:rPr lang="en-US" sz="2200"/>
              <a:t>Mortality up to 20.8%</a:t>
            </a:r>
            <a:r>
              <a:rPr lang="en-US" sz="2200" baseline="30000"/>
              <a:t>4</a:t>
            </a:r>
            <a:endParaRPr lang="en-US" sz="2200"/>
          </a:p>
          <a:p>
            <a:pPr>
              <a:spcAft>
                <a:spcPts val="0"/>
              </a:spcAft>
            </a:pPr>
            <a:r>
              <a:rPr lang="en-US" sz="2200"/>
              <a:t>Factors associated with mortality</a:t>
            </a:r>
            <a:r>
              <a:rPr lang="en-US" sz="2200" baseline="30000"/>
              <a:t>4</a:t>
            </a:r>
            <a:r>
              <a:rPr lang="en-US" sz="2200"/>
              <a:t>:</a:t>
            </a:r>
          </a:p>
          <a:p>
            <a:pPr lvl="2">
              <a:spcBef>
                <a:spcPts val="900"/>
              </a:spcBef>
              <a:spcAft>
                <a:spcPts val="0"/>
              </a:spcAft>
            </a:pPr>
            <a:r>
              <a:rPr lang="en-US" sz="2000"/>
              <a:t>Age </a:t>
            </a:r>
          </a:p>
          <a:p>
            <a:pPr lvl="2">
              <a:spcBef>
                <a:spcPts val="900"/>
              </a:spcBef>
              <a:spcAft>
                <a:spcPts val="0"/>
              </a:spcAft>
            </a:pPr>
            <a:r>
              <a:rPr lang="en-US" sz="2000"/>
              <a:t>Chronic disease </a:t>
            </a:r>
          </a:p>
          <a:p>
            <a:pPr lvl="2">
              <a:spcBef>
                <a:spcPts val="900"/>
              </a:spcBef>
              <a:spcAft>
                <a:spcPts val="0"/>
              </a:spcAft>
            </a:pPr>
            <a:r>
              <a:rPr lang="en-US" sz="2000"/>
              <a:t>Immunosuppression</a:t>
            </a:r>
          </a:p>
          <a:p>
            <a:pPr lvl="2">
              <a:spcBef>
                <a:spcPts val="900"/>
              </a:spcBef>
              <a:spcAft>
                <a:spcPts val="0"/>
              </a:spcAft>
            </a:pPr>
            <a:r>
              <a:rPr lang="en-US" sz="2000"/>
              <a:t>Nursing home residence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BA98DA0-59FD-14C4-FFB8-0C4B78240B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Burden of CAP and Invasive Pneumococcal Disease in US Adults</a:t>
            </a:r>
            <a:endParaRPr lang="en-US">
              <a:highlight>
                <a:srgbClr val="00FF00"/>
              </a:highlight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DD80403-97D8-B929-D9CB-0325F6833C62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1920949" y="6302375"/>
            <a:ext cx="7603540" cy="327025"/>
          </a:xfrm>
        </p:spPr>
        <p:txBody>
          <a:bodyPr/>
          <a:lstStyle/>
          <a:p>
            <a:pPr lvl="0" defTabSz="60958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Tx/>
              <a:defRPr/>
            </a:pPr>
            <a:r>
              <a:rPr lang="en-US">
                <a:latin typeface="+mn-lt"/>
                <a:cs typeface="Arial" panose="020B0604020202020204" pitchFamily="34" charset="0"/>
              </a:rPr>
              <a:t>1. Womack. Am Fam Physician. 2022;105:625. 2. </a:t>
            </a:r>
            <a:r>
              <a:rPr lang="en-US">
                <a:cs typeface="Arial" panose="020B0604020202020204" pitchFamily="34" charset="0"/>
              </a:rPr>
              <a:t>Mangen. BMC Infect Dis. 2017;17:208. 3.</a:t>
            </a:r>
            <a:r>
              <a:rPr lang="en-US">
                <a:latin typeface="+mn-lt"/>
                <a:cs typeface="Arial" panose="020B0604020202020204" pitchFamily="34" charset="0"/>
              </a:rPr>
              <a:t> cdc.gov/</a:t>
            </a:r>
            <a:r>
              <a:rPr lang="en-US" err="1">
                <a:latin typeface="+mn-lt"/>
                <a:cs typeface="Arial" panose="020B0604020202020204" pitchFamily="34" charset="0"/>
              </a:rPr>
              <a:t>abcs</a:t>
            </a:r>
            <a:r>
              <a:rPr lang="en-US">
                <a:latin typeface="+mn-lt"/>
                <a:cs typeface="Arial" panose="020B0604020202020204" pitchFamily="34" charset="0"/>
              </a:rPr>
              <a:t>/</a:t>
            </a:r>
            <a:r>
              <a:rPr lang="en-US" err="1">
                <a:latin typeface="+mn-lt"/>
                <a:cs typeface="Arial" panose="020B0604020202020204" pitchFamily="34" charset="0"/>
              </a:rPr>
              <a:t>bact</a:t>
            </a:r>
            <a:r>
              <a:rPr lang="en-US">
                <a:latin typeface="+mn-lt"/>
                <a:cs typeface="Arial" panose="020B0604020202020204" pitchFamily="34" charset="0"/>
              </a:rPr>
              <a:t>-facts/data-dashboard.html.</a:t>
            </a:r>
            <a:r>
              <a:rPr lang="en-US">
                <a:cs typeface="Arial" panose="020B0604020202020204" pitchFamily="34" charset="0"/>
              </a:rPr>
              <a:t> 4. Chen. Sci Rep. 2021;11:11865.</a:t>
            </a:r>
          </a:p>
        </p:txBody>
      </p:sp>
    </p:spTree>
    <p:extLst>
      <p:ext uri="{BB962C8B-B14F-4D97-AF65-F5344CB8AC3E}">
        <p14:creationId xmlns:p14="http://schemas.microsoft.com/office/powerpoint/2010/main" val="4270288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FA9926-EE45-B14A-A2B2-6B0E21F12B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EDD52734-EADC-4A14-3A86-79CEBCD12D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i="1"/>
              <a:t>Streptococcus pneumoniae </a:t>
            </a:r>
            <a:r>
              <a:rPr lang="en-US"/>
              <a:t>Serotypes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33461C48-4B24-B5DB-9987-B539268289D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Over 100 different serotypes </a:t>
            </a:r>
          </a:p>
          <a:p>
            <a:pPr lvl="2"/>
            <a:r>
              <a:rPr lang="en-US" b="1"/>
              <a:t>23 serotypes responsible for 80% to 90% of invasive pneumococcal disease</a:t>
            </a:r>
          </a:p>
          <a:p>
            <a:r>
              <a:rPr lang="en-US"/>
              <a:t>Conjugate vaccines sharply decreased infections caused by these serotypes</a:t>
            </a:r>
          </a:p>
          <a:p>
            <a:pPr lvl="2"/>
            <a:r>
              <a:rPr lang="en-US"/>
              <a:t>However, serotype replacement has led to increases in nonvaccine serotypes</a:t>
            </a:r>
          </a:p>
          <a:p>
            <a:pPr marL="0" indent="0">
              <a:buNone/>
            </a:pPr>
            <a:endParaRPr lang="en-US" b="1" noProof="0">
              <a:solidFill>
                <a:schemeClr val="accent1"/>
              </a:solidFill>
            </a:endParaRP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BEAAE393-4F73-9578-A076-068BAF7BBF29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r>
              <a:rPr lang="fr-FR">
                <a:sym typeface="Arial"/>
              </a:rPr>
              <a:t>Darkwah. Front Med (Lausanne). 2025;12:1566502. Bennett. Lancet Infect Dis. 2025;25:457. </a:t>
            </a:r>
            <a:r>
              <a:rPr lang="en-US"/>
              <a:t>King. J Infect Dis. 2025;232:e609.</a:t>
            </a:r>
          </a:p>
        </p:txBody>
      </p:sp>
    </p:spTree>
    <p:extLst>
      <p:ext uri="{BB962C8B-B14F-4D97-AF65-F5344CB8AC3E}">
        <p14:creationId xmlns:p14="http://schemas.microsoft.com/office/powerpoint/2010/main" val="30677385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3FC8E88E-C698-E177-7B98-0C80C433C9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Invasive and Noninvasive Disease Manifestations</a:t>
            </a:r>
          </a:p>
        </p:txBody>
      </p:sp>
      <p:graphicFrame>
        <p:nvGraphicFramePr>
          <p:cNvPr id="2" name="Content Placeholder 1">
            <a:extLst>
              <a:ext uri="{FF2B5EF4-FFF2-40B4-BE49-F238E27FC236}">
                <a16:creationId xmlns:a16="http://schemas.microsoft.com/office/drawing/2014/main" id="{016C9CD7-7DAF-2C22-B506-D694156C558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47012558"/>
              </p:ext>
            </p:extLst>
          </p:nvPr>
        </p:nvGraphicFramePr>
        <p:xfrm>
          <a:off x="231775" y="1335088"/>
          <a:ext cx="11739563" cy="47545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2C8B89-4D0C-8955-9736-31B7763A4E9F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algn="ctr"/>
            <a:r>
              <a:rPr lang="en-US"/>
              <a:t>Weycker. BMC Health Serv Res. 2016;16:182.</a:t>
            </a:r>
          </a:p>
        </p:txBody>
      </p:sp>
    </p:spTree>
    <p:extLst>
      <p:ext uri="{BB962C8B-B14F-4D97-AF65-F5344CB8AC3E}">
        <p14:creationId xmlns:p14="http://schemas.microsoft.com/office/powerpoint/2010/main" val="152854782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057A5C-9DC7-75F0-8F86-CC12DEDA07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Risk Factors for Severe Pneumococcal Disease in Adults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5323AB1-0667-DEA1-FC8C-BE573D5881DA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algn="ctr"/>
            <a:r>
              <a:rPr lang="en-US"/>
              <a:t>cdc.gov/pneumococcal/causes/index.html.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932FD212-04ED-CB56-4818-BA6B075FE7B9}"/>
              </a:ext>
            </a:extLst>
          </p:cNvPr>
          <p:cNvGrpSpPr/>
          <p:nvPr/>
        </p:nvGrpSpPr>
        <p:grpSpPr>
          <a:xfrm>
            <a:off x="330646" y="1282890"/>
            <a:ext cx="5581439" cy="5019483"/>
            <a:chOff x="139858" y="1842353"/>
            <a:chExt cx="5772226" cy="3651121"/>
          </a:xfrm>
        </p:grpSpPr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934FCC6D-03DA-352D-2D6D-68ABE01AC5A8}"/>
                </a:ext>
              </a:extLst>
            </p:cNvPr>
            <p:cNvSpPr/>
            <p:nvPr/>
          </p:nvSpPr>
          <p:spPr>
            <a:xfrm>
              <a:off x="139858" y="2041317"/>
              <a:ext cx="5772226" cy="3452157"/>
            </a:xfrm>
            <a:custGeom>
              <a:avLst/>
              <a:gdLst>
                <a:gd name="csX0" fmla="*/ 0 w 5875199"/>
                <a:gd name="csY0" fmla="*/ 0 h 3326400"/>
                <a:gd name="csX1" fmla="*/ 5875199 w 5875199"/>
                <a:gd name="csY1" fmla="*/ 0 h 3326400"/>
                <a:gd name="csX2" fmla="*/ 5875199 w 5875199"/>
                <a:gd name="csY2" fmla="*/ 3326400 h 3326400"/>
                <a:gd name="csX3" fmla="*/ 0 w 5875199"/>
                <a:gd name="csY3" fmla="*/ 3326400 h 3326400"/>
                <a:gd name="csX4" fmla="*/ 0 w 5875199"/>
                <a:gd name="csY4" fmla="*/ 0 h 332640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</a:cxnLst>
              <a:rect l="l" t="t" r="r" b="b"/>
              <a:pathLst>
                <a:path w="5875199" h="3326400">
                  <a:moveTo>
                    <a:pt x="0" y="0"/>
                  </a:moveTo>
                  <a:lnTo>
                    <a:pt x="5875199" y="0"/>
                  </a:lnTo>
                  <a:lnTo>
                    <a:pt x="5875199" y="3326400"/>
                  </a:lnTo>
                  <a:lnTo>
                    <a:pt x="0" y="332640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55981" tIns="458216" rIns="455981" bIns="142240" numCol="1" spcCol="1270" anchor="t" anchorCtr="0">
              <a:noAutofit/>
            </a:bodyPr>
            <a:lstStyle/>
            <a:p>
              <a:pPr marL="285750" lvl="1" indent="-285750" algn="l" defTabSz="889000">
                <a:lnSpc>
                  <a:spcPct val="90000"/>
                </a:lnSpc>
                <a:spcBef>
                  <a:spcPct val="0"/>
                </a:spcBef>
                <a:spcAft>
                  <a:spcPts val="1200"/>
                </a:spcAft>
                <a:buFont typeface="Arial" panose="020B0604020202020204" pitchFamily="34" charset="0"/>
                <a:buChar char="•"/>
              </a:pPr>
              <a:r>
                <a:rPr lang="en-US" kern="1200"/>
                <a:t>COPD, asthma</a:t>
              </a:r>
            </a:p>
            <a:p>
              <a:pPr marL="228600" lvl="1" indent="-228600" algn="l" defTabSz="889000">
                <a:lnSpc>
                  <a:spcPct val="90000"/>
                </a:lnSpc>
                <a:spcBef>
                  <a:spcPct val="0"/>
                </a:spcBef>
                <a:spcAft>
                  <a:spcPts val="1200"/>
                </a:spcAft>
                <a:buChar char="•"/>
              </a:pPr>
              <a:r>
                <a:rPr lang="en-US" kern="1200"/>
                <a:t>Diabetes mellitus</a:t>
              </a:r>
            </a:p>
            <a:p>
              <a:pPr marL="228600" lvl="1" indent="-228600" algn="l" defTabSz="889000">
                <a:lnSpc>
                  <a:spcPct val="90000"/>
                </a:lnSpc>
                <a:spcBef>
                  <a:spcPct val="0"/>
                </a:spcBef>
                <a:spcAft>
                  <a:spcPts val="1200"/>
                </a:spcAft>
                <a:buChar char="•"/>
              </a:pPr>
              <a:r>
                <a:rPr lang="en-US" kern="1200"/>
                <a:t>Chronic cardiac, hepatic, or renal disease</a:t>
              </a:r>
            </a:p>
            <a:p>
              <a:pPr marL="228600" lvl="1" indent="-228600" algn="l" defTabSz="889000">
                <a:lnSpc>
                  <a:spcPct val="90000"/>
                </a:lnSpc>
                <a:spcBef>
                  <a:spcPct val="0"/>
                </a:spcBef>
                <a:spcAft>
                  <a:spcPts val="1200"/>
                </a:spcAft>
                <a:buChar char="•"/>
              </a:pPr>
              <a:r>
                <a:rPr lang="en-US" kern="1200"/>
                <a:t>Immunocompromising conditions</a:t>
              </a:r>
            </a:p>
            <a:p>
              <a:pPr marL="228600" lvl="1" indent="-228600" algn="l" defTabSz="889000">
                <a:lnSpc>
                  <a:spcPct val="90000"/>
                </a:lnSpc>
                <a:spcBef>
                  <a:spcPct val="0"/>
                </a:spcBef>
                <a:spcAft>
                  <a:spcPts val="1200"/>
                </a:spcAft>
                <a:buChar char="•"/>
              </a:pPr>
              <a:r>
                <a:rPr lang="en-US" kern="1200"/>
                <a:t>CSF leak</a:t>
              </a:r>
            </a:p>
            <a:p>
              <a:pPr marL="228600" lvl="1" indent="-228600" algn="l" defTabSz="889000">
                <a:lnSpc>
                  <a:spcPct val="90000"/>
                </a:lnSpc>
                <a:spcBef>
                  <a:spcPct val="0"/>
                </a:spcBef>
                <a:spcAft>
                  <a:spcPts val="1200"/>
                </a:spcAft>
                <a:buChar char="•"/>
              </a:pPr>
              <a:r>
                <a:rPr lang="en-US" kern="1200"/>
                <a:t>Cochlear implant</a:t>
              </a:r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0484BBCC-7784-01C2-2026-96970835F802}"/>
                </a:ext>
              </a:extLst>
            </p:cNvPr>
            <p:cNvSpPr/>
            <p:nvPr/>
          </p:nvSpPr>
          <p:spPr>
            <a:xfrm>
              <a:off x="330647" y="1842353"/>
              <a:ext cx="4112640" cy="397929"/>
            </a:xfrm>
            <a:custGeom>
              <a:avLst/>
              <a:gdLst>
                <a:gd name="csX0" fmla="*/ 0 w 4112640"/>
                <a:gd name="csY0" fmla="*/ 108242 h 649440"/>
                <a:gd name="csX1" fmla="*/ 108242 w 4112640"/>
                <a:gd name="csY1" fmla="*/ 0 h 649440"/>
                <a:gd name="csX2" fmla="*/ 4004398 w 4112640"/>
                <a:gd name="csY2" fmla="*/ 0 h 649440"/>
                <a:gd name="csX3" fmla="*/ 4112640 w 4112640"/>
                <a:gd name="csY3" fmla="*/ 108242 h 649440"/>
                <a:gd name="csX4" fmla="*/ 4112640 w 4112640"/>
                <a:gd name="csY4" fmla="*/ 541198 h 649440"/>
                <a:gd name="csX5" fmla="*/ 4004398 w 4112640"/>
                <a:gd name="csY5" fmla="*/ 649440 h 649440"/>
                <a:gd name="csX6" fmla="*/ 108242 w 4112640"/>
                <a:gd name="csY6" fmla="*/ 649440 h 649440"/>
                <a:gd name="csX7" fmla="*/ 0 w 4112640"/>
                <a:gd name="csY7" fmla="*/ 541198 h 649440"/>
                <a:gd name="csX8" fmla="*/ 0 w 4112640"/>
                <a:gd name="csY8" fmla="*/ 108242 h 64944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</a:cxnLst>
              <a:rect l="l" t="t" r="r" b="b"/>
              <a:pathLst>
                <a:path w="4112640" h="649440">
                  <a:moveTo>
                    <a:pt x="0" y="108242"/>
                  </a:moveTo>
                  <a:cubicBezTo>
                    <a:pt x="0" y="48462"/>
                    <a:pt x="48462" y="0"/>
                    <a:pt x="108242" y="0"/>
                  </a:cubicBezTo>
                  <a:lnTo>
                    <a:pt x="4004398" y="0"/>
                  </a:lnTo>
                  <a:cubicBezTo>
                    <a:pt x="4064178" y="0"/>
                    <a:pt x="4112640" y="48462"/>
                    <a:pt x="4112640" y="108242"/>
                  </a:cubicBezTo>
                  <a:lnTo>
                    <a:pt x="4112640" y="541198"/>
                  </a:lnTo>
                  <a:cubicBezTo>
                    <a:pt x="4112640" y="600978"/>
                    <a:pt x="4064178" y="649440"/>
                    <a:pt x="4004398" y="649440"/>
                  </a:cubicBezTo>
                  <a:lnTo>
                    <a:pt x="108242" y="649440"/>
                  </a:lnTo>
                  <a:cubicBezTo>
                    <a:pt x="48462" y="649440"/>
                    <a:pt x="0" y="600978"/>
                    <a:pt x="0" y="541198"/>
                  </a:cubicBezTo>
                  <a:lnTo>
                    <a:pt x="0" y="108242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87151" tIns="31703" rIns="187151" bIns="31703" numCol="1" spcCol="1270" anchor="ctr" anchorCtr="0">
              <a:noAutofit/>
            </a:bodyPr>
            <a:lstStyle/>
            <a:p>
              <a:pPr marL="0" lvl="0" indent="0" algn="l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000" b="1" kern="1200">
                  <a:solidFill>
                    <a:schemeClr val="bg2"/>
                  </a:solidFill>
                </a:rPr>
                <a:t>Chronic health conditions</a:t>
              </a:r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19158D93-7BD6-7EB5-7DD6-79858ADDD6C5}"/>
              </a:ext>
            </a:extLst>
          </p:cNvPr>
          <p:cNvGrpSpPr/>
          <p:nvPr/>
        </p:nvGrpSpPr>
        <p:grpSpPr>
          <a:xfrm>
            <a:off x="6217790" y="1282891"/>
            <a:ext cx="5643563" cy="5019483"/>
            <a:chOff x="6327775" y="1546322"/>
            <a:chExt cx="5643563" cy="4333681"/>
          </a:xfrm>
        </p:grpSpPr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409972DD-DC7D-3B84-DD31-21C786EFF337}"/>
                </a:ext>
              </a:extLst>
            </p:cNvPr>
            <p:cNvSpPr/>
            <p:nvPr/>
          </p:nvSpPr>
          <p:spPr>
            <a:xfrm>
              <a:off x="6327775" y="1782482"/>
              <a:ext cx="5643563" cy="1139656"/>
            </a:xfrm>
            <a:custGeom>
              <a:avLst/>
              <a:gdLst>
                <a:gd name="csX0" fmla="*/ 0 w 5643563"/>
                <a:gd name="csY0" fmla="*/ 0 h 1335600"/>
                <a:gd name="csX1" fmla="*/ 5643563 w 5643563"/>
                <a:gd name="csY1" fmla="*/ 0 h 1335600"/>
                <a:gd name="csX2" fmla="*/ 5643563 w 5643563"/>
                <a:gd name="csY2" fmla="*/ 1335600 h 1335600"/>
                <a:gd name="csX3" fmla="*/ 0 w 5643563"/>
                <a:gd name="csY3" fmla="*/ 1335600 h 1335600"/>
                <a:gd name="csX4" fmla="*/ 0 w 5643563"/>
                <a:gd name="csY4" fmla="*/ 0 h 133560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</a:cxnLst>
              <a:rect l="l" t="t" r="r" b="b"/>
              <a:pathLst>
                <a:path w="5643563" h="1335600">
                  <a:moveTo>
                    <a:pt x="0" y="0"/>
                  </a:moveTo>
                  <a:lnTo>
                    <a:pt x="5643563" y="0"/>
                  </a:lnTo>
                  <a:lnTo>
                    <a:pt x="5643563" y="1335600"/>
                  </a:lnTo>
                  <a:lnTo>
                    <a:pt x="0" y="133560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38003" tIns="333248" rIns="438003" bIns="113792" numCol="1" spcCol="1270" anchor="t" anchorCtr="0">
              <a:noAutofit/>
            </a:bodyPr>
            <a:lstStyle/>
            <a:p>
              <a:pPr marL="285750" lvl="1" indent="-285750" algn="l" defTabSz="711200">
                <a:lnSpc>
                  <a:spcPct val="90000"/>
                </a:lnSpc>
                <a:spcBef>
                  <a:spcPct val="0"/>
                </a:spcBef>
                <a:spcAft>
                  <a:spcPts val="1200"/>
                </a:spcAft>
                <a:buFont typeface="Arial" panose="020B0604020202020204" pitchFamily="34" charset="0"/>
                <a:buChar char="•"/>
              </a:pPr>
              <a:r>
                <a:rPr lang="en-US"/>
                <a:t>Adults ≥65 yr of age are at highest risk of severe disease</a:t>
              </a:r>
              <a:endParaRPr lang="en-US" kern="120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51F4A4E0-1C4A-6BE4-905C-FBA3B0069969}"/>
                </a:ext>
              </a:extLst>
            </p:cNvPr>
            <p:cNvSpPr/>
            <p:nvPr/>
          </p:nvSpPr>
          <p:spPr>
            <a:xfrm>
              <a:off x="6609953" y="1546322"/>
              <a:ext cx="3950494" cy="472320"/>
            </a:xfrm>
            <a:custGeom>
              <a:avLst/>
              <a:gdLst>
                <a:gd name="csX0" fmla="*/ 0 w 3950494"/>
                <a:gd name="csY0" fmla="*/ 78722 h 472320"/>
                <a:gd name="csX1" fmla="*/ 78722 w 3950494"/>
                <a:gd name="csY1" fmla="*/ 0 h 472320"/>
                <a:gd name="csX2" fmla="*/ 3871772 w 3950494"/>
                <a:gd name="csY2" fmla="*/ 0 h 472320"/>
                <a:gd name="csX3" fmla="*/ 3950494 w 3950494"/>
                <a:gd name="csY3" fmla="*/ 78722 h 472320"/>
                <a:gd name="csX4" fmla="*/ 3950494 w 3950494"/>
                <a:gd name="csY4" fmla="*/ 393598 h 472320"/>
                <a:gd name="csX5" fmla="*/ 3871772 w 3950494"/>
                <a:gd name="csY5" fmla="*/ 472320 h 472320"/>
                <a:gd name="csX6" fmla="*/ 78722 w 3950494"/>
                <a:gd name="csY6" fmla="*/ 472320 h 472320"/>
                <a:gd name="csX7" fmla="*/ 0 w 3950494"/>
                <a:gd name="csY7" fmla="*/ 393598 h 472320"/>
                <a:gd name="csX8" fmla="*/ 0 w 3950494"/>
                <a:gd name="csY8" fmla="*/ 78722 h 47232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</a:cxnLst>
              <a:rect l="l" t="t" r="r" b="b"/>
              <a:pathLst>
                <a:path w="3950494" h="472320">
                  <a:moveTo>
                    <a:pt x="0" y="78722"/>
                  </a:moveTo>
                  <a:cubicBezTo>
                    <a:pt x="0" y="35245"/>
                    <a:pt x="35245" y="0"/>
                    <a:pt x="78722" y="0"/>
                  </a:cubicBezTo>
                  <a:lnTo>
                    <a:pt x="3871772" y="0"/>
                  </a:lnTo>
                  <a:cubicBezTo>
                    <a:pt x="3915249" y="0"/>
                    <a:pt x="3950494" y="35245"/>
                    <a:pt x="3950494" y="78722"/>
                  </a:cubicBezTo>
                  <a:lnTo>
                    <a:pt x="3950494" y="393598"/>
                  </a:lnTo>
                  <a:cubicBezTo>
                    <a:pt x="3950494" y="437075"/>
                    <a:pt x="3915249" y="472320"/>
                    <a:pt x="3871772" y="472320"/>
                  </a:cubicBezTo>
                  <a:lnTo>
                    <a:pt x="78722" y="472320"/>
                  </a:lnTo>
                  <a:cubicBezTo>
                    <a:pt x="35245" y="472320"/>
                    <a:pt x="0" y="437075"/>
                    <a:pt x="0" y="393598"/>
                  </a:cubicBezTo>
                  <a:lnTo>
                    <a:pt x="0" y="78722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72376" tIns="23057" rIns="172376" bIns="23057" numCol="1" spcCol="1270" anchor="ctr" anchorCtr="0">
              <a:noAutofit/>
            </a:bodyPr>
            <a:lstStyle/>
            <a:p>
              <a:pPr marL="0" lvl="0" indent="0" algn="l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000" b="1" kern="1200">
                  <a:solidFill>
                    <a:schemeClr val="bg2"/>
                  </a:solidFill>
                </a:rPr>
                <a:t>Age</a:t>
              </a:r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CB144134-3FEF-2B49-13C4-13B020518117}"/>
                </a:ext>
              </a:extLst>
            </p:cNvPr>
            <p:cNvSpPr/>
            <p:nvPr/>
          </p:nvSpPr>
          <p:spPr>
            <a:xfrm>
              <a:off x="6327775" y="3312947"/>
              <a:ext cx="5643563" cy="1139655"/>
            </a:xfrm>
            <a:custGeom>
              <a:avLst/>
              <a:gdLst>
                <a:gd name="csX0" fmla="*/ 0 w 5643563"/>
                <a:gd name="csY0" fmla="*/ 0 h 1058400"/>
                <a:gd name="csX1" fmla="*/ 5643563 w 5643563"/>
                <a:gd name="csY1" fmla="*/ 0 h 1058400"/>
                <a:gd name="csX2" fmla="*/ 5643563 w 5643563"/>
                <a:gd name="csY2" fmla="*/ 1058400 h 1058400"/>
                <a:gd name="csX3" fmla="*/ 0 w 5643563"/>
                <a:gd name="csY3" fmla="*/ 1058400 h 1058400"/>
                <a:gd name="csX4" fmla="*/ 0 w 5643563"/>
                <a:gd name="csY4" fmla="*/ 0 h 105840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</a:cxnLst>
              <a:rect l="l" t="t" r="r" b="b"/>
              <a:pathLst>
                <a:path w="5643563" h="1058400">
                  <a:moveTo>
                    <a:pt x="0" y="0"/>
                  </a:moveTo>
                  <a:lnTo>
                    <a:pt x="5643563" y="0"/>
                  </a:lnTo>
                  <a:lnTo>
                    <a:pt x="5643563" y="1058400"/>
                  </a:lnTo>
                  <a:lnTo>
                    <a:pt x="0" y="105840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38003" tIns="333248" rIns="438003" bIns="113792" numCol="1" spcCol="1270" anchor="t" anchorCtr="0">
              <a:noAutofit/>
            </a:bodyPr>
            <a:lstStyle/>
            <a:p>
              <a:pPr marL="171450" lvl="1" indent="-171450" algn="l" defTabSz="711200">
                <a:lnSpc>
                  <a:spcPct val="90000"/>
                </a:lnSpc>
                <a:spcBef>
                  <a:spcPct val="0"/>
                </a:spcBef>
                <a:spcAft>
                  <a:spcPts val="1200"/>
                </a:spcAft>
                <a:buChar char="•"/>
              </a:pPr>
              <a:r>
                <a:rPr lang="en-US" kern="1200"/>
                <a:t>Black and Alaska Native people</a:t>
              </a:r>
            </a:p>
            <a:p>
              <a:pPr marL="171450" lvl="1" indent="-171450" algn="l" defTabSz="711200">
                <a:lnSpc>
                  <a:spcPct val="90000"/>
                </a:lnSpc>
                <a:spcBef>
                  <a:spcPct val="0"/>
                </a:spcBef>
                <a:spcAft>
                  <a:spcPts val="1200"/>
                </a:spcAft>
                <a:buChar char="•"/>
              </a:pPr>
              <a:r>
                <a:rPr lang="en-US" kern="1200"/>
                <a:t>Living in communal settings</a:t>
              </a:r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B9D6AF8A-4E4E-8939-52B2-513E8248D38B}"/>
                </a:ext>
              </a:extLst>
            </p:cNvPr>
            <p:cNvSpPr/>
            <p:nvPr/>
          </p:nvSpPr>
          <p:spPr>
            <a:xfrm>
              <a:off x="6609953" y="3076775"/>
              <a:ext cx="3950494" cy="472320"/>
            </a:xfrm>
            <a:custGeom>
              <a:avLst/>
              <a:gdLst>
                <a:gd name="csX0" fmla="*/ 0 w 3950494"/>
                <a:gd name="csY0" fmla="*/ 78722 h 472320"/>
                <a:gd name="csX1" fmla="*/ 78722 w 3950494"/>
                <a:gd name="csY1" fmla="*/ 0 h 472320"/>
                <a:gd name="csX2" fmla="*/ 3871772 w 3950494"/>
                <a:gd name="csY2" fmla="*/ 0 h 472320"/>
                <a:gd name="csX3" fmla="*/ 3950494 w 3950494"/>
                <a:gd name="csY3" fmla="*/ 78722 h 472320"/>
                <a:gd name="csX4" fmla="*/ 3950494 w 3950494"/>
                <a:gd name="csY4" fmla="*/ 393598 h 472320"/>
                <a:gd name="csX5" fmla="*/ 3871772 w 3950494"/>
                <a:gd name="csY5" fmla="*/ 472320 h 472320"/>
                <a:gd name="csX6" fmla="*/ 78722 w 3950494"/>
                <a:gd name="csY6" fmla="*/ 472320 h 472320"/>
                <a:gd name="csX7" fmla="*/ 0 w 3950494"/>
                <a:gd name="csY7" fmla="*/ 393598 h 472320"/>
                <a:gd name="csX8" fmla="*/ 0 w 3950494"/>
                <a:gd name="csY8" fmla="*/ 78722 h 47232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</a:cxnLst>
              <a:rect l="l" t="t" r="r" b="b"/>
              <a:pathLst>
                <a:path w="3950494" h="472320">
                  <a:moveTo>
                    <a:pt x="0" y="78722"/>
                  </a:moveTo>
                  <a:cubicBezTo>
                    <a:pt x="0" y="35245"/>
                    <a:pt x="35245" y="0"/>
                    <a:pt x="78722" y="0"/>
                  </a:cubicBezTo>
                  <a:lnTo>
                    <a:pt x="3871772" y="0"/>
                  </a:lnTo>
                  <a:cubicBezTo>
                    <a:pt x="3915249" y="0"/>
                    <a:pt x="3950494" y="35245"/>
                    <a:pt x="3950494" y="78722"/>
                  </a:cubicBezTo>
                  <a:lnTo>
                    <a:pt x="3950494" y="393598"/>
                  </a:lnTo>
                  <a:cubicBezTo>
                    <a:pt x="3950494" y="437075"/>
                    <a:pt x="3915249" y="472320"/>
                    <a:pt x="3871772" y="472320"/>
                  </a:cubicBezTo>
                  <a:lnTo>
                    <a:pt x="78722" y="472320"/>
                  </a:lnTo>
                  <a:cubicBezTo>
                    <a:pt x="35245" y="472320"/>
                    <a:pt x="0" y="437075"/>
                    <a:pt x="0" y="393598"/>
                  </a:cubicBezTo>
                  <a:lnTo>
                    <a:pt x="0" y="78722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72376" tIns="23057" rIns="172376" bIns="23057" numCol="1" spcCol="1270" anchor="ctr" anchorCtr="0">
              <a:noAutofit/>
            </a:bodyPr>
            <a:lstStyle/>
            <a:p>
              <a:pPr marL="0" lvl="0" indent="0" algn="l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000" b="1" kern="1200">
                  <a:solidFill>
                    <a:schemeClr val="bg2"/>
                  </a:solidFill>
                </a:rPr>
                <a:t>Demographic factors</a:t>
              </a:r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D7B66234-91DC-23B7-2E38-6BA7B0884D11}"/>
                </a:ext>
              </a:extLst>
            </p:cNvPr>
            <p:cNvSpPr/>
            <p:nvPr/>
          </p:nvSpPr>
          <p:spPr>
            <a:xfrm>
              <a:off x="6327775" y="4821603"/>
              <a:ext cx="5643563" cy="1058400"/>
            </a:xfrm>
            <a:custGeom>
              <a:avLst/>
              <a:gdLst>
                <a:gd name="csX0" fmla="*/ 0 w 5643563"/>
                <a:gd name="csY0" fmla="*/ 0 h 1058400"/>
                <a:gd name="csX1" fmla="*/ 5643563 w 5643563"/>
                <a:gd name="csY1" fmla="*/ 0 h 1058400"/>
                <a:gd name="csX2" fmla="*/ 5643563 w 5643563"/>
                <a:gd name="csY2" fmla="*/ 1058400 h 1058400"/>
                <a:gd name="csX3" fmla="*/ 0 w 5643563"/>
                <a:gd name="csY3" fmla="*/ 1058400 h 1058400"/>
                <a:gd name="csX4" fmla="*/ 0 w 5643563"/>
                <a:gd name="csY4" fmla="*/ 0 h 105840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</a:cxnLst>
              <a:rect l="l" t="t" r="r" b="b"/>
              <a:pathLst>
                <a:path w="5643563" h="1058400">
                  <a:moveTo>
                    <a:pt x="0" y="0"/>
                  </a:moveTo>
                  <a:lnTo>
                    <a:pt x="5643563" y="0"/>
                  </a:lnTo>
                  <a:lnTo>
                    <a:pt x="5643563" y="1058400"/>
                  </a:lnTo>
                  <a:lnTo>
                    <a:pt x="0" y="105840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38003" tIns="333248" rIns="438003" bIns="113792" numCol="1" spcCol="1270" anchor="t" anchorCtr="0">
              <a:noAutofit/>
            </a:bodyPr>
            <a:lstStyle/>
            <a:p>
              <a:pPr marL="171450" lvl="1" indent="-171450" algn="l" defTabSz="711200">
                <a:lnSpc>
                  <a:spcPct val="90000"/>
                </a:lnSpc>
                <a:spcBef>
                  <a:spcPct val="0"/>
                </a:spcBef>
                <a:spcAft>
                  <a:spcPts val="1200"/>
                </a:spcAft>
                <a:buChar char="•"/>
              </a:pPr>
              <a:r>
                <a:rPr lang="en-US" kern="1200"/>
                <a:t>Cigarette smoking</a:t>
              </a:r>
            </a:p>
            <a:p>
              <a:pPr marL="171450" lvl="1" indent="-171450" algn="l" defTabSz="7112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r>
                <a:rPr lang="en-US" kern="1200"/>
                <a:t>Alcoholism</a:t>
              </a:r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92186AE2-69FA-AAA8-B83C-B0D6963C4907}"/>
                </a:ext>
              </a:extLst>
            </p:cNvPr>
            <p:cNvSpPr/>
            <p:nvPr/>
          </p:nvSpPr>
          <p:spPr>
            <a:xfrm>
              <a:off x="6609953" y="4585443"/>
              <a:ext cx="3950494" cy="472320"/>
            </a:xfrm>
            <a:custGeom>
              <a:avLst/>
              <a:gdLst>
                <a:gd name="csX0" fmla="*/ 0 w 3950494"/>
                <a:gd name="csY0" fmla="*/ 78722 h 472320"/>
                <a:gd name="csX1" fmla="*/ 78722 w 3950494"/>
                <a:gd name="csY1" fmla="*/ 0 h 472320"/>
                <a:gd name="csX2" fmla="*/ 3871772 w 3950494"/>
                <a:gd name="csY2" fmla="*/ 0 h 472320"/>
                <a:gd name="csX3" fmla="*/ 3950494 w 3950494"/>
                <a:gd name="csY3" fmla="*/ 78722 h 472320"/>
                <a:gd name="csX4" fmla="*/ 3950494 w 3950494"/>
                <a:gd name="csY4" fmla="*/ 393598 h 472320"/>
                <a:gd name="csX5" fmla="*/ 3871772 w 3950494"/>
                <a:gd name="csY5" fmla="*/ 472320 h 472320"/>
                <a:gd name="csX6" fmla="*/ 78722 w 3950494"/>
                <a:gd name="csY6" fmla="*/ 472320 h 472320"/>
                <a:gd name="csX7" fmla="*/ 0 w 3950494"/>
                <a:gd name="csY7" fmla="*/ 393598 h 472320"/>
                <a:gd name="csX8" fmla="*/ 0 w 3950494"/>
                <a:gd name="csY8" fmla="*/ 78722 h 47232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</a:cxnLst>
              <a:rect l="l" t="t" r="r" b="b"/>
              <a:pathLst>
                <a:path w="3950494" h="472320">
                  <a:moveTo>
                    <a:pt x="0" y="78722"/>
                  </a:moveTo>
                  <a:cubicBezTo>
                    <a:pt x="0" y="35245"/>
                    <a:pt x="35245" y="0"/>
                    <a:pt x="78722" y="0"/>
                  </a:cubicBezTo>
                  <a:lnTo>
                    <a:pt x="3871772" y="0"/>
                  </a:lnTo>
                  <a:cubicBezTo>
                    <a:pt x="3915249" y="0"/>
                    <a:pt x="3950494" y="35245"/>
                    <a:pt x="3950494" y="78722"/>
                  </a:cubicBezTo>
                  <a:lnTo>
                    <a:pt x="3950494" y="393598"/>
                  </a:lnTo>
                  <a:cubicBezTo>
                    <a:pt x="3950494" y="437075"/>
                    <a:pt x="3915249" y="472320"/>
                    <a:pt x="3871772" y="472320"/>
                  </a:cubicBezTo>
                  <a:lnTo>
                    <a:pt x="78722" y="472320"/>
                  </a:lnTo>
                  <a:cubicBezTo>
                    <a:pt x="35245" y="472320"/>
                    <a:pt x="0" y="437075"/>
                    <a:pt x="0" y="393598"/>
                  </a:cubicBezTo>
                  <a:lnTo>
                    <a:pt x="0" y="78722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72376" tIns="23057" rIns="172376" bIns="23057" numCol="1" spcCol="1270" anchor="ctr" anchorCtr="0">
              <a:noAutofit/>
            </a:bodyPr>
            <a:lstStyle/>
            <a:p>
              <a:pPr marL="0" lvl="0" indent="0" algn="l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000" b="1" kern="1200">
                  <a:solidFill>
                    <a:schemeClr val="bg2"/>
                  </a:solidFill>
                </a:rPr>
                <a:t>Substance use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41386297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0888BB8A-CC88-D716-6D43-78224CD61075}"/>
              </a:ext>
            </a:extLst>
          </p:cNvPr>
          <p:cNvSpPr>
            <a:spLocks noGrp="1"/>
          </p:cNvSpPr>
          <p:nvPr>
            <p:ph idx="1"/>
          </p:nvPr>
        </p:nvSpPr>
        <p:spPr>
          <a:solidFill>
            <a:schemeClr val="accent1">
              <a:lumMod val="20000"/>
              <a:lumOff val="80000"/>
            </a:schemeClr>
          </a:solidFill>
        </p:spPr>
        <p:txBody>
          <a:bodyPr lIns="91440" tIns="91440" rIns="91440" bIns="91440"/>
          <a:lstStyle/>
          <a:p>
            <a:r>
              <a:rPr lang="en-US"/>
              <a:t>Pneumococcal conjugate (PCV)</a:t>
            </a:r>
          </a:p>
          <a:p>
            <a:pPr lvl="2"/>
            <a:r>
              <a:rPr lang="en-US"/>
              <a:t>PCV13: children and adults</a:t>
            </a:r>
          </a:p>
          <a:p>
            <a:pPr lvl="2"/>
            <a:r>
              <a:rPr lang="en-US"/>
              <a:t>PCV15: children and adults</a:t>
            </a:r>
          </a:p>
          <a:p>
            <a:pPr lvl="2"/>
            <a:r>
              <a:rPr lang="en-US"/>
              <a:t>PCV20: everyone 6 </a:t>
            </a:r>
            <a:r>
              <a:rPr lang="en-US" err="1"/>
              <a:t>wk</a:t>
            </a:r>
            <a:r>
              <a:rPr lang="en-US"/>
              <a:t>+</a:t>
            </a:r>
          </a:p>
          <a:p>
            <a:pPr lvl="2"/>
            <a:r>
              <a:rPr lang="en-US"/>
              <a:t>PCV21: adults ≥19 yr</a:t>
            </a:r>
          </a:p>
          <a:p>
            <a:r>
              <a:rPr lang="en-US"/>
              <a:t>Pneumococcal polysaccharide vaccine (PPSV23)</a:t>
            </a:r>
          </a:p>
          <a:p>
            <a:pPr lvl="2"/>
            <a:r>
              <a:rPr lang="en-US"/>
              <a:t>Adults ≥50 yr and persons ≥2 yr with increased risk</a:t>
            </a:r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E18EB0A5-6456-FC44-2543-20004CD0B8FD}"/>
              </a:ext>
            </a:extLst>
          </p:cNvPr>
          <p:cNvSpPr>
            <a:spLocks noGrp="1"/>
          </p:cNvSpPr>
          <p:nvPr>
            <p:ph idx="13"/>
          </p:nvPr>
        </p:nvSpPr>
        <p:spPr>
          <a:solidFill>
            <a:schemeClr val="accent3">
              <a:lumMod val="20000"/>
              <a:lumOff val="80000"/>
            </a:schemeClr>
          </a:solidFill>
        </p:spPr>
        <p:txBody>
          <a:bodyPr lIns="91440" tIns="91440" rIns="91440" bIns="91440"/>
          <a:lstStyle/>
          <a:p>
            <a:r>
              <a:rPr lang="en-US"/>
              <a:t>Safety</a:t>
            </a:r>
          </a:p>
          <a:p>
            <a:pPr lvl="2"/>
            <a:r>
              <a:rPr lang="en-US"/>
              <a:t>Common adverse effects are mild and last 1-2 days</a:t>
            </a:r>
          </a:p>
          <a:p>
            <a:pPr lvl="3"/>
            <a:r>
              <a:rPr lang="en-US"/>
              <a:t>Drowsiness, loss of appetite, soreness at injection site, fever, headache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ACD4EB26-783C-9D16-3DF9-AA60DCF862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Pneumococcal Vaccine Options and Safety</a:t>
            </a:r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7FB25EA2-C412-66A3-6745-0CE1895C9A03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algn="ctr"/>
            <a:r>
              <a:rPr lang="en-US"/>
              <a:t>PPSV23 PI. cdc.gov/vaccine-safety/vaccines/pneumococcal.html.</a:t>
            </a:r>
          </a:p>
        </p:txBody>
      </p:sp>
    </p:spTree>
    <p:extLst>
      <p:ext uri="{BB962C8B-B14F-4D97-AF65-F5344CB8AC3E}">
        <p14:creationId xmlns:p14="http://schemas.microsoft.com/office/powerpoint/2010/main" val="203813813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693397-0EC1-2904-F5A4-2BCA4D92DA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Serotypes Targeted by Pneumococcal Vaccines</a:t>
            </a:r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744F3D77-12A6-9287-1D99-09974591B40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77113262"/>
              </p:ext>
            </p:extLst>
          </p:nvPr>
        </p:nvGraphicFramePr>
        <p:xfrm>
          <a:off x="231775" y="1335088"/>
          <a:ext cx="11739551" cy="2486161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024563">
                  <a:extLst>
                    <a:ext uri="{9D8B030D-6E8A-4147-A177-3AD203B41FA5}">
                      <a16:colId xmlns:a16="http://schemas.microsoft.com/office/drawing/2014/main" val="2048188945"/>
                    </a:ext>
                  </a:extLst>
                </a:gridCol>
                <a:gridCol w="331960">
                  <a:extLst>
                    <a:ext uri="{9D8B030D-6E8A-4147-A177-3AD203B41FA5}">
                      <a16:colId xmlns:a16="http://schemas.microsoft.com/office/drawing/2014/main" val="447516574"/>
                    </a:ext>
                  </a:extLst>
                </a:gridCol>
                <a:gridCol w="322934">
                  <a:extLst>
                    <a:ext uri="{9D8B030D-6E8A-4147-A177-3AD203B41FA5}">
                      <a16:colId xmlns:a16="http://schemas.microsoft.com/office/drawing/2014/main" val="2335061128"/>
                    </a:ext>
                  </a:extLst>
                </a:gridCol>
                <a:gridCol w="452658">
                  <a:extLst>
                    <a:ext uri="{9D8B030D-6E8A-4147-A177-3AD203B41FA5}">
                      <a16:colId xmlns:a16="http://schemas.microsoft.com/office/drawing/2014/main" val="2656044355"/>
                    </a:ext>
                  </a:extLst>
                </a:gridCol>
                <a:gridCol w="452658">
                  <a:extLst>
                    <a:ext uri="{9D8B030D-6E8A-4147-A177-3AD203B41FA5}">
                      <a16:colId xmlns:a16="http://schemas.microsoft.com/office/drawing/2014/main" val="1475567369"/>
                    </a:ext>
                  </a:extLst>
                </a:gridCol>
                <a:gridCol w="452658">
                  <a:extLst>
                    <a:ext uri="{9D8B030D-6E8A-4147-A177-3AD203B41FA5}">
                      <a16:colId xmlns:a16="http://schemas.microsoft.com/office/drawing/2014/main" val="2575469872"/>
                    </a:ext>
                  </a:extLst>
                </a:gridCol>
                <a:gridCol w="452658">
                  <a:extLst>
                    <a:ext uri="{9D8B030D-6E8A-4147-A177-3AD203B41FA5}">
                      <a16:colId xmlns:a16="http://schemas.microsoft.com/office/drawing/2014/main" val="2749607618"/>
                    </a:ext>
                  </a:extLst>
                </a:gridCol>
                <a:gridCol w="452658">
                  <a:extLst>
                    <a:ext uri="{9D8B030D-6E8A-4147-A177-3AD203B41FA5}">
                      <a16:colId xmlns:a16="http://schemas.microsoft.com/office/drawing/2014/main" val="3563563221"/>
                    </a:ext>
                  </a:extLst>
                </a:gridCol>
                <a:gridCol w="452658">
                  <a:extLst>
                    <a:ext uri="{9D8B030D-6E8A-4147-A177-3AD203B41FA5}">
                      <a16:colId xmlns:a16="http://schemas.microsoft.com/office/drawing/2014/main" val="2191219607"/>
                    </a:ext>
                  </a:extLst>
                </a:gridCol>
                <a:gridCol w="452658">
                  <a:extLst>
                    <a:ext uri="{9D8B030D-6E8A-4147-A177-3AD203B41FA5}">
                      <a16:colId xmlns:a16="http://schemas.microsoft.com/office/drawing/2014/main" val="3819726920"/>
                    </a:ext>
                  </a:extLst>
                </a:gridCol>
                <a:gridCol w="461896">
                  <a:extLst>
                    <a:ext uri="{9D8B030D-6E8A-4147-A177-3AD203B41FA5}">
                      <a16:colId xmlns:a16="http://schemas.microsoft.com/office/drawing/2014/main" val="2092950416"/>
                    </a:ext>
                  </a:extLst>
                </a:gridCol>
                <a:gridCol w="461896">
                  <a:extLst>
                    <a:ext uri="{9D8B030D-6E8A-4147-A177-3AD203B41FA5}">
                      <a16:colId xmlns:a16="http://schemas.microsoft.com/office/drawing/2014/main" val="3146173305"/>
                    </a:ext>
                  </a:extLst>
                </a:gridCol>
                <a:gridCol w="461896">
                  <a:extLst>
                    <a:ext uri="{9D8B030D-6E8A-4147-A177-3AD203B41FA5}">
                      <a16:colId xmlns:a16="http://schemas.microsoft.com/office/drawing/2014/main" val="761011530"/>
                    </a:ext>
                  </a:extLst>
                </a:gridCol>
                <a:gridCol w="461896">
                  <a:extLst>
                    <a:ext uri="{9D8B030D-6E8A-4147-A177-3AD203B41FA5}">
                      <a16:colId xmlns:a16="http://schemas.microsoft.com/office/drawing/2014/main" val="1243823043"/>
                    </a:ext>
                  </a:extLst>
                </a:gridCol>
                <a:gridCol w="452658">
                  <a:extLst>
                    <a:ext uri="{9D8B030D-6E8A-4147-A177-3AD203B41FA5}">
                      <a16:colId xmlns:a16="http://schemas.microsoft.com/office/drawing/2014/main" val="3640158059"/>
                    </a:ext>
                  </a:extLst>
                </a:gridCol>
                <a:gridCol w="461896">
                  <a:extLst>
                    <a:ext uri="{9D8B030D-6E8A-4147-A177-3AD203B41FA5}">
                      <a16:colId xmlns:a16="http://schemas.microsoft.com/office/drawing/2014/main" val="3316311979"/>
                    </a:ext>
                  </a:extLst>
                </a:gridCol>
                <a:gridCol w="461896">
                  <a:extLst>
                    <a:ext uri="{9D8B030D-6E8A-4147-A177-3AD203B41FA5}">
                      <a16:colId xmlns:a16="http://schemas.microsoft.com/office/drawing/2014/main" val="145548507"/>
                    </a:ext>
                  </a:extLst>
                </a:gridCol>
                <a:gridCol w="461896">
                  <a:extLst>
                    <a:ext uri="{9D8B030D-6E8A-4147-A177-3AD203B41FA5}">
                      <a16:colId xmlns:a16="http://schemas.microsoft.com/office/drawing/2014/main" val="1172523650"/>
                    </a:ext>
                  </a:extLst>
                </a:gridCol>
                <a:gridCol w="461896">
                  <a:extLst>
                    <a:ext uri="{9D8B030D-6E8A-4147-A177-3AD203B41FA5}">
                      <a16:colId xmlns:a16="http://schemas.microsoft.com/office/drawing/2014/main" val="3878285506"/>
                    </a:ext>
                  </a:extLst>
                </a:gridCol>
                <a:gridCol w="461896">
                  <a:extLst>
                    <a:ext uri="{9D8B030D-6E8A-4147-A177-3AD203B41FA5}">
                      <a16:colId xmlns:a16="http://schemas.microsoft.com/office/drawing/2014/main" val="3798128276"/>
                    </a:ext>
                  </a:extLst>
                </a:gridCol>
                <a:gridCol w="461896">
                  <a:extLst>
                    <a:ext uri="{9D8B030D-6E8A-4147-A177-3AD203B41FA5}">
                      <a16:colId xmlns:a16="http://schemas.microsoft.com/office/drawing/2014/main" val="3433860088"/>
                    </a:ext>
                  </a:extLst>
                </a:gridCol>
                <a:gridCol w="452658">
                  <a:extLst>
                    <a:ext uri="{9D8B030D-6E8A-4147-A177-3AD203B41FA5}">
                      <a16:colId xmlns:a16="http://schemas.microsoft.com/office/drawing/2014/main" val="1083896610"/>
                    </a:ext>
                  </a:extLst>
                </a:gridCol>
                <a:gridCol w="452658">
                  <a:extLst>
                    <a:ext uri="{9D8B030D-6E8A-4147-A177-3AD203B41FA5}">
                      <a16:colId xmlns:a16="http://schemas.microsoft.com/office/drawing/2014/main" val="4138681075"/>
                    </a:ext>
                  </a:extLst>
                </a:gridCol>
                <a:gridCol w="461896">
                  <a:extLst>
                    <a:ext uri="{9D8B030D-6E8A-4147-A177-3AD203B41FA5}">
                      <a16:colId xmlns:a16="http://schemas.microsoft.com/office/drawing/2014/main" val="2766407391"/>
                    </a:ext>
                  </a:extLst>
                </a:gridCol>
                <a:gridCol w="452658">
                  <a:extLst>
                    <a:ext uri="{9D8B030D-6E8A-4147-A177-3AD203B41FA5}">
                      <a16:colId xmlns:a16="http://schemas.microsoft.com/office/drawing/2014/main" val="3807782789"/>
                    </a:ext>
                  </a:extLst>
                </a:gridCol>
              </a:tblGrid>
              <a:tr h="351399">
                <a:tc>
                  <a:txBody>
                    <a:bodyPr/>
                    <a:lstStyle/>
                    <a:p>
                      <a:r>
                        <a:rPr lang="en-US" sz="1200" b="1">
                          <a:solidFill>
                            <a:schemeClr val="bg2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Serotype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>
                          <a:solidFill>
                            <a:schemeClr val="bg2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1</a:t>
                      </a:r>
                      <a:endParaRPr lang="en-US" sz="1200">
                        <a:solidFill>
                          <a:schemeClr val="bg2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>
                          <a:solidFill>
                            <a:schemeClr val="bg2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>
                          <a:solidFill>
                            <a:schemeClr val="bg2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>
                          <a:solidFill>
                            <a:schemeClr val="bg2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>
                          <a:solidFill>
                            <a:schemeClr val="bg2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6A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>
                          <a:solidFill>
                            <a:schemeClr val="bg2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6B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>
                          <a:solidFill>
                            <a:schemeClr val="bg2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7F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>
                          <a:solidFill>
                            <a:schemeClr val="bg2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9V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>
                          <a:solidFill>
                            <a:schemeClr val="bg2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14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>
                          <a:solidFill>
                            <a:schemeClr val="bg2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18C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>
                          <a:solidFill>
                            <a:schemeClr val="bg2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19A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>
                          <a:solidFill>
                            <a:schemeClr val="bg2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19F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>
                          <a:solidFill>
                            <a:schemeClr val="bg2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23F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>
                          <a:solidFill>
                            <a:schemeClr val="bg2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8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>
                          <a:solidFill>
                            <a:schemeClr val="bg2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10A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>
                          <a:solidFill>
                            <a:schemeClr val="bg2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11A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>
                          <a:solidFill>
                            <a:schemeClr val="bg2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12F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>
                          <a:solidFill>
                            <a:schemeClr val="bg2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15B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>
                          <a:solidFill>
                            <a:schemeClr val="bg2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22F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>
                          <a:solidFill>
                            <a:schemeClr val="bg2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33F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>
                          <a:solidFill>
                            <a:schemeClr val="bg2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>
                          <a:solidFill>
                            <a:schemeClr val="bg2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9N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>
                          <a:solidFill>
                            <a:schemeClr val="bg2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17F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>
                          <a:solidFill>
                            <a:schemeClr val="bg2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20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5048610"/>
                  </a:ext>
                </a:extLst>
              </a:tr>
              <a:tr h="351399">
                <a:tc gridSpan="25">
                  <a:txBody>
                    <a:bodyPr/>
                    <a:lstStyle/>
                    <a:p>
                      <a:r>
                        <a:rPr lang="en-US" sz="1200" b="1">
                          <a:solidFill>
                            <a:schemeClr val="tx1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Conjugate vaccines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T w="38100" cmpd="sng">
                      <a:noFill/>
                    </a:lnT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38428976"/>
                  </a:ext>
                </a:extLst>
              </a:tr>
              <a:tr h="351399"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200" b="0">
                          <a:solidFill>
                            <a:schemeClr val="tx1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PCV15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</a:p>
                  </a:txBody>
                  <a:tcPr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</a:p>
                  </a:txBody>
                  <a:tcPr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Poppins" panose="00000500000000000000" pitchFamily="2" charset="0"/>
                        <a:ea typeface="+mn-ea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Poppins" panose="00000500000000000000" pitchFamily="2" charset="0"/>
                        <a:ea typeface="+mn-ea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Poppins" panose="00000500000000000000" pitchFamily="2" charset="0"/>
                        <a:ea typeface="+mn-ea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Poppins" panose="00000500000000000000" pitchFamily="2" charset="0"/>
                        <a:ea typeface="+mn-ea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Poppins" panose="00000500000000000000" pitchFamily="2" charset="0"/>
                        <a:ea typeface="+mn-ea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Poppins" panose="00000500000000000000" pitchFamily="2" charset="0"/>
                        <a:ea typeface="+mn-ea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Poppins" panose="00000500000000000000" pitchFamily="2" charset="0"/>
                        <a:ea typeface="+mn-ea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Poppins" panose="00000500000000000000" pitchFamily="2" charset="0"/>
                        <a:ea typeface="+mn-ea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Poppins" panose="00000500000000000000" pitchFamily="2" charset="0"/>
                        <a:ea typeface="+mn-ea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62010558"/>
                  </a:ext>
                </a:extLst>
              </a:tr>
              <a:tr h="351399"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200" b="0">
                          <a:solidFill>
                            <a:schemeClr val="tx1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PCV20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</a:p>
                  </a:txBody>
                  <a:tcPr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</a:p>
                  </a:txBody>
                  <a:tcPr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Poppins" panose="00000500000000000000" pitchFamily="2" charset="0"/>
                        <a:ea typeface="+mn-ea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Poppins" panose="00000500000000000000" pitchFamily="2" charset="0"/>
                        <a:ea typeface="+mn-ea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Poppins" panose="00000500000000000000" pitchFamily="2" charset="0"/>
                        <a:ea typeface="+mn-ea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Poppins" panose="00000500000000000000" pitchFamily="2" charset="0"/>
                        <a:ea typeface="+mn-ea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7972203"/>
                  </a:ext>
                </a:extLst>
              </a:tr>
              <a:tr h="351399"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200" b="0">
                          <a:solidFill>
                            <a:schemeClr val="tx1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PCV21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Poppins" panose="00000500000000000000" pitchFamily="2" charset="0"/>
                        <a:ea typeface="+mn-ea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Poppins" panose="00000500000000000000" pitchFamily="2" charset="0"/>
                        <a:ea typeface="+mn-ea"/>
                        <a:cs typeface="Poppins" panose="00000500000000000000" pitchFamily="2" charset="0"/>
                      </a:endParaRPr>
                    </a:p>
                  </a:txBody>
                  <a:tcPr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Poppins" panose="00000500000000000000" pitchFamily="2" charset="0"/>
                        <a:ea typeface="+mn-ea"/>
                        <a:cs typeface="Poppins" panose="00000500000000000000" pitchFamily="2" charset="0"/>
                      </a:endParaRPr>
                    </a:p>
                  </a:txBody>
                  <a:tcPr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Poppins" panose="00000500000000000000" pitchFamily="2" charset="0"/>
                        <a:ea typeface="+mn-ea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Poppins" panose="00000500000000000000" pitchFamily="2" charset="0"/>
                        <a:ea typeface="+mn-ea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Poppins" panose="00000500000000000000" pitchFamily="2" charset="0"/>
                        <a:ea typeface="+mn-ea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Poppins" panose="00000500000000000000" pitchFamily="2" charset="0"/>
                        <a:ea typeface="+mn-ea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Poppins" panose="00000500000000000000" pitchFamily="2" charset="0"/>
                        <a:ea typeface="+mn-ea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Poppins" panose="00000500000000000000" pitchFamily="2" charset="0"/>
                        <a:ea typeface="+mn-ea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Poppins" panose="00000500000000000000" pitchFamily="2" charset="0"/>
                        <a:ea typeface="+mn-ea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Poppins" panose="00000500000000000000" pitchFamily="2" charset="0"/>
                        <a:ea typeface="+mn-ea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42204811"/>
                  </a:ext>
                </a:extLst>
              </a:tr>
              <a:tr h="377767">
                <a:tc gridSpan="25">
                  <a:txBody>
                    <a:bodyPr/>
                    <a:lstStyle/>
                    <a:p>
                      <a:pPr algn="l"/>
                      <a:r>
                        <a:rPr lang="en-US" sz="1200" b="1">
                          <a:solidFill>
                            <a:schemeClr val="tx1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Polysaccharide vaccine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T w="12700" cmpd="sng">
                      <a:noFill/>
                    </a:lnT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13130888"/>
                  </a:ext>
                </a:extLst>
              </a:tr>
              <a:tr h="351399"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200" b="0">
                          <a:solidFill>
                            <a:schemeClr val="tx1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PPSV23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  <a:endParaRPr lang="en-US" sz="1200" b="0">
                        <a:solidFill>
                          <a:schemeClr val="tx1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</a:p>
                  </a:txBody>
                  <a:tcPr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</a:p>
                  </a:txBody>
                  <a:tcPr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Poppins" panose="00000500000000000000" pitchFamily="2" charset="0"/>
                        <a:ea typeface="+mn-ea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1685183"/>
                  </a:ext>
                </a:extLst>
              </a:tr>
            </a:tbl>
          </a:graphicData>
        </a:graphic>
      </p:graphicFrame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D11B92A7-B5E2-8C94-F494-34906C438994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algn="ctr"/>
            <a:r>
              <a:rPr lang="fr-FR">
                <a:sym typeface="Arial"/>
              </a:rPr>
              <a:t>cdc.gov/</a:t>
            </a:r>
            <a:r>
              <a:rPr lang="fr-FR" err="1">
                <a:sym typeface="Arial"/>
              </a:rPr>
              <a:t>mmwr</a:t>
            </a:r>
            <a:r>
              <a:rPr lang="fr-FR">
                <a:sym typeface="Arial"/>
              </a:rPr>
              <a:t>/volumes/73/</a:t>
            </a:r>
            <a:r>
              <a:rPr lang="fr-FR" err="1">
                <a:sym typeface="Arial"/>
              </a:rPr>
              <a:t>wr</a:t>
            </a:r>
            <a:r>
              <a:rPr lang="fr-FR">
                <a:sym typeface="Arial"/>
              </a:rPr>
              <a:t>/mm7336a3.htm.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A6A40D14-0BEE-20EA-AFD2-F4793EA7B667}"/>
              </a:ext>
            </a:extLst>
          </p:cNvPr>
          <p:cNvSpPr txBox="1">
            <a:spLocks/>
          </p:cNvSpPr>
          <p:nvPr/>
        </p:nvSpPr>
        <p:spPr bwMode="auto">
          <a:xfrm>
            <a:off x="5476776" y="4504625"/>
            <a:ext cx="6374770" cy="6655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Wingdings" panose="05000000000000000000" pitchFamily="2" charset="2"/>
              <a:buChar char="§"/>
              <a:defRPr sz="2800">
                <a:solidFill>
                  <a:schemeClr val="bg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742950" indent="-28575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600">
                <a:solidFill>
                  <a:schemeClr val="bg1"/>
                </a:solidFill>
                <a:latin typeface="Calibri" panose="020F0502020204030204" pitchFamily="34" charset="0"/>
              </a:defRPr>
            </a:lvl2pPr>
            <a:lvl3pPr marL="11430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400">
                <a:solidFill>
                  <a:schemeClr val="bg1"/>
                </a:solidFill>
                <a:latin typeface="Calibri" panose="020F0502020204030204" pitchFamily="34" charset="0"/>
              </a:defRPr>
            </a:lvl3pPr>
            <a:lvl4pPr marL="16002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200">
                <a:solidFill>
                  <a:schemeClr val="bg1"/>
                </a:solidFill>
                <a:latin typeface="Calibri" panose="020F0502020204030204" pitchFamily="34" charset="0"/>
              </a:defRPr>
            </a:lvl4pPr>
            <a:lvl5pPr marL="20574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000">
                <a:solidFill>
                  <a:schemeClr val="bg1"/>
                </a:solidFill>
                <a:latin typeface="Calibri" panose="020F0502020204030204" pitchFamily="34" charset="0"/>
              </a:defRPr>
            </a:lvl5pPr>
            <a:lvl6pPr marL="25146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400"/>
              </a:spcAft>
              <a:buClrTx/>
              <a:buSzPct val="75000"/>
              <a:buFontTx/>
              <a:buBlip>
                <a:blip r:embed="rId3">
                  <a:extLst>
                    <a:ext uri="{96DAC541-7B7A-43D3-8B79-37D633B846F1}">
                      <asvg:svgBlip xmlns:asvg="http://schemas.microsoft.com/office/drawing/2016/SVG/main" r:embed="rId4"/>
                    </a:ext>
                  </a:extLst>
                </a:blip>
              </a:buBlip>
              <a:tabLst/>
              <a:defRPr/>
            </a:pPr>
            <a:r>
              <a:rPr kumimoji="0" lang="en-US" sz="20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  <a:sym typeface="Arial"/>
              </a:rPr>
              <a:t>8 unique serotypes in PCV21 vs other </a:t>
            </a:r>
            <a:r>
              <a:rPr lang="en-US" sz="2000" kern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  <a:sym typeface="Arial"/>
              </a:rPr>
              <a:t>vaccines</a:t>
            </a:r>
          </a:p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400"/>
              </a:spcAft>
              <a:buClrTx/>
              <a:buSzPct val="75000"/>
              <a:buFontTx/>
              <a:buBlip>
                <a:blip r:embed="rId3">
                  <a:extLst>
                    <a:ext uri="{96DAC541-7B7A-43D3-8B79-37D633B846F1}">
                      <asvg:svgBlip xmlns:asvg="http://schemas.microsoft.com/office/drawing/2016/SVG/main" r:embed="rId4"/>
                    </a:ext>
                  </a:extLst>
                </a:blip>
              </a:buBlip>
              <a:tabLst/>
              <a:defRPr/>
            </a:pPr>
            <a:endParaRPr kumimoji="0" lang="en-US" sz="20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oppins" panose="00000500000000000000" pitchFamily="2" charset="0"/>
              <a:cs typeface="Poppins" panose="00000500000000000000" pitchFamily="2" charset="0"/>
              <a:sym typeface="Arial"/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FC2F471B-B1E5-6620-1461-C1EA76AC3455}"/>
              </a:ext>
            </a:extLst>
          </p:cNvPr>
          <p:cNvGraphicFramePr>
            <a:graphicFrameLocks/>
          </p:cNvGraphicFramePr>
          <p:nvPr/>
        </p:nvGraphicFramePr>
        <p:xfrm>
          <a:off x="231775" y="4074914"/>
          <a:ext cx="4886317" cy="91440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054381">
                  <a:extLst>
                    <a:ext uri="{9D8B030D-6E8A-4147-A177-3AD203B41FA5}">
                      <a16:colId xmlns:a16="http://schemas.microsoft.com/office/drawing/2014/main" val="2048188945"/>
                    </a:ext>
                  </a:extLst>
                </a:gridCol>
                <a:gridCol w="478992">
                  <a:extLst>
                    <a:ext uri="{9D8B030D-6E8A-4147-A177-3AD203B41FA5}">
                      <a16:colId xmlns:a16="http://schemas.microsoft.com/office/drawing/2014/main" val="2329814001"/>
                    </a:ext>
                  </a:extLst>
                </a:gridCol>
                <a:gridCol w="478992">
                  <a:extLst>
                    <a:ext uri="{9D8B030D-6E8A-4147-A177-3AD203B41FA5}">
                      <a16:colId xmlns:a16="http://schemas.microsoft.com/office/drawing/2014/main" val="1723490638"/>
                    </a:ext>
                  </a:extLst>
                </a:gridCol>
                <a:gridCol w="478992">
                  <a:extLst>
                    <a:ext uri="{9D8B030D-6E8A-4147-A177-3AD203B41FA5}">
                      <a16:colId xmlns:a16="http://schemas.microsoft.com/office/drawing/2014/main" val="3070873089"/>
                    </a:ext>
                  </a:extLst>
                </a:gridCol>
                <a:gridCol w="478992">
                  <a:extLst>
                    <a:ext uri="{9D8B030D-6E8A-4147-A177-3AD203B41FA5}">
                      <a16:colId xmlns:a16="http://schemas.microsoft.com/office/drawing/2014/main" val="2501440408"/>
                    </a:ext>
                  </a:extLst>
                </a:gridCol>
                <a:gridCol w="478992">
                  <a:extLst>
                    <a:ext uri="{9D8B030D-6E8A-4147-A177-3AD203B41FA5}">
                      <a16:colId xmlns:a16="http://schemas.microsoft.com/office/drawing/2014/main" val="4138681075"/>
                    </a:ext>
                  </a:extLst>
                </a:gridCol>
                <a:gridCol w="478992">
                  <a:extLst>
                    <a:ext uri="{9D8B030D-6E8A-4147-A177-3AD203B41FA5}">
                      <a16:colId xmlns:a16="http://schemas.microsoft.com/office/drawing/2014/main" val="3143757075"/>
                    </a:ext>
                  </a:extLst>
                </a:gridCol>
                <a:gridCol w="478992">
                  <a:extLst>
                    <a:ext uri="{9D8B030D-6E8A-4147-A177-3AD203B41FA5}">
                      <a16:colId xmlns:a16="http://schemas.microsoft.com/office/drawing/2014/main" val="4292237945"/>
                    </a:ext>
                  </a:extLst>
                </a:gridCol>
                <a:gridCol w="478992">
                  <a:extLst>
                    <a:ext uri="{9D8B030D-6E8A-4147-A177-3AD203B41FA5}">
                      <a16:colId xmlns:a16="http://schemas.microsoft.com/office/drawing/2014/main" val="320405944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US" sz="1200" b="1">
                          <a:solidFill>
                            <a:schemeClr val="bg2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Unique Serotypes in PCV21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>
                          <a:solidFill>
                            <a:schemeClr val="bg2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15A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>
                          <a:solidFill>
                            <a:schemeClr val="bg2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15C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>
                          <a:solidFill>
                            <a:schemeClr val="bg2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16F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>
                          <a:solidFill>
                            <a:schemeClr val="bg2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23A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>
                          <a:solidFill>
                            <a:schemeClr val="bg2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23B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>
                          <a:solidFill>
                            <a:schemeClr val="bg2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24F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>
                          <a:solidFill>
                            <a:schemeClr val="bg2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31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>
                          <a:solidFill>
                            <a:schemeClr val="bg2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35B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5048610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1200" b="0">
                          <a:solidFill>
                            <a:schemeClr val="tx1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PCV21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455560"/>
                        </a:solidFill>
                        <a:effectLst/>
                        <a:uLnTx/>
                        <a:uFillTx/>
                        <a:latin typeface="Poppins" panose="00000500000000000000" pitchFamily="2" charset="0"/>
                        <a:ea typeface="+mn-ea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455560"/>
                        </a:solidFill>
                        <a:effectLst/>
                        <a:uLnTx/>
                        <a:uFillTx/>
                        <a:latin typeface="Poppins" panose="00000500000000000000" pitchFamily="2" charset="0"/>
                        <a:ea typeface="+mn-ea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455560"/>
                        </a:solidFill>
                        <a:effectLst/>
                        <a:uLnTx/>
                        <a:uFillTx/>
                        <a:latin typeface="Poppins" panose="00000500000000000000" pitchFamily="2" charset="0"/>
                        <a:ea typeface="+mn-ea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455560"/>
                        </a:solidFill>
                        <a:effectLst/>
                        <a:uLnTx/>
                        <a:uFillTx/>
                        <a:latin typeface="Poppins" panose="00000500000000000000" pitchFamily="2" charset="0"/>
                        <a:ea typeface="+mn-ea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455560"/>
                        </a:solidFill>
                        <a:effectLst/>
                        <a:uLnTx/>
                        <a:uFillTx/>
                        <a:latin typeface="Poppins" panose="00000500000000000000" pitchFamily="2" charset="0"/>
                        <a:ea typeface="+mn-ea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455560"/>
                        </a:solidFill>
                        <a:effectLst/>
                        <a:uLnTx/>
                        <a:uFillTx/>
                        <a:latin typeface="Poppins" panose="00000500000000000000" pitchFamily="2" charset="0"/>
                        <a:ea typeface="+mn-ea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455560"/>
                        </a:solidFill>
                        <a:effectLst/>
                        <a:uLnTx/>
                        <a:uFillTx/>
                        <a:latin typeface="Poppins" panose="00000500000000000000" pitchFamily="2" charset="0"/>
                        <a:ea typeface="+mn-ea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455560"/>
                        </a:solidFill>
                        <a:effectLst/>
                        <a:uLnTx/>
                        <a:uFillTx/>
                        <a:latin typeface="Poppins" panose="00000500000000000000" pitchFamily="2" charset="0"/>
                        <a:ea typeface="+mn-ea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2774652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7622330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TextBox 37">
            <a:extLst>
              <a:ext uri="{FF2B5EF4-FFF2-40B4-BE49-F238E27FC236}">
                <a16:creationId xmlns:a16="http://schemas.microsoft.com/office/drawing/2014/main" id="{01E11541-CF62-4B28-EABF-73DA8FCD75DF}"/>
              </a:ext>
            </a:extLst>
          </p:cNvPr>
          <p:cNvSpPr txBox="1"/>
          <p:nvPr/>
        </p:nvSpPr>
        <p:spPr bwMode="auto">
          <a:xfrm>
            <a:off x="5200627" y="4757441"/>
            <a:ext cx="296876" cy="457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/>
                <a:ea typeface="+mn-ea"/>
                <a:cs typeface="Arial" panose="020B0604020202020204" pitchFamily="34" charset="0"/>
              </a:rPr>
              <a:t>0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C37B5E7-3A91-EA7F-DE43-E818250806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531006"/>
            <a:ext cx="11740260" cy="502445"/>
          </a:xfrm>
        </p:spPr>
        <p:txBody>
          <a:bodyPr/>
          <a:lstStyle/>
          <a:p>
            <a:r>
              <a:rPr lang="en-US"/>
              <a:t>Expanded Age-Based Indication for Pneumococcal Vaccination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96BAF7E-EAB8-5A01-EC25-571E91BDAA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1335023"/>
            <a:ext cx="4329534" cy="4754880"/>
          </a:xfrm>
        </p:spPr>
        <p:txBody>
          <a:bodyPr/>
          <a:lstStyle/>
          <a:p>
            <a:r>
              <a:rPr lang="en-US" sz="2200"/>
              <a:t>Analysis of Active Bacterial Core surveillance data of IPD rates from any serotype from 2018-2019</a:t>
            </a:r>
          </a:p>
          <a:p>
            <a:r>
              <a:rPr lang="en-US" sz="2200"/>
              <a:t>IPD rates among Black adults peaked at younger age (55-59 yr) vs non-Black adults, where IPD rates increased with age</a:t>
            </a:r>
          </a:p>
          <a:p>
            <a:r>
              <a:rPr lang="en-US" sz="2200" b="1"/>
              <a:t>Expanded age-based indications may improve health equity</a:t>
            </a:r>
            <a:endParaRPr lang="en-US" sz="2200"/>
          </a:p>
          <a:p>
            <a:endParaRPr lang="en-US" sz="220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D60DC4E-C4E8-0F43-18B9-72A1F54EC5B6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algn="ctr"/>
            <a:r>
              <a:rPr lang="en-US">
                <a:latin typeface="+mn-lt"/>
                <a:cs typeface="Arial" panose="020B0604020202020204" pitchFamily="34" charset="0"/>
              </a:rPr>
              <a:t>cdc.gov/</a:t>
            </a:r>
            <a:r>
              <a:rPr lang="en-US" err="1">
                <a:latin typeface="+mn-lt"/>
                <a:cs typeface="Arial" panose="020B0604020202020204" pitchFamily="34" charset="0"/>
              </a:rPr>
              <a:t>acip</a:t>
            </a:r>
            <a:r>
              <a:rPr lang="en-US">
                <a:latin typeface="+mn-lt"/>
                <a:cs typeface="Arial" panose="020B0604020202020204" pitchFamily="34" charset="0"/>
              </a:rPr>
              <a:t>/downloads/slides-2024-10-23-24/04-Kobayashi-Pneumococcal-508.pdf.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DCB4069-2E67-8FC6-9329-6FC4842FF7D1}"/>
              </a:ext>
            </a:extLst>
          </p:cNvPr>
          <p:cNvSpPr txBox="1"/>
          <p:nvPr/>
        </p:nvSpPr>
        <p:spPr bwMode="auto">
          <a:xfrm rot="16200000">
            <a:off x="3614823" y="3340191"/>
            <a:ext cx="265970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161616">
                    <a:lumMod val="75000"/>
                    <a:lumOff val="25000"/>
                  </a:srgbClr>
                </a:solidFill>
                <a:effectLst/>
                <a:uLnTx/>
                <a:uFillTx/>
                <a:latin typeface="Poppins Medium" panose="00000600000000000000" pitchFamily="2" charset="0"/>
                <a:ea typeface="+mn-ea"/>
                <a:cs typeface="Poppins Medium" panose="00000600000000000000" pitchFamily="2" charset="0"/>
              </a:rPr>
              <a:t>IPD Rate per 100,000 People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30F6F8E-8F5C-639F-9D42-13F3CC6D3A4F}"/>
              </a:ext>
            </a:extLst>
          </p:cNvPr>
          <p:cNvSpPr txBox="1"/>
          <p:nvPr/>
        </p:nvSpPr>
        <p:spPr bwMode="auto">
          <a:xfrm>
            <a:off x="8061686" y="5326835"/>
            <a:ext cx="94288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161616">
                    <a:lumMod val="75000"/>
                    <a:lumOff val="25000"/>
                  </a:srgbClr>
                </a:solidFill>
                <a:effectLst/>
                <a:uLnTx/>
                <a:uFillTx/>
                <a:latin typeface="Poppins Medium" panose="00000600000000000000" pitchFamily="2" charset="0"/>
                <a:ea typeface="+mn-ea"/>
                <a:cs typeface="Poppins Medium" panose="00000600000000000000" pitchFamily="2" charset="0"/>
              </a:rPr>
              <a:t>Age (Yr)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CB0717D8-2E64-4588-A11F-75EC256F96F8}"/>
              </a:ext>
            </a:extLst>
          </p:cNvPr>
          <p:cNvSpPr txBox="1"/>
          <p:nvPr/>
        </p:nvSpPr>
        <p:spPr bwMode="auto">
          <a:xfrm>
            <a:off x="5418931" y="5031496"/>
            <a:ext cx="681980" cy="2600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9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-3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/>
                <a:ea typeface="+mn-ea"/>
                <a:cs typeface="Arial" panose="020B0604020202020204" pitchFamily="34" charset="0"/>
              </a:rPr>
              <a:t>40-44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ACCC4DDE-2186-2A5A-84C9-B98EF07E3898}"/>
              </a:ext>
            </a:extLst>
          </p:cNvPr>
          <p:cNvSpPr txBox="1"/>
          <p:nvPr/>
        </p:nvSpPr>
        <p:spPr bwMode="auto">
          <a:xfrm>
            <a:off x="5909495" y="5031496"/>
            <a:ext cx="681980" cy="2600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9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-3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/>
                <a:ea typeface="+mn-ea"/>
                <a:cs typeface="Arial" panose="020B0604020202020204" pitchFamily="34" charset="0"/>
              </a:rPr>
              <a:t>45-59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820C231C-39A0-F0B0-A193-DA4FB17E7CE9}"/>
              </a:ext>
            </a:extLst>
          </p:cNvPr>
          <p:cNvSpPr txBox="1"/>
          <p:nvPr/>
        </p:nvSpPr>
        <p:spPr bwMode="auto">
          <a:xfrm>
            <a:off x="6390217" y="5031441"/>
            <a:ext cx="681980" cy="2600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9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-3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/>
                <a:ea typeface="+mn-ea"/>
                <a:cs typeface="Arial" panose="020B0604020202020204" pitchFamily="34" charset="0"/>
              </a:rPr>
              <a:t>50-54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6D6B9FD5-69FD-4B14-34F4-F936BAD6D76D}"/>
              </a:ext>
            </a:extLst>
          </p:cNvPr>
          <p:cNvSpPr txBox="1"/>
          <p:nvPr/>
        </p:nvSpPr>
        <p:spPr bwMode="auto">
          <a:xfrm>
            <a:off x="6880781" y="5031441"/>
            <a:ext cx="681980" cy="2600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9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-3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/>
                <a:ea typeface="+mn-ea"/>
                <a:cs typeface="Arial" panose="020B0604020202020204" pitchFamily="34" charset="0"/>
              </a:rPr>
              <a:t>55-59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9D31667E-5F21-BBEF-2BCF-648A78D03B65}"/>
              </a:ext>
            </a:extLst>
          </p:cNvPr>
          <p:cNvSpPr txBox="1"/>
          <p:nvPr/>
        </p:nvSpPr>
        <p:spPr bwMode="auto">
          <a:xfrm>
            <a:off x="7385841" y="5036179"/>
            <a:ext cx="681980" cy="2600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9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-3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/>
                <a:ea typeface="+mn-ea"/>
                <a:cs typeface="Arial" panose="020B0604020202020204" pitchFamily="34" charset="0"/>
              </a:rPr>
              <a:t>60-64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818852A9-6E7D-FAE0-055D-C2307D42C857}"/>
              </a:ext>
            </a:extLst>
          </p:cNvPr>
          <p:cNvSpPr txBox="1"/>
          <p:nvPr/>
        </p:nvSpPr>
        <p:spPr bwMode="auto">
          <a:xfrm>
            <a:off x="7876405" y="5036179"/>
            <a:ext cx="681980" cy="2600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9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-3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/>
                <a:ea typeface="+mn-ea"/>
                <a:cs typeface="Arial" panose="020B0604020202020204" pitchFamily="34" charset="0"/>
              </a:rPr>
              <a:t>≥65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484A1CE6-CA39-DBBB-9308-37A481A8658A}"/>
              </a:ext>
            </a:extLst>
          </p:cNvPr>
          <p:cNvSpPr txBox="1"/>
          <p:nvPr/>
        </p:nvSpPr>
        <p:spPr bwMode="auto">
          <a:xfrm>
            <a:off x="8365015" y="5036124"/>
            <a:ext cx="681980" cy="2600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9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-3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/>
                <a:ea typeface="+mn-ea"/>
                <a:cs typeface="Arial" panose="020B0604020202020204" pitchFamily="34" charset="0"/>
              </a:rPr>
              <a:t>40-44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83012536-9877-DBF2-592A-8497F0E6EC2D}"/>
              </a:ext>
            </a:extLst>
          </p:cNvPr>
          <p:cNvSpPr txBox="1"/>
          <p:nvPr/>
        </p:nvSpPr>
        <p:spPr bwMode="auto">
          <a:xfrm>
            <a:off x="8855579" y="5036124"/>
            <a:ext cx="681980" cy="2600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9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-3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/>
                <a:ea typeface="+mn-ea"/>
                <a:cs typeface="Arial" panose="020B0604020202020204" pitchFamily="34" charset="0"/>
              </a:rPr>
              <a:t>45-59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F06DF656-F50D-13BF-A348-8DE366E1F5DD}"/>
              </a:ext>
            </a:extLst>
          </p:cNvPr>
          <p:cNvSpPr txBox="1"/>
          <p:nvPr/>
        </p:nvSpPr>
        <p:spPr bwMode="auto">
          <a:xfrm>
            <a:off x="9336301" y="5036069"/>
            <a:ext cx="681980" cy="2600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9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-3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/>
                <a:ea typeface="+mn-ea"/>
                <a:cs typeface="Arial" panose="020B0604020202020204" pitchFamily="34" charset="0"/>
              </a:rPr>
              <a:t>50-54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8137B055-A633-327C-A93A-FB5E5AFD2F58}"/>
              </a:ext>
            </a:extLst>
          </p:cNvPr>
          <p:cNvSpPr txBox="1"/>
          <p:nvPr/>
        </p:nvSpPr>
        <p:spPr bwMode="auto">
          <a:xfrm>
            <a:off x="9826865" y="5036069"/>
            <a:ext cx="681980" cy="2600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9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-3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/>
                <a:ea typeface="+mn-ea"/>
                <a:cs typeface="Arial" panose="020B0604020202020204" pitchFamily="34" charset="0"/>
              </a:rPr>
              <a:t>55-59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944A8981-FD4E-68CB-38C0-6E045BCF0D12}"/>
              </a:ext>
            </a:extLst>
          </p:cNvPr>
          <p:cNvSpPr txBox="1"/>
          <p:nvPr/>
        </p:nvSpPr>
        <p:spPr bwMode="auto">
          <a:xfrm>
            <a:off x="10331925" y="5040807"/>
            <a:ext cx="681980" cy="2600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9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-3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/>
                <a:ea typeface="+mn-ea"/>
                <a:cs typeface="Arial" panose="020B0604020202020204" pitchFamily="34" charset="0"/>
              </a:rPr>
              <a:t>60-64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0B29B47E-778A-DDD1-35FB-33C8F400E56A}"/>
              </a:ext>
            </a:extLst>
          </p:cNvPr>
          <p:cNvSpPr txBox="1"/>
          <p:nvPr/>
        </p:nvSpPr>
        <p:spPr bwMode="auto">
          <a:xfrm>
            <a:off x="10822489" y="5040807"/>
            <a:ext cx="681980" cy="2600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9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-3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/>
                <a:ea typeface="+mn-ea"/>
                <a:cs typeface="Arial" panose="020B0604020202020204" pitchFamily="34" charset="0"/>
              </a:rPr>
              <a:t>≥65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A47218D-B6A2-9497-DB6E-BA18A751B87C}"/>
              </a:ext>
            </a:extLst>
          </p:cNvPr>
          <p:cNvGrpSpPr/>
          <p:nvPr/>
        </p:nvGrpSpPr>
        <p:grpSpPr>
          <a:xfrm>
            <a:off x="9244817" y="5345140"/>
            <a:ext cx="2207599" cy="325080"/>
            <a:chOff x="2092112" y="5783790"/>
            <a:chExt cx="2190241" cy="325080"/>
          </a:xfrm>
        </p:grpSpPr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30869A0E-26B4-FCA8-E0C2-709474A60BFA}"/>
                </a:ext>
              </a:extLst>
            </p:cNvPr>
            <p:cNvSpPr txBox="1"/>
            <p:nvPr/>
          </p:nvSpPr>
          <p:spPr bwMode="auto">
            <a:xfrm>
              <a:off x="2245793" y="5783790"/>
              <a:ext cx="663964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/>
                  <a:ea typeface="+mn-ea"/>
                  <a:cs typeface="Arial"/>
                  <a:sym typeface="Arial"/>
                </a:rPr>
                <a:t>Black</a:t>
              </a:r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64683A13-4C51-EFE2-B608-8646DAADD0BA}"/>
                </a:ext>
              </a:extLst>
            </p:cNvPr>
            <p:cNvSpPr/>
            <p:nvPr/>
          </p:nvSpPr>
          <p:spPr bwMode="auto">
            <a:xfrm>
              <a:off x="2092112" y="5860097"/>
              <a:ext cx="153681" cy="153681"/>
            </a:xfrm>
            <a:prstGeom prst="rect">
              <a:avLst/>
            </a:prstGeom>
            <a:solidFill>
              <a:schemeClr val="accent1"/>
            </a:solidFill>
            <a:ln w="0">
              <a:solidFill>
                <a:srgbClr val="000000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 typeface="Arial"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Arial"/>
                <a:sym typeface="Arial"/>
              </a:endParaRP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6B50B8A2-C5A3-8264-9F1A-E7CEF2CC1386}"/>
                </a:ext>
              </a:extLst>
            </p:cNvPr>
            <p:cNvSpPr txBox="1"/>
            <p:nvPr/>
          </p:nvSpPr>
          <p:spPr bwMode="auto">
            <a:xfrm>
              <a:off x="3161533" y="5801093"/>
              <a:ext cx="1120820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/>
                  <a:ea typeface="+mn-ea"/>
                  <a:cs typeface="Arial"/>
                  <a:sym typeface="Arial"/>
                </a:rPr>
                <a:t>Non-Black</a:t>
              </a: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F73E014C-C87F-E811-0446-D6A02663961C}"/>
                </a:ext>
              </a:extLst>
            </p:cNvPr>
            <p:cNvSpPr/>
            <p:nvPr/>
          </p:nvSpPr>
          <p:spPr bwMode="auto">
            <a:xfrm>
              <a:off x="3011265" y="5860097"/>
              <a:ext cx="153681" cy="153681"/>
            </a:xfrm>
            <a:prstGeom prst="rect">
              <a:avLst/>
            </a:prstGeom>
            <a:solidFill>
              <a:schemeClr val="accent6"/>
            </a:solidFill>
            <a:ln w="0">
              <a:solidFill>
                <a:srgbClr val="000000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 typeface="Arial"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Arial"/>
                <a:sym typeface="Arial"/>
              </a:endParaRPr>
            </a:p>
          </p:txBody>
        </p:sp>
      </p:grpSp>
      <p:sp>
        <p:nvSpPr>
          <p:cNvPr id="19" name="TextBox 18">
            <a:extLst>
              <a:ext uri="{FF2B5EF4-FFF2-40B4-BE49-F238E27FC236}">
                <a16:creationId xmlns:a16="http://schemas.microsoft.com/office/drawing/2014/main" id="{1C6E7F5A-1BA4-F17B-60FF-5DB238E1D71A}"/>
              </a:ext>
            </a:extLst>
          </p:cNvPr>
          <p:cNvSpPr txBox="1"/>
          <p:nvPr/>
        </p:nvSpPr>
        <p:spPr>
          <a:xfrm>
            <a:off x="6409549" y="1371799"/>
            <a:ext cx="4156988" cy="648505"/>
          </a:xfrm>
          <a:prstGeom prst="rect">
            <a:avLst/>
          </a:prstGeom>
          <a:ln>
            <a:noFill/>
          </a:ln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IPD Rates Among Black vs Non-Black Adults by Age Group</a:t>
            </a:r>
          </a:p>
        </p:txBody>
      </p:sp>
      <p:grpSp>
        <p:nvGrpSpPr>
          <p:cNvPr id="93" name="Group 92">
            <a:extLst>
              <a:ext uri="{FF2B5EF4-FFF2-40B4-BE49-F238E27FC236}">
                <a16:creationId xmlns:a16="http://schemas.microsoft.com/office/drawing/2014/main" id="{4F677E50-1E81-AB9D-91D7-18F20D409366}"/>
              </a:ext>
            </a:extLst>
          </p:cNvPr>
          <p:cNvGrpSpPr/>
          <p:nvPr/>
        </p:nvGrpSpPr>
        <p:grpSpPr>
          <a:xfrm>
            <a:off x="5444492" y="2045995"/>
            <a:ext cx="92987" cy="2874895"/>
            <a:chOff x="5431796" y="2045995"/>
            <a:chExt cx="105683" cy="2874895"/>
          </a:xfrm>
        </p:grpSpPr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797237CD-8616-160A-188D-27FAB895774B}"/>
                </a:ext>
              </a:extLst>
            </p:cNvPr>
            <p:cNvSpPr/>
            <p:nvPr/>
          </p:nvSpPr>
          <p:spPr>
            <a:xfrm>
              <a:off x="5431796" y="2045995"/>
              <a:ext cx="105683" cy="18924"/>
            </a:xfrm>
            <a:custGeom>
              <a:avLst/>
              <a:gdLst>
                <a:gd name="csX0" fmla="*/ 0 w 105683"/>
                <a:gd name="csY0" fmla="*/ 0 h 12717"/>
                <a:gd name="csX1" fmla="*/ 105684 w 105683"/>
                <a:gd name="csY1" fmla="*/ 0 h 1271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</a:cxnLst>
              <a:rect l="l" t="t" r="r" b="b"/>
              <a:pathLst>
                <a:path w="105683" h="12717">
                  <a:moveTo>
                    <a:pt x="0" y="0"/>
                  </a:moveTo>
                  <a:lnTo>
                    <a:pt x="105684" y="0"/>
                  </a:lnTo>
                </a:path>
              </a:pathLst>
            </a:custGeom>
            <a:ln w="12700" cap="flat">
              <a:solidFill>
                <a:srgbClr val="000000"/>
              </a:solidFill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120475E4-51F6-30CE-2465-5C896E8E0BD9}"/>
                </a:ext>
              </a:extLst>
            </p:cNvPr>
            <p:cNvSpPr/>
            <p:nvPr/>
          </p:nvSpPr>
          <p:spPr>
            <a:xfrm>
              <a:off x="5431796" y="2999808"/>
              <a:ext cx="105683" cy="18924"/>
            </a:xfrm>
            <a:custGeom>
              <a:avLst/>
              <a:gdLst>
                <a:gd name="csX0" fmla="*/ 0 w 105683"/>
                <a:gd name="csY0" fmla="*/ 0 h 12717"/>
                <a:gd name="csX1" fmla="*/ 105684 w 105683"/>
                <a:gd name="csY1" fmla="*/ 0 h 1271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</a:cxnLst>
              <a:rect l="l" t="t" r="r" b="b"/>
              <a:pathLst>
                <a:path w="105683" h="12717">
                  <a:moveTo>
                    <a:pt x="0" y="0"/>
                  </a:moveTo>
                  <a:lnTo>
                    <a:pt x="105684" y="0"/>
                  </a:lnTo>
                </a:path>
              </a:pathLst>
            </a:custGeom>
            <a:ln w="12700" cap="flat">
              <a:solidFill>
                <a:srgbClr val="000000"/>
              </a:solidFill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BF961C74-859B-1CF3-EA9F-284BB4ADE736}"/>
                </a:ext>
              </a:extLst>
            </p:cNvPr>
            <p:cNvSpPr/>
            <p:nvPr/>
          </p:nvSpPr>
          <p:spPr>
            <a:xfrm>
              <a:off x="5431796" y="3953621"/>
              <a:ext cx="105683" cy="18924"/>
            </a:xfrm>
            <a:custGeom>
              <a:avLst/>
              <a:gdLst>
                <a:gd name="csX0" fmla="*/ 0 w 105683"/>
                <a:gd name="csY0" fmla="*/ 0 h 12717"/>
                <a:gd name="csX1" fmla="*/ 105684 w 105683"/>
                <a:gd name="csY1" fmla="*/ 0 h 1271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</a:cxnLst>
              <a:rect l="l" t="t" r="r" b="b"/>
              <a:pathLst>
                <a:path w="105683" h="12717">
                  <a:moveTo>
                    <a:pt x="0" y="0"/>
                  </a:moveTo>
                  <a:lnTo>
                    <a:pt x="105684" y="0"/>
                  </a:lnTo>
                </a:path>
              </a:pathLst>
            </a:custGeom>
            <a:ln w="12700" cap="flat">
              <a:solidFill>
                <a:srgbClr val="000000"/>
              </a:solidFill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DB85BBFB-2D18-4FB6-EB95-202A4E83C35E}"/>
                </a:ext>
              </a:extLst>
            </p:cNvPr>
            <p:cNvSpPr/>
            <p:nvPr/>
          </p:nvSpPr>
          <p:spPr>
            <a:xfrm>
              <a:off x="5431796" y="4909363"/>
              <a:ext cx="105683" cy="11527"/>
            </a:xfrm>
            <a:custGeom>
              <a:avLst/>
              <a:gdLst>
                <a:gd name="csX0" fmla="*/ 0 w 105683"/>
                <a:gd name="csY0" fmla="*/ 0 h 12717"/>
                <a:gd name="csX1" fmla="*/ 105684 w 105683"/>
                <a:gd name="csY1" fmla="*/ 0 h 1271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</a:cxnLst>
              <a:rect l="l" t="t" r="r" b="b"/>
              <a:pathLst>
                <a:path w="105683" h="12717">
                  <a:moveTo>
                    <a:pt x="0" y="0"/>
                  </a:moveTo>
                  <a:lnTo>
                    <a:pt x="105684" y="0"/>
                  </a:lnTo>
                </a:path>
              </a:pathLst>
            </a:custGeom>
            <a:ln w="12700" cap="flat">
              <a:solidFill>
                <a:srgbClr val="000000"/>
              </a:solidFill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</p:grpSp>
      <p:grpSp>
        <p:nvGrpSpPr>
          <p:cNvPr id="33" name="Graphic 35">
            <a:extLst>
              <a:ext uri="{FF2B5EF4-FFF2-40B4-BE49-F238E27FC236}">
                <a16:creationId xmlns:a16="http://schemas.microsoft.com/office/drawing/2014/main" id="{6E30D48D-38FB-B6C5-76A8-DB3C390EE019}"/>
              </a:ext>
            </a:extLst>
          </p:cNvPr>
          <p:cNvGrpSpPr/>
          <p:nvPr/>
        </p:nvGrpSpPr>
        <p:grpSpPr>
          <a:xfrm>
            <a:off x="5770594" y="4905398"/>
            <a:ext cx="5416203" cy="91646"/>
            <a:chOff x="5770594" y="4864041"/>
            <a:chExt cx="5416203" cy="101105"/>
          </a:xfrm>
        </p:grpSpPr>
        <p:sp>
          <p:nvSpPr>
            <p:cNvPr id="34" name="Freeform: Shape 33">
              <a:extLst>
                <a:ext uri="{FF2B5EF4-FFF2-40B4-BE49-F238E27FC236}">
                  <a16:creationId xmlns:a16="http://schemas.microsoft.com/office/drawing/2014/main" id="{2FE000CD-71F2-BCAA-D9D9-DD7A3C511BA2}"/>
                </a:ext>
              </a:extLst>
            </p:cNvPr>
            <p:cNvSpPr/>
            <p:nvPr/>
          </p:nvSpPr>
          <p:spPr>
            <a:xfrm>
              <a:off x="8232228" y="4864041"/>
              <a:ext cx="12717" cy="101105"/>
            </a:xfrm>
            <a:custGeom>
              <a:avLst/>
              <a:gdLst>
                <a:gd name="csX0" fmla="*/ 0 w 12717"/>
                <a:gd name="csY0" fmla="*/ 0 h 101105"/>
                <a:gd name="csX1" fmla="*/ 0 w 12717"/>
                <a:gd name="csY1" fmla="*/ 101106 h 101105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</a:cxnLst>
              <a:rect l="l" t="t" r="r" b="b"/>
              <a:pathLst>
                <a:path w="12717" h="101105">
                  <a:moveTo>
                    <a:pt x="0" y="0"/>
                  </a:moveTo>
                  <a:lnTo>
                    <a:pt x="0" y="101106"/>
                  </a:lnTo>
                </a:path>
              </a:pathLst>
            </a:custGeom>
            <a:ln w="12700" cap="flat">
              <a:solidFill>
                <a:srgbClr val="000000"/>
              </a:solidFill>
              <a:prstDash val="solid"/>
              <a:round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grpSp>
          <p:nvGrpSpPr>
            <p:cNvPr id="35" name="Graphic 35">
              <a:extLst>
                <a:ext uri="{FF2B5EF4-FFF2-40B4-BE49-F238E27FC236}">
                  <a16:creationId xmlns:a16="http://schemas.microsoft.com/office/drawing/2014/main" id="{15C912FB-7608-E813-A9C1-FB0DC398AB9D}"/>
                </a:ext>
              </a:extLst>
            </p:cNvPr>
            <p:cNvGrpSpPr/>
            <p:nvPr/>
          </p:nvGrpSpPr>
          <p:grpSpPr>
            <a:xfrm>
              <a:off x="5770594" y="4864041"/>
              <a:ext cx="5416203" cy="101105"/>
              <a:chOff x="5770594" y="4864041"/>
              <a:chExt cx="5416203" cy="101105"/>
            </a:xfrm>
          </p:grpSpPr>
          <p:sp>
            <p:nvSpPr>
              <p:cNvPr id="37" name="Freeform: Shape 36">
                <a:extLst>
                  <a:ext uri="{FF2B5EF4-FFF2-40B4-BE49-F238E27FC236}">
                    <a16:creationId xmlns:a16="http://schemas.microsoft.com/office/drawing/2014/main" id="{B583A70C-9589-CC75-3CA6-BD8FE1E80CD7}"/>
                  </a:ext>
                </a:extLst>
              </p:cNvPr>
              <p:cNvSpPr/>
              <p:nvPr/>
            </p:nvSpPr>
            <p:spPr>
              <a:xfrm>
                <a:off x="7739291" y="4864041"/>
                <a:ext cx="12717" cy="101105"/>
              </a:xfrm>
              <a:custGeom>
                <a:avLst/>
                <a:gdLst>
                  <a:gd name="csX0" fmla="*/ 0 w 12717"/>
                  <a:gd name="csY0" fmla="*/ 0 h 101105"/>
                  <a:gd name="csX1" fmla="*/ 0 w 12717"/>
                  <a:gd name="csY1" fmla="*/ 101106 h 101105"/>
                </a:gdLst>
                <a:ahLst/>
                <a:cxnLst>
                  <a:cxn ang="0">
                    <a:pos x="csX0" y="csY0"/>
                  </a:cxn>
                  <a:cxn ang="0">
                    <a:pos x="csX1" y="csY1"/>
                  </a:cxn>
                </a:cxnLst>
                <a:rect l="l" t="t" r="r" b="b"/>
                <a:pathLst>
                  <a:path w="12717" h="101105">
                    <a:moveTo>
                      <a:pt x="0" y="0"/>
                    </a:moveTo>
                    <a:lnTo>
                      <a:pt x="0" y="101106"/>
                    </a:lnTo>
                  </a:path>
                </a:pathLst>
              </a:custGeom>
              <a:ln w="12700" cap="flat">
                <a:solidFill>
                  <a:srgbClr val="000000"/>
                </a:solidFill>
                <a:prstDash val="solid"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grpSp>
            <p:nvGrpSpPr>
              <p:cNvPr id="56" name="Graphic 35">
                <a:extLst>
                  <a:ext uri="{FF2B5EF4-FFF2-40B4-BE49-F238E27FC236}">
                    <a16:creationId xmlns:a16="http://schemas.microsoft.com/office/drawing/2014/main" id="{D1395AC1-CB82-4A32-5033-ACF0D294AF18}"/>
                  </a:ext>
                </a:extLst>
              </p:cNvPr>
              <p:cNvGrpSpPr/>
              <p:nvPr/>
            </p:nvGrpSpPr>
            <p:grpSpPr>
              <a:xfrm>
                <a:off x="5770594" y="4864041"/>
                <a:ext cx="5416203" cy="101105"/>
                <a:chOff x="5770594" y="4864041"/>
                <a:chExt cx="5416203" cy="101105"/>
              </a:xfrm>
            </p:grpSpPr>
            <p:sp>
              <p:nvSpPr>
                <p:cNvPr id="57" name="Freeform: Shape 56">
                  <a:extLst>
                    <a:ext uri="{FF2B5EF4-FFF2-40B4-BE49-F238E27FC236}">
                      <a16:creationId xmlns:a16="http://schemas.microsoft.com/office/drawing/2014/main" id="{AD744821-524A-9F00-35CC-7C695900E57F}"/>
                    </a:ext>
                  </a:extLst>
                </p:cNvPr>
                <p:cNvSpPr/>
                <p:nvPr/>
              </p:nvSpPr>
              <p:spPr>
                <a:xfrm>
                  <a:off x="7247880" y="4864041"/>
                  <a:ext cx="12717" cy="101105"/>
                </a:xfrm>
                <a:custGeom>
                  <a:avLst/>
                  <a:gdLst>
                    <a:gd name="csX0" fmla="*/ 0 w 12717"/>
                    <a:gd name="csY0" fmla="*/ 0 h 101105"/>
                    <a:gd name="csX1" fmla="*/ 0 w 12717"/>
                    <a:gd name="csY1" fmla="*/ 101106 h 101105"/>
                  </a:gdLst>
                  <a:ahLst/>
                  <a:cxnLst>
                    <a:cxn ang="0">
                      <a:pos x="csX0" y="csY0"/>
                    </a:cxn>
                    <a:cxn ang="0">
                      <a:pos x="csX1" y="csY1"/>
                    </a:cxn>
                  </a:cxnLst>
                  <a:rect l="l" t="t" r="r" b="b"/>
                  <a:pathLst>
                    <a:path w="12717" h="101105">
                      <a:moveTo>
                        <a:pt x="0" y="0"/>
                      </a:moveTo>
                      <a:lnTo>
                        <a:pt x="0" y="101106"/>
                      </a:lnTo>
                    </a:path>
                  </a:pathLst>
                </a:custGeom>
                <a:ln w="12700" cap="flat">
                  <a:solidFill>
                    <a:srgbClr val="000000"/>
                  </a:solidFill>
                  <a:prstDash val="solid"/>
                  <a:round/>
                </a:ln>
              </p:spPr>
              <p:txBody>
                <a:bodyPr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161616"/>
                    </a:solidFill>
                    <a:effectLst/>
                    <a:uLnTx/>
                    <a:uFillTx/>
                    <a:latin typeface="Poppins"/>
                    <a:ea typeface="+mn-ea"/>
                    <a:cs typeface="+mn-cs"/>
                  </a:endParaRPr>
                </a:p>
              </p:txBody>
            </p:sp>
            <p:grpSp>
              <p:nvGrpSpPr>
                <p:cNvPr id="70" name="Graphic 35">
                  <a:extLst>
                    <a:ext uri="{FF2B5EF4-FFF2-40B4-BE49-F238E27FC236}">
                      <a16:creationId xmlns:a16="http://schemas.microsoft.com/office/drawing/2014/main" id="{ECDA2D71-D993-1F7E-EDAA-0EC1F4F612B8}"/>
                    </a:ext>
                  </a:extLst>
                </p:cNvPr>
                <p:cNvGrpSpPr/>
                <p:nvPr/>
              </p:nvGrpSpPr>
              <p:grpSpPr>
                <a:xfrm>
                  <a:off x="5770594" y="4864041"/>
                  <a:ext cx="5416203" cy="101105"/>
                  <a:chOff x="5770594" y="4864041"/>
                  <a:chExt cx="5416203" cy="101105"/>
                </a:xfrm>
              </p:grpSpPr>
              <p:sp>
                <p:nvSpPr>
                  <p:cNvPr id="73" name="Freeform: Shape 72">
                    <a:extLst>
                      <a:ext uri="{FF2B5EF4-FFF2-40B4-BE49-F238E27FC236}">
                        <a16:creationId xmlns:a16="http://schemas.microsoft.com/office/drawing/2014/main" id="{D11C786B-6B96-106A-10D2-F824778EC24C}"/>
                      </a:ext>
                    </a:extLst>
                  </p:cNvPr>
                  <p:cNvSpPr/>
                  <p:nvPr/>
                </p:nvSpPr>
                <p:spPr>
                  <a:xfrm>
                    <a:off x="6754942" y="4864041"/>
                    <a:ext cx="12717" cy="101105"/>
                  </a:xfrm>
                  <a:custGeom>
                    <a:avLst/>
                    <a:gdLst>
                      <a:gd name="csX0" fmla="*/ 0 w 12717"/>
                      <a:gd name="csY0" fmla="*/ 0 h 101105"/>
                      <a:gd name="csX1" fmla="*/ 0 w 12717"/>
                      <a:gd name="csY1" fmla="*/ 101106 h 101105"/>
                    </a:gdLst>
                    <a:ahLst/>
                    <a:cxnLst>
                      <a:cxn ang="0">
                        <a:pos x="csX0" y="csY0"/>
                      </a:cxn>
                      <a:cxn ang="0">
                        <a:pos x="csX1" y="csY1"/>
                      </a:cxn>
                    </a:cxnLst>
                    <a:rect l="l" t="t" r="r" b="b"/>
                    <a:pathLst>
                      <a:path w="12717" h="101105">
                        <a:moveTo>
                          <a:pt x="0" y="0"/>
                        </a:moveTo>
                        <a:lnTo>
                          <a:pt x="0" y="101106"/>
                        </a:lnTo>
                      </a:path>
                    </a:pathLst>
                  </a:custGeom>
                  <a:ln w="12700" cap="flat">
                    <a:solidFill>
                      <a:srgbClr val="000000"/>
                    </a:solidFill>
                    <a:prstDash val="solid"/>
                    <a:round/>
                  </a:ln>
                </p:spPr>
                <p:txBody>
                  <a:bodyPr/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161616"/>
                      </a:solidFill>
                      <a:effectLst/>
                      <a:uLnTx/>
                      <a:uFillTx/>
                      <a:latin typeface="Poppins"/>
                      <a:ea typeface="+mn-ea"/>
                      <a:cs typeface="+mn-cs"/>
                    </a:endParaRPr>
                  </a:p>
                </p:txBody>
              </p:sp>
              <p:grpSp>
                <p:nvGrpSpPr>
                  <p:cNvPr id="77" name="Graphic 35">
                    <a:extLst>
                      <a:ext uri="{FF2B5EF4-FFF2-40B4-BE49-F238E27FC236}">
                        <a16:creationId xmlns:a16="http://schemas.microsoft.com/office/drawing/2014/main" id="{7941F618-4292-E365-1FA5-FC68F0449FF2}"/>
                      </a:ext>
                    </a:extLst>
                  </p:cNvPr>
                  <p:cNvGrpSpPr/>
                  <p:nvPr/>
                </p:nvGrpSpPr>
                <p:grpSpPr>
                  <a:xfrm>
                    <a:off x="5770594" y="4864041"/>
                    <a:ext cx="5416203" cy="101105"/>
                    <a:chOff x="5770594" y="4864041"/>
                    <a:chExt cx="5416203" cy="101105"/>
                  </a:xfrm>
                </p:grpSpPr>
                <p:sp>
                  <p:nvSpPr>
                    <p:cNvPr id="78" name="Freeform: Shape 77">
                      <a:extLst>
                        <a:ext uri="{FF2B5EF4-FFF2-40B4-BE49-F238E27FC236}">
                          <a16:creationId xmlns:a16="http://schemas.microsoft.com/office/drawing/2014/main" id="{22B470D1-24D7-198C-6E50-5CFA0DAC075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262005" y="4864041"/>
                      <a:ext cx="12717" cy="101105"/>
                    </a:xfrm>
                    <a:custGeom>
                      <a:avLst/>
                      <a:gdLst>
                        <a:gd name="csX0" fmla="*/ 0 w 12717"/>
                        <a:gd name="csY0" fmla="*/ 0 h 101105"/>
                        <a:gd name="csX1" fmla="*/ 0 w 12717"/>
                        <a:gd name="csY1" fmla="*/ 101106 h 101105"/>
                      </a:gdLst>
                      <a:ahLst/>
                      <a:cxnLst>
                        <a:cxn ang="0">
                          <a:pos x="csX0" y="csY0"/>
                        </a:cxn>
                        <a:cxn ang="0">
                          <a:pos x="csX1" y="csY1"/>
                        </a:cxn>
                      </a:cxnLst>
                      <a:rect l="l" t="t" r="r" b="b"/>
                      <a:pathLst>
                        <a:path w="12717" h="101105">
                          <a:moveTo>
                            <a:pt x="0" y="0"/>
                          </a:moveTo>
                          <a:lnTo>
                            <a:pt x="0" y="101106"/>
                          </a:lnTo>
                        </a:path>
                      </a:pathLst>
                    </a:custGeom>
                    <a:ln w="12700" cap="flat">
                      <a:solidFill>
                        <a:srgbClr val="000000"/>
                      </a:solidFill>
                      <a:prstDash val="solid"/>
                      <a:round/>
                    </a:ln>
                  </p:spPr>
                  <p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161616"/>
                        </a:solidFill>
                        <a:effectLst/>
                        <a:uLnTx/>
                        <a:uFillTx/>
                        <a:latin typeface="Poppins"/>
                        <a:ea typeface="+mn-ea"/>
                        <a:cs typeface="+mn-cs"/>
                      </a:endParaRPr>
                    </a:p>
                  </p:txBody>
                </p:sp>
                <p:grpSp>
                  <p:nvGrpSpPr>
                    <p:cNvPr id="79" name="Graphic 35">
                      <a:extLst>
                        <a:ext uri="{FF2B5EF4-FFF2-40B4-BE49-F238E27FC236}">
                          <a16:creationId xmlns:a16="http://schemas.microsoft.com/office/drawing/2014/main" id="{2AE445AD-2E35-2CB5-D98C-527C7AAFCA2D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5770594" y="4864041"/>
                      <a:ext cx="5416203" cy="101105"/>
                      <a:chOff x="5770594" y="4864041"/>
                      <a:chExt cx="5416203" cy="101105"/>
                    </a:xfrm>
                  </p:grpSpPr>
                  <p:sp>
                    <p:nvSpPr>
                      <p:cNvPr id="80" name="Freeform: Shape 79">
                        <a:extLst>
                          <a:ext uri="{FF2B5EF4-FFF2-40B4-BE49-F238E27FC236}">
                            <a16:creationId xmlns:a16="http://schemas.microsoft.com/office/drawing/2014/main" id="{7BBFC1C6-F97E-3FD4-AE06-B4A743682ABA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5770594" y="4864041"/>
                        <a:ext cx="12717" cy="101105"/>
                      </a:xfrm>
                      <a:custGeom>
                        <a:avLst/>
                        <a:gdLst>
                          <a:gd name="csX0" fmla="*/ 0 w 12717"/>
                          <a:gd name="csY0" fmla="*/ 0 h 101105"/>
                          <a:gd name="csX1" fmla="*/ 0 w 12717"/>
                          <a:gd name="csY1" fmla="*/ 101106 h 101105"/>
                        </a:gdLst>
                        <a:ahLst/>
                        <a:cxnLst>
                          <a:cxn ang="0">
                            <a:pos x="csX0" y="csY0"/>
                          </a:cxn>
                          <a:cxn ang="0">
                            <a:pos x="csX1" y="csY1"/>
                          </a:cxn>
                        </a:cxnLst>
                        <a:rect l="l" t="t" r="r" b="b"/>
                        <a:pathLst>
                          <a:path w="12717" h="101105">
                            <a:moveTo>
                              <a:pt x="0" y="0"/>
                            </a:moveTo>
                            <a:lnTo>
                              <a:pt x="0" y="101106"/>
                            </a:lnTo>
                          </a:path>
                        </a:pathLst>
                      </a:custGeom>
                      <a:ln w="12700" cap="flat">
                        <a:solidFill>
                          <a:srgbClr val="000000"/>
                        </a:solidFill>
                        <a:prstDash val="solid"/>
                        <a:round/>
                      </a:ln>
                    </p:spPr>
                    <p:txBody>
                      <a:bodyPr/>
                      <a:lstStyle/>
                      <a:p>
                        <a:pPr marL="0" marR="0" lvl="0" indent="0" algn="l" defTabSz="914400" rtl="0" eaLnBrk="1" fontAlgn="auto" latinLnBrk="0" hangingPunct="1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:endPara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161616"/>
                          </a:solidFill>
                          <a:effectLst/>
                          <a:uLnTx/>
                          <a:uFillTx/>
                          <a:latin typeface="Poppins"/>
                          <a:ea typeface="+mn-ea"/>
                          <a:cs typeface="+mn-cs"/>
                        </a:endParaRPr>
                      </a:p>
                    </p:txBody>
                  </p:sp>
                  <p:grpSp>
                    <p:nvGrpSpPr>
                      <p:cNvPr id="81" name="Graphic 35">
                        <a:extLst>
                          <a:ext uri="{FF2B5EF4-FFF2-40B4-BE49-F238E27FC236}">
                            <a16:creationId xmlns:a16="http://schemas.microsoft.com/office/drawing/2014/main" id="{3E7B62AF-C7C0-8750-B05B-59CE7A29C1BF}"/>
                          </a:ext>
                        </a:extLst>
                      </p:cNvPr>
                      <p:cNvGrpSpPr/>
                      <p:nvPr/>
                    </p:nvGrpSpPr>
                    <p:grpSpPr>
                      <a:xfrm>
                        <a:off x="8725165" y="4864041"/>
                        <a:ext cx="2461633" cy="101105"/>
                        <a:chOff x="8725165" y="4864041"/>
                        <a:chExt cx="2461633" cy="101105"/>
                      </a:xfrm>
                    </p:grpSpPr>
                    <p:sp>
                      <p:nvSpPr>
                        <p:cNvPr id="82" name="Freeform: Shape 81">
                          <a:extLst>
                            <a:ext uri="{FF2B5EF4-FFF2-40B4-BE49-F238E27FC236}">
                              <a16:creationId xmlns:a16="http://schemas.microsoft.com/office/drawing/2014/main" id="{7B40640A-BFC6-DB3A-3437-09A788CE31C9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11186798" y="4864041"/>
                          <a:ext cx="12717" cy="101105"/>
                        </a:xfrm>
                        <a:custGeom>
                          <a:avLst/>
                          <a:gdLst>
                            <a:gd name="csX0" fmla="*/ 0 w 12717"/>
                            <a:gd name="csY0" fmla="*/ 0 h 101105"/>
                            <a:gd name="csX1" fmla="*/ 0 w 12717"/>
                            <a:gd name="csY1" fmla="*/ 101106 h 101105"/>
                          </a:gdLst>
                          <a:ahLst/>
                          <a:cxnLst>
                            <a:cxn ang="0">
                              <a:pos x="csX0" y="csY0"/>
                            </a:cxn>
                            <a:cxn ang="0">
                              <a:pos x="csX1" y="csY1"/>
                            </a:cxn>
                          </a:cxnLst>
                          <a:rect l="l" t="t" r="r" b="b"/>
                          <a:pathLst>
                            <a:path w="12717" h="101105">
                              <a:moveTo>
                                <a:pt x="0" y="0"/>
                              </a:moveTo>
                              <a:lnTo>
                                <a:pt x="0" y="101106"/>
                              </a:lnTo>
                            </a:path>
                          </a:pathLst>
                        </a:custGeom>
                        <a:ln w="12700" cap="flat">
                          <a:solidFill>
                            <a:srgbClr val="000000"/>
                          </a:solidFill>
                          <a:prstDash val="solid"/>
                          <a:round/>
                        </a:ln>
                      </p:spPr>
                      <p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kumimoji="0" lang="en-US" sz="1800" b="0" i="0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161616"/>
                            </a:solidFill>
                            <a:effectLst/>
                            <a:uLnTx/>
                            <a:uFillTx/>
                            <a:latin typeface="Poppins"/>
                            <a:ea typeface="+mn-ea"/>
                            <a:cs typeface="+mn-cs"/>
                          </a:endParaRPr>
                        </a:p>
                      </p:txBody>
                    </p:sp>
                    <p:grpSp>
                      <p:nvGrpSpPr>
                        <p:cNvPr id="83" name="Graphic 35">
                          <a:extLst>
                            <a:ext uri="{FF2B5EF4-FFF2-40B4-BE49-F238E27FC236}">
                              <a16:creationId xmlns:a16="http://schemas.microsoft.com/office/drawing/2014/main" id="{EEAA488F-BB06-48FE-457F-37C518DE96F1}"/>
                            </a:ext>
                          </a:extLst>
                        </p:cNvPr>
                        <p:cNvGrpSpPr/>
                        <p:nvPr/>
                      </p:nvGrpSpPr>
                      <p:grpSpPr>
                        <a:xfrm>
                          <a:off x="8725165" y="4864041"/>
                          <a:ext cx="1968696" cy="101105"/>
                          <a:chOff x="8725165" y="4864041"/>
                          <a:chExt cx="1968696" cy="101105"/>
                        </a:xfrm>
                      </p:grpSpPr>
                      <p:sp>
                        <p:nvSpPr>
                          <p:cNvPr id="84" name="Freeform: Shape 83">
                            <a:extLst>
                              <a:ext uri="{FF2B5EF4-FFF2-40B4-BE49-F238E27FC236}">
                                <a16:creationId xmlns:a16="http://schemas.microsoft.com/office/drawing/2014/main" id="{33E15C83-ED4B-414E-0001-DBCEFAC4AFE0}"/>
                              </a:ext>
                            </a:extLst>
                          </p:cNvPr>
                          <p:cNvSpPr/>
                          <p:nvPr/>
                        </p:nvSpPr>
                        <p:spPr>
                          <a:xfrm>
                            <a:off x="10693861" y="4864041"/>
                            <a:ext cx="12717" cy="101105"/>
                          </a:xfrm>
                          <a:custGeom>
                            <a:avLst/>
                            <a:gdLst>
                              <a:gd name="csX0" fmla="*/ 0 w 12717"/>
                              <a:gd name="csY0" fmla="*/ 0 h 101105"/>
                              <a:gd name="csX1" fmla="*/ 0 w 12717"/>
                              <a:gd name="csY1" fmla="*/ 101106 h 101105"/>
                            </a:gdLst>
                            <a:ahLst/>
                            <a:cxnLst>
                              <a:cxn ang="0">
                                <a:pos x="csX0" y="csY0"/>
                              </a:cxn>
                              <a:cxn ang="0">
                                <a:pos x="csX1" y="csY1"/>
                              </a:cxn>
                            </a:cxnLst>
                            <a:rect l="l" t="t" r="r" b="b"/>
                            <a:pathLst>
                              <a:path w="12717" h="101105">
                                <a:moveTo>
                                  <a:pt x="0" y="0"/>
                                </a:moveTo>
                                <a:lnTo>
                                  <a:pt x="0" y="101106"/>
                                </a:lnTo>
                              </a:path>
                            </a:pathLst>
                          </a:custGeom>
                          <a:ln w="12700" cap="flat">
                            <a:solidFill>
                              <a:srgbClr val="000000"/>
                            </a:solidFill>
                            <a:prstDash val="solid"/>
                            <a:round/>
                          </a:ln>
                        </p:spPr>
                        <p:txBody>
                          <a:bodyPr/>
                          <a:lstStyle/>
                          <a:p>
                            <a:pPr marL="0" marR="0" lvl="0" indent="0" algn="l" defTabSz="914400" rtl="0" eaLnBrk="1" fontAlgn="auto" latinLnBrk="0" hangingPunct="1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Tx/>
                              <a:buSzTx/>
                              <a:buFontTx/>
                              <a:buNone/>
                              <a:tabLst/>
                              <a:defRPr/>
                            </a:pPr>
                            <a:endParaRPr kumimoji="0" lang="en-US" sz="1800" b="0" i="0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161616"/>
                              </a:solidFill>
                              <a:effectLst/>
                              <a:uLnTx/>
                              <a:uFillTx/>
                              <a:latin typeface="Poppins"/>
                              <a:ea typeface="+mn-ea"/>
                              <a:cs typeface="+mn-cs"/>
                            </a:endParaRPr>
                          </a:p>
                        </p:txBody>
                      </p:sp>
                      <p:grpSp>
                        <p:nvGrpSpPr>
                          <p:cNvPr id="85" name="Graphic 35">
                            <a:extLst>
                              <a:ext uri="{FF2B5EF4-FFF2-40B4-BE49-F238E27FC236}">
                                <a16:creationId xmlns:a16="http://schemas.microsoft.com/office/drawing/2014/main" id="{EFB8168A-BFF6-0321-A3EA-FABE5C6517D7}"/>
                              </a:ext>
                            </a:extLst>
                          </p:cNvPr>
                          <p:cNvGrpSpPr/>
                          <p:nvPr/>
                        </p:nvGrpSpPr>
                        <p:grpSpPr>
                          <a:xfrm>
                            <a:off x="8725165" y="4864041"/>
                            <a:ext cx="1477285" cy="101105"/>
                            <a:chOff x="8725165" y="4864041"/>
                            <a:chExt cx="1477285" cy="101105"/>
                          </a:xfrm>
                        </p:grpSpPr>
                        <p:sp>
                          <p:nvSpPr>
                            <p:cNvPr id="86" name="Freeform: Shape 85">
                              <a:extLst>
                                <a:ext uri="{FF2B5EF4-FFF2-40B4-BE49-F238E27FC236}">
                                  <a16:creationId xmlns:a16="http://schemas.microsoft.com/office/drawing/2014/main" id="{FF51E75C-29A7-3AEC-9E9B-630C0E3216F7}"/>
                                </a:ext>
                              </a:extLst>
                            </p:cNvPr>
                            <p:cNvSpPr/>
                            <p:nvPr/>
                          </p:nvSpPr>
                          <p:spPr>
                            <a:xfrm>
                              <a:off x="10202450" y="4864041"/>
                              <a:ext cx="12717" cy="101105"/>
                            </a:xfrm>
                            <a:custGeom>
                              <a:avLst/>
                              <a:gdLst>
                                <a:gd name="csX0" fmla="*/ 0 w 12717"/>
                                <a:gd name="csY0" fmla="*/ 0 h 101105"/>
                                <a:gd name="csX1" fmla="*/ 0 w 12717"/>
                                <a:gd name="csY1" fmla="*/ 101106 h 101105"/>
                              </a:gdLst>
                              <a:ahLst/>
                              <a:cxnLst>
                                <a:cxn ang="0">
                                  <a:pos x="csX0" y="csY0"/>
                                </a:cxn>
                                <a:cxn ang="0">
                                  <a:pos x="csX1" y="csY1"/>
                                </a:cxn>
                              </a:cxnLst>
                              <a:rect l="l" t="t" r="r" b="b"/>
                              <a:pathLst>
                                <a:path w="12717" h="101105">
                                  <a:moveTo>
                                    <a:pt x="0" y="0"/>
                                  </a:moveTo>
                                  <a:lnTo>
                                    <a:pt x="0" y="101106"/>
                                  </a:lnTo>
                                </a:path>
                              </a:pathLst>
                            </a:custGeom>
                            <a:ln w="12700" cap="flat">
                              <a:solidFill>
                                <a:srgbClr val="000000"/>
                              </a:solidFill>
                              <a:prstDash val="solid"/>
                              <a:round/>
                            </a:ln>
                          </p:spPr>
                          <p:txBody>
                            <a:bodyPr/>
                            <a:lstStyle/>
                            <a:p>
                              <a:pPr marL="0" marR="0" lvl="0" indent="0" algn="l" defTabSz="914400" rtl="0" eaLnBrk="1" fontAlgn="auto" latinLnBrk="0" hangingPunct="1">
                                <a:lnSpc>
                                  <a:spcPct val="100000"/>
                                </a:lnSpc>
                                <a:spcBef>
                                  <a:spcPts val="0"/>
                                </a:spcBef>
                                <a:spcAft>
                                  <a:spcPts val="0"/>
                                </a:spcAft>
                                <a:buClrTx/>
                                <a:buSzTx/>
                                <a:buFontTx/>
                                <a:buNone/>
                                <a:tabLst/>
                                <a:defRPr/>
                              </a:pPr>
                              <a:endParaRPr kumimoji="0" lang="en-US" sz="1800" b="0" i="0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srgbClr val="161616"/>
                                </a:solidFill>
                                <a:effectLst/>
                                <a:uLnTx/>
                                <a:uFillTx/>
                                <a:latin typeface="Poppins"/>
                                <a:ea typeface="+mn-ea"/>
                                <a:cs typeface="+mn-cs"/>
                              </a:endParaRPr>
                            </a:p>
                          </p:txBody>
                        </p:sp>
                        <p:grpSp>
                          <p:nvGrpSpPr>
                            <p:cNvPr id="87" name="Graphic 35">
                              <a:extLst>
                                <a:ext uri="{FF2B5EF4-FFF2-40B4-BE49-F238E27FC236}">
                                  <a16:creationId xmlns:a16="http://schemas.microsoft.com/office/drawing/2014/main" id="{EC5AC8DB-E752-3157-E8E2-64D4773E63D8}"/>
                                </a:ext>
                              </a:extLst>
                            </p:cNvPr>
                            <p:cNvGrpSpPr/>
                            <p:nvPr/>
                          </p:nvGrpSpPr>
                          <p:grpSpPr>
                            <a:xfrm>
                              <a:off x="8725165" y="4864041"/>
                              <a:ext cx="984348" cy="101105"/>
                              <a:chOff x="8725165" y="4864041"/>
                              <a:chExt cx="984348" cy="101105"/>
                            </a:xfrm>
                          </p:grpSpPr>
                          <p:sp>
                            <p:nvSpPr>
                              <p:cNvPr id="88" name="Freeform: Shape 87">
                                <a:extLst>
                                  <a:ext uri="{FF2B5EF4-FFF2-40B4-BE49-F238E27FC236}">
                                    <a16:creationId xmlns:a16="http://schemas.microsoft.com/office/drawing/2014/main" id="{1ABF1F6B-1121-75BF-94F5-19A730BF356F}"/>
                                  </a:ext>
                                </a:extLst>
                              </p:cNvPr>
                              <p:cNvSpPr/>
                              <p:nvPr/>
                            </p:nvSpPr>
                            <p:spPr>
                              <a:xfrm>
                                <a:off x="9709513" y="4864041"/>
                                <a:ext cx="12717" cy="101105"/>
                              </a:xfrm>
                              <a:custGeom>
                                <a:avLst/>
                                <a:gdLst>
                                  <a:gd name="csX0" fmla="*/ 0 w 12717"/>
                                  <a:gd name="csY0" fmla="*/ 0 h 101105"/>
                                  <a:gd name="csX1" fmla="*/ 0 w 12717"/>
                                  <a:gd name="csY1" fmla="*/ 101106 h 101105"/>
                                </a:gdLst>
                                <a:ahLst/>
                                <a:cxnLst>
                                  <a:cxn ang="0">
                                    <a:pos x="csX0" y="csY0"/>
                                  </a:cxn>
                                  <a:cxn ang="0">
                                    <a:pos x="csX1" y="csY1"/>
                                  </a:cxn>
                                </a:cxnLst>
                                <a:rect l="l" t="t" r="r" b="b"/>
                                <a:pathLst>
                                  <a:path w="12717" h="101105">
                                    <a:moveTo>
                                      <a:pt x="0" y="0"/>
                                    </a:moveTo>
                                    <a:lnTo>
                                      <a:pt x="0" y="101106"/>
                                    </a:lnTo>
                                  </a:path>
                                </a:pathLst>
                              </a:custGeom>
                              <a:ln w="12700" cap="flat">
                                <a:solidFill>
                                  <a:srgbClr val="000000"/>
                                </a:solidFill>
                                <a:prstDash val="solid"/>
                                <a:round/>
                              </a:ln>
                            </p:spPr>
                            <p:txBody>
                              <a:bodyPr/>
                              <a:lstStyle/>
                              <a:p>
                                <a:pPr marL="0" marR="0" lvl="0" indent="0" algn="l" defTabSz="914400" rtl="0" eaLnBrk="1" fontAlgn="auto" latinLnBrk="0" hangingPunct="1">
                                  <a:lnSpc>
                                    <a:spcPct val="100000"/>
                                  </a:lnSpc>
                                  <a:spcBef>
                                    <a:spcPts val="0"/>
                                  </a:spcBef>
                                  <a:spcAft>
                                    <a:spcPts val="0"/>
                                  </a:spcAft>
                                  <a:buClrTx/>
                                  <a:buSzTx/>
                                  <a:buFontTx/>
                                  <a:buNone/>
                                  <a:tabLst/>
                                  <a:defRPr/>
                                </a:pPr>
                                <a:endParaRPr kumimoji="0" lang="en-US" sz="1800" b="0" i="0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srgbClr val="161616"/>
                                  </a:solidFill>
                                  <a:effectLst/>
                                  <a:uLnTx/>
                                  <a:uFillTx/>
                                  <a:latin typeface="Poppins"/>
                                  <a:ea typeface="+mn-ea"/>
                                  <a:cs typeface="+mn-cs"/>
                                </a:endParaRPr>
                              </a:p>
                            </p:txBody>
                          </p:sp>
                          <p:grpSp>
                            <p:nvGrpSpPr>
                              <p:cNvPr id="89" name="Graphic 35">
                                <a:extLst>
                                  <a:ext uri="{FF2B5EF4-FFF2-40B4-BE49-F238E27FC236}">
                                    <a16:creationId xmlns:a16="http://schemas.microsoft.com/office/drawing/2014/main" id="{9E5D69EF-5F4D-5999-8284-FF0043E69F04}"/>
                                  </a:ext>
                                </a:extLst>
                              </p:cNvPr>
                              <p:cNvGrpSpPr/>
                              <p:nvPr/>
                            </p:nvGrpSpPr>
                            <p:grpSpPr>
                              <a:xfrm>
                                <a:off x="8725165" y="4864041"/>
                                <a:ext cx="491410" cy="101105"/>
                                <a:chOff x="8725165" y="4864041"/>
                                <a:chExt cx="491410" cy="101105"/>
                              </a:xfrm>
                            </p:grpSpPr>
                            <p:sp>
                              <p:nvSpPr>
                                <p:cNvPr id="90" name="Freeform: Shape 89">
                                  <a:extLst>
                                    <a:ext uri="{FF2B5EF4-FFF2-40B4-BE49-F238E27FC236}">
                                      <a16:creationId xmlns:a16="http://schemas.microsoft.com/office/drawing/2014/main" id="{78311F07-C50E-0594-DA5D-AB8F08FDE53A}"/>
                                    </a:ext>
                                  </a:extLst>
                                </p:cNvPr>
                                <p:cNvSpPr/>
                                <p:nvPr/>
                              </p:nvSpPr>
                              <p:spPr>
                                <a:xfrm>
                                  <a:off x="9216576" y="4864041"/>
                                  <a:ext cx="12717" cy="101105"/>
                                </a:xfrm>
                                <a:custGeom>
                                  <a:avLst/>
                                  <a:gdLst>
                                    <a:gd name="csX0" fmla="*/ 0 w 12717"/>
                                    <a:gd name="csY0" fmla="*/ 0 h 101105"/>
                                    <a:gd name="csX1" fmla="*/ 0 w 12717"/>
                                    <a:gd name="csY1" fmla="*/ 101106 h 101105"/>
                                  </a:gdLst>
                                  <a:ahLst/>
                                  <a:cxnLst>
                                    <a:cxn ang="0">
                                      <a:pos x="csX0" y="csY0"/>
                                    </a:cxn>
                                    <a:cxn ang="0">
                                      <a:pos x="csX1" y="csY1"/>
                                    </a:cxn>
                                  </a:cxnLst>
                                  <a:rect l="l" t="t" r="r" b="b"/>
                                  <a:pathLst>
                                    <a:path w="12717" h="101105">
                                      <a:moveTo>
                                        <a:pt x="0" y="0"/>
                                      </a:moveTo>
                                      <a:lnTo>
                                        <a:pt x="0" y="101106"/>
                                      </a:lnTo>
                                    </a:path>
                                  </a:pathLst>
                                </a:custGeom>
                                <a:ln w="12700" cap="flat">
                                  <a:solidFill>
                                    <a:srgbClr val="000000"/>
                                  </a:solidFill>
                                  <a:prstDash val="solid"/>
                                  <a:round/>
                                </a:ln>
                              </p:spPr>
                              <p:txBody>
                                <a:bodyPr/>
                                <a:lstStyle/>
                                <a:p>
                                  <a:pPr marL="0" marR="0" lvl="0" indent="0" algn="l" defTabSz="914400" rtl="0" eaLnBrk="1" fontAlgn="auto" latinLnBrk="0" hangingPunct="1">
                                    <a:lnSpc>
                                      <a:spcPct val="100000"/>
                                    </a:lnSpc>
                                    <a:spcBef>
                                      <a:spcPts val="0"/>
                                    </a:spcBef>
                                    <a:spcAft>
                                      <a:spcPts val="0"/>
                                    </a:spcAft>
                                    <a:buClrTx/>
                                    <a:buSzTx/>
                                    <a:buFontTx/>
                                    <a:buNone/>
                                    <a:tabLst/>
                                    <a:defRPr/>
                                  </a:pPr>
                                  <a:endParaRPr kumimoji="0" lang="en-US" sz="1800" b="0" i="0" u="none" strike="noStrike" kern="1200" cap="none" spc="0" normalizeH="0" baseline="0" noProof="0">
                                    <a:ln>
                                      <a:noFill/>
                                    </a:ln>
                                    <a:solidFill>
                                      <a:srgbClr val="161616"/>
                                    </a:solidFill>
                                    <a:effectLst/>
                                    <a:uLnTx/>
                                    <a:uFillTx/>
                                    <a:latin typeface="Poppins"/>
                                    <a:ea typeface="+mn-ea"/>
                                    <a:cs typeface="+mn-cs"/>
                                  </a:endParaRPr>
                                </a:p>
                              </p:txBody>
                            </p:sp>
                            <p:sp>
                              <p:nvSpPr>
                                <p:cNvPr id="91" name="Freeform: Shape 90">
                                  <a:extLst>
                                    <a:ext uri="{FF2B5EF4-FFF2-40B4-BE49-F238E27FC236}">
                                      <a16:creationId xmlns:a16="http://schemas.microsoft.com/office/drawing/2014/main" id="{F8EA6D84-B1A6-A247-14A1-558018723D65}"/>
                                    </a:ext>
                                  </a:extLst>
                                </p:cNvPr>
                                <p:cNvSpPr/>
                                <p:nvPr/>
                              </p:nvSpPr>
                              <p:spPr>
                                <a:xfrm>
                                  <a:off x="8725165" y="4864041"/>
                                  <a:ext cx="12717" cy="101105"/>
                                </a:xfrm>
                                <a:custGeom>
                                  <a:avLst/>
                                  <a:gdLst>
                                    <a:gd name="csX0" fmla="*/ 0 w 12717"/>
                                    <a:gd name="csY0" fmla="*/ 0 h 101105"/>
                                    <a:gd name="csX1" fmla="*/ 0 w 12717"/>
                                    <a:gd name="csY1" fmla="*/ 101106 h 101105"/>
                                  </a:gdLst>
                                  <a:ahLst/>
                                  <a:cxnLst>
                                    <a:cxn ang="0">
                                      <a:pos x="csX0" y="csY0"/>
                                    </a:cxn>
                                    <a:cxn ang="0">
                                      <a:pos x="csX1" y="csY1"/>
                                    </a:cxn>
                                  </a:cxnLst>
                                  <a:rect l="l" t="t" r="r" b="b"/>
                                  <a:pathLst>
                                    <a:path w="12717" h="101105">
                                      <a:moveTo>
                                        <a:pt x="0" y="0"/>
                                      </a:moveTo>
                                      <a:lnTo>
                                        <a:pt x="0" y="101106"/>
                                      </a:lnTo>
                                    </a:path>
                                  </a:pathLst>
                                </a:custGeom>
                                <a:ln w="12700" cap="flat">
                                  <a:solidFill>
                                    <a:srgbClr val="000000"/>
                                  </a:solidFill>
                                  <a:prstDash val="solid"/>
                                  <a:round/>
                                </a:ln>
                              </p:spPr>
                              <p:txBody>
                                <a:bodyPr/>
                                <a:lstStyle/>
                                <a:p>
                                  <a:pPr marL="0" marR="0" lvl="0" indent="0" algn="l" defTabSz="914400" rtl="0" eaLnBrk="1" fontAlgn="auto" latinLnBrk="0" hangingPunct="1">
                                    <a:lnSpc>
                                      <a:spcPct val="100000"/>
                                    </a:lnSpc>
                                    <a:spcBef>
                                      <a:spcPts val="0"/>
                                    </a:spcBef>
                                    <a:spcAft>
                                      <a:spcPts val="0"/>
                                    </a:spcAft>
                                    <a:buClrTx/>
                                    <a:buSzTx/>
                                    <a:buFontTx/>
                                    <a:buNone/>
                                    <a:tabLst/>
                                    <a:defRPr/>
                                  </a:pPr>
                                  <a:endParaRPr kumimoji="0" lang="en-US" sz="1800" b="0" i="0" u="none" strike="noStrike" kern="1200" cap="none" spc="0" normalizeH="0" baseline="0" noProof="0">
                                    <a:ln>
                                      <a:noFill/>
                                    </a:ln>
                                    <a:solidFill>
                                      <a:srgbClr val="161616"/>
                                    </a:solidFill>
                                    <a:effectLst/>
                                    <a:uLnTx/>
                                    <a:uFillTx/>
                                    <a:latin typeface="Poppins"/>
                                    <a:ea typeface="+mn-ea"/>
                                    <a:cs typeface="+mn-cs"/>
                                  </a:endParaRPr>
                                </a:p>
                              </p:txBody>
                            </p:sp>
                          </p:grpSp>
                        </p:grpSp>
                      </p:grpSp>
                    </p:grpSp>
                  </p:grpSp>
                </p:grpSp>
              </p:grpSp>
            </p:grpSp>
          </p:grpSp>
        </p:grpSp>
      </p:grpSp>
      <p:sp>
        <p:nvSpPr>
          <p:cNvPr id="39" name="TextBox 38">
            <a:extLst>
              <a:ext uri="{FF2B5EF4-FFF2-40B4-BE49-F238E27FC236}">
                <a16:creationId xmlns:a16="http://schemas.microsoft.com/office/drawing/2014/main" id="{7AD9F1FD-1A80-D33F-451F-705178BE8F11}"/>
              </a:ext>
            </a:extLst>
          </p:cNvPr>
          <p:cNvSpPr txBox="1"/>
          <p:nvPr/>
        </p:nvSpPr>
        <p:spPr bwMode="auto">
          <a:xfrm>
            <a:off x="5098035" y="3799902"/>
            <a:ext cx="399468" cy="457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/>
                <a:ea typeface="+mn-ea"/>
                <a:cs typeface="Arial" panose="020B0604020202020204" pitchFamily="34" charset="0"/>
              </a:rPr>
              <a:t>20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5F6A955-62AA-5F45-ECC2-C52F1AC01F16}"/>
              </a:ext>
            </a:extLst>
          </p:cNvPr>
          <p:cNvSpPr txBox="1"/>
          <p:nvPr/>
        </p:nvSpPr>
        <p:spPr bwMode="auto">
          <a:xfrm>
            <a:off x="5088417" y="2857036"/>
            <a:ext cx="409086" cy="457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/>
                <a:ea typeface="+mn-ea"/>
                <a:cs typeface="Arial" panose="020B0604020202020204" pitchFamily="34" charset="0"/>
              </a:rPr>
              <a:t>40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E0DB1011-8526-05FE-F60E-BB4E464BD10B}"/>
              </a:ext>
            </a:extLst>
          </p:cNvPr>
          <p:cNvSpPr txBox="1"/>
          <p:nvPr/>
        </p:nvSpPr>
        <p:spPr bwMode="auto">
          <a:xfrm>
            <a:off x="5086813" y="1893371"/>
            <a:ext cx="410690" cy="457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/>
                <a:ea typeface="+mn-ea"/>
                <a:cs typeface="Arial" panose="020B0604020202020204" pitchFamily="34" charset="0"/>
              </a:rPr>
              <a:t>60</a:t>
            </a: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FB0B4154-59EF-F758-1458-39B380385B8B}"/>
              </a:ext>
            </a:extLst>
          </p:cNvPr>
          <p:cNvSpPr/>
          <p:nvPr/>
        </p:nvSpPr>
        <p:spPr bwMode="auto">
          <a:xfrm>
            <a:off x="5683995" y="4444587"/>
            <a:ext cx="186623" cy="464578"/>
          </a:xfrm>
          <a:prstGeom prst="rect">
            <a:avLst/>
          </a:prstGeom>
          <a:solidFill>
            <a:schemeClr val="accent1"/>
          </a:solidFill>
          <a:ln w="0">
            <a:noFill/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/>
              <a:ea typeface="+mn-ea"/>
              <a:cs typeface="Arial" panose="020B0604020202020204" pitchFamily="34" charset="0"/>
            </a:endParaRPr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132DF979-254B-393B-1D4B-91D7F789CAA3}"/>
              </a:ext>
            </a:extLst>
          </p:cNvPr>
          <p:cNvSpPr/>
          <p:nvPr/>
        </p:nvSpPr>
        <p:spPr bwMode="auto">
          <a:xfrm>
            <a:off x="6171777" y="4093068"/>
            <a:ext cx="186623" cy="812330"/>
          </a:xfrm>
          <a:prstGeom prst="rect">
            <a:avLst/>
          </a:prstGeom>
          <a:solidFill>
            <a:schemeClr val="accent1"/>
          </a:solidFill>
          <a:ln w="0">
            <a:noFill/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/>
              <a:ea typeface="+mn-ea"/>
              <a:cs typeface="Arial" panose="020B0604020202020204" pitchFamily="34" charset="0"/>
            </a:endParaRPr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090A6520-6A2B-7070-7772-6B48526317BF}"/>
              </a:ext>
            </a:extLst>
          </p:cNvPr>
          <p:cNvSpPr/>
          <p:nvPr/>
        </p:nvSpPr>
        <p:spPr bwMode="auto">
          <a:xfrm>
            <a:off x="6664514" y="3649503"/>
            <a:ext cx="186623" cy="1261383"/>
          </a:xfrm>
          <a:prstGeom prst="rect">
            <a:avLst/>
          </a:prstGeom>
          <a:solidFill>
            <a:schemeClr val="accent1"/>
          </a:solidFill>
          <a:ln w="0">
            <a:noFill/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/>
              <a:ea typeface="+mn-ea"/>
              <a:cs typeface="Arial" panose="020B0604020202020204" pitchFamily="34" charset="0"/>
            </a:endParaRP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D41C2EA4-5128-F60D-9C3A-24D8E2D7FE93}"/>
              </a:ext>
            </a:extLst>
          </p:cNvPr>
          <p:cNvSpPr/>
          <p:nvPr/>
        </p:nvSpPr>
        <p:spPr bwMode="auto">
          <a:xfrm>
            <a:off x="7152296" y="3344563"/>
            <a:ext cx="186623" cy="1571737"/>
          </a:xfrm>
          <a:prstGeom prst="rect">
            <a:avLst/>
          </a:prstGeom>
          <a:solidFill>
            <a:schemeClr val="accent1"/>
          </a:solidFill>
          <a:ln w="0">
            <a:noFill/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/>
              <a:ea typeface="+mn-ea"/>
              <a:cs typeface="Arial" panose="020B0604020202020204" pitchFamily="34" charset="0"/>
            </a:endParaRPr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C95EF7BD-B97D-53A0-DE19-316E9B34A450}"/>
              </a:ext>
            </a:extLst>
          </p:cNvPr>
          <p:cNvSpPr/>
          <p:nvPr/>
        </p:nvSpPr>
        <p:spPr bwMode="auto">
          <a:xfrm>
            <a:off x="7645644" y="3390071"/>
            <a:ext cx="186623" cy="1520034"/>
          </a:xfrm>
          <a:prstGeom prst="rect">
            <a:avLst/>
          </a:prstGeom>
          <a:solidFill>
            <a:schemeClr val="accent1"/>
          </a:solidFill>
          <a:ln w="0">
            <a:noFill/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/>
              <a:ea typeface="+mn-ea"/>
              <a:cs typeface="Arial" panose="020B0604020202020204" pitchFamily="34" charset="0"/>
            </a:endParaRPr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id="{66390CEF-B7E0-620D-FCEB-26B9E4BF735E}"/>
              </a:ext>
            </a:extLst>
          </p:cNvPr>
          <p:cNvSpPr/>
          <p:nvPr/>
        </p:nvSpPr>
        <p:spPr bwMode="auto">
          <a:xfrm>
            <a:off x="8133426" y="3443015"/>
            <a:ext cx="186623" cy="1466150"/>
          </a:xfrm>
          <a:prstGeom prst="rect">
            <a:avLst/>
          </a:prstGeom>
          <a:solidFill>
            <a:schemeClr val="accent1"/>
          </a:solidFill>
          <a:ln w="0">
            <a:noFill/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/>
              <a:ea typeface="+mn-ea"/>
              <a:cs typeface="Arial" panose="020B0604020202020204" pitchFamily="34" charset="0"/>
            </a:endParaRPr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BE51FDB5-03F5-BFAC-95F6-4D3471711C8E}"/>
              </a:ext>
            </a:extLst>
          </p:cNvPr>
          <p:cNvSpPr/>
          <p:nvPr/>
        </p:nvSpPr>
        <p:spPr bwMode="auto">
          <a:xfrm>
            <a:off x="8631877" y="4663093"/>
            <a:ext cx="186623" cy="244361"/>
          </a:xfrm>
          <a:prstGeom prst="rect">
            <a:avLst/>
          </a:prstGeom>
          <a:solidFill>
            <a:schemeClr val="accent6"/>
          </a:solidFill>
          <a:ln w="0">
            <a:noFill/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/>
              <a:ea typeface="+mn-ea"/>
              <a:cs typeface="Arial" panose="020B0604020202020204" pitchFamily="34" charset="0"/>
            </a:endParaRPr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54A0352A-39AD-1DD2-1DAF-9A026E04EAF5}"/>
              </a:ext>
            </a:extLst>
          </p:cNvPr>
          <p:cNvSpPr/>
          <p:nvPr/>
        </p:nvSpPr>
        <p:spPr bwMode="auto">
          <a:xfrm>
            <a:off x="9119659" y="4602516"/>
            <a:ext cx="186623" cy="310811"/>
          </a:xfrm>
          <a:prstGeom prst="rect">
            <a:avLst/>
          </a:prstGeom>
          <a:solidFill>
            <a:schemeClr val="accent6"/>
          </a:solidFill>
          <a:ln w="0">
            <a:noFill/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/>
              <a:ea typeface="+mn-ea"/>
              <a:cs typeface="Arial" panose="020B0604020202020204" pitchFamily="34" charset="0"/>
            </a:endParaRPr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06D7324C-E098-C7D1-D478-2CB6444393C6}"/>
              </a:ext>
            </a:extLst>
          </p:cNvPr>
          <p:cNvSpPr/>
          <p:nvPr/>
        </p:nvSpPr>
        <p:spPr bwMode="auto">
          <a:xfrm>
            <a:off x="9612396" y="4444586"/>
            <a:ext cx="186623" cy="468741"/>
          </a:xfrm>
          <a:prstGeom prst="rect">
            <a:avLst/>
          </a:prstGeom>
          <a:solidFill>
            <a:schemeClr val="accent6"/>
          </a:solidFill>
          <a:ln w="0">
            <a:noFill/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/>
              <a:ea typeface="+mn-ea"/>
              <a:cs typeface="Arial" panose="020B0604020202020204" pitchFamily="34" charset="0"/>
            </a:endParaRPr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484549BF-6320-F2A2-DC70-F0CDA0643651}"/>
              </a:ext>
            </a:extLst>
          </p:cNvPr>
          <p:cNvSpPr/>
          <p:nvPr/>
        </p:nvSpPr>
        <p:spPr bwMode="auto">
          <a:xfrm>
            <a:off x="10100178" y="4317345"/>
            <a:ext cx="186623" cy="598956"/>
          </a:xfrm>
          <a:prstGeom prst="rect">
            <a:avLst/>
          </a:prstGeom>
          <a:solidFill>
            <a:schemeClr val="accent6"/>
          </a:solidFill>
          <a:ln w="0">
            <a:noFill/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/>
              <a:ea typeface="+mn-ea"/>
              <a:cs typeface="Arial" panose="020B0604020202020204" pitchFamily="34" charset="0"/>
            </a:endParaRPr>
          </a:p>
        </p:txBody>
      </p:sp>
      <p:sp>
        <p:nvSpPr>
          <p:cNvPr id="68" name="Rectangle 67">
            <a:extLst>
              <a:ext uri="{FF2B5EF4-FFF2-40B4-BE49-F238E27FC236}">
                <a16:creationId xmlns:a16="http://schemas.microsoft.com/office/drawing/2014/main" id="{E92BE24A-B0B2-46DA-A1D6-A12A03AC791D}"/>
              </a:ext>
            </a:extLst>
          </p:cNvPr>
          <p:cNvSpPr/>
          <p:nvPr/>
        </p:nvSpPr>
        <p:spPr bwMode="auto">
          <a:xfrm>
            <a:off x="10593526" y="4176648"/>
            <a:ext cx="186623" cy="736679"/>
          </a:xfrm>
          <a:prstGeom prst="rect">
            <a:avLst/>
          </a:prstGeom>
          <a:solidFill>
            <a:schemeClr val="accent6"/>
          </a:solidFill>
          <a:ln w="0">
            <a:noFill/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/>
              <a:ea typeface="+mn-ea"/>
              <a:cs typeface="Arial" panose="020B0604020202020204" pitchFamily="34" charset="0"/>
            </a:endParaRPr>
          </a:p>
        </p:txBody>
      </p:sp>
      <p:sp>
        <p:nvSpPr>
          <p:cNvPr id="69" name="Rectangle 68">
            <a:extLst>
              <a:ext uri="{FF2B5EF4-FFF2-40B4-BE49-F238E27FC236}">
                <a16:creationId xmlns:a16="http://schemas.microsoft.com/office/drawing/2014/main" id="{BE39E5BA-E472-3E50-B715-98F6D5A534E0}"/>
              </a:ext>
            </a:extLst>
          </p:cNvPr>
          <p:cNvSpPr/>
          <p:nvPr/>
        </p:nvSpPr>
        <p:spPr bwMode="auto">
          <a:xfrm>
            <a:off x="11081308" y="3898733"/>
            <a:ext cx="186623" cy="1014594"/>
          </a:xfrm>
          <a:prstGeom prst="rect">
            <a:avLst/>
          </a:prstGeom>
          <a:solidFill>
            <a:schemeClr val="accent6"/>
          </a:solidFill>
          <a:ln w="0">
            <a:noFill/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/>
              <a:ea typeface="+mn-ea"/>
              <a:cs typeface="Arial" panose="020B0604020202020204" pitchFamily="34" charset="0"/>
            </a:endParaRPr>
          </a:p>
        </p:txBody>
      </p:sp>
      <p:cxnSp>
        <p:nvCxnSpPr>
          <p:cNvPr id="72" name="Straight Connector 71">
            <a:extLst>
              <a:ext uri="{FF2B5EF4-FFF2-40B4-BE49-F238E27FC236}">
                <a16:creationId xmlns:a16="http://schemas.microsoft.com/office/drawing/2014/main" id="{92D45238-2349-E2E1-7668-1F8D58B11604}"/>
              </a:ext>
            </a:extLst>
          </p:cNvPr>
          <p:cNvCxnSpPr>
            <a:cxnSpLocks/>
          </p:cNvCxnSpPr>
          <p:nvPr/>
        </p:nvCxnSpPr>
        <p:spPr bwMode="auto">
          <a:xfrm>
            <a:off x="5537376" y="3751374"/>
            <a:ext cx="5918673" cy="0"/>
          </a:xfrm>
          <a:prstGeom prst="line">
            <a:avLst/>
          </a:prstGeom>
          <a:noFill/>
          <a:ln w="19050" cap="flat" cmpd="sng" algn="ctr">
            <a:solidFill>
              <a:schemeClr val="bg1">
                <a:lumMod val="50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sp>
        <p:nvSpPr>
          <p:cNvPr id="74" name="Arrow: Down 73">
            <a:extLst>
              <a:ext uri="{FF2B5EF4-FFF2-40B4-BE49-F238E27FC236}">
                <a16:creationId xmlns:a16="http://schemas.microsoft.com/office/drawing/2014/main" id="{C8C8AA0E-36A0-E88F-3CA5-C974107A3D4F}"/>
              </a:ext>
            </a:extLst>
          </p:cNvPr>
          <p:cNvSpPr/>
          <p:nvPr/>
        </p:nvSpPr>
        <p:spPr bwMode="auto">
          <a:xfrm>
            <a:off x="7129596" y="3045224"/>
            <a:ext cx="231533" cy="252815"/>
          </a:xfrm>
          <a:prstGeom prst="downArrow">
            <a:avLst/>
          </a:prstGeom>
          <a:solidFill>
            <a:schemeClr val="accent2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/>
              <a:ea typeface="+mn-ea"/>
              <a:cs typeface="Arial" panose="020B0604020202020204" pitchFamily="34" charset="0"/>
            </a:endParaRPr>
          </a:p>
        </p:txBody>
      </p:sp>
      <p:sp>
        <p:nvSpPr>
          <p:cNvPr id="75" name="Arrow: Down 74">
            <a:extLst>
              <a:ext uri="{FF2B5EF4-FFF2-40B4-BE49-F238E27FC236}">
                <a16:creationId xmlns:a16="http://schemas.microsoft.com/office/drawing/2014/main" id="{F7EC9CCA-86BD-B130-2592-B9466445A438}"/>
              </a:ext>
            </a:extLst>
          </p:cNvPr>
          <p:cNvSpPr/>
          <p:nvPr/>
        </p:nvSpPr>
        <p:spPr bwMode="auto">
          <a:xfrm>
            <a:off x="9700854" y="3464678"/>
            <a:ext cx="231533" cy="252815"/>
          </a:xfrm>
          <a:prstGeom prst="downArrow">
            <a:avLst/>
          </a:prstGeom>
          <a:solidFill>
            <a:schemeClr val="accent4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/>
              <a:ea typeface="+mn-ea"/>
              <a:cs typeface="Arial" panose="020B0604020202020204" pitchFamily="34" charset="0"/>
            </a:endParaRPr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E7B4029C-1F32-97C9-3063-7B94C05FDAEE}"/>
              </a:ext>
            </a:extLst>
          </p:cNvPr>
          <p:cNvSpPr txBox="1"/>
          <p:nvPr/>
        </p:nvSpPr>
        <p:spPr bwMode="auto">
          <a:xfrm>
            <a:off x="8805289" y="2231988"/>
            <a:ext cx="2076425" cy="1099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6466"/>
                </a:solidFill>
                <a:effectLst/>
                <a:uLnTx/>
                <a:uFillTx/>
                <a:latin typeface="Poppins"/>
                <a:ea typeface="+mn-ea"/>
                <a:cs typeface="Arial" panose="020B0604020202020204" pitchFamily="34" charset="0"/>
              </a:rPr>
              <a:t>IPD rate for all adults aged ≥65 yr (24/100,000)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8D149566-AE34-046E-B786-9BDA390D7B60}"/>
              </a:ext>
            </a:extLst>
          </p:cNvPr>
          <p:cNvSpPr txBox="1"/>
          <p:nvPr/>
        </p:nvSpPr>
        <p:spPr bwMode="auto">
          <a:xfrm>
            <a:off x="6782287" y="2645966"/>
            <a:ext cx="926149" cy="4121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Arial" panose="020B0604020202020204" pitchFamily="34" charset="0"/>
              </a:rPr>
              <a:t>Peak</a:t>
            </a:r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BC1FF80E-ED72-4F6F-5F21-F29CC940AB98}"/>
              </a:ext>
            </a:extLst>
          </p:cNvPr>
          <p:cNvSpPr/>
          <p:nvPr/>
        </p:nvSpPr>
        <p:spPr>
          <a:xfrm>
            <a:off x="5529467" y="2039111"/>
            <a:ext cx="5895405" cy="2872253"/>
          </a:xfrm>
          <a:custGeom>
            <a:avLst/>
            <a:gdLst>
              <a:gd name="csX0" fmla="*/ 5895406 w 5895405"/>
              <a:gd name="csY0" fmla="*/ 3204854 h 3204853"/>
              <a:gd name="csX1" fmla="*/ 0 w 5895405"/>
              <a:gd name="csY1" fmla="*/ 3204854 h 3204853"/>
              <a:gd name="csX2" fmla="*/ 0 w 5895405"/>
              <a:gd name="csY2" fmla="*/ 0 h 3204853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</a:cxnLst>
            <a:rect l="l" t="t" r="r" b="b"/>
            <a:pathLst>
              <a:path w="5895405" h="3204853">
                <a:moveTo>
                  <a:pt x="5895406" y="3204854"/>
                </a:moveTo>
                <a:lnTo>
                  <a:pt x="0" y="3204854"/>
                </a:lnTo>
                <a:lnTo>
                  <a:pt x="0" y="0"/>
                </a:lnTo>
              </a:path>
            </a:pathLst>
          </a:custGeom>
          <a:noFill/>
          <a:ln w="12700" cap="flat">
            <a:solidFill>
              <a:srgbClr val="000000"/>
            </a:solidFill>
            <a:prstDash val="solid"/>
            <a:miter/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Poppins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2919171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A1FC39-B092-80CE-63ED-4B66E40CB5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CE1554-72AB-FC6B-E13F-BC963E2CD7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If Unvaccinated, Pneumococcal Vaccination Is Recommended for…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F3A353B-B455-54E0-30F3-0F99B33F0449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noFill/>
        </p:spPr>
        <p:txBody>
          <a:bodyPr/>
          <a:lstStyle/>
          <a:p>
            <a:pPr algn="ctr"/>
            <a:r>
              <a:rPr lang="en-US"/>
              <a:t>Kobayashi. MMWR. 2025;74:1.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17395B0-9439-07C4-B5A3-68F0CCA475E9}"/>
              </a:ext>
            </a:extLst>
          </p:cNvPr>
          <p:cNvSpPr txBox="1"/>
          <p:nvPr/>
        </p:nvSpPr>
        <p:spPr>
          <a:xfrm>
            <a:off x="154324" y="1282918"/>
            <a:ext cx="10340174" cy="52322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…All Adults </a:t>
            </a: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solidFill>
                  <a:srgbClr val="E04507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≥50 Yr of Age:</a:t>
            </a: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 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052035EB-B18F-83A0-2450-6CD69118782E}"/>
              </a:ext>
            </a:extLst>
          </p:cNvPr>
          <p:cNvSpPr/>
          <p:nvPr/>
        </p:nvSpPr>
        <p:spPr>
          <a:xfrm>
            <a:off x="689440" y="2222500"/>
            <a:ext cx="3204900" cy="906483"/>
          </a:xfrm>
          <a:prstGeom prst="roundRect">
            <a:avLst/>
          </a:prstGeom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44547" tIns="144547" rIns="144547" bIns="144547" numCol="1" spcCol="1270" anchor="ctr" anchorCtr="0">
            <a:noAutofit/>
          </a:bodyPr>
          <a:lstStyle/>
          <a:p>
            <a:pPr marL="0" marR="0" lvl="0" indent="0" algn="ctr" defTabSz="12446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PCV15 + </a:t>
            </a:r>
          </a:p>
          <a:p>
            <a:pPr marL="0" marR="0" lvl="0" indent="0" algn="l" defTabSz="12446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PPSV23 ≥1 yr after </a:t>
            </a:r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8C79B6F7-A88B-D1F9-F661-13A7A13053A8}"/>
              </a:ext>
            </a:extLst>
          </p:cNvPr>
          <p:cNvSpPr/>
          <p:nvPr/>
        </p:nvSpPr>
        <p:spPr>
          <a:xfrm>
            <a:off x="616715" y="3193998"/>
            <a:ext cx="3368143" cy="1412775"/>
          </a:xfrm>
          <a:custGeom>
            <a:avLst/>
            <a:gdLst>
              <a:gd name="csX0" fmla="*/ 0 w 5623822"/>
              <a:gd name="csY0" fmla="*/ 0 h 1412775"/>
              <a:gd name="csX1" fmla="*/ 5623822 w 5623822"/>
              <a:gd name="csY1" fmla="*/ 0 h 1412775"/>
              <a:gd name="csX2" fmla="*/ 5623822 w 5623822"/>
              <a:gd name="csY2" fmla="*/ 1412775 h 1412775"/>
              <a:gd name="csX3" fmla="*/ 0 w 5623822"/>
              <a:gd name="csY3" fmla="*/ 1412775 h 1412775"/>
              <a:gd name="csX4" fmla="*/ 0 w 5623822"/>
              <a:gd name="csY4" fmla="*/ 0 h 1412775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</a:cxnLst>
            <a:rect l="l" t="t" r="r" b="b"/>
            <a:pathLst>
              <a:path w="5623822" h="1412775">
                <a:moveTo>
                  <a:pt x="0" y="0"/>
                </a:moveTo>
                <a:lnTo>
                  <a:pt x="5623822" y="0"/>
                </a:lnTo>
                <a:lnTo>
                  <a:pt x="5623822" y="1412775"/>
                </a:lnTo>
                <a:lnTo>
                  <a:pt x="0" y="1412775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78556" tIns="33020" rIns="184912" bIns="33020" numCol="1" spcCol="1270" anchor="t" anchorCtr="0">
            <a:noAutofit/>
          </a:bodyPr>
          <a:lstStyle/>
          <a:p>
            <a:pPr marL="228600" marR="0" lvl="1" indent="-228600" algn="l" defTabSz="11557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2000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sz="2200" b="0" i="0" u="none" strike="noStrike" kern="1200" cap="none" spc="0" normalizeH="0" baseline="0" noProof="0">
                <a:ln>
                  <a:noFill/>
                </a:ln>
                <a:solidFill>
                  <a:srgbClr val="161616">
                    <a:hueOff val="0"/>
                    <a:satOff val="0"/>
                    <a:lumOff val="0"/>
                    <a:alphaOff val="0"/>
                  </a:srgbClr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If PPSV23 is not available, PCV20 or PCV21 can be administered</a:t>
            </a: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60100B4C-7A21-C8D6-ED76-2906711A0BD4}"/>
              </a:ext>
            </a:extLst>
          </p:cNvPr>
          <p:cNvSpPr/>
          <p:nvPr/>
        </p:nvSpPr>
        <p:spPr>
          <a:xfrm>
            <a:off x="4633498" y="2187690"/>
            <a:ext cx="3050073" cy="906483"/>
          </a:xfrm>
          <a:prstGeom prst="roundRect">
            <a:avLst/>
          </a:prstGeom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44547" tIns="144547" rIns="144547" bIns="144547" numCol="1" spcCol="1270" anchor="ctr" anchorCtr="0">
            <a:noAutofit/>
          </a:bodyPr>
          <a:lstStyle/>
          <a:p>
            <a:pPr marL="0" marR="0" lvl="0" indent="0" algn="ctr" defTabSz="12446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PCV20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5BD53C28-AF0C-1028-CDEE-571566E5E384}"/>
              </a:ext>
            </a:extLst>
          </p:cNvPr>
          <p:cNvSpPr/>
          <p:nvPr/>
        </p:nvSpPr>
        <p:spPr>
          <a:xfrm>
            <a:off x="8362957" y="2215113"/>
            <a:ext cx="3050073" cy="906483"/>
          </a:xfrm>
          <a:prstGeom prst="roundRect">
            <a:avLst/>
          </a:prstGeom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44547" tIns="144547" rIns="144547" bIns="144547" numCol="1" spcCol="1270" anchor="ctr" anchorCtr="0">
            <a:noAutofit/>
          </a:bodyPr>
          <a:lstStyle/>
          <a:p>
            <a:pPr marL="0" marR="0" lvl="0" indent="0" algn="ctr" defTabSz="12446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PCV21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3583299-3CFD-BCDF-1FCB-1796292611ED}"/>
              </a:ext>
            </a:extLst>
          </p:cNvPr>
          <p:cNvSpPr txBox="1"/>
          <p:nvPr/>
        </p:nvSpPr>
        <p:spPr>
          <a:xfrm>
            <a:off x="4009276" y="2477420"/>
            <a:ext cx="509286" cy="327025"/>
          </a:xfrm>
          <a:prstGeom prst="rect">
            <a:avLst/>
          </a:prstGeom>
          <a:ln>
            <a:noFill/>
          </a:ln>
        </p:spPr>
        <p:txBody>
          <a:bodyPr vert="horz" wrap="none" lIns="0" tIns="0" rIns="0" bIns="0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600" b="1" i="1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OR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0FE1A1AB-1730-4902-9D50-0CE1D2F10C1A}"/>
              </a:ext>
            </a:extLst>
          </p:cNvPr>
          <p:cNvSpPr txBox="1"/>
          <p:nvPr/>
        </p:nvSpPr>
        <p:spPr>
          <a:xfrm>
            <a:off x="7748360" y="2504843"/>
            <a:ext cx="509286" cy="327025"/>
          </a:xfrm>
          <a:prstGeom prst="rect">
            <a:avLst/>
          </a:prstGeom>
          <a:ln>
            <a:noFill/>
          </a:ln>
        </p:spPr>
        <p:txBody>
          <a:bodyPr vert="horz" wrap="none" lIns="0" tIns="0" rIns="0" bIns="0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600" b="1" i="1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OR</a:t>
            </a:r>
          </a:p>
        </p:txBody>
      </p:sp>
    </p:spTree>
    <p:extLst>
      <p:ext uri="{BB962C8B-B14F-4D97-AF65-F5344CB8AC3E}">
        <p14:creationId xmlns:p14="http://schemas.microsoft.com/office/powerpoint/2010/main" val="309476923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8F12AE-B88C-1646-BDA6-0977B3C064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21C353-16E0-0F8B-BAF5-91FEB4669E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775" y="530621"/>
            <a:ext cx="11739563" cy="502445"/>
          </a:xfrm>
        </p:spPr>
        <p:txBody>
          <a:bodyPr/>
          <a:lstStyle/>
          <a:p>
            <a:r>
              <a:rPr lang="en-US"/>
              <a:t>If Unvaccinated, Pneumococcal Vaccination Is Recommended for…</a:t>
            </a:r>
          </a:p>
        </p:txBody>
      </p:sp>
      <p:sp>
        <p:nvSpPr>
          <p:cNvPr id="16" name="Content Placeholder 15">
            <a:extLst>
              <a:ext uri="{FF2B5EF4-FFF2-40B4-BE49-F238E27FC236}">
                <a16:creationId xmlns:a16="http://schemas.microsoft.com/office/drawing/2014/main" id="{6656B6B3-DA94-F890-D6B8-F2423C15EA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0703" y="1335023"/>
            <a:ext cx="11740260" cy="4754880"/>
          </a:xfrm>
        </p:spPr>
        <p:txBody>
          <a:bodyPr/>
          <a:lstStyle/>
          <a:p>
            <a:pPr marL="0" lvl="0" indent="0">
              <a:buNone/>
            </a:pPr>
            <a:r>
              <a:rPr lang="en-US" sz="2800" b="1">
                <a:sym typeface="Arial"/>
              </a:rPr>
              <a:t>…People 19-49 Yr of Age With </a:t>
            </a:r>
            <a:r>
              <a:rPr lang="en-US" sz="2800" b="1">
                <a:solidFill>
                  <a:schemeClr val="accent1"/>
                </a:solidFill>
                <a:sym typeface="Arial"/>
              </a:rPr>
              <a:t>Risk Factors</a:t>
            </a:r>
            <a:r>
              <a:rPr lang="en-US" sz="2800">
                <a:solidFill>
                  <a:schemeClr val="accent1"/>
                </a:solidFill>
                <a:sym typeface="Arial"/>
              </a:rPr>
              <a:t>:</a:t>
            </a:r>
          </a:p>
          <a:p>
            <a:pPr marL="342900" lvl="2" indent="-342900">
              <a:buSzPct val="75000"/>
              <a:buBlip>
                <a:blip r:embed="rId3">
                  <a:extLst>
                    <a:ext uri="{96DAC541-7B7A-43D3-8B79-37D633B846F1}">
                      <asvg:svgBlip xmlns:asvg="http://schemas.microsoft.com/office/drawing/2016/SVG/main" r:embed="rId4"/>
                    </a:ext>
                  </a:extLst>
                </a:blip>
              </a:buBlip>
            </a:pPr>
            <a:r>
              <a:rPr lang="en-US">
                <a:sym typeface="Arial"/>
              </a:rPr>
              <a:t>Cerebrospinal fluid leak</a:t>
            </a:r>
          </a:p>
          <a:p>
            <a:pPr marL="342900" lvl="2" indent="-342900">
              <a:buSzPct val="75000"/>
              <a:buBlip>
                <a:blip r:embed="rId3">
                  <a:extLst>
                    <a:ext uri="{96DAC541-7B7A-43D3-8B79-37D633B846F1}">
                      <asvg:svgBlip xmlns:asvg="http://schemas.microsoft.com/office/drawing/2016/SVG/main" r:embed="rId4"/>
                    </a:ext>
                  </a:extLst>
                </a:blip>
              </a:buBlip>
            </a:pPr>
            <a:r>
              <a:rPr lang="en-US">
                <a:sym typeface="Arial"/>
              </a:rPr>
              <a:t>Heart, liver, kidney, or lung disease</a:t>
            </a:r>
          </a:p>
          <a:p>
            <a:pPr marL="342900" lvl="2" indent="-342900">
              <a:buSzPct val="75000"/>
              <a:buBlip>
                <a:blip r:embed="rId3">
                  <a:extLst>
                    <a:ext uri="{96DAC541-7B7A-43D3-8B79-37D633B846F1}">
                      <asvg:svgBlip xmlns:asvg="http://schemas.microsoft.com/office/drawing/2016/SVG/main" r:embed="rId4"/>
                    </a:ext>
                  </a:extLst>
                </a:blip>
              </a:buBlip>
            </a:pPr>
            <a:r>
              <a:rPr lang="en-US">
                <a:sym typeface="Arial"/>
              </a:rPr>
              <a:t>Asthma</a:t>
            </a:r>
          </a:p>
          <a:p>
            <a:pPr marL="342900" lvl="2" indent="-342900">
              <a:buSzPct val="75000"/>
              <a:buBlip>
                <a:blip r:embed="rId3">
                  <a:extLst>
                    <a:ext uri="{96DAC541-7B7A-43D3-8B79-37D633B846F1}">
                      <asvg:svgBlip xmlns:asvg="http://schemas.microsoft.com/office/drawing/2016/SVG/main" r:embed="rId4"/>
                    </a:ext>
                  </a:extLst>
                </a:blip>
              </a:buBlip>
            </a:pPr>
            <a:r>
              <a:rPr lang="en-US">
                <a:sym typeface="Arial"/>
              </a:rPr>
              <a:t>Diabetes</a:t>
            </a:r>
          </a:p>
          <a:p>
            <a:pPr marL="342900" lvl="2" indent="-342900">
              <a:buSzPct val="75000"/>
              <a:buBlip>
                <a:blip r:embed="rId3">
                  <a:extLst>
                    <a:ext uri="{96DAC541-7B7A-43D3-8B79-37D633B846F1}">
                      <asvg:svgBlip xmlns:asvg="http://schemas.microsoft.com/office/drawing/2016/SVG/main" r:embed="rId4"/>
                    </a:ext>
                  </a:extLst>
                </a:blip>
              </a:buBlip>
            </a:pPr>
            <a:r>
              <a:rPr lang="en-US">
                <a:sym typeface="Arial"/>
              </a:rPr>
              <a:t>Cochlear implant</a:t>
            </a:r>
          </a:p>
          <a:p>
            <a:pPr marL="342900" lvl="2" indent="-342900">
              <a:buSzPct val="75000"/>
              <a:buBlip>
                <a:blip r:embed="rId3">
                  <a:extLst>
                    <a:ext uri="{96DAC541-7B7A-43D3-8B79-37D633B846F1}">
                      <asvg:svgBlip xmlns:asvg="http://schemas.microsoft.com/office/drawing/2016/SVG/main" r:embed="rId4"/>
                    </a:ext>
                  </a:extLst>
                </a:blip>
              </a:buBlip>
            </a:pPr>
            <a:r>
              <a:rPr lang="en-US">
                <a:sym typeface="Arial"/>
              </a:rPr>
              <a:t>Alcohol use disorder</a:t>
            </a:r>
          </a:p>
          <a:p>
            <a:pPr marL="342900" lvl="2" indent="-342900">
              <a:buSzPct val="75000"/>
              <a:buBlip>
                <a:blip r:embed="rId3">
                  <a:extLst>
                    <a:ext uri="{96DAC541-7B7A-43D3-8B79-37D633B846F1}">
                      <asvg:svgBlip xmlns:asvg="http://schemas.microsoft.com/office/drawing/2016/SVG/main" r:embed="rId4"/>
                    </a:ext>
                  </a:extLst>
                </a:blip>
              </a:buBlip>
            </a:pPr>
            <a:r>
              <a:rPr lang="en-US">
                <a:solidFill>
                  <a:srgbClr val="161616"/>
                </a:solidFill>
                <a:sym typeface="Arial"/>
              </a:rPr>
              <a:t>Cigarette smoking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AEE1AAE-FE65-DEEE-52E6-761917721EF7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1712199" y="6302375"/>
            <a:ext cx="7812290" cy="327025"/>
          </a:xfrm>
          <a:noFill/>
        </p:spPr>
        <p:txBody>
          <a:bodyPr/>
          <a:lstStyle/>
          <a:p>
            <a:pPr algn="ctr"/>
            <a:r>
              <a:rPr lang="en-US"/>
              <a:t>Kobayashi. MMWR. 2025;74:1.</a:t>
            </a:r>
          </a:p>
        </p:txBody>
      </p:sp>
      <p:sp>
        <p:nvSpPr>
          <p:cNvPr id="8" name="Content Placeholder 3">
            <a:extLst>
              <a:ext uri="{FF2B5EF4-FFF2-40B4-BE49-F238E27FC236}">
                <a16:creationId xmlns:a16="http://schemas.microsoft.com/office/drawing/2014/main" id="{82FF0252-6754-2A15-57D2-7A6A882614DD}"/>
              </a:ext>
            </a:extLst>
          </p:cNvPr>
          <p:cNvSpPr txBox="1">
            <a:spLocks/>
          </p:cNvSpPr>
          <p:nvPr/>
        </p:nvSpPr>
        <p:spPr bwMode="auto">
          <a:xfrm>
            <a:off x="5618344" y="1865438"/>
            <a:ext cx="6480612" cy="28871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891" indent="-342891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Wingdings" panose="05000000000000000000" pitchFamily="2" charset="2"/>
              <a:buChar char="§"/>
              <a:defRPr sz="2800">
                <a:solidFill>
                  <a:schemeClr val="bg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742932" indent="-285744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600">
                <a:solidFill>
                  <a:schemeClr val="bg1"/>
                </a:solidFill>
                <a:latin typeface="Calibri" panose="020F0502020204030204" pitchFamily="34" charset="0"/>
              </a:defRPr>
            </a:lvl2pPr>
            <a:lvl3pPr marL="1142971" indent="-228594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400">
                <a:solidFill>
                  <a:schemeClr val="bg1"/>
                </a:solidFill>
                <a:latin typeface="Calibri" panose="020F0502020204030204" pitchFamily="34" charset="0"/>
              </a:defRPr>
            </a:lvl3pPr>
            <a:lvl4pPr marL="1600160" indent="-228594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200">
                <a:solidFill>
                  <a:schemeClr val="bg1"/>
                </a:solidFill>
                <a:latin typeface="Calibri" panose="020F0502020204030204" pitchFamily="34" charset="0"/>
              </a:defRPr>
            </a:lvl4pPr>
            <a:lvl5pPr marL="2057349" indent="-228594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000">
                <a:solidFill>
                  <a:schemeClr val="bg1"/>
                </a:solidFill>
                <a:latin typeface="Calibri" panose="020F0502020204030204" pitchFamily="34" charset="0"/>
              </a:defRPr>
            </a:lvl5pPr>
            <a:lvl6pPr marL="2514537" indent="-228594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800">
                <a:solidFill>
                  <a:schemeClr val="tx1"/>
                </a:solidFill>
                <a:latin typeface="+mn-lt"/>
              </a:defRPr>
            </a:lvl6pPr>
            <a:lvl7pPr marL="2971726" indent="-228594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800">
                <a:solidFill>
                  <a:schemeClr val="tx1"/>
                </a:solidFill>
                <a:latin typeface="+mn-lt"/>
              </a:defRPr>
            </a:lvl7pPr>
            <a:lvl8pPr marL="3428914" indent="-228594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800">
                <a:solidFill>
                  <a:schemeClr val="tx1"/>
                </a:solidFill>
                <a:latin typeface="+mn-lt"/>
              </a:defRPr>
            </a:lvl8pPr>
            <a:lvl9pPr marL="3886103" indent="-228594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800">
                <a:solidFill>
                  <a:schemeClr val="tx1"/>
                </a:solidFill>
                <a:latin typeface="+mn-lt"/>
              </a:defRPr>
            </a:lvl9pPr>
          </a:lstStyle>
          <a:p>
            <a:pPr marL="342900" marR="0" lvl="1" indent="-342900" algn="l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000000"/>
              </a:buClr>
              <a:buSzPct val="75000"/>
              <a:buFont typeface="Arial" panose="020B0604020202020204" pitchFamily="34" charset="0"/>
              <a:buBlip>
                <a:blip r:embed="rId3">
                  <a:extLst>
                    <a:ext uri="{96DAC541-7B7A-43D3-8B79-37D633B846F1}">
                      <asvg:svgBlip xmlns:asvg="http://schemas.microsoft.com/office/drawing/2016/SVG/main" r:embed="rId4"/>
                    </a:ext>
                  </a:extLst>
                </a:blip>
              </a:buBlip>
              <a:tabLst/>
              <a:defRPr/>
            </a:pPr>
            <a:r>
              <a:rPr kumimoji="0" lang="en-US" sz="2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  <a:sym typeface="Arial"/>
              </a:rPr>
              <a:t>Immunocompromising conditions: </a:t>
            </a:r>
          </a:p>
          <a:p>
            <a:pPr marL="742932" marR="0" lvl="1" indent="-285744" algn="l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00000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/>
                <a:ea typeface="+mn-ea"/>
                <a:cs typeface="Arial"/>
                <a:sym typeface="Arial"/>
              </a:rPr>
              <a:t>Asplenia</a:t>
            </a:r>
          </a:p>
          <a:p>
            <a:pPr marL="742932" marR="0" lvl="1" indent="-285744" algn="l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00000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/>
                <a:ea typeface="+mn-ea"/>
                <a:cs typeface="Arial"/>
                <a:sym typeface="Arial"/>
              </a:rPr>
              <a:t>Immunodeficiency </a:t>
            </a:r>
          </a:p>
          <a:p>
            <a:pPr marL="742932" marR="0" lvl="1" indent="-285744" algn="l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00000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/>
                <a:ea typeface="+mn-ea"/>
                <a:cs typeface="Arial"/>
                <a:sym typeface="Arial"/>
              </a:rPr>
              <a:t>Cancer</a:t>
            </a:r>
          </a:p>
          <a:p>
            <a:pPr marL="742932" marR="0" lvl="1" indent="-285744" algn="l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00000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/>
                <a:ea typeface="+mn-ea"/>
                <a:cs typeface="Arial"/>
                <a:sym typeface="Arial"/>
              </a:rPr>
              <a:t>HIV infection</a:t>
            </a:r>
          </a:p>
          <a:p>
            <a:pPr marL="742932" marR="0" lvl="1" indent="-285744" algn="l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00000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/>
                <a:ea typeface="+mn-ea"/>
                <a:cs typeface="Arial"/>
                <a:sym typeface="Arial"/>
              </a:rPr>
              <a:t>Sickle cell disease or other hemoglobinopathy</a:t>
            </a:r>
          </a:p>
        </p:txBody>
      </p:sp>
    </p:spTree>
    <p:extLst>
      <p:ext uri="{BB962C8B-B14F-4D97-AF65-F5344CB8AC3E}">
        <p14:creationId xmlns:p14="http://schemas.microsoft.com/office/powerpoint/2010/main" val="160922335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3E1ABF-D3A0-E5FF-6FBD-A3B72BDB3C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Pneumococcal Vaccine Schedule: Age ≥50 Yr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3468A4-914E-9DBC-9B10-D8CC3EF22D32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algn="ctr"/>
            <a:r>
              <a:rPr lang="en-US"/>
              <a:t>cdc.gov/pneumococcal/downloads/Vaccine-Timing-Adults-JobAid.pdf.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AFA0789E-5BAE-45B9-7324-943A8A702BC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54863139"/>
              </p:ext>
            </p:extLst>
          </p:nvPr>
        </p:nvGraphicFramePr>
        <p:xfrm>
          <a:off x="243091" y="1346160"/>
          <a:ext cx="11705818" cy="3904713"/>
        </p:xfrm>
        <a:graphic>
          <a:graphicData uri="http://schemas.openxmlformats.org/drawingml/2006/table">
            <a:tbl>
              <a:tblPr firstRow="1" bandRow="1">
                <a:tableStyleId>{6E25E649-3F16-4E02-A733-19D2CDBF48F0}</a:tableStyleId>
              </a:tblPr>
              <a:tblGrid>
                <a:gridCol w="2760600">
                  <a:extLst>
                    <a:ext uri="{9D8B030D-6E8A-4147-A177-3AD203B41FA5}">
                      <a16:colId xmlns:a16="http://schemas.microsoft.com/office/drawing/2014/main" val="83370238"/>
                    </a:ext>
                  </a:extLst>
                </a:gridCol>
                <a:gridCol w="4472609">
                  <a:extLst>
                    <a:ext uri="{9D8B030D-6E8A-4147-A177-3AD203B41FA5}">
                      <a16:colId xmlns:a16="http://schemas.microsoft.com/office/drawing/2014/main" val="886395518"/>
                    </a:ext>
                  </a:extLst>
                </a:gridCol>
                <a:gridCol w="4472609">
                  <a:extLst>
                    <a:ext uri="{9D8B030D-6E8A-4147-A177-3AD203B41FA5}">
                      <a16:colId xmlns:a16="http://schemas.microsoft.com/office/drawing/2014/main" val="2304241194"/>
                    </a:ext>
                  </a:extLst>
                </a:gridCol>
              </a:tblGrid>
              <a:tr h="401590">
                <a:tc>
                  <a:txBody>
                    <a:bodyPr/>
                    <a:lstStyle/>
                    <a:p>
                      <a:r>
                        <a:rPr lang="en-US" sz="1600">
                          <a:solidFill>
                            <a:schemeClr val="bg2"/>
                          </a:solidFill>
                        </a:rPr>
                        <a:t>Prior Pneumococcal Vaccine(s)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>
                          <a:solidFill>
                            <a:schemeClr val="bg2"/>
                          </a:solidFill>
                        </a:rPr>
                        <a:t>Option 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>
                          <a:solidFill>
                            <a:schemeClr val="bg2"/>
                          </a:solidFill>
                        </a:rPr>
                        <a:t>Option B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985605665"/>
                  </a:ext>
                </a:extLst>
              </a:tr>
              <a:tr h="338553">
                <a:tc>
                  <a:txBody>
                    <a:bodyPr/>
                    <a:lstStyle/>
                    <a:p>
                      <a:r>
                        <a:rPr lang="en-US" sz="1600"/>
                        <a:t>None or PCV7 at any age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/>
                        <a:t>PCV20</a:t>
                      </a:r>
                      <a:r>
                        <a:rPr lang="en-US" sz="1600"/>
                        <a:t> or </a:t>
                      </a:r>
                      <a:r>
                        <a:rPr lang="en-US" sz="1600" b="1"/>
                        <a:t>PCV21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/>
                        <a:t>PCV15</a:t>
                      </a:r>
                      <a:r>
                        <a:rPr lang="en-US" sz="1600"/>
                        <a:t>, followed by </a:t>
                      </a:r>
                      <a:r>
                        <a:rPr lang="en-US" sz="1600" b="1"/>
                        <a:t>PPSV23 ≥1 yr later</a:t>
                      </a:r>
                      <a:r>
                        <a:rPr lang="en-US" sz="1600" b="0"/>
                        <a:t>*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3498030"/>
                  </a:ext>
                </a:extLst>
              </a:tr>
              <a:tr h="401590">
                <a:tc>
                  <a:txBody>
                    <a:bodyPr/>
                    <a:lstStyle/>
                    <a:p>
                      <a:r>
                        <a:rPr lang="en-US" sz="1600"/>
                        <a:t>PCV15 at any age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/>
                        <a:t>PPSV23 ≥1 yr later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If </a:t>
                      </a:r>
                      <a:r>
                        <a:rPr lang="en-US" sz="1600" b="1"/>
                        <a:t>PPSV23</a:t>
                      </a:r>
                      <a:r>
                        <a:rPr lang="en-US" sz="1600" b="0"/>
                        <a:t> not available, </a:t>
                      </a:r>
                      <a:r>
                        <a:rPr lang="en-US" sz="1600" b="1"/>
                        <a:t>PCV20</a:t>
                      </a:r>
                      <a:r>
                        <a:rPr lang="en-US" sz="1600"/>
                        <a:t> or </a:t>
                      </a:r>
                      <a:r>
                        <a:rPr lang="en-US" sz="1600" b="1"/>
                        <a:t>PCV21</a:t>
                      </a:r>
                      <a:r>
                        <a:rPr lang="en-US" sz="1600"/>
                        <a:t> </a:t>
                      </a:r>
                      <a:br>
                        <a:rPr lang="en-US" sz="1600"/>
                      </a:br>
                      <a:r>
                        <a:rPr lang="en-US" sz="1600" b="1"/>
                        <a:t>≥1 yr later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51864473"/>
                  </a:ext>
                </a:extLst>
              </a:tr>
              <a:tr h="533165">
                <a:tc>
                  <a:txBody>
                    <a:bodyPr/>
                    <a:lstStyle/>
                    <a:p>
                      <a:r>
                        <a:rPr lang="en-US" sz="1600"/>
                        <a:t>PCV15 + PPSV23, PCV20, or PCV21 at any age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600" b="1"/>
                        <a:t>None</a:t>
                      </a:r>
                      <a:r>
                        <a:rPr lang="en-US" sz="1600"/>
                        <a:t>, vaccine schedule is complete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32595954"/>
                  </a:ext>
                </a:extLst>
              </a:tr>
              <a:tr h="308674">
                <a:tc>
                  <a:txBody>
                    <a:bodyPr/>
                    <a:lstStyle/>
                    <a:p>
                      <a:r>
                        <a:rPr lang="en-US" sz="1600"/>
                        <a:t>PPSV23 at any age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/>
                        <a:t>PCV20 </a:t>
                      </a:r>
                      <a:r>
                        <a:rPr lang="en-US" sz="1600" b="0"/>
                        <a:t>or</a:t>
                      </a:r>
                      <a:r>
                        <a:rPr lang="en-US" sz="1600" b="1"/>
                        <a:t> PCV21 ≥1 yr later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/>
                        <a:t>PCV15 ≥1 yr later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95658143"/>
                  </a:ext>
                </a:extLst>
              </a:tr>
              <a:tr h="308674">
                <a:tc>
                  <a:txBody>
                    <a:bodyPr/>
                    <a:lstStyle/>
                    <a:p>
                      <a:r>
                        <a:rPr lang="en-US" sz="1600"/>
                        <a:t>PCV13 at any age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/>
                        <a:t>PCV20 </a:t>
                      </a:r>
                      <a:r>
                        <a:rPr lang="en-US" sz="1600" b="0"/>
                        <a:t>or</a:t>
                      </a:r>
                      <a:r>
                        <a:rPr lang="en-US" sz="1600" b="1"/>
                        <a:t> PCV21 ≥1 yr later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-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1905849"/>
                  </a:ext>
                </a:extLst>
              </a:tr>
              <a:tr h="533165">
                <a:tc>
                  <a:txBody>
                    <a:bodyPr/>
                    <a:lstStyle/>
                    <a:p>
                      <a:r>
                        <a:rPr lang="en-US" sz="1600"/>
                        <a:t>PCV13 at any age + PPSV23 at age </a:t>
                      </a:r>
                      <a:r>
                        <a:rPr lang="en-US" sz="1600" b="1" i="0">
                          <a:solidFill>
                            <a:schemeClr val="accent1"/>
                          </a:solidFill>
                        </a:rPr>
                        <a:t>&lt;65 yr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/>
                        <a:t>PCV20 </a:t>
                      </a:r>
                      <a:r>
                        <a:rPr lang="en-US" sz="1600" b="0"/>
                        <a:t>or </a:t>
                      </a:r>
                      <a:r>
                        <a:rPr lang="en-US" sz="1600" b="1"/>
                        <a:t>PCV21 ≥5 yr later</a:t>
                      </a:r>
                    </a:p>
                  </a:txBody>
                  <a:tcPr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-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70092050"/>
                  </a:ext>
                </a:extLst>
              </a:tr>
              <a:tr h="53316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/>
                        <a:t>PCV13 at any age + PPSV23 at age </a:t>
                      </a:r>
                      <a:r>
                        <a:rPr lang="en-US" sz="1600" b="1" i="0">
                          <a:solidFill>
                            <a:schemeClr val="tx1"/>
                          </a:solidFill>
                        </a:rPr>
                        <a:t>≥65 yr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/>
                        <a:t>Shared decision-making: </a:t>
                      </a:r>
                      <a:br>
                        <a:rPr lang="en-US" sz="1600" b="1"/>
                      </a:br>
                      <a:r>
                        <a:rPr lang="en-US" sz="1600" b="1"/>
                        <a:t>PCV20 </a:t>
                      </a:r>
                      <a:r>
                        <a:rPr lang="en-US" sz="1600" b="0"/>
                        <a:t>or </a:t>
                      </a:r>
                      <a:r>
                        <a:rPr lang="en-US" sz="1600" b="1"/>
                        <a:t>PCV21 ≥5 yr later</a:t>
                      </a:r>
                    </a:p>
                  </a:txBody>
                  <a:tcPr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-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63399871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F026C058-743A-266C-CA54-603C180A1745}"/>
              </a:ext>
            </a:extLst>
          </p:cNvPr>
          <p:cNvSpPr txBox="1"/>
          <p:nvPr/>
        </p:nvSpPr>
        <p:spPr>
          <a:xfrm>
            <a:off x="231078" y="5468545"/>
            <a:ext cx="11705818" cy="324897"/>
          </a:xfrm>
          <a:prstGeom prst="rect">
            <a:avLst/>
          </a:prstGeom>
          <a:ln>
            <a:noFill/>
          </a:ln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*If PPSV23 not available, PCV20 or PCV21 may be used.</a:t>
            </a:r>
          </a:p>
        </p:txBody>
      </p:sp>
    </p:spTree>
    <p:extLst>
      <p:ext uri="{BB962C8B-B14F-4D97-AF65-F5344CB8AC3E}">
        <p14:creationId xmlns:p14="http://schemas.microsoft.com/office/powerpoint/2010/main" val="338659833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E8C291-E2F5-3F37-8960-8C9C9B9ED9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260163"/>
            <a:ext cx="11740260" cy="1044132"/>
          </a:xfrm>
        </p:spPr>
        <p:txBody>
          <a:bodyPr/>
          <a:lstStyle/>
          <a:p>
            <a:r>
              <a:rPr lang="en-US"/>
              <a:t>Pneumococcal Vaccine Schedule: Age 19-49 Yr With Immunocompromising Condition, Cochlear Implant, or CSF Leak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08AD3C-4F2C-BA46-5D15-18B0D35FC3EA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algn="ctr"/>
            <a:r>
              <a:rPr lang="en-US"/>
              <a:t>cdc.gov/pneumococcal/downloads/Vaccine-Timing-Adults-JobAid.pdf.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028448EE-EF60-E3E4-59AE-17AECC3D517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99209389"/>
              </p:ext>
            </p:extLst>
          </p:nvPr>
        </p:nvGraphicFramePr>
        <p:xfrm>
          <a:off x="243091" y="1389455"/>
          <a:ext cx="11705818" cy="3782064"/>
        </p:xfrm>
        <a:graphic>
          <a:graphicData uri="http://schemas.openxmlformats.org/drawingml/2006/table">
            <a:tbl>
              <a:tblPr firstRow="1" bandRow="1">
                <a:tableStyleId>{6E25E649-3F16-4E02-A733-19D2CDBF48F0}</a:tableStyleId>
              </a:tblPr>
              <a:tblGrid>
                <a:gridCol w="2760600">
                  <a:extLst>
                    <a:ext uri="{9D8B030D-6E8A-4147-A177-3AD203B41FA5}">
                      <a16:colId xmlns:a16="http://schemas.microsoft.com/office/drawing/2014/main" val="83370238"/>
                    </a:ext>
                  </a:extLst>
                </a:gridCol>
                <a:gridCol w="4472609">
                  <a:extLst>
                    <a:ext uri="{9D8B030D-6E8A-4147-A177-3AD203B41FA5}">
                      <a16:colId xmlns:a16="http://schemas.microsoft.com/office/drawing/2014/main" val="886395518"/>
                    </a:ext>
                  </a:extLst>
                </a:gridCol>
                <a:gridCol w="4472609">
                  <a:extLst>
                    <a:ext uri="{9D8B030D-6E8A-4147-A177-3AD203B41FA5}">
                      <a16:colId xmlns:a16="http://schemas.microsoft.com/office/drawing/2014/main" val="2304241194"/>
                    </a:ext>
                  </a:extLst>
                </a:gridCol>
              </a:tblGrid>
              <a:tr h="411619">
                <a:tc>
                  <a:txBody>
                    <a:bodyPr/>
                    <a:lstStyle/>
                    <a:p>
                      <a:r>
                        <a:rPr lang="en-US" sz="1600">
                          <a:solidFill>
                            <a:schemeClr val="bg2"/>
                          </a:solidFill>
                        </a:rPr>
                        <a:t>Prior Pneumococcal Vaccine(s)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>
                          <a:solidFill>
                            <a:schemeClr val="bg2"/>
                          </a:solidFill>
                        </a:rPr>
                        <a:t>Option 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>
                          <a:solidFill>
                            <a:schemeClr val="bg2"/>
                          </a:solidFill>
                        </a:rPr>
                        <a:t>Option B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985605665"/>
                  </a:ext>
                </a:extLst>
              </a:tr>
              <a:tr h="332027">
                <a:tc>
                  <a:txBody>
                    <a:bodyPr/>
                    <a:lstStyle/>
                    <a:p>
                      <a:r>
                        <a:rPr lang="en-US" sz="1600"/>
                        <a:t>None or PCV7 at any age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/>
                        <a:t>PCV20</a:t>
                      </a:r>
                      <a:r>
                        <a:rPr lang="en-US" sz="1600"/>
                        <a:t> or </a:t>
                      </a:r>
                      <a:r>
                        <a:rPr lang="en-US" sz="1600" b="1"/>
                        <a:t>PCV21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/>
                        <a:t>PCV15</a:t>
                      </a:r>
                      <a:r>
                        <a:rPr lang="en-US" sz="1600"/>
                        <a:t>, followed by </a:t>
                      </a:r>
                      <a:r>
                        <a:rPr lang="en-US" sz="1600" b="1"/>
                        <a:t>PPSV23 ≥8 </a:t>
                      </a:r>
                      <a:r>
                        <a:rPr lang="en-US" sz="1600" b="1" err="1"/>
                        <a:t>wk</a:t>
                      </a:r>
                      <a:r>
                        <a:rPr lang="en-US" sz="1600" b="1"/>
                        <a:t> later</a:t>
                      </a:r>
                      <a:r>
                        <a:rPr lang="en-US" sz="1600" b="0" baseline="0"/>
                        <a:t>*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3498030"/>
                  </a:ext>
                </a:extLst>
              </a:tr>
              <a:tr h="411619">
                <a:tc>
                  <a:txBody>
                    <a:bodyPr/>
                    <a:lstStyle/>
                    <a:p>
                      <a:r>
                        <a:rPr lang="en-US" sz="1600"/>
                        <a:t>PCV15 at any age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/>
                        <a:t>PPSV23 ≥8 wk later</a:t>
                      </a:r>
                      <a:endParaRPr lang="en-US" sz="1600" b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-</a:t>
                      </a:r>
                      <a:endParaRPr lang="en-US" sz="1600" b="1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51864473"/>
                  </a:ext>
                </a:extLst>
              </a:tr>
              <a:tr h="411619">
                <a:tc>
                  <a:txBody>
                    <a:bodyPr/>
                    <a:lstStyle/>
                    <a:p>
                      <a:r>
                        <a:rPr lang="en-US" sz="1600"/>
                        <a:t>PCV15 + PPSV23, PCV20, or PCV21 at any age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600" b="1"/>
                        <a:t>None</a:t>
                      </a:r>
                      <a:r>
                        <a:rPr lang="en-US" sz="1600"/>
                        <a:t>, review when patient is 50 yr old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32595954"/>
                  </a:ext>
                </a:extLst>
              </a:tr>
              <a:tr h="358401">
                <a:tc>
                  <a:txBody>
                    <a:bodyPr/>
                    <a:lstStyle/>
                    <a:p>
                      <a:r>
                        <a:rPr lang="en-US" sz="1600"/>
                        <a:t>PPSV23 at any age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/>
                        <a:t>PCV20 </a:t>
                      </a:r>
                      <a:r>
                        <a:rPr lang="en-US" sz="1600" b="0"/>
                        <a:t>or</a:t>
                      </a:r>
                      <a:r>
                        <a:rPr lang="en-US" sz="1600" b="1"/>
                        <a:t> PCV21 ≥1 yr later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/>
                        <a:t>PCV15 ≥1 yr later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95658143"/>
                  </a:ext>
                </a:extLst>
              </a:tr>
              <a:tr h="360284">
                <a:tc>
                  <a:txBody>
                    <a:bodyPr/>
                    <a:lstStyle/>
                    <a:p>
                      <a:r>
                        <a:rPr lang="en-US" sz="1600"/>
                        <a:t>PCV13 at any age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/>
                        <a:t>PCV20 </a:t>
                      </a:r>
                      <a:r>
                        <a:rPr lang="en-US" sz="1600" b="0"/>
                        <a:t>or </a:t>
                      </a:r>
                      <a:r>
                        <a:rPr lang="en-US" sz="1600" b="1"/>
                        <a:t>PCV21 ≥1 yr later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-</a:t>
                      </a:r>
                    </a:p>
                  </a:txBody>
                  <a:tcPr anchor="ctr">
                    <a:lnL>
                      <a:noFill/>
                    </a:lnL>
                    <a:lnR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1905849"/>
                  </a:ext>
                </a:extLst>
              </a:tr>
              <a:tr h="411619">
                <a:tc>
                  <a:txBody>
                    <a:bodyPr/>
                    <a:lstStyle/>
                    <a:p>
                      <a:r>
                        <a:rPr lang="en-US" sz="1600"/>
                        <a:t>PCV13 + 1 dose PPSV23 </a:t>
                      </a:r>
                      <a:br>
                        <a:rPr lang="en-US" sz="1600"/>
                      </a:br>
                      <a:r>
                        <a:rPr lang="en-US" sz="1600"/>
                        <a:t>at any age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/>
                        <a:t>PCV20 </a:t>
                      </a:r>
                      <a:r>
                        <a:rPr lang="en-US" sz="1600" b="0"/>
                        <a:t>or</a:t>
                      </a:r>
                      <a:r>
                        <a:rPr lang="en-US" sz="1600" b="1"/>
                        <a:t> PCV21 ≥5 yr later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-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70092050"/>
                  </a:ext>
                </a:extLst>
              </a:tr>
              <a:tr h="41161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/>
                        <a:t>PCV13 + 2 doses PPSV23 </a:t>
                      </a:r>
                      <a:br>
                        <a:rPr lang="en-US" sz="1600"/>
                      </a:br>
                      <a:r>
                        <a:rPr lang="en-US" sz="1600"/>
                        <a:t>at any age</a:t>
                      </a:r>
                      <a:r>
                        <a:rPr lang="en-US" sz="1600" baseline="30000"/>
                        <a:t>†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/>
                        <a:t>PCV20 </a:t>
                      </a:r>
                      <a:r>
                        <a:rPr lang="en-US" sz="1600" b="0"/>
                        <a:t>or</a:t>
                      </a:r>
                      <a:r>
                        <a:rPr lang="en-US" sz="1600" b="1"/>
                        <a:t> PCV21 ≥5 yr later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/>
                        <a:t>None</a:t>
                      </a:r>
                      <a:r>
                        <a:rPr lang="en-US" sz="1600"/>
                        <a:t>, review when patient is 50 yr old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8283711"/>
                  </a:ext>
                </a:extLst>
              </a:tr>
            </a:tbl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F2E0A0F0-807C-FCC2-E0A1-759D0B44A9ED}"/>
              </a:ext>
            </a:extLst>
          </p:cNvPr>
          <p:cNvSpPr txBox="1"/>
          <p:nvPr/>
        </p:nvSpPr>
        <p:spPr>
          <a:xfrm>
            <a:off x="231078" y="5468545"/>
            <a:ext cx="11705818" cy="324897"/>
          </a:xfrm>
          <a:prstGeom prst="rect">
            <a:avLst/>
          </a:prstGeom>
          <a:ln>
            <a:noFill/>
          </a:ln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*If PPSV23 not available, PCV20 or PCV21 may be used. </a:t>
            </a:r>
            <a:r>
              <a:rPr kumimoji="0" lang="en-US" sz="1200" b="0" i="0" u="none" strike="noStrike" kern="1200" cap="none" spc="0" normalizeH="0" baseline="3000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†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Only applies to those with immunocompromising conditions.</a:t>
            </a:r>
          </a:p>
        </p:txBody>
      </p:sp>
    </p:spTree>
    <p:extLst>
      <p:ext uri="{BB962C8B-B14F-4D97-AF65-F5344CB8AC3E}">
        <p14:creationId xmlns:p14="http://schemas.microsoft.com/office/powerpoint/2010/main" val="336393976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1C25A5-7CCB-2F67-0D08-BF7C934DEA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260163"/>
            <a:ext cx="11740260" cy="1044132"/>
          </a:xfrm>
        </p:spPr>
        <p:txBody>
          <a:bodyPr/>
          <a:lstStyle/>
          <a:p>
            <a:r>
              <a:rPr lang="en-US"/>
              <a:t>Pneumococcal Vaccine Schedule: Age 19-49 Yr With Chronic Disease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07DAEE-6CCE-A152-6396-7BB9887A2ED9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1712199" y="6302375"/>
            <a:ext cx="7812290" cy="327025"/>
          </a:xfrm>
        </p:spPr>
        <p:txBody>
          <a:bodyPr/>
          <a:lstStyle/>
          <a:p>
            <a:pPr algn="ctr"/>
            <a:r>
              <a:rPr lang="en-US"/>
              <a:t>cdc.gov/pneumococcal/downloads/Vaccine-Timing-Adults-JobAid.pdf.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0A3F8E40-EC2D-5558-E7A8-9A01EC00226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25966148"/>
              </p:ext>
            </p:extLst>
          </p:nvPr>
        </p:nvGraphicFramePr>
        <p:xfrm>
          <a:off x="243091" y="1342660"/>
          <a:ext cx="11705818" cy="2992027"/>
        </p:xfrm>
        <a:graphic>
          <a:graphicData uri="http://schemas.openxmlformats.org/drawingml/2006/table">
            <a:tbl>
              <a:tblPr firstRow="1" bandRow="1">
                <a:tableStyleId>{6E25E649-3F16-4E02-A733-19D2CDBF48F0}</a:tableStyleId>
              </a:tblPr>
              <a:tblGrid>
                <a:gridCol w="2952596">
                  <a:extLst>
                    <a:ext uri="{9D8B030D-6E8A-4147-A177-3AD203B41FA5}">
                      <a16:colId xmlns:a16="http://schemas.microsoft.com/office/drawing/2014/main" val="83370238"/>
                    </a:ext>
                  </a:extLst>
                </a:gridCol>
                <a:gridCol w="4280613">
                  <a:extLst>
                    <a:ext uri="{9D8B030D-6E8A-4147-A177-3AD203B41FA5}">
                      <a16:colId xmlns:a16="http://schemas.microsoft.com/office/drawing/2014/main" val="886395518"/>
                    </a:ext>
                  </a:extLst>
                </a:gridCol>
                <a:gridCol w="4472609">
                  <a:extLst>
                    <a:ext uri="{9D8B030D-6E8A-4147-A177-3AD203B41FA5}">
                      <a16:colId xmlns:a16="http://schemas.microsoft.com/office/drawing/2014/main" val="2304241194"/>
                    </a:ext>
                  </a:extLst>
                </a:gridCol>
              </a:tblGrid>
              <a:tr h="421244">
                <a:tc>
                  <a:txBody>
                    <a:bodyPr/>
                    <a:lstStyle/>
                    <a:p>
                      <a:r>
                        <a:rPr lang="en-US" sz="1600">
                          <a:solidFill>
                            <a:schemeClr val="bg2"/>
                          </a:solidFill>
                        </a:rPr>
                        <a:t>Prior Pneumococcal Vaccine(s)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>
                          <a:solidFill>
                            <a:schemeClr val="bg2"/>
                          </a:solidFill>
                        </a:rPr>
                        <a:t>Option 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>
                          <a:solidFill>
                            <a:schemeClr val="bg2"/>
                          </a:solidFill>
                        </a:rPr>
                        <a:t>Option B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985605665"/>
                  </a:ext>
                </a:extLst>
              </a:tr>
              <a:tr h="339791">
                <a:tc>
                  <a:txBody>
                    <a:bodyPr/>
                    <a:lstStyle/>
                    <a:p>
                      <a:r>
                        <a:rPr lang="en-US" sz="1600"/>
                        <a:t>None or PCV7 at any age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/>
                        <a:t>PCV20</a:t>
                      </a:r>
                      <a:r>
                        <a:rPr lang="en-US" sz="1600"/>
                        <a:t> or </a:t>
                      </a:r>
                      <a:r>
                        <a:rPr lang="en-US" sz="1600" b="1"/>
                        <a:t>PCV21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/>
                        <a:t>PCV15</a:t>
                      </a:r>
                      <a:r>
                        <a:rPr lang="en-US" sz="1600"/>
                        <a:t>, followed by </a:t>
                      </a:r>
                      <a:r>
                        <a:rPr lang="en-US" sz="1600" b="1"/>
                        <a:t>PPSV23 ≥1 yr late</a:t>
                      </a:r>
                      <a:r>
                        <a:rPr lang="en-US" sz="1600" b="1" baseline="0"/>
                        <a:t>r</a:t>
                      </a:r>
                      <a:r>
                        <a:rPr lang="en-US" sz="1600" b="0" baseline="0"/>
                        <a:t>*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3498030"/>
                  </a:ext>
                </a:extLst>
              </a:tr>
              <a:tr h="421244">
                <a:tc>
                  <a:txBody>
                    <a:bodyPr/>
                    <a:lstStyle/>
                    <a:p>
                      <a:r>
                        <a:rPr lang="en-US" sz="1600"/>
                        <a:t>PCV15 at any age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/>
                        <a:t>PPSV23 ≥1 yr later</a:t>
                      </a:r>
                      <a:endParaRPr lang="en-US" sz="1600" b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/>
                        <a:t>-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51864473"/>
                  </a:ext>
                </a:extLst>
              </a:tr>
              <a:tr h="421244">
                <a:tc>
                  <a:txBody>
                    <a:bodyPr/>
                    <a:lstStyle/>
                    <a:p>
                      <a:r>
                        <a:rPr lang="en-US" sz="1600"/>
                        <a:t>PCV15 + PPSV23, PCV20, or PCV21 at any age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/>
                        <a:t>None</a:t>
                      </a:r>
                      <a:r>
                        <a:rPr lang="en-US" sz="1600"/>
                        <a:t>, review when patient is 50 yr old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32595954"/>
                  </a:ext>
                </a:extLst>
              </a:tr>
              <a:tr h="366782">
                <a:tc>
                  <a:txBody>
                    <a:bodyPr/>
                    <a:lstStyle/>
                    <a:p>
                      <a:r>
                        <a:rPr lang="en-US" sz="1600"/>
                        <a:t>PPSV23 at any age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/>
                        <a:t>PCV20 </a:t>
                      </a:r>
                      <a:r>
                        <a:rPr lang="en-US" sz="1600" b="0"/>
                        <a:t>or</a:t>
                      </a:r>
                      <a:r>
                        <a:rPr lang="en-US" sz="1600" b="1"/>
                        <a:t> PCV21 ≥1 yr later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/>
                        <a:t>PCV15 ≥1 yr later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95658143"/>
                  </a:ext>
                </a:extLst>
              </a:tr>
              <a:tr h="368708">
                <a:tc>
                  <a:txBody>
                    <a:bodyPr/>
                    <a:lstStyle/>
                    <a:p>
                      <a:r>
                        <a:rPr lang="en-US" sz="1600"/>
                        <a:t>PCV13 at any age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/>
                        <a:t>PCV20 </a:t>
                      </a:r>
                      <a:r>
                        <a:rPr lang="en-US" sz="1600" b="0" i="0"/>
                        <a:t>or</a:t>
                      </a:r>
                      <a:r>
                        <a:rPr lang="en-US" sz="1600" b="1"/>
                        <a:t> PCV21 ≥1 yr later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-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1905849"/>
                  </a:ext>
                </a:extLst>
              </a:tr>
              <a:tr h="337262">
                <a:tc>
                  <a:txBody>
                    <a:bodyPr/>
                    <a:lstStyle/>
                    <a:p>
                      <a:r>
                        <a:rPr lang="en-US" sz="1600"/>
                        <a:t>PCV13 + PPSV23 at any age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/>
                        <a:t>None</a:t>
                      </a:r>
                      <a:r>
                        <a:rPr lang="en-US" sz="1600"/>
                        <a:t>, review when patient is 50 yr old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70092050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677549E5-359C-0AA6-C5B4-921F8D86CD60}"/>
              </a:ext>
            </a:extLst>
          </p:cNvPr>
          <p:cNvSpPr txBox="1"/>
          <p:nvPr/>
        </p:nvSpPr>
        <p:spPr>
          <a:xfrm>
            <a:off x="243091" y="4898821"/>
            <a:ext cx="11705818" cy="667579"/>
          </a:xfrm>
          <a:prstGeom prst="rect">
            <a:avLst/>
          </a:prstGeom>
          <a:ln>
            <a:noFill/>
          </a:ln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*If PPSV23 not available, PCV20 or PCV21 may be used. Chronic health conditions: Alcoholism; chronic heart disease, including congestive heart failure and cardiomyopathies; chronic liver disease; chronic lung disease, including chronic obstructive pulmonary disease, emphysema, and asthma; cigarette smoking; or diabetes mellitus. </a:t>
            </a:r>
          </a:p>
        </p:txBody>
      </p:sp>
    </p:spTree>
    <p:extLst>
      <p:ext uri="{BB962C8B-B14F-4D97-AF65-F5344CB8AC3E}">
        <p14:creationId xmlns:p14="http://schemas.microsoft.com/office/powerpoint/2010/main" val="101995088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35EA66-A4FA-A2A9-8118-A13A5DCFB1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Updated Recommendations for PPSV23 in Adults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D86164-C7F9-A559-685C-E84515DC67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Use in combination </a:t>
            </a:r>
            <a:r>
              <a:rPr lang="en-US" b="1">
                <a:solidFill>
                  <a:schemeClr val="accent1"/>
                </a:solidFill>
              </a:rPr>
              <a:t>with PCV15 only </a:t>
            </a:r>
          </a:p>
          <a:p>
            <a:pPr lvl="2"/>
            <a:r>
              <a:rPr lang="en-US"/>
              <a:t>Timing depends on immune status</a:t>
            </a:r>
          </a:p>
          <a:p>
            <a:r>
              <a:rPr lang="en-US"/>
              <a:t>No longer recommended for those vaccinated with PCV13 but have not completed the series</a:t>
            </a:r>
          </a:p>
          <a:p>
            <a:pPr lvl="2"/>
            <a:r>
              <a:rPr lang="en-US"/>
              <a:t>Recommended to use PCV20 or PCV21</a:t>
            </a:r>
          </a:p>
          <a:p>
            <a:pPr marL="0" indent="0">
              <a:buNone/>
            </a:pPr>
            <a:endParaRPr lang="en-US" sz="140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CA82671-6D93-07D2-2489-D31F4171FAE0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algn="ctr"/>
            <a:r>
              <a:rPr lang="en-US">
                <a:latin typeface="+mn-lt"/>
              </a:rPr>
              <a:t>Kobayashi. MMWR. 2025;74:1.</a:t>
            </a:r>
          </a:p>
        </p:txBody>
      </p:sp>
    </p:spTree>
    <p:extLst>
      <p:ext uri="{BB962C8B-B14F-4D97-AF65-F5344CB8AC3E}">
        <p14:creationId xmlns:p14="http://schemas.microsoft.com/office/powerpoint/2010/main" val="266642847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8EDA93-4D63-FD34-C887-D5E64C56BA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FD98E06-EF43-E057-0651-D1D18C13663C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231079" y="1335810"/>
            <a:ext cx="11740260" cy="4754880"/>
          </a:xfrm>
        </p:spPr>
        <p:txBody>
          <a:bodyPr/>
          <a:lstStyle/>
          <a:p>
            <a:r>
              <a:rPr lang="en-US"/>
              <a:t>Serotype 4 responsible for ≥30% of IPD in certain populations:</a:t>
            </a:r>
          </a:p>
          <a:p>
            <a:pPr lvl="2"/>
            <a:r>
              <a:rPr lang="en-US"/>
              <a:t>Navajo Nation, Alaska, Colorado, New Mexico, Oregon</a:t>
            </a:r>
          </a:p>
          <a:p>
            <a:pPr lvl="2"/>
            <a:r>
              <a:rPr lang="en-US"/>
              <a:t>More frequently observed in people with alcoholism, chronic lung disease, cigarette smoking, housing insecurity, and injection drug use</a:t>
            </a:r>
          </a:p>
          <a:p>
            <a:pPr marL="342900" lvl="1" indent="-342900"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SzPct val="75000"/>
              <a:buBlip>
                <a:blip r:embed="rId3">
                  <a:extLst>
                    <a:ext uri="{96DAC541-7B7A-43D3-8B79-37D633B846F1}">
                      <asvg:svgBlip xmlns:asvg="http://schemas.microsoft.com/office/drawing/2016/SVG/main" r:embed="rId4"/>
                    </a:ext>
                  </a:extLst>
                </a:blip>
              </a:buBlip>
            </a:pPr>
            <a:r>
              <a:rPr lang="en-US" sz="2400"/>
              <a:t>If targeted population has ≥30% incidence of serotype 4 IPD, PCV20 should be used</a:t>
            </a:r>
          </a:p>
          <a:p>
            <a:pPr lvl="2"/>
            <a:r>
              <a:rPr lang="en-US"/>
              <a:t>May consider PCV15 + PPSV23</a:t>
            </a:r>
          </a:p>
          <a:p>
            <a:pPr lvl="2"/>
            <a:r>
              <a:rPr lang="en-US"/>
              <a:t>Serotype 4 is not in PCV21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BA313A7-688A-2016-0848-4EE5BED0A7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Updated Recommendations for Serotype 4 in Adults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E913E24-897F-BF55-B8F3-249346466876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algn="ctr"/>
            <a:r>
              <a:rPr lang="en-US">
                <a:latin typeface="+mn-lt"/>
              </a:rPr>
              <a:t>Kobayashi. MMWR. 2025;74:1.</a:t>
            </a:r>
          </a:p>
        </p:txBody>
      </p:sp>
    </p:spTree>
    <p:extLst>
      <p:ext uri="{BB962C8B-B14F-4D97-AF65-F5344CB8AC3E}">
        <p14:creationId xmlns:p14="http://schemas.microsoft.com/office/powerpoint/2010/main" val="18298525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68746B7-8BEE-8AC6-C6D9-FEB6D4A874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995C6B97-981C-C4EC-2CD4-29DB6104A8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Review: Best Practices Based on Patient History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AE4ACDF6-BC59-794E-C7FF-CAC9F758749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Adults </a:t>
            </a:r>
            <a:r>
              <a:rPr lang="en-US" b="1">
                <a:solidFill>
                  <a:schemeClr val="accent1"/>
                </a:solidFill>
              </a:rPr>
              <a:t>19-49 yr of age </a:t>
            </a:r>
            <a:r>
              <a:rPr lang="en-US"/>
              <a:t>who previously received PPSV23 and PCV13, and have risk factors for severe pneumococcal disease</a:t>
            </a:r>
          </a:p>
          <a:p>
            <a:pPr lvl="2"/>
            <a:r>
              <a:rPr lang="en-US"/>
              <a:t>Risk factor: Cochlear implant, CSF leak, or immunocompromising condition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2FA5FBC4-97CC-E384-FB9A-7AE3ADAF4D9A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583573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F54ABA-92FD-35DD-C316-BD77EF6A97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617F0D-4D00-1638-E8A7-9BF04269D4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Pneumococcal Vaccine Schedule: Age 19-49 Yr With Immunocompromising Condition, Cochlear Implant, or CSF Leak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A856C5F-8D53-E29E-1D46-A977D1DC7883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algn="ctr"/>
            <a:r>
              <a:rPr lang="en-US"/>
              <a:t>cdc.gov/pneumococcal/downloads/Vaccine-Timing-Adults-JobAid.pdf.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F53CAE6-374A-FAAD-805B-4FBB940552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47625088"/>
              </p:ext>
            </p:extLst>
          </p:nvPr>
        </p:nvGraphicFramePr>
        <p:xfrm>
          <a:off x="243091" y="1389455"/>
          <a:ext cx="11705818" cy="3782064"/>
        </p:xfrm>
        <a:graphic>
          <a:graphicData uri="http://schemas.openxmlformats.org/drawingml/2006/table">
            <a:tbl>
              <a:tblPr firstRow="1" bandRow="1">
                <a:tableStyleId>{6E25E649-3F16-4E02-A733-19D2CDBF48F0}</a:tableStyleId>
              </a:tblPr>
              <a:tblGrid>
                <a:gridCol w="2760600">
                  <a:extLst>
                    <a:ext uri="{9D8B030D-6E8A-4147-A177-3AD203B41FA5}">
                      <a16:colId xmlns:a16="http://schemas.microsoft.com/office/drawing/2014/main" val="83370238"/>
                    </a:ext>
                  </a:extLst>
                </a:gridCol>
                <a:gridCol w="4472609">
                  <a:extLst>
                    <a:ext uri="{9D8B030D-6E8A-4147-A177-3AD203B41FA5}">
                      <a16:colId xmlns:a16="http://schemas.microsoft.com/office/drawing/2014/main" val="886395518"/>
                    </a:ext>
                  </a:extLst>
                </a:gridCol>
                <a:gridCol w="4472609">
                  <a:extLst>
                    <a:ext uri="{9D8B030D-6E8A-4147-A177-3AD203B41FA5}">
                      <a16:colId xmlns:a16="http://schemas.microsoft.com/office/drawing/2014/main" val="2304241194"/>
                    </a:ext>
                  </a:extLst>
                </a:gridCol>
              </a:tblGrid>
              <a:tr h="411619">
                <a:tc>
                  <a:txBody>
                    <a:bodyPr/>
                    <a:lstStyle/>
                    <a:p>
                      <a:r>
                        <a:rPr lang="en-US" sz="1600">
                          <a:solidFill>
                            <a:schemeClr val="bg2"/>
                          </a:solidFill>
                        </a:rPr>
                        <a:t>Prior Pneumococcal Vaccine(s)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>
                          <a:solidFill>
                            <a:schemeClr val="bg2"/>
                          </a:solidFill>
                        </a:rPr>
                        <a:t>Option 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>
                          <a:solidFill>
                            <a:schemeClr val="bg2"/>
                          </a:solidFill>
                        </a:rPr>
                        <a:t>Option B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985605665"/>
                  </a:ext>
                </a:extLst>
              </a:tr>
              <a:tr h="332027">
                <a:tc>
                  <a:txBody>
                    <a:bodyPr/>
                    <a:lstStyle/>
                    <a:p>
                      <a:r>
                        <a:rPr lang="en-US" sz="1600"/>
                        <a:t>None or PCV7 at any age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/>
                        <a:t>PCV20</a:t>
                      </a:r>
                      <a:r>
                        <a:rPr lang="en-US" sz="1600"/>
                        <a:t> or </a:t>
                      </a:r>
                      <a:r>
                        <a:rPr lang="en-US" sz="1600" b="1"/>
                        <a:t>PCV21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/>
                        <a:t>PCV15</a:t>
                      </a:r>
                      <a:r>
                        <a:rPr lang="en-US" sz="1600"/>
                        <a:t>, followed by </a:t>
                      </a:r>
                      <a:r>
                        <a:rPr lang="en-US" sz="1600" b="1"/>
                        <a:t>PPSV23 ≥8 </a:t>
                      </a:r>
                      <a:r>
                        <a:rPr lang="en-US" sz="1600" b="1" err="1"/>
                        <a:t>wk</a:t>
                      </a:r>
                      <a:r>
                        <a:rPr lang="en-US" sz="1600" b="1"/>
                        <a:t> later</a:t>
                      </a:r>
                      <a:r>
                        <a:rPr lang="en-US" sz="1600" b="0" baseline="0"/>
                        <a:t>*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3498030"/>
                  </a:ext>
                </a:extLst>
              </a:tr>
              <a:tr h="411619">
                <a:tc>
                  <a:txBody>
                    <a:bodyPr/>
                    <a:lstStyle/>
                    <a:p>
                      <a:r>
                        <a:rPr lang="en-US" sz="1600"/>
                        <a:t>PCV15 at any age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/>
                        <a:t>PPSV23 ≥8 wk later</a:t>
                      </a:r>
                      <a:endParaRPr lang="en-US" sz="1600" b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-</a:t>
                      </a:r>
                      <a:endParaRPr lang="en-US" sz="1600" b="1">
                        <a:highlight>
                          <a:srgbClr val="FFFF00"/>
                        </a:highlight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51864473"/>
                  </a:ext>
                </a:extLst>
              </a:tr>
              <a:tr h="411619">
                <a:tc>
                  <a:txBody>
                    <a:bodyPr/>
                    <a:lstStyle/>
                    <a:p>
                      <a:r>
                        <a:rPr lang="en-US" sz="1600"/>
                        <a:t>PCV15 + PPSV23, PCV20, or PCV21 at any age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600" b="1"/>
                        <a:t>None</a:t>
                      </a:r>
                      <a:r>
                        <a:rPr lang="en-US" sz="1600"/>
                        <a:t>, review when patient is 50 yr old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32595954"/>
                  </a:ext>
                </a:extLst>
              </a:tr>
              <a:tr h="358401">
                <a:tc>
                  <a:txBody>
                    <a:bodyPr/>
                    <a:lstStyle/>
                    <a:p>
                      <a:r>
                        <a:rPr lang="en-US" sz="1600"/>
                        <a:t>PPSV23 at any age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/>
                        <a:t>PCV20 </a:t>
                      </a:r>
                      <a:r>
                        <a:rPr lang="en-US" sz="1600" b="0"/>
                        <a:t>or</a:t>
                      </a:r>
                      <a:r>
                        <a:rPr lang="en-US" sz="1600" b="1"/>
                        <a:t> PCV21 ≥1 yr later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/>
                        <a:t>PCV15 ≥1 yr later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95658143"/>
                  </a:ext>
                </a:extLst>
              </a:tr>
              <a:tr h="360284">
                <a:tc>
                  <a:txBody>
                    <a:bodyPr/>
                    <a:lstStyle/>
                    <a:p>
                      <a:r>
                        <a:rPr lang="en-US" sz="1600"/>
                        <a:t>PCV13 at any age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/>
                        <a:t>PCV20 </a:t>
                      </a:r>
                      <a:r>
                        <a:rPr lang="en-US" sz="1600" b="0"/>
                        <a:t>or </a:t>
                      </a:r>
                      <a:r>
                        <a:rPr lang="en-US" sz="1600" b="1"/>
                        <a:t>PCV21 ≥1 yr later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-</a:t>
                      </a:r>
                    </a:p>
                  </a:txBody>
                  <a:tcPr anchor="ctr">
                    <a:lnL>
                      <a:noFill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1905849"/>
                  </a:ext>
                </a:extLst>
              </a:tr>
              <a:tr h="411619">
                <a:tc>
                  <a:txBody>
                    <a:bodyPr/>
                    <a:lstStyle/>
                    <a:p>
                      <a:r>
                        <a:rPr lang="en-US" sz="1600"/>
                        <a:t>PCV13 + 1 dose PPSV23 </a:t>
                      </a:r>
                      <a:br>
                        <a:rPr lang="en-US" sz="1600"/>
                      </a:br>
                      <a:r>
                        <a:rPr lang="en-US" sz="1600"/>
                        <a:t>at any age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/>
                        <a:t>PCV20 </a:t>
                      </a:r>
                      <a:r>
                        <a:rPr lang="en-US" sz="1600" b="0"/>
                        <a:t>or</a:t>
                      </a:r>
                      <a:r>
                        <a:rPr lang="en-US" sz="1600" b="1"/>
                        <a:t> PCV21 ≥5 yr later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-</a:t>
                      </a:r>
                    </a:p>
                  </a:txBody>
                  <a:tcPr anchor="ctr">
                    <a:lnL>
                      <a:noFill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70092050"/>
                  </a:ext>
                </a:extLst>
              </a:tr>
              <a:tr h="41161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/>
                        <a:t>PCV13 + 2 doses PPSV23 </a:t>
                      </a:r>
                      <a:br>
                        <a:rPr lang="en-US" sz="1600"/>
                      </a:br>
                      <a:r>
                        <a:rPr lang="en-US" sz="1600"/>
                        <a:t>at any age</a:t>
                      </a:r>
                      <a:r>
                        <a:rPr lang="en-US" sz="1600" baseline="30000"/>
                        <a:t>†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/>
                        <a:t>PCV20 </a:t>
                      </a:r>
                      <a:r>
                        <a:rPr lang="en-US" sz="1600" b="0"/>
                        <a:t>or</a:t>
                      </a:r>
                      <a:r>
                        <a:rPr lang="en-US" sz="1600" b="1"/>
                        <a:t> PCV21 ≥5 yr later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/>
                        <a:t>None</a:t>
                      </a:r>
                      <a:r>
                        <a:rPr lang="en-US" sz="1600"/>
                        <a:t>, review when patient is 50 yr old</a:t>
                      </a:r>
                    </a:p>
                  </a:txBody>
                  <a:tcPr anchor="ctr">
                    <a:lnL>
                      <a:noFill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8283711"/>
                  </a:ext>
                </a:extLst>
              </a:tr>
            </a:tbl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197E96DF-73EB-310D-836B-C459601825B4}"/>
              </a:ext>
            </a:extLst>
          </p:cNvPr>
          <p:cNvSpPr txBox="1"/>
          <p:nvPr/>
        </p:nvSpPr>
        <p:spPr>
          <a:xfrm>
            <a:off x="231078" y="5468545"/>
            <a:ext cx="11705818" cy="324897"/>
          </a:xfrm>
          <a:prstGeom prst="rect">
            <a:avLst/>
          </a:prstGeom>
          <a:ln>
            <a:noFill/>
          </a:ln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*If PPSV23 not available, PCV20 or PCV21 may be used. </a:t>
            </a:r>
            <a:r>
              <a:rPr kumimoji="0" lang="en-US" sz="1200" b="0" i="0" u="none" strike="noStrike" kern="1200" cap="none" spc="0" normalizeH="0" baseline="3000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†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Only applies to those with immunocompromising conditions.</a:t>
            </a:r>
          </a:p>
        </p:txBody>
      </p:sp>
    </p:spTree>
    <p:extLst>
      <p:ext uri="{BB962C8B-B14F-4D97-AF65-F5344CB8AC3E}">
        <p14:creationId xmlns:p14="http://schemas.microsoft.com/office/powerpoint/2010/main" val="339601194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03B231-7279-35B4-EEC1-2A76357DD9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544D43CC-2095-1831-D7F0-EAEEAE65B2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Review: Best Practices Based on Patient History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D0279663-4E52-810D-BAAE-1BA48CD82C1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Adults </a:t>
            </a:r>
            <a:r>
              <a:rPr lang="en-US" b="1">
                <a:solidFill>
                  <a:schemeClr val="accent1"/>
                </a:solidFill>
              </a:rPr>
              <a:t>19-49 yr of age </a:t>
            </a:r>
            <a:r>
              <a:rPr lang="en-US"/>
              <a:t>who previously received PPSV23 and PCV13, and have risk factors for severe pneumococcal disease</a:t>
            </a:r>
          </a:p>
          <a:p>
            <a:pPr lvl="2"/>
            <a:r>
              <a:rPr lang="en-US"/>
              <a:t>Risk factor: Chronic disease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FF750924-93DF-3209-B3B1-106ED6554D91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991866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476C6E4-BA6E-A519-F1AC-7FED4C5D00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F47E47-F68C-2769-9374-2FF152997F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Pneumococcal Vaccine Schedule: </a:t>
            </a:r>
            <a:br>
              <a:rPr lang="en-US"/>
            </a:br>
            <a:r>
              <a:rPr lang="en-US"/>
              <a:t>Age 19-49 Yr With Chronic Disease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6FEDE9BF-4108-CCFF-41A6-10E14AC53DF2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algn="ctr"/>
            <a:r>
              <a:rPr lang="en-US"/>
              <a:t>cdc.gov/pneumococcal/downloads/Vaccine-Timing-Adults-JobAid.pdf.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ED5B4028-140D-6CF1-CB62-1140F48446E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8375676"/>
              </p:ext>
            </p:extLst>
          </p:nvPr>
        </p:nvGraphicFramePr>
        <p:xfrm>
          <a:off x="243091" y="1342660"/>
          <a:ext cx="11705818" cy="2992027"/>
        </p:xfrm>
        <a:graphic>
          <a:graphicData uri="http://schemas.openxmlformats.org/drawingml/2006/table">
            <a:tbl>
              <a:tblPr firstRow="1" bandRow="1">
                <a:tableStyleId>{6E25E649-3F16-4E02-A733-19D2CDBF48F0}</a:tableStyleId>
              </a:tblPr>
              <a:tblGrid>
                <a:gridCol w="2952596">
                  <a:extLst>
                    <a:ext uri="{9D8B030D-6E8A-4147-A177-3AD203B41FA5}">
                      <a16:colId xmlns:a16="http://schemas.microsoft.com/office/drawing/2014/main" val="83370238"/>
                    </a:ext>
                  </a:extLst>
                </a:gridCol>
                <a:gridCol w="4280613">
                  <a:extLst>
                    <a:ext uri="{9D8B030D-6E8A-4147-A177-3AD203B41FA5}">
                      <a16:colId xmlns:a16="http://schemas.microsoft.com/office/drawing/2014/main" val="886395518"/>
                    </a:ext>
                  </a:extLst>
                </a:gridCol>
                <a:gridCol w="4472609">
                  <a:extLst>
                    <a:ext uri="{9D8B030D-6E8A-4147-A177-3AD203B41FA5}">
                      <a16:colId xmlns:a16="http://schemas.microsoft.com/office/drawing/2014/main" val="2304241194"/>
                    </a:ext>
                  </a:extLst>
                </a:gridCol>
              </a:tblGrid>
              <a:tr h="421244">
                <a:tc>
                  <a:txBody>
                    <a:bodyPr/>
                    <a:lstStyle/>
                    <a:p>
                      <a:r>
                        <a:rPr lang="en-US" sz="1600">
                          <a:solidFill>
                            <a:schemeClr val="bg2"/>
                          </a:solidFill>
                        </a:rPr>
                        <a:t>Prior Pneumococcal Vaccine(s)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>
                          <a:solidFill>
                            <a:schemeClr val="bg2"/>
                          </a:solidFill>
                        </a:rPr>
                        <a:t>Option 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>
                          <a:solidFill>
                            <a:schemeClr val="bg2"/>
                          </a:solidFill>
                        </a:rPr>
                        <a:t>Option B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985605665"/>
                  </a:ext>
                </a:extLst>
              </a:tr>
              <a:tr h="339791">
                <a:tc>
                  <a:txBody>
                    <a:bodyPr/>
                    <a:lstStyle/>
                    <a:p>
                      <a:r>
                        <a:rPr lang="en-US" sz="1600"/>
                        <a:t>None or PCV7 at any age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/>
                        <a:t>PCV20</a:t>
                      </a:r>
                      <a:r>
                        <a:rPr lang="en-US" sz="1600"/>
                        <a:t> or </a:t>
                      </a:r>
                      <a:r>
                        <a:rPr lang="en-US" sz="1600" b="1"/>
                        <a:t>PCV21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/>
                        <a:t>PCV15</a:t>
                      </a:r>
                      <a:r>
                        <a:rPr lang="en-US" sz="1600"/>
                        <a:t>, followed by </a:t>
                      </a:r>
                      <a:r>
                        <a:rPr lang="en-US" sz="1600" b="1"/>
                        <a:t>PPSV23 ≥1 yr late</a:t>
                      </a:r>
                      <a:r>
                        <a:rPr lang="en-US" sz="1600" b="1" baseline="0"/>
                        <a:t>r</a:t>
                      </a:r>
                      <a:r>
                        <a:rPr lang="en-US" sz="1600" b="0" baseline="0"/>
                        <a:t>*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3498030"/>
                  </a:ext>
                </a:extLst>
              </a:tr>
              <a:tr h="421244">
                <a:tc>
                  <a:txBody>
                    <a:bodyPr/>
                    <a:lstStyle/>
                    <a:p>
                      <a:r>
                        <a:rPr lang="en-US" sz="1600"/>
                        <a:t>PCV15 at any age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/>
                        <a:t>PPSV23 ≥1 yr later</a:t>
                      </a:r>
                      <a:endParaRPr lang="en-US" sz="1600" b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/>
                        <a:t>-</a:t>
                      </a:r>
                      <a:endParaRPr lang="en-US" sz="1600" b="1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51864473"/>
                  </a:ext>
                </a:extLst>
              </a:tr>
              <a:tr h="421244">
                <a:tc>
                  <a:txBody>
                    <a:bodyPr/>
                    <a:lstStyle/>
                    <a:p>
                      <a:r>
                        <a:rPr lang="en-US" sz="1600"/>
                        <a:t>PCV15 + PPSV23, PCV20, or PCV21 at any age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/>
                        <a:t>None</a:t>
                      </a:r>
                      <a:r>
                        <a:rPr lang="en-US" sz="1600"/>
                        <a:t>, review when patient is 50 yr old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32595954"/>
                  </a:ext>
                </a:extLst>
              </a:tr>
              <a:tr h="366782">
                <a:tc>
                  <a:txBody>
                    <a:bodyPr/>
                    <a:lstStyle/>
                    <a:p>
                      <a:r>
                        <a:rPr lang="en-US" sz="1600"/>
                        <a:t>PPSV23 at any age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/>
                        <a:t>PCV20 </a:t>
                      </a:r>
                      <a:r>
                        <a:rPr lang="en-US" sz="1600" b="0"/>
                        <a:t>or</a:t>
                      </a:r>
                      <a:r>
                        <a:rPr lang="en-US" sz="1600" b="1"/>
                        <a:t> PCV21 ≥1 yr later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/>
                        <a:t>PCV15 ≥1 yr later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95658143"/>
                  </a:ext>
                </a:extLst>
              </a:tr>
              <a:tr h="368708">
                <a:tc>
                  <a:txBody>
                    <a:bodyPr/>
                    <a:lstStyle/>
                    <a:p>
                      <a:r>
                        <a:rPr lang="en-US" sz="1600"/>
                        <a:t>PCV13 at any age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/>
                        <a:t>PCV20 </a:t>
                      </a:r>
                      <a:r>
                        <a:rPr lang="en-US" sz="1600" b="0" i="0"/>
                        <a:t>or</a:t>
                      </a:r>
                      <a:r>
                        <a:rPr lang="en-US" sz="1600" b="1"/>
                        <a:t> PCV21 ≥1 yr later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-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1905849"/>
                  </a:ext>
                </a:extLst>
              </a:tr>
              <a:tr h="337262">
                <a:tc>
                  <a:txBody>
                    <a:bodyPr/>
                    <a:lstStyle/>
                    <a:p>
                      <a:r>
                        <a:rPr lang="en-US" sz="1600"/>
                        <a:t>PCV13 + PPSV23 at any age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/>
                        <a:t>None</a:t>
                      </a:r>
                      <a:r>
                        <a:rPr lang="en-US" sz="1600"/>
                        <a:t>, review when patient is 50 yr old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70092050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C5EDC0A3-BC86-C8D1-2E68-3EB843289A44}"/>
              </a:ext>
            </a:extLst>
          </p:cNvPr>
          <p:cNvSpPr txBox="1"/>
          <p:nvPr/>
        </p:nvSpPr>
        <p:spPr>
          <a:xfrm>
            <a:off x="243091" y="4898821"/>
            <a:ext cx="11705818" cy="667579"/>
          </a:xfrm>
          <a:prstGeom prst="rect">
            <a:avLst/>
          </a:prstGeom>
          <a:ln>
            <a:noFill/>
          </a:ln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*If PPSV23 not available, PCV20 or PCV21 may be used. Chronic health conditions: Alcoholism; chronic heart disease, including congestive heart failure and cardiomyopathies; chronic liver disease; chronic lung disease, including chronic obstructive pulmonary disease, emphysema, and asthma; cigarette smoking; or diabetes mellitus. </a:t>
            </a:r>
          </a:p>
        </p:txBody>
      </p:sp>
    </p:spTree>
    <p:extLst>
      <p:ext uri="{BB962C8B-B14F-4D97-AF65-F5344CB8AC3E}">
        <p14:creationId xmlns:p14="http://schemas.microsoft.com/office/powerpoint/2010/main" val="334278939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27C23699-7603-C0A3-D9DE-315FD9C85E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Review: Best Practices Based on Patient History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AD4FAE6-E9D0-B6C4-6600-A9CA13F98C7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Adults </a:t>
            </a:r>
            <a:r>
              <a:rPr lang="en-US" b="1">
                <a:solidFill>
                  <a:schemeClr val="accent1"/>
                </a:solidFill>
              </a:rPr>
              <a:t>50 yr of age or older </a:t>
            </a:r>
            <a:r>
              <a:rPr lang="en-US"/>
              <a:t>who previously received PPSV23 and/or PCV-13 or PCV-15</a:t>
            </a:r>
          </a:p>
          <a:p>
            <a:endParaRPr lang="en-US"/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67BA340-6012-BFCF-13C6-6C53E4F8C3D2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209672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5CFC6F-F93B-C523-7F58-F6603EF7ED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3B714B-A2EC-77D2-F267-275732A1A6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Pneumococcal Vaccine Schedule: Age ≥50 Yr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E03E6197-A547-5F24-9E91-70F051C49D5F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algn="ctr"/>
            <a:r>
              <a:rPr lang="en-US"/>
              <a:t>cdc.gov/pneumococcal/downloads/Vaccine-Timing-Adults-JobAid.pdf.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90FC26D7-73B9-ED94-351D-A5458992F08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9900977"/>
              </p:ext>
            </p:extLst>
          </p:nvPr>
        </p:nvGraphicFramePr>
        <p:xfrm>
          <a:off x="243091" y="1346160"/>
          <a:ext cx="11705818" cy="3904713"/>
        </p:xfrm>
        <a:graphic>
          <a:graphicData uri="http://schemas.openxmlformats.org/drawingml/2006/table">
            <a:tbl>
              <a:tblPr firstRow="1" bandRow="1">
                <a:tableStyleId>{6E25E649-3F16-4E02-A733-19D2CDBF48F0}</a:tableStyleId>
              </a:tblPr>
              <a:tblGrid>
                <a:gridCol w="2760600">
                  <a:extLst>
                    <a:ext uri="{9D8B030D-6E8A-4147-A177-3AD203B41FA5}">
                      <a16:colId xmlns:a16="http://schemas.microsoft.com/office/drawing/2014/main" val="83370238"/>
                    </a:ext>
                  </a:extLst>
                </a:gridCol>
                <a:gridCol w="4472609">
                  <a:extLst>
                    <a:ext uri="{9D8B030D-6E8A-4147-A177-3AD203B41FA5}">
                      <a16:colId xmlns:a16="http://schemas.microsoft.com/office/drawing/2014/main" val="886395518"/>
                    </a:ext>
                  </a:extLst>
                </a:gridCol>
                <a:gridCol w="4472609">
                  <a:extLst>
                    <a:ext uri="{9D8B030D-6E8A-4147-A177-3AD203B41FA5}">
                      <a16:colId xmlns:a16="http://schemas.microsoft.com/office/drawing/2014/main" val="2304241194"/>
                    </a:ext>
                  </a:extLst>
                </a:gridCol>
              </a:tblGrid>
              <a:tr h="401590">
                <a:tc>
                  <a:txBody>
                    <a:bodyPr/>
                    <a:lstStyle/>
                    <a:p>
                      <a:r>
                        <a:rPr lang="en-US" sz="1600">
                          <a:solidFill>
                            <a:schemeClr val="bg2"/>
                          </a:solidFill>
                        </a:rPr>
                        <a:t>Prior Pneumococcal Vaccine(s)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>
                          <a:solidFill>
                            <a:schemeClr val="bg2"/>
                          </a:solidFill>
                        </a:rPr>
                        <a:t>Option 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>
                          <a:solidFill>
                            <a:schemeClr val="bg2"/>
                          </a:solidFill>
                        </a:rPr>
                        <a:t>Option B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985605665"/>
                  </a:ext>
                </a:extLst>
              </a:tr>
              <a:tr h="338553">
                <a:tc>
                  <a:txBody>
                    <a:bodyPr/>
                    <a:lstStyle/>
                    <a:p>
                      <a:r>
                        <a:rPr lang="en-US" sz="1600"/>
                        <a:t>None or PCV7 at any age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/>
                        <a:t>PCV20</a:t>
                      </a:r>
                      <a:r>
                        <a:rPr lang="en-US" sz="1600"/>
                        <a:t> or </a:t>
                      </a:r>
                      <a:r>
                        <a:rPr lang="en-US" sz="1600" b="1"/>
                        <a:t>PCV21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/>
                        <a:t>PCV15</a:t>
                      </a:r>
                      <a:r>
                        <a:rPr lang="en-US" sz="1600"/>
                        <a:t>, followed by </a:t>
                      </a:r>
                      <a:r>
                        <a:rPr lang="en-US" sz="1600" b="1"/>
                        <a:t>PPSV23 ≥1 yr later</a:t>
                      </a:r>
                      <a:r>
                        <a:rPr lang="en-US" sz="1600" b="0"/>
                        <a:t>*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3498030"/>
                  </a:ext>
                </a:extLst>
              </a:tr>
              <a:tr h="401590">
                <a:tc>
                  <a:txBody>
                    <a:bodyPr/>
                    <a:lstStyle/>
                    <a:p>
                      <a:r>
                        <a:rPr lang="en-US" sz="1600"/>
                        <a:t>PCV15 at any age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/>
                        <a:t>PPSV23 ≥1 yr later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If </a:t>
                      </a:r>
                      <a:r>
                        <a:rPr lang="en-US" sz="1600" b="1"/>
                        <a:t>PPSV23</a:t>
                      </a:r>
                      <a:r>
                        <a:rPr lang="en-US" sz="1600" b="0"/>
                        <a:t> not available, </a:t>
                      </a:r>
                      <a:r>
                        <a:rPr lang="en-US" sz="1600" b="1"/>
                        <a:t>PCV20</a:t>
                      </a:r>
                      <a:r>
                        <a:rPr lang="en-US" sz="1600"/>
                        <a:t> or </a:t>
                      </a:r>
                      <a:r>
                        <a:rPr lang="en-US" sz="1600" b="1"/>
                        <a:t>PCV21</a:t>
                      </a:r>
                      <a:r>
                        <a:rPr lang="en-US" sz="1600"/>
                        <a:t> </a:t>
                      </a:r>
                      <a:br>
                        <a:rPr lang="en-US" sz="1600"/>
                      </a:br>
                      <a:r>
                        <a:rPr lang="en-US" sz="1600" b="1"/>
                        <a:t>≥1 yr later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51864473"/>
                  </a:ext>
                </a:extLst>
              </a:tr>
              <a:tr h="533165">
                <a:tc>
                  <a:txBody>
                    <a:bodyPr/>
                    <a:lstStyle/>
                    <a:p>
                      <a:r>
                        <a:rPr lang="en-US" sz="1600"/>
                        <a:t>PCV15 + PPSV23, PCV20, or PCV21 at any age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600" b="1"/>
                        <a:t>None</a:t>
                      </a:r>
                      <a:r>
                        <a:rPr lang="en-US" sz="1600"/>
                        <a:t>, vaccine schedule is complete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32595954"/>
                  </a:ext>
                </a:extLst>
              </a:tr>
              <a:tr h="308674">
                <a:tc>
                  <a:txBody>
                    <a:bodyPr/>
                    <a:lstStyle/>
                    <a:p>
                      <a:r>
                        <a:rPr lang="en-US" sz="1600"/>
                        <a:t>PPSV23 at any age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/>
                        <a:t>PCV20 </a:t>
                      </a:r>
                      <a:r>
                        <a:rPr lang="en-US" sz="1600" b="0"/>
                        <a:t>or</a:t>
                      </a:r>
                      <a:r>
                        <a:rPr lang="en-US" sz="1600" b="1"/>
                        <a:t> PCV21 ≥1 yr later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/>
                        <a:t>PCV15 ≥1 yr later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95658143"/>
                  </a:ext>
                </a:extLst>
              </a:tr>
              <a:tr h="308674">
                <a:tc>
                  <a:txBody>
                    <a:bodyPr/>
                    <a:lstStyle/>
                    <a:p>
                      <a:r>
                        <a:rPr lang="en-US" sz="1600"/>
                        <a:t>PCV13 at any age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/>
                        <a:t>PCV20 </a:t>
                      </a:r>
                      <a:r>
                        <a:rPr lang="en-US" sz="1600" b="0"/>
                        <a:t>or</a:t>
                      </a:r>
                      <a:r>
                        <a:rPr lang="en-US" sz="1600" b="1"/>
                        <a:t> PCV21 ≥1 yr later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-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1905849"/>
                  </a:ext>
                </a:extLst>
              </a:tr>
              <a:tr h="533165">
                <a:tc>
                  <a:txBody>
                    <a:bodyPr/>
                    <a:lstStyle/>
                    <a:p>
                      <a:r>
                        <a:rPr lang="en-US" sz="1600"/>
                        <a:t>PCV13 at any age + PPSV23 at age </a:t>
                      </a:r>
                      <a:r>
                        <a:rPr lang="en-US" sz="1600" b="1" i="0">
                          <a:solidFill>
                            <a:schemeClr val="accent1"/>
                          </a:solidFill>
                        </a:rPr>
                        <a:t>&lt;65 yr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/>
                        <a:t>PCV20 </a:t>
                      </a:r>
                      <a:r>
                        <a:rPr lang="en-US" sz="1600" b="0"/>
                        <a:t>or </a:t>
                      </a:r>
                      <a:r>
                        <a:rPr lang="en-US" sz="1600" b="1"/>
                        <a:t>PCV21 ≥5 yr later</a:t>
                      </a:r>
                    </a:p>
                  </a:txBody>
                  <a:tcPr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-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70092050"/>
                  </a:ext>
                </a:extLst>
              </a:tr>
              <a:tr h="53316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/>
                        <a:t>PCV13 at any age + PPSV23 at age </a:t>
                      </a:r>
                      <a:r>
                        <a:rPr lang="en-US" sz="1600" b="1" i="0">
                          <a:solidFill>
                            <a:schemeClr val="tx1"/>
                          </a:solidFill>
                        </a:rPr>
                        <a:t>≥65 yr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/>
                        <a:t>Shared decision-making: </a:t>
                      </a:r>
                      <a:br>
                        <a:rPr lang="en-US" sz="1600" b="1"/>
                      </a:br>
                      <a:r>
                        <a:rPr lang="en-US" sz="1600" b="1"/>
                        <a:t>PCV20 </a:t>
                      </a:r>
                      <a:r>
                        <a:rPr lang="en-US" sz="1600" b="0"/>
                        <a:t>or </a:t>
                      </a:r>
                      <a:r>
                        <a:rPr lang="en-US" sz="1600" b="1"/>
                        <a:t>PCV21 ≥5 yr later</a:t>
                      </a:r>
                    </a:p>
                  </a:txBody>
                  <a:tcPr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-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63399871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F805C8D1-2551-F0A7-55C0-8C591AADFE33}"/>
              </a:ext>
            </a:extLst>
          </p:cNvPr>
          <p:cNvSpPr txBox="1"/>
          <p:nvPr/>
        </p:nvSpPr>
        <p:spPr>
          <a:xfrm>
            <a:off x="231078" y="5468545"/>
            <a:ext cx="11705818" cy="324897"/>
          </a:xfrm>
          <a:prstGeom prst="rect">
            <a:avLst/>
          </a:prstGeom>
          <a:ln>
            <a:noFill/>
          </a:ln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*If PPSV23 not available, PCV20 or PCV21 may be used.</a:t>
            </a:r>
          </a:p>
        </p:txBody>
      </p:sp>
    </p:spTree>
    <p:extLst>
      <p:ext uri="{BB962C8B-B14F-4D97-AF65-F5344CB8AC3E}">
        <p14:creationId xmlns:p14="http://schemas.microsoft.com/office/powerpoint/2010/main" val="71415741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732F3D-F912-4531-41B9-CC07B3E030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66418E-E69E-CB3F-BB74-CE234629D3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Pneumococcal Vaccine Schedule: Age ≥50 Yr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6B1181-0F28-8FCB-F3CA-2AAC3C268616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algn="ctr"/>
            <a:r>
              <a:rPr lang="en-US"/>
              <a:t>cdc.gov/pneumococcal/downloads/Vaccine-Timing-Adults-JobAid.pdf.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47CDEB00-4446-02E4-5E49-DE746E7AAD7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63848408"/>
              </p:ext>
            </p:extLst>
          </p:nvPr>
        </p:nvGraphicFramePr>
        <p:xfrm>
          <a:off x="243091" y="1346160"/>
          <a:ext cx="11705818" cy="3904713"/>
        </p:xfrm>
        <a:graphic>
          <a:graphicData uri="http://schemas.openxmlformats.org/drawingml/2006/table">
            <a:tbl>
              <a:tblPr firstRow="1" bandRow="1">
                <a:tableStyleId>{6E25E649-3F16-4E02-A733-19D2CDBF48F0}</a:tableStyleId>
              </a:tblPr>
              <a:tblGrid>
                <a:gridCol w="2760600">
                  <a:extLst>
                    <a:ext uri="{9D8B030D-6E8A-4147-A177-3AD203B41FA5}">
                      <a16:colId xmlns:a16="http://schemas.microsoft.com/office/drawing/2014/main" val="83370238"/>
                    </a:ext>
                  </a:extLst>
                </a:gridCol>
                <a:gridCol w="4472609">
                  <a:extLst>
                    <a:ext uri="{9D8B030D-6E8A-4147-A177-3AD203B41FA5}">
                      <a16:colId xmlns:a16="http://schemas.microsoft.com/office/drawing/2014/main" val="886395518"/>
                    </a:ext>
                  </a:extLst>
                </a:gridCol>
                <a:gridCol w="4472609">
                  <a:extLst>
                    <a:ext uri="{9D8B030D-6E8A-4147-A177-3AD203B41FA5}">
                      <a16:colId xmlns:a16="http://schemas.microsoft.com/office/drawing/2014/main" val="2304241194"/>
                    </a:ext>
                  </a:extLst>
                </a:gridCol>
              </a:tblGrid>
              <a:tr h="401590">
                <a:tc>
                  <a:txBody>
                    <a:bodyPr/>
                    <a:lstStyle/>
                    <a:p>
                      <a:r>
                        <a:rPr lang="en-US" sz="1600">
                          <a:solidFill>
                            <a:schemeClr val="bg2"/>
                          </a:solidFill>
                        </a:rPr>
                        <a:t>Prior Pneumococcal Vaccine(s)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>
                          <a:solidFill>
                            <a:schemeClr val="bg2"/>
                          </a:solidFill>
                        </a:rPr>
                        <a:t>Option 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>
                          <a:solidFill>
                            <a:schemeClr val="bg2"/>
                          </a:solidFill>
                        </a:rPr>
                        <a:t>Option B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985605665"/>
                  </a:ext>
                </a:extLst>
              </a:tr>
              <a:tr h="338553">
                <a:tc>
                  <a:txBody>
                    <a:bodyPr/>
                    <a:lstStyle/>
                    <a:p>
                      <a:r>
                        <a:rPr lang="en-US" sz="1600"/>
                        <a:t>None or PCV7 at any age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/>
                        <a:t>PCV20</a:t>
                      </a:r>
                      <a:r>
                        <a:rPr lang="en-US" sz="1600"/>
                        <a:t> or </a:t>
                      </a:r>
                      <a:r>
                        <a:rPr lang="en-US" sz="1600" b="1"/>
                        <a:t>PCV21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/>
                        <a:t>PCV15</a:t>
                      </a:r>
                      <a:r>
                        <a:rPr lang="en-US" sz="1600"/>
                        <a:t>, followed by </a:t>
                      </a:r>
                      <a:r>
                        <a:rPr lang="en-US" sz="1600" b="1"/>
                        <a:t>PPSV23 ≥1 yr later</a:t>
                      </a:r>
                      <a:r>
                        <a:rPr lang="en-US" sz="1600" b="0"/>
                        <a:t>*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3498030"/>
                  </a:ext>
                </a:extLst>
              </a:tr>
              <a:tr h="401590">
                <a:tc>
                  <a:txBody>
                    <a:bodyPr/>
                    <a:lstStyle/>
                    <a:p>
                      <a:r>
                        <a:rPr lang="en-US" sz="1600"/>
                        <a:t>PCV15 at any age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/>
                        <a:t>PPSV23 ≥1 yr later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If </a:t>
                      </a:r>
                      <a:r>
                        <a:rPr lang="en-US" sz="1600" b="1"/>
                        <a:t>PPSV23</a:t>
                      </a:r>
                      <a:r>
                        <a:rPr lang="en-US" sz="1600" b="0"/>
                        <a:t> not available, </a:t>
                      </a:r>
                      <a:r>
                        <a:rPr lang="en-US" sz="1600" b="1"/>
                        <a:t>PCV20</a:t>
                      </a:r>
                      <a:r>
                        <a:rPr lang="en-US" sz="1600"/>
                        <a:t> or </a:t>
                      </a:r>
                      <a:r>
                        <a:rPr lang="en-US" sz="1600" b="1"/>
                        <a:t>PCV21</a:t>
                      </a:r>
                      <a:r>
                        <a:rPr lang="en-US" sz="1600"/>
                        <a:t> </a:t>
                      </a:r>
                      <a:br>
                        <a:rPr lang="en-US" sz="1600"/>
                      </a:br>
                      <a:r>
                        <a:rPr lang="en-US" sz="1600" b="1"/>
                        <a:t>≥1 yr later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51864473"/>
                  </a:ext>
                </a:extLst>
              </a:tr>
              <a:tr h="533165">
                <a:tc>
                  <a:txBody>
                    <a:bodyPr/>
                    <a:lstStyle/>
                    <a:p>
                      <a:r>
                        <a:rPr lang="en-US" sz="1600"/>
                        <a:t>PCV15 + PPSV23, PCV20, or PCV21 at any age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600" b="1"/>
                        <a:t>None</a:t>
                      </a:r>
                      <a:r>
                        <a:rPr lang="en-US" sz="1600"/>
                        <a:t>, vaccine schedule is complete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32595954"/>
                  </a:ext>
                </a:extLst>
              </a:tr>
              <a:tr h="308674">
                <a:tc>
                  <a:txBody>
                    <a:bodyPr/>
                    <a:lstStyle/>
                    <a:p>
                      <a:r>
                        <a:rPr lang="en-US" sz="1600"/>
                        <a:t>PPSV23 at any age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/>
                        <a:t>PCV20 </a:t>
                      </a:r>
                      <a:r>
                        <a:rPr lang="en-US" sz="1600" b="0"/>
                        <a:t>or</a:t>
                      </a:r>
                      <a:r>
                        <a:rPr lang="en-US" sz="1600" b="1"/>
                        <a:t> PCV21 ≥1 yr later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/>
                        <a:t>PCV15 ≥1 yr later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95658143"/>
                  </a:ext>
                </a:extLst>
              </a:tr>
              <a:tr h="308674">
                <a:tc>
                  <a:txBody>
                    <a:bodyPr/>
                    <a:lstStyle/>
                    <a:p>
                      <a:r>
                        <a:rPr lang="en-US" sz="1600"/>
                        <a:t>PCV13 at any age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/>
                        <a:t>PCV20 </a:t>
                      </a:r>
                      <a:r>
                        <a:rPr lang="en-US" sz="1600" b="0"/>
                        <a:t>or</a:t>
                      </a:r>
                      <a:r>
                        <a:rPr lang="en-US" sz="1600" b="1"/>
                        <a:t> PCV21 ≥1 yr later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-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1905849"/>
                  </a:ext>
                </a:extLst>
              </a:tr>
              <a:tr h="533165">
                <a:tc>
                  <a:txBody>
                    <a:bodyPr/>
                    <a:lstStyle/>
                    <a:p>
                      <a:r>
                        <a:rPr lang="en-US" sz="1600"/>
                        <a:t>PCV13 at any age + PPSV23 at </a:t>
                      </a:r>
                      <a:r>
                        <a:rPr lang="en-US" sz="1600">
                          <a:solidFill>
                            <a:schemeClr val="tx1"/>
                          </a:solidFill>
                        </a:rPr>
                        <a:t>age </a:t>
                      </a:r>
                      <a:r>
                        <a:rPr lang="en-US" sz="1600" b="1" i="0">
                          <a:solidFill>
                            <a:schemeClr val="tx1"/>
                          </a:solidFill>
                        </a:rPr>
                        <a:t>&lt;65 yr</a:t>
                      </a:r>
                    </a:p>
                  </a:txBody>
                  <a:tcPr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/>
                        <a:t>PCV20 </a:t>
                      </a:r>
                      <a:r>
                        <a:rPr lang="en-US" sz="1600" b="0"/>
                        <a:t>or </a:t>
                      </a:r>
                      <a:r>
                        <a:rPr lang="en-US" sz="1600" b="1"/>
                        <a:t>PCV21 ≥5 yr later</a:t>
                      </a:r>
                    </a:p>
                  </a:txBody>
                  <a:tcPr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-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70092050"/>
                  </a:ext>
                </a:extLst>
              </a:tr>
              <a:tr h="53316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/>
                        <a:t>PCV13 at any age + PPSV23 at age </a:t>
                      </a:r>
                      <a:r>
                        <a:rPr lang="en-US" sz="1600" b="1" i="0">
                          <a:solidFill>
                            <a:schemeClr val="accent1"/>
                          </a:solidFill>
                        </a:rPr>
                        <a:t>≥65 yr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/>
                        <a:t>Shared decision-making: </a:t>
                      </a:r>
                      <a:br>
                        <a:rPr lang="en-US" sz="1600" b="1"/>
                      </a:br>
                      <a:r>
                        <a:rPr lang="en-US" sz="1600" b="1"/>
                        <a:t>PCV20 </a:t>
                      </a:r>
                      <a:r>
                        <a:rPr lang="en-US" sz="1600" b="0"/>
                        <a:t>or </a:t>
                      </a:r>
                      <a:r>
                        <a:rPr lang="en-US" sz="1600" b="1"/>
                        <a:t>PCV21 ≥5 yr later</a:t>
                      </a:r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-</a:t>
                      </a:r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63399871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D8361F09-5E74-DF84-675C-3B3C2D02057D}"/>
              </a:ext>
            </a:extLst>
          </p:cNvPr>
          <p:cNvSpPr txBox="1"/>
          <p:nvPr/>
        </p:nvSpPr>
        <p:spPr>
          <a:xfrm>
            <a:off x="231078" y="5468545"/>
            <a:ext cx="11705818" cy="324897"/>
          </a:xfrm>
          <a:prstGeom prst="rect">
            <a:avLst/>
          </a:prstGeom>
          <a:ln>
            <a:noFill/>
          </a:ln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*If PPSV23 not available, PCV20 or PCV21 may be used.</a:t>
            </a:r>
          </a:p>
        </p:txBody>
      </p:sp>
    </p:spTree>
    <p:extLst>
      <p:ext uri="{BB962C8B-B14F-4D97-AF65-F5344CB8AC3E}">
        <p14:creationId xmlns:p14="http://schemas.microsoft.com/office/powerpoint/2010/main" val="242992900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0" name="Rectangle 2">
            <a:extLst>
              <a:ext uri="{FF2B5EF4-FFF2-40B4-BE49-F238E27FC236}">
                <a16:creationId xmlns:a16="http://schemas.microsoft.com/office/drawing/2014/main" id="{8082EA74-AD3C-40A0-A143-D2201E93795E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 rtlCol="0" anchor="ctr">
            <a:normAutofit/>
          </a:bodyPr>
          <a:lstStyle/>
          <a:p>
            <a:pPr>
              <a:buClr>
                <a:schemeClr val="accent6"/>
              </a:buClr>
              <a:defRPr/>
            </a:pPr>
            <a:r>
              <a:rPr lang="en-US" sz="2000" dirty="0"/>
              <a:t>Podcasts </a:t>
            </a:r>
            <a:r>
              <a:rPr lang="en-US" sz="2000" b="0" dirty="0"/>
              <a:t>featuring expert discussion</a:t>
            </a:r>
            <a:endParaRPr lang="en-US" sz="2000" dirty="0"/>
          </a:p>
          <a:p>
            <a:pPr>
              <a:buClr>
                <a:schemeClr val="accent6"/>
              </a:buClr>
              <a:defRPr/>
            </a:pPr>
            <a:r>
              <a:rPr lang="en-US" sz="2000" dirty="0"/>
              <a:t>Downloadable </a:t>
            </a:r>
            <a:r>
              <a:rPr lang="en-US" sz="2000" dirty="0" err="1"/>
              <a:t>slidesets</a:t>
            </a:r>
            <a:r>
              <a:rPr lang="en-US" sz="2000" dirty="0"/>
              <a:t> </a:t>
            </a:r>
            <a:r>
              <a:rPr lang="en-US" sz="2000" b="0" dirty="0"/>
              <a:t>for reinforcing concepts</a:t>
            </a:r>
          </a:p>
          <a:p>
            <a:pPr>
              <a:buClr>
                <a:schemeClr val="tx2">
                  <a:lumMod val="20000"/>
                  <a:lumOff val="80000"/>
                </a:schemeClr>
              </a:buClr>
              <a:defRPr/>
            </a:pPr>
            <a:r>
              <a:rPr lang="en-US" sz="2000" dirty="0" err="1"/>
              <a:t>ClinicalThought</a:t>
            </a:r>
            <a:r>
              <a:rPr lang="en-US" sz="2000" b="0" dirty="0"/>
              <a:t> commentaries with expert faculty perspectives</a:t>
            </a:r>
          </a:p>
        </p:txBody>
      </p:sp>
      <p:sp>
        <p:nvSpPr>
          <p:cNvPr id="62467" name="Rectangle 10">
            <a:extLst>
              <a:ext uri="{FF2B5EF4-FFF2-40B4-BE49-F238E27FC236}">
                <a16:creationId xmlns:a16="http://schemas.microsoft.com/office/drawing/2014/main" id="{285A5094-ED29-4796-B20E-3FBFE4F2561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gray">
          <a:xfrm>
            <a:off x="231078" y="1411776"/>
            <a:ext cx="11740260" cy="1195712"/>
          </a:xfrm>
        </p:spPr>
        <p:txBody>
          <a:bodyPr/>
          <a:lstStyle/>
          <a:p>
            <a:pPr eaLnBrk="1" hangingPunct="1"/>
            <a:r>
              <a:rPr lang="en-US" altLang="en-US" sz="3600" dirty="0"/>
              <a:t>Go Online for More Coverage of </a:t>
            </a:r>
            <a:br>
              <a:rPr lang="en-US" altLang="en-US" sz="3600" dirty="0"/>
            </a:br>
            <a:r>
              <a:rPr lang="en-US" altLang="en-US" sz="3600" dirty="0"/>
              <a:t>Pneumococcal Vaccines!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6DA93788-E77D-4CCE-84A4-6D74E9ED9D9E}"/>
              </a:ext>
            </a:extLst>
          </p:cNvPr>
          <p:cNvSpPr>
            <a:spLocks noGrp="1"/>
          </p:cNvSpPr>
          <p:nvPr>
            <p:ph idx="13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2400" b="1" dirty="0">
                <a:hlinkClick r:id="rId3"/>
              </a:rPr>
              <a:t>deceraclinical.com/education/2026PCVfamilymedicine</a:t>
            </a:r>
            <a:r>
              <a:rPr lang="en-US" sz="2400" b="1" dirty="0"/>
              <a:t> </a:t>
            </a:r>
            <a:endParaRPr lang="en-US" sz="2400" b="1" u="sng" dirty="0"/>
          </a:p>
        </p:txBody>
      </p:sp>
      <p:sp>
        <p:nvSpPr>
          <p:cNvPr id="62469" name="Rectangle 3">
            <a:extLst>
              <a:ext uri="{FF2B5EF4-FFF2-40B4-BE49-F238E27FC236}">
                <a16:creationId xmlns:a16="http://schemas.microsoft.com/office/drawing/2014/main" id="{F01699E0-D838-46BF-8D24-733C506774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91363" y="6346826"/>
            <a:ext cx="1841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2400" b="0" i="0" u="none" strike="noStrike" kern="1200" cap="none" spc="0" normalizeH="0" baseline="0" noProof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Times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3_Office">
  <a:themeElements>
    <a:clrScheme name="Decera Clinical">
      <a:dk1>
        <a:srgbClr val="161616"/>
      </a:dk1>
      <a:lt1>
        <a:srgbClr val="FFFFFF"/>
      </a:lt1>
      <a:dk2>
        <a:srgbClr val="E5DEC1"/>
      </a:dk2>
      <a:lt2>
        <a:srgbClr val="F9F3D9"/>
      </a:lt2>
      <a:accent1>
        <a:srgbClr val="E04507"/>
      </a:accent1>
      <a:accent2>
        <a:srgbClr val="161616"/>
      </a:accent2>
      <a:accent3>
        <a:srgbClr val="9B6FEF"/>
      </a:accent3>
      <a:accent4>
        <a:srgbClr val="006466"/>
      </a:accent4>
      <a:accent5>
        <a:srgbClr val="B57628"/>
      </a:accent5>
      <a:accent6>
        <a:srgbClr val="2201B2"/>
      </a:accent6>
      <a:hlink>
        <a:srgbClr val="E04507"/>
      </a:hlink>
      <a:folHlink>
        <a:srgbClr val="161616"/>
      </a:folHlink>
    </a:clrScheme>
    <a:fontScheme name="Decera">
      <a:majorFont>
        <a:latin typeface="Newsreader"/>
        <a:ea typeface=""/>
        <a:cs typeface=""/>
      </a:majorFont>
      <a:minorFont>
        <a:latin typeface="Poppins"/>
        <a:ea typeface=""/>
        <a:cs typeface=""/>
      </a:minorFont>
    </a:fontScheme>
    <a:fmtScheme name="Flat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>
            <a:shade val="65000"/>
          </a:schemeClr>
        </a:solidFill>
      </a:fillStyleLst>
      <a:lnStyleLst>
        <a:ln w="3175" cap="flat" cmpd="sng" algn="ctr">
          <a:solidFill>
            <a:schemeClr val="phClr">
              <a:shade val="65000"/>
            </a:schemeClr>
          </a:solidFill>
          <a:prstDash val="solid"/>
        </a:ln>
        <a:ln w="3175" cap="flat" cmpd="sng" algn="ctr">
          <a:solidFill>
            <a:schemeClr val="phClr"/>
          </a:solidFill>
          <a:prstDash val="solid"/>
        </a:ln>
        <a:ln w="0" cap="flat" cmpd="sng" algn="ctr">
          <a:noFill/>
        </a:ln>
      </a:lnStyleLst>
      <a:effectStyleLst>
        <a:effectStyle>
          <a:effectLst>
            <a:blur/>
          </a:effectLst>
        </a:effectStyle>
        <a:effectStyle>
          <a:effectLst>
            <a:blur/>
          </a:effectLst>
        </a:effectStyle>
        <a:effectStyle>
          <a:effectLst>
            <a:fillOverlay blend="darken">
              <a:solidFill>
                <a:schemeClr val="phClr">
                  <a:shade val="30000"/>
                </a:schemeClr>
              </a:solidFill>
            </a:fillOverlay>
          </a:effectLst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  <a:objectDefaults>
    <a:lnDef>
      <a:spPr>
        <a:ln w="12700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/>
      <a:bodyPr vert="horz" wrap="square" lIns="0" tIns="0" rIns="0" bIns="0" rtlCol="0">
        <a:noAutofit/>
      </a:bodyPr>
      <a:lstStyle>
        <a:defPPr algn="l">
          <a:defRPr sz="1200" dirty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FUT029_DeceraClinicalTemplate_251010_3f" id="{E7D8A62D-C5C9-4864-A6EC-23CAAE325D29}" vid="{45678410-A524-46A4-9B21-A872C5BB9785}"/>
    </a:ext>
  </a:extLst>
</a:theme>
</file>

<file path=ppt/theme/theme2.xml><?xml version="1.0" encoding="utf-8"?>
<a:theme xmlns:a="http://schemas.openxmlformats.org/drawingml/2006/main" name="4_Office">
  <a:themeElements>
    <a:clrScheme name="Decera Clinical">
      <a:dk1>
        <a:srgbClr val="161616"/>
      </a:dk1>
      <a:lt1>
        <a:srgbClr val="FFFFFF"/>
      </a:lt1>
      <a:dk2>
        <a:srgbClr val="E5DEC1"/>
      </a:dk2>
      <a:lt2>
        <a:srgbClr val="F9F3D9"/>
      </a:lt2>
      <a:accent1>
        <a:srgbClr val="E04507"/>
      </a:accent1>
      <a:accent2>
        <a:srgbClr val="161616"/>
      </a:accent2>
      <a:accent3>
        <a:srgbClr val="9B6FEF"/>
      </a:accent3>
      <a:accent4>
        <a:srgbClr val="006466"/>
      </a:accent4>
      <a:accent5>
        <a:srgbClr val="B57628"/>
      </a:accent5>
      <a:accent6>
        <a:srgbClr val="2201B2"/>
      </a:accent6>
      <a:hlink>
        <a:srgbClr val="E04507"/>
      </a:hlink>
      <a:folHlink>
        <a:srgbClr val="161616"/>
      </a:folHlink>
    </a:clrScheme>
    <a:fontScheme name="Decera">
      <a:majorFont>
        <a:latin typeface="Newsreader"/>
        <a:ea typeface=""/>
        <a:cs typeface=""/>
      </a:majorFont>
      <a:minorFont>
        <a:latin typeface="Poppins"/>
        <a:ea typeface=""/>
        <a:cs typeface=""/>
      </a:minorFont>
    </a:fontScheme>
    <a:fmtScheme name="Flat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>
            <a:shade val="65000"/>
          </a:schemeClr>
        </a:solidFill>
      </a:fillStyleLst>
      <a:lnStyleLst>
        <a:ln w="3175" cap="flat" cmpd="sng" algn="ctr">
          <a:solidFill>
            <a:schemeClr val="phClr">
              <a:shade val="65000"/>
            </a:schemeClr>
          </a:solidFill>
          <a:prstDash val="solid"/>
        </a:ln>
        <a:ln w="3175" cap="flat" cmpd="sng" algn="ctr">
          <a:solidFill>
            <a:schemeClr val="phClr"/>
          </a:solidFill>
          <a:prstDash val="solid"/>
        </a:ln>
        <a:ln w="0" cap="flat" cmpd="sng" algn="ctr">
          <a:noFill/>
        </a:ln>
      </a:lnStyleLst>
      <a:effectStyleLst>
        <a:effectStyle>
          <a:effectLst>
            <a:blur/>
          </a:effectLst>
        </a:effectStyle>
        <a:effectStyle>
          <a:effectLst>
            <a:blur/>
          </a:effectLst>
        </a:effectStyle>
        <a:effectStyle>
          <a:effectLst>
            <a:fillOverlay blend="darken">
              <a:solidFill>
                <a:schemeClr val="phClr">
                  <a:shade val="30000"/>
                </a:schemeClr>
              </a:solidFill>
            </a:fillOverlay>
          </a:effectLst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  <a:objectDefaults>
    <a:lnDef>
      <a:spPr>
        <a:ln w="12700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/>
      <a:bodyPr vert="horz" wrap="square" lIns="0" tIns="0" rIns="0" bIns="0" rtlCol="0">
        <a:noAutofit/>
      </a:bodyPr>
      <a:lstStyle>
        <a:defPPr algn="l">
          <a:defRPr sz="1200" dirty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FUT029_DeceraClinicalTemplate_251010_3f" id="{E7D8A62D-C5C9-4864-A6EC-23CAAE325D29}" vid="{45678410-A524-46A4-9B21-A872C5BB9785}"/>
    </a:ext>
  </a:extLst>
</a:theme>
</file>

<file path=ppt/theme/theme3.xml><?xml version="1.0" encoding="utf-8"?>
<a:theme xmlns:a="http://schemas.openxmlformats.org/drawingml/2006/main" name="2_Office">
  <a:themeElements>
    <a:clrScheme name="Decera">
      <a:dk1>
        <a:srgbClr val="161616"/>
      </a:dk1>
      <a:lt1>
        <a:sysClr val="window" lastClr="FFFFFF"/>
      </a:lt1>
      <a:dk2>
        <a:srgbClr val="E5DEC1"/>
      </a:dk2>
      <a:lt2>
        <a:srgbClr val="F9F3D9"/>
      </a:lt2>
      <a:accent1>
        <a:srgbClr val="E04507"/>
      </a:accent1>
      <a:accent2>
        <a:srgbClr val="E3AF64"/>
      </a:accent2>
      <a:accent3>
        <a:srgbClr val="006466"/>
      </a:accent3>
      <a:accent4>
        <a:srgbClr val="D5B4FB"/>
      </a:accent4>
      <a:accent5>
        <a:srgbClr val="2201B2"/>
      </a:accent5>
      <a:accent6>
        <a:srgbClr val="161616"/>
      </a:accent6>
      <a:hlink>
        <a:srgbClr val="E04507"/>
      </a:hlink>
      <a:folHlink>
        <a:srgbClr val="161616"/>
      </a:folHlink>
    </a:clrScheme>
    <a:fontScheme name="Decera">
      <a:majorFont>
        <a:latin typeface="Newsreader"/>
        <a:ea typeface=""/>
        <a:cs typeface=""/>
      </a:majorFont>
      <a:minorFont>
        <a:latin typeface="Poppins"/>
        <a:ea typeface=""/>
        <a:cs typeface=""/>
      </a:minorFont>
    </a:fontScheme>
    <a:fmtScheme name="Flat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>
            <a:shade val="65000"/>
          </a:schemeClr>
        </a:solidFill>
      </a:fillStyleLst>
      <a:lnStyleLst>
        <a:ln w="3175" cap="flat" cmpd="sng" algn="ctr">
          <a:solidFill>
            <a:schemeClr val="phClr">
              <a:shade val="65000"/>
            </a:schemeClr>
          </a:solidFill>
          <a:prstDash val="solid"/>
        </a:ln>
        <a:ln w="3175" cap="flat" cmpd="sng" algn="ctr">
          <a:solidFill>
            <a:schemeClr val="phClr"/>
          </a:solidFill>
          <a:prstDash val="solid"/>
        </a:ln>
        <a:ln w="0" cap="flat" cmpd="sng" algn="ctr">
          <a:noFill/>
        </a:ln>
      </a:lnStyleLst>
      <a:effectStyleLst>
        <a:effectStyle>
          <a:effectLst>
            <a:blur/>
          </a:effectLst>
        </a:effectStyle>
        <a:effectStyle>
          <a:effectLst>
            <a:blur/>
          </a:effectLst>
        </a:effectStyle>
        <a:effectStyle>
          <a:effectLst>
            <a:fillOverlay blend="darken">
              <a:solidFill>
                <a:schemeClr val="phClr">
                  <a:shade val="30000"/>
                </a:schemeClr>
              </a:solidFill>
            </a:fillOverlay>
          </a:effectLst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  <a:objectDefaults>
    <a:lnDef>
      <a:spPr>
        <a:ln w="12700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/>
      <a:bodyPr vert="horz" wrap="square" lIns="0" tIns="0" rIns="0" bIns="0" rtlCol="0">
        <a:noAutofit/>
      </a:bodyPr>
      <a:lstStyle>
        <a:defPPr algn="l">
          <a:defRPr sz="1200" dirty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FUT029_DeceraClinicalTemplate_251010_3f" id="{E7D8A62D-C5C9-4864-A6EC-23CAAE325D29}" vid="{45678410-A524-46A4-9B21-A872C5BB9785}"/>
    </a:ext>
  </a:extLst>
</a:theme>
</file>

<file path=ppt/theme/theme4.xml><?xml version="1.0" encoding="utf-8"?>
<a:theme xmlns:a="http://schemas.openxmlformats.org/drawingml/2006/main" name="5_Office">
  <a:themeElements>
    <a:clrScheme name="Decera Clinical">
      <a:dk1>
        <a:srgbClr val="161616"/>
      </a:dk1>
      <a:lt1>
        <a:srgbClr val="FFFFFF"/>
      </a:lt1>
      <a:dk2>
        <a:srgbClr val="E5DEC1"/>
      </a:dk2>
      <a:lt2>
        <a:srgbClr val="F9F3D9"/>
      </a:lt2>
      <a:accent1>
        <a:srgbClr val="E04507"/>
      </a:accent1>
      <a:accent2>
        <a:srgbClr val="161616"/>
      </a:accent2>
      <a:accent3>
        <a:srgbClr val="9B6FEF"/>
      </a:accent3>
      <a:accent4>
        <a:srgbClr val="006466"/>
      </a:accent4>
      <a:accent5>
        <a:srgbClr val="B57628"/>
      </a:accent5>
      <a:accent6>
        <a:srgbClr val="2201B2"/>
      </a:accent6>
      <a:hlink>
        <a:srgbClr val="E04507"/>
      </a:hlink>
      <a:folHlink>
        <a:srgbClr val="161616"/>
      </a:folHlink>
    </a:clrScheme>
    <a:fontScheme name="Decera">
      <a:majorFont>
        <a:latin typeface="Newsreader"/>
        <a:ea typeface=""/>
        <a:cs typeface=""/>
      </a:majorFont>
      <a:minorFont>
        <a:latin typeface="Poppins"/>
        <a:ea typeface=""/>
        <a:cs typeface=""/>
      </a:minorFont>
    </a:fontScheme>
    <a:fmtScheme name="Flat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>
            <a:shade val="65000"/>
          </a:schemeClr>
        </a:solidFill>
      </a:fillStyleLst>
      <a:lnStyleLst>
        <a:ln w="3175" cap="flat" cmpd="sng" algn="ctr">
          <a:solidFill>
            <a:schemeClr val="phClr">
              <a:shade val="65000"/>
            </a:schemeClr>
          </a:solidFill>
          <a:prstDash val="solid"/>
        </a:ln>
        <a:ln w="3175" cap="flat" cmpd="sng" algn="ctr">
          <a:solidFill>
            <a:schemeClr val="phClr"/>
          </a:solidFill>
          <a:prstDash val="solid"/>
        </a:ln>
        <a:ln w="0" cap="flat" cmpd="sng" algn="ctr">
          <a:noFill/>
        </a:ln>
      </a:lnStyleLst>
      <a:effectStyleLst>
        <a:effectStyle>
          <a:effectLst>
            <a:blur/>
          </a:effectLst>
        </a:effectStyle>
        <a:effectStyle>
          <a:effectLst>
            <a:blur/>
          </a:effectLst>
        </a:effectStyle>
        <a:effectStyle>
          <a:effectLst>
            <a:fillOverlay blend="darken">
              <a:solidFill>
                <a:schemeClr val="phClr">
                  <a:shade val="30000"/>
                </a:schemeClr>
              </a:solidFill>
            </a:fillOverlay>
          </a:effectLst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  <a:objectDefaults>
    <a:lnDef>
      <a:spPr>
        <a:ln w="12700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ln>
          <a:solidFill>
            <a:schemeClr val="tx1"/>
          </a:solidFill>
        </a:ln>
      </a:spPr>
      <a:bodyPr vert="horz" wrap="square" lIns="0" tIns="0" rIns="0" bIns="0" rtlCol="0">
        <a:noAutofit/>
      </a:bodyPr>
      <a:lstStyle>
        <a:defPPr algn="l">
          <a:defRPr sz="2000" dirty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FUT029_DeceraClinicalTemplate_251010_3f" id="{E7D8A62D-C5C9-4864-A6EC-23CAAE325D29}" vid="{45678410-A524-46A4-9B21-A872C5BB9785}"/>
    </a:ext>
  </a:extLst>
</a:theme>
</file>

<file path=ppt/theme/theme5.xml><?xml version="1.0" encoding="utf-8"?>
<a:theme xmlns:a="http://schemas.openxmlformats.org/drawingml/2006/main" name="9_Office">
  <a:themeElements>
    <a:clrScheme name="Decera Clinical">
      <a:dk1>
        <a:srgbClr val="161616"/>
      </a:dk1>
      <a:lt1>
        <a:srgbClr val="FFFFFF"/>
      </a:lt1>
      <a:dk2>
        <a:srgbClr val="E5DEC1"/>
      </a:dk2>
      <a:lt2>
        <a:srgbClr val="F9F3D9"/>
      </a:lt2>
      <a:accent1>
        <a:srgbClr val="E04507"/>
      </a:accent1>
      <a:accent2>
        <a:srgbClr val="161616"/>
      </a:accent2>
      <a:accent3>
        <a:srgbClr val="9B6FEF"/>
      </a:accent3>
      <a:accent4>
        <a:srgbClr val="006466"/>
      </a:accent4>
      <a:accent5>
        <a:srgbClr val="B57628"/>
      </a:accent5>
      <a:accent6>
        <a:srgbClr val="2201B2"/>
      </a:accent6>
      <a:hlink>
        <a:srgbClr val="E04507"/>
      </a:hlink>
      <a:folHlink>
        <a:srgbClr val="161616"/>
      </a:folHlink>
    </a:clrScheme>
    <a:fontScheme name="Decera">
      <a:majorFont>
        <a:latin typeface="Newsreader"/>
        <a:ea typeface=""/>
        <a:cs typeface=""/>
      </a:majorFont>
      <a:minorFont>
        <a:latin typeface="Poppins"/>
        <a:ea typeface=""/>
        <a:cs typeface=""/>
      </a:minorFont>
    </a:fontScheme>
    <a:fmtScheme name="Flat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>
            <a:shade val="65000"/>
          </a:schemeClr>
        </a:solidFill>
      </a:fillStyleLst>
      <a:lnStyleLst>
        <a:ln w="3175" cap="flat" cmpd="sng" algn="ctr">
          <a:solidFill>
            <a:schemeClr val="phClr">
              <a:shade val="65000"/>
            </a:schemeClr>
          </a:solidFill>
          <a:prstDash val="solid"/>
        </a:ln>
        <a:ln w="3175" cap="flat" cmpd="sng" algn="ctr">
          <a:solidFill>
            <a:schemeClr val="phClr"/>
          </a:solidFill>
          <a:prstDash val="solid"/>
        </a:ln>
        <a:ln w="0" cap="flat" cmpd="sng" algn="ctr">
          <a:noFill/>
        </a:ln>
      </a:lnStyleLst>
      <a:effectStyleLst>
        <a:effectStyle>
          <a:effectLst>
            <a:blur/>
          </a:effectLst>
        </a:effectStyle>
        <a:effectStyle>
          <a:effectLst>
            <a:blur/>
          </a:effectLst>
        </a:effectStyle>
        <a:effectStyle>
          <a:effectLst>
            <a:fillOverlay blend="darken">
              <a:solidFill>
                <a:schemeClr val="phClr">
                  <a:shade val="30000"/>
                </a:schemeClr>
              </a:solidFill>
            </a:fillOverlay>
          </a:effectLst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  <a:objectDefaults>
    <a:lnDef>
      <a:spPr>
        <a:ln w="12700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/>
      <a:bodyPr vert="horz" wrap="square" lIns="0" tIns="0" rIns="0" bIns="0" rtlCol="0">
        <a:noAutofit/>
      </a:bodyPr>
      <a:lstStyle>
        <a:defPPr algn="l">
          <a:defRPr sz="1200" dirty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FUT029_DeceraClinicalTemplate_251010_3f" id="{E7D8A62D-C5C9-4864-A6EC-23CAAE325D29}" vid="{45678410-A524-46A4-9B21-A872C5BB9785}"/>
    </a:ext>
  </a:ext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Decera Clinical">
    <a:dk1>
      <a:srgbClr val="161616"/>
    </a:dk1>
    <a:lt1>
      <a:srgbClr val="FFFFFF"/>
    </a:lt1>
    <a:dk2>
      <a:srgbClr val="E5DEC1"/>
    </a:dk2>
    <a:lt2>
      <a:srgbClr val="F9F3D9"/>
    </a:lt2>
    <a:accent1>
      <a:srgbClr val="E04507"/>
    </a:accent1>
    <a:accent2>
      <a:srgbClr val="161616"/>
    </a:accent2>
    <a:accent3>
      <a:srgbClr val="9B6FEF"/>
    </a:accent3>
    <a:accent4>
      <a:srgbClr val="006466"/>
    </a:accent4>
    <a:accent5>
      <a:srgbClr val="B57628"/>
    </a:accent5>
    <a:accent6>
      <a:srgbClr val="2201B2"/>
    </a:accent6>
    <a:hlink>
      <a:srgbClr val="E04507"/>
    </a:hlink>
    <a:folHlink>
      <a:srgbClr val="8B8B92"/>
    </a:folHlink>
  </a:clr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39b6b0af-abc3-4e93-9c82-c4d22ff4ec65">
      <Terms xmlns="http://schemas.microsoft.com/office/infopath/2007/PartnerControls"/>
    </lcf76f155ced4ddcb4097134ff3c332f>
    <TaxCatchAll xmlns="22fd6914-46d4-4c7e-bbad-46e82841b69d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C1E9B6819868543B13EE64544F1BF94" ma:contentTypeVersion="10" ma:contentTypeDescription="Create a new document." ma:contentTypeScope="" ma:versionID="d4c00df516f56372e42737c12c009745">
  <xsd:schema xmlns:xsd="http://www.w3.org/2001/XMLSchema" xmlns:xs="http://www.w3.org/2001/XMLSchema" xmlns:p="http://schemas.microsoft.com/office/2006/metadata/properties" xmlns:ns2="39b6b0af-abc3-4e93-9c82-c4d22ff4ec65" xmlns:ns3="22fd6914-46d4-4c7e-bbad-46e82841b69d" targetNamespace="http://schemas.microsoft.com/office/2006/metadata/properties" ma:root="true" ma:fieldsID="c81e531e9a30727617008eff94ff92f5" ns2:_="" ns3:_="">
    <xsd:import namespace="39b6b0af-abc3-4e93-9c82-c4d22ff4ec65"/>
    <xsd:import namespace="22fd6914-46d4-4c7e-bbad-46e82841b69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3:TaxCatchAll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9b6b0af-abc3-4e93-9c82-c4d22ff4ec6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5" nillable="true" ma:taxonomy="true" ma:internalName="lcf76f155ced4ddcb4097134ff3c332f" ma:taxonomyFieldName="MediaServiceImageTags" ma:displayName="Image Tags" ma:readOnly="false" ma:fieldId="{5cf76f15-5ced-4ddc-b409-7134ff3c332f}" ma:taxonomyMulti="true" ma:sspId="6512e436-4693-4b20-ac9a-7455c07c86a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2fd6914-46d4-4c7e-bbad-46e82841b69d" elementFormDefault="qualified">
    <xsd:import namespace="http://schemas.microsoft.com/office/2006/documentManagement/types"/>
    <xsd:import namespace="http://schemas.microsoft.com/office/infopath/2007/PartnerControls"/>
    <xsd:element name="TaxCatchAll" ma:index="16" nillable="true" ma:displayName="Taxonomy Catch All Column" ma:hidden="true" ma:list="{d3cfae40-7b40-47d0-ab05-9712e3953ba2}" ma:internalName="TaxCatchAll" ma:showField="CatchAllData" ma:web="22fd6914-46d4-4c7e-bbad-46e82841b69d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C92BF528-79E7-49C7-8398-55B164A86230}">
  <ds:schemaRefs>
    <ds:schemaRef ds:uri="http://schemas.openxmlformats.org/package/2006/metadata/core-properties"/>
    <ds:schemaRef ds:uri="22fd6914-46d4-4c7e-bbad-46e82841b69d"/>
    <ds:schemaRef ds:uri="http://purl.org/dc/dcmitype/"/>
    <ds:schemaRef ds:uri="http://schemas.microsoft.com/office/2006/documentManagement/types"/>
    <ds:schemaRef ds:uri="http://purl.org/dc/terms/"/>
    <ds:schemaRef ds:uri="39b6b0af-abc3-4e93-9c82-c4d22ff4ec65"/>
    <ds:schemaRef ds:uri="http://purl.org/dc/elements/1.1/"/>
    <ds:schemaRef ds:uri="http://schemas.microsoft.com/office/2006/metadata/properties"/>
    <ds:schemaRef ds:uri="http://schemas.microsoft.com/office/infopath/2007/PartnerControl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4D8714B7-D4B3-4FA2-A18D-E6F64B3DDD47}">
  <ds:schemaRefs>
    <ds:schemaRef ds:uri="22fd6914-46d4-4c7e-bbad-46e82841b69d"/>
    <ds:schemaRef ds:uri="39b6b0af-abc3-4e93-9c82-c4d22ff4ec65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8F0A32BC-8972-4892-8D70-AD9F473B3730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</Template>
  <TotalTime>13</TotalTime>
  <Words>2918</Words>
  <Application>Microsoft Office PowerPoint</Application>
  <PresentationFormat>Widescreen</PresentationFormat>
  <Paragraphs>505</Paragraphs>
  <Slides>28</Slides>
  <Notes>26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5</vt:i4>
      </vt:variant>
      <vt:variant>
        <vt:lpstr>Slide Titles</vt:lpstr>
      </vt:variant>
      <vt:variant>
        <vt:i4>28</vt:i4>
      </vt:variant>
    </vt:vector>
  </HeadingPairs>
  <TitlesOfParts>
    <vt:vector size="42" baseType="lpstr">
      <vt:lpstr>Arial</vt:lpstr>
      <vt:lpstr>Calibri</vt:lpstr>
      <vt:lpstr>Newsreader ExtraBold</vt:lpstr>
      <vt:lpstr>Newsreader SemiBold</vt:lpstr>
      <vt:lpstr>Poppins</vt:lpstr>
      <vt:lpstr>Poppins Light</vt:lpstr>
      <vt:lpstr>Poppins Medium</vt:lpstr>
      <vt:lpstr>Times</vt:lpstr>
      <vt:lpstr>Times New Roman</vt:lpstr>
      <vt:lpstr>3_Office</vt:lpstr>
      <vt:lpstr>4_Office</vt:lpstr>
      <vt:lpstr>2_Office</vt:lpstr>
      <vt:lpstr>5_Office</vt:lpstr>
      <vt:lpstr>9_Office</vt:lpstr>
      <vt:lpstr>Elucidating the Rapid Changes in Pneumococcal Disease Prevention in Adults</vt:lpstr>
      <vt:lpstr>About These Slides</vt:lpstr>
      <vt:lpstr>Faculty</vt:lpstr>
      <vt:lpstr>Disclosures</vt:lpstr>
      <vt:lpstr>Learning Objective</vt:lpstr>
      <vt:lpstr>Burden of Pneumococcal Disease in Adults</vt:lpstr>
      <vt:lpstr>Burden of CAP and Invasive Pneumococcal Disease in US Adults</vt:lpstr>
      <vt:lpstr>Streptococcus pneumoniae Serotypes</vt:lpstr>
      <vt:lpstr>Invasive and Noninvasive Disease Manifestations</vt:lpstr>
      <vt:lpstr>Risk Factors for Severe Pneumococcal Disease in Adults</vt:lpstr>
      <vt:lpstr>Pneumococcal Vaccine Options and Safety</vt:lpstr>
      <vt:lpstr>Serotypes Targeted by Pneumococcal Vaccines</vt:lpstr>
      <vt:lpstr>Expanded Age-Based Indication for Pneumococcal Vaccination</vt:lpstr>
      <vt:lpstr>If Unvaccinated, Pneumococcal Vaccination Is Recommended for…</vt:lpstr>
      <vt:lpstr>If Unvaccinated, Pneumococcal Vaccination Is Recommended for…</vt:lpstr>
      <vt:lpstr>Pneumococcal Vaccine Schedule: Age ≥50 Yr</vt:lpstr>
      <vt:lpstr>Pneumococcal Vaccine Schedule: Age 19-49 Yr With Immunocompromising Condition, Cochlear Implant, or CSF Leak</vt:lpstr>
      <vt:lpstr>Pneumococcal Vaccine Schedule: Age 19-49 Yr With Chronic Disease</vt:lpstr>
      <vt:lpstr>Updated Recommendations for PPSV23 in Adults</vt:lpstr>
      <vt:lpstr>Updated Recommendations for Serotype 4 in Adults</vt:lpstr>
      <vt:lpstr>Review: Best Practices Based on Patient History</vt:lpstr>
      <vt:lpstr>Pneumococcal Vaccine Schedule: Age 19-49 Yr With Immunocompromising Condition, Cochlear Implant, or CSF Leak</vt:lpstr>
      <vt:lpstr>Review: Best Practices Based on Patient History</vt:lpstr>
      <vt:lpstr>Pneumococcal Vaccine Schedule:  Age 19-49 Yr With Chronic Disease</vt:lpstr>
      <vt:lpstr>Review: Best Practices Based on Patient History</vt:lpstr>
      <vt:lpstr>Pneumococcal Vaccine Schedule: Age ≥50 Yr</vt:lpstr>
      <vt:lpstr>Pneumococcal Vaccine Schedule: Age ≥50 Yr</vt:lpstr>
      <vt:lpstr>Go Online for More Coverage of  Pneumococcal Vaccines!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Elucidating the Rapid Changes in Pneumococcal Disease Prevention in Adults</dc:title>
  <dc:creator>Davidson, El (NYC-FUB)</dc:creator>
  <cp:lastModifiedBy>Natalia Kolenko</cp:lastModifiedBy>
  <cp:revision>3</cp:revision>
  <dcterms:created xsi:type="dcterms:W3CDTF">2025-10-10T13:11:02Z</dcterms:created>
  <dcterms:modified xsi:type="dcterms:W3CDTF">2026-06-04T04:32:13Z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0x0101009C1E9B6819868543B13EE64544F1BF94</vt:lpwstr>
  </property>
  <property fmtid="{D5CDD505-2E9C-101B-9397-08002B2CF9AE}" pid="3" name="MediaServiceImageTags">
    <vt:lpwstr/>
  </property>
</Properties>
</file>