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notesSlides/notesSlide21.xml" ContentType="application/vnd.openxmlformats-officedocument.presentationml.notesSlide+xml"/>
  <Override PartName="/ppt/charts/chart3.xml" ContentType="application/vnd.openxmlformats-officedocument.drawingml.chart+xml"/>
  <Override PartName="/ppt/theme/themeOverride3.xml" ContentType="application/vnd.openxmlformats-officedocument.themeOverr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0" r:id="rId5"/>
    <p:sldMasterId id="2147483814" r:id="rId6"/>
    <p:sldMasterId id="2147483828" r:id="rId7"/>
    <p:sldMasterId id="2147483842" r:id="rId8"/>
  </p:sldMasterIdLst>
  <p:notesMasterIdLst>
    <p:notesMasterId r:id="rId35"/>
  </p:notesMasterIdLst>
  <p:handoutMasterIdLst>
    <p:handoutMasterId r:id="rId36"/>
  </p:handoutMasterIdLst>
  <p:sldIdLst>
    <p:sldId id="321" r:id="rId9"/>
    <p:sldId id="308" r:id="rId10"/>
    <p:sldId id="282" r:id="rId11"/>
    <p:sldId id="3354" r:id="rId12"/>
    <p:sldId id="3355" r:id="rId13"/>
    <p:sldId id="3369" r:id="rId14"/>
    <p:sldId id="3416" r:id="rId15"/>
    <p:sldId id="317" r:id="rId16"/>
    <p:sldId id="3415" r:id="rId17"/>
    <p:sldId id="3377" r:id="rId18"/>
    <p:sldId id="3402" r:id="rId19"/>
    <p:sldId id="3403" r:id="rId20"/>
    <p:sldId id="3427" r:id="rId21"/>
    <p:sldId id="532" r:id="rId22"/>
    <p:sldId id="3401" r:id="rId23"/>
    <p:sldId id="3420" r:id="rId24"/>
    <p:sldId id="3428" r:id="rId25"/>
    <p:sldId id="3422" r:id="rId26"/>
    <p:sldId id="3429" r:id="rId27"/>
    <p:sldId id="3425" r:id="rId28"/>
    <p:sldId id="3423" r:id="rId29"/>
    <p:sldId id="3426" r:id="rId30"/>
    <p:sldId id="3399" r:id="rId31"/>
    <p:sldId id="3417" r:id="rId32"/>
    <p:sldId id="3407" r:id="rId33"/>
    <p:sldId id="318" r:id="rId34"/>
  </p:sldIdLst>
  <p:sldSz cx="12192000" cy="6858000"/>
  <p:notesSz cx="6858000" cy="9144000"/>
  <p:defaultTextStyle>
    <a:defPPr>
      <a:defRPr lang="en-US"/>
    </a:defPPr>
    <a:lvl1pPr marL="0" algn="l" defTabSz="914286" rtl="0" eaLnBrk="1" latinLnBrk="0" hangingPunct="1">
      <a:defRPr sz="1867" kern="1200">
        <a:solidFill>
          <a:schemeClr val="tx1"/>
        </a:solidFill>
        <a:latin typeface="+mn-lt"/>
        <a:ea typeface="+mn-ea"/>
        <a:cs typeface="+mn-cs"/>
      </a:defRPr>
    </a:lvl1pPr>
    <a:lvl2pPr marL="457143" algn="l" defTabSz="914286" rtl="0" eaLnBrk="1" latinLnBrk="0" hangingPunct="1">
      <a:defRPr sz="1867" kern="1200">
        <a:solidFill>
          <a:schemeClr val="tx1"/>
        </a:solidFill>
        <a:latin typeface="+mn-lt"/>
        <a:ea typeface="+mn-ea"/>
        <a:cs typeface="+mn-cs"/>
      </a:defRPr>
    </a:lvl2pPr>
    <a:lvl3pPr marL="914286" algn="l" defTabSz="914286" rtl="0" eaLnBrk="1" latinLnBrk="0" hangingPunct="1">
      <a:defRPr sz="1867" kern="1200">
        <a:solidFill>
          <a:schemeClr val="tx1"/>
        </a:solidFill>
        <a:latin typeface="+mn-lt"/>
        <a:ea typeface="+mn-ea"/>
        <a:cs typeface="+mn-cs"/>
      </a:defRPr>
    </a:lvl3pPr>
    <a:lvl4pPr marL="1371430" algn="l" defTabSz="914286" rtl="0" eaLnBrk="1" latinLnBrk="0" hangingPunct="1">
      <a:defRPr sz="1867" kern="1200">
        <a:solidFill>
          <a:schemeClr val="tx1"/>
        </a:solidFill>
        <a:latin typeface="+mn-lt"/>
        <a:ea typeface="+mn-ea"/>
        <a:cs typeface="+mn-cs"/>
      </a:defRPr>
    </a:lvl4pPr>
    <a:lvl5pPr marL="1828573" algn="l" defTabSz="914286" rtl="0" eaLnBrk="1" latinLnBrk="0" hangingPunct="1">
      <a:defRPr sz="1867" kern="1200">
        <a:solidFill>
          <a:schemeClr val="tx1"/>
        </a:solidFill>
        <a:latin typeface="+mn-lt"/>
        <a:ea typeface="+mn-ea"/>
        <a:cs typeface="+mn-cs"/>
      </a:defRPr>
    </a:lvl5pPr>
    <a:lvl6pPr marL="2285718" algn="l" defTabSz="914286" rtl="0" eaLnBrk="1" latinLnBrk="0" hangingPunct="1">
      <a:defRPr sz="1867" kern="1200">
        <a:solidFill>
          <a:schemeClr val="tx1"/>
        </a:solidFill>
        <a:latin typeface="+mn-lt"/>
        <a:ea typeface="+mn-ea"/>
        <a:cs typeface="+mn-cs"/>
      </a:defRPr>
    </a:lvl6pPr>
    <a:lvl7pPr marL="2742858" algn="l" defTabSz="914286" rtl="0" eaLnBrk="1" latinLnBrk="0" hangingPunct="1">
      <a:defRPr sz="1867" kern="1200">
        <a:solidFill>
          <a:schemeClr val="tx1"/>
        </a:solidFill>
        <a:latin typeface="+mn-lt"/>
        <a:ea typeface="+mn-ea"/>
        <a:cs typeface="+mn-cs"/>
      </a:defRPr>
    </a:lvl7pPr>
    <a:lvl8pPr marL="3200000" algn="l" defTabSz="914286" rtl="0" eaLnBrk="1" latinLnBrk="0" hangingPunct="1">
      <a:defRPr sz="1867" kern="1200">
        <a:solidFill>
          <a:schemeClr val="tx1"/>
        </a:solidFill>
        <a:latin typeface="+mn-lt"/>
        <a:ea typeface="+mn-ea"/>
        <a:cs typeface="+mn-cs"/>
      </a:defRPr>
    </a:lvl8pPr>
    <a:lvl9pPr marL="3657143" algn="l" defTabSz="914286" rtl="0" eaLnBrk="1" latinLnBrk="0" hangingPunct="1">
      <a:defRPr sz="1867"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032" userDrawn="1">
          <p15:clr>
            <a:srgbClr val="A4A3A4"/>
          </p15:clr>
        </p15:guide>
        <p15:guide id="2" pos="312" userDrawn="1">
          <p15:clr>
            <a:srgbClr val="A4A3A4"/>
          </p15:clr>
        </p15:guide>
        <p15:guide id="3" orient="horz" pos="144" userDrawn="1">
          <p15:clr>
            <a:srgbClr val="A4A3A4"/>
          </p15:clr>
        </p15:guide>
        <p15:guide id="4" pos="3840" userDrawn="1">
          <p15:clr>
            <a:srgbClr val="A4A3A4"/>
          </p15:clr>
        </p15:guide>
        <p15:guide id="5" pos="456" userDrawn="1">
          <p15:clr>
            <a:srgbClr val="A4A3A4"/>
          </p15:clr>
        </p15:guide>
        <p15:guide id="6" pos="7224" userDrawn="1">
          <p15:clr>
            <a:srgbClr val="A4A3A4"/>
          </p15:clr>
        </p15:guide>
        <p15:guide id="7" pos="7392" userDrawn="1">
          <p15:clr>
            <a:srgbClr val="A4A3A4"/>
          </p15:clr>
        </p15:guide>
        <p15:guide id="8" orient="horz" pos="240" userDrawn="1">
          <p15:clr>
            <a:srgbClr val="A4A3A4"/>
          </p15:clr>
        </p15:guide>
        <p15:guide id="9" orient="horz" pos="1008" userDrawn="1">
          <p15:clr>
            <a:srgbClr val="A4A3A4"/>
          </p15:clr>
        </p15:guide>
        <p15:guide id="10" orient="horz" pos="3912" userDrawn="1">
          <p15:clr>
            <a:srgbClr val="A4A3A4"/>
          </p15:clr>
        </p15:guide>
        <p15:guide id="11" orient="horz" pos="4128"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Jennifer Eimers" initials="JE" lastIdx="7" clrIdx="6">
    <p:extLst>
      <p:ext uri="{19B8F6BF-5375-455C-9EA6-DF929625EA0E}">
        <p15:presenceInfo xmlns:p15="http://schemas.microsoft.com/office/powerpoint/2012/main" userId="S::jeimers@clinicaloptions.com::e496f3f7-6a48-4339-9b0c-9f426a43f948" providerId="AD"/>
      </p:ext>
    </p:extLst>
  </p:cmAuthor>
  <p:cmAuthor id="1" name="Marie Rush" initials="MR" lastIdx="82" clrIdx="0">
    <p:extLst>
      <p:ext uri="{19B8F6BF-5375-455C-9EA6-DF929625EA0E}">
        <p15:presenceInfo xmlns:p15="http://schemas.microsoft.com/office/powerpoint/2012/main" userId="S::mrush@clinicaloptions.com::0630ae8a-d7a0-439a-9d44-e2f536864f0f" providerId="AD"/>
      </p:ext>
    </p:extLst>
  </p:cmAuthor>
  <p:cmAuthor id="8" name="mrush@clinicaloptions.com" initials="m" lastIdx="7" clrIdx="7">
    <p:extLst>
      <p:ext uri="{19B8F6BF-5375-455C-9EA6-DF929625EA0E}">
        <p15:presenceInfo xmlns:p15="http://schemas.microsoft.com/office/powerpoint/2012/main" userId="mrush@clinicaloptions.com" providerId="None"/>
      </p:ext>
    </p:extLst>
  </p:cmAuthor>
  <p:cmAuthor id="2" name="Geet Asnani" initials="GA" lastIdx="176" clrIdx="1">
    <p:extLst>
      <p:ext uri="{19B8F6BF-5375-455C-9EA6-DF929625EA0E}">
        <p15:presenceInfo xmlns:p15="http://schemas.microsoft.com/office/powerpoint/2012/main" userId="Geet Asnani" providerId="None"/>
      </p:ext>
    </p:extLst>
  </p:cmAuthor>
  <p:cmAuthor id="9" name="Dussadee Royal" initials="DR" lastIdx="1" clrIdx="8">
    <p:extLst>
      <p:ext uri="{19B8F6BF-5375-455C-9EA6-DF929625EA0E}">
        <p15:presenceInfo xmlns:p15="http://schemas.microsoft.com/office/powerpoint/2012/main" userId="S::droyal@clinicaloptions.com::51beead8-6fa0-4b98-aeba-37044af35e17" providerId="AD"/>
      </p:ext>
    </p:extLst>
  </p:cmAuthor>
  <p:cmAuthor id="3" name="Megan Capel" initials="MC" lastIdx="3" clrIdx="2"/>
  <p:cmAuthor id="10" name="CLINICALOPTIONS\tquill" initials="C" lastIdx="25" clrIdx="9">
    <p:extLst>
      <p:ext uri="{19B8F6BF-5375-455C-9EA6-DF929625EA0E}">
        <p15:presenceInfo xmlns:p15="http://schemas.microsoft.com/office/powerpoint/2012/main" userId="CLINICALOPTIONS\tquill" providerId="None"/>
      </p:ext>
    </p:extLst>
  </p:cmAuthor>
  <p:cmAuthor id="4" name=" " initials="MAC" lastIdx="1" clrIdx="3"/>
  <p:cmAuthor id="11" name="aboecler@clinicaloptions.com" initials="a" lastIdx="5" clrIdx="10">
    <p:extLst>
      <p:ext uri="{19B8F6BF-5375-455C-9EA6-DF929625EA0E}">
        <p15:presenceInfo xmlns:p15="http://schemas.microsoft.com/office/powerpoint/2012/main" userId="aboecler@clinicaloptions.com" providerId="None"/>
      </p:ext>
    </p:extLst>
  </p:cmAuthor>
  <p:cmAuthor id="5" name="Taryn Gross" initials="TG" lastIdx="1" clrIdx="4"/>
  <p:cmAuthor id="6" name="LT Fowler" initials="LF" lastIdx="1" clrIdx="5">
    <p:extLst>
      <p:ext uri="{19B8F6BF-5375-455C-9EA6-DF929625EA0E}">
        <p15:presenceInfo xmlns:p15="http://schemas.microsoft.com/office/powerpoint/2012/main" userId="S::lfowler@practicingclinicians.com::bdc4c4d6-9ded-467c-b80c-330a0ea8ffe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2F2"/>
    <a:srgbClr val="CDCDCF"/>
    <a:srgbClr val="F6F6F6"/>
    <a:srgbClr val="CDCDCE"/>
    <a:srgbClr val="CDCDCD"/>
    <a:srgbClr val="E1471D"/>
    <a:srgbClr val="01584B"/>
    <a:srgbClr val="015873"/>
    <a:srgbClr val="0054A3"/>
    <a:srgbClr val="778CB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49" autoAdjust="0"/>
    <p:restoredTop sz="90179" autoAdjust="0"/>
  </p:normalViewPr>
  <p:slideViewPr>
    <p:cSldViewPr>
      <p:cViewPr varScale="1">
        <p:scale>
          <a:sx n="65" d="100"/>
          <a:sy n="65" d="100"/>
        </p:scale>
        <p:origin x="918" y="66"/>
      </p:cViewPr>
      <p:guideLst>
        <p:guide orient="horz" pos="4032"/>
        <p:guide pos="312"/>
        <p:guide orient="horz" pos="144"/>
        <p:guide pos="3840"/>
        <p:guide pos="456"/>
        <p:guide pos="7224"/>
        <p:guide pos="7392"/>
        <p:guide orient="horz" pos="240"/>
        <p:guide orient="horz" pos="1008"/>
        <p:guide orient="horz" pos="3912"/>
        <p:guide orient="horz" pos="4128"/>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gridSpacing cx="38100" cy="381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viewProps" Target="viewProps.xml"/><Relationship Id="rId21" Type="http://schemas.openxmlformats.org/officeDocument/2006/relationships/slide" Target="slides/slide13.xml"/><Relationship Id="rId34" Type="http://schemas.openxmlformats.org/officeDocument/2006/relationships/slide" Target="slides/slide26.xml"/><Relationship Id="rId7" Type="http://schemas.openxmlformats.org/officeDocument/2006/relationships/slideMaster" Target="slideMasters/slideMaster3.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handoutMaster" Target="handoutMasters/handoutMaster1.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 Type="http://schemas.openxmlformats.org/officeDocument/2006/relationships/customXml" Target="../customXml/item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notesMaster" Target="notesMasters/notesMaster1.xml"/><Relationship Id="rId8" Type="http://schemas.openxmlformats.org/officeDocument/2006/relationships/slideMaster" Target="slideMasters/slideMaster4.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presProps" Target="presProps.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[Chart in Microsoft PowerPoint]Analysis 2 ESMO!PivotTable21</c:name>
    <c:fmtId val="69"/>
  </c:pivotSource>
  <c:chart>
    <c:autoTitleDeleted val="1"/>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2"/>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3"/>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2"/>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3"/>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2"/>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3"/>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2"/>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3"/>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2"/>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3"/>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1"/>
        <c:spPr>
          <a:solidFill>
            <a:schemeClr val="accent2"/>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3"/>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2"/>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5"/>
        <c:spPr>
          <a:solidFill>
            <a:schemeClr val="accent3"/>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7"/>
        <c:spPr>
          <a:solidFill>
            <a:schemeClr val="accent2"/>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8"/>
        <c:spPr>
          <a:solidFill>
            <a:schemeClr val="accent3"/>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30"/>
        <c:spPr>
          <a:solidFill>
            <a:schemeClr val="accent2"/>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31"/>
        <c:spPr>
          <a:solidFill>
            <a:schemeClr val="accent3"/>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32"/>
        <c:marker>
          <c:symbol val="none"/>
        </c:marker>
        <c:dLbl>
          <c:idx val="0"/>
          <c:delete val="1"/>
          <c:extLst>
            <c:ext xmlns:c15="http://schemas.microsoft.com/office/drawing/2012/chart" uri="{CE6537A1-D6FC-4f65-9D91-7224C49458BB}"/>
          </c:extLst>
        </c:dLbl>
      </c:pivotFmt>
      <c:pivotFmt>
        <c:idx val="33"/>
        <c:marker>
          <c:symbol val="none"/>
        </c:marker>
        <c:dLbl>
          <c:idx val="0"/>
          <c:delete val="1"/>
          <c:extLst>
            <c:ext xmlns:c15="http://schemas.microsoft.com/office/drawing/2012/chart" uri="{CE6537A1-D6FC-4f65-9D91-7224C49458BB}"/>
          </c:extLst>
        </c:dLbl>
      </c:pivotFmt>
      <c:pivotFmt>
        <c:idx val="34"/>
        <c:marker>
          <c:symbol val="none"/>
        </c:marker>
        <c:dLbl>
          <c:idx val="0"/>
          <c:delete val="1"/>
          <c:extLst>
            <c:ext xmlns:c15="http://schemas.microsoft.com/office/drawing/2012/chart" uri="{CE6537A1-D6FC-4f65-9D91-7224C49458BB}"/>
          </c:extLst>
        </c:dLbl>
      </c:pivotFmt>
      <c:pivotFmt>
        <c:idx val="35"/>
        <c:marker>
          <c:symbol val="none"/>
        </c:marker>
        <c:dLbl>
          <c:idx val="0"/>
          <c:delete val="1"/>
          <c:extLst>
            <c:ext xmlns:c15="http://schemas.microsoft.com/office/drawing/2012/chart" uri="{CE6537A1-D6FC-4f65-9D91-7224C49458BB}"/>
          </c:extLst>
        </c:dLbl>
      </c:pivotFmt>
      <c:pivotFmt>
        <c:idx val="36"/>
        <c:marker>
          <c:symbol val="none"/>
        </c:marker>
        <c:dLbl>
          <c:idx val="0"/>
          <c:delete val="1"/>
          <c:extLst>
            <c:ext xmlns:c15="http://schemas.microsoft.com/office/drawing/2012/chart" uri="{CE6537A1-D6FC-4f65-9D91-7224C49458BB}"/>
          </c:extLst>
        </c:dLbl>
      </c:pivotFmt>
      <c:pivotFmt>
        <c:idx val="37"/>
        <c:marker>
          <c:symbol val="none"/>
        </c:marker>
        <c:dLbl>
          <c:idx val="0"/>
          <c:delete val="1"/>
          <c:extLst>
            <c:ext xmlns:c15="http://schemas.microsoft.com/office/drawing/2012/chart" uri="{CE6537A1-D6FC-4f65-9D91-7224C49458BB}"/>
          </c:extLst>
        </c:dLbl>
      </c:pivotFmt>
      <c:pivotFmt>
        <c:idx val="38"/>
        <c:marker>
          <c:symbol val="none"/>
        </c:marker>
        <c:dLbl>
          <c:idx val="0"/>
          <c:delete val="1"/>
          <c:extLst>
            <c:ext xmlns:c15="http://schemas.microsoft.com/office/drawing/2012/chart" uri="{CE6537A1-D6FC-4f65-9D91-7224C49458BB}"/>
          </c:extLst>
        </c:dLbl>
      </c:pivotFmt>
      <c:pivotFmt>
        <c:idx val="39"/>
        <c:marker>
          <c:symbol val="none"/>
        </c:marker>
        <c:dLbl>
          <c:idx val="0"/>
          <c:delete val="1"/>
          <c:extLst>
            <c:ext xmlns:c15="http://schemas.microsoft.com/office/drawing/2012/chart" uri="{CE6537A1-D6FC-4f65-9D91-7224C49458BB}"/>
          </c:extLst>
        </c:dLbl>
      </c:pivotFmt>
      <c:pivotFmt>
        <c:idx val="40"/>
        <c:marker>
          <c:symbol val="none"/>
        </c:marker>
        <c:dLbl>
          <c:idx val="0"/>
          <c:delete val="1"/>
          <c:extLst>
            <c:ext xmlns:c15="http://schemas.microsoft.com/office/drawing/2012/chart" uri="{CE6537A1-D6FC-4f65-9D91-7224C49458BB}"/>
          </c:extLst>
        </c:dLbl>
      </c:pivotFmt>
      <c:pivotFmt>
        <c:idx val="41"/>
        <c:marker>
          <c:symbol val="none"/>
        </c:marker>
        <c:dLbl>
          <c:idx val="0"/>
          <c:delete val="1"/>
          <c:extLst>
            <c:ext xmlns:c15="http://schemas.microsoft.com/office/drawing/2012/chart" uri="{CE6537A1-D6FC-4f65-9D91-7224C49458BB}"/>
          </c:extLst>
        </c:dLbl>
      </c:pivotFmt>
      <c:pivotFmt>
        <c:idx val="42"/>
        <c:marker>
          <c:symbol val="none"/>
        </c:marker>
        <c:dLbl>
          <c:idx val="0"/>
          <c:delete val="1"/>
          <c:extLst>
            <c:ext xmlns:c15="http://schemas.microsoft.com/office/drawing/2012/chart" uri="{CE6537A1-D6FC-4f65-9D91-7224C49458BB}"/>
          </c:extLst>
        </c:dLbl>
      </c:pivotFmt>
      <c:pivotFmt>
        <c:idx val="43"/>
        <c:marker>
          <c:symbol val="none"/>
        </c:marker>
        <c:dLbl>
          <c:idx val="0"/>
          <c:delete val="1"/>
          <c:extLst>
            <c:ext xmlns:c15="http://schemas.microsoft.com/office/drawing/2012/chart" uri="{CE6537A1-D6FC-4f65-9D91-7224C49458BB}"/>
          </c:extLst>
        </c:dLbl>
      </c:pivotFmt>
      <c:pivotFmt>
        <c:idx val="44"/>
        <c:marker>
          <c:symbol val="none"/>
        </c:marker>
        <c:dLbl>
          <c:idx val="0"/>
          <c:delete val="1"/>
          <c:extLst>
            <c:ext xmlns:c15="http://schemas.microsoft.com/office/drawing/2012/chart" uri="{CE6537A1-D6FC-4f65-9D91-7224C49458BB}"/>
          </c:extLst>
        </c:dLbl>
      </c:pivotFmt>
      <c:pivotFmt>
        <c:idx val="45"/>
        <c:marker>
          <c:symbol val="none"/>
        </c:marker>
        <c:dLbl>
          <c:idx val="0"/>
          <c:delete val="1"/>
          <c:extLst>
            <c:ext xmlns:c15="http://schemas.microsoft.com/office/drawing/2012/chart" uri="{CE6537A1-D6FC-4f65-9D91-7224C49458BB}"/>
          </c:extLst>
        </c:dLbl>
      </c:pivotFmt>
      <c:pivotFmt>
        <c:idx val="46"/>
        <c:marker>
          <c:symbol val="none"/>
        </c:marker>
        <c:dLbl>
          <c:idx val="0"/>
          <c:delete val="1"/>
          <c:extLst>
            <c:ext xmlns:c15="http://schemas.microsoft.com/office/drawing/2012/chart" uri="{CE6537A1-D6FC-4f65-9D91-7224C49458BB}"/>
          </c:extLst>
        </c:dLbl>
      </c:pivotFmt>
      <c:pivotFmt>
        <c:idx val="47"/>
        <c:marker>
          <c:symbol val="none"/>
        </c:marker>
        <c:dLbl>
          <c:idx val="0"/>
          <c:delete val="1"/>
          <c:extLst>
            <c:ext xmlns:c15="http://schemas.microsoft.com/office/drawing/2012/chart" uri="{CE6537A1-D6FC-4f65-9D91-7224C49458BB}"/>
          </c:extLst>
        </c:dLbl>
      </c:pivotFmt>
      <c:pivotFmt>
        <c:idx val="48"/>
        <c:marker>
          <c:symbol val="none"/>
        </c:marker>
        <c:dLbl>
          <c:idx val="0"/>
          <c:delete val="1"/>
          <c:extLst>
            <c:ext xmlns:c15="http://schemas.microsoft.com/office/drawing/2012/chart" uri="{CE6537A1-D6FC-4f65-9D91-7224C49458BB}"/>
          </c:extLst>
        </c:dLbl>
      </c:pivotFmt>
      <c:pivotFmt>
        <c:idx val="49"/>
        <c:marker>
          <c:symbol val="none"/>
        </c:marker>
        <c:dLbl>
          <c:idx val="0"/>
          <c:delete val="1"/>
          <c:extLst>
            <c:ext xmlns:c15="http://schemas.microsoft.com/office/drawing/2012/chart" uri="{CE6537A1-D6FC-4f65-9D91-7224C49458BB}"/>
          </c:extLst>
        </c:dLbl>
      </c:pivotFmt>
      <c:pivotFmt>
        <c:idx val="50"/>
        <c:marker>
          <c:symbol val="none"/>
        </c:marker>
        <c:dLbl>
          <c:idx val="0"/>
          <c:delete val="1"/>
          <c:extLst>
            <c:ext xmlns:c15="http://schemas.microsoft.com/office/drawing/2012/chart" uri="{CE6537A1-D6FC-4f65-9D91-7224C49458BB}"/>
          </c:extLst>
        </c:dLbl>
      </c:pivotFmt>
      <c:pivotFmt>
        <c:idx val="51"/>
        <c:marker>
          <c:symbol val="none"/>
        </c:marker>
        <c:dLbl>
          <c:idx val="0"/>
          <c:delete val="1"/>
          <c:extLst>
            <c:ext xmlns:c15="http://schemas.microsoft.com/office/drawing/2012/chart" uri="{CE6537A1-D6FC-4f65-9D91-7224C49458BB}"/>
          </c:extLst>
        </c:dLbl>
      </c:pivotFmt>
      <c:pivotFmt>
        <c:idx val="52"/>
        <c:marker>
          <c:symbol val="none"/>
        </c:marker>
        <c:dLbl>
          <c:idx val="0"/>
          <c:delete val="1"/>
          <c:extLst>
            <c:ext xmlns:c15="http://schemas.microsoft.com/office/drawing/2012/chart" uri="{CE6537A1-D6FC-4f65-9D91-7224C49458BB}"/>
          </c:extLst>
        </c:dLbl>
      </c:pivotFmt>
      <c:pivotFmt>
        <c:idx val="53"/>
        <c:marker>
          <c:symbol val="none"/>
        </c:marker>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54"/>
        <c:marker>
          <c:symbol val="none"/>
        </c:marker>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55"/>
        <c:marker>
          <c:symbol val="none"/>
        </c:marker>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56"/>
        <c:marker>
          <c:symbol val="none"/>
        </c:marker>
        <c:dLbl>
          <c:idx val="0"/>
          <c:spPr>
            <a:noFill/>
            <a:ln>
              <a:noFill/>
            </a:ln>
            <a:effectLst/>
          </c:spPr>
          <c:txPr>
            <a:bodyPr wrap="square" lIns="38100" tIns="19050" rIns="38100" bIns="19050" anchor="ctr">
              <a:spAutoFit/>
            </a:bodyPr>
            <a:lstStyle/>
            <a:p>
              <a:pPr>
                <a:defRPr sz="700"/>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57"/>
        <c:marker>
          <c:symbol val="none"/>
        </c:marker>
        <c:dLbl>
          <c:idx val="0"/>
          <c:spPr>
            <a:noFill/>
            <a:ln>
              <a:noFill/>
            </a:ln>
            <a:effectLst/>
          </c:spPr>
          <c:txPr>
            <a:bodyPr wrap="square" lIns="38100" tIns="19050" rIns="38100" bIns="19050" anchor="ctr">
              <a:spAutoFit/>
            </a:bodyPr>
            <a:lstStyle/>
            <a:p>
              <a:pPr>
                <a:defRPr sz="700"/>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58"/>
        <c:marker>
          <c:symbol val="none"/>
        </c:marker>
        <c:dLbl>
          <c:idx val="0"/>
          <c:spPr>
            <a:noFill/>
            <a:ln>
              <a:noFill/>
            </a:ln>
            <a:effectLst/>
          </c:spPr>
          <c:txPr>
            <a:bodyPr wrap="square" lIns="38100" tIns="19050" rIns="38100" bIns="19050" anchor="ctr">
              <a:spAutoFit/>
            </a:bodyPr>
            <a:lstStyle/>
            <a:p>
              <a:pPr>
                <a:defRPr sz="700"/>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59"/>
        <c:marker>
          <c:symbol val="none"/>
        </c:marker>
        <c:dLbl>
          <c:idx val="0"/>
          <c:delete val="1"/>
          <c:extLst>
            <c:ext xmlns:c15="http://schemas.microsoft.com/office/drawing/2012/chart" uri="{CE6537A1-D6FC-4f65-9D91-7224C49458BB}"/>
          </c:extLst>
        </c:dLbl>
      </c:pivotFmt>
      <c:pivotFmt>
        <c:idx val="60"/>
        <c:marker>
          <c:symbol val="none"/>
        </c:marker>
        <c:dLbl>
          <c:idx val="0"/>
          <c:delete val="1"/>
          <c:extLst>
            <c:ext xmlns:c15="http://schemas.microsoft.com/office/drawing/2012/chart" uri="{CE6537A1-D6FC-4f65-9D91-7224C49458BB}"/>
          </c:extLst>
        </c:dLbl>
      </c:pivotFmt>
      <c:pivotFmt>
        <c:idx val="61"/>
        <c:marker>
          <c:symbol val="none"/>
        </c:marker>
        <c:dLbl>
          <c:idx val="0"/>
          <c:delete val="1"/>
          <c:extLst>
            <c:ext xmlns:c15="http://schemas.microsoft.com/office/drawing/2012/chart" uri="{CE6537A1-D6FC-4f65-9D91-7224C49458BB}"/>
          </c:extLst>
        </c:dLbl>
      </c:pivotFmt>
      <c:pivotFmt>
        <c:idx val="62"/>
        <c:marker>
          <c:symbol val="none"/>
        </c:marker>
        <c:dLbl>
          <c:idx val="0"/>
          <c:delete val="1"/>
          <c:extLst>
            <c:ext xmlns:c15="http://schemas.microsoft.com/office/drawing/2012/chart" uri="{CE6537A1-D6FC-4f65-9D91-7224C49458BB}"/>
          </c:extLst>
        </c:dLbl>
      </c:pivotFmt>
      <c:pivotFmt>
        <c:idx val="63"/>
        <c:marker>
          <c:symbol val="none"/>
        </c:marker>
        <c:dLbl>
          <c:idx val="0"/>
          <c:delete val="1"/>
          <c:extLst>
            <c:ext xmlns:c15="http://schemas.microsoft.com/office/drawing/2012/chart" uri="{CE6537A1-D6FC-4f65-9D91-7224C49458BB}"/>
          </c:extLst>
        </c:dLbl>
      </c:pivotFmt>
      <c:pivotFmt>
        <c:idx val="64"/>
        <c:marker>
          <c:symbol val="none"/>
        </c:marker>
        <c:dLbl>
          <c:idx val="0"/>
          <c:delete val="1"/>
          <c:extLst>
            <c:ext xmlns:c15="http://schemas.microsoft.com/office/drawing/2012/chart" uri="{CE6537A1-D6FC-4f65-9D91-7224C49458BB}"/>
          </c:extLst>
        </c:dLbl>
      </c:pivotFmt>
      <c:pivotFmt>
        <c:idx val="65"/>
        <c:marker>
          <c:symbol val="none"/>
        </c:marker>
        <c:dLbl>
          <c:idx val="0"/>
          <c:delete val="1"/>
          <c:extLst>
            <c:ext xmlns:c15="http://schemas.microsoft.com/office/drawing/2012/chart" uri="{CE6537A1-D6FC-4f65-9D91-7224C49458BB}"/>
          </c:extLst>
        </c:dLbl>
      </c:pivotFmt>
      <c:pivotFmt>
        <c:idx val="66"/>
        <c:marker>
          <c:symbol val="none"/>
        </c:marker>
        <c:dLbl>
          <c:idx val="0"/>
          <c:delete val="1"/>
          <c:extLst>
            <c:ext xmlns:c15="http://schemas.microsoft.com/office/drawing/2012/chart" uri="{CE6537A1-D6FC-4f65-9D91-7224C49458BB}"/>
          </c:extLst>
        </c:dLbl>
      </c:pivotFmt>
      <c:pivotFmt>
        <c:idx val="67"/>
        <c:marker>
          <c:symbol val="none"/>
        </c:marker>
        <c:dLbl>
          <c:idx val="0"/>
          <c:delete val="1"/>
          <c:extLst>
            <c:ext xmlns:c15="http://schemas.microsoft.com/office/drawing/2012/chart" uri="{CE6537A1-D6FC-4f65-9D91-7224C49458BB}"/>
          </c:extLst>
        </c:dLbl>
      </c:pivotFmt>
      <c:pivotFmt>
        <c:idx val="68"/>
        <c:marker>
          <c:symbol val="none"/>
        </c:marker>
        <c:dLbl>
          <c:idx val="0"/>
          <c:delete val="1"/>
          <c:extLst>
            <c:ext xmlns:c15="http://schemas.microsoft.com/office/drawing/2012/chart" uri="{CE6537A1-D6FC-4f65-9D91-7224C49458BB}"/>
          </c:extLst>
        </c:dLbl>
      </c:pivotFmt>
      <c:pivotFmt>
        <c:idx val="69"/>
        <c:marker>
          <c:symbol val="none"/>
        </c:marker>
        <c:dLbl>
          <c:idx val="0"/>
          <c:spPr>
            <a:noFill/>
            <a:ln>
              <a:noFill/>
            </a:ln>
            <a:effectLst/>
          </c:spPr>
          <c:txPr>
            <a:bodyPr wrap="square" lIns="38100" tIns="19050" rIns="38100" bIns="19050" anchor="ctr">
              <a:spAutoFit/>
            </a:bodyPr>
            <a:lstStyle/>
            <a:p>
              <a:pPr>
                <a:defRPr sz="700"/>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70"/>
        <c:marker>
          <c:symbol val="none"/>
        </c:marker>
        <c:dLbl>
          <c:idx val="0"/>
          <c:spPr>
            <a:noFill/>
            <a:ln>
              <a:noFill/>
            </a:ln>
            <a:effectLst/>
          </c:spPr>
          <c:txPr>
            <a:bodyPr wrap="square" lIns="38100" tIns="19050" rIns="38100" bIns="19050" anchor="ctr">
              <a:spAutoFit/>
            </a:bodyPr>
            <a:lstStyle/>
            <a:p>
              <a:pPr>
                <a:defRPr sz="700"/>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71"/>
        <c:marker>
          <c:symbol val="none"/>
        </c:marker>
        <c:dLbl>
          <c:idx val="0"/>
          <c:spPr>
            <a:noFill/>
            <a:ln>
              <a:noFill/>
            </a:ln>
            <a:effectLst/>
          </c:spPr>
          <c:txPr>
            <a:bodyPr wrap="square" lIns="38100" tIns="19050" rIns="38100" bIns="19050" anchor="ctr">
              <a:spAutoFit/>
            </a:bodyPr>
            <a:lstStyle/>
            <a:p>
              <a:pPr>
                <a:defRPr sz="700"/>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72"/>
        <c:marker>
          <c:symbol val="none"/>
        </c:marker>
        <c:dLbl>
          <c:idx val="0"/>
          <c:spPr>
            <a:noFill/>
            <a:ln>
              <a:noFill/>
            </a:ln>
            <a:effectLst/>
          </c:spPr>
          <c:txPr>
            <a:bodyPr wrap="square" lIns="38100" tIns="19050" rIns="38100" bIns="19050" anchor="ctr">
              <a:spAutoFit/>
            </a:bodyPr>
            <a:lstStyle/>
            <a:p>
              <a:pPr>
                <a:defRPr sz="700"/>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73"/>
        <c:marker>
          <c:symbol val="none"/>
        </c:marker>
        <c:dLbl>
          <c:idx val="0"/>
          <c:spPr>
            <a:noFill/>
            <a:ln>
              <a:noFill/>
            </a:ln>
            <a:effectLst/>
          </c:spPr>
          <c:txPr>
            <a:bodyPr wrap="square" lIns="38100" tIns="19050" rIns="38100" bIns="19050" anchor="ctr">
              <a:spAutoFit/>
            </a:bodyPr>
            <a:lstStyle/>
            <a:p>
              <a:pPr>
                <a:defRPr sz="700"/>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74"/>
        <c:marker>
          <c:symbol val="none"/>
        </c:marker>
        <c:dLbl>
          <c:idx val="0"/>
          <c:spPr>
            <a:noFill/>
            <a:ln>
              <a:noFill/>
            </a:ln>
            <a:effectLst/>
          </c:spPr>
          <c:txPr>
            <a:bodyPr wrap="square" lIns="38100" tIns="19050" rIns="38100" bIns="19050" anchor="ctr">
              <a:spAutoFit/>
            </a:bodyPr>
            <a:lstStyle/>
            <a:p>
              <a:pPr>
                <a:defRPr sz="700"/>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75"/>
        <c:marker>
          <c:symbol val="none"/>
        </c:marker>
        <c:dLbl>
          <c:idx val="0"/>
          <c:spPr>
            <a:noFill/>
            <a:ln>
              <a:noFill/>
            </a:ln>
            <a:effectLst/>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76"/>
        <c:marker>
          <c:symbol val="none"/>
        </c:marker>
        <c:dLbl>
          <c:idx val="0"/>
          <c:spPr>
            <a:noFill/>
            <a:ln>
              <a:noFill/>
            </a:ln>
            <a:effectLst/>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77"/>
        <c:marker>
          <c:symbol val="none"/>
        </c:marker>
        <c:dLbl>
          <c:idx val="0"/>
          <c:spPr>
            <a:noFill/>
            <a:ln>
              <a:noFill/>
            </a:ln>
            <a:effectLst/>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78"/>
        <c:marker>
          <c:symbol val="none"/>
        </c:marker>
        <c:dLbl>
          <c:idx val="0"/>
          <c:spPr>
            <a:noFill/>
            <a:ln>
              <a:noFill/>
            </a:ln>
            <a:effectLst/>
          </c:spPr>
          <c:txPr>
            <a:bodyPr wrap="square" lIns="38100" tIns="19050" rIns="38100" bIns="19050" anchor="ctr">
              <a:spAutoFit/>
            </a:bodyPr>
            <a:lstStyle/>
            <a:p>
              <a:pPr>
                <a:defRPr sz="700"/>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79"/>
        <c:marker>
          <c:symbol val="none"/>
        </c:marker>
        <c:dLbl>
          <c:idx val="0"/>
          <c:spPr>
            <a:noFill/>
            <a:ln>
              <a:noFill/>
            </a:ln>
            <a:effectLst/>
          </c:spPr>
          <c:txPr>
            <a:bodyPr wrap="square" lIns="38100" tIns="19050" rIns="38100" bIns="19050" anchor="ctr">
              <a:spAutoFit/>
            </a:bodyPr>
            <a:lstStyle/>
            <a:p>
              <a:pPr>
                <a:defRPr sz="700"/>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80"/>
        <c:marker>
          <c:symbol val="none"/>
        </c:marker>
        <c:dLbl>
          <c:idx val="0"/>
          <c:spPr>
            <a:noFill/>
            <a:ln>
              <a:noFill/>
            </a:ln>
            <a:effectLst/>
          </c:spPr>
          <c:txPr>
            <a:bodyPr wrap="square" lIns="38100" tIns="19050" rIns="38100" bIns="19050" anchor="ctr">
              <a:spAutoFit/>
            </a:bodyPr>
            <a:lstStyle/>
            <a:p>
              <a:pPr>
                <a:defRPr sz="700"/>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81"/>
        <c:marker>
          <c:symbol val="none"/>
        </c:marker>
        <c:dLbl>
          <c:idx val="0"/>
          <c:spPr>
            <a:noFill/>
            <a:ln>
              <a:noFill/>
            </a:ln>
            <a:effectLst/>
          </c:spPr>
          <c:txPr>
            <a:bodyPr wrap="square" lIns="38100" tIns="19050" rIns="38100" bIns="19050" anchor="ctr">
              <a:spAutoFit/>
            </a:bodyPr>
            <a:lstStyle/>
            <a:p>
              <a:pPr>
                <a:defRPr sz="700"/>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82"/>
        <c:marker>
          <c:symbol val="none"/>
        </c:marker>
        <c:dLbl>
          <c:idx val="0"/>
          <c:spPr>
            <a:noFill/>
            <a:ln>
              <a:noFill/>
            </a:ln>
            <a:effectLst/>
          </c:spPr>
          <c:txPr>
            <a:bodyPr wrap="square" lIns="38100" tIns="19050" rIns="38100" bIns="19050" anchor="ctr">
              <a:spAutoFit/>
            </a:bodyPr>
            <a:lstStyle/>
            <a:p>
              <a:pPr>
                <a:defRPr sz="700"/>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83"/>
        <c:marker>
          <c:symbol val="none"/>
        </c:marker>
        <c:dLbl>
          <c:idx val="0"/>
          <c:spPr>
            <a:noFill/>
            <a:ln>
              <a:noFill/>
            </a:ln>
            <a:effectLst/>
          </c:spPr>
          <c:txPr>
            <a:bodyPr wrap="square" lIns="38100" tIns="19050" rIns="38100" bIns="19050" anchor="ctr">
              <a:spAutoFit/>
            </a:bodyPr>
            <a:lstStyle/>
            <a:p>
              <a:pPr>
                <a:defRPr sz="700"/>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84"/>
        <c:marker>
          <c:symbol val="none"/>
        </c:marker>
        <c:dLbl>
          <c:idx val="0"/>
          <c:spPr>
            <a:noFill/>
            <a:ln>
              <a:noFill/>
            </a:ln>
            <a:effectLst/>
          </c:spPr>
          <c:txPr>
            <a:bodyPr wrap="square" lIns="38100" tIns="19050" rIns="38100" bIns="19050" anchor="ctr">
              <a:spAutoFit/>
            </a:bodyPr>
            <a:lstStyle/>
            <a:p>
              <a:pPr>
                <a:defRPr sz="700"/>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85"/>
        <c:marker>
          <c:symbol val="none"/>
        </c:marker>
        <c:dLbl>
          <c:idx val="0"/>
          <c:spPr>
            <a:noFill/>
            <a:ln>
              <a:noFill/>
            </a:ln>
            <a:effectLst/>
          </c:spPr>
          <c:txPr>
            <a:bodyPr wrap="square" lIns="38100" tIns="19050" rIns="38100" bIns="19050" anchor="ctr">
              <a:spAutoFit/>
            </a:bodyPr>
            <a:lstStyle/>
            <a:p>
              <a:pPr>
                <a:defRPr sz="700"/>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86"/>
        <c:marker>
          <c:symbol val="none"/>
        </c:marker>
        <c:dLbl>
          <c:idx val="0"/>
          <c:spPr>
            <a:noFill/>
            <a:ln>
              <a:noFill/>
            </a:ln>
            <a:effectLst/>
          </c:spPr>
          <c:txPr>
            <a:bodyPr wrap="square" lIns="38100" tIns="19050" rIns="38100" bIns="19050" anchor="ctr">
              <a:spAutoFit/>
            </a:bodyPr>
            <a:lstStyle/>
            <a:p>
              <a:pPr>
                <a:defRPr sz="700"/>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87"/>
        <c:marker>
          <c:symbol val="none"/>
        </c:marker>
        <c:dLbl>
          <c:idx val="0"/>
          <c:spPr>
            <a:noFill/>
            <a:ln>
              <a:noFill/>
            </a:ln>
            <a:effectLst/>
          </c:spPr>
          <c:txPr>
            <a:bodyPr wrap="square" lIns="38100" tIns="19050" rIns="38100" bIns="19050" anchor="ctr">
              <a:spAutoFit/>
            </a:bodyPr>
            <a:lstStyle/>
            <a:p>
              <a:pPr>
                <a:defRPr sz="700"/>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88"/>
        <c:marker>
          <c:symbol val="none"/>
        </c:marker>
        <c:dLbl>
          <c:idx val="0"/>
          <c:spPr>
            <a:noFill/>
            <a:ln>
              <a:noFill/>
            </a:ln>
            <a:effectLst/>
          </c:spPr>
          <c:txPr>
            <a:bodyPr wrap="square" lIns="38100" tIns="19050" rIns="38100" bIns="19050" anchor="ctr">
              <a:spAutoFit/>
            </a:bodyPr>
            <a:lstStyle/>
            <a:p>
              <a:pPr>
                <a:defRPr sz="700"/>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89"/>
        <c:marker>
          <c:symbol val="none"/>
        </c:marker>
        <c:dLbl>
          <c:idx val="0"/>
          <c:spPr>
            <a:noFill/>
            <a:ln>
              <a:noFill/>
            </a:ln>
            <a:effectLst/>
          </c:spPr>
          <c:txPr>
            <a:bodyPr wrap="square" lIns="38100" tIns="19050" rIns="38100" bIns="19050" anchor="ctr">
              <a:spAutoFit/>
            </a:bodyPr>
            <a:lstStyle/>
            <a:p>
              <a:pPr>
                <a:defRPr sz="700"/>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90"/>
        <c:marker>
          <c:symbol val="none"/>
        </c:marker>
        <c:dLbl>
          <c:idx val="0"/>
          <c:spPr>
            <a:noFill/>
            <a:ln>
              <a:noFill/>
            </a:ln>
            <a:effectLst/>
          </c:spPr>
          <c:txPr>
            <a:bodyPr wrap="square" lIns="38100" tIns="19050" rIns="38100" bIns="19050" anchor="ctr">
              <a:spAutoFit/>
            </a:bodyPr>
            <a:lstStyle/>
            <a:p>
              <a:pPr>
                <a:defRPr sz="700"/>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91"/>
        <c:marker>
          <c:symbol val="none"/>
        </c:marker>
        <c:dLbl>
          <c:idx val="0"/>
          <c:spPr>
            <a:noFill/>
            <a:ln>
              <a:noFill/>
            </a:ln>
            <a:effectLst/>
          </c:spPr>
          <c:txPr>
            <a:bodyPr wrap="square" lIns="38100" tIns="19050" rIns="38100" bIns="19050" anchor="ctr">
              <a:spAutoFit/>
            </a:bodyPr>
            <a:lstStyle/>
            <a:p>
              <a:pPr>
                <a:defRPr sz="700"/>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92"/>
        <c:marker>
          <c:symbol val="none"/>
        </c:marker>
        <c:dLbl>
          <c:idx val="0"/>
          <c:spPr>
            <a:noFill/>
            <a:ln>
              <a:noFill/>
            </a:ln>
            <a:effectLst/>
          </c:spPr>
          <c:txPr>
            <a:bodyPr wrap="square" lIns="38100" tIns="19050" rIns="38100" bIns="19050" anchor="ctr">
              <a:spAutoFit/>
            </a:bodyPr>
            <a:lstStyle/>
            <a:p>
              <a:pPr>
                <a:defRPr sz="700"/>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93"/>
        <c:marker>
          <c:symbol val="none"/>
        </c:marker>
        <c:dLbl>
          <c:idx val="0"/>
          <c:spPr>
            <a:noFill/>
            <a:ln>
              <a:noFill/>
            </a:ln>
            <a:effectLst/>
          </c:spPr>
          <c:txPr>
            <a:bodyPr wrap="square" lIns="38100" tIns="19050" rIns="38100" bIns="19050" anchor="ctr">
              <a:spAutoFit/>
            </a:bodyPr>
            <a:lstStyle/>
            <a:p>
              <a:pPr>
                <a:defRPr sz="700"/>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94"/>
        <c:marker>
          <c:symbol val="none"/>
        </c:marker>
        <c:dLbl>
          <c:idx val="0"/>
          <c:spPr>
            <a:noFill/>
            <a:ln>
              <a:noFill/>
            </a:ln>
            <a:effectLst/>
          </c:spPr>
          <c:txPr>
            <a:bodyPr wrap="square" lIns="38100" tIns="19050" rIns="38100" bIns="19050" anchor="ctr">
              <a:spAutoFit/>
            </a:bodyPr>
            <a:lstStyle/>
            <a:p>
              <a:pPr>
                <a:defRPr sz="700"/>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95"/>
        <c:marker>
          <c:symbol val="none"/>
        </c:marker>
        <c:dLbl>
          <c:idx val="0"/>
          <c:spPr>
            <a:noFill/>
            <a:ln>
              <a:noFill/>
            </a:ln>
            <a:effectLst/>
          </c:spPr>
          <c:txPr>
            <a:bodyPr wrap="square" lIns="38100" tIns="19050" rIns="38100" bIns="19050" anchor="ctr">
              <a:spAutoFit/>
            </a:bodyPr>
            <a:lstStyle/>
            <a:p>
              <a:pPr>
                <a:defRPr sz="700"/>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96"/>
        <c:marker>
          <c:symbol val="none"/>
        </c:marker>
        <c:dLbl>
          <c:idx val="0"/>
          <c:spPr>
            <a:noFill/>
            <a:ln>
              <a:noFill/>
            </a:ln>
            <a:effectLst/>
          </c:spPr>
          <c:txPr>
            <a:bodyPr wrap="square" lIns="38100" tIns="19050" rIns="38100" bIns="19050" anchor="ctr">
              <a:spAutoFit/>
            </a:bodyPr>
            <a:lstStyle/>
            <a:p>
              <a:pPr>
                <a:defRPr sz="700"/>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97"/>
        <c:marker>
          <c:symbol val="none"/>
        </c:marker>
        <c:dLbl>
          <c:idx val="0"/>
          <c:spPr>
            <a:noFill/>
            <a:ln>
              <a:noFill/>
            </a:ln>
            <a:effectLst/>
          </c:spPr>
          <c:txPr>
            <a:bodyPr wrap="square" lIns="38100" tIns="19050" rIns="38100" bIns="19050" anchor="ctr">
              <a:spAutoFit/>
            </a:bodyPr>
            <a:lstStyle/>
            <a:p>
              <a:pPr>
                <a:defRPr sz="700"/>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98"/>
        <c:marker>
          <c:symbol val="none"/>
        </c:marker>
        <c:dLbl>
          <c:idx val="0"/>
          <c:spPr>
            <a:noFill/>
            <a:ln>
              <a:noFill/>
            </a:ln>
            <a:effectLst/>
          </c:spPr>
          <c:txPr>
            <a:bodyPr wrap="square" lIns="38100" tIns="19050" rIns="38100" bIns="19050" anchor="ctr">
              <a:spAutoFit/>
            </a:bodyPr>
            <a:lstStyle/>
            <a:p>
              <a:pPr>
                <a:defRPr sz="700"/>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99"/>
        <c:marker>
          <c:symbol val="none"/>
        </c:marker>
        <c:dLbl>
          <c:idx val="0"/>
          <c:spPr>
            <a:noFill/>
            <a:ln>
              <a:noFill/>
            </a:ln>
            <a:effectLst/>
          </c:spPr>
          <c:txPr>
            <a:bodyPr wrap="square" lIns="38100" tIns="19050" rIns="38100" bIns="19050" anchor="ctr">
              <a:spAutoFit/>
            </a:bodyPr>
            <a:lstStyle/>
            <a:p>
              <a:pPr>
                <a:defRPr sz="1000"/>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00"/>
        <c:marker>
          <c:symbol val="none"/>
        </c:marker>
        <c:dLbl>
          <c:idx val="0"/>
          <c:spPr>
            <a:noFill/>
            <a:ln>
              <a:noFill/>
            </a:ln>
            <a:effectLst/>
          </c:spPr>
          <c:txPr>
            <a:bodyPr wrap="square" lIns="38100" tIns="19050" rIns="38100" bIns="19050" anchor="ctr">
              <a:spAutoFit/>
            </a:bodyPr>
            <a:lstStyle/>
            <a:p>
              <a:pPr>
                <a:defRPr sz="1000"/>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01"/>
        <c:marker>
          <c:symbol val="none"/>
        </c:marker>
        <c:dLbl>
          <c:idx val="0"/>
          <c:spPr>
            <a:noFill/>
            <a:ln>
              <a:noFill/>
            </a:ln>
            <a:effectLst/>
          </c:spPr>
          <c:txPr>
            <a:bodyPr wrap="square" lIns="38100" tIns="19050" rIns="38100" bIns="19050" anchor="ctr">
              <a:spAutoFit/>
            </a:bodyPr>
            <a:lstStyle/>
            <a:p>
              <a:pPr>
                <a:defRPr sz="1000"/>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02"/>
        <c:marker>
          <c:symbol val="none"/>
        </c:marker>
        <c:dLbl>
          <c:idx val="0"/>
          <c:spPr>
            <a:noFill/>
            <a:ln>
              <a:noFill/>
            </a:ln>
            <a:effectLst/>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03"/>
        <c:marker>
          <c:symbol val="none"/>
        </c:marker>
      </c:pivotFmt>
      <c:pivotFmt>
        <c:idx val="104"/>
        <c:marker>
          <c:symbol val="none"/>
        </c:marker>
      </c:pivotFmt>
      <c:pivotFmt>
        <c:idx val="105"/>
        <c:marker>
          <c:symbol val="none"/>
        </c:marker>
      </c:pivotFmt>
      <c:pivotFmt>
        <c:idx val="106"/>
        <c:marker>
          <c:symbol val="none"/>
        </c:marker>
        <c:dLbl>
          <c:idx val="0"/>
          <c:spPr>
            <a:noFill/>
            <a:ln>
              <a:noFill/>
            </a:ln>
            <a:effectLst/>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07"/>
        <c:marker>
          <c:symbol val="none"/>
        </c:marker>
        <c:dLbl>
          <c:idx val="0"/>
          <c:spPr>
            <a:noFill/>
            <a:ln>
              <a:noFill/>
            </a:ln>
            <a:effectLst/>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08"/>
        <c:marker>
          <c:symbol val="none"/>
        </c:marker>
        <c:dLbl>
          <c:idx val="0"/>
          <c:spPr>
            <a:noFill/>
            <a:ln>
              <a:noFill/>
            </a:ln>
            <a:effectLst/>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09"/>
        <c:marker>
          <c:symbol val="none"/>
        </c:marker>
        <c:dLbl>
          <c:idx val="0"/>
          <c:spPr>
            <a:noFill/>
            <a:ln>
              <a:noFill/>
            </a:ln>
            <a:effectLst/>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10"/>
        <c:marker>
          <c:symbol val="none"/>
        </c:marker>
        <c:dLbl>
          <c:idx val="0"/>
          <c:spPr>
            <a:noFill/>
            <a:ln>
              <a:noFill/>
            </a:ln>
            <a:effectLst/>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11"/>
        <c:marker>
          <c:symbol val="none"/>
        </c:marker>
        <c:dLbl>
          <c:idx val="0"/>
          <c:spPr>
            <a:noFill/>
            <a:ln>
              <a:noFill/>
            </a:ln>
            <a:effectLst/>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12"/>
        <c:marker>
          <c:symbol val="none"/>
        </c:marker>
      </c:pivotFmt>
      <c:pivotFmt>
        <c:idx val="113"/>
        <c:marker>
          <c:symbol val="none"/>
        </c:marker>
      </c:pivotFmt>
      <c:pivotFmt>
        <c:idx val="114"/>
        <c:marker>
          <c:symbol val="none"/>
        </c:marker>
      </c:pivotFmt>
      <c:pivotFmt>
        <c:idx val="115"/>
        <c:marker>
          <c:symbol val="none"/>
        </c:marker>
        <c:dLbl>
          <c:idx val="0"/>
          <c:spPr>
            <a:noFill/>
            <a:ln>
              <a:noFill/>
            </a:ln>
            <a:effectLst/>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16"/>
        <c:marker>
          <c:symbol val="none"/>
        </c:marker>
        <c:dLbl>
          <c:idx val="0"/>
          <c:spPr>
            <a:noFill/>
            <a:ln>
              <a:noFill/>
            </a:ln>
            <a:effectLst/>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17"/>
        <c:marker>
          <c:symbol val="none"/>
        </c:marker>
        <c:dLbl>
          <c:idx val="0"/>
          <c:spPr>
            <a:noFill/>
            <a:ln>
              <a:noFill/>
            </a:ln>
            <a:effectLst/>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18"/>
        <c:marker>
          <c:symbol val="none"/>
        </c:marker>
        <c:dLbl>
          <c:idx val="0"/>
          <c:spPr>
            <a:noFill/>
            <a:ln>
              <a:noFill/>
            </a:ln>
            <a:effectLst/>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19"/>
        <c:marker>
          <c:symbol val="none"/>
        </c:marker>
        <c:dLbl>
          <c:idx val="0"/>
          <c:spPr>
            <a:noFill/>
            <a:ln>
              <a:noFill/>
            </a:ln>
            <a:effectLst/>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20"/>
        <c:marker>
          <c:symbol val="none"/>
        </c:marker>
        <c:dLbl>
          <c:idx val="0"/>
          <c:spPr>
            <a:noFill/>
            <a:ln>
              <a:noFill/>
            </a:ln>
            <a:effectLst/>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21"/>
        <c:marker>
          <c:symbol val="none"/>
        </c:marker>
        <c:dLbl>
          <c:idx val="0"/>
          <c:delete val="1"/>
          <c:extLst>
            <c:ext xmlns:c15="http://schemas.microsoft.com/office/drawing/2012/chart" uri="{CE6537A1-D6FC-4f65-9D91-7224C49458BB}"/>
          </c:extLst>
        </c:dLbl>
      </c:pivotFmt>
      <c:pivotFmt>
        <c:idx val="122"/>
        <c:marker>
          <c:symbol val="none"/>
        </c:marker>
        <c:dLbl>
          <c:idx val="0"/>
          <c:delete val="1"/>
          <c:extLst>
            <c:ext xmlns:c15="http://schemas.microsoft.com/office/drawing/2012/chart" uri="{CE6537A1-D6FC-4f65-9D91-7224C49458BB}"/>
          </c:extLst>
        </c:dLbl>
      </c:pivotFmt>
      <c:pivotFmt>
        <c:idx val="123"/>
        <c:marker>
          <c:symbol val="none"/>
        </c:marker>
        <c:dLbl>
          <c:idx val="0"/>
          <c:delete val="1"/>
          <c:extLst>
            <c:ext xmlns:c15="http://schemas.microsoft.com/office/drawing/2012/chart" uri="{CE6537A1-D6FC-4f65-9D91-7224C49458BB}"/>
          </c:extLst>
        </c:dLbl>
      </c:pivotFmt>
      <c:pivotFmt>
        <c:idx val="124"/>
        <c:marker>
          <c:symbol val="none"/>
        </c:marker>
        <c:dLbl>
          <c:idx val="0"/>
          <c:delete val="1"/>
          <c:extLst>
            <c:ext xmlns:c15="http://schemas.microsoft.com/office/drawing/2012/chart" uri="{CE6537A1-D6FC-4f65-9D91-7224C49458BB}"/>
          </c:extLst>
        </c:dLbl>
      </c:pivotFmt>
      <c:pivotFmt>
        <c:idx val="125"/>
        <c:marker>
          <c:symbol val="none"/>
        </c:marker>
        <c:dLbl>
          <c:idx val="0"/>
          <c:delete val="1"/>
          <c:extLst>
            <c:ext xmlns:c15="http://schemas.microsoft.com/office/drawing/2012/chart" uri="{CE6537A1-D6FC-4f65-9D91-7224C49458BB}"/>
          </c:extLst>
        </c:dLbl>
      </c:pivotFmt>
      <c:pivotFmt>
        <c:idx val="126"/>
        <c:marker>
          <c:symbol val="none"/>
        </c:marker>
        <c:dLbl>
          <c:idx val="0"/>
          <c:delete val="1"/>
          <c:extLst>
            <c:ext xmlns:c15="http://schemas.microsoft.com/office/drawing/2012/chart" uri="{CE6537A1-D6FC-4f65-9D91-7224C49458BB}"/>
          </c:extLst>
        </c:dLbl>
      </c:pivotFmt>
      <c:pivotFmt>
        <c:idx val="127"/>
        <c:marker>
          <c:symbol val="none"/>
        </c:marker>
        <c:dLbl>
          <c:idx val="0"/>
          <c:delete val="1"/>
          <c:extLst>
            <c:ext xmlns:c15="http://schemas.microsoft.com/office/drawing/2012/chart" uri="{CE6537A1-D6FC-4f65-9D91-7224C49458BB}"/>
          </c:extLst>
        </c:dLbl>
      </c:pivotFmt>
      <c:pivotFmt>
        <c:idx val="128"/>
        <c:marker>
          <c:symbol val="none"/>
        </c:marker>
        <c:dLbl>
          <c:idx val="0"/>
          <c:delete val="1"/>
          <c:extLst>
            <c:ext xmlns:c15="http://schemas.microsoft.com/office/drawing/2012/chart" uri="{CE6537A1-D6FC-4f65-9D91-7224C49458BB}"/>
          </c:extLst>
        </c:dLbl>
      </c:pivotFmt>
      <c:pivotFmt>
        <c:idx val="129"/>
        <c:marker>
          <c:symbol val="none"/>
        </c:marker>
        <c:dLbl>
          <c:idx val="0"/>
          <c:delete val="1"/>
          <c:extLst>
            <c:ext xmlns:c15="http://schemas.microsoft.com/office/drawing/2012/chart" uri="{CE6537A1-D6FC-4f65-9D91-7224C49458BB}"/>
          </c:extLst>
        </c:dLbl>
      </c:pivotFmt>
      <c:pivotFmt>
        <c:idx val="130"/>
        <c:marker>
          <c:symbol val="none"/>
        </c:marker>
        <c:dLbl>
          <c:idx val="0"/>
          <c:delete val="1"/>
          <c:extLst>
            <c:ext xmlns:c15="http://schemas.microsoft.com/office/drawing/2012/chart" uri="{CE6537A1-D6FC-4f65-9D91-7224C49458BB}"/>
          </c:extLst>
        </c:dLbl>
      </c:pivotFmt>
      <c:pivotFmt>
        <c:idx val="131"/>
        <c:marker>
          <c:symbol val="none"/>
        </c:marker>
        <c:dLbl>
          <c:idx val="0"/>
          <c:delete val="1"/>
          <c:extLst>
            <c:ext xmlns:c15="http://schemas.microsoft.com/office/drawing/2012/chart" uri="{CE6537A1-D6FC-4f65-9D91-7224C49458BB}"/>
          </c:extLst>
        </c:dLbl>
      </c:pivotFmt>
      <c:pivotFmt>
        <c:idx val="132"/>
        <c:marker>
          <c:symbol val="none"/>
        </c:marker>
        <c:dLbl>
          <c:idx val="0"/>
          <c:delete val="1"/>
          <c:extLst>
            <c:ext xmlns:c15="http://schemas.microsoft.com/office/drawing/2012/chart" uri="{CE6537A1-D6FC-4f65-9D91-7224C49458BB}"/>
          </c:extLst>
        </c:dLbl>
      </c:pivotFmt>
      <c:pivotFmt>
        <c:idx val="133"/>
        <c:marker>
          <c:symbol val="none"/>
        </c:marker>
        <c:dLbl>
          <c:idx val="0"/>
          <c:delete val="1"/>
          <c:extLst>
            <c:ext xmlns:c15="http://schemas.microsoft.com/office/drawing/2012/chart" uri="{CE6537A1-D6FC-4f65-9D91-7224C49458BB}"/>
          </c:extLst>
        </c:dLbl>
      </c:pivotFmt>
      <c:pivotFmt>
        <c:idx val="134"/>
        <c:marker>
          <c:symbol val="none"/>
        </c:marker>
        <c:dLbl>
          <c:idx val="0"/>
          <c:delete val="1"/>
          <c:extLst>
            <c:ext xmlns:c15="http://schemas.microsoft.com/office/drawing/2012/chart" uri="{CE6537A1-D6FC-4f65-9D91-7224C49458BB}"/>
          </c:extLst>
        </c:dLbl>
      </c:pivotFmt>
      <c:pivotFmt>
        <c:idx val="135"/>
        <c:marker>
          <c:symbol val="none"/>
        </c:marker>
        <c:dLbl>
          <c:idx val="0"/>
          <c:delete val="1"/>
          <c:extLst>
            <c:ext xmlns:c15="http://schemas.microsoft.com/office/drawing/2012/chart" uri="{CE6537A1-D6FC-4f65-9D91-7224C49458BB}"/>
          </c:extLst>
        </c:dLbl>
      </c:pivotFmt>
      <c:pivotFmt>
        <c:idx val="136"/>
        <c:marker>
          <c:symbol val="none"/>
        </c:marker>
        <c:dLbl>
          <c:idx val="0"/>
          <c:delete val="1"/>
          <c:extLst>
            <c:ext xmlns:c15="http://schemas.microsoft.com/office/drawing/2012/chart" uri="{CE6537A1-D6FC-4f65-9D91-7224C49458BB}"/>
          </c:extLst>
        </c:dLbl>
      </c:pivotFmt>
      <c:pivotFmt>
        <c:idx val="137"/>
        <c:marker>
          <c:symbol val="none"/>
        </c:marker>
        <c:dLbl>
          <c:idx val="0"/>
          <c:delete val="1"/>
          <c:extLst>
            <c:ext xmlns:c15="http://schemas.microsoft.com/office/drawing/2012/chart" uri="{CE6537A1-D6FC-4f65-9D91-7224C49458BB}"/>
          </c:extLst>
        </c:dLbl>
      </c:pivotFmt>
      <c:pivotFmt>
        <c:idx val="138"/>
        <c:marker>
          <c:symbol val="none"/>
        </c:marker>
        <c:dLbl>
          <c:idx val="0"/>
          <c:delete val="1"/>
          <c:extLst>
            <c:ext xmlns:c15="http://schemas.microsoft.com/office/drawing/2012/chart" uri="{CE6537A1-D6FC-4f65-9D91-7224C49458BB}"/>
          </c:extLst>
        </c:dLbl>
      </c:pivotFmt>
      <c:pivotFmt>
        <c:idx val="139"/>
        <c:marker>
          <c:symbol val="none"/>
        </c:marker>
        <c:dLbl>
          <c:idx val="0"/>
          <c:delete val="1"/>
          <c:extLst>
            <c:ext xmlns:c15="http://schemas.microsoft.com/office/drawing/2012/chart" uri="{CE6537A1-D6FC-4f65-9D91-7224C49458BB}"/>
          </c:extLst>
        </c:dLbl>
      </c:pivotFmt>
      <c:pivotFmt>
        <c:idx val="140"/>
        <c:marker>
          <c:symbol val="none"/>
        </c:marker>
        <c:dLbl>
          <c:idx val="0"/>
          <c:delete val="1"/>
          <c:extLst>
            <c:ext xmlns:c15="http://schemas.microsoft.com/office/drawing/2012/chart" uri="{CE6537A1-D6FC-4f65-9D91-7224C49458BB}"/>
          </c:extLst>
        </c:dLbl>
      </c:pivotFmt>
      <c:pivotFmt>
        <c:idx val="141"/>
        <c:marker>
          <c:symbol val="none"/>
        </c:marker>
        <c:dLbl>
          <c:idx val="0"/>
          <c:delete val="1"/>
          <c:extLst>
            <c:ext xmlns:c15="http://schemas.microsoft.com/office/drawing/2012/chart" uri="{CE6537A1-D6FC-4f65-9D91-7224C49458BB}"/>
          </c:extLst>
        </c:dLbl>
      </c:pivotFmt>
      <c:pivotFmt>
        <c:idx val="142"/>
        <c:marker>
          <c:symbol val="none"/>
        </c:marker>
        <c:dLbl>
          <c:idx val="0"/>
          <c:delete val="1"/>
          <c:extLst>
            <c:ext xmlns:c15="http://schemas.microsoft.com/office/drawing/2012/chart" uri="{CE6537A1-D6FC-4f65-9D91-7224C49458BB}"/>
          </c:extLst>
        </c:dLbl>
      </c:pivotFmt>
      <c:pivotFmt>
        <c:idx val="143"/>
        <c:marker>
          <c:symbol val="none"/>
        </c:marker>
        <c:dLbl>
          <c:idx val="0"/>
          <c:delete val="1"/>
          <c:extLst>
            <c:ext xmlns:c15="http://schemas.microsoft.com/office/drawing/2012/chart" uri="{CE6537A1-D6FC-4f65-9D91-7224C49458BB}"/>
          </c:extLst>
        </c:dLbl>
      </c:pivotFmt>
      <c:pivotFmt>
        <c:idx val="144"/>
        <c:marker>
          <c:symbol val="none"/>
        </c:marker>
        <c:dLbl>
          <c:idx val="0"/>
          <c:delete val="1"/>
          <c:extLst>
            <c:ext xmlns:c15="http://schemas.microsoft.com/office/drawing/2012/chart" uri="{CE6537A1-D6FC-4f65-9D91-7224C49458BB}"/>
          </c:extLst>
        </c:dLbl>
      </c:pivotFmt>
      <c:pivotFmt>
        <c:idx val="145"/>
        <c:marker>
          <c:symbol val="none"/>
        </c:marker>
        <c:dLbl>
          <c:idx val="0"/>
          <c:delete val="1"/>
          <c:extLst>
            <c:ext xmlns:c15="http://schemas.microsoft.com/office/drawing/2012/chart" uri="{CE6537A1-D6FC-4f65-9D91-7224C49458BB}"/>
          </c:extLst>
        </c:dLbl>
      </c:pivotFmt>
      <c:pivotFmt>
        <c:idx val="146"/>
        <c:marker>
          <c:symbol val="none"/>
        </c:marker>
        <c:dLbl>
          <c:idx val="0"/>
          <c:delete val="1"/>
          <c:extLst>
            <c:ext xmlns:c15="http://schemas.microsoft.com/office/drawing/2012/chart" uri="{CE6537A1-D6FC-4f65-9D91-7224C49458BB}"/>
          </c:extLst>
        </c:dLbl>
      </c:pivotFmt>
      <c:pivotFmt>
        <c:idx val="147"/>
        <c:marker>
          <c:symbol val="none"/>
        </c:marker>
        <c:dLbl>
          <c:idx val="0"/>
          <c:delete val="1"/>
          <c:extLst>
            <c:ext xmlns:c15="http://schemas.microsoft.com/office/drawing/2012/chart" uri="{CE6537A1-D6FC-4f65-9D91-7224C49458BB}"/>
          </c:extLst>
        </c:dLbl>
      </c:pivotFmt>
      <c:pivotFmt>
        <c:idx val="148"/>
        <c:marker>
          <c:symbol val="none"/>
        </c:marker>
        <c:dLbl>
          <c:idx val="0"/>
          <c:delete val="1"/>
          <c:extLst>
            <c:ext xmlns:c15="http://schemas.microsoft.com/office/drawing/2012/chart" uri="{CE6537A1-D6FC-4f65-9D91-7224C49458BB}"/>
          </c:extLst>
        </c:dLbl>
      </c:pivotFmt>
      <c:pivotFmt>
        <c:idx val="149"/>
        <c:marker>
          <c:symbol val="none"/>
        </c:marker>
        <c:dLbl>
          <c:idx val="0"/>
          <c:delete val="1"/>
          <c:extLst>
            <c:ext xmlns:c15="http://schemas.microsoft.com/office/drawing/2012/chart" uri="{CE6537A1-D6FC-4f65-9D91-7224C49458BB}"/>
          </c:extLst>
        </c:dLbl>
      </c:pivotFmt>
      <c:pivotFmt>
        <c:idx val="150"/>
        <c:marker>
          <c:symbol val="none"/>
        </c:marker>
        <c:dLbl>
          <c:idx val="0"/>
          <c:delete val="1"/>
          <c:extLst>
            <c:ext xmlns:c15="http://schemas.microsoft.com/office/drawing/2012/chart" uri="{CE6537A1-D6FC-4f65-9D91-7224C49458BB}"/>
          </c:extLst>
        </c:dLbl>
      </c:pivotFmt>
      <c:pivotFmt>
        <c:idx val="151"/>
        <c:marker>
          <c:symbol val="none"/>
        </c:marker>
        <c:dLbl>
          <c:idx val="0"/>
          <c:delete val="1"/>
          <c:extLst>
            <c:ext xmlns:c15="http://schemas.microsoft.com/office/drawing/2012/chart" uri="{CE6537A1-D6FC-4f65-9D91-7224C49458BB}"/>
          </c:extLst>
        </c:dLbl>
      </c:pivotFmt>
      <c:pivotFmt>
        <c:idx val="152"/>
        <c:marker>
          <c:symbol val="none"/>
        </c:marker>
        <c:dLbl>
          <c:idx val="0"/>
          <c:delete val="1"/>
          <c:extLst>
            <c:ext xmlns:c15="http://schemas.microsoft.com/office/drawing/2012/chart" uri="{CE6537A1-D6FC-4f65-9D91-7224C49458BB}"/>
          </c:extLst>
        </c:dLbl>
      </c:pivotFmt>
      <c:pivotFmt>
        <c:idx val="153"/>
        <c:marker>
          <c:symbol val="none"/>
        </c:marker>
        <c:dLbl>
          <c:idx val="0"/>
          <c:delete val="1"/>
          <c:extLst>
            <c:ext xmlns:c15="http://schemas.microsoft.com/office/drawing/2012/chart" uri="{CE6537A1-D6FC-4f65-9D91-7224C49458BB}"/>
          </c:extLst>
        </c:dLbl>
      </c:pivotFmt>
      <c:pivotFmt>
        <c:idx val="154"/>
        <c:marker>
          <c:symbol val="none"/>
        </c:marker>
        <c:dLbl>
          <c:idx val="0"/>
          <c:delete val="1"/>
          <c:extLst>
            <c:ext xmlns:c15="http://schemas.microsoft.com/office/drawing/2012/chart" uri="{CE6537A1-D6FC-4f65-9D91-7224C49458BB}"/>
          </c:extLst>
        </c:dLbl>
      </c:pivotFmt>
      <c:pivotFmt>
        <c:idx val="155"/>
        <c:marker>
          <c:symbol val="none"/>
        </c:marker>
        <c:dLbl>
          <c:idx val="0"/>
          <c:delete val="1"/>
          <c:extLst>
            <c:ext xmlns:c15="http://schemas.microsoft.com/office/drawing/2012/chart" uri="{CE6537A1-D6FC-4f65-9D91-7224C49458BB}"/>
          </c:extLst>
        </c:dLbl>
      </c:pivotFmt>
      <c:pivotFmt>
        <c:idx val="156"/>
        <c:marker>
          <c:symbol val="none"/>
        </c:marker>
        <c:dLbl>
          <c:idx val="0"/>
          <c:delete val="1"/>
          <c:extLst>
            <c:ext xmlns:c15="http://schemas.microsoft.com/office/drawing/2012/chart" uri="{CE6537A1-D6FC-4f65-9D91-7224C49458BB}"/>
          </c:extLst>
        </c:dLbl>
      </c:pivotFmt>
      <c:pivotFmt>
        <c:idx val="157"/>
        <c:marker>
          <c:symbol val="none"/>
        </c:marker>
        <c:dLbl>
          <c:idx val="0"/>
          <c:delete val="1"/>
          <c:extLst>
            <c:ext xmlns:c15="http://schemas.microsoft.com/office/drawing/2012/chart" uri="{CE6537A1-D6FC-4f65-9D91-7224C49458BB}"/>
          </c:extLst>
        </c:dLbl>
      </c:pivotFmt>
      <c:pivotFmt>
        <c:idx val="158"/>
        <c:marker>
          <c:symbol val="none"/>
        </c:marker>
        <c:dLbl>
          <c:idx val="0"/>
          <c:delete val="1"/>
          <c:extLst>
            <c:ext xmlns:c15="http://schemas.microsoft.com/office/drawing/2012/chart" uri="{CE6537A1-D6FC-4f65-9D91-7224C49458BB}"/>
          </c:extLst>
        </c:dLbl>
      </c:pivotFmt>
      <c:pivotFmt>
        <c:idx val="159"/>
        <c:marker>
          <c:symbol val="none"/>
        </c:marker>
        <c:dLbl>
          <c:idx val="0"/>
          <c:delete val="1"/>
          <c:extLst>
            <c:ext xmlns:c15="http://schemas.microsoft.com/office/drawing/2012/chart" uri="{CE6537A1-D6FC-4f65-9D91-7224C49458BB}"/>
          </c:extLst>
        </c:dLbl>
      </c:pivotFmt>
      <c:pivotFmt>
        <c:idx val="160"/>
        <c:marker>
          <c:symbol val="none"/>
        </c:marker>
        <c:dLbl>
          <c:idx val="0"/>
          <c:delete val="1"/>
          <c:extLst>
            <c:ext xmlns:c15="http://schemas.microsoft.com/office/drawing/2012/chart" uri="{CE6537A1-D6FC-4f65-9D91-7224C49458BB}"/>
          </c:extLst>
        </c:dLbl>
      </c:pivotFmt>
      <c:pivotFmt>
        <c:idx val="161"/>
        <c:marker>
          <c:symbol val="none"/>
        </c:marker>
        <c:dLbl>
          <c:idx val="0"/>
          <c:delete val="1"/>
          <c:extLst>
            <c:ext xmlns:c15="http://schemas.microsoft.com/office/drawing/2012/chart" uri="{CE6537A1-D6FC-4f65-9D91-7224C49458BB}"/>
          </c:extLst>
        </c:dLbl>
      </c:pivotFmt>
      <c:pivotFmt>
        <c:idx val="162"/>
        <c:marker>
          <c:symbol val="none"/>
        </c:marker>
        <c:dLbl>
          <c:idx val="0"/>
          <c:delete val="1"/>
          <c:extLst>
            <c:ext xmlns:c15="http://schemas.microsoft.com/office/drawing/2012/chart" uri="{CE6537A1-D6FC-4f65-9D91-7224C49458BB}"/>
          </c:extLst>
        </c:dLbl>
      </c:pivotFmt>
      <c:pivotFmt>
        <c:idx val="163"/>
        <c:marker>
          <c:symbol val="none"/>
        </c:marker>
        <c:dLbl>
          <c:idx val="0"/>
          <c:delete val="1"/>
          <c:extLst>
            <c:ext xmlns:c15="http://schemas.microsoft.com/office/drawing/2012/chart" uri="{CE6537A1-D6FC-4f65-9D91-7224C49458BB}"/>
          </c:extLst>
        </c:dLbl>
      </c:pivotFmt>
      <c:pivotFmt>
        <c:idx val="164"/>
        <c:marker>
          <c:symbol val="none"/>
        </c:marker>
        <c:dLbl>
          <c:idx val="0"/>
          <c:delete val="1"/>
          <c:extLst>
            <c:ext xmlns:c15="http://schemas.microsoft.com/office/drawing/2012/chart" uri="{CE6537A1-D6FC-4f65-9D91-7224C49458BB}"/>
          </c:extLst>
        </c:dLbl>
      </c:pivotFmt>
      <c:pivotFmt>
        <c:idx val="165"/>
        <c:marker>
          <c:symbol val="none"/>
        </c:marker>
        <c:dLbl>
          <c:idx val="0"/>
          <c:delete val="1"/>
          <c:extLst>
            <c:ext xmlns:c15="http://schemas.microsoft.com/office/drawing/2012/chart" uri="{CE6537A1-D6FC-4f65-9D91-7224C49458BB}"/>
          </c:extLst>
        </c:dLbl>
      </c:pivotFmt>
      <c:pivotFmt>
        <c:idx val="166"/>
        <c:marker>
          <c:symbol val="none"/>
        </c:marker>
        <c:dLbl>
          <c:idx val="0"/>
          <c:delete val="1"/>
          <c:extLst>
            <c:ext xmlns:c15="http://schemas.microsoft.com/office/drawing/2012/chart" uri="{CE6537A1-D6FC-4f65-9D91-7224C49458BB}"/>
          </c:extLst>
        </c:dLbl>
      </c:pivotFmt>
      <c:pivotFmt>
        <c:idx val="167"/>
        <c:marker>
          <c:symbol val="none"/>
        </c:marker>
        <c:dLbl>
          <c:idx val="0"/>
          <c:delete val="1"/>
          <c:extLst>
            <c:ext xmlns:c15="http://schemas.microsoft.com/office/drawing/2012/chart" uri="{CE6537A1-D6FC-4f65-9D91-7224C49458BB}"/>
          </c:extLst>
        </c:dLbl>
      </c:pivotFmt>
      <c:pivotFmt>
        <c:idx val="168"/>
        <c:marker>
          <c:symbol val="none"/>
        </c:marker>
        <c:dLbl>
          <c:idx val="0"/>
          <c:delete val="1"/>
          <c:extLst>
            <c:ext xmlns:c15="http://schemas.microsoft.com/office/drawing/2012/chart" uri="{CE6537A1-D6FC-4f65-9D91-7224C49458BB}"/>
          </c:extLst>
        </c:dLbl>
      </c:pivotFmt>
      <c:pivotFmt>
        <c:idx val="169"/>
        <c:marker>
          <c:symbol val="none"/>
        </c:marker>
        <c:dLbl>
          <c:idx val="0"/>
          <c:delete val="1"/>
          <c:extLst>
            <c:ext xmlns:c15="http://schemas.microsoft.com/office/drawing/2012/chart" uri="{CE6537A1-D6FC-4f65-9D91-7224C49458BB}"/>
          </c:extLst>
        </c:dLbl>
      </c:pivotFmt>
      <c:pivotFmt>
        <c:idx val="170"/>
        <c:marker>
          <c:symbol val="none"/>
        </c:marker>
        <c:dLbl>
          <c:idx val="0"/>
          <c:delete val="1"/>
          <c:extLst>
            <c:ext xmlns:c15="http://schemas.microsoft.com/office/drawing/2012/chart" uri="{CE6537A1-D6FC-4f65-9D91-7224C49458BB}"/>
          </c:extLst>
        </c:dLbl>
      </c:pivotFmt>
      <c:pivotFmt>
        <c:idx val="171"/>
        <c:marker>
          <c:symbol val="none"/>
        </c:marker>
        <c:dLbl>
          <c:idx val="0"/>
          <c:delete val="1"/>
          <c:extLst>
            <c:ext xmlns:c15="http://schemas.microsoft.com/office/drawing/2012/chart" uri="{CE6537A1-D6FC-4f65-9D91-7224C49458BB}"/>
          </c:extLst>
        </c:dLbl>
      </c:pivotFmt>
      <c:pivotFmt>
        <c:idx val="172"/>
        <c:marker>
          <c:symbol val="none"/>
        </c:marker>
        <c:dLbl>
          <c:idx val="0"/>
          <c:delete val="1"/>
          <c:extLst>
            <c:ext xmlns:c15="http://schemas.microsoft.com/office/drawing/2012/chart" uri="{CE6537A1-D6FC-4f65-9D91-7224C49458BB}"/>
          </c:extLst>
        </c:dLbl>
      </c:pivotFmt>
      <c:pivotFmt>
        <c:idx val="173"/>
        <c:marker>
          <c:symbol val="none"/>
        </c:marker>
        <c:dLbl>
          <c:idx val="0"/>
          <c:delete val="1"/>
          <c:extLst>
            <c:ext xmlns:c15="http://schemas.microsoft.com/office/drawing/2012/chart" uri="{CE6537A1-D6FC-4f65-9D91-7224C49458BB}"/>
          </c:extLst>
        </c:dLbl>
      </c:pivotFmt>
      <c:pivotFmt>
        <c:idx val="174"/>
        <c:marker>
          <c:symbol val="none"/>
        </c:marker>
        <c:dLbl>
          <c:idx val="0"/>
          <c:delete val="1"/>
          <c:extLst>
            <c:ext xmlns:c15="http://schemas.microsoft.com/office/drawing/2012/chart" uri="{CE6537A1-D6FC-4f65-9D91-7224C49458BB}"/>
          </c:extLst>
        </c:dLbl>
      </c:pivotFmt>
      <c:pivotFmt>
        <c:idx val="175"/>
        <c:marker>
          <c:symbol val="none"/>
        </c:marker>
        <c:dLbl>
          <c:idx val="0"/>
          <c:delete val="1"/>
          <c:extLst>
            <c:ext xmlns:c15="http://schemas.microsoft.com/office/drawing/2012/chart" uri="{CE6537A1-D6FC-4f65-9D91-7224C49458BB}"/>
          </c:extLst>
        </c:dLbl>
      </c:pivotFmt>
      <c:pivotFmt>
        <c:idx val="176"/>
        <c:marker>
          <c:symbol val="none"/>
        </c:marker>
        <c:dLbl>
          <c:idx val="0"/>
          <c:delete val="1"/>
          <c:extLst>
            <c:ext xmlns:c15="http://schemas.microsoft.com/office/drawing/2012/chart" uri="{CE6537A1-D6FC-4f65-9D91-7224C49458BB}"/>
          </c:extLst>
        </c:dLbl>
      </c:pivotFmt>
      <c:pivotFmt>
        <c:idx val="177"/>
        <c:marker>
          <c:symbol val="none"/>
        </c:marker>
        <c:dLbl>
          <c:idx val="0"/>
          <c:delete val="1"/>
          <c:extLst>
            <c:ext xmlns:c15="http://schemas.microsoft.com/office/drawing/2012/chart" uri="{CE6537A1-D6FC-4f65-9D91-7224C49458BB}"/>
          </c:extLst>
        </c:dLbl>
      </c:pivotFmt>
      <c:pivotFmt>
        <c:idx val="178"/>
        <c:marker>
          <c:symbol val="none"/>
        </c:marker>
        <c:dLbl>
          <c:idx val="0"/>
          <c:delete val="1"/>
          <c:extLst>
            <c:ext xmlns:c15="http://schemas.microsoft.com/office/drawing/2012/chart" uri="{CE6537A1-D6FC-4f65-9D91-7224C49458BB}"/>
          </c:extLst>
        </c:dLbl>
      </c:pivotFmt>
      <c:pivotFmt>
        <c:idx val="179"/>
        <c:marker>
          <c:symbol val="none"/>
        </c:marker>
        <c:dLbl>
          <c:idx val="0"/>
          <c:delete val="1"/>
          <c:extLst>
            <c:ext xmlns:c15="http://schemas.microsoft.com/office/drawing/2012/chart" uri="{CE6537A1-D6FC-4f65-9D91-7224C49458BB}"/>
          </c:extLst>
        </c:dLbl>
      </c:pivotFmt>
      <c:pivotFmt>
        <c:idx val="180"/>
        <c:spPr>
          <a:solidFill>
            <a:schemeClr val="accent6"/>
          </a:solidFill>
        </c:spPr>
        <c:marker>
          <c:symbol val="none"/>
        </c:marker>
        <c:dLbl>
          <c:idx val="0"/>
          <c:delete val="1"/>
          <c:extLst>
            <c:ext xmlns:c15="http://schemas.microsoft.com/office/drawing/2012/chart" uri="{CE6537A1-D6FC-4f65-9D91-7224C49458BB}"/>
          </c:extLst>
        </c:dLbl>
      </c:pivotFmt>
      <c:pivotFmt>
        <c:idx val="181"/>
        <c:marker>
          <c:symbol val="none"/>
        </c:marker>
        <c:dLbl>
          <c:idx val="0"/>
          <c:delete val="1"/>
          <c:extLst>
            <c:ext xmlns:c15="http://schemas.microsoft.com/office/drawing/2012/chart" uri="{CE6537A1-D6FC-4f65-9D91-7224C49458BB}"/>
          </c:extLst>
        </c:dLbl>
      </c:pivotFmt>
      <c:pivotFmt>
        <c:idx val="182"/>
        <c:marker>
          <c:symbol val="none"/>
        </c:marker>
        <c:dLbl>
          <c:idx val="0"/>
          <c:delete val="1"/>
          <c:extLst>
            <c:ext xmlns:c15="http://schemas.microsoft.com/office/drawing/2012/chart" uri="{CE6537A1-D6FC-4f65-9D91-7224C49458BB}"/>
          </c:extLst>
        </c:dLbl>
      </c:pivotFmt>
      <c:pivotFmt>
        <c:idx val="183"/>
        <c:spPr>
          <a:solidFill>
            <a:schemeClr val="accent6"/>
          </a:solidFill>
        </c:spPr>
        <c:marker>
          <c:symbol val="none"/>
        </c:marker>
        <c:dLbl>
          <c:idx val="0"/>
          <c:delete val="1"/>
          <c:extLst>
            <c:ext xmlns:c15="http://schemas.microsoft.com/office/drawing/2012/chart" uri="{CE6537A1-D6FC-4f65-9D91-7224C49458BB}"/>
          </c:extLst>
        </c:dLbl>
      </c:pivotFmt>
      <c:pivotFmt>
        <c:idx val="184"/>
        <c:marker>
          <c:symbol val="none"/>
        </c:marker>
        <c:dLbl>
          <c:idx val="0"/>
          <c:delete val="1"/>
          <c:extLst>
            <c:ext xmlns:c15="http://schemas.microsoft.com/office/drawing/2012/chart" uri="{CE6537A1-D6FC-4f65-9D91-7224C49458BB}"/>
          </c:extLst>
        </c:dLbl>
      </c:pivotFmt>
      <c:pivotFmt>
        <c:idx val="185"/>
        <c:marker>
          <c:symbol val="none"/>
        </c:marker>
        <c:dLbl>
          <c:idx val="0"/>
          <c:delete val="1"/>
          <c:extLst>
            <c:ext xmlns:c15="http://schemas.microsoft.com/office/drawing/2012/chart" uri="{CE6537A1-D6FC-4f65-9D91-7224C49458BB}"/>
          </c:extLst>
        </c:dLbl>
      </c:pivotFmt>
      <c:pivotFmt>
        <c:idx val="186"/>
        <c:spPr>
          <a:solidFill>
            <a:schemeClr val="accent6"/>
          </a:solidFill>
        </c:spPr>
        <c:marker>
          <c:symbol val="none"/>
        </c:marker>
        <c:dLbl>
          <c:idx val="0"/>
          <c:delete val="1"/>
          <c:extLst>
            <c:ext xmlns:c15="http://schemas.microsoft.com/office/drawing/2012/chart" uri="{CE6537A1-D6FC-4f65-9D91-7224C49458BB}"/>
          </c:extLst>
        </c:dLbl>
      </c:pivotFmt>
    </c:pivotFmts>
    <c:plotArea>
      <c:layout>
        <c:manualLayout>
          <c:layoutTarget val="inner"/>
          <c:xMode val="edge"/>
          <c:yMode val="edge"/>
          <c:x val="6.4800101836259796E-2"/>
          <c:y val="0.1311337163517835"/>
          <c:w val="0.50079817418097605"/>
          <c:h val="0.61331625576240523"/>
        </c:manualLayout>
      </c:layout>
      <c:barChart>
        <c:barDir val="col"/>
        <c:grouping val="clustered"/>
        <c:varyColors val="0"/>
        <c:ser>
          <c:idx val="0"/>
          <c:order val="0"/>
          <c:tx>
            <c:strRef>
              <c:f>'Analysis 2 ESMO'!$C$9:$C$10</c:f>
              <c:strCache>
                <c:ptCount val="1"/>
                <c:pt idx="0">
                  <c:v>1.2 mg QD</c:v>
                </c:pt>
              </c:strCache>
            </c:strRef>
          </c:tx>
          <c:spPr>
            <a:solidFill>
              <a:srgbClr val="015873"/>
            </a:solidFill>
          </c:spPr>
          <c:invertIfNegative val="0"/>
          <c:cat>
            <c:strRef>
              <c:f>'Analysis 2 ESMO'!$B$11:$B$38</c:f>
              <c:strCache>
                <c:ptCount val="28"/>
                <c:pt idx="0">
                  <c:v>41</c:v>
                </c:pt>
                <c:pt idx="1">
                  <c:v>21</c:v>
                </c:pt>
                <c:pt idx="2">
                  <c:v>13</c:v>
                </c:pt>
                <c:pt idx="3">
                  <c:v>39</c:v>
                </c:pt>
                <c:pt idx="4">
                  <c:v>19</c:v>
                </c:pt>
                <c:pt idx="5">
                  <c:v>17</c:v>
                </c:pt>
                <c:pt idx="6">
                  <c:v>20</c:v>
                </c:pt>
                <c:pt idx="7">
                  <c:v>23</c:v>
                </c:pt>
                <c:pt idx="8">
                  <c:v>35</c:v>
                </c:pt>
                <c:pt idx="9">
                  <c:v>15</c:v>
                </c:pt>
                <c:pt idx="10">
                  <c:v>31</c:v>
                </c:pt>
                <c:pt idx="11">
                  <c:v>10</c:v>
                </c:pt>
                <c:pt idx="12">
                  <c:v>24</c:v>
                </c:pt>
                <c:pt idx="13">
                  <c:v>12</c:v>
                </c:pt>
                <c:pt idx="14">
                  <c:v>5</c:v>
                </c:pt>
                <c:pt idx="15">
                  <c:v>6</c:v>
                </c:pt>
                <c:pt idx="16">
                  <c:v>40</c:v>
                </c:pt>
                <c:pt idx="17">
                  <c:v>36</c:v>
                </c:pt>
                <c:pt idx="18">
                  <c:v>4</c:v>
                </c:pt>
                <c:pt idx="19">
                  <c:v>2</c:v>
                </c:pt>
                <c:pt idx="20">
                  <c:v>3</c:v>
                </c:pt>
                <c:pt idx="21">
                  <c:v>14</c:v>
                </c:pt>
                <c:pt idx="22">
                  <c:v>16</c:v>
                </c:pt>
                <c:pt idx="23">
                  <c:v>34</c:v>
                </c:pt>
                <c:pt idx="24">
                  <c:v>27</c:v>
                </c:pt>
                <c:pt idx="25">
                  <c:v>8</c:v>
                </c:pt>
                <c:pt idx="26">
                  <c:v>11</c:v>
                </c:pt>
                <c:pt idx="27">
                  <c:v>1</c:v>
                </c:pt>
              </c:strCache>
            </c:strRef>
          </c:cat>
          <c:val>
            <c:numRef>
              <c:f>'Analysis 2 ESMO'!$C$11:$C$38</c:f>
              <c:numCache>
                <c:formatCode>General</c:formatCode>
                <c:ptCount val="28"/>
                <c:pt idx="2" formatCode="0.0">
                  <c:v>70.67</c:v>
                </c:pt>
                <c:pt idx="3" formatCode="0.0">
                  <c:v>44.3</c:v>
                </c:pt>
                <c:pt idx="12" formatCode="0.0">
                  <c:v>-13.44</c:v>
                </c:pt>
                <c:pt idx="17" formatCode="0.0">
                  <c:v>-34.75</c:v>
                </c:pt>
                <c:pt idx="20" formatCode="0.0">
                  <c:v>-48.95</c:v>
                </c:pt>
                <c:pt idx="22" formatCode="0.0">
                  <c:v>-60.29</c:v>
                </c:pt>
                <c:pt idx="23" formatCode="0.0">
                  <c:v>-62.79</c:v>
                </c:pt>
                <c:pt idx="25" formatCode="0.0">
                  <c:v>-65.42</c:v>
                </c:pt>
                <c:pt idx="26" formatCode="0.0">
                  <c:v>-66</c:v>
                </c:pt>
              </c:numCache>
            </c:numRef>
          </c:val>
          <c:extLst>
            <c:ext xmlns:c16="http://schemas.microsoft.com/office/drawing/2014/chart" uri="{C3380CC4-5D6E-409C-BE32-E72D297353CC}">
              <c16:uniqueId val="{00000000-376D-4952-8553-12627D9907AF}"/>
            </c:ext>
          </c:extLst>
        </c:ser>
        <c:ser>
          <c:idx val="1"/>
          <c:order val="1"/>
          <c:tx>
            <c:strRef>
              <c:f>'Analysis 2 ESMO'!$D$9:$D$10</c:f>
              <c:strCache>
                <c:ptCount val="1"/>
                <c:pt idx="0">
                  <c:v>4 mg BIW</c:v>
                </c:pt>
              </c:strCache>
            </c:strRef>
          </c:tx>
          <c:spPr>
            <a:solidFill>
              <a:srgbClr val="4DA1BB"/>
            </a:solidFill>
          </c:spPr>
          <c:invertIfNegative val="0"/>
          <c:cat>
            <c:strRef>
              <c:f>'Analysis 2 ESMO'!$B$11:$B$38</c:f>
              <c:strCache>
                <c:ptCount val="28"/>
                <c:pt idx="0">
                  <c:v>41</c:v>
                </c:pt>
                <c:pt idx="1">
                  <c:v>21</c:v>
                </c:pt>
                <c:pt idx="2">
                  <c:v>13</c:v>
                </c:pt>
                <c:pt idx="3">
                  <c:v>39</c:v>
                </c:pt>
                <c:pt idx="4">
                  <c:v>19</c:v>
                </c:pt>
                <c:pt idx="5">
                  <c:v>17</c:v>
                </c:pt>
                <c:pt idx="6">
                  <c:v>20</c:v>
                </c:pt>
                <c:pt idx="7">
                  <c:v>23</c:v>
                </c:pt>
                <c:pt idx="8">
                  <c:v>35</c:v>
                </c:pt>
                <c:pt idx="9">
                  <c:v>15</c:v>
                </c:pt>
                <c:pt idx="10">
                  <c:v>31</c:v>
                </c:pt>
                <c:pt idx="11">
                  <c:v>10</c:v>
                </c:pt>
                <c:pt idx="12">
                  <c:v>24</c:v>
                </c:pt>
                <c:pt idx="13">
                  <c:v>12</c:v>
                </c:pt>
                <c:pt idx="14">
                  <c:v>5</c:v>
                </c:pt>
                <c:pt idx="15">
                  <c:v>6</c:v>
                </c:pt>
                <c:pt idx="16">
                  <c:v>40</c:v>
                </c:pt>
                <c:pt idx="17">
                  <c:v>36</c:v>
                </c:pt>
                <c:pt idx="18">
                  <c:v>4</c:v>
                </c:pt>
                <c:pt idx="19">
                  <c:v>2</c:v>
                </c:pt>
                <c:pt idx="20">
                  <c:v>3</c:v>
                </c:pt>
                <c:pt idx="21">
                  <c:v>14</c:v>
                </c:pt>
                <c:pt idx="22">
                  <c:v>16</c:v>
                </c:pt>
                <c:pt idx="23">
                  <c:v>34</c:v>
                </c:pt>
                <c:pt idx="24">
                  <c:v>27</c:v>
                </c:pt>
                <c:pt idx="25">
                  <c:v>8</c:v>
                </c:pt>
                <c:pt idx="26">
                  <c:v>11</c:v>
                </c:pt>
                <c:pt idx="27">
                  <c:v>1</c:v>
                </c:pt>
              </c:strCache>
            </c:strRef>
          </c:cat>
          <c:val>
            <c:numRef>
              <c:f>'Analysis 2 ESMO'!$D$11:$D$38</c:f>
              <c:numCache>
                <c:formatCode>General</c:formatCode>
                <c:ptCount val="28"/>
                <c:pt idx="4" formatCode="0.0">
                  <c:v>42.02</c:v>
                </c:pt>
                <c:pt idx="5" formatCode="0.0">
                  <c:v>39.299999999999997</c:v>
                </c:pt>
                <c:pt idx="6" formatCode="0.0">
                  <c:v>35.340000000000003</c:v>
                </c:pt>
                <c:pt idx="9" formatCode="0.0">
                  <c:v>0.52</c:v>
                </c:pt>
                <c:pt idx="10" formatCode="0.0">
                  <c:v>-4.72</c:v>
                </c:pt>
                <c:pt idx="11" formatCode="0.0">
                  <c:v>-8.41</c:v>
                </c:pt>
                <c:pt idx="13" formatCode="0.0">
                  <c:v>-20.38</c:v>
                </c:pt>
                <c:pt idx="15" formatCode="0.0">
                  <c:v>-30.28</c:v>
                </c:pt>
                <c:pt idx="19" formatCode="0.0">
                  <c:v>-44.5</c:v>
                </c:pt>
                <c:pt idx="24" formatCode="0.0">
                  <c:v>-64.650000000000006</c:v>
                </c:pt>
              </c:numCache>
            </c:numRef>
          </c:val>
          <c:extLst>
            <c:ext xmlns:c16="http://schemas.microsoft.com/office/drawing/2014/chart" uri="{C3380CC4-5D6E-409C-BE32-E72D297353CC}">
              <c16:uniqueId val="{00000001-376D-4952-8553-12627D9907AF}"/>
            </c:ext>
          </c:extLst>
        </c:ser>
        <c:ser>
          <c:idx val="2"/>
          <c:order val="2"/>
          <c:tx>
            <c:strRef>
              <c:f>'Analysis 2 ESMO'!$E$9:$E$10</c:f>
              <c:strCache>
                <c:ptCount val="1"/>
                <c:pt idx="0">
                  <c:v>2 mg BIW</c:v>
                </c:pt>
              </c:strCache>
            </c:strRef>
          </c:tx>
          <c:spPr>
            <a:solidFill>
              <a:srgbClr val="00823B"/>
            </a:solidFill>
          </c:spPr>
          <c:invertIfNegative val="0"/>
          <c:dPt>
            <c:idx val="0"/>
            <c:invertIfNegative val="0"/>
            <c:bubble3D val="0"/>
            <c:extLst>
              <c:ext xmlns:c16="http://schemas.microsoft.com/office/drawing/2014/chart" uri="{C3380CC4-5D6E-409C-BE32-E72D297353CC}">
                <c16:uniqueId val="{00000003-376D-4952-8553-12627D9907AF}"/>
              </c:ext>
            </c:extLst>
          </c:dPt>
          <c:cat>
            <c:strRef>
              <c:f>'Analysis 2 ESMO'!$B$11:$B$38</c:f>
              <c:strCache>
                <c:ptCount val="28"/>
                <c:pt idx="0">
                  <c:v>41</c:v>
                </c:pt>
                <c:pt idx="1">
                  <c:v>21</c:v>
                </c:pt>
                <c:pt idx="2">
                  <c:v>13</c:v>
                </c:pt>
                <c:pt idx="3">
                  <c:v>39</c:v>
                </c:pt>
                <c:pt idx="4">
                  <c:v>19</c:v>
                </c:pt>
                <c:pt idx="5">
                  <c:v>17</c:v>
                </c:pt>
                <c:pt idx="6">
                  <c:v>20</c:v>
                </c:pt>
                <c:pt idx="7">
                  <c:v>23</c:v>
                </c:pt>
                <c:pt idx="8">
                  <c:v>35</c:v>
                </c:pt>
                <c:pt idx="9">
                  <c:v>15</c:v>
                </c:pt>
                <c:pt idx="10">
                  <c:v>31</c:v>
                </c:pt>
                <c:pt idx="11">
                  <c:v>10</c:v>
                </c:pt>
                <c:pt idx="12">
                  <c:v>24</c:v>
                </c:pt>
                <c:pt idx="13">
                  <c:v>12</c:v>
                </c:pt>
                <c:pt idx="14">
                  <c:v>5</c:v>
                </c:pt>
                <c:pt idx="15">
                  <c:v>6</c:v>
                </c:pt>
                <c:pt idx="16">
                  <c:v>40</c:v>
                </c:pt>
                <c:pt idx="17">
                  <c:v>36</c:v>
                </c:pt>
                <c:pt idx="18">
                  <c:v>4</c:v>
                </c:pt>
                <c:pt idx="19">
                  <c:v>2</c:v>
                </c:pt>
                <c:pt idx="20">
                  <c:v>3</c:v>
                </c:pt>
                <c:pt idx="21">
                  <c:v>14</c:v>
                </c:pt>
                <c:pt idx="22">
                  <c:v>16</c:v>
                </c:pt>
                <c:pt idx="23">
                  <c:v>34</c:v>
                </c:pt>
                <c:pt idx="24">
                  <c:v>27</c:v>
                </c:pt>
                <c:pt idx="25">
                  <c:v>8</c:v>
                </c:pt>
                <c:pt idx="26">
                  <c:v>11</c:v>
                </c:pt>
                <c:pt idx="27">
                  <c:v>1</c:v>
                </c:pt>
              </c:strCache>
            </c:strRef>
          </c:cat>
          <c:val>
            <c:numRef>
              <c:f>'Analysis 2 ESMO'!$E$11:$E$38</c:f>
              <c:numCache>
                <c:formatCode>0.0</c:formatCode>
                <c:ptCount val="28"/>
                <c:pt idx="0">
                  <c:v>442.16</c:v>
                </c:pt>
                <c:pt idx="1">
                  <c:v>73.11</c:v>
                </c:pt>
                <c:pt idx="7">
                  <c:v>29.52</c:v>
                </c:pt>
                <c:pt idx="8">
                  <c:v>19.45</c:v>
                </c:pt>
                <c:pt idx="14">
                  <c:v>-24.39</c:v>
                </c:pt>
                <c:pt idx="16">
                  <c:v>-33.61</c:v>
                </c:pt>
                <c:pt idx="18">
                  <c:v>-42.85</c:v>
                </c:pt>
                <c:pt idx="21">
                  <c:v>-54.99</c:v>
                </c:pt>
                <c:pt idx="27">
                  <c:v>-69.41</c:v>
                </c:pt>
              </c:numCache>
            </c:numRef>
          </c:val>
          <c:extLst>
            <c:ext xmlns:c16="http://schemas.microsoft.com/office/drawing/2014/chart" uri="{C3380CC4-5D6E-409C-BE32-E72D297353CC}">
              <c16:uniqueId val="{00000004-376D-4952-8553-12627D9907AF}"/>
            </c:ext>
          </c:extLst>
        </c:ser>
        <c:dLbls>
          <c:showLegendKey val="0"/>
          <c:showVal val="0"/>
          <c:showCatName val="0"/>
          <c:showSerName val="0"/>
          <c:showPercent val="0"/>
          <c:showBubbleSize val="0"/>
        </c:dLbls>
        <c:gapWidth val="47"/>
        <c:overlap val="100"/>
        <c:axId val="1923236528"/>
        <c:axId val="1923230288"/>
      </c:barChart>
      <c:catAx>
        <c:axId val="1923236528"/>
        <c:scaling>
          <c:orientation val="minMax"/>
        </c:scaling>
        <c:delete val="1"/>
        <c:axPos val="b"/>
        <c:title>
          <c:tx>
            <c:rich>
              <a:bodyPr/>
              <a:lstStyle/>
              <a:p>
                <a:pPr>
                  <a:defRPr sz="1400">
                    <a:solidFill>
                      <a:schemeClr val="tx2">
                        <a:lumMod val="10000"/>
                      </a:schemeClr>
                    </a:solidFill>
                  </a:defRPr>
                </a:pPr>
                <a:r>
                  <a:rPr lang="en-US" sz="1400" dirty="0">
                    <a:solidFill>
                      <a:schemeClr val="tx2">
                        <a:lumMod val="10000"/>
                      </a:schemeClr>
                    </a:solidFill>
                  </a:rPr>
                  <a:t>Patients (n = 28)</a:t>
                </a:r>
              </a:p>
            </c:rich>
          </c:tx>
          <c:overlay val="0"/>
        </c:title>
        <c:numFmt formatCode="General" sourceLinked="1"/>
        <c:majorTickMark val="none"/>
        <c:minorTickMark val="none"/>
        <c:tickLblPos val="low"/>
        <c:crossAx val="1923230288"/>
        <c:crosses val="autoZero"/>
        <c:auto val="1"/>
        <c:lblAlgn val="ctr"/>
        <c:lblOffset val="100"/>
        <c:noMultiLvlLbl val="0"/>
      </c:catAx>
      <c:valAx>
        <c:axId val="1923230288"/>
        <c:scaling>
          <c:orientation val="minMax"/>
          <c:max val="100"/>
          <c:min val="-80"/>
        </c:scaling>
        <c:delete val="0"/>
        <c:axPos val="l"/>
        <c:title>
          <c:tx>
            <c:rich>
              <a:bodyPr/>
              <a:lstStyle/>
              <a:p>
                <a:pPr>
                  <a:defRPr sz="1400" b="1">
                    <a:solidFill>
                      <a:schemeClr val="tx2">
                        <a:lumMod val="10000"/>
                      </a:schemeClr>
                    </a:solidFill>
                  </a:defRPr>
                </a:pPr>
                <a:r>
                  <a:rPr lang="en-US" sz="1400" b="1" dirty="0">
                    <a:solidFill>
                      <a:schemeClr val="tx2">
                        <a:lumMod val="10000"/>
                      </a:schemeClr>
                    </a:solidFill>
                  </a:rPr>
                  <a:t>Change From</a:t>
                </a:r>
                <a:r>
                  <a:rPr lang="en-US" sz="1400" b="1" baseline="0" dirty="0">
                    <a:solidFill>
                      <a:schemeClr val="tx2">
                        <a:lumMod val="10000"/>
                      </a:schemeClr>
                    </a:solidFill>
                  </a:rPr>
                  <a:t> Baseline (%)</a:t>
                </a:r>
                <a:endParaRPr lang="en-US" sz="1400" b="1" dirty="0">
                  <a:solidFill>
                    <a:schemeClr val="tx2">
                      <a:lumMod val="10000"/>
                    </a:schemeClr>
                  </a:solidFill>
                </a:endParaRPr>
              </a:p>
            </c:rich>
          </c:tx>
          <c:layout>
            <c:manualLayout>
              <c:xMode val="edge"/>
              <c:yMode val="edge"/>
              <c:x val="0"/>
              <c:y val="0.14915608377519779"/>
            </c:manualLayout>
          </c:layout>
          <c:overlay val="0"/>
        </c:title>
        <c:numFmt formatCode="0" sourceLinked="0"/>
        <c:majorTickMark val="out"/>
        <c:minorTickMark val="none"/>
        <c:tickLblPos val="nextTo"/>
        <c:spPr>
          <a:noFill/>
          <a:ln w="28575">
            <a:solidFill>
              <a:srgbClr val="000000"/>
            </a:solidFill>
          </a:ln>
          <a:effectLst/>
        </c:spPr>
        <c:txPr>
          <a:bodyPr rot="-60000000" vert="horz"/>
          <a:lstStyle/>
          <a:p>
            <a:pPr>
              <a:defRPr>
                <a:solidFill>
                  <a:schemeClr val="tx2">
                    <a:lumMod val="10000"/>
                  </a:schemeClr>
                </a:solidFill>
              </a:defRPr>
            </a:pPr>
            <a:endParaRPr lang="en-US"/>
          </a:p>
        </c:txPr>
        <c:crossAx val="1923236528"/>
        <c:crosses val="autoZero"/>
        <c:crossBetween val="between"/>
        <c:majorUnit val="20"/>
      </c:valAx>
    </c:plotArea>
    <c:legend>
      <c:legendPos val="b"/>
      <c:layout>
        <c:manualLayout>
          <c:xMode val="edge"/>
          <c:yMode val="edge"/>
          <c:x val="0.40527850337996646"/>
          <c:y val="0.89750015298421204"/>
          <c:w val="0.42384694948268792"/>
          <c:h val="9.710289041706846E-2"/>
        </c:manualLayout>
      </c:layout>
      <c:overlay val="0"/>
      <c:spPr>
        <a:solidFill>
          <a:srgbClr val="FFFFFF"/>
        </a:solidFill>
        <a:ln>
          <a:noFill/>
        </a:ln>
        <a:effectLst/>
      </c:spPr>
      <c:txPr>
        <a:bodyPr rot="0" vert="horz"/>
        <a:lstStyle/>
        <a:p>
          <a:pPr>
            <a:defRPr>
              <a:solidFill>
                <a:schemeClr val="tx2">
                  <a:lumMod val="10000"/>
                </a:schemeClr>
              </a:solidFill>
            </a:defRPr>
          </a:pPr>
          <a:endParaRPr lang="en-US"/>
        </a:p>
      </c:txPr>
    </c:legend>
    <c:plotVisOnly val="1"/>
    <c:dispBlanksAs val="gap"/>
    <c:showDLblsOverMax val="0"/>
    <c:extLst/>
  </c:chart>
  <c:txPr>
    <a:bodyPr/>
    <a:lstStyle/>
    <a:p>
      <a:pPr>
        <a:defRPr sz="1200">
          <a:solidFill>
            <a:schemeClr val="tx1"/>
          </a:solidFill>
          <a:latin typeface="Calibri" panose="020F0502020204030204" pitchFamily="34" charset="0"/>
          <a:cs typeface="Calibri" panose="020F0502020204030204" pitchFamily="34" charset="0"/>
        </a:defRPr>
      </a:pPr>
      <a:endParaRPr lang="en-US"/>
    </a:p>
  </c:txPr>
  <c:externalData r:id="rId2">
    <c:autoUpdate val="0"/>
  </c:externalData>
  <c:extLst>
    <c:ext xmlns:c14="http://schemas.microsoft.com/office/drawing/2007/8/2/chart" uri="{781A3756-C4B2-4CAC-9D66-4F8BD8637D16}">
      <c14:pivotOptions>
        <c14:dropZoneFilter val="1"/>
        <c14:dropZoneCategories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[Chart in Microsoft PowerPoint]Analysis 2 ESMO!PivotTable22</c:name>
    <c:fmtId val="-1"/>
  </c:pivotSource>
  <c:chart>
    <c:autoTitleDeleted val="1"/>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2"/>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3"/>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2"/>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3"/>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2"/>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3"/>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2"/>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3"/>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2"/>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3"/>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1"/>
        <c:spPr>
          <a:solidFill>
            <a:schemeClr val="accent2"/>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3"/>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2"/>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5"/>
        <c:spPr>
          <a:solidFill>
            <a:schemeClr val="accent3"/>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7"/>
        <c:spPr>
          <a:solidFill>
            <a:schemeClr val="accent2"/>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8"/>
        <c:spPr>
          <a:solidFill>
            <a:schemeClr val="accent3"/>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30"/>
        <c:spPr>
          <a:solidFill>
            <a:schemeClr val="accent2"/>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31"/>
        <c:spPr>
          <a:solidFill>
            <a:schemeClr val="accent3"/>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32"/>
        <c:marker>
          <c:symbol val="none"/>
        </c:marker>
        <c:dLbl>
          <c:idx val="0"/>
          <c:delete val="1"/>
          <c:extLst>
            <c:ext xmlns:c15="http://schemas.microsoft.com/office/drawing/2012/chart" uri="{CE6537A1-D6FC-4f65-9D91-7224C49458BB}"/>
          </c:extLst>
        </c:dLbl>
      </c:pivotFmt>
      <c:pivotFmt>
        <c:idx val="33"/>
        <c:marker>
          <c:symbol val="none"/>
        </c:marker>
        <c:dLbl>
          <c:idx val="0"/>
          <c:delete val="1"/>
          <c:extLst>
            <c:ext xmlns:c15="http://schemas.microsoft.com/office/drawing/2012/chart" uri="{CE6537A1-D6FC-4f65-9D91-7224C49458BB}"/>
          </c:extLst>
        </c:dLbl>
      </c:pivotFmt>
      <c:pivotFmt>
        <c:idx val="34"/>
        <c:marker>
          <c:symbol val="none"/>
        </c:marker>
        <c:dLbl>
          <c:idx val="0"/>
          <c:delete val="1"/>
          <c:extLst>
            <c:ext xmlns:c15="http://schemas.microsoft.com/office/drawing/2012/chart" uri="{CE6537A1-D6FC-4f65-9D91-7224C49458BB}"/>
          </c:extLst>
        </c:dLbl>
      </c:pivotFmt>
      <c:pivotFmt>
        <c:idx val="35"/>
        <c:marker>
          <c:symbol val="none"/>
        </c:marker>
        <c:dLbl>
          <c:idx val="0"/>
          <c:delete val="1"/>
          <c:extLst>
            <c:ext xmlns:c15="http://schemas.microsoft.com/office/drawing/2012/chart" uri="{CE6537A1-D6FC-4f65-9D91-7224C49458BB}"/>
          </c:extLst>
        </c:dLbl>
      </c:pivotFmt>
      <c:pivotFmt>
        <c:idx val="36"/>
        <c:marker>
          <c:symbol val="none"/>
        </c:marker>
        <c:dLbl>
          <c:idx val="0"/>
          <c:delete val="1"/>
          <c:extLst>
            <c:ext xmlns:c15="http://schemas.microsoft.com/office/drawing/2012/chart" uri="{CE6537A1-D6FC-4f65-9D91-7224C49458BB}"/>
          </c:extLst>
        </c:dLbl>
      </c:pivotFmt>
      <c:pivotFmt>
        <c:idx val="37"/>
        <c:marker>
          <c:symbol val="none"/>
        </c:marker>
        <c:dLbl>
          <c:idx val="0"/>
          <c:delete val="1"/>
          <c:extLst>
            <c:ext xmlns:c15="http://schemas.microsoft.com/office/drawing/2012/chart" uri="{CE6537A1-D6FC-4f65-9D91-7224C49458BB}"/>
          </c:extLst>
        </c:dLbl>
      </c:pivotFmt>
      <c:pivotFmt>
        <c:idx val="38"/>
        <c:marker>
          <c:symbol val="none"/>
        </c:marker>
        <c:dLbl>
          <c:idx val="0"/>
          <c:delete val="1"/>
          <c:extLst>
            <c:ext xmlns:c15="http://schemas.microsoft.com/office/drawing/2012/chart" uri="{CE6537A1-D6FC-4f65-9D91-7224C49458BB}"/>
          </c:extLst>
        </c:dLbl>
      </c:pivotFmt>
      <c:pivotFmt>
        <c:idx val="39"/>
        <c:marker>
          <c:symbol val="none"/>
        </c:marker>
        <c:dLbl>
          <c:idx val="0"/>
          <c:delete val="1"/>
          <c:extLst>
            <c:ext xmlns:c15="http://schemas.microsoft.com/office/drawing/2012/chart" uri="{CE6537A1-D6FC-4f65-9D91-7224C49458BB}"/>
          </c:extLst>
        </c:dLbl>
      </c:pivotFmt>
      <c:pivotFmt>
        <c:idx val="40"/>
        <c:marker>
          <c:symbol val="none"/>
        </c:marker>
        <c:dLbl>
          <c:idx val="0"/>
          <c:delete val="1"/>
          <c:extLst>
            <c:ext xmlns:c15="http://schemas.microsoft.com/office/drawing/2012/chart" uri="{CE6537A1-D6FC-4f65-9D91-7224C49458BB}"/>
          </c:extLst>
        </c:dLbl>
      </c:pivotFmt>
      <c:pivotFmt>
        <c:idx val="41"/>
        <c:marker>
          <c:symbol val="none"/>
        </c:marker>
        <c:dLbl>
          <c:idx val="0"/>
          <c:delete val="1"/>
          <c:extLst>
            <c:ext xmlns:c15="http://schemas.microsoft.com/office/drawing/2012/chart" uri="{CE6537A1-D6FC-4f65-9D91-7224C49458BB}"/>
          </c:extLst>
        </c:dLbl>
      </c:pivotFmt>
      <c:pivotFmt>
        <c:idx val="42"/>
        <c:marker>
          <c:symbol val="none"/>
        </c:marker>
        <c:dLbl>
          <c:idx val="0"/>
          <c:delete val="1"/>
          <c:extLst>
            <c:ext xmlns:c15="http://schemas.microsoft.com/office/drawing/2012/chart" uri="{CE6537A1-D6FC-4f65-9D91-7224C49458BB}"/>
          </c:extLst>
        </c:dLbl>
      </c:pivotFmt>
      <c:pivotFmt>
        <c:idx val="43"/>
        <c:marker>
          <c:symbol val="none"/>
        </c:marker>
        <c:dLbl>
          <c:idx val="0"/>
          <c:delete val="1"/>
          <c:extLst>
            <c:ext xmlns:c15="http://schemas.microsoft.com/office/drawing/2012/chart" uri="{CE6537A1-D6FC-4f65-9D91-7224C49458BB}"/>
          </c:extLst>
        </c:dLbl>
      </c:pivotFmt>
      <c:pivotFmt>
        <c:idx val="44"/>
        <c:marker>
          <c:symbol val="none"/>
        </c:marker>
        <c:dLbl>
          <c:idx val="0"/>
          <c:delete val="1"/>
          <c:extLst>
            <c:ext xmlns:c15="http://schemas.microsoft.com/office/drawing/2012/chart" uri="{CE6537A1-D6FC-4f65-9D91-7224C49458BB}"/>
          </c:extLst>
        </c:dLbl>
      </c:pivotFmt>
      <c:pivotFmt>
        <c:idx val="45"/>
        <c:marker>
          <c:symbol val="none"/>
        </c:marker>
        <c:dLbl>
          <c:idx val="0"/>
          <c:delete val="1"/>
          <c:extLst>
            <c:ext xmlns:c15="http://schemas.microsoft.com/office/drawing/2012/chart" uri="{CE6537A1-D6FC-4f65-9D91-7224C49458BB}"/>
          </c:extLst>
        </c:dLbl>
      </c:pivotFmt>
      <c:pivotFmt>
        <c:idx val="46"/>
        <c:marker>
          <c:symbol val="none"/>
        </c:marker>
        <c:dLbl>
          <c:idx val="0"/>
          <c:delete val="1"/>
          <c:extLst>
            <c:ext xmlns:c15="http://schemas.microsoft.com/office/drawing/2012/chart" uri="{CE6537A1-D6FC-4f65-9D91-7224C49458BB}"/>
          </c:extLst>
        </c:dLbl>
      </c:pivotFmt>
      <c:pivotFmt>
        <c:idx val="47"/>
        <c:marker>
          <c:symbol val="none"/>
        </c:marker>
        <c:dLbl>
          <c:idx val="0"/>
          <c:delete val="1"/>
          <c:extLst>
            <c:ext xmlns:c15="http://schemas.microsoft.com/office/drawing/2012/chart" uri="{CE6537A1-D6FC-4f65-9D91-7224C49458BB}"/>
          </c:extLst>
        </c:dLbl>
      </c:pivotFmt>
      <c:pivotFmt>
        <c:idx val="48"/>
        <c:marker>
          <c:symbol val="none"/>
        </c:marker>
        <c:dLbl>
          <c:idx val="0"/>
          <c:delete val="1"/>
          <c:extLst>
            <c:ext xmlns:c15="http://schemas.microsoft.com/office/drawing/2012/chart" uri="{CE6537A1-D6FC-4f65-9D91-7224C49458BB}"/>
          </c:extLst>
        </c:dLbl>
      </c:pivotFmt>
      <c:pivotFmt>
        <c:idx val="49"/>
        <c:marker>
          <c:symbol val="none"/>
        </c:marker>
        <c:dLbl>
          <c:idx val="0"/>
          <c:delete val="1"/>
          <c:extLst>
            <c:ext xmlns:c15="http://schemas.microsoft.com/office/drawing/2012/chart" uri="{CE6537A1-D6FC-4f65-9D91-7224C49458BB}"/>
          </c:extLst>
        </c:dLbl>
      </c:pivotFmt>
      <c:pivotFmt>
        <c:idx val="50"/>
        <c:marker>
          <c:symbol val="none"/>
        </c:marker>
        <c:dLbl>
          <c:idx val="0"/>
          <c:delete val="1"/>
          <c:extLst>
            <c:ext xmlns:c15="http://schemas.microsoft.com/office/drawing/2012/chart" uri="{CE6537A1-D6FC-4f65-9D91-7224C49458BB}"/>
          </c:extLst>
        </c:dLbl>
      </c:pivotFmt>
      <c:pivotFmt>
        <c:idx val="51"/>
        <c:marker>
          <c:symbol val="none"/>
        </c:marker>
        <c:dLbl>
          <c:idx val="0"/>
          <c:delete val="1"/>
          <c:extLst>
            <c:ext xmlns:c15="http://schemas.microsoft.com/office/drawing/2012/chart" uri="{CE6537A1-D6FC-4f65-9D91-7224C49458BB}"/>
          </c:extLst>
        </c:dLbl>
      </c:pivotFmt>
      <c:pivotFmt>
        <c:idx val="52"/>
        <c:marker>
          <c:symbol val="none"/>
        </c:marker>
        <c:dLbl>
          <c:idx val="0"/>
          <c:delete val="1"/>
          <c:extLst>
            <c:ext xmlns:c15="http://schemas.microsoft.com/office/drawing/2012/chart" uri="{CE6537A1-D6FC-4f65-9D91-7224C49458BB}"/>
          </c:extLst>
        </c:dLbl>
      </c:pivotFmt>
      <c:pivotFmt>
        <c:idx val="53"/>
        <c:marker>
          <c:symbol val="none"/>
        </c:marker>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54"/>
        <c:marker>
          <c:symbol val="none"/>
        </c:marker>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55"/>
        <c:marker>
          <c:symbol val="none"/>
        </c:marker>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56"/>
        <c:marker>
          <c:symbol val="none"/>
        </c:marker>
        <c:dLbl>
          <c:idx val="0"/>
          <c:spPr>
            <a:noFill/>
            <a:ln>
              <a:noFill/>
            </a:ln>
            <a:effectLst/>
          </c:spPr>
          <c:txPr>
            <a:bodyPr wrap="square" lIns="38100" tIns="19050" rIns="38100" bIns="19050" anchor="ctr">
              <a:spAutoFit/>
            </a:bodyPr>
            <a:lstStyle/>
            <a:p>
              <a:pPr>
                <a:defRPr sz="700"/>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57"/>
        <c:marker>
          <c:symbol val="none"/>
        </c:marker>
        <c:dLbl>
          <c:idx val="0"/>
          <c:spPr>
            <a:noFill/>
            <a:ln>
              <a:noFill/>
            </a:ln>
            <a:effectLst/>
          </c:spPr>
          <c:txPr>
            <a:bodyPr wrap="square" lIns="38100" tIns="19050" rIns="38100" bIns="19050" anchor="ctr">
              <a:spAutoFit/>
            </a:bodyPr>
            <a:lstStyle/>
            <a:p>
              <a:pPr>
                <a:defRPr sz="700"/>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58"/>
        <c:marker>
          <c:symbol val="none"/>
        </c:marker>
        <c:dLbl>
          <c:idx val="0"/>
          <c:spPr>
            <a:noFill/>
            <a:ln>
              <a:noFill/>
            </a:ln>
            <a:effectLst/>
          </c:spPr>
          <c:txPr>
            <a:bodyPr wrap="square" lIns="38100" tIns="19050" rIns="38100" bIns="19050" anchor="ctr">
              <a:spAutoFit/>
            </a:bodyPr>
            <a:lstStyle/>
            <a:p>
              <a:pPr>
                <a:defRPr sz="700"/>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59"/>
        <c:marker>
          <c:symbol val="none"/>
        </c:marker>
        <c:dLbl>
          <c:idx val="0"/>
          <c:delete val="1"/>
          <c:extLst>
            <c:ext xmlns:c15="http://schemas.microsoft.com/office/drawing/2012/chart" uri="{CE6537A1-D6FC-4f65-9D91-7224C49458BB}"/>
          </c:extLst>
        </c:dLbl>
      </c:pivotFmt>
      <c:pivotFmt>
        <c:idx val="60"/>
        <c:marker>
          <c:symbol val="none"/>
        </c:marker>
        <c:dLbl>
          <c:idx val="0"/>
          <c:delete val="1"/>
          <c:extLst>
            <c:ext xmlns:c15="http://schemas.microsoft.com/office/drawing/2012/chart" uri="{CE6537A1-D6FC-4f65-9D91-7224C49458BB}"/>
          </c:extLst>
        </c:dLbl>
      </c:pivotFmt>
      <c:pivotFmt>
        <c:idx val="61"/>
        <c:marker>
          <c:symbol val="none"/>
        </c:marker>
        <c:dLbl>
          <c:idx val="0"/>
          <c:delete val="1"/>
          <c:extLst>
            <c:ext xmlns:c15="http://schemas.microsoft.com/office/drawing/2012/chart" uri="{CE6537A1-D6FC-4f65-9D91-7224C49458BB}"/>
          </c:extLst>
        </c:dLbl>
      </c:pivotFmt>
      <c:pivotFmt>
        <c:idx val="62"/>
        <c:marker>
          <c:symbol val="none"/>
        </c:marker>
        <c:dLbl>
          <c:idx val="0"/>
          <c:delete val="1"/>
          <c:extLst>
            <c:ext xmlns:c15="http://schemas.microsoft.com/office/drawing/2012/chart" uri="{CE6537A1-D6FC-4f65-9D91-7224C49458BB}"/>
          </c:extLst>
        </c:dLbl>
      </c:pivotFmt>
      <c:pivotFmt>
        <c:idx val="63"/>
        <c:marker>
          <c:symbol val="none"/>
        </c:marker>
        <c:dLbl>
          <c:idx val="0"/>
          <c:delete val="1"/>
          <c:extLst>
            <c:ext xmlns:c15="http://schemas.microsoft.com/office/drawing/2012/chart" uri="{CE6537A1-D6FC-4f65-9D91-7224C49458BB}"/>
          </c:extLst>
        </c:dLbl>
      </c:pivotFmt>
      <c:pivotFmt>
        <c:idx val="64"/>
        <c:marker>
          <c:symbol val="none"/>
        </c:marker>
        <c:dLbl>
          <c:idx val="0"/>
          <c:delete val="1"/>
          <c:extLst>
            <c:ext xmlns:c15="http://schemas.microsoft.com/office/drawing/2012/chart" uri="{CE6537A1-D6FC-4f65-9D91-7224C49458BB}"/>
          </c:extLst>
        </c:dLbl>
      </c:pivotFmt>
      <c:pivotFmt>
        <c:idx val="65"/>
        <c:marker>
          <c:symbol val="none"/>
        </c:marker>
        <c:dLbl>
          <c:idx val="0"/>
          <c:delete val="1"/>
          <c:extLst>
            <c:ext xmlns:c15="http://schemas.microsoft.com/office/drawing/2012/chart" uri="{CE6537A1-D6FC-4f65-9D91-7224C49458BB}"/>
          </c:extLst>
        </c:dLbl>
      </c:pivotFmt>
      <c:pivotFmt>
        <c:idx val="66"/>
        <c:marker>
          <c:symbol val="none"/>
        </c:marker>
        <c:dLbl>
          <c:idx val="0"/>
          <c:delete val="1"/>
          <c:extLst>
            <c:ext xmlns:c15="http://schemas.microsoft.com/office/drawing/2012/chart" uri="{CE6537A1-D6FC-4f65-9D91-7224C49458BB}"/>
          </c:extLst>
        </c:dLbl>
      </c:pivotFmt>
      <c:pivotFmt>
        <c:idx val="67"/>
        <c:marker>
          <c:symbol val="none"/>
        </c:marker>
        <c:dLbl>
          <c:idx val="0"/>
          <c:delete val="1"/>
          <c:extLst>
            <c:ext xmlns:c15="http://schemas.microsoft.com/office/drawing/2012/chart" uri="{CE6537A1-D6FC-4f65-9D91-7224C49458BB}"/>
          </c:extLst>
        </c:dLbl>
      </c:pivotFmt>
      <c:pivotFmt>
        <c:idx val="68"/>
        <c:marker>
          <c:symbol val="none"/>
        </c:marker>
        <c:dLbl>
          <c:idx val="0"/>
          <c:delete val="1"/>
          <c:extLst>
            <c:ext xmlns:c15="http://schemas.microsoft.com/office/drawing/2012/chart" uri="{CE6537A1-D6FC-4f65-9D91-7224C49458BB}"/>
          </c:extLst>
        </c:dLbl>
      </c:pivotFmt>
      <c:pivotFmt>
        <c:idx val="69"/>
        <c:marker>
          <c:symbol val="none"/>
        </c:marker>
        <c:dLbl>
          <c:idx val="0"/>
          <c:spPr>
            <a:noFill/>
            <a:ln>
              <a:noFill/>
            </a:ln>
            <a:effectLst/>
          </c:spPr>
          <c:txPr>
            <a:bodyPr wrap="square" lIns="38100" tIns="19050" rIns="38100" bIns="19050" anchor="ctr">
              <a:spAutoFit/>
            </a:bodyPr>
            <a:lstStyle/>
            <a:p>
              <a:pPr>
                <a:defRPr sz="700"/>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70"/>
        <c:marker>
          <c:symbol val="none"/>
        </c:marker>
        <c:dLbl>
          <c:idx val="0"/>
          <c:spPr>
            <a:noFill/>
            <a:ln>
              <a:noFill/>
            </a:ln>
            <a:effectLst/>
          </c:spPr>
          <c:txPr>
            <a:bodyPr wrap="square" lIns="38100" tIns="19050" rIns="38100" bIns="19050" anchor="ctr">
              <a:spAutoFit/>
            </a:bodyPr>
            <a:lstStyle/>
            <a:p>
              <a:pPr>
                <a:defRPr sz="700"/>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71"/>
        <c:marker>
          <c:symbol val="none"/>
        </c:marker>
        <c:dLbl>
          <c:idx val="0"/>
          <c:spPr>
            <a:noFill/>
            <a:ln>
              <a:noFill/>
            </a:ln>
            <a:effectLst/>
          </c:spPr>
          <c:txPr>
            <a:bodyPr wrap="square" lIns="38100" tIns="19050" rIns="38100" bIns="19050" anchor="ctr">
              <a:spAutoFit/>
            </a:bodyPr>
            <a:lstStyle/>
            <a:p>
              <a:pPr>
                <a:defRPr sz="700"/>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72"/>
        <c:marker>
          <c:symbol val="none"/>
        </c:marker>
        <c:dLbl>
          <c:idx val="0"/>
          <c:spPr>
            <a:noFill/>
            <a:ln>
              <a:noFill/>
            </a:ln>
            <a:effectLst/>
          </c:spPr>
          <c:txPr>
            <a:bodyPr wrap="square" lIns="38100" tIns="19050" rIns="38100" bIns="19050" anchor="ctr">
              <a:spAutoFit/>
            </a:bodyPr>
            <a:lstStyle/>
            <a:p>
              <a:pPr>
                <a:defRPr sz="700"/>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73"/>
        <c:marker>
          <c:symbol val="none"/>
        </c:marker>
        <c:dLbl>
          <c:idx val="0"/>
          <c:spPr>
            <a:noFill/>
            <a:ln>
              <a:noFill/>
            </a:ln>
            <a:effectLst/>
          </c:spPr>
          <c:txPr>
            <a:bodyPr wrap="square" lIns="38100" tIns="19050" rIns="38100" bIns="19050" anchor="ctr">
              <a:spAutoFit/>
            </a:bodyPr>
            <a:lstStyle/>
            <a:p>
              <a:pPr>
                <a:defRPr sz="700"/>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74"/>
        <c:marker>
          <c:symbol val="none"/>
        </c:marker>
        <c:dLbl>
          <c:idx val="0"/>
          <c:spPr>
            <a:noFill/>
            <a:ln>
              <a:noFill/>
            </a:ln>
            <a:effectLst/>
          </c:spPr>
          <c:txPr>
            <a:bodyPr wrap="square" lIns="38100" tIns="19050" rIns="38100" bIns="19050" anchor="ctr">
              <a:spAutoFit/>
            </a:bodyPr>
            <a:lstStyle/>
            <a:p>
              <a:pPr>
                <a:defRPr sz="700"/>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75"/>
        <c:marker>
          <c:symbol val="none"/>
        </c:marker>
        <c:dLbl>
          <c:idx val="0"/>
          <c:spPr>
            <a:noFill/>
            <a:ln>
              <a:noFill/>
            </a:ln>
            <a:effectLst/>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76"/>
        <c:marker>
          <c:symbol val="none"/>
        </c:marker>
        <c:dLbl>
          <c:idx val="0"/>
          <c:spPr>
            <a:noFill/>
            <a:ln>
              <a:noFill/>
            </a:ln>
            <a:effectLst/>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77"/>
        <c:marker>
          <c:symbol val="none"/>
        </c:marker>
        <c:dLbl>
          <c:idx val="0"/>
          <c:spPr>
            <a:noFill/>
            <a:ln>
              <a:noFill/>
            </a:ln>
            <a:effectLst/>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78"/>
        <c:marker>
          <c:symbol val="none"/>
        </c:marker>
        <c:dLbl>
          <c:idx val="0"/>
          <c:spPr>
            <a:noFill/>
            <a:ln>
              <a:noFill/>
            </a:ln>
            <a:effectLst/>
          </c:spPr>
          <c:txPr>
            <a:bodyPr wrap="square" lIns="38100" tIns="19050" rIns="38100" bIns="19050" anchor="ctr">
              <a:spAutoFit/>
            </a:bodyPr>
            <a:lstStyle/>
            <a:p>
              <a:pPr>
                <a:defRPr sz="700"/>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79"/>
        <c:marker>
          <c:symbol val="none"/>
        </c:marker>
        <c:dLbl>
          <c:idx val="0"/>
          <c:spPr>
            <a:noFill/>
            <a:ln>
              <a:noFill/>
            </a:ln>
            <a:effectLst/>
          </c:spPr>
          <c:txPr>
            <a:bodyPr wrap="square" lIns="38100" tIns="19050" rIns="38100" bIns="19050" anchor="ctr">
              <a:spAutoFit/>
            </a:bodyPr>
            <a:lstStyle/>
            <a:p>
              <a:pPr>
                <a:defRPr sz="700"/>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80"/>
        <c:marker>
          <c:symbol val="none"/>
        </c:marker>
        <c:dLbl>
          <c:idx val="0"/>
          <c:spPr>
            <a:noFill/>
            <a:ln>
              <a:noFill/>
            </a:ln>
            <a:effectLst/>
          </c:spPr>
          <c:txPr>
            <a:bodyPr wrap="square" lIns="38100" tIns="19050" rIns="38100" bIns="19050" anchor="ctr">
              <a:spAutoFit/>
            </a:bodyPr>
            <a:lstStyle/>
            <a:p>
              <a:pPr>
                <a:defRPr sz="700"/>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81"/>
        <c:marker>
          <c:symbol val="none"/>
        </c:marker>
        <c:dLbl>
          <c:idx val="0"/>
          <c:spPr>
            <a:noFill/>
            <a:ln>
              <a:noFill/>
            </a:ln>
            <a:effectLst/>
          </c:spPr>
          <c:txPr>
            <a:bodyPr wrap="square" lIns="38100" tIns="19050" rIns="38100" bIns="19050" anchor="ctr">
              <a:spAutoFit/>
            </a:bodyPr>
            <a:lstStyle/>
            <a:p>
              <a:pPr>
                <a:defRPr sz="700"/>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82"/>
        <c:marker>
          <c:symbol val="none"/>
        </c:marker>
        <c:dLbl>
          <c:idx val="0"/>
          <c:spPr>
            <a:noFill/>
            <a:ln>
              <a:noFill/>
            </a:ln>
            <a:effectLst/>
          </c:spPr>
          <c:txPr>
            <a:bodyPr wrap="square" lIns="38100" tIns="19050" rIns="38100" bIns="19050" anchor="ctr">
              <a:spAutoFit/>
            </a:bodyPr>
            <a:lstStyle/>
            <a:p>
              <a:pPr>
                <a:defRPr sz="700"/>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83"/>
        <c:marker>
          <c:symbol val="none"/>
        </c:marker>
        <c:dLbl>
          <c:idx val="0"/>
          <c:spPr>
            <a:noFill/>
            <a:ln>
              <a:noFill/>
            </a:ln>
            <a:effectLst/>
          </c:spPr>
          <c:txPr>
            <a:bodyPr wrap="square" lIns="38100" tIns="19050" rIns="38100" bIns="19050" anchor="ctr">
              <a:spAutoFit/>
            </a:bodyPr>
            <a:lstStyle/>
            <a:p>
              <a:pPr>
                <a:defRPr sz="700"/>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84"/>
        <c:marker>
          <c:symbol val="none"/>
        </c:marker>
        <c:dLbl>
          <c:idx val="0"/>
          <c:spPr>
            <a:noFill/>
            <a:ln>
              <a:noFill/>
            </a:ln>
            <a:effectLst/>
          </c:spPr>
          <c:txPr>
            <a:bodyPr wrap="square" lIns="38100" tIns="19050" rIns="38100" bIns="19050" anchor="ctr">
              <a:spAutoFit/>
            </a:bodyPr>
            <a:lstStyle/>
            <a:p>
              <a:pPr>
                <a:defRPr sz="700"/>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85"/>
        <c:marker>
          <c:symbol val="none"/>
        </c:marker>
        <c:dLbl>
          <c:idx val="0"/>
          <c:spPr>
            <a:noFill/>
            <a:ln>
              <a:noFill/>
            </a:ln>
            <a:effectLst/>
          </c:spPr>
          <c:txPr>
            <a:bodyPr wrap="square" lIns="38100" tIns="19050" rIns="38100" bIns="19050" anchor="ctr">
              <a:spAutoFit/>
            </a:bodyPr>
            <a:lstStyle/>
            <a:p>
              <a:pPr>
                <a:defRPr sz="700"/>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86"/>
        <c:marker>
          <c:symbol val="none"/>
        </c:marker>
        <c:dLbl>
          <c:idx val="0"/>
          <c:spPr>
            <a:noFill/>
            <a:ln>
              <a:noFill/>
            </a:ln>
            <a:effectLst/>
          </c:spPr>
          <c:txPr>
            <a:bodyPr wrap="square" lIns="38100" tIns="19050" rIns="38100" bIns="19050" anchor="ctr">
              <a:spAutoFit/>
            </a:bodyPr>
            <a:lstStyle/>
            <a:p>
              <a:pPr>
                <a:defRPr sz="700"/>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87"/>
        <c:marker>
          <c:symbol val="none"/>
        </c:marker>
        <c:dLbl>
          <c:idx val="0"/>
          <c:spPr>
            <a:noFill/>
            <a:ln>
              <a:noFill/>
            </a:ln>
            <a:effectLst/>
          </c:spPr>
          <c:txPr>
            <a:bodyPr wrap="square" lIns="38100" tIns="19050" rIns="38100" bIns="19050" anchor="ctr">
              <a:spAutoFit/>
            </a:bodyPr>
            <a:lstStyle/>
            <a:p>
              <a:pPr>
                <a:defRPr sz="700"/>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88"/>
        <c:marker>
          <c:symbol val="none"/>
        </c:marker>
        <c:dLbl>
          <c:idx val="0"/>
          <c:spPr>
            <a:noFill/>
            <a:ln>
              <a:noFill/>
            </a:ln>
            <a:effectLst/>
          </c:spPr>
          <c:txPr>
            <a:bodyPr wrap="square" lIns="38100" tIns="19050" rIns="38100" bIns="19050" anchor="ctr">
              <a:spAutoFit/>
            </a:bodyPr>
            <a:lstStyle/>
            <a:p>
              <a:pPr>
                <a:defRPr sz="700"/>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89"/>
        <c:marker>
          <c:symbol val="none"/>
        </c:marker>
        <c:dLbl>
          <c:idx val="0"/>
          <c:spPr>
            <a:noFill/>
            <a:ln>
              <a:noFill/>
            </a:ln>
            <a:effectLst/>
          </c:spPr>
          <c:txPr>
            <a:bodyPr wrap="square" lIns="38100" tIns="19050" rIns="38100" bIns="19050" anchor="ctr">
              <a:spAutoFit/>
            </a:bodyPr>
            <a:lstStyle/>
            <a:p>
              <a:pPr>
                <a:defRPr sz="700"/>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90"/>
        <c:marker>
          <c:symbol val="none"/>
        </c:marker>
        <c:dLbl>
          <c:idx val="0"/>
          <c:spPr>
            <a:noFill/>
            <a:ln>
              <a:noFill/>
            </a:ln>
            <a:effectLst/>
          </c:spPr>
          <c:txPr>
            <a:bodyPr wrap="square" lIns="38100" tIns="19050" rIns="38100" bIns="19050" anchor="ctr">
              <a:spAutoFit/>
            </a:bodyPr>
            <a:lstStyle/>
            <a:p>
              <a:pPr>
                <a:defRPr sz="700"/>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91"/>
        <c:marker>
          <c:symbol val="none"/>
        </c:marker>
        <c:dLbl>
          <c:idx val="0"/>
          <c:spPr>
            <a:noFill/>
            <a:ln>
              <a:noFill/>
            </a:ln>
            <a:effectLst/>
          </c:spPr>
          <c:txPr>
            <a:bodyPr wrap="square" lIns="38100" tIns="19050" rIns="38100" bIns="19050" anchor="ctr">
              <a:spAutoFit/>
            </a:bodyPr>
            <a:lstStyle/>
            <a:p>
              <a:pPr>
                <a:defRPr sz="700"/>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92"/>
        <c:marker>
          <c:symbol val="none"/>
        </c:marker>
        <c:dLbl>
          <c:idx val="0"/>
          <c:spPr>
            <a:noFill/>
            <a:ln>
              <a:noFill/>
            </a:ln>
            <a:effectLst/>
          </c:spPr>
          <c:txPr>
            <a:bodyPr wrap="square" lIns="38100" tIns="19050" rIns="38100" bIns="19050" anchor="ctr">
              <a:spAutoFit/>
            </a:bodyPr>
            <a:lstStyle/>
            <a:p>
              <a:pPr>
                <a:defRPr sz="700"/>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93"/>
        <c:marker>
          <c:symbol val="none"/>
        </c:marker>
        <c:dLbl>
          <c:idx val="0"/>
          <c:spPr>
            <a:noFill/>
            <a:ln>
              <a:noFill/>
            </a:ln>
            <a:effectLst/>
          </c:spPr>
          <c:txPr>
            <a:bodyPr wrap="square" lIns="38100" tIns="19050" rIns="38100" bIns="19050" anchor="ctr">
              <a:spAutoFit/>
            </a:bodyPr>
            <a:lstStyle/>
            <a:p>
              <a:pPr>
                <a:defRPr sz="700"/>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94"/>
        <c:marker>
          <c:symbol val="none"/>
        </c:marker>
        <c:dLbl>
          <c:idx val="0"/>
          <c:spPr>
            <a:noFill/>
            <a:ln>
              <a:noFill/>
            </a:ln>
            <a:effectLst/>
          </c:spPr>
          <c:txPr>
            <a:bodyPr wrap="square" lIns="38100" tIns="19050" rIns="38100" bIns="19050" anchor="ctr">
              <a:spAutoFit/>
            </a:bodyPr>
            <a:lstStyle/>
            <a:p>
              <a:pPr>
                <a:defRPr sz="700"/>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95"/>
        <c:marker>
          <c:symbol val="none"/>
        </c:marker>
        <c:dLbl>
          <c:idx val="0"/>
          <c:spPr>
            <a:noFill/>
            <a:ln>
              <a:noFill/>
            </a:ln>
            <a:effectLst/>
          </c:spPr>
          <c:txPr>
            <a:bodyPr wrap="square" lIns="38100" tIns="19050" rIns="38100" bIns="19050" anchor="ctr">
              <a:spAutoFit/>
            </a:bodyPr>
            <a:lstStyle/>
            <a:p>
              <a:pPr>
                <a:defRPr sz="700"/>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96"/>
        <c:marker>
          <c:symbol val="none"/>
        </c:marker>
        <c:dLbl>
          <c:idx val="0"/>
          <c:spPr>
            <a:noFill/>
            <a:ln>
              <a:noFill/>
            </a:ln>
            <a:effectLst/>
          </c:spPr>
          <c:txPr>
            <a:bodyPr wrap="square" lIns="38100" tIns="19050" rIns="38100" bIns="19050" anchor="ctr">
              <a:spAutoFit/>
            </a:bodyPr>
            <a:lstStyle/>
            <a:p>
              <a:pPr>
                <a:defRPr sz="700"/>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97"/>
        <c:marker>
          <c:symbol val="none"/>
        </c:marker>
        <c:dLbl>
          <c:idx val="0"/>
          <c:spPr>
            <a:noFill/>
            <a:ln>
              <a:noFill/>
            </a:ln>
            <a:effectLst/>
          </c:spPr>
          <c:txPr>
            <a:bodyPr wrap="square" lIns="38100" tIns="19050" rIns="38100" bIns="19050" anchor="ctr">
              <a:spAutoFit/>
            </a:bodyPr>
            <a:lstStyle/>
            <a:p>
              <a:pPr>
                <a:defRPr sz="700"/>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98"/>
        <c:marker>
          <c:symbol val="none"/>
        </c:marker>
        <c:dLbl>
          <c:idx val="0"/>
          <c:spPr>
            <a:noFill/>
            <a:ln>
              <a:noFill/>
            </a:ln>
            <a:effectLst/>
          </c:spPr>
          <c:txPr>
            <a:bodyPr wrap="square" lIns="38100" tIns="19050" rIns="38100" bIns="19050" anchor="ctr">
              <a:spAutoFit/>
            </a:bodyPr>
            <a:lstStyle/>
            <a:p>
              <a:pPr>
                <a:defRPr sz="700"/>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99"/>
        <c:marker>
          <c:symbol val="none"/>
        </c:marker>
        <c:dLbl>
          <c:idx val="0"/>
          <c:spPr>
            <a:noFill/>
            <a:ln>
              <a:noFill/>
            </a:ln>
            <a:effectLst/>
          </c:spPr>
          <c:txPr>
            <a:bodyPr wrap="square" lIns="38100" tIns="19050" rIns="38100" bIns="19050" anchor="ctr">
              <a:spAutoFit/>
            </a:bodyPr>
            <a:lstStyle/>
            <a:p>
              <a:pPr>
                <a:defRPr sz="1000"/>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00"/>
        <c:marker>
          <c:symbol val="none"/>
        </c:marker>
        <c:dLbl>
          <c:idx val="0"/>
          <c:spPr>
            <a:noFill/>
            <a:ln>
              <a:noFill/>
            </a:ln>
            <a:effectLst/>
          </c:spPr>
          <c:txPr>
            <a:bodyPr wrap="square" lIns="38100" tIns="19050" rIns="38100" bIns="19050" anchor="ctr">
              <a:spAutoFit/>
            </a:bodyPr>
            <a:lstStyle/>
            <a:p>
              <a:pPr>
                <a:defRPr sz="1000"/>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01"/>
        <c:marker>
          <c:symbol val="none"/>
        </c:marker>
        <c:dLbl>
          <c:idx val="0"/>
          <c:spPr>
            <a:noFill/>
            <a:ln>
              <a:noFill/>
            </a:ln>
            <a:effectLst/>
          </c:spPr>
          <c:txPr>
            <a:bodyPr wrap="square" lIns="38100" tIns="19050" rIns="38100" bIns="19050" anchor="ctr">
              <a:spAutoFit/>
            </a:bodyPr>
            <a:lstStyle/>
            <a:p>
              <a:pPr>
                <a:defRPr sz="1000"/>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02"/>
        <c:marker>
          <c:symbol val="none"/>
        </c:marker>
        <c:dLbl>
          <c:idx val="0"/>
          <c:spPr>
            <a:noFill/>
            <a:ln>
              <a:noFill/>
            </a:ln>
            <a:effectLst/>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03"/>
        <c:marker>
          <c:symbol val="none"/>
        </c:marker>
      </c:pivotFmt>
      <c:pivotFmt>
        <c:idx val="104"/>
        <c:marker>
          <c:symbol val="none"/>
        </c:marker>
      </c:pivotFmt>
      <c:pivotFmt>
        <c:idx val="105"/>
        <c:marker>
          <c:symbol val="none"/>
        </c:marker>
      </c:pivotFmt>
      <c:pivotFmt>
        <c:idx val="106"/>
        <c:marker>
          <c:symbol val="none"/>
        </c:marker>
        <c:dLbl>
          <c:idx val="0"/>
          <c:spPr>
            <a:noFill/>
            <a:ln>
              <a:noFill/>
            </a:ln>
            <a:effectLst/>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07"/>
        <c:marker>
          <c:symbol val="none"/>
        </c:marker>
        <c:dLbl>
          <c:idx val="0"/>
          <c:spPr>
            <a:noFill/>
            <a:ln>
              <a:noFill/>
            </a:ln>
            <a:effectLst/>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08"/>
        <c:marker>
          <c:symbol val="none"/>
        </c:marker>
        <c:dLbl>
          <c:idx val="0"/>
          <c:spPr>
            <a:noFill/>
            <a:ln>
              <a:noFill/>
            </a:ln>
            <a:effectLst/>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09"/>
        <c:marker>
          <c:symbol val="none"/>
        </c:marker>
        <c:dLbl>
          <c:idx val="0"/>
          <c:spPr>
            <a:noFill/>
            <a:ln>
              <a:noFill/>
            </a:ln>
            <a:effectLst/>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10"/>
        <c:marker>
          <c:symbol val="none"/>
        </c:marker>
        <c:dLbl>
          <c:idx val="0"/>
          <c:spPr>
            <a:noFill/>
            <a:ln>
              <a:noFill/>
            </a:ln>
            <a:effectLst/>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11"/>
        <c:marker>
          <c:symbol val="none"/>
        </c:marker>
        <c:dLbl>
          <c:idx val="0"/>
          <c:spPr>
            <a:noFill/>
            <a:ln>
              <a:noFill/>
            </a:ln>
            <a:effectLst/>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12"/>
        <c:marker>
          <c:symbol val="none"/>
        </c:marker>
      </c:pivotFmt>
      <c:pivotFmt>
        <c:idx val="113"/>
        <c:marker>
          <c:symbol val="none"/>
        </c:marker>
      </c:pivotFmt>
      <c:pivotFmt>
        <c:idx val="114"/>
        <c:marker>
          <c:symbol val="none"/>
        </c:marker>
      </c:pivotFmt>
      <c:pivotFmt>
        <c:idx val="115"/>
        <c:marker>
          <c:symbol val="none"/>
        </c:marker>
        <c:dLbl>
          <c:idx val="0"/>
          <c:spPr>
            <a:noFill/>
            <a:ln>
              <a:noFill/>
            </a:ln>
            <a:effectLst/>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16"/>
        <c:marker>
          <c:symbol val="none"/>
        </c:marker>
        <c:dLbl>
          <c:idx val="0"/>
          <c:spPr>
            <a:noFill/>
            <a:ln>
              <a:noFill/>
            </a:ln>
            <a:effectLst/>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17"/>
        <c:marker>
          <c:symbol val="none"/>
        </c:marker>
        <c:dLbl>
          <c:idx val="0"/>
          <c:spPr>
            <a:noFill/>
            <a:ln>
              <a:noFill/>
            </a:ln>
            <a:effectLst/>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18"/>
        <c:marker>
          <c:symbol val="none"/>
        </c:marker>
        <c:dLbl>
          <c:idx val="0"/>
          <c:spPr>
            <a:noFill/>
            <a:ln>
              <a:noFill/>
            </a:ln>
            <a:effectLst/>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19"/>
        <c:marker>
          <c:symbol val="none"/>
        </c:marker>
        <c:dLbl>
          <c:idx val="0"/>
          <c:spPr>
            <a:noFill/>
            <a:ln>
              <a:noFill/>
            </a:ln>
            <a:effectLst/>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20"/>
        <c:marker>
          <c:symbol val="none"/>
        </c:marker>
        <c:dLbl>
          <c:idx val="0"/>
          <c:spPr>
            <a:noFill/>
            <a:ln>
              <a:noFill/>
            </a:ln>
            <a:effectLst/>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21"/>
        <c:marker>
          <c:symbol val="none"/>
        </c:marker>
        <c:dLbl>
          <c:idx val="0"/>
          <c:delete val="1"/>
          <c:extLst>
            <c:ext xmlns:c15="http://schemas.microsoft.com/office/drawing/2012/chart" uri="{CE6537A1-D6FC-4f65-9D91-7224C49458BB}"/>
          </c:extLst>
        </c:dLbl>
      </c:pivotFmt>
      <c:pivotFmt>
        <c:idx val="122"/>
        <c:marker>
          <c:symbol val="none"/>
        </c:marker>
        <c:dLbl>
          <c:idx val="0"/>
          <c:delete val="1"/>
          <c:extLst>
            <c:ext xmlns:c15="http://schemas.microsoft.com/office/drawing/2012/chart" uri="{CE6537A1-D6FC-4f65-9D91-7224C49458BB}"/>
          </c:extLst>
        </c:dLbl>
      </c:pivotFmt>
      <c:pivotFmt>
        <c:idx val="123"/>
        <c:marker>
          <c:symbol val="none"/>
        </c:marker>
        <c:dLbl>
          <c:idx val="0"/>
          <c:delete val="1"/>
          <c:extLst>
            <c:ext xmlns:c15="http://schemas.microsoft.com/office/drawing/2012/chart" uri="{CE6537A1-D6FC-4f65-9D91-7224C49458BB}"/>
          </c:extLst>
        </c:dLbl>
      </c:pivotFmt>
      <c:pivotFmt>
        <c:idx val="124"/>
        <c:marker>
          <c:symbol val="none"/>
        </c:marker>
        <c:dLbl>
          <c:idx val="0"/>
          <c:delete val="1"/>
          <c:extLst>
            <c:ext xmlns:c15="http://schemas.microsoft.com/office/drawing/2012/chart" uri="{CE6537A1-D6FC-4f65-9D91-7224C49458BB}"/>
          </c:extLst>
        </c:dLbl>
      </c:pivotFmt>
      <c:pivotFmt>
        <c:idx val="125"/>
        <c:marker>
          <c:symbol val="none"/>
        </c:marker>
        <c:dLbl>
          <c:idx val="0"/>
          <c:delete val="1"/>
          <c:extLst>
            <c:ext xmlns:c15="http://schemas.microsoft.com/office/drawing/2012/chart" uri="{CE6537A1-D6FC-4f65-9D91-7224C49458BB}"/>
          </c:extLst>
        </c:dLbl>
      </c:pivotFmt>
      <c:pivotFmt>
        <c:idx val="126"/>
        <c:marker>
          <c:symbol val="none"/>
        </c:marker>
        <c:dLbl>
          <c:idx val="0"/>
          <c:delete val="1"/>
          <c:extLst>
            <c:ext xmlns:c15="http://schemas.microsoft.com/office/drawing/2012/chart" uri="{CE6537A1-D6FC-4f65-9D91-7224C49458BB}"/>
          </c:extLst>
        </c:dLbl>
      </c:pivotFmt>
      <c:pivotFmt>
        <c:idx val="127"/>
        <c:marker>
          <c:symbol val="none"/>
        </c:marker>
        <c:dLbl>
          <c:idx val="0"/>
          <c:delete val="1"/>
          <c:extLst>
            <c:ext xmlns:c15="http://schemas.microsoft.com/office/drawing/2012/chart" uri="{CE6537A1-D6FC-4f65-9D91-7224C49458BB}"/>
          </c:extLst>
        </c:dLbl>
      </c:pivotFmt>
      <c:pivotFmt>
        <c:idx val="128"/>
        <c:marker>
          <c:symbol val="none"/>
        </c:marker>
        <c:dLbl>
          <c:idx val="0"/>
          <c:delete val="1"/>
          <c:extLst>
            <c:ext xmlns:c15="http://schemas.microsoft.com/office/drawing/2012/chart" uri="{CE6537A1-D6FC-4f65-9D91-7224C49458BB}"/>
          </c:extLst>
        </c:dLbl>
      </c:pivotFmt>
      <c:pivotFmt>
        <c:idx val="129"/>
        <c:marker>
          <c:symbol val="none"/>
        </c:marker>
        <c:dLbl>
          <c:idx val="0"/>
          <c:delete val="1"/>
          <c:extLst>
            <c:ext xmlns:c15="http://schemas.microsoft.com/office/drawing/2012/chart" uri="{CE6537A1-D6FC-4f65-9D91-7224C49458BB}"/>
          </c:extLst>
        </c:dLbl>
      </c:pivotFmt>
      <c:pivotFmt>
        <c:idx val="130"/>
        <c:marker>
          <c:symbol val="none"/>
        </c:marker>
        <c:dLbl>
          <c:idx val="0"/>
          <c:delete val="1"/>
          <c:extLst>
            <c:ext xmlns:c15="http://schemas.microsoft.com/office/drawing/2012/chart" uri="{CE6537A1-D6FC-4f65-9D91-7224C49458BB}"/>
          </c:extLst>
        </c:dLbl>
      </c:pivotFmt>
      <c:pivotFmt>
        <c:idx val="131"/>
        <c:marker>
          <c:symbol val="none"/>
        </c:marker>
        <c:dLbl>
          <c:idx val="0"/>
          <c:delete val="1"/>
          <c:extLst>
            <c:ext xmlns:c15="http://schemas.microsoft.com/office/drawing/2012/chart" uri="{CE6537A1-D6FC-4f65-9D91-7224C49458BB}"/>
          </c:extLst>
        </c:dLbl>
      </c:pivotFmt>
      <c:pivotFmt>
        <c:idx val="132"/>
        <c:marker>
          <c:symbol val="none"/>
        </c:marker>
        <c:dLbl>
          <c:idx val="0"/>
          <c:delete val="1"/>
          <c:extLst>
            <c:ext xmlns:c15="http://schemas.microsoft.com/office/drawing/2012/chart" uri="{CE6537A1-D6FC-4f65-9D91-7224C49458BB}"/>
          </c:extLst>
        </c:dLbl>
      </c:pivotFmt>
      <c:pivotFmt>
        <c:idx val="133"/>
        <c:marker>
          <c:symbol val="none"/>
        </c:marker>
        <c:dLbl>
          <c:idx val="0"/>
          <c:delete val="1"/>
          <c:extLst>
            <c:ext xmlns:c15="http://schemas.microsoft.com/office/drawing/2012/chart" uri="{CE6537A1-D6FC-4f65-9D91-7224C49458BB}"/>
          </c:extLst>
        </c:dLbl>
      </c:pivotFmt>
      <c:pivotFmt>
        <c:idx val="134"/>
        <c:marker>
          <c:symbol val="none"/>
        </c:marker>
        <c:dLbl>
          <c:idx val="0"/>
          <c:delete val="1"/>
          <c:extLst>
            <c:ext xmlns:c15="http://schemas.microsoft.com/office/drawing/2012/chart" uri="{CE6537A1-D6FC-4f65-9D91-7224C49458BB}"/>
          </c:extLst>
        </c:dLbl>
      </c:pivotFmt>
      <c:pivotFmt>
        <c:idx val="135"/>
        <c:marker>
          <c:symbol val="none"/>
        </c:marker>
        <c:dLbl>
          <c:idx val="0"/>
          <c:delete val="1"/>
          <c:extLst>
            <c:ext xmlns:c15="http://schemas.microsoft.com/office/drawing/2012/chart" uri="{CE6537A1-D6FC-4f65-9D91-7224C49458BB}"/>
          </c:extLst>
        </c:dLbl>
      </c:pivotFmt>
      <c:pivotFmt>
        <c:idx val="136"/>
        <c:marker>
          <c:symbol val="none"/>
        </c:marker>
        <c:dLbl>
          <c:idx val="0"/>
          <c:delete val="1"/>
          <c:extLst>
            <c:ext xmlns:c15="http://schemas.microsoft.com/office/drawing/2012/chart" uri="{CE6537A1-D6FC-4f65-9D91-7224C49458BB}"/>
          </c:extLst>
        </c:dLbl>
      </c:pivotFmt>
      <c:pivotFmt>
        <c:idx val="137"/>
        <c:marker>
          <c:symbol val="none"/>
        </c:marker>
        <c:dLbl>
          <c:idx val="0"/>
          <c:delete val="1"/>
          <c:extLst>
            <c:ext xmlns:c15="http://schemas.microsoft.com/office/drawing/2012/chart" uri="{CE6537A1-D6FC-4f65-9D91-7224C49458BB}"/>
          </c:extLst>
        </c:dLbl>
      </c:pivotFmt>
      <c:pivotFmt>
        <c:idx val="138"/>
        <c:marker>
          <c:symbol val="none"/>
        </c:marker>
        <c:dLbl>
          <c:idx val="0"/>
          <c:delete val="1"/>
          <c:extLst>
            <c:ext xmlns:c15="http://schemas.microsoft.com/office/drawing/2012/chart" uri="{CE6537A1-D6FC-4f65-9D91-7224C49458BB}"/>
          </c:extLst>
        </c:dLbl>
      </c:pivotFmt>
      <c:pivotFmt>
        <c:idx val="139"/>
        <c:marker>
          <c:symbol val="none"/>
        </c:marker>
        <c:dLbl>
          <c:idx val="0"/>
          <c:delete val="1"/>
          <c:extLst>
            <c:ext xmlns:c15="http://schemas.microsoft.com/office/drawing/2012/chart" uri="{CE6537A1-D6FC-4f65-9D91-7224C49458BB}"/>
          </c:extLst>
        </c:dLbl>
      </c:pivotFmt>
      <c:pivotFmt>
        <c:idx val="140"/>
        <c:marker>
          <c:symbol val="none"/>
        </c:marker>
        <c:dLbl>
          <c:idx val="0"/>
          <c:delete val="1"/>
          <c:extLst>
            <c:ext xmlns:c15="http://schemas.microsoft.com/office/drawing/2012/chart" uri="{CE6537A1-D6FC-4f65-9D91-7224C49458BB}"/>
          </c:extLst>
        </c:dLbl>
      </c:pivotFmt>
      <c:pivotFmt>
        <c:idx val="141"/>
        <c:marker>
          <c:symbol val="none"/>
        </c:marker>
        <c:dLbl>
          <c:idx val="0"/>
          <c:delete val="1"/>
          <c:extLst>
            <c:ext xmlns:c15="http://schemas.microsoft.com/office/drawing/2012/chart" uri="{CE6537A1-D6FC-4f65-9D91-7224C49458BB}"/>
          </c:extLst>
        </c:dLbl>
      </c:pivotFmt>
      <c:pivotFmt>
        <c:idx val="142"/>
        <c:marker>
          <c:symbol val="none"/>
        </c:marker>
        <c:dLbl>
          <c:idx val="0"/>
          <c:delete val="1"/>
          <c:extLst>
            <c:ext xmlns:c15="http://schemas.microsoft.com/office/drawing/2012/chart" uri="{CE6537A1-D6FC-4f65-9D91-7224C49458BB}"/>
          </c:extLst>
        </c:dLbl>
      </c:pivotFmt>
      <c:pivotFmt>
        <c:idx val="143"/>
        <c:marker>
          <c:symbol val="none"/>
        </c:marker>
        <c:dLbl>
          <c:idx val="0"/>
          <c:delete val="1"/>
          <c:extLst>
            <c:ext xmlns:c15="http://schemas.microsoft.com/office/drawing/2012/chart" uri="{CE6537A1-D6FC-4f65-9D91-7224C49458BB}"/>
          </c:extLst>
        </c:dLbl>
      </c:pivotFmt>
      <c:pivotFmt>
        <c:idx val="144"/>
        <c:marker>
          <c:symbol val="none"/>
        </c:marker>
        <c:dLbl>
          <c:idx val="0"/>
          <c:delete val="1"/>
          <c:extLst>
            <c:ext xmlns:c15="http://schemas.microsoft.com/office/drawing/2012/chart" uri="{CE6537A1-D6FC-4f65-9D91-7224C49458BB}"/>
          </c:extLst>
        </c:dLbl>
      </c:pivotFmt>
      <c:pivotFmt>
        <c:idx val="145"/>
        <c:marker>
          <c:symbol val="none"/>
        </c:marker>
        <c:dLbl>
          <c:idx val="0"/>
          <c:delete val="1"/>
          <c:extLst>
            <c:ext xmlns:c15="http://schemas.microsoft.com/office/drawing/2012/chart" uri="{CE6537A1-D6FC-4f65-9D91-7224C49458BB}"/>
          </c:extLst>
        </c:dLbl>
      </c:pivotFmt>
      <c:pivotFmt>
        <c:idx val="146"/>
        <c:marker>
          <c:symbol val="none"/>
        </c:marker>
        <c:dLbl>
          <c:idx val="0"/>
          <c:delete val="1"/>
          <c:extLst>
            <c:ext xmlns:c15="http://schemas.microsoft.com/office/drawing/2012/chart" uri="{CE6537A1-D6FC-4f65-9D91-7224C49458BB}"/>
          </c:extLst>
        </c:dLbl>
      </c:pivotFmt>
      <c:pivotFmt>
        <c:idx val="147"/>
        <c:marker>
          <c:symbol val="none"/>
        </c:marker>
        <c:dLbl>
          <c:idx val="0"/>
          <c:delete val="1"/>
          <c:extLst>
            <c:ext xmlns:c15="http://schemas.microsoft.com/office/drawing/2012/chart" uri="{CE6537A1-D6FC-4f65-9D91-7224C49458BB}"/>
          </c:extLst>
        </c:dLbl>
      </c:pivotFmt>
      <c:pivotFmt>
        <c:idx val="148"/>
        <c:marker>
          <c:symbol val="none"/>
        </c:marker>
        <c:dLbl>
          <c:idx val="0"/>
          <c:delete val="1"/>
          <c:extLst>
            <c:ext xmlns:c15="http://schemas.microsoft.com/office/drawing/2012/chart" uri="{CE6537A1-D6FC-4f65-9D91-7224C49458BB}"/>
          </c:extLst>
        </c:dLbl>
      </c:pivotFmt>
      <c:pivotFmt>
        <c:idx val="149"/>
        <c:marker>
          <c:symbol val="none"/>
        </c:marker>
        <c:dLbl>
          <c:idx val="0"/>
          <c:delete val="1"/>
          <c:extLst>
            <c:ext xmlns:c15="http://schemas.microsoft.com/office/drawing/2012/chart" uri="{CE6537A1-D6FC-4f65-9D91-7224C49458BB}"/>
          </c:extLst>
        </c:dLbl>
      </c:pivotFmt>
      <c:pivotFmt>
        <c:idx val="150"/>
        <c:marker>
          <c:symbol val="none"/>
        </c:marker>
        <c:dLbl>
          <c:idx val="0"/>
          <c:delete val="1"/>
          <c:extLst>
            <c:ext xmlns:c15="http://schemas.microsoft.com/office/drawing/2012/chart" uri="{CE6537A1-D6FC-4f65-9D91-7224C49458BB}"/>
          </c:extLst>
        </c:dLbl>
      </c:pivotFmt>
      <c:pivotFmt>
        <c:idx val="151"/>
        <c:marker>
          <c:symbol val="none"/>
        </c:marker>
        <c:dLbl>
          <c:idx val="0"/>
          <c:delete val="1"/>
          <c:extLst>
            <c:ext xmlns:c15="http://schemas.microsoft.com/office/drawing/2012/chart" uri="{CE6537A1-D6FC-4f65-9D91-7224C49458BB}"/>
          </c:extLst>
        </c:dLbl>
      </c:pivotFmt>
      <c:pivotFmt>
        <c:idx val="152"/>
        <c:marker>
          <c:symbol val="none"/>
        </c:marker>
        <c:dLbl>
          <c:idx val="0"/>
          <c:delete val="1"/>
          <c:extLst>
            <c:ext xmlns:c15="http://schemas.microsoft.com/office/drawing/2012/chart" uri="{CE6537A1-D6FC-4f65-9D91-7224C49458BB}"/>
          </c:extLst>
        </c:dLbl>
      </c:pivotFmt>
      <c:pivotFmt>
        <c:idx val="153"/>
        <c:marker>
          <c:symbol val="none"/>
        </c:marker>
        <c:dLbl>
          <c:idx val="0"/>
          <c:delete val="1"/>
          <c:extLst>
            <c:ext xmlns:c15="http://schemas.microsoft.com/office/drawing/2012/chart" uri="{CE6537A1-D6FC-4f65-9D91-7224C49458BB}"/>
          </c:extLst>
        </c:dLbl>
      </c:pivotFmt>
      <c:pivotFmt>
        <c:idx val="154"/>
        <c:marker>
          <c:symbol val="none"/>
        </c:marker>
        <c:dLbl>
          <c:idx val="0"/>
          <c:delete val="1"/>
          <c:extLst>
            <c:ext xmlns:c15="http://schemas.microsoft.com/office/drawing/2012/chart" uri="{CE6537A1-D6FC-4f65-9D91-7224C49458BB}"/>
          </c:extLst>
        </c:dLbl>
      </c:pivotFmt>
      <c:pivotFmt>
        <c:idx val="155"/>
        <c:marker>
          <c:symbol val="none"/>
        </c:marker>
        <c:dLbl>
          <c:idx val="0"/>
          <c:delete val="1"/>
          <c:extLst>
            <c:ext xmlns:c15="http://schemas.microsoft.com/office/drawing/2012/chart" uri="{CE6537A1-D6FC-4f65-9D91-7224C49458BB}"/>
          </c:extLst>
        </c:dLbl>
      </c:pivotFmt>
      <c:pivotFmt>
        <c:idx val="156"/>
        <c:marker>
          <c:symbol val="none"/>
        </c:marker>
        <c:dLbl>
          <c:idx val="0"/>
          <c:delete val="1"/>
          <c:extLst>
            <c:ext xmlns:c15="http://schemas.microsoft.com/office/drawing/2012/chart" uri="{CE6537A1-D6FC-4f65-9D91-7224C49458BB}"/>
          </c:extLst>
        </c:dLbl>
      </c:pivotFmt>
      <c:pivotFmt>
        <c:idx val="157"/>
        <c:marker>
          <c:symbol val="none"/>
        </c:marker>
        <c:dLbl>
          <c:idx val="0"/>
          <c:delete val="1"/>
          <c:extLst>
            <c:ext xmlns:c15="http://schemas.microsoft.com/office/drawing/2012/chart" uri="{CE6537A1-D6FC-4f65-9D91-7224C49458BB}"/>
          </c:extLst>
        </c:dLbl>
      </c:pivotFmt>
      <c:pivotFmt>
        <c:idx val="158"/>
        <c:marker>
          <c:symbol val="none"/>
        </c:marker>
        <c:dLbl>
          <c:idx val="0"/>
          <c:delete val="1"/>
          <c:extLst>
            <c:ext xmlns:c15="http://schemas.microsoft.com/office/drawing/2012/chart" uri="{CE6537A1-D6FC-4f65-9D91-7224C49458BB}"/>
          </c:extLst>
        </c:dLbl>
      </c:pivotFmt>
      <c:pivotFmt>
        <c:idx val="159"/>
        <c:marker>
          <c:symbol val="none"/>
        </c:marker>
        <c:dLbl>
          <c:idx val="0"/>
          <c:delete val="1"/>
          <c:extLst>
            <c:ext xmlns:c15="http://schemas.microsoft.com/office/drawing/2012/chart" uri="{CE6537A1-D6FC-4f65-9D91-7224C49458BB}"/>
          </c:extLst>
        </c:dLbl>
      </c:pivotFmt>
      <c:pivotFmt>
        <c:idx val="160"/>
        <c:marker>
          <c:symbol val="none"/>
        </c:marker>
        <c:dLbl>
          <c:idx val="0"/>
          <c:delete val="1"/>
          <c:extLst>
            <c:ext xmlns:c15="http://schemas.microsoft.com/office/drawing/2012/chart" uri="{CE6537A1-D6FC-4f65-9D91-7224C49458BB}"/>
          </c:extLst>
        </c:dLbl>
      </c:pivotFmt>
      <c:pivotFmt>
        <c:idx val="161"/>
        <c:marker>
          <c:symbol val="none"/>
        </c:marker>
        <c:dLbl>
          <c:idx val="0"/>
          <c:delete val="1"/>
          <c:extLst>
            <c:ext xmlns:c15="http://schemas.microsoft.com/office/drawing/2012/chart" uri="{CE6537A1-D6FC-4f65-9D91-7224C49458BB}"/>
          </c:extLst>
        </c:dLbl>
      </c:pivotFmt>
      <c:pivotFmt>
        <c:idx val="162"/>
        <c:marker>
          <c:symbol val="none"/>
        </c:marker>
        <c:dLbl>
          <c:idx val="0"/>
          <c:delete val="1"/>
          <c:extLst>
            <c:ext xmlns:c15="http://schemas.microsoft.com/office/drawing/2012/chart" uri="{CE6537A1-D6FC-4f65-9D91-7224C49458BB}"/>
          </c:extLst>
        </c:dLbl>
      </c:pivotFmt>
      <c:pivotFmt>
        <c:idx val="163"/>
        <c:marker>
          <c:symbol val="none"/>
        </c:marker>
        <c:dLbl>
          <c:idx val="0"/>
          <c:delete val="1"/>
          <c:extLst>
            <c:ext xmlns:c15="http://schemas.microsoft.com/office/drawing/2012/chart" uri="{CE6537A1-D6FC-4f65-9D91-7224C49458BB}"/>
          </c:extLst>
        </c:dLbl>
      </c:pivotFmt>
      <c:pivotFmt>
        <c:idx val="164"/>
        <c:marker>
          <c:symbol val="none"/>
        </c:marker>
        <c:dLbl>
          <c:idx val="0"/>
          <c:delete val="1"/>
          <c:extLst>
            <c:ext xmlns:c15="http://schemas.microsoft.com/office/drawing/2012/chart" uri="{CE6537A1-D6FC-4f65-9D91-7224C49458BB}"/>
          </c:extLst>
        </c:dLbl>
      </c:pivotFmt>
      <c:pivotFmt>
        <c:idx val="165"/>
        <c:marker>
          <c:symbol val="none"/>
        </c:marker>
        <c:dLbl>
          <c:idx val="0"/>
          <c:delete val="1"/>
          <c:extLst>
            <c:ext xmlns:c15="http://schemas.microsoft.com/office/drawing/2012/chart" uri="{CE6537A1-D6FC-4f65-9D91-7224C49458BB}"/>
          </c:extLst>
        </c:dLbl>
      </c:pivotFmt>
      <c:pivotFmt>
        <c:idx val="166"/>
        <c:marker>
          <c:symbol val="none"/>
        </c:marker>
        <c:dLbl>
          <c:idx val="0"/>
          <c:delete val="1"/>
          <c:extLst>
            <c:ext xmlns:c15="http://schemas.microsoft.com/office/drawing/2012/chart" uri="{CE6537A1-D6FC-4f65-9D91-7224C49458BB}"/>
          </c:extLst>
        </c:dLbl>
      </c:pivotFmt>
      <c:pivotFmt>
        <c:idx val="167"/>
        <c:marker>
          <c:symbol val="none"/>
        </c:marker>
        <c:dLbl>
          <c:idx val="0"/>
          <c:delete val="1"/>
          <c:extLst>
            <c:ext xmlns:c15="http://schemas.microsoft.com/office/drawing/2012/chart" uri="{CE6537A1-D6FC-4f65-9D91-7224C49458BB}"/>
          </c:extLst>
        </c:dLbl>
      </c:pivotFmt>
      <c:pivotFmt>
        <c:idx val="168"/>
        <c:marker>
          <c:symbol val="none"/>
        </c:marker>
        <c:dLbl>
          <c:idx val="0"/>
          <c:delete val="1"/>
          <c:extLst>
            <c:ext xmlns:c15="http://schemas.microsoft.com/office/drawing/2012/chart" uri="{CE6537A1-D6FC-4f65-9D91-7224C49458BB}"/>
          </c:extLst>
        </c:dLbl>
      </c:pivotFmt>
      <c:pivotFmt>
        <c:idx val="169"/>
        <c:marker>
          <c:symbol val="none"/>
        </c:marker>
        <c:dLbl>
          <c:idx val="0"/>
          <c:delete val="1"/>
          <c:extLst>
            <c:ext xmlns:c15="http://schemas.microsoft.com/office/drawing/2012/chart" uri="{CE6537A1-D6FC-4f65-9D91-7224C49458BB}"/>
          </c:extLst>
        </c:dLbl>
      </c:pivotFmt>
      <c:pivotFmt>
        <c:idx val="170"/>
        <c:marker>
          <c:symbol val="none"/>
        </c:marker>
        <c:dLbl>
          <c:idx val="0"/>
          <c:delete val="1"/>
          <c:extLst>
            <c:ext xmlns:c15="http://schemas.microsoft.com/office/drawing/2012/chart" uri="{CE6537A1-D6FC-4f65-9D91-7224C49458BB}"/>
          </c:extLst>
        </c:dLbl>
      </c:pivotFmt>
      <c:pivotFmt>
        <c:idx val="171"/>
        <c:marker>
          <c:symbol val="none"/>
        </c:marker>
        <c:dLbl>
          <c:idx val="0"/>
          <c:delete val="1"/>
          <c:extLst>
            <c:ext xmlns:c15="http://schemas.microsoft.com/office/drawing/2012/chart" uri="{CE6537A1-D6FC-4f65-9D91-7224C49458BB}"/>
          </c:extLst>
        </c:dLbl>
      </c:pivotFmt>
      <c:pivotFmt>
        <c:idx val="172"/>
        <c:marker>
          <c:symbol val="none"/>
        </c:marker>
        <c:dLbl>
          <c:idx val="0"/>
          <c:delete val="1"/>
          <c:extLst>
            <c:ext xmlns:c15="http://schemas.microsoft.com/office/drawing/2012/chart" uri="{CE6537A1-D6FC-4f65-9D91-7224C49458BB}"/>
          </c:extLst>
        </c:dLbl>
      </c:pivotFmt>
      <c:pivotFmt>
        <c:idx val="173"/>
        <c:marker>
          <c:symbol val="none"/>
        </c:marker>
        <c:dLbl>
          <c:idx val="0"/>
          <c:delete val="1"/>
          <c:extLst>
            <c:ext xmlns:c15="http://schemas.microsoft.com/office/drawing/2012/chart" uri="{CE6537A1-D6FC-4f65-9D91-7224C49458BB}"/>
          </c:extLst>
        </c:dLbl>
      </c:pivotFmt>
      <c:pivotFmt>
        <c:idx val="174"/>
        <c:marker>
          <c:symbol val="none"/>
        </c:marker>
        <c:dLbl>
          <c:idx val="0"/>
          <c:delete val="1"/>
          <c:extLst>
            <c:ext xmlns:c15="http://schemas.microsoft.com/office/drawing/2012/chart" uri="{CE6537A1-D6FC-4f65-9D91-7224C49458BB}"/>
          </c:extLst>
        </c:dLbl>
      </c:pivotFmt>
      <c:pivotFmt>
        <c:idx val="175"/>
        <c:marker>
          <c:symbol val="none"/>
        </c:marker>
        <c:dLbl>
          <c:idx val="0"/>
          <c:delete val="1"/>
          <c:extLst>
            <c:ext xmlns:c15="http://schemas.microsoft.com/office/drawing/2012/chart" uri="{CE6537A1-D6FC-4f65-9D91-7224C49458BB}"/>
          </c:extLst>
        </c:dLbl>
      </c:pivotFmt>
      <c:pivotFmt>
        <c:idx val="176"/>
        <c:marker>
          <c:symbol val="none"/>
        </c:marker>
        <c:dLbl>
          <c:idx val="0"/>
          <c:delete val="1"/>
          <c:extLst>
            <c:ext xmlns:c15="http://schemas.microsoft.com/office/drawing/2012/chart" uri="{CE6537A1-D6FC-4f65-9D91-7224C49458BB}"/>
          </c:extLst>
        </c:dLbl>
      </c:pivotFmt>
      <c:pivotFmt>
        <c:idx val="177"/>
        <c:marker>
          <c:symbol val="none"/>
        </c:marker>
        <c:dLbl>
          <c:idx val="0"/>
          <c:delete val="1"/>
          <c:extLst>
            <c:ext xmlns:c15="http://schemas.microsoft.com/office/drawing/2012/chart" uri="{CE6537A1-D6FC-4f65-9D91-7224C49458BB}"/>
          </c:extLst>
        </c:dLbl>
      </c:pivotFmt>
      <c:pivotFmt>
        <c:idx val="178"/>
        <c:marker>
          <c:symbol val="none"/>
        </c:marker>
        <c:dLbl>
          <c:idx val="0"/>
          <c:delete val="1"/>
          <c:extLst>
            <c:ext xmlns:c15="http://schemas.microsoft.com/office/drawing/2012/chart" uri="{CE6537A1-D6FC-4f65-9D91-7224C49458BB}"/>
          </c:extLst>
        </c:dLbl>
      </c:pivotFmt>
      <c:pivotFmt>
        <c:idx val="179"/>
        <c:marker>
          <c:symbol val="none"/>
        </c:marker>
        <c:dLbl>
          <c:idx val="0"/>
          <c:delete val="1"/>
          <c:extLst>
            <c:ext xmlns:c15="http://schemas.microsoft.com/office/drawing/2012/chart" uri="{CE6537A1-D6FC-4f65-9D91-7224C49458BB}"/>
          </c:extLst>
        </c:dLbl>
      </c:pivotFmt>
      <c:pivotFmt>
        <c:idx val="180"/>
        <c:marker>
          <c:symbol val="none"/>
        </c:marker>
        <c:dLbl>
          <c:idx val="0"/>
          <c:delete val="1"/>
          <c:extLst>
            <c:ext xmlns:c15="http://schemas.microsoft.com/office/drawing/2012/chart" uri="{CE6537A1-D6FC-4f65-9D91-7224C49458BB}"/>
          </c:extLst>
        </c:dLbl>
      </c:pivotFmt>
      <c:pivotFmt>
        <c:idx val="181"/>
        <c:marker>
          <c:symbol val="none"/>
        </c:marker>
        <c:dLbl>
          <c:idx val="0"/>
          <c:delete val="1"/>
          <c:extLst>
            <c:ext xmlns:c15="http://schemas.microsoft.com/office/drawing/2012/chart" uri="{CE6537A1-D6FC-4f65-9D91-7224C49458BB}"/>
          </c:extLst>
        </c:dLbl>
      </c:pivotFmt>
      <c:pivotFmt>
        <c:idx val="182"/>
        <c:marker>
          <c:symbol val="none"/>
        </c:marker>
        <c:dLbl>
          <c:idx val="0"/>
          <c:delete val="1"/>
          <c:extLst>
            <c:ext xmlns:c15="http://schemas.microsoft.com/office/drawing/2012/chart" uri="{CE6537A1-D6FC-4f65-9D91-7224C49458BB}"/>
          </c:extLst>
        </c:dLbl>
      </c:pivotFmt>
      <c:pivotFmt>
        <c:idx val="183"/>
        <c:marker>
          <c:symbol val="none"/>
        </c:marker>
        <c:dLbl>
          <c:idx val="0"/>
          <c:delete val="1"/>
          <c:extLst>
            <c:ext xmlns:c15="http://schemas.microsoft.com/office/drawing/2012/chart" uri="{CE6537A1-D6FC-4f65-9D91-7224C49458BB}"/>
          </c:extLst>
        </c:dLbl>
      </c:pivotFmt>
      <c:pivotFmt>
        <c:idx val="184"/>
        <c:marker>
          <c:symbol val="none"/>
        </c:marker>
        <c:dLbl>
          <c:idx val="0"/>
          <c:delete val="1"/>
          <c:extLst>
            <c:ext xmlns:c15="http://schemas.microsoft.com/office/drawing/2012/chart" uri="{CE6537A1-D6FC-4f65-9D91-7224C49458BB}"/>
          </c:extLst>
        </c:dLbl>
      </c:pivotFmt>
      <c:pivotFmt>
        <c:idx val="185"/>
        <c:marker>
          <c:symbol val="none"/>
        </c:marker>
        <c:dLbl>
          <c:idx val="0"/>
          <c:delete val="1"/>
          <c:extLst>
            <c:ext xmlns:c15="http://schemas.microsoft.com/office/drawing/2012/chart" uri="{CE6537A1-D6FC-4f65-9D91-7224C49458BB}"/>
          </c:extLst>
        </c:dLbl>
      </c:pivotFmt>
      <c:pivotFmt>
        <c:idx val="186"/>
        <c:marker>
          <c:symbol val="none"/>
        </c:marker>
        <c:dLbl>
          <c:idx val="0"/>
          <c:delete val="1"/>
          <c:extLst>
            <c:ext xmlns:c15="http://schemas.microsoft.com/office/drawing/2012/chart" uri="{CE6537A1-D6FC-4f65-9D91-7224C49458BB}"/>
          </c:extLst>
        </c:dLbl>
      </c:pivotFmt>
      <c:pivotFmt>
        <c:idx val="187"/>
        <c:marker>
          <c:symbol val="none"/>
        </c:marker>
        <c:dLbl>
          <c:idx val="0"/>
          <c:delete val="1"/>
          <c:extLst>
            <c:ext xmlns:c15="http://schemas.microsoft.com/office/drawing/2012/chart" uri="{CE6537A1-D6FC-4f65-9D91-7224C49458BB}"/>
          </c:extLst>
        </c:dLbl>
      </c:pivotFmt>
      <c:pivotFmt>
        <c:idx val="188"/>
        <c:marker>
          <c:symbol val="none"/>
        </c:marker>
        <c:dLbl>
          <c:idx val="0"/>
          <c:delete val="1"/>
          <c:extLst>
            <c:ext xmlns:c15="http://schemas.microsoft.com/office/drawing/2012/chart" uri="{CE6537A1-D6FC-4f65-9D91-7224C49458BB}"/>
          </c:extLst>
        </c:dLbl>
      </c:pivotFmt>
      <c:pivotFmt>
        <c:idx val="189"/>
        <c:spPr>
          <a:solidFill>
            <a:schemeClr val="accent6"/>
          </a:solidFill>
        </c:spPr>
        <c:marker>
          <c:symbol val="none"/>
        </c:marker>
        <c:dLbl>
          <c:idx val="0"/>
          <c:delete val="1"/>
          <c:extLst>
            <c:ext xmlns:c15="http://schemas.microsoft.com/office/drawing/2012/chart" uri="{CE6537A1-D6FC-4f65-9D91-7224C49458BB}"/>
          </c:extLst>
        </c:dLbl>
      </c:pivotFmt>
      <c:pivotFmt>
        <c:idx val="190"/>
        <c:marker>
          <c:symbol val="none"/>
        </c:marker>
        <c:dLbl>
          <c:idx val="0"/>
          <c:delete val="1"/>
          <c:extLst>
            <c:ext xmlns:c15="http://schemas.microsoft.com/office/drawing/2012/chart" uri="{CE6537A1-D6FC-4f65-9D91-7224C49458BB}"/>
          </c:extLst>
        </c:dLbl>
      </c:pivotFmt>
      <c:pivotFmt>
        <c:idx val="191"/>
        <c:marker>
          <c:symbol val="none"/>
        </c:marker>
        <c:dLbl>
          <c:idx val="0"/>
          <c:delete val="1"/>
          <c:extLst>
            <c:ext xmlns:c15="http://schemas.microsoft.com/office/drawing/2012/chart" uri="{CE6537A1-D6FC-4f65-9D91-7224C49458BB}"/>
          </c:extLst>
        </c:dLbl>
      </c:pivotFmt>
      <c:pivotFmt>
        <c:idx val="192"/>
        <c:spPr>
          <a:solidFill>
            <a:schemeClr val="accent6"/>
          </a:solidFill>
        </c:spPr>
        <c:marker>
          <c:symbol val="none"/>
        </c:marker>
        <c:dLbl>
          <c:idx val="0"/>
          <c:delete val="1"/>
          <c:extLst>
            <c:ext xmlns:c15="http://schemas.microsoft.com/office/drawing/2012/chart" uri="{CE6537A1-D6FC-4f65-9D91-7224C49458BB}"/>
          </c:extLst>
        </c:dLbl>
      </c:pivotFmt>
      <c:pivotFmt>
        <c:idx val="193"/>
        <c:marker>
          <c:symbol val="none"/>
        </c:marker>
        <c:dLbl>
          <c:idx val="0"/>
          <c:delete val="1"/>
          <c:extLst>
            <c:ext xmlns:c15="http://schemas.microsoft.com/office/drawing/2012/chart" uri="{CE6537A1-D6FC-4f65-9D91-7224C49458BB}"/>
          </c:extLst>
        </c:dLbl>
      </c:pivotFmt>
      <c:pivotFmt>
        <c:idx val="194"/>
        <c:marker>
          <c:symbol val="none"/>
        </c:marker>
        <c:dLbl>
          <c:idx val="0"/>
          <c:delete val="1"/>
          <c:extLst>
            <c:ext xmlns:c15="http://schemas.microsoft.com/office/drawing/2012/chart" uri="{CE6537A1-D6FC-4f65-9D91-7224C49458BB}"/>
          </c:extLst>
        </c:dLbl>
      </c:pivotFmt>
      <c:pivotFmt>
        <c:idx val="195"/>
        <c:spPr>
          <a:solidFill>
            <a:schemeClr val="accent6"/>
          </a:solidFill>
        </c:spPr>
        <c:marker>
          <c:symbol val="none"/>
        </c:marker>
        <c:dLbl>
          <c:idx val="0"/>
          <c:delete val="1"/>
          <c:extLst>
            <c:ext xmlns:c15="http://schemas.microsoft.com/office/drawing/2012/chart" uri="{CE6537A1-D6FC-4f65-9D91-7224C49458BB}"/>
          </c:extLst>
        </c:dLbl>
      </c:pivotFmt>
    </c:pivotFmts>
    <c:plotArea>
      <c:layout>
        <c:manualLayout>
          <c:layoutTarget val="inner"/>
          <c:xMode val="edge"/>
          <c:yMode val="edge"/>
          <c:x val="0.11504004198316925"/>
          <c:y val="0.1311337163517835"/>
          <c:w val="0.78777399962771966"/>
          <c:h val="0.69744586047887991"/>
        </c:manualLayout>
      </c:layout>
      <c:barChart>
        <c:barDir val="col"/>
        <c:grouping val="clustered"/>
        <c:varyColors val="0"/>
        <c:ser>
          <c:idx val="0"/>
          <c:order val="0"/>
          <c:tx>
            <c:strRef>
              <c:f>'Analysis 2 ESMO'!$C$47:$C$48</c:f>
              <c:strCache>
                <c:ptCount val="1"/>
                <c:pt idx="0">
                  <c:v>1.2 mg</c:v>
                </c:pt>
              </c:strCache>
            </c:strRef>
          </c:tx>
          <c:spPr>
            <a:solidFill>
              <a:srgbClr val="015873"/>
            </a:solidFill>
          </c:spPr>
          <c:invertIfNegative val="0"/>
          <c:cat>
            <c:strRef>
              <c:f>'Analysis 2 ESMO'!$B$49:$B$78</c:f>
              <c:strCache>
                <c:ptCount val="29"/>
                <c:pt idx="0">
                  <c:v>41</c:v>
                </c:pt>
                <c:pt idx="1">
                  <c:v>21</c:v>
                </c:pt>
                <c:pt idx="2">
                  <c:v>20</c:v>
                </c:pt>
                <c:pt idx="3">
                  <c:v>10</c:v>
                </c:pt>
                <c:pt idx="4">
                  <c:v>39</c:v>
                </c:pt>
                <c:pt idx="5">
                  <c:v>23</c:v>
                </c:pt>
                <c:pt idx="6">
                  <c:v>12</c:v>
                </c:pt>
                <c:pt idx="7">
                  <c:v>17</c:v>
                </c:pt>
                <c:pt idx="8">
                  <c:v>31</c:v>
                </c:pt>
                <c:pt idx="9">
                  <c:v>19</c:v>
                </c:pt>
                <c:pt idx="10">
                  <c:v>15</c:v>
                </c:pt>
                <c:pt idx="11">
                  <c:v>35</c:v>
                </c:pt>
                <c:pt idx="12">
                  <c:v>13</c:v>
                </c:pt>
                <c:pt idx="13">
                  <c:v>1</c:v>
                </c:pt>
                <c:pt idx="14">
                  <c:v>34</c:v>
                </c:pt>
                <c:pt idx="15">
                  <c:v>24</c:v>
                </c:pt>
                <c:pt idx="16">
                  <c:v>4</c:v>
                </c:pt>
                <c:pt idx="17">
                  <c:v>5</c:v>
                </c:pt>
                <c:pt idx="18">
                  <c:v>9</c:v>
                </c:pt>
                <c:pt idx="19">
                  <c:v>2</c:v>
                </c:pt>
                <c:pt idx="20">
                  <c:v>8</c:v>
                </c:pt>
                <c:pt idx="21">
                  <c:v>36</c:v>
                </c:pt>
                <c:pt idx="22">
                  <c:v>6</c:v>
                </c:pt>
                <c:pt idx="23">
                  <c:v>40</c:v>
                </c:pt>
                <c:pt idx="24">
                  <c:v>14</c:v>
                </c:pt>
                <c:pt idx="25">
                  <c:v>27</c:v>
                </c:pt>
                <c:pt idx="26">
                  <c:v>16</c:v>
                </c:pt>
                <c:pt idx="27">
                  <c:v>11</c:v>
                </c:pt>
                <c:pt idx="28">
                  <c:v>3</c:v>
                </c:pt>
              </c:strCache>
            </c:strRef>
          </c:cat>
          <c:val>
            <c:numRef>
              <c:f>'Analysis 2 ESMO'!$C$49:$C$78</c:f>
              <c:numCache>
                <c:formatCode>General</c:formatCode>
                <c:ptCount val="29"/>
                <c:pt idx="4" formatCode="0.0">
                  <c:v>12.2</c:v>
                </c:pt>
                <c:pt idx="12" formatCode="0.0">
                  <c:v>-1.1000000000000001</c:v>
                </c:pt>
                <c:pt idx="14" formatCode="0.0">
                  <c:v>-5.2</c:v>
                </c:pt>
                <c:pt idx="15" formatCode="0.0">
                  <c:v>-7.8</c:v>
                </c:pt>
                <c:pt idx="20" formatCode="0.0">
                  <c:v>-13</c:v>
                </c:pt>
                <c:pt idx="21" formatCode="0.0">
                  <c:v>-13.5</c:v>
                </c:pt>
                <c:pt idx="26" formatCode="0.0">
                  <c:v>-16.100000000000001</c:v>
                </c:pt>
                <c:pt idx="27" formatCode="0.0">
                  <c:v>-22.7</c:v>
                </c:pt>
                <c:pt idx="28" formatCode="0.0">
                  <c:v>-30.5</c:v>
                </c:pt>
              </c:numCache>
            </c:numRef>
          </c:val>
          <c:extLst>
            <c:ext xmlns:c16="http://schemas.microsoft.com/office/drawing/2014/chart" uri="{C3380CC4-5D6E-409C-BE32-E72D297353CC}">
              <c16:uniqueId val="{00000000-926A-40E0-8054-005DF61CDEE5}"/>
            </c:ext>
          </c:extLst>
        </c:ser>
        <c:ser>
          <c:idx val="1"/>
          <c:order val="1"/>
          <c:tx>
            <c:strRef>
              <c:f>'Analysis 2 ESMO'!$D$47:$D$48</c:f>
              <c:strCache>
                <c:ptCount val="1"/>
                <c:pt idx="0">
                  <c:v>4 mg</c:v>
                </c:pt>
              </c:strCache>
            </c:strRef>
          </c:tx>
          <c:spPr>
            <a:solidFill>
              <a:srgbClr val="4DA1BB"/>
            </a:solidFill>
          </c:spPr>
          <c:invertIfNegative val="0"/>
          <c:cat>
            <c:strRef>
              <c:f>'Analysis 2 ESMO'!$B$49:$B$78</c:f>
              <c:strCache>
                <c:ptCount val="29"/>
                <c:pt idx="0">
                  <c:v>41</c:v>
                </c:pt>
                <c:pt idx="1">
                  <c:v>21</c:v>
                </c:pt>
                <c:pt idx="2">
                  <c:v>20</c:v>
                </c:pt>
                <c:pt idx="3">
                  <c:v>10</c:v>
                </c:pt>
                <c:pt idx="4">
                  <c:v>39</c:v>
                </c:pt>
                <c:pt idx="5">
                  <c:v>23</c:v>
                </c:pt>
                <c:pt idx="6">
                  <c:v>12</c:v>
                </c:pt>
                <c:pt idx="7">
                  <c:v>17</c:v>
                </c:pt>
                <c:pt idx="8">
                  <c:v>31</c:v>
                </c:pt>
                <c:pt idx="9">
                  <c:v>19</c:v>
                </c:pt>
                <c:pt idx="10">
                  <c:v>15</c:v>
                </c:pt>
                <c:pt idx="11">
                  <c:v>35</c:v>
                </c:pt>
                <c:pt idx="12">
                  <c:v>13</c:v>
                </c:pt>
                <c:pt idx="13">
                  <c:v>1</c:v>
                </c:pt>
                <c:pt idx="14">
                  <c:v>34</c:v>
                </c:pt>
                <c:pt idx="15">
                  <c:v>24</c:v>
                </c:pt>
                <c:pt idx="16">
                  <c:v>4</c:v>
                </c:pt>
                <c:pt idx="17">
                  <c:v>5</c:v>
                </c:pt>
                <c:pt idx="18">
                  <c:v>9</c:v>
                </c:pt>
                <c:pt idx="19">
                  <c:v>2</c:v>
                </c:pt>
                <c:pt idx="20">
                  <c:v>8</c:v>
                </c:pt>
                <c:pt idx="21">
                  <c:v>36</c:v>
                </c:pt>
                <c:pt idx="22">
                  <c:v>6</c:v>
                </c:pt>
                <c:pt idx="23">
                  <c:v>40</c:v>
                </c:pt>
                <c:pt idx="24">
                  <c:v>14</c:v>
                </c:pt>
                <c:pt idx="25">
                  <c:v>27</c:v>
                </c:pt>
                <c:pt idx="26">
                  <c:v>16</c:v>
                </c:pt>
                <c:pt idx="27">
                  <c:v>11</c:v>
                </c:pt>
                <c:pt idx="28">
                  <c:v>3</c:v>
                </c:pt>
              </c:strCache>
            </c:strRef>
          </c:cat>
          <c:val>
            <c:numRef>
              <c:f>'Analysis 2 ESMO'!$D$49:$D$78</c:f>
              <c:numCache>
                <c:formatCode>General</c:formatCode>
                <c:ptCount val="29"/>
                <c:pt idx="2" formatCode="0.0">
                  <c:v>17.8</c:v>
                </c:pt>
                <c:pt idx="3" formatCode="0.0">
                  <c:v>13.8</c:v>
                </c:pt>
                <c:pt idx="6" formatCode="0.0">
                  <c:v>7.5</c:v>
                </c:pt>
                <c:pt idx="7" formatCode="0.0">
                  <c:v>5.3</c:v>
                </c:pt>
                <c:pt idx="8" formatCode="0.0">
                  <c:v>1.7</c:v>
                </c:pt>
                <c:pt idx="9" formatCode="0.0">
                  <c:v>1.7</c:v>
                </c:pt>
                <c:pt idx="10" formatCode="0.0">
                  <c:v>0.5</c:v>
                </c:pt>
                <c:pt idx="19" formatCode="0.0">
                  <c:v>-11.3</c:v>
                </c:pt>
                <c:pt idx="22" formatCode="0.0">
                  <c:v>-14.2</c:v>
                </c:pt>
                <c:pt idx="25" formatCode="0.0">
                  <c:v>-16.100000000000001</c:v>
                </c:pt>
              </c:numCache>
            </c:numRef>
          </c:val>
          <c:extLst>
            <c:ext xmlns:c16="http://schemas.microsoft.com/office/drawing/2014/chart" uri="{C3380CC4-5D6E-409C-BE32-E72D297353CC}">
              <c16:uniqueId val="{00000001-926A-40E0-8054-005DF61CDEE5}"/>
            </c:ext>
          </c:extLst>
        </c:ser>
        <c:ser>
          <c:idx val="2"/>
          <c:order val="2"/>
          <c:tx>
            <c:strRef>
              <c:f>'Analysis 2 ESMO'!$E$47:$E$48</c:f>
              <c:strCache>
                <c:ptCount val="1"/>
                <c:pt idx="0">
                  <c:v>2 mg</c:v>
                </c:pt>
              </c:strCache>
            </c:strRef>
          </c:tx>
          <c:spPr>
            <a:solidFill>
              <a:srgbClr val="00823B"/>
            </a:solidFill>
          </c:spPr>
          <c:invertIfNegative val="0"/>
          <c:cat>
            <c:strRef>
              <c:f>'Analysis 2 ESMO'!$B$49:$B$78</c:f>
              <c:strCache>
                <c:ptCount val="29"/>
                <c:pt idx="0">
                  <c:v>41</c:v>
                </c:pt>
                <c:pt idx="1">
                  <c:v>21</c:v>
                </c:pt>
                <c:pt idx="2">
                  <c:v>20</c:v>
                </c:pt>
                <c:pt idx="3">
                  <c:v>10</c:v>
                </c:pt>
                <c:pt idx="4">
                  <c:v>39</c:v>
                </c:pt>
                <c:pt idx="5">
                  <c:v>23</c:v>
                </c:pt>
                <c:pt idx="6">
                  <c:v>12</c:v>
                </c:pt>
                <c:pt idx="7">
                  <c:v>17</c:v>
                </c:pt>
                <c:pt idx="8">
                  <c:v>31</c:v>
                </c:pt>
                <c:pt idx="9">
                  <c:v>19</c:v>
                </c:pt>
                <c:pt idx="10">
                  <c:v>15</c:v>
                </c:pt>
                <c:pt idx="11">
                  <c:v>35</c:v>
                </c:pt>
                <c:pt idx="12">
                  <c:v>13</c:v>
                </c:pt>
                <c:pt idx="13">
                  <c:v>1</c:v>
                </c:pt>
                <c:pt idx="14">
                  <c:v>34</c:v>
                </c:pt>
                <c:pt idx="15">
                  <c:v>24</c:v>
                </c:pt>
                <c:pt idx="16">
                  <c:v>4</c:v>
                </c:pt>
                <c:pt idx="17">
                  <c:v>5</c:v>
                </c:pt>
                <c:pt idx="18">
                  <c:v>9</c:v>
                </c:pt>
                <c:pt idx="19">
                  <c:v>2</c:v>
                </c:pt>
                <c:pt idx="20">
                  <c:v>8</c:v>
                </c:pt>
                <c:pt idx="21">
                  <c:v>36</c:v>
                </c:pt>
                <c:pt idx="22">
                  <c:v>6</c:v>
                </c:pt>
                <c:pt idx="23">
                  <c:v>40</c:v>
                </c:pt>
                <c:pt idx="24">
                  <c:v>14</c:v>
                </c:pt>
                <c:pt idx="25">
                  <c:v>27</c:v>
                </c:pt>
                <c:pt idx="26">
                  <c:v>16</c:v>
                </c:pt>
                <c:pt idx="27">
                  <c:v>11</c:v>
                </c:pt>
                <c:pt idx="28">
                  <c:v>3</c:v>
                </c:pt>
              </c:strCache>
            </c:strRef>
          </c:cat>
          <c:val>
            <c:numRef>
              <c:f>'Analysis 2 ESMO'!$E$49:$E$78</c:f>
              <c:numCache>
                <c:formatCode>0.0</c:formatCode>
                <c:ptCount val="29"/>
                <c:pt idx="0">
                  <c:v>115.9</c:v>
                </c:pt>
                <c:pt idx="1">
                  <c:v>26.3</c:v>
                </c:pt>
                <c:pt idx="5">
                  <c:v>9.4</c:v>
                </c:pt>
                <c:pt idx="11">
                  <c:v>-0.2</c:v>
                </c:pt>
                <c:pt idx="13">
                  <c:v>-2.2999999999999998</c:v>
                </c:pt>
                <c:pt idx="16">
                  <c:v>-8.4</c:v>
                </c:pt>
                <c:pt idx="17">
                  <c:v>-8.6</c:v>
                </c:pt>
                <c:pt idx="18">
                  <c:v>-8.6999999999999993</c:v>
                </c:pt>
                <c:pt idx="23">
                  <c:v>-14.5</c:v>
                </c:pt>
                <c:pt idx="24">
                  <c:v>-16</c:v>
                </c:pt>
              </c:numCache>
            </c:numRef>
          </c:val>
          <c:extLst>
            <c:ext xmlns:c16="http://schemas.microsoft.com/office/drawing/2014/chart" uri="{C3380CC4-5D6E-409C-BE32-E72D297353CC}">
              <c16:uniqueId val="{00000002-926A-40E0-8054-005DF61CDEE5}"/>
            </c:ext>
          </c:extLst>
        </c:ser>
        <c:dLbls>
          <c:showLegendKey val="0"/>
          <c:showVal val="0"/>
          <c:showCatName val="0"/>
          <c:showSerName val="0"/>
          <c:showPercent val="0"/>
          <c:showBubbleSize val="0"/>
        </c:dLbls>
        <c:gapWidth val="39"/>
        <c:overlap val="100"/>
        <c:axId val="1923236528"/>
        <c:axId val="1923230288"/>
      </c:barChart>
      <c:catAx>
        <c:axId val="1923236528"/>
        <c:scaling>
          <c:orientation val="minMax"/>
        </c:scaling>
        <c:delete val="1"/>
        <c:axPos val="b"/>
        <c:numFmt formatCode="General" sourceLinked="1"/>
        <c:majorTickMark val="none"/>
        <c:minorTickMark val="none"/>
        <c:tickLblPos val="low"/>
        <c:crossAx val="1923230288"/>
        <c:crosses val="autoZero"/>
        <c:auto val="1"/>
        <c:lblAlgn val="ctr"/>
        <c:lblOffset val="100"/>
        <c:noMultiLvlLbl val="0"/>
      </c:catAx>
      <c:valAx>
        <c:axId val="1923230288"/>
        <c:scaling>
          <c:orientation val="minMax"/>
          <c:max val="100"/>
          <c:min val="-80"/>
        </c:scaling>
        <c:delete val="0"/>
        <c:axPos val="l"/>
        <c:title>
          <c:tx>
            <c:rich>
              <a:bodyPr/>
              <a:lstStyle/>
              <a:p>
                <a:pPr>
                  <a:defRPr/>
                </a:pPr>
                <a:r>
                  <a:rPr lang="en-US" sz="1400" b="1" i="0" baseline="0" dirty="0">
                    <a:effectLst/>
                  </a:rPr>
                  <a:t>Change From Baseline (%)</a:t>
                </a:r>
                <a:endParaRPr lang="en-US" sz="1050" dirty="0">
                  <a:effectLst/>
                </a:endParaRPr>
              </a:p>
            </c:rich>
          </c:tx>
          <c:layout>
            <c:manualLayout>
              <c:xMode val="edge"/>
              <c:yMode val="edge"/>
              <c:x val="3.5737209321950562E-3"/>
              <c:y val="0.14867886013651391"/>
            </c:manualLayout>
          </c:layout>
          <c:overlay val="0"/>
        </c:title>
        <c:numFmt formatCode="0" sourceLinked="0"/>
        <c:majorTickMark val="out"/>
        <c:minorTickMark val="none"/>
        <c:tickLblPos val="nextTo"/>
        <c:spPr>
          <a:noFill/>
          <a:ln w="28575">
            <a:solidFill>
              <a:srgbClr val="000000"/>
            </a:solidFill>
          </a:ln>
          <a:effectLst/>
        </c:spPr>
        <c:txPr>
          <a:bodyPr rot="-60000000" vert="horz"/>
          <a:lstStyle/>
          <a:p>
            <a:pPr>
              <a:defRPr/>
            </a:pPr>
            <a:endParaRPr lang="en-US"/>
          </a:p>
        </c:txPr>
        <c:crossAx val="1923236528"/>
        <c:crosses val="autoZero"/>
        <c:crossBetween val="between"/>
        <c:majorUnit val="20"/>
      </c:valAx>
      <c:spPr>
        <a:solidFill>
          <a:srgbClr val="FFFFFF"/>
        </a:solidFill>
      </c:spPr>
    </c:plotArea>
    <c:plotVisOnly val="1"/>
    <c:dispBlanksAs val="gap"/>
    <c:showDLblsOverMax val="0"/>
    <c:extLst/>
  </c:chart>
  <c:txPr>
    <a:bodyPr/>
    <a:lstStyle/>
    <a:p>
      <a:pPr>
        <a:defRPr sz="1200">
          <a:solidFill>
            <a:schemeClr val="tx2">
              <a:lumMod val="10000"/>
            </a:schemeClr>
          </a:solidFill>
          <a:latin typeface="Calibri" panose="020F0502020204030204" pitchFamily="34" charset="0"/>
          <a:cs typeface="Calibri" panose="020F0502020204030204" pitchFamily="34" charset="0"/>
        </a:defRPr>
      </a:pPr>
      <a:endParaRPr lang="en-US"/>
    </a:p>
  </c:txPr>
  <c:externalData r:id="rId2">
    <c:autoUpdate val="0"/>
  </c:externalData>
  <c:extLst>
    <c:ext xmlns:c14="http://schemas.microsoft.com/office/drawing/2007/8/2/chart" uri="{781A3756-C4B2-4CAC-9D66-4F8BD8637D16}">
      <c14:pivotOptions>
        <c14:dropZoneFilter val="1"/>
        <c14:dropZoneCategories val="1"/>
        <c14:dropZonesVisible val="1"/>
      </c14:pivotOptions>
    </c:ext>
    <c:ext xmlns:c16="http://schemas.microsoft.com/office/drawing/2014/chart" uri="{E28EC0CA-F0BB-4C9C-879D-F8772B89E7AC}">
      <c16:pivotOptions16>
        <c16:showExpandCollapseFieldButtons val="1"/>
      </c16:pivotOptions16>
    </c:ext>
  </c:extLst>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[Chart in Microsoft PowerPoint]Analysis 2 ESMO!PivotTable1</c:name>
    <c:fmtId val="-1"/>
  </c:pivotSource>
  <c:chart>
    <c:autoTitleDeleted val="1"/>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2"/>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3"/>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2"/>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3"/>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2"/>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3"/>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2"/>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3"/>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2"/>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3"/>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1"/>
        <c:spPr>
          <a:solidFill>
            <a:schemeClr val="accent2"/>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3"/>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2"/>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5"/>
        <c:spPr>
          <a:solidFill>
            <a:schemeClr val="accent3"/>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7"/>
        <c:spPr>
          <a:solidFill>
            <a:schemeClr val="accent2"/>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8"/>
        <c:spPr>
          <a:solidFill>
            <a:schemeClr val="accent3"/>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30"/>
        <c:spPr>
          <a:solidFill>
            <a:schemeClr val="accent2"/>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31"/>
        <c:spPr>
          <a:solidFill>
            <a:schemeClr val="accent3"/>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32"/>
        <c:marker>
          <c:symbol val="none"/>
        </c:marker>
        <c:dLbl>
          <c:idx val="0"/>
          <c:delete val="1"/>
          <c:extLst>
            <c:ext xmlns:c15="http://schemas.microsoft.com/office/drawing/2012/chart" uri="{CE6537A1-D6FC-4f65-9D91-7224C49458BB}"/>
          </c:extLst>
        </c:dLbl>
      </c:pivotFmt>
      <c:pivotFmt>
        <c:idx val="33"/>
        <c:marker>
          <c:symbol val="none"/>
        </c:marker>
        <c:dLbl>
          <c:idx val="0"/>
          <c:delete val="1"/>
          <c:extLst>
            <c:ext xmlns:c15="http://schemas.microsoft.com/office/drawing/2012/chart" uri="{CE6537A1-D6FC-4f65-9D91-7224C49458BB}"/>
          </c:extLst>
        </c:dLbl>
      </c:pivotFmt>
      <c:pivotFmt>
        <c:idx val="34"/>
        <c:marker>
          <c:symbol val="none"/>
        </c:marker>
        <c:dLbl>
          <c:idx val="0"/>
          <c:delete val="1"/>
          <c:extLst>
            <c:ext xmlns:c15="http://schemas.microsoft.com/office/drawing/2012/chart" uri="{CE6537A1-D6FC-4f65-9D91-7224C49458BB}"/>
          </c:extLst>
        </c:dLbl>
      </c:pivotFmt>
      <c:pivotFmt>
        <c:idx val="35"/>
        <c:marker>
          <c:symbol val="none"/>
        </c:marker>
        <c:dLbl>
          <c:idx val="0"/>
          <c:delete val="1"/>
          <c:extLst>
            <c:ext xmlns:c15="http://schemas.microsoft.com/office/drawing/2012/chart" uri="{CE6537A1-D6FC-4f65-9D91-7224C49458BB}"/>
          </c:extLst>
        </c:dLbl>
      </c:pivotFmt>
      <c:pivotFmt>
        <c:idx val="36"/>
        <c:marker>
          <c:symbol val="none"/>
        </c:marker>
        <c:dLbl>
          <c:idx val="0"/>
          <c:delete val="1"/>
          <c:extLst>
            <c:ext xmlns:c15="http://schemas.microsoft.com/office/drawing/2012/chart" uri="{CE6537A1-D6FC-4f65-9D91-7224C49458BB}"/>
          </c:extLst>
        </c:dLbl>
      </c:pivotFmt>
      <c:pivotFmt>
        <c:idx val="37"/>
        <c:marker>
          <c:symbol val="none"/>
        </c:marker>
        <c:dLbl>
          <c:idx val="0"/>
          <c:delete val="1"/>
          <c:extLst>
            <c:ext xmlns:c15="http://schemas.microsoft.com/office/drawing/2012/chart" uri="{CE6537A1-D6FC-4f65-9D91-7224C49458BB}"/>
          </c:extLst>
        </c:dLbl>
      </c:pivotFmt>
      <c:pivotFmt>
        <c:idx val="38"/>
        <c:marker>
          <c:symbol val="none"/>
        </c:marker>
        <c:dLbl>
          <c:idx val="0"/>
          <c:delete val="1"/>
          <c:extLst>
            <c:ext xmlns:c15="http://schemas.microsoft.com/office/drawing/2012/chart" uri="{CE6537A1-D6FC-4f65-9D91-7224C49458BB}"/>
          </c:extLst>
        </c:dLbl>
      </c:pivotFmt>
      <c:pivotFmt>
        <c:idx val="39"/>
        <c:marker>
          <c:symbol val="none"/>
        </c:marker>
        <c:dLbl>
          <c:idx val="0"/>
          <c:delete val="1"/>
          <c:extLst>
            <c:ext xmlns:c15="http://schemas.microsoft.com/office/drawing/2012/chart" uri="{CE6537A1-D6FC-4f65-9D91-7224C49458BB}"/>
          </c:extLst>
        </c:dLbl>
      </c:pivotFmt>
      <c:pivotFmt>
        <c:idx val="40"/>
        <c:marker>
          <c:symbol val="none"/>
        </c:marker>
        <c:dLbl>
          <c:idx val="0"/>
          <c:delete val="1"/>
          <c:extLst>
            <c:ext xmlns:c15="http://schemas.microsoft.com/office/drawing/2012/chart" uri="{CE6537A1-D6FC-4f65-9D91-7224C49458BB}"/>
          </c:extLst>
        </c:dLbl>
      </c:pivotFmt>
      <c:pivotFmt>
        <c:idx val="41"/>
        <c:marker>
          <c:symbol val="none"/>
        </c:marker>
        <c:dLbl>
          <c:idx val="0"/>
          <c:delete val="1"/>
          <c:extLst>
            <c:ext xmlns:c15="http://schemas.microsoft.com/office/drawing/2012/chart" uri="{CE6537A1-D6FC-4f65-9D91-7224C49458BB}"/>
          </c:extLst>
        </c:dLbl>
      </c:pivotFmt>
      <c:pivotFmt>
        <c:idx val="42"/>
        <c:marker>
          <c:symbol val="none"/>
        </c:marker>
        <c:dLbl>
          <c:idx val="0"/>
          <c:delete val="1"/>
          <c:extLst>
            <c:ext xmlns:c15="http://schemas.microsoft.com/office/drawing/2012/chart" uri="{CE6537A1-D6FC-4f65-9D91-7224C49458BB}"/>
          </c:extLst>
        </c:dLbl>
      </c:pivotFmt>
      <c:pivotFmt>
        <c:idx val="43"/>
        <c:marker>
          <c:symbol val="none"/>
        </c:marker>
        <c:dLbl>
          <c:idx val="0"/>
          <c:delete val="1"/>
          <c:extLst>
            <c:ext xmlns:c15="http://schemas.microsoft.com/office/drawing/2012/chart" uri="{CE6537A1-D6FC-4f65-9D91-7224C49458BB}"/>
          </c:extLst>
        </c:dLbl>
      </c:pivotFmt>
      <c:pivotFmt>
        <c:idx val="44"/>
        <c:marker>
          <c:symbol val="none"/>
        </c:marker>
        <c:dLbl>
          <c:idx val="0"/>
          <c:delete val="1"/>
          <c:extLst>
            <c:ext xmlns:c15="http://schemas.microsoft.com/office/drawing/2012/chart" uri="{CE6537A1-D6FC-4f65-9D91-7224C49458BB}"/>
          </c:extLst>
        </c:dLbl>
      </c:pivotFmt>
      <c:pivotFmt>
        <c:idx val="45"/>
        <c:marker>
          <c:symbol val="none"/>
        </c:marker>
        <c:dLbl>
          <c:idx val="0"/>
          <c:delete val="1"/>
          <c:extLst>
            <c:ext xmlns:c15="http://schemas.microsoft.com/office/drawing/2012/chart" uri="{CE6537A1-D6FC-4f65-9D91-7224C49458BB}"/>
          </c:extLst>
        </c:dLbl>
      </c:pivotFmt>
      <c:pivotFmt>
        <c:idx val="46"/>
        <c:marker>
          <c:symbol val="none"/>
        </c:marker>
        <c:dLbl>
          <c:idx val="0"/>
          <c:delete val="1"/>
          <c:extLst>
            <c:ext xmlns:c15="http://schemas.microsoft.com/office/drawing/2012/chart" uri="{CE6537A1-D6FC-4f65-9D91-7224C49458BB}"/>
          </c:extLst>
        </c:dLbl>
      </c:pivotFmt>
      <c:pivotFmt>
        <c:idx val="47"/>
        <c:marker>
          <c:symbol val="none"/>
        </c:marker>
        <c:dLbl>
          <c:idx val="0"/>
          <c:delete val="1"/>
          <c:extLst>
            <c:ext xmlns:c15="http://schemas.microsoft.com/office/drawing/2012/chart" uri="{CE6537A1-D6FC-4f65-9D91-7224C49458BB}"/>
          </c:extLst>
        </c:dLbl>
      </c:pivotFmt>
      <c:pivotFmt>
        <c:idx val="48"/>
        <c:marker>
          <c:symbol val="none"/>
        </c:marker>
        <c:dLbl>
          <c:idx val="0"/>
          <c:delete val="1"/>
          <c:extLst>
            <c:ext xmlns:c15="http://schemas.microsoft.com/office/drawing/2012/chart" uri="{CE6537A1-D6FC-4f65-9D91-7224C49458BB}"/>
          </c:extLst>
        </c:dLbl>
      </c:pivotFmt>
      <c:pivotFmt>
        <c:idx val="49"/>
        <c:marker>
          <c:symbol val="none"/>
        </c:marker>
        <c:dLbl>
          <c:idx val="0"/>
          <c:delete val="1"/>
          <c:extLst>
            <c:ext xmlns:c15="http://schemas.microsoft.com/office/drawing/2012/chart" uri="{CE6537A1-D6FC-4f65-9D91-7224C49458BB}"/>
          </c:extLst>
        </c:dLbl>
      </c:pivotFmt>
      <c:pivotFmt>
        <c:idx val="50"/>
        <c:marker>
          <c:symbol val="none"/>
        </c:marker>
        <c:dLbl>
          <c:idx val="0"/>
          <c:delete val="1"/>
          <c:extLst>
            <c:ext xmlns:c15="http://schemas.microsoft.com/office/drawing/2012/chart" uri="{CE6537A1-D6FC-4f65-9D91-7224C49458BB}"/>
          </c:extLst>
        </c:dLbl>
      </c:pivotFmt>
      <c:pivotFmt>
        <c:idx val="51"/>
        <c:marker>
          <c:symbol val="none"/>
        </c:marker>
        <c:dLbl>
          <c:idx val="0"/>
          <c:delete val="1"/>
          <c:extLst>
            <c:ext xmlns:c15="http://schemas.microsoft.com/office/drawing/2012/chart" uri="{CE6537A1-D6FC-4f65-9D91-7224C49458BB}"/>
          </c:extLst>
        </c:dLbl>
      </c:pivotFmt>
      <c:pivotFmt>
        <c:idx val="52"/>
        <c:marker>
          <c:symbol val="none"/>
        </c:marker>
        <c:dLbl>
          <c:idx val="0"/>
          <c:delete val="1"/>
          <c:extLst>
            <c:ext xmlns:c15="http://schemas.microsoft.com/office/drawing/2012/chart" uri="{CE6537A1-D6FC-4f65-9D91-7224C49458BB}"/>
          </c:extLst>
        </c:dLbl>
      </c:pivotFmt>
      <c:pivotFmt>
        <c:idx val="53"/>
        <c:marker>
          <c:symbol val="none"/>
        </c:marker>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54"/>
        <c:marker>
          <c:symbol val="none"/>
        </c:marker>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55"/>
        <c:marker>
          <c:symbol val="none"/>
        </c:marker>
        <c:dLbl>
          <c:idx val="0"/>
          <c:dLblPos val="outEnd"/>
          <c:showLegendKey val="0"/>
          <c:showVal val="1"/>
          <c:showCatName val="0"/>
          <c:showSerName val="0"/>
          <c:showPercent val="0"/>
          <c:showBubbleSize val="0"/>
          <c:extLst>
            <c:ext xmlns:c15="http://schemas.microsoft.com/office/drawing/2012/chart" uri="{CE6537A1-D6FC-4f65-9D91-7224C49458BB}"/>
          </c:extLst>
        </c:dLbl>
      </c:pivotFmt>
      <c:pivotFmt>
        <c:idx val="56"/>
        <c:marker>
          <c:symbol val="none"/>
        </c:marker>
        <c:dLbl>
          <c:idx val="0"/>
          <c:spPr>
            <a:noFill/>
            <a:ln>
              <a:noFill/>
            </a:ln>
            <a:effectLst/>
          </c:spPr>
          <c:txPr>
            <a:bodyPr wrap="square" lIns="38100" tIns="19050" rIns="38100" bIns="19050" anchor="ctr">
              <a:spAutoFit/>
            </a:bodyPr>
            <a:lstStyle/>
            <a:p>
              <a:pPr>
                <a:defRPr sz="700"/>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57"/>
        <c:marker>
          <c:symbol val="none"/>
        </c:marker>
        <c:dLbl>
          <c:idx val="0"/>
          <c:spPr>
            <a:noFill/>
            <a:ln>
              <a:noFill/>
            </a:ln>
            <a:effectLst/>
          </c:spPr>
          <c:txPr>
            <a:bodyPr wrap="square" lIns="38100" tIns="19050" rIns="38100" bIns="19050" anchor="ctr">
              <a:spAutoFit/>
            </a:bodyPr>
            <a:lstStyle/>
            <a:p>
              <a:pPr>
                <a:defRPr sz="700"/>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58"/>
        <c:marker>
          <c:symbol val="none"/>
        </c:marker>
        <c:dLbl>
          <c:idx val="0"/>
          <c:spPr>
            <a:noFill/>
            <a:ln>
              <a:noFill/>
            </a:ln>
            <a:effectLst/>
          </c:spPr>
          <c:txPr>
            <a:bodyPr wrap="square" lIns="38100" tIns="19050" rIns="38100" bIns="19050" anchor="ctr">
              <a:spAutoFit/>
            </a:bodyPr>
            <a:lstStyle/>
            <a:p>
              <a:pPr>
                <a:defRPr sz="700"/>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59"/>
        <c:marker>
          <c:symbol val="none"/>
        </c:marker>
        <c:dLbl>
          <c:idx val="0"/>
          <c:delete val="1"/>
          <c:extLst>
            <c:ext xmlns:c15="http://schemas.microsoft.com/office/drawing/2012/chart" uri="{CE6537A1-D6FC-4f65-9D91-7224C49458BB}"/>
          </c:extLst>
        </c:dLbl>
      </c:pivotFmt>
      <c:pivotFmt>
        <c:idx val="60"/>
        <c:marker>
          <c:symbol val="none"/>
        </c:marker>
        <c:dLbl>
          <c:idx val="0"/>
          <c:delete val="1"/>
          <c:extLst>
            <c:ext xmlns:c15="http://schemas.microsoft.com/office/drawing/2012/chart" uri="{CE6537A1-D6FC-4f65-9D91-7224C49458BB}"/>
          </c:extLst>
        </c:dLbl>
      </c:pivotFmt>
      <c:pivotFmt>
        <c:idx val="61"/>
        <c:marker>
          <c:symbol val="none"/>
        </c:marker>
        <c:dLbl>
          <c:idx val="0"/>
          <c:delete val="1"/>
          <c:extLst>
            <c:ext xmlns:c15="http://schemas.microsoft.com/office/drawing/2012/chart" uri="{CE6537A1-D6FC-4f65-9D91-7224C49458BB}"/>
          </c:extLst>
        </c:dLbl>
      </c:pivotFmt>
      <c:pivotFmt>
        <c:idx val="62"/>
        <c:marker>
          <c:symbol val="none"/>
        </c:marker>
        <c:dLbl>
          <c:idx val="0"/>
          <c:delete val="1"/>
          <c:extLst>
            <c:ext xmlns:c15="http://schemas.microsoft.com/office/drawing/2012/chart" uri="{CE6537A1-D6FC-4f65-9D91-7224C49458BB}"/>
          </c:extLst>
        </c:dLbl>
      </c:pivotFmt>
      <c:pivotFmt>
        <c:idx val="63"/>
        <c:marker>
          <c:symbol val="none"/>
        </c:marker>
        <c:dLbl>
          <c:idx val="0"/>
          <c:delete val="1"/>
          <c:extLst>
            <c:ext xmlns:c15="http://schemas.microsoft.com/office/drawing/2012/chart" uri="{CE6537A1-D6FC-4f65-9D91-7224C49458BB}"/>
          </c:extLst>
        </c:dLbl>
      </c:pivotFmt>
      <c:pivotFmt>
        <c:idx val="64"/>
        <c:marker>
          <c:symbol val="none"/>
        </c:marker>
        <c:dLbl>
          <c:idx val="0"/>
          <c:delete val="1"/>
          <c:extLst>
            <c:ext xmlns:c15="http://schemas.microsoft.com/office/drawing/2012/chart" uri="{CE6537A1-D6FC-4f65-9D91-7224C49458BB}"/>
          </c:extLst>
        </c:dLbl>
      </c:pivotFmt>
      <c:pivotFmt>
        <c:idx val="65"/>
        <c:marker>
          <c:symbol val="none"/>
        </c:marker>
        <c:dLbl>
          <c:idx val="0"/>
          <c:delete val="1"/>
          <c:extLst>
            <c:ext xmlns:c15="http://schemas.microsoft.com/office/drawing/2012/chart" uri="{CE6537A1-D6FC-4f65-9D91-7224C49458BB}"/>
          </c:extLst>
        </c:dLbl>
      </c:pivotFmt>
      <c:pivotFmt>
        <c:idx val="66"/>
        <c:marker>
          <c:symbol val="none"/>
        </c:marker>
        <c:dLbl>
          <c:idx val="0"/>
          <c:delete val="1"/>
          <c:extLst>
            <c:ext xmlns:c15="http://schemas.microsoft.com/office/drawing/2012/chart" uri="{CE6537A1-D6FC-4f65-9D91-7224C49458BB}"/>
          </c:extLst>
        </c:dLbl>
      </c:pivotFmt>
      <c:pivotFmt>
        <c:idx val="67"/>
        <c:marker>
          <c:symbol val="none"/>
        </c:marker>
        <c:dLbl>
          <c:idx val="0"/>
          <c:delete val="1"/>
          <c:extLst>
            <c:ext xmlns:c15="http://schemas.microsoft.com/office/drawing/2012/chart" uri="{CE6537A1-D6FC-4f65-9D91-7224C49458BB}"/>
          </c:extLst>
        </c:dLbl>
      </c:pivotFmt>
      <c:pivotFmt>
        <c:idx val="68"/>
        <c:marker>
          <c:symbol val="none"/>
        </c:marker>
        <c:dLbl>
          <c:idx val="0"/>
          <c:delete val="1"/>
          <c:extLst>
            <c:ext xmlns:c15="http://schemas.microsoft.com/office/drawing/2012/chart" uri="{CE6537A1-D6FC-4f65-9D91-7224C49458BB}"/>
          </c:extLst>
        </c:dLbl>
      </c:pivotFmt>
      <c:pivotFmt>
        <c:idx val="69"/>
        <c:marker>
          <c:symbol val="none"/>
        </c:marker>
        <c:dLbl>
          <c:idx val="0"/>
          <c:spPr>
            <a:noFill/>
            <a:ln>
              <a:noFill/>
            </a:ln>
            <a:effectLst/>
          </c:spPr>
          <c:txPr>
            <a:bodyPr wrap="square" lIns="38100" tIns="19050" rIns="38100" bIns="19050" anchor="ctr">
              <a:spAutoFit/>
            </a:bodyPr>
            <a:lstStyle/>
            <a:p>
              <a:pPr>
                <a:defRPr sz="700"/>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70"/>
        <c:marker>
          <c:symbol val="none"/>
        </c:marker>
        <c:dLbl>
          <c:idx val="0"/>
          <c:spPr>
            <a:noFill/>
            <a:ln>
              <a:noFill/>
            </a:ln>
            <a:effectLst/>
          </c:spPr>
          <c:txPr>
            <a:bodyPr wrap="square" lIns="38100" tIns="19050" rIns="38100" bIns="19050" anchor="ctr">
              <a:spAutoFit/>
            </a:bodyPr>
            <a:lstStyle/>
            <a:p>
              <a:pPr>
                <a:defRPr sz="700"/>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71"/>
        <c:marker>
          <c:symbol val="none"/>
        </c:marker>
        <c:dLbl>
          <c:idx val="0"/>
          <c:spPr>
            <a:noFill/>
            <a:ln>
              <a:noFill/>
            </a:ln>
            <a:effectLst/>
          </c:spPr>
          <c:txPr>
            <a:bodyPr wrap="square" lIns="38100" tIns="19050" rIns="38100" bIns="19050" anchor="ctr">
              <a:spAutoFit/>
            </a:bodyPr>
            <a:lstStyle/>
            <a:p>
              <a:pPr>
                <a:defRPr sz="700"/>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72"/>
        <c:marker>
          <c:symbol val="none"/>
        </c:marker>
        <c:dLbl>
          <c:idx val="0"/>
          <c:spPr>
            <a:noFill/>
            <a:ln>
              <a:noFill/>
            </a:ln>
            <a:effectLst/>
          </c:spPr>
          <c:txPr>
            <a:bodyPr wrap="square" lIns="38100" tIns="19050" rIns="38100" bIns="19050" anchor="ctr">
              <a:spAutoFit/>
            </a:bodyPr>
            <a:lstStyle/>
            <a:p>
              <a:pPr>
                <a:defRPr sz="700"/>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73"/>
        <c:marker>
          <c:symbol val="none"/>
        </c:marker>
        <c:dLbl>
          <c:idx val="0"/>
          <c:spPr>
            <a:noFill/>
            <a:ln>
              <a:noFill/>
            </a:ln>
            <a:effectLst/>
          </c:spPr>
          <c:txPr>
            <a:bodyPr wrap="square" lIns="38100" tIns="19050" rIns="38100" bIns="19050" anchor="ctr">
              <a:spAutoFit/>
            </a:bodyPr>
            <a:lstStyle/>
            <a:p>
              <a:pPr>
                <a:defRPr sz="700"/>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74"/>
        <c:marker>
          <c:symbol val="none"/>
        </c:marker>
        <c:dLbl>
          <c:idx val="0"/>
          <c:spPr>
            <a:noFill/>
            <a:ln>
              <a:noFill/>
            </a:ln>
            <a:effectLst/>
          </c:spPr>
          <c:txPr>
            <a:bodyPr wrap="square" lIns="38100" tIns="19050" rIns="38100" bIns="19050" anchor="ctr">
              <a:spAutoFit/>
            </a:bodyPr>
            <a:lstStyle/>
            <a:p>
              <a:pPr>
                <a:defRPr sz="700"/>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75"/>
        <c:marker>
          <c:symbol val="none"/>
        </c:marker>
        <c:dLbl>
          <c:idx val="0"/>
          <c:spPr>
            <a:noFill/>
            <a:ln>
              <a:noFill/>
            </a:ln>
            <a:effectLst/>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76"/>
        <c:marker>
          <c:symbol val="none"/>
        </c:marker>
        <c:dLbl>
          <c:idx val="0"/>
          <c:spPr>
            <a:noFill/>
            <a:ln>
              <a:noFill/>
            </a:ln>
            <a:effectLst/>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77"/>
        <c:marker>
          <c:symbol val="none"/>
        </c:marker>
        <c:dLbl>
          <c:idx val="0"/>
          <c:spPr>
            <a:noFill/>
            <a:ln>
              <a:noFill/>
            </a:ln>
            <a:effectLst/>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78"/>
        <c:marker>
          <c:symbol val="none"/>
        </c:marker>
        <c:dLbl>
          <c:idx val="0"/>
          <c:spPr>
            <a:noFill/>
            <a:ln>
              <a:noFill/>
            </a:ln>
            <a:effectLst/>
          </c:spPr>
          <c:txPr>
            <a:bodyPr wrap="square" lIns="38100" tIns="19050" rIns="38100" bIns="19050" anchor="ctr">
              <a:spAutoFit/>
            </a:bodyPr>
            <a:lstStyle/>
            <a:p>
              <a:pPr>
                <a:defRPr sz="700"/>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79"/>
        <c:marker>
          <c:symbol val="none"/>
        </c:marker>
        <c:dLbl>
          <c:idx val="0"/>
          <c:spPr>
            <a:noFill/>
            <a:ln>
              <a:noFill/>
            </a:ln>
            <a:effectLst/>
          </c:spPr>
          <c:txPr>
            <a:bodyPr wrap="square" lIns="38100" tIns="19050" rIns="38100" bIns="19050" anchor="ctr">
              <a:spAutoFit/>
            </a:bodyPr>
            <a:lstStyle/>
            <a:p>
              <a:pPr>
                <a:defRPr sz="700"/>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80"/>
        <c:marker>
          <c:symbol val="none"/>
        </c:marker>
        <c:dLbl>
          <c:idx val="0"/>
          <c:spPr>
            <a:noFill/>
            <a:ln>
              <a:noFill/>
            </a:ln>
            <a:effectLst/>
          </c:spPr>
          <c:txPr>
            <a:bodyPr wrap="square" lIns="38100" tIns="19050" rIns="38100" bIns="19050" anchor="ctr">
              <a:spAutoFit/>
            </a:bodyPr>
            <a:lstStyle/>
            <a:p>
              <a:pPr>
                <a:defRPr sz="700"/>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81"/>
        <c:marker>
          <c:symbol val="none"/>
        </c:marker>
        <c:dLbl>
          <c:idx val="0"/>
          <c:spPr>
            <a:noFill/>
            <a:ln>
              <a:noFill/>
            </a:ln>
            <a:effectLst/>
          </c:spPr>
          <c:txPr>
            <a:bodyPr wrap="square" lIns="38100" tIns="19050" rIns="38100" bIns="19050" anchor="ctr">
              <a:spAutoFit/>
            </a:bodyPr>
            <a:lstStyle/>
            <a:p>
              <a:pPr>
                <a:defRPr sz="700"/>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82"/>
        <c:marker>
          <c:symbol val="none"/>
        </c:marker>
        <c:dLbl>
          <c:idx val="0"/>
          <c:spPr>
            <a:noFill/>
            <a:ln>
              <a:noFill/>
            </a:ln>
            <a:effectLst/>
          </c:spPr>
          <c:txPr>
            <a:bodyPr wrap="square" lIns="38100" tIns="19050" rIns="38100" bIns="19050" anchor="ctr">
              <a:spAutoFit/>
            </a:bodyPr>
            <a:lstStyle/>
            <a:p>
              <a:pPr>
                <a:defRPr sz="700"/>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83"/>
        <c:marker>
          <c:symbol val="none"/>
        </c:marker>
        <c:dLbl>
          <c:idx val="0"/>
          <c:spPr>
            <a:noFill/>
            <a:ln>
              <a:noFill/>
            </a:ln>
            <a:effectLst/>
          </c:spPr>
          <c:txPr>
            <a:bodyPr wrap="square" lIns="38100" tIns="19050" rIns="38100" bIns="19050" anchor="ctr">
              <a:spAutoFit/>
            </a:bodyPr>
            <a:lstStyle/>
            <a:p>
              <a:pPr>
                <a:defRPr sz="700"/>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84"/>
        <c:marker>
          <c:symbol val="none"/>
        </c:marker>
        <c:dLbl>
          <c:idx val="0"/>
          <c:spPr>
            <a:noFill/>
            <a:ln>
              <a:noFill/>
            </a:ln>
            <a:effectLst/>
          </c:spPr>
          <c:txPr>
            <a:bodyPr wrap="square" lIns="38100" tIns="19050" rIns="38100" bIns="19050" anchor="ctr">
              <a:spAutoFit/>
            </a:bodyPr>
            <a:lstStyle/>
            <a:p>
              <a:pPr>
                <a:defRPr sz="700"/>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85"/>
        <c:marker>
          <c:symbol val="none"/>
        </c:marker>
        <c:dLbl>
          <c:idx val="0"/>
          <c:spPr>
            <a:noFill/>
            <a:ln>
              <a:noFill/>
            </a:ln>
            <a:effectLst/>
          </c:spPr>
          <c:txPr>
            <a:bodyPr wrap="square" lIns="38100" tIns="19050" rIns="38100" bIns="19050" anchor="ctr">
              <a:spAutoFit/>
            </a:bodyPr>
            <a:lstStyle/>
            <a:p>
              <a:pPr>
                <a:defRPr sz="700"/>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86"/>
        <c:marker>
          <c:symbol val="none"/>
        </c:marker>
        <c:dLbl>
          <c:idx val="0"/>
          <c:spPr>
            <a:noFill/>
            <a:ln>
              <a:noFill/>
            </a:ln>
            <a:effectLst/>
          </c:spPr>
          <c:txPr>
            <a:bodyPr wrap="square" lIns="38100" tIns="19050" rIns="38100" bIns="19050" anchor="ctr">
              <a:spAutoFit/>
            </a:bodyPr>
            <a:lstStyle/>
            <a:p>
              <a:pPr>
                <a:defRPr sz="700"/>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87"/>
        <c:marker>
          <c:symbol val="none"/>
        </c:marker>
        <c:dLbl>
          <c:idx val="0"/>
          <c:spPr>
            <a:noFill/>
            <a:ln>
              <a:noFill/>
            </a:ln>
            <a:effectLst/>
          </c:spPr>
          <c:txPr>
            <a:bodyPr wrap="square" lIns="38100" tIns="19050" rIns="38100" bIns="19050" anchor="ctr">
              <a:spAutoFit/>
            </a:bodyPr>
            <a:lstStyle/>
            <a:p>
              <a:pPr>
                <a:defRPr sz="700"/>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88"/>
        <c:marker>
          <c:symbol val="none"/>
        </c:marker>
        <c:dLbl>
          <c:idx val="0"/>
          <c:spPr>
            <a:noFill/>
            <a:ln>
              <a:noFill/>
            </a:ln>
            <a:effectLst/>
          </c:spPr>
          <c:txPr>
            <a:bodyPr wrap="square" lIns="38100" tIns="19050" rIns="38100" bIns="19050" anchor="ctr">
              <a:spAutoFit/>
            </a:bodyPr>
            <a:lstStyle/>
            <a:p>
              <a:pPr>
                <a:defRPr sz="700"/>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89"/>
        <c:marker>
          <c:symbol val="none"/>
        </c:marker>
        <c:dLbl>
          <c:idx val="0"/>
          <c:spPr>
            <a:noFill/>
            <a:ln>
              <a:noFill/>
            </a:ln>
            <a:effectLst/>
          </c:spPr>
          <c:txPr>
            <a:bodyPr wrap="square" lIns="38100" tIns="19050" rIns="38100" bIns="19050" anchor="ctr">
              <a:spAutoFit/>
            </a:bodyPr>
            <a:lstStyle/>
            <a:p>
              <a:pPr>
                <a:defRPr sz="700"/>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90"/>
        <c:marker>
          <c:symbol val="none"/>
        </c:marker>
        <c:dLbl>
          <c:idx val="0"/>
          <c:spPr>
            <a:noFill/>
            <a:ln>
              <a:noFill/>
            </a:ln>
            <a:effectLst/>
          </c:spPr>
          <c:txPr>
            <a:bodyPr wrap="square" lIns="38100" tIns="19050" rIns="38100" bIns="19050" anchor="ctr">
              <a:spAutoFit/>
            </a:bodyPr>
            <a:lstStyle/>
            <a:p>
              <a:pPr>
                <a:defRPr sz="700"/>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91"/>
        <c:marker>
          <c:symbol val="none"/>
        </c:marker>
        <c:dLbl>
          <c:idx val="0"/>
          <c:spPr>
            <a:noFill/>
            <a:ln>
              <a:noFill/>
            </a:ln>
            <a:effectLst/>
          </c:spPr>
          <c:txPr>
            <a:bodyPr wrap="square" lIns="38100" tIns="19050" rIns="38100" bIns="19050" anchor="ctr">
              <a:spAutoFit/>
            </a:bodyPr>
            <a:lstStyle/>
            <a:p>
              <a:pPr>
                <a:defRPr sz="700"/>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92"/>
        <c:marker>
          <c:symbol val="none"/>
        </c:marker>
        <c:dLbl>
          <c:idx val="0"/>
          <c:spPr>
            <a:noFill/>
            <a:ln>
              <a:noFill/>
            </a:ln>
            <a:effectLst/>
          </c:spPr>
          <c:txPr>
            <a:bodyPr wrap="square" lIns="38100" tIns="19050" rIns="38100" bIns="19050" anchor="ctr">
              <a:spAutoFit/>
            </a:bodyPr>
            <a:lstStyle/>
            <a:p>
              <a:pPr>
                <a:defRPr sz="700"/>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93"/>
        <c:marker>
          <c:symbol val="none"/>
        </c:marker>
        <c:dLbl>
          <c:idx val="0"/>
          <c:spPr>
            <a:noFill/>
            <a:ln>
              <a:noFill/>
            </a:ln>
            <a:effectLst/>
          </c:spPr>
          <c:txPr>
            <a:bodyPr wrap="square" lIns="38100" tIns="19050" rIns="38100" bIns="19050" anchor="ctr">
              <a:spAutoFit/>
            </a:bodyPr>
            <a:lstStyle/>
            <a:p>
              <a:pPr>
                <a:defRPr sz="700"/>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94"/>
        <c:marker>
          <c:symbol val="none"/>
        </c:marker>
        <c:dLbl>
          <c:idx val="0"/>
          <c:spPr>
            <a:noFill/>
            <a:ln>
              <a:noFill/>
            </a:ln>
            <a:effectLst/>
          </c:spPr>
          <c:txPr>
            <a:bodyPr wrap="square" lIns="38100" tIns="19050" rIns="38100" bIns="19050" anchor="ctr">
              <a:spAutoFit/>
            </a:bodyPr>
            <a:lstStyle/>
            <a:p>
              <a:pPr>
                <a:defRPr sz="700"/>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95"/>
        <c:marker>
          <c:symbol val="none"/>
        </c:marker>
        <c:dLbl>
          <c:idx val="0"/>
          <c:spPr>
            <a:noFill/>
            <a:ln>
              <a:noFill/>
            </a:ln>
            <a:effectLst/>
          </c:spPr>
          <c:txPr>
            <a:bodyPr wrap="square" lIns="38100" tIns="19050" rIns="38100" bIns="19050" anchor="ctr">
              <a:spAutoFit/>
            </a:bodyPr>
            <a:lstStyle/>
            <a:p>
              <a:pPr>
                <a:defRPr sz="700"/>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96"/>
        <c:marker>
          <c:symbol val="none"/>
        </c:marker>
        <c:dLbl>
          <c:idx val="0"/>
          <c:spPr>
            <a:noFill/>
            <a:ln>
              <a:noFill/>
            </a:ln>
            <a:effectLst/>
          </c:spPr>
          <c:txPr>
            <a:bodyPr wrap="square" lIns="38100" tIns="19050" rIns="38100" bIns="19050" anchor="ctr">
              <a:spAutoFit/>
            </a:bodyPr>
            <a:lstStyle/>
            <a:p>
              <a:pPr>
                <a:defRPr sz="700"/>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97"/>
        <c:marker>
          <c:symbol val="none"/>
        </c:marker>
        <c:dLbl>
          <c:idx val="0"/>
          <c:spPr>
            <a:noFill/>
            <a:ln>
              <a:noFill/>
            </a:ln>
            <a:effectLst/>
          </c:spPr>
          <c:txPr>
            <a:bodyPr wrap="square" lIns="38100" tIns="19050" rIns="38100" bIns="19050" anchor="ctr">
              <a:spAutoFit/>
            </a:bodyPr>
            <a:lstStyle/>
            <a:p>
              <a:pPr>
                <a:defRPr sz="700"/>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98"/>
        <c:marker>
          <c:symbol val="none"/>
        </c:marker>
        <c:dLbl>
          <c:idx val="0"/>
          <c:spPr>
            <a:noFill/>
            <a:ln>
              <a:noFill/>
            </a:ln>
            <a:effectLst/>
          </c:spPr>
          <c:txPr>
            <a:bodyPr wrap="square" lIns="38100" tIns="19050" rIns="38100" bIns="19050" anchor="ctr">
              <a:spAutoFit/>
            </a:bodyPr>
            <a:lstStyle/>
            <a:p>
              <a:pPr>
                <a:defRPr sz="700"/>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99"/>
        <c:marker>
          <c:symbol val="none"/>
        </c:marker>
        <c:dLbl>
          <c:idx val="0"/>
          <c:spPr>
            <a:noFill/>
            <a:ln>
              <a:noFill/>
            </a:ln>
            <a:effectLst/>
          </c:spPr>
          <c:txPr>
            <a:bodyPr wrap="square" lIns="38100" tIns="19050" rIns="38100" bIns="19050" anchor="ctr">
              <a:spAutoFit/>
            </a:bodyPr>
            <a:lstStyle/>
            <a:p>
              <a:pPr>
                <a:defRPr sz="1000"/>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00"/>
        <c:marker>
          <c:symbol val="none"/>
        </c:marker>
        <c:dLbl>
          <c:idx val="0"/>
          <c:spPr>
            <a:noFill/>
            <a:ln>
              <a:noFill/>
            </a:ln>
            <a:effectLst/>
          </c:spPr>
          <c:txPr>
            <a:bodyPr wrap="square" lIns="38100" tIns="19050" rIns="38100" bIns="19050" anchor="ctr">
              <a:spAutoFit/>
            </a:bodyPr>
            <a:lstStyle/>
            <a:p>
              <a:pPr>
                <a:defRPr sz="1000"/>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01"/>
        <c:marker>
          <c:symbol val="none"/>
        </c:marker>
        <c:dLbl>
          <c:idx val="0"/>
          <c:spPr>
            <a:noFill/>
            <a:ln>
              <a:noFill/>
            </a:ln>
            <a:effectLst/>
          </c:spPr>
          <c:txPr>
            <a:bodyPr wrap="square" lIns="38100" tIns="19050" rIns="38100" bIns="19050" anchor="ctr">
              <a:spAutoFit/>
            </a:bodyPr>
            <a:lstStyle/>
            <a:p>
              <a:pPr>
                <a:defRPr sz="1000"/>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02"/>
        <c:marker>
          <c:symbol val="none"/>
        </c:marker>
        <c:dLbl>
          <c:idx val="0"/>
          <c:spPr>
            <a:noFill/>
            <a:ln>
              <a:noFill/>
            </a:ln>
            <a:effectLst/>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03"/>
        <c:marker>
          <c:symbol val="none"/>
        </c:marker>
      </c:pivotFmt>
      <c:pivotFmt>
        <c:idx val="104"/>
        <c:marker>
          <c:symbol val="none"/>
        </c:marker>
      </c:pivotFmt>
      <c:pivotFmt>
        <c:idx val="105"/>
        <c:marker>
          <c:symbol val="none"/>
        </c:marker>
      </c:pivotFmt>
      <c:pivotFmt>
        <c:idx val="106"/>
        <c:marker>
          <c:symbol val="none"/>
        </c:marker>
        <c:dLbl>
          <c:idx val="0"/>
          <c:spPr>
            <a:noFill/>
            <a:ln>
              <a:noFill/>
            </a:ln>
            <a:effectLst/>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07"/>
        <c:marker>
          <c:symbol val="none"/>
        </c:marker>
        <c:dLbl>
          <c:idx val="0"/>
          <c:spPr>
            <a:noFill/>
            <a:ln>
              <a:noFill/>
            </a:ln>
            <a:effectLst/>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08"/>
        <c:marker>
          <c:symbol val="none"/>
        </c:marker>
        <c:dLbl>
          <c:idx val="0"/>
          <c:spPr>
            <a:noFill/>
            <a:ln>
              <a:noFill/>
            </a:ln>
            <a:effectLst/>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09"/>
        <c:marker>
          <c:symbol val="none"/>
        </c:marker>
        <c:dLbl>
          <c:idx val="0"/>
          <c:spPr>
            <a:noFill/>
            <a:ln>
              <a:noFill/>
            </a:ln>
            <a:effectLst/>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10"/>
        <c:marker>
          <c:symbol val="none"/>
        </c:marker>
        <c:dLbl>
          <c:idx val="0"/>
          <c:spPr>
            <a:noFill/>
            <a:ln>
              <a:noFill/>
            </a:ln>
            <a:effectLst/>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11"/>
        <c:marker>
          <c:symbol val="none"/>
        </c:marker>
        <c:dLbl>
          <c:idx val="0"/>
          <c:spPr>
            <a:noFill/>
            <a:ln>
              <a:noFill/>
            </a:ln>
            <a:effectLst/>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12"/>
        <c:marker>
          <c:symbol val="none"/>
        </c:marker>
      </c:pivotFmt>
      <c:pivotFmt>
        <c:idx val="113"/>
        <c:marker>
          <c:symbol val="none"/>
        </c:marker>
      </c:pivotFmt>
      <c:pivotFmt>
        <c:idx val="114"/>
        <c:marker>
          <c:symbol val="none"/>
        </c:marker>
      </c:pivotFmt>
      <c:pivotFmt>
        <c:idx val="115"/>
        <c:marker>
          <c:symbol val="none"/>
        </c:marker>
        <c:dLbl>
          <c:idx val="0"/>
          <c:spPr>
            <a:noFill/>
            <a:ln>
              <a:noFill/>
            </a:ln>
            <a:effectLst/>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16"/>
        <c:marker>
          <c:symbol val="none"/>
        </c:marker>
        <c:dLbl>
          <c:idx val="0"/>
          <c:spPr>
            <a:noFill/>
            <a:ln>
              <a:noFill/>
            </a:ln>
            <a:effectLst/>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17"/>
        <c:marker>
          <c:symbol val="none"/>
        </c:marker>
        <c:dLbl>
          <c:idx val="0"/>
          <c:spPr>
            <a:noFill/>
            <a:ln>
              <a:noFill/>
            </a:ln>
            <a:effectLst/>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18"/>
        <c:marker>
          <c:symbol val="none"/>
        </c:marker>
        <c:dLbl>
          <c:idx val="0"/>
          <c:spPr>
            <a:noFill/>
            <a:ln>
              <a:noFill/>
            </a:ln>
            <a:effectLst/>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19"/>
        <c:marker>
          <c:symbol val="none"/>
        </c:marker>
        <c:dLbl>
          <c:idx val="0"/>
          <c:spPr>
            <a:noFill/>
            <a:ln>
              <a:noFill/>
            </a:ln>
            <a:effectLst/>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20"/>
        <c:marker>
          <c:symbol val="none"/>
        </c:marker>
        <c:dLbl>
          <c:idx val="0"/>
          <c:spPr>
            <a:noFill/>
            <a:ln>
              <a:noFill/>
            </a:ln>
            <a:effectLst/>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21"/>
        <c:marker>
          <c:symbol val="none"/>
        </c:marker>
        <c:dLbl>
          <c:idx val="0"/>
          <c:delete val="1"/>
          <c:extLst>
            <c:ext xmlns:c15="http://schemas.microsoft.com/office/drawing/2012/chart" uri="{CE6537A1-D6FC-4f65-9D91-7224C49458BB}"/>
          </c:extLst>
        </c:dLbl>
      </c:pivotFmt>
      <c:pivotFmt>
        <c:idx val="122"/>
        <c:marker>
          <c:symbol val="none"/>
        </c:marker>
        <c:dLbl>
          <c:idx val="0"/>
          <c:delete val="1"/>
          <c:extLst>
            <c:ext xmlns:c15="http://schemas.microsoft.com/office/drawing/2012/chart" uri="{CE6537A1-D6FC-4f65-9D91-7224C49458BB}"/>
          </c:extLst>
        </c:dLbl>
      </c:pivotFmt>
      <c:pivotFmt>
        <c:idx val="123"/>
        <c:marker>
          <c:symbol val="none"/>
        </c:marker>
        <c:dLbl>
          <c:idx val="0"/>
          <c:delete val="1"/>
          <c:extLst>
            <c:ext xmlns:c15="http://schemas.microsoft.com/office/drawing/2012/chart" uri="{CE6537A1-D6FC-4f65-9D91-7224C49458BB}"/>
          </c:extLst>
        </c:dLbl>
      </c:pivotFmt>
      <c:pivotFmt>
        <c:idx val="124"/>
        <c:marker>
          <c:symbol val="none"/>
        </c:marker>
        <c:dLbl>
          <c:idx val="0"/>
          <c:delete val="1"/>
          <c:extLst>
            <c:ext xmlns:c15="http://schemas.microsoft.com/office/drawing/2012/chart" uri="{CE6537A1-D6FC-4f65-9D91-7224C49458BB}"/>
          </c:extLst>
        </c:dLbl>
      </c:pivotFmt>
      <c:pivotFmt>
        <c:idx val="125"/>
        <c:marker>
          <c:symbol val="none"/>
        </c:marker>
        <c:dLbl>
          <c:idx val="0"/>
          <c:delete val="1"/>
          <c:extLst>
            <c:ext xmlns:c15="http://schemas.microsoft.com/office/drawing/2012/chart" uri="{CE6537A1-D6FC-4f65-9D91-7224C49458BB}"/>
          </c:extLst>
        </c:dLbl>
      </c:pivotFmt>
      <c:pivotFmt>
        <c:idx val="126"/>
        <c:marker>
          <c:symbol val="none"/>
        </c:marker>
        <c:dLbl>
          <c:idx val="0"/>
          <c:delete val="1"/>
          <c:extLst>
            <c:ext xmlns:c15="http://schemas.microsoft.com/office/drawing/2012/chart" uri="{CE6537A1-D6FC-4f65-9D91-7224C49458BB}"/>
          </c:extLst>
        </c:dLbl>
      </c:pivotFmt>
      <c:pivotFmt>
        <c:idx val="127"/>
        <c:marker>
          <c:symbol val="none"/>
        </c:marker>
        <c:dLbl>
          <c:idx val="0"/>
          <c:delete val="1"/>
          <c:extLst>
            <c:ext xmlns:c15="http://schemas.microsoft.com/office/drawing/2012/chart" uri="{CE6537A1-D6FC-4f65-9D91-7224C49458BB}"/>
          </c:extLst>
        </c:dLbl>
      </c:pivotFmt>
      <c:pivotFmt>
        <c:idx val="128"/>
        <c:marker>
          <c:symbol val="none"/>
        </c:marker>
        <c:dLbl>
          <c:idx val="0"/>
          <c:delete val="1"/>
          <c:extLst>
            <c:ext xmlns:c15="http://schemas.microsoft.com/office/drawing/2012/chart" uri="{CE6537A1-D6FC-4f65-9D91-7224C49458BB}"/>
          </c:extLst>
        </c:dLbl>
      </c:pivotFmt>
      <c:pivotFmt>
        <c:idx val="129"/>
        <c:marker>
          <c:symbol val="none"/>
        </c:marker>
        <c:dLbl>
          <c:idx val="0"/>
          <c:delete val="1"/>
          <c:extLst>
            <c:ext xmlns:c15="http://schemas.microsoft.com/office/drawing/2012/chart" uri="{CE6537A1-D6FC-4f65-9D91-7224C49458BB}"/>
          </c:extLst>
        </c:dLbl>
      </c:pivotFmt>
      <c:pivotFmt>
        <c:idx val="130"/>
        <c:marker>
          <c:symbol val="none"/>
        </c:marker>
        <c:dLbl>
          <c:idx val="0"/>
          <c:delete val="1"/>
          <c:extLst>
            <c:ext xmlns:c15="http://schemas.microsoft.com/office/drawing/2012/chart" uri="{CE6537A1-D6FC-4f65-9D91-7224C49458BB}"/>
          </c:extLst>
        </c:dLbl>
      </c:pivotFmt>
      <c:pivotFmt>
        <c:idx val="131"/>
        <c:marker>
          <c:symbol val="none"/>
        </c:marker>
        <c:dLbl>
          <c:idx val="0"/>
          <c:delete val="1"/>
          <c:extLst>
            <c:ext xmlns:c15="http://schemas.microsoft.com/office/drawing/2012/chart" uri="{CE6537A1-D6FC-4f65-9D91-7224C49458BB}"/>
          </c:extLst>
        </c:dLbl>
      </c:pivotFmt>
      <c:pivotFmt>
        <c:idx val="132"/>
        <c:marker>
          <c:symbol val="none"/>
        </c:marker>
        <c:dLbl>
          <c:idx val="0"/>
          <c:delete val="1"/>
          <c:extLst>
            <c:ext xmlns:c15="http://schemas.microsoft.com/office/drawing/2012/chart" uri="{CE6537A1-D6FC-4f65-9D91-7224C49458BB}"/>
          </c:extLst>
        </c:dLbl>
      </c:pivotFmt>
      <c:pivotFmt>
        <c:idx val="133"/>
        <c:marker>
          <c:symbol val="none"/>
        </c:marker>
        <c:dLbl>
          <c:idx val="0"/>
          <c:delete val="1"/>
          <c:extLst>
            <c:ext xmlns:c15="http://schemas.microsoft.com/office/drawing/2012/chart" uri="{CE6537A1-D6FC-4f65-9D91-7224C49458BB}"/>
          </c:extLst>
        </c:dLbl>
      </c:pivotFmt>
      <c:pivotFmt>
        <c:idx val="134"/>
        <c:marker>
          <c:symbol val="none"/>
        </c:marker>
        <c:dLbl>
          <c:idx val="0"/>
          <c:delete val="1"/>
          <c:extLst>
            <c:ext xmlns:c15="http://schemas.microsoft.com/office/drawing/2012/chart" uri="{CE6537A1-D6FC-4f65-9D91-7224C49458BB}"/>
          </c:extLst>
        </c:dLbl>
      </c:pivotFmt>
      <c:pivotFmt>
        <c:idx val="135"/>
        <c:marker>
          <c:symbol val="none"/>
        </c:marker>
        <c:dLbl>
          <c:idx val="0"/>
          <c:delete val="1"/>
          <c:extLst>
            <c:ext xmlns:c15="http://schemas.microsoft.com/office/drawing/2012/chart" uri="{CE6537A1-D6FC-4f65-9D91-7224C49458BB}"/>
          </c:extLst>
        </c:dLbl>
      </c:pivotFmt>
      <c:pivotFmt>
        <c:idx val="136"/>
        <c:marker>
          <c:symbol val="none"/>
        </c:marker>
        <c:dLbl>
          <c:idx val="0"/>
          <c:delete val="1"/>
          <c:extLst>
            <c:ext xmlns:c15="http://schemas.microsoft.com/office/drawing/2012/chart" uri="{CE6537A1-D6FC-4f65-9D91-7224C49458BB}"/>
          </c:extLst>
        </c:dLbl>
      </c:pivotFmt>
      <c:pivotFmt>
        <c:idx val="137"/>
        <c:marker>
          <c:symbol val="none"/>
        </c:marker>
        <c:dLbl>
          <c:idx val="0"/>
          <c:delete val="1"/>
          <c:extLst>
            <c:ext xmlns:c15="http://schemas.microsoft.com/office/drawing/2012/chart" uri="{CE6537A1-D6FC-4f65-9D91-7224C49458BB}"/>
          </c:extLst>
        </c:dLbl>
      </c:pivotFmt>
      <c:pivotFmt>
        <c:idx val="138"/>
        <c:marker>
          <c:symbol val="none"/>
        </c:marker>
        <c:dLbl>
          <c:idx val="0"/>
          <c:delete val="1"/>
          <c:extLst>
            <c:ext xmlns:c15="http://schemas.microsoft.com/office/drawing/2012/chart" uri="{CE6537A1-D6FC-4f65-9D91-7224C49458BB}"/>
          </c:extLst>
        </c:dLbl>
      </c:pivotFmt>
      <c:pivotFmt>
        <c:idx val="139"/>
        <c:marker>
          <c:symbol val="none"/>
        </c:marker>
        <c:dLbl>
          <c:idx val="0"/>
          <c:delete val="1"/>
          <c:extLst>
            <c:ext xmlns:c15="http://schemas.microsoft.com/office/drawing/2012/chart" uri="{CE6537A1-D6FC-4f65-9D91-7224C49458BB}"/>
          </c:extLst>
        </c:dLbl>
      </c:pivotFmt>
      <c:pivotFmt>
        <c:idx val="140"/>
        <c:marker>
          <c:symbol val="none"/>
        </c:marker>
        <c:dLbl>
          <c:idx val="0"/>
          <c:delete val="1"/>
          <c:extLst>
            <c:ext xmlns:c15="http://schemas.microsoft.com/office/drawing/2012/chart" uri="{CE6537A1-D6FC-4f65-9D91-7224C49458BB}"/>
          </c:extLst>
        </c:dLbl>
      </c:pivotFmt>
      <c:pivotFmt>
        <c:idx val="141"/>
        <c:marker>
          <c:symbol val="none"/>
        </c:marker>
        <c:dLbl>
          <c:idx val="0"/>
          <c:delete val="1"/>
          <c:extLst>
            <c:ext xmlns:c15="http://schemas.microsoft.com/office/drawing/2012/chart" uri="{CE6537A1-D6FC-4f65-9D91-7224C49458BB}"/>
          </c:extLst>
        </c:dLbl>
      </c:pivotFmt>
      <c:pivotFmt>
        <c:idx val="142"/>
        <c:marker>
          <c:symbol val="none"/>
        </c:marker>
        <c:dLbl>
          <c:idx val="0"/>
          <c:delete val="1"/>
          <c:extLst>
            <c:ext xmlns:c15="http://schemas.microsoft.com/office/drawing/2012/chart" uri="{CE6537A1-D6FC-4f65-9D91-7224C49458BB}"/>
          </c:extLst>
        </c:dLbl>
      </c:pivotFmt>
      <c:pivotFmt>
        <c:idx val="143"/>
        <c:marker>
          <c:symbol val="none"/>
        </c:marker>
        <c:dLbl>
          <c:idx val="0"/>
          <c:delete val="1"/>
          <c:extLst>
            <c:ext xmlns:c15="http://schemas.microsoft.com/office/drawing/2012/chart" uri="{CE6537A1-D6FC-4f65-9D91-7224C49458BB}"/>
          </c:extLst>
        </c:dLbl>
      </c:pivotFmt>
      <c:pivotFmt>
        <c:idx val="144"/>
        <c:marker>
          <c:symbol val="none"/>
        </c:marker>
        <c:dLbl>
          <c:idx val="0"/>
          <c:delete val="1"/>
          <c:extLst>
            <c:ext xmlns:c15="http://schemas.microsoft.com/office/drawing/2012/chart" uri="{CE6537A1-D6FC-4f65-9D91-7224C49458BB}"/>
          </c:extLst>
        </c:dLbl>
      </c:pivotFmt>
      <c:pivotFmt>
        <c:idx val="145"/>
        <c:marker>
          <c:symbol val="none"/>
        </c:marker>
        <c:dLbl>
          <c:idx val="0"/>
          <c:delete val="1"/>
          <c:extLst>
            <c:ext xmlns:c15="http://schemas.microsoft.com/office/drawing/2012/chart" uri="{CE6537A1-D6FC-4f65-9D91-7224C49458BB}"/>
          </c:extLst>
        </c:dLbl>
      </c:pivotFmt>
      <c:pivotFmt>
        <c:idx val="146"/>
        <c:marker>
          <c:symbol val="none"/>
        </c:marker>
        <c:dLbl>
          <c:idx val="0"/>
          <c:delete val="1"/>
          <c:extLst>
            <c:ext xmlns:c15="http://schemas.microsoft.com/office/drawing/2012/chart" uri="{CE6537A1-D6FC-4f65-9D91-7224C49458BB}"/>
          </c:extLst>
        </c:dLbl>
      </c:pivotFmt>
      <c:pivotFmt>
        <c:idx val="147"/>
        <c:marker>
          <c:symbol val="none"/>
        </c:marker>
        <c:dLbl>
          <c:idx val="0"/>
          <c:delete val="1"/>
          <c:extLst>
            <c:ext xmlns:c15="http://schemas.microsoft.com/office/drawing/2012/chart" uri="{CE6537A1-D6FC-4f65-9D91-7224C49458BB}"/>
          </c:extLst>
        </c:dLbl>
      </c:pivotFmt>
      <c:pivotFmt>
        <c:idx val="148"/>
        <c:marker>
          <c:symbol val="none"/>
        </c:marker>
        <c:dLbl>
          <c:idx val="0"/>
          <c:delete val="1"/>
          <c:extLst>
            <c:ext xmlns:c15="http://schemas.microsoft.com/office/drawing/2012/chart" uri="{CE6537A1-D6FC-4f65-9D91-7224C49458BB}"/>
          </c:extLst>
        </c:dLbl>
      </c:pivotFmt>
      <c:pivotFmt>
        <c:idx val="149"/>
        <c:marker>
          <c:symbol val="none"/>
        </c:marker>
        <c:dLbl>
          <c:idx val="0"/>
          <c:delete val="1"/>
          <c:extLst>
            <c:ext xmlns:c15="http://schemas.microsoft.com/office/drawing/2012/chart" uri="{CE6537A1-D6FC-4f65-9D91-7224C49458BB}"/>
          </c:extLst>
        </c:dLbl>
      </c:pivotFmt>
      <c:pivotFmt>
        <c:idx val="150"/>
        <c:marker>
          <c:symbol val="none"/>
        </c:marker>
        <c:dLbl>
          <c:idx val="0"/>
          <c:delete val="1"/>
          <c:extLst>
            <c:ext xmlns:c15="http://schemas.microsoft.com/office/drawing/2012/chart" uri="{CE6537A1-D6FC-4f65-9D91-7224C49458BB}"/>
          </c:extLst>
        </c:dLbl>
      </c:pivotFmt>
      <c:pivotFmt>
        <c:idx val="151"/>
        <c:marker>
          <c:symbol val="none"/>
        </c:marker>
        <c:dLbl>
          <c:idx val="0"/>
          <c:delete val="1"/>
          <c:extLst>
            <c:ext xmlns:c15="http://schemas.microsoft.com/office/drawing/2012/chart" uri="{CE6537A1-D6FC-4f65-9D91-7224C49458BB}"/>
          </c:extLst>
        </c:dLbl>
      </c:pivotFmt>
      <c:pivotFmt>
        <c:idx val="152"/>
        <c:marker>
          <c:symbol val="none"/>
        </c:marker>
        <c:dLbl>
          <c:idx val="0"/>
          <c:delete val="1"/>
          <c:extLst>
            <c:ext xmlns:c15="http://schemas.microsoft.com/office/drawing/2012/chart" uri="{CE6537A1-D6FC-4f65-9D91-7224C49458BB}"/>
          </c:extLst>
        </c:dLbl>
      </c:pivotFmt>
      <c:pivotFmt>
        <c:idx val="153"/>
        <c:marker>
          <c:symbol val="none"/>
        </c:marker>
        <c:dLbl>
          <c:idx val="0"/>
          <c:delete val="1"/>
          <c:extLst>
            <c:ext xmlns:c15="http://schemas.microsoft.com/office/drawing/2012/chart" uri="{CE6537A1-D6FC-4f65-9D91-7224C49458BB}"/>
          </c:extLst>
        </c:dLbl>
      </c:pivotFmt>
      <c:pivotFmt>
        <c:idx val="154"/>
        <c:marker>
          <c:symbol val="none"/>
        </c:marker>
        <c:dLbl>
          <c:idx val="0"/>
          <c:delete val="1"/>
          <c:extLst>
            <c:ext xmlns:c15="http://schemas.microsoft.com/office/drawing/2012/chart" uri="{CE6537A1-D6FC-4f65-9D91-7224C49458BB}"/>
          </c:extLst>
        </c:dLbl>
      </c:pivotFmt>
      <c:pivotFmt>
        <c:idx val="155"/>
        <c:marker>
          <c:symbol val="none"/>
        </c:marker>
        <c:dLbl>
          <c:idx val="0"/>
          <c:delete val="1"/>
          <c:extLst>
            <c:ext xmlns:c15="http://schemas.microsoft.com/office/drawing/2012/chart" uri="{CE6537A1-D6FC-4f65-9D91-7224C49458BB}"/>
          </c:extLst>
        </c:dLbl>
      </c:pivotFmt>
      <c:pivotFmt>
        <c:idx val="156"/>
        <c:marker>
          <c:symbol val="none"/>
        </c:marker>
        <c:dLbl>
          <c:idx val="0"/>
          <c:delete val="1"/>
          <c:extLst>
            <c:ext xmlns:c15="http://schemas.microsoft.com/office/drawing/2012/chart" uri="{CE6537A1-D6FC-4f65-9D91-7224C49458BB}"/>
          </c:extLst>
        </c:dLbl>
      </c:pivotFmt>
      <c:pivotFmt>
        <c:idx val="157"/>
        <c:marker>
          <c:symbol val="none"/>
        </c:marker>
        <c:dLbl>
          <c:idx val="0"/>
          <c:delete val="1"/>
          <c:extLst>
            <c:ext xmlns:c15="http://schemas.microsoft.com/office/drawing/2012/chart" uri="{CE6537A1-D6FC-4f65-9D91-7224C49458BB}"/>
          </c:extLst>
        </c:dLbl>
      </c:pivotFmt>
      <c:pivotFmt>
        <c:idx val="158"/>
        <c:marker>
          <c:symbol val="none"/>
        </c:marker>
        <c:dLbl>
          <c:idx val="0"/>
          <c:delete val="1"/>
          <c:extLst>
            <c:ext xmlns:c15="http://schemas.microsoft.com/office/drawing/2012/chart" uri="{CE6537A1-D6FC-4f65-9D91-7224C49458BB}"/>
          </c:extLst>
        </c:dLbl>
      </c:pivotFmt>
      <c:pivotFmt>
        <c:idx val="159"/>
        <c:marker>
          <c:symbol val="none"/>
        </c:marker>
        <c:dLbl>
          <c:idx val="0"/>
          <c:delete val="1"/>
          <c:extLst>
            <c:ext xmlns:c15="http://schemas.microsoft.com/office/drawing/2012/chart" uri="{CE6537A1-D6FC-4f65-9D91-7224C49458BB}"/>
          </c:extLst>
        </c:dLbl>
      </c:pivotFmt>
      <c:pivotFmt>
        <c:idx val="160"/>
        <c:marker>
          <c:symbol val="none"/>
        </c:marker>
        <c:dLbl>
          <c:idx val="0"/>
          <c:delete val="1"/>
          <c:extLst>
            <c:ext xmlns:c15="http://schemas.microsoft.com/office/drawing/2012/chart" uri="{CE6537A1-D6FC-4f65-9D91-7224C49458BB}"/>
          </c:extLst>
        </c:dLbl>
      </c:pivotFmt>
      <c:pivotFmt>
        <c:idx val="161"/>
        <c:marker>
          <c:symbol val="none"/>
        </c:marker>
        <c:dLbl>
          <c:idx val="0"/>
          <c:delete val="1"/>
          <c:extLst>
            <c:ext xmlns:c15="http://schemas.microsoft.com/office/drawing/2012/chart" uri="{CE6537A1-D6FC-4f65-9D91-7224C49458BB}"/>
          </c:extLst>
        </c:dLbl>
      </c:pivotFmt>
      <c:pivotFmt>
        <c:idx val="162"/>
        <c:marker>
          <c:symbol val="none"/>
        </c:marker>
        <c:dLbl>
          <c:idx val="0"/>
          <c:delete val="1"/>
          <c:extLst>
            <c:ext xmlns:c15="http://schemas.microsoft.com/office/drawing/2012/chart" uri="{CE6537A1-D6FC-4f65-9D91-7224C49458BB}"/>
          </c:extLst>
        </c:dLbl>
      </c:pivotFmt>
      <c:pivotFmt>
        <c:idx val="163"/>
        <c:marker>
          <c:symbol val="none"/>
        </c:marker>
        <c:dLbl>
          <c:idx val="0"/>
          <c:delete val="1"/>
          <c:extLst>
            <c:ext xmlns:c15="http://schemas.microsoft.com/office/drawing/2012/chart" uri="{CE6537A1-D6FC-4f65-9D91-7224C49458BB}"/>
          </c:extLst>
        </c:dLbl>
      </c:pivotFmt>
      <c:pivotFmt>
        <c:idx val="164"/>
        <c:marker>
          <c:symbol val="none"/>
        </c:marker>
        <c:dLbl>
          <c:idx val="0"/>
          <c:delete val="1"/>
          <c:extLst>
            <c:ext xmlns:c15="http://schemas.microsoft.com/office/drawing/2012/chart" uri="{CE6537A1-D6FC-4f65-9D91-7224C49458BB}"/>
          </c:extLst>
        </c:dLbl>
      </c:pivotFmt>
      <c:pivotFmt>
        <c:idx val="165"/>
        <c:marker>
          <c:symbol val="none"/>
        </c:marker>
        <c:dLbl>
          <c:idx val="0"/>
          <c:delete val="1"/>
          <c:extLst>
            <c:ext xmlns:c15="http://schemas.microsoft.com/office/drawing/2012/chart" uri="{CE6537A1-D6FC-4f65-9D91-7224C49458BB}"/>
          </c:extLst>
        </c:dLbl>
      </c:pivotFmt>
      <c:pivotFmt>
        <c:idx val="166"/>
        <c:marker>
          <c:symbol val="none"/>
        </c:marker>
        <c:dLbl>
          <c:idx val="0"/>
          <c:delete val="1"/>
          <c:extLst>
            <c:ext xmlns:c15="http://schemas.microsoft.com/office/drawing/2012/chart" uri="{CE6537A1-D6FC-4f65-9D91-7224C49458BB}"/>
          </c:extLst>
        </c:dLbl>
      </c:pivotFmt>
      <c:pivotFmt>
        <c:idx val="167"/>
        <c:marker>
          <c:symbol val="none"/>
        </c:marker>
        <c:dLbl>
          <c:idx val="0"/>
          <c:delete val="1"/>
          <c:extLst>
            <c:ext xmlns:c15="http://schemas.microsoft.com/office/drawing/2012/chart" uri="{CE6537A1-D6FC-4f65-9D91-7224C49458BB}"/>
          </c:extLst>
        </c:dLbl>
      </c:pivotFmt>
      <c:pivotFmt>
        <c:idx val="168"/>
        <c:marker>
          <c:symbol val="none"/>
        </c:marker>
        <c:dLbl>
          <c:idx val="0"/>
          <c:delete val="1"/>
          <c:extLst>
            <c:ext xmlns:c15="http://schemas.microsoft.com/office/drawing/2012/chart" uri="{CE6537A1-D6FC-4f65-9D91-7224C49458BB}"/>
          </c:extLst>
        </c:dLbl>
      </c:pivotFmt>
      <c:pivotFmt>
        <c:idx val="169"/>
        <c:marker>
          <c:symbol val="none"/>
        </c:marker>
        <c:dLbl>
          <c:idx val="0"/>
          <c:delete val="1"/>
          <c:extLst>
            <c:ext xmlns:c15="http://schemas.microsoft.com/office/drawing/2012/chart" uri="{CE6537A1-D6FC-4f65-9D91-7224C49458BB}"/>
          </c:extLst>
        </c:dLbl>
      </c:pivotFmt>
      <c:pivotFmt>
        <c:idx val="170"/>
        <c:marker>
          <c:symbol val="none"/>
        </c:marker>
        <c:dLbl>
          <c:idx val="0"/>
          <c:delete val="1"/>
          <c:extLst>
            <c:ext xmlns:c15="http://schemas.microsoft.com/office/drawing/2012/chart" uri="{CE6537A1-D6FC-4f65-9D91-7224C49458BB}"/>
          </c:extLst>
        </c:dLbl>
      </c:pivotFmt>
      <c:pivotFmt>
        <c:idx val="171"/>
        <c:marker>
          <c:symbol val="none"/>
        </c:marker>
        <c:dLbl>
          <c:idx val="0"/>
          <c:delete val="1"/>
          <c:extLst>
            <c:ext xmlns:c15="http://schemas.microsoft.com/office/drawing/2012/chart" uri="{CE6537A1-D6FC-4f65-9D91-7224C49458BB}"/>
          </c:extLst>
        </c:dLbl>
      </c:pivotFmt>
      <c:pivotFmt>
        <c:idx val="172"/>
        <c:marker>
          <c:symbol val="none"/>
        </c:marker>
        <c:dLbl>
          <c:idx val="0"/>
          <c:delete val="1"/>
          <c:extLst>
            <c:ext xmlns:c15="http://schemas.microsoft.com/office/drawing/2012/chart" uri="{CE6537A1-D6FC-4f65-9D91-7224C49458BB}"/>
          </c:extLst>
        </c:dLbl>
      </c:pivotFmt>
      <c:pivotFmt>
        <c:idx val="173"/>
        <c:marker>
          <c:symbol val="none"/>
        </c:marker>
        <c:dLbl>
          <c:idx val="0"/>
          <c:delete val="1"/>
          <c:extLst>
            <c:ext xmlns:c15="http://schemas.microsoft.com/office/drawing/2012/chart" uri="{CE6537A1-D6FC-4f65-9D91-7224C49458BB}"/>
          </c:extLst>
        </c:dLbl>
      </c:pivotFmt>
      <c:pivotFmt>
        <c:idx val="174"/>
        <c:marker>
          <c:symbol val="none"/>
        </c:marker>
        <c:dLbl>
          <c:idx val="0"/>
          <c:delete val="1"/>
          <c:extLst>
            <c:ext xmlns:c15="http://schemas.microsoft.com/office/drawing/2012/chart" uri="{CE6537A1-D6FC-4f65-9D91-7224C49458BB}"/>
          </c:extLst>
        </c:dLbl>
      </c:pivotFmt>
      <c:pivotFmt>
        <c:idx val="175"/>
        <c:marker>
          <c:symbol val="none"/>
        </c:marker>
        <c:dLbl>
          <c:idx val="0"/>
          <c:delete val="1"/>
          <c:extLst>
            <c:ext xmlns:c15="http://schemas.microsoft.com/office/drawing/2012/chart" uri="{CE6537A1-D6FC-4f65-9D91-7224C49458BB}"/>
          </c:extLst>
        </c:dLbl>
      </c:pivotFmt>
      <c:pivotFmt>
        <c:idx val="176"/>
        <c:marker>
          <c:symbol val="none"/>
        </c:marker>
        <c:dLbl>
          <c:idx val="0"/>
          <c:delete val="1"/>
          <c:extLst>
            <c:ext xmlns:c15="http://schemas.microsoft.com/office/drawing/2012/chart" uri="{CE6537A1-D6FC-4f65-9D91-7224C49458BB}"/>
          </c:extLst>
        </c:dLbl>
      </c:pivotFmt>
      <c:pivotFmt>
        <c:idx val="177"/>
        <c:marker>
          <c:symbol val="none"/>
        </c:marker>
        <c:dLbl>
          <c:idx val="0"/>
          <c:delete val="1"/>
          <c:extLst>
            <c:ext xmlns:c15="http://schemas.microsoft.com/office/drawing/2012/chart" uri="{CE6537A1-D6FC-4f65-9D91-7224C49458BB}"/>
          </c:extLst>
        </c:dLbl>
      </c:pivotFmt>
      <c:pivotFmt>
        <c:idx val="178"/>
        <c:marker>
          <c:symbol val="none"/>
        </c:marker>
        <c:dLbl>
          <c:idx val="0"/>
          <c:delete val="1"/>
          <c:extLst>
            <c:ext xmlns:c15="http://schemas.microsoft.com/office/drawing/2012/chart" uri="{CE6537A1-D6FC-4f65-9D91-7224C49458BB}"/>
          </c:extLst>
        </c:dLbl>
      </c:pivotFmt>
      <c:pivotFmt>
        <c:idx val="179"/>
        <c:marker>
          <c:symbol val="none"/>
        </c:marker>
        <c:dLbl>
          <c:idx val="0"/>
          <c:delete val="1"/>
          <c:extLst>
            <c:ext xmlns:c15="http://schemas.microsoft.com/office/drawing/2012/chart" uri="{CE6537A1-D6FC-4f65-9D91-7224C49458BB}"/>
          </c:extLst>
        </c:dLbl>
      </c:pivotFmt>
      <c:pivotFmt>
        <c:idx val="180"/>
        <c:marker>
          <c:symbol val="none"/>
        </c:marker>
        <c:dLbl>
          <c:idx val="0"/>
          <c:delete val="1"/>
          <c:extLst>
            <c:ext xmlns:c15="http://schemas.microsoft.com/office/drawing/2012/chart" uri="{CE6537A1-D6FC-4f65-9D91-7224C49458BB}"/>
          </c:extLst>
        </c:dLbl>
      </c:pivotFmt>
      <c:pivotFmt>
        <c:idx val="181"/>
        <c:marker>
          <c:symbol val="none"/>
        </c:marker>
        <c:dLbl>
          <c:idx val="0"/>
          <c:delete val="1"/>
          <c:extLst>
            <c:ext xmlns:c15="http://schemas.microsoft.com/office/drawing/2012/chart" uri="{CE6537A1-D6FC-4f65-9D91-7224C49458BB}"/>
          </c:extLst>
        </c:dLbl>
      </c:pivotFmt>
      <c:pivotFmt>
        <c:idx val="182"/>
        <c:marker>
          <c:symbol val="none"/>
        </c:marker>
        <c:dLbl>
          <c:idx val="0"/>
          <c:delete val="1"/>
          <c:extLst>
            <c:ext xmlns:c15="http://schemas.microsoft.com/office/drawing/2012/chart" uri="{CE6537A1-D6FC-4f65-9D91-7224C49458BB}"/>
          </c:extLst>
        </c:dLbl>
      </c:pivotFmt>
      <c:pivotFmt>
        <c:idx val="183"/>
        <c:marker>
          <c:symbol val="none"/>
        </c:marker>
        <c:dLbl>
          <c:idx val="0"/>
          <c:delete val="1"/>
          <c:extLst>
            <c:ext xmlns:c15="http://schemas.microsoft.com/office/drawing/2012/chart" uri="{CE6537A1-D6FC-4f65-9D91-7224C49458BB}"/>
          </c:extLst>
        </c:dLbl>
      </c:pivotFmt>
      <c:pivotFmt>
        <c:idx val="184"/>
        <c:marker>
          <c:symbol val="none"/>
        </c:marker>
        <c:dLbl>
          <c:idx val="0"/>
          <c:delete val="1"/>
          <c:extLst>
            <c:ext xmlns:c15="http://schemas.microsoft.com/office/drawing/2012/chart" uri="{CE6537A1-D6FC-4f65-9D91-7224C49458BB}"/>
          </c:extLst>
        </c:dLbl>
      </c:pivotFmt>
      <c:pivotFmt>
        <c:idx val="185"/>
        <c:marker>
          <c:symbol val="none"/>
        </c:marker>
        <c:dLbl>
          <c:idx val="0"/>
          <c:delete val="1"/>
          <c:extLst>
            <c:ext xmlns:c15="http://schemas.microsoft.com/office/drawing/2012/chart" uri="{CE6537A1-D6FC-4f65-9D91-7224C49458BB}"/>
          </c:extLst>
        </c:dLbl>
      </c:pivotFmt>
      <c:pivotFmt>
        <c:idx val="186"/>
        <c:marker>
          <c:symbol val="none"/>
        </c:marker>
        <c:dLbl>
          <c:idx val="0"/>
          <c:delete val="1"/>
          <c:extLst>
            <c:ext xmlns:c15="http://schemas.microsoft.com/office/drawing/2012/chart" uri="{CE6537A1-D6FC-4f65-9D91-7224C49458BB}"/>
          </c:extLst>
        </c:dLbl>
      </c:pivotFmt>
      <c:pivotFmt>
        <c:idx val="187"/>
        <c:marker>
          <c:symbol val="none"/>
        </c:marker>
        <c:dLbl>
          <c:idx val="0"/>
          <c:delete val="1"/>
          <c:extLst>
            <c:ext xmlns:c15="http://schemas.microsoft.com/office/drawing/2012/chart" uri="{CE6537A1-D6FC-4f65-9D91-7224C49458BB}"/>
          </c:extLst>
        </c:dLbl>
      </c:pivotFmt>
      <c:pivotFmt>
        <c:idx val="188"/>
        <c:marker>
          <c:symbol val="none"/>
        </c:marker>
        <c:dLbl>
          <c:idx val="0"/>
          <c:delete val="1"/>
          <c:extLst>
            <c:ext xmlns:c15="http://schemas.microsoft.com/office/drawing/2012/chart" uri="{CE6537A1-D6FC-4f65-9D91-7224C49458BB}"/>
          </c:extLst>
        </c:dLbl>
      </c:pivotFmt>
      <c:pivotFmt>
        <c:idx val="189"/>
        <c:marker>
          <c:symbol val="none"/>
        </c:marker>
        <c:dLbl>
          <c:idx val="0"/>
          <c:delete val="1"/>
          <c:extLst>
            <c:ext xmlns:c15="http://schemas.microsoft.com/office/drawing/2012/chart" uri="{CE6537A1-D6FC-4f65-9D91-7224C49458BB}"/>
          </c:extLst>
        </c:dLbl>
      </c:pivotFmt>
      <c:pivotFmt>
        <c:idx val="190"/>
        <c:marker>
          <c:symbol val="none"/>
        </c:marker>
        <c:dLbl>
          <c:idx val="0"/>
          <c:delete val="1"/>
          <c:extLst>
            <c:ext xmlns:c15="http://schemas.microsoft.com/office/drawing/2012/chart" uri="{CE6537A1-D6FC-4f65-9D91-7224C49458BB}"/>
          </c:extLst>
        </c:dLbl>
      </c:pivotFmt>
      <c:pivotFmt>
        <c:idx val="191"/>
        <c:marker>
          <c:symbol val="none"/>
        </c:marker>
        <c:dLbl>
          <c:idx val="0"/>
          <c:delete val="1"/>
          <c:extLst>
            <c:ext xmlns:c15="http://schemas.microsoft.com/office/drawing/2012/chart" uri="{CE6537A1-D6FC-4f65-9D91-7224C49458BB}"/>
          </c:extLst>
        </c:dLbl>
      </c:pivotFmt>
      <c:pivotFmt>
        <c:idx val="192"/>
        <c:marker>
          <c:symbol val="none"/>
        </c:marker>
        <c:dLbl>
          <c:idx val="0"/>
          <c:delete val="1"/>
          <c:extLst>
            <c:ext xmlns:c15="http://schemas.microsoft.com/office/drawing/2012/chart" uri="{CE6537A1-D6FC-4f65-9D91-7224C49458BB}"/>
          </c:extLst>
        </c:dLbl>
      </c:pivotFmt>
      <c:pivotFmt>
        <c:idx val="193"/>
        <c:marker>
          <c:symbol val="none"/>
        </c:marker>
        <c:dLbl>
          <c:idx val="0"/>
          <c:delete val="1"/>
          <c:extLst>
            <c:ext xmlns:c15="http://schemas.microsoft.com/office/drawing/2012/chart" uri="{CE6537A1-D6FC-4f65-9D91-7224C49458BB}"/>
          </c:extLst>
        </c:dLbl>
      </c:pivotFmt>
      <c:pivotFmt>
        <c:idx val="194"/>
        <c:marker>
          <c:symbol val="none"/>
        </c:marker>
        <c:dLbl>
          <c:idx val="0"/>
          <c:delete val="1"/>
          <c:extLst>
            <c:ext xmlns:c15="http://schemas.microsoft.com/office/drawing/2012/chart" uri="{CE6537A1-D6FC-4f65-9D91-7224C49458BB}"/>
          </c:extLst>
        </c:dLbl>
      </c:pivotFmt>
      <c:pivotFmt>
        <c:idx val="195"/>
        <c:marker>
          <c:symbol val="none"/>
        </c:marker>
        <c:dLbl>
          <c:idx val="0"/>
          <c:delete val="1"/>
          <c:extLst>
            <c:ext xmlns:c15="http://schemas.microsoft.com/office/drawing/2012/chart" uri="{CE6537A1-D6FC-4f65-9D91-7224C49458BB}"/>
          </c:extLst>
        </c:dLbl>
      </c:pivotFmt>
      <c:pivotFmt>
        <c:idx val="196"/>
        <c:marker>
          <c:symbol val="none"/>
        </c:marker>
        <c:dLbl>
          <c:idx val="0"/>
          <c:delete val="1"/>
          <c:extLst>
            <c:ext xmlns:c15="http://schemas.microsoft.com/office/drawing/2012/chart" uri="{CE6537A1-D6FC-4f65-9D91-7224C49458BB}"/>
          </c:extLst>
        </c:dLbl>
      </c:pivotFmt>
      <c:pivotFmt>
        <c:idx val="197"/>
        <c:marker>
          <c:symbol val="none"/>
        </c:marker>
        <c:dLbl>
          <c:idx val="0"/>
          <c:delete val="1"/>
          <c:extLst>
            <c:ext xmlns:c15="http://schemas.microsoft.com/office/drawing/2012/chart" uri="{CE6537A1-D6FC-4f65-9D91-7224C49458BB}"/>
          </c:extLst>
        </c:dLbl>
      </c:pivotFmt>
      <c:pivotFmt>
        <c:idx val="198"/>
        <c:spPr>
          <a:solidFill>
            <a:schemeClr val="accent6"/>
          </a:solidFill>
        </c:spPr>
        <c:marker>
          <c:symbol val="none"/>
        </c:marker>
        <c:dLbl>
          <c:idx val="0"/>
          <c:delete val="1"/>
          <c:extLst>
            <c:ext xmlns:c15="http://schemas.microsoft.com/office/drawing/2012/chart" uri="{CE6537A1-D6FC-4f65-9D91-7224C49458BB}"/>
          </c:extLst>
        </c:dLbl>
      </c:pivotFmt>
      <c:pivotFmt>
        <c:idx val="199"/>
        <c:marker>
          <c:symbol val="none"/>
        </c:marker>
        <c:dLbl>
          <c:idx val="0"/>
          <c:delete val="1"/>
          <c:extLst>
            <c:ext xmlns:c15="http://schemas.microsoft.com/office/drawing/2012/chart" uri="{CE6537A1-D6FC-4f65-9D91-7224C49458BB}"/>
          </c:extLst>
        </c:dLbl>
      </c:pivotFmt>
      <c:pivotFmt>
        <c:idx val="200"/>
        <c:marker>
          <c:symbol val="none"/>
        </c:marker>
        <c:dLbl>
          <c:idx val="0"/>
          <c:delete val="1"/>
          <c:extLst>
            <c:ext xmlns:c15="http://schemas.microsoft.com/office/drawing/2012/chart" uri="{CE6537A1-D6FC-4f65-9D91-7224C49458BB}"/>
          </c:extLst>
        </c:dLbl>
      </c:pivotFmt>
      <c:pivotFmt>
        <c:idx val="201"/>
        <c:spPr>
          <a:solidFill>
            <a:schemeClr val="accent6"/>
          </a:solidFill>
        </c:spPr>
        <c:marker>
          <c:symbol val="none"/>
        </c:marker>
        <c:dLbl>
          <c:idx val="0"/>
          <c:delete val="1"/>
          <c:extLst>
            <c:ext xmlns:c15="http://schemas.microsoft.com/office/drawing/2012/chart" uri="{CE6537A1-D6FC-4f65-9D91-7224C49458BB}"/>
          </c:extLst>
        </c:dLbl>
      </c:pivotFmt>
      <c:pivotFmt>
        <c:idx val="202"/>
        <c:marker>
          <c:symbol val="none"/>
        </c:marker>
        <c:dLbl>
          <c:idx val="0"/>
          <c:delete val="1"/>
          <c:extLst>
            <c:ext xmlns:c15="http://schemas.microsoft.com/office/drawing/2012/chart" uri="{CE6537A1-D6FC-4f65-9D91-7224C49458BB}"/>
          </c:extLst>
        </c:dLbl>
      </c:pivotFmt>
      <c:pivotFmt>
        <c:idx val="203"/>
        <c:marker>
          <c:symbol val="none"/>
        </c:marker>
        <c:dLbl>
          <c:idx val="0"/>
          <c:delete val="1"/>
          <c:extLst>
            <c:ext xmlns:c15="http://schemas.microsoft.com/office/drawing/2012/chart" uri="{CE6537A1-D6FC-4f65-9D91-7224C49458BB}"/>
          </c:extLst>
        </c:dLbl>
      </c:pivotFmt>
      <c:pivotFmt>
        <c:idx val="204"/>
        <c:spPr>
          <a:solidFill>
            <a:schemeClr val="accent6"/>
          </a:solidFill>
        </c:spPr>
        <c:marker>
          <c:symbol val="none"/>
        </c:marker>
        <c:dLbl>
          <c:idx val="0"/>
          <c:delete val="1"/>
          <c:extLst>
            <c:ext xmlns:c15="http://schemas.microsoft.com/office/drawing/2012/chart" uri="{CE6537A1-D6FC-4f65-9D91-7224C49458BB}"/>
          </c:extLst>
        </c:dLbl>
      </c:pivotFmt>
    </c:pivotFmts>
    <c:plotArea>
      <c:layout>
        <c:manualLayout>
          <c:layoutTarget val="inner"/>
          <c:xMode val="edge"/>
          <c:yMode val="edge"/>
          <c:x val="0.11504004198316925"/>
          <c:y val="0.1311337163517835"/>
          <c:w val="0.78777399962771966"/>
          <c:h val="0.69685090269118322"/>
        </c:manualLayout>
      </c:layout>
      <c:barChart>
        <c:barDir val="col"/>
        <c:grouping val="clustered"/>
        <c:varyColors val="0"/>
        <c:ser>
          <c:idx val="0"/>
          <c:order val="0"/>
          <c:tx>
            <c:strRef>
              <c:f>'Analysis 2 ESMO'!$C$99:$C$100</c:f>
              <c:strCache>
                <c:ptCount val="1"/>
                <c:pt idx="0">
                  <c:v>1.2 mg</c:v>
                </c:pt>
              </c:strCache>
            </c:strRef>
          </c:tx>
          <c:spPr>
            <a:solidFill>
              <a:srgbClr val="015873"/>
            </a:solidFill>
          </c:spPr>
          <c:invertIfNegative val="0"/>
          <c:cat>
            <c:strRef>
              <c:f>'Analysis 2 ESMO'!$B$101:$B$122</c:f>
              <c:strCache>
                <c:ptCount val="21"/>
                <c:pt idx="0">
                  <c:v>17</c:v>
                </c:pt>
                <c:pt idx="1">
                  <c:v>13</c:v>
                </c:pt>
                <c:pt idx="2">
                  <c:v>10</c:v>
                </c:pt>
                <c:pt idx="3">
                  <c:v>12</c:v>
                </c:pt>
                <c:pt idx="4">
                  <c:v>9</c:v>
                </c:pt>
                <c:pt idx="5">
                  <c:v>24</c:v>
                </c:pt>
                <c:pt idx="6">
                  <c:v>6</c:v>
                </c:pt>
                <c:pt idx="7">
                  <c:v>15</c:v>
                </c:pt>
                <c:pt idx="8">
                  <c:v>23</c:v>
                </c:pt>
                <c:pt idx="9">
                  <c:v>11</c:v>
                </c:pt>
                <c:pt idx="10">
                  <c:v>20</c:v>
                </c:pt>
                <c:pt idx="11">
                  <c:v>5</c:v>
                </c:pt>
                <c:pt idx="12">
                  <c:v>19</c:v>
                </c:pt>
                <c:pt idx="13">
                  <c:v>3</c:v>
                </c:pt>
                <c:pt idx="14">
                  <c:v>4</c:v>
                </c:pt>
                <c:pt idx="15">
                  <c:v>1</c:v>
                </c:pt>
                <c:pt idx="16">
                  <c:v>16</c:v>
                </c:pt>
                <c:pt idx="17">
                  <c:v>27</c:v>
                </c:pt>
                <c:pt idx="18">
                  <c:v>14</c:v>
                </c:pt>
                <c:pt idx="19">
                  <c:v>2</c:v>
                </c:pt>
                <c:pt idx="20">
                  <c:v>8</c:v>
                </c:pt>
              </c:strCache>
            </c:strRef>
          </c:cat>
          <c:val>
            <c:numRef>
              <c:f>'Analysis 2 ESMO'!$C$101:$C$122</c:f>
              <c:numCache>
                <c:formatCode>0.0</c:formatCode>
                <c:ptCount val="21"/>
                <c:pt idx="1">
                  <c:v>31.46</c:v>
                </c:pt>
                <c:pt idx="5">
                  <c:v>-31.52</c:v>
                </c:pt>
                <c:pt idx="9">
                  <c:v>-54.02</c:v>
                </c:pt>
                <c:pt idx="13">
                  <c:v>-62.87</c:v>
                </c:pt>
                <c:pt idx="16">
                  <c:v>-72.319999999999993</c:v>
                </c:pt>
                <c:pt idx="20">
                  <c:v>-81.900000000000006</c:v>
                </c:pt>
              </c:numCache>
            </c:numRef>
          </c:val>
          <c:extLst>
            <c:ext xmlns:c16="http://schemas.microsoft.com/office/drawing/2014/chart" uri="{C3380CC4-5D6E-409C-BE32-E72D297353CC}">
              <c16:uniqueId val="{00000000-47EF-46B9-8063-4003404D5BB7}"/>
            </c:ext>
          </c:extLst>
        </c:ser>
        <c:ser>
          <c:idx val="1"/>
          <c:order val="1"/>
          <c:tx>
            <c:strRef>
              <c:f>'Analysis 2 ESMO'!$D$99:$D$100</c:f>
              <c:strCache>
                <c:ptCount val="1"/>
                <c:pt idx="0">
                  <c:v>4 mg</c:v>
                </c:pt>
              </c:strCache>
            </c:strRef>
          </c:tx>
          <c:spPr>
            <a:solidFill>
              <a:srgbClr val="4DA1BB"/>
            </a:solidFill>
          </c:spPr>
          <c:invertIfNegative val="0"/>
          <c:cat>
            <c:strRef>
              <c:f>'Analysis 2 ESMO'!$B$101:$B$122</c:f>
              <c:strCache>
                <c:ptCount val="21"/>
                <c:pt idx="0">
                  <c:v>17</c:v>
                </c:pt>
                <c:pt idx="1">
                  <c:v>13</c:v>
                </c:pt>
                <c:pt idx="2">
                  <c:v>10</c:v>
                </c:pt>
                <c:pt idx="3">
                  <c:v>12</c:v>
                </c:pt>
                <c:pt idx="4">
                  <c:v>9</c:v>
                </c:pt>
                <c:pt idx="5">
                  <c:v>24</c:v>
                </c:pt>
                <c:pt idx="6">
                  <c:v>6</c:v>
                </c:pt>
                <c:pt idx="7">
                  <c:v>15</c:v>
                </c:pt>
                <c:pt idx="8">
                  <c:v>23</c:v>
                </c:pt>
                <c:pt idx="9">
                  <c:v>11</c:v>
                </c:pt>
                <c:pt idx="10">
                  <c:v>20</c:v>
                </c:pt>
                <c:pt idx="11">
                  <c:v>5</c:v>
                </c:pt>
                <c:pt idx="12">
                  <c:v>19</c:v>
                </c:pt>
                <c:pt idx="13">
                  <c:v>3</c:v>
                </c:pt>
                <c:pt idx="14">
                  <c:v>4</c:v>
                </c:pt>
                <c:pt idx="15">
                  <c:v>1</c:v>
                </c:pt>
                <c:pt idx="16">
                  <c:v>16</c:v>
                </c:pt>
                <c:pt idx="17">
                  <c:v>27</c:v>
                </c:pt>
                <c:pt idx="18">
                  <c:v>14</c:v>
                </c:pt>
                <c:pt idx="19">
                  <c:v>2</c:v>
                </c:pt>
                <c:pt idx="20">
                  <c:v>8</c:v>
                </c:pt>
              </c:strCache>
            </c:strRef>
          </c:cat>
          <c:val>
            <c:numRef>
              <c:f>'Analysis 2 ESMO'!$D$101:$D$122</c:f>
              <c:numCache>
                <c:formatCode>General</c:formatCode>
                <c:ptCount val="21"/>
                <c:pt idx="0" formatCode="0.0">
                  <c:v>101.2</c:v>
                </c:pt>
                <c:pt idx="2" formatCode="0.0">
                  <c:v>-5.75</c:v>
                </c:pt>
                <c:pt idx="3" formatCode="0.0">
                  <c:v>-8.6199999999999992</c:v>
                </c:pt>
                <c:pt idx="6" formatCode="0.0">
                  <c:v>-37.93</c:v>
                </c:pt>
                <c:pt idx="7" formatCode="0.0">
                  <c:v>-39.67</c:v>
                </c:pt>
                <c:pt idx="10" formatCode="0.0">
                  <c:v>-55.04</c:v>
                </c:pt>
                <c:pt idx="12" formatCode="0.0">
                  <c:v>-61.56</c:v>
                </c:pt>
                <c:pt idx="17" formatCode="0.0">
                  <c:v>-74.89</c:v>
                </c:pt>
                <c:pt idx="19" formatCode="0.0">
                  <c:v>-81.22</c:v>
                </c:pt>
              </c:numCache>
            </c:numRef>
          </c:val>
          <c:extLst>
            <c:ext xmlns:c16="http://schemas.microsoft.com/office/drawing/2014/chart" uri="{C3380CC4-5D6E-409C-BE32-E72D297353CC}">
              <c16:uniqueId val="{00000001-47EF-46B9-8063-4003404D5BB7}"/>
            </c:ext>
          </c:extLst>
        </c:ser>
        <c:ser>
          <c:idx val="2"/>
          <c:order val="2"/>
          <c:tx>
            <c:strRef>
              <c:f>'Analysis 2 ESMO'!$E$99:$E$100</c:f>
              <c:strCache>
                <c:ptCount val="1"/>
                <c:pt idx="0">
                  <c:v>2 mg</c:v>
                </c:pt>
              </c:strCache>
            </c:strRef>
          </c:tx>
          <c:spPr>
            <a:solidFill>
              <a:srgbClr val="00823B"/>
            </a:solidFill>
          </c:spPr>
          <c:invertIfNegative val="0"/>
          <c:cat>
            <c:strRef>
              <c:f>'Analysis 2 ESMO'!$B$101:$B$122</c:f>
              <c:strCache>
                <c:ptCount val="21"/>
                <c:pt idx="0">
                  <c:v>17</c:v>
                </c:pt>
                <c:pt idx="1">
                  <c:v>13</c:v>
                </c:pt>
                <c:pt idx="2">
                  <c:v>10</c:v>
                </c:pt>
                <c:pt idx="3">
                  <c:v>12</c:v>
                </c:pt>
                <c:pt idx="4">
                  <c:v>9</c:v>
                </c:pt>
                <c:pt idx="5">
                  <c:v>24</c:v>
                </c:pt>
                <c:pt idx="6">
                  <c:v>6</c:v>
                </c:pt>
                <c:pt idx="7">
                  <c:v>15</c:v>
                </c:pt>
                <c:pt idx="8">
                  <c:v>23</c:v>
                </c:pt>
                <c:pt idx="9">
                  <c:v>11</c:v>
                </c:pt>
                <c:pt idx="10">
                  <c:v>20</c:v>
                </c:pt>
                <c:pt idx="11">
                  <c:v>5</c:v>
                </c:pt>
                <c:pt idx="12">
                  <c:v>19</c:v>
                </c:pt>
                <c:pt idx="13">
                  <c:v>3</c:v>
                </c:pt>
                <c:pt idx="14">
                  <c:v>4</c:v>
                </c:pt>
                <c:pt idx="15">
                  <c:v>1</c:v>
                </c:pt>
                <c:pt idx="16">
                  <c:v>16</c:v>
                </c:pt>
                <c:pt idx="17">
                  <c:v>27</c:v>
                </c:pt>
                <c:pt idx="18">
                  <c:v>14</c:v>
                </c:pt>
                <c:pt idx="19">
                  <c:v>2</c:v>
                </c:pt>
                <c:pt idx="20">
                  <c:v>8</c:v>
                </c:pt>
              </c:strCache>
            </c:strRef>
          </c:cat>
          <c:val>
            <c:numRef>
              <c:f>'Analysis 2 ESMO'!$E$101:$E$122</c:f>
              <c:numCache>
                <c:formatCode>General</c:formatCode>
                <c:ptCount val="21"/>
                <c:pt idx="4" formatCode="0.0">
                  <c:v>-28.21</c:v>
                </c:pt>
                <c:pt idx="8" formatCode="0.0">
                  <c:v>-52.8</c:v>
                </c:pt>
                <c:pt idx="11" formatCode="0.0">
                  <c:v>-55.21</c:v>
                </c:pt>
                <c:pt idx="14" formatCode="0.0">
                  <c:v>-67.959999999999994</c:v>
                </c:pt>
                <c:pt idx="15" formatCode="0.0">
                  <c:v>-70.22</c:v>
                </c:pt>
                <c:pt idx="18" formatCode="0.0">
                  <c:v>-76.900000000000006</c:v>
                </c:pt>
              </c:numCache>
            </c:numRef>
          </c:val>
          <c:extLst>
            <c:ext xmlns:c16="http://schemas.microsoft.com/office/drawing/2014/chart" uri="{C3380CC4-5D6E-409C-BE32-E72D297353CC}">
              <c16:uniqueId val="{00000002-47EF-46B9-8063-4003404D5BB7}"/>
            </c:ext>
          </c:extLst>
        </c:ser>
        <c:dLbls>
          <c:showLegendKey val="0"/>
          <c:showVal val="0"/>
          <c:showCatName val="0"/>
          <c:showSerName val="0"/>
          <c:showPercent val="0"/>
          <c:showBubbleSize val="0"/>
        </c:dLbls>
        <c:gapWidth val="63"/>
        <c:overlap val="100"/>
        <c:axId val="1923236528"/>
        <c:axId val="1923230288"/>
      </c:barChart>
      <c:catAx>
        <c:axId val="1923236528"/>
        <c:scaling>
          <c:orientation val="minMax"/>
        </c:scaling>
        <c:delete val="1"/>
        <c:axPos val="b"/>
        <c:title>
          <c:tx>
            <c:rich>
              <a:bodyPr/>
              <a:lstStyle/>
              <a:p>
                <a:pPr>
                  <a:defRPr sz="1400" b="1">
                    <a:solidFill>
                      <a:schemeClr val="tx1"/>
                    </a:solidFill>
                  </a:defRPr>
                </a:pPr>
                <a:r>
                  <a:rPr lang="en-US" sz="1400" b="1" dirty="0">
                    <a:solidFill>
                      <a:schemeClr val="tx1"/>
                    </a:solidFill>
                  </a:rPr>
                  <a:t>Patients (n = 21)</a:t>
                </a:r>
              </a:p>
            </c:rich>
          </c:tx>
          <c:layout>
            <c:manualLayout>
              <c:xMode val="edge"/>
              <c:yMode val="edge"/>
              <c:x val="0.43633729823414774"/>
              <c:y val="0.90743682490439492"/>
            </c:manualLayout>
          </c:layout>
          <c:overlay val="0"/>
        </c:title>
        <c:numFmt formatCode="General" sourceLinked="1"/>
        <c:majorTickMark val="none"/>
        <c:minorTickMark val="none"/>
        <c:tickLblPos val="low"/>
        <c:crossAx val="1923230288"/>
        <c:crosses val="autoZero"/>
        <c:auto val="1"/>
        <c:lblAlgn val="ctr"/>
        <c:lblOffset val="100"/>
        <c:noMultiLvlLbl val="0"/>
      </c:catAx>
      <c:valAx>
        <c:axId val="1923230288"/>
        <c:scaling>
          <c:orientation val="minMax"/>
          <c:max val="100"/>
          <c:min val="-80"/>
        </c:scaling>
        <c:delete val="0"/>
        <c:axPos val="l"/>
        <c:title>
          <c:tx>
            <c:rich>
              <a:bodyPr/>
              <a:lstStyle/>
              <a:p>
                <a:pPr>
                  <a:defRPr sz="1400" b="1">
                    <a:solidFill>
                      <a:schemeClr val="tx1"/>
                    </a:solidFill>
                  </a:defRPr>
                </a:pPr>
                <a:r>
                  <a:rPr lang="en-US" sz="1400" b="1" dirty="0">
                    <a:solidFill>
                      <a:schemeClr val="tx1"/>
                    </a:solidFill>
                  </a:rPr>
                  <a:t>% Change From Baseline</a:t>
                </a:r>
              </a:p>
            </c:rich>
          </c:tx>
          <c:overlay val="0"/>
        </c:title>
        <c:numFmt formatCode="0" sourceLinked="0"/>
        <c:majorTickMark val="out"/>
        <c:minorTickMark val="none"/>
        <c:tickLblPos val="nextTo"/>
        <c:spPr>
          <a:noFill/>
          <a:ln w="28575">
            <a:solidFill>
              <a:srgbClr val="000000"/>
            </a:solidFill>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1923236528"/>
        <c:crosses val="autoZero"/>
        <c:crossBetween val="between"/>
        <c:majorUnit val="20"/>
      </c:valAx>
    </c:plotArea>
    <c:plotVisOnly val="1"/>
    <c:dispBlanksAs val="gap"/>
    <c:showDLblsOverMax val="0"/>
    <c:extLst/>
  </c:chart>
  <c:txPr>
    <a:bodyPr/>
    <a:lstStyle/>
    <a:p>
      <a:pPr>
        <a:defRPr/>
      </a:pPr>
      <a:endParaRPr lang="en-US"/>
    </a:p>
  </c:txPr>
  <c:externalData r:id="rId2">
    <c:autoUpdate val="0"/>
  </c:externalData>
  <c:extLst>
    <c:ext xmlns:c14="http://schemas.microsoft.com/office/drawing/2007/8/2/chart" uri="{781A3756-C4B2-4CAC-9D66-4F8BD8637D16}">
      <c14:pivotOptions>
        <c14:dropZoneFilter val="1"/>
        <c14:dropZoneCategories val="1"/>
        <c14:dropZonesVisible val="1"/>
      </c14:pivotOptions>
    </c:ext>
    <c:ext xmlns:c16="http://schemas.microsoft.com/office/drawing/2014/chart" uri="{E28EC0CA-F0BB-4C9C-879D-F8772B89E7AC}">
      <c16:pivotOptions16>
        <c16:showExpandCollapseFieldButtons val="1"/>
      </c16:pivotOptions16>
    </c:ext>
  </c:extLst>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0C9F0F2-B318-4FDA-B2D6-0CE5D8945FE9}" type="datetimeFigureOut">
              <a:rPr lang="en-US" smtClean="0"/>
              <a:t>2/24/2023</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00961D1-E021-4AAF-8E01-01510CD39024}" type="slidenum">
              <a:rPr lang="en-US" smtClean="0"/>
              <a:t>‹#›</a:t>
            </a:fld>
            <a:endParaRPr lang="en-US" dirty="0"/>
          </a:p>
        </p:txBody>
      </p:sp>
    </p:spTree>
    <p:extLst>
      <p:ext uri="{BB962C8B-B14F-4D97-AF65-F5344CB8AC3E}">
        <p14:creationId xmlns:p14="http://schemas.microsoft.com/office/powerpoint/2010/main" val="60649570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304D053-9872-4D98-96BD-F2F8F73C76C5}" type="datetimeFigureOut">
              <a:rPr lang="en-US" smtClean="0"/>
              <a:t>2/24/2023</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C0E10D1-F0EC-429A-989D-9512CFB65549}" type="slidenum">
              <a:rPr lang="en-US" smtClean="0"/>
              <a:t>‹#›</a:t>
            </a:fld>
            <a:endParaRPr lang="en-US" dirty="0"/>
          </a:p>
        </p:txBody>
      </p:sp>
    </p:spTree>
    <p:extLst>
      <p:ext uri="{BB962C8B-B14F-4D97-AF65-F5344CB8AC3E}">
        <p14:creationId xmlns:p14="http://schemas.microsoft.com/office/powerpoint/2010/main" val="4062715547"/>
      </p:ext>
    </p:extLst>
  </p:cSld>
  <p:clrMap bg1="lt1" tx1="dk1" bg2="lt2" tx2="dk2" accent1="accent1" accent2="accent2" accent3="accent3" accent4="accent4" accent5="accent5" accent6="accent6" hlink="hlink" folHlink="folHlink"/>
  <p:hf hdr="0" ftr="0" dt="0"/>
  <p:notesStyle>
    <a:lvl1pPr marL="0" algn="l" defTabSz="914286" rtl="0" eaLnBrk="1" latinLnBrk="0" hangingPunct="1">
      <a:defRPr sz="1200" kern="1200">
        <a:solidFill>
          <a:schemeClr val="tx1"/>
        </a:solidFill>
        <a:latin typeface="+mn-lt"/>
        <a:ea typeface="+mn-ea"/>
        <a:cs typeface="+mn-cs"/>
      </a:defRPr>
    </a:lvl1pPr>
    <a:lvl2pPr marL="457143" algn="l" defTabSz="914286" rtl="0" eaLnBrk="1" latinLnBrk="0" hangingPunct="1">
      <a:defRPr sz="1200" kern="1200">
        <a:solidFill>
          <a:schemeClr val="tx1"/>
        </a:solidFill>
        <a:latin typeface="+mn-lt"/>
        <a:ea typeface="+mn-ea"/>
        <a:cs typeface="+mn-cs"/>
      </a:defRPr>
    </a:lvl2pPr>
    <a:lvl3pPr marL="914286" algn="l" defTabSz="914286" rtl="0" eaLnBrk="1" latinLnBrk="0" hangingPunct="1">
      <a:defRPr sz="1200" kern="1200">
        <a:solidFill>
          <a:schemeClr val="tx1"/>
        </a:solidFill>
        <a:latin typeface="+mn-lt"/>
        <a:ea typeface="+mn-ea"/>
        <a:cs typeface="+mn-cs"/>
      </a:defRPr>
    </a:lvl3pPr>
    <a:lvl4pPr marL="1371430" algn="l" defTabSz="914286" rtl="0" eaLnBrk="1" latinLnBrk="0" hangingPunct="1">
      <a:defRPr sz="1200" kern="1200">
        <a:solidFill>
          <a:schemeClr val="tx1"/>
        </a:solidFill>
        <a:latin typeface="+mn-lt"/>
        <a:ea typeface="+mn-ea"/>
        <a:cs typeface="+mn-cs"/>
      </a:defRPr>
    </a:lvl4pPr>
    <a:lvl5pPr marL="1828573" algn="l" defTabSz="914286" rtl="0" eaLnBrk="1" latinLnBrk="0" hangingPunct="1">
      <a:defRPr sz="1200" kern="1200">
        <a:solidFill>
          <a:schemeClr val="tx1"/>
        </a:solidFill>
        <a:latin typeface="+mn-lt"/>
        <a:ea typeface="+mn-ea"/>
        <a:cs typeface="+mn-cs"/>
      </a:defRPr>
    </a:lvl5pPr>
    <a:lvl6pPr marL="2285718" algn="l" defTabSz="914286" rtl="0" eaLnBrk="1" latinLnBrk="0" hangingPunct="1">
      <a:defRPr sz="1200" kern="1200">
        <a:solidFill>
          <a:schemeClr val="tx1"/>
        </a:solidFill>
        <a:latin typeface="+mn-lt"/>
        <a:ea typeface="+mn-ea"/>
        <a:cs typeface="+mn-cs"/>
      </a:defRPr>
    </a:lvl6pPr>
    <a:lvl7pPr marL="2742858" algn="l" defTabSz="914286" rtl="0" eaLnBrk="1" latinLnBrk="0" hangingPunct="1">
      <a:defRPr sz="1200" kern="1200">
        <a:solidFill>
          <a:schemeClr val="tx1"/>
        </a:solidFill>
        <a:latin typeface="+mn-lt"/>
        <a:ea typeface="+mn-ea"/>
        <a:cs typeface="+mn-cs"/>
      </a:defRPr>
    </a:lvl7pPr>
    <a:lvl8pPr marL="3200000" algn="l" defTabSz="914286" rtl="0" eaLnBrk="1" latinLnBrk="0" hangingPunct="1">
      <a:defRPr sz="1200" kern="1200">
        <a:solidFill>
          <a:schemeClr val="tx1"/>
        </a:solidFill>
        <a:latin typeface="+mn-lt"/>
        <a:ea typeface="+mn-ea"/>
        <a:cs typeface="+mn-cs"/>
      </a:defRPr>
    </a:lvl8pPr>
    <a:lvl9pPr marL="3657143" algn="l" defTabSz="914286"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DT, desmoid tumor; FAP, familial adenomatous polyposis; GSI, gamma secretase inhibitor.</a:t>
            </a:r>
          </a:p>
        </p:txBody>
      </p:sp>
      <p:sp>
        <p:nvSpPr>
          <p:cNvPr id="4" name="Slide Number Placeholder 3"/>
          <p:cNvSpPr>
            <a:spLocks noGrp="1"/>
          </p:cNvSpPr>
          <p:nvPr>
            <p:ph type="sldNum" sz="quarter" idx="5"/>
          </p:nvPr>
        </p:nvSpPr>
        <p:spPr/>
        <p:txBody>
          <a:bodyPr/>
          <a:lstStyle/>
          <a:p>
            <a:fld id="{5C0E10D1-F0EC-429A-989D-9512CFB65549}" type="slidenum">
              <a:rPr lang="en-US" smtClean="0"/>
              <a:t>4</a:t>
            </a:fld>
            <a:endParaRPr lang="en-US" dirty="0"/>
          </a:p>
        </p:txBody>
      </p:sp>
    </p:spTree>
    <p:extLst>
      <p:ext uri="{BB962C8B-B14F-4D97-AF65-F5344CB8AC3E}">
        <p14:creationId xmlns:p14="http://schemas.microsoft.com/office/powerpoint/2010/main" val="22389954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732" rtl="0" eaLnBrk="1" fontAlgn="auto" latinLnBrk="0" hangingPunct="1">
              <a:lnSpc>
                <a:spcPct val="100000"/>
              </a:lnSpc>
              <a:spcBef>
                <a:spcPts val="0"/>
              </a:spcBef>
              <a:spcAft>
                <a:spcPts val="0"/>
              </a:spcAft>
              <a:buClrTx/>
              <a:buSzTx/>
              <a:buFontTx/>
              <a:buNone/>
              <a:tabLst/>
              <a:defRPr/>
            </a:pPr>
            <a:r>
              <a:rPr lang="en-US" i="1" dirty="0"/>
              <a:t>DT, desmoid tumor; QoL, quality of life.</a:t>
            </a:r>
          </a:p>
        </p:txBody>
      </p:sp>
      <p:sp>
        <p:nvSpPr>
          <p:cNvPr id="4" name="Slide Number Placeholder 3"/>
          <p:cNvSpPr>
            <a:spLocks noGrp="1"/>
          </p:cNvSpPr>
          <p:nvPr>
            <p:ph type="sldNum" sz="quarter" idx="5"/>
          </p:nvPr>
        </p:nvSpPr>
        <p:spPr/>
        <p:txBody>
          <a:bodyPr/>
          <a:lstStyle/>
          <a:p>
            <a:fld id="{5C0E10D1-F0EC-429A-989D-9512CFB65549}" type="slidenum">
              <a:rPr lang="en-US" smtClean="0"/>
              <a:t>5</a:t>
            </a:fld>
            <a:endParaRPr lang="en-US" dirty="0"/>
          </a:p>
        </p:txBody>
      </p:sp>
    </p:spTree>
    <p:extLst>
      <p:ext uri="{BB962C8B-B14F-4D97-AF65-F5344CB8AC3E}">
        <p14:creationId xmlns:p14="http://schemas.microsoft.com/office/powerpoint/2010/main" val="2248933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0E10D1-F0EC-429A-989D-9512CFB65549}" type="slidenum">
              <a:rPr lang="en-US" smtClean="0"/>
              <a:t>6</a:t>
            </a:fld>
            <a:endParaRPr lang="en-US" dirty="0"/>
          </a:p>
        </p:txBody>
      </p:sp>
    </p:spTree>
    <p:extLst>
      <p:ext uri="{BB962C8B-B14F-4D97-AF65-F5344CB8AC3E}">
        <p14:creationId xmlns:p14="http://schemas.microsoft.com/office/powerpoint/2010/main" val="21650411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NSAID, nonsteroidal anti-inflammatory drug; TKI, tyrosine kinase inhibitor.</a:t>
            </a:r>
          </a:p>
        </p:txBody>
      </p:sp>
      <p:sp>
        <p:nvSpPr>
          <p:cNvPr id="4" name="Slide Number Placeholder 3"/>
          <p:cNvSpPr>
            <a:spLocks noGrp="1"/>
          </p:cNvSpPr>
          <p:nvPr>
            <p:ph type="sldNum" sz="quarter" idx="5"/>
          </p:nvPr>
        </p:nvSpPr>
        <p:spPr/>
        <p:txBody>
          <a:bodyPr/>
          <a:lstStyle/>
          <a:p>
            <a:fld id="{5C0E10D1-F0EC-429A-989D-9512CFB65549}" type="slidenum">
              <a:rPr lang="en-US" smtClean="0"/>
              <a:t>7</a:t>
            </a:fld>
            <a:endParaRPr lang="en-US" dirty="0"/>
          </a:p>
        </p:txBody>
      </p:sp>
    </p:spTree>
    <p:extLst>
      <p:ext uri="{BB962C8B-B14F-4D97-AF65-F5344CB8AC3E}">
        <p14:creationId xmlns:p14="http://schemas.microsoft.com/office/powerpoint/2010/main" val="5246647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DT, desmoid tumor; MTX, methotrexate.</a:t>
            </a:r>
          </a:p>
        </p:txBody>
      </p:sp>
      <p:sp>
        <p:nvSpPr>
          <p:cNvPr id="4" name="Slide Number Placeholder 3"/>
          <p:cNvSpPr>
            <a:spLocks noGrp="1"/>
          </p:cNvSpPr>
          <p:nvPr>
            <p:ph type="sldNum" sz="quarter" idx="5"/>
          </p:nvPr>
        </p:nvSpPr>
        <p:spPr/>
        <p:txBody>
          <a:bodyPr/>
          <a:lstStyle/>
          <a:p>
            <a:fld id="{5C0E10D1-F0EC-429A-989D-9512CFB65549}" type="slidenum">
              <a:rPr lang="en-US" smtClean="0"/>
              <a:t>8</a:t>
            </a:fld>
            <a:endParaRPr lang="en-US" dirty="0"/>
          </a:p>
        </p:txBody>
      </p:sp>
    </p:spTree>
    <p:extLst>
      <p:ext uri="{BB962C8B-B14F-4D97-AF65-F5344CB8AC3E}">
        <p14:creationId xmlns:p14="http://schemas.microsoft.com/office/powerpoint/2010/main" val="37954674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86" rtl="0" eaLnBrk="1" fontAlgn="auto" latinLnBrk="0" hangingPunct="1">
              <a:lnSpc>
                <a:spcPct val="100000"/>
              </a:lnSpc>
              <a:spcBef>
                <a:spcPts val="0"/>
              </a:spcBef>
              <a:spcAft>
                <a:spcPts val="0"/>
              </a:spcAft>
              <a:buClrTx/>
              <a:buSzTx/>
              <a:buFontTx/>
              <a:buNone/>
              <a:tabLst/>
              <a:defRPr/>
            </a:pPr>
            <a:r>
              <a:rPr lang="en-IN" i="1" dirty="0">
                <a:latin typeface="Arial" panose="020B0604020202020204" pitchFamily="34" charset="0"/>
                <a:cs typeface="Arial" panose="020B0604020202020204" pitchFamily="34" charset="0"/>
              </a:rPr>
              <a:t>CR, complete response; NR, not reported; OR, objective response; PR, partial response; SD, stable disease; VAC, vincristine/dactinomycin/cyclophosphamide; VAIA, vincristine/doxorubicin/ifosfamide/dactinomycin.</a:t>
            </a:r>
          </a:p>
          <a:p>
            <a:endParaRPr lang="en-US" dirty="0"/>
          </a:p>
        </p:txBody>
      </p:sp>
      <p:sp>
        <p:nvSpPr>
          <p:cNvPr id="4" name="Slide Number Placeholder 3"/>
          <p:cNvSpPr>
            <a:spLocks noGrp="1"/>
          </p:cNvSpPr>
          <p:nvPr>
            <p:ph type="sldNum" sz="quarter" idx="5"/>
          </p:nvPr>
        </p:nvSpPr>
        <p:spPr/>
        <p:txBody>
          <a:bodyPr/>
          <a:lstStyle/>
          <a:p>
            <a:fld id="{5C0E10D1-F0EC-429A-989D-9512CFB65549}" type="slidenum">
              <a:rPr lang="en-US" smtClean="0"/>
              <a:t>9</a:t>
            </a:fld>
            <a:endParaRPr lang="en-US" dirty="0"/>
          </a:p>
        </p:txBody>
      </p:sp>
    </p:spTree>
    <p:extLst>
      <p:ext uri="{BB962C8B-B14F-4D97-AF65-F5344CB8AC3E}">
        <p14:creationId xmlns:p14="http://schemas.microsoft.com/office/powerpoint/2010/main" val="92067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NE, not evaluable; PFS, progression-free survival.</a:t>
            </a:r>
          </a:p>
        </p:txBody>
      </p:sp>
      <p:sp>
        <p:nvSpPr>
          <p:cNvPr id="4" name="Slide Number Placeholder 3"/>
          <p:cNvSpPr>
            <a:spLocks noGrp="1"/>
          </p:cNvSpPr>
          <p:nvPr>
            <p:ph type="sldNum" sz="quarter" idx="5"/>
          </p:nvPr>
        </p:nvSpPr>
        <p:spPr/>
        <p:txBody>
          <a:bodyPr/>
          <a:lstStyle/>
          <a:p>
            <a:fld id="{5C0E10D1-F0EC-429A-989D-9512CFB65549}" type="slidenum">
              <a:rPr lang="en-US" smtClean="0"/>
              <a:t>10</a:t>
            </a:fld>
            <a:endParaRPr lang="en-US" dirty="0"/>
          </a:p>
        </p:txBody>
      </p:sp>
    </p:spTree>
    <p:extLst>
      <p:ext uri="{BB962C8B-B14F-4D97-AF65-F5344CB8AC3E}">
        <p14:creationId xmlns:p14="http://schemas.microsoft.com/office/powerpoint/2010/main" val="36902514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MTX, methotrexate; OR, overall response; PD, progressive disease; PDT, progressive desmoid tumor; PFS, progression-free survival; PR, partial response; SD, stable disease.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FE3317-9C92-4AE0-BD46-81F94AA0E87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65250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i="1" dirty="0"/>
              <a:t>NE, not evaluated; ORR, overall response rate; PD, progressive disease; PFS, progression-free survival; RECIST, Response Evaluation Criteria in Solid Tumors; TKI, tyrosine kinase inhibitor.</a:t>
            </a:r>
          </a:p>
        </p:txBody>
      </p:sp>
      <p:sp>
        <p:nvSpPr>
          <p:cNvPr id="4" name="Slide Number Placeholder 3"/>
          <p:cNvSpPr>
            <a:spLocks noGrp="1"/>
          </p:cNvSpPr>
          <p:nvPr>
            <p:ph type="sldNum" sz="quarter" idx="5"/>
          </p:nvPr>
        </p:nvSpPr>
        <p:spPr/>
        <p:txBody>
          <a:bodyPr/>
          <a:lstStyle/>
          <a:p>
            <a:fld id="{5C0E10D1-F0EC-429A-989D-9512CFB65549}" type="slidenum">
              <a:rPr lang="en-US" smtClean="0"/>
              <a:t>12</a:t>
            </a:fld>
            <a:endParaRPr lang="en-US" dirty="0"/>
          </a:p>
        </p:txBody>
      </p:sp>
    </p:spTree>
    <p:extLst>
      <p:ext uri="{BB962C8B-B14F-4D97-AF65-F5344CB8AC3E}">
        <p14:creationId xmlns:p14="http://schemas.microsoft.com/office/powerpoint/2010/main" val="15013391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DT, desmoid tumor; GSI, gamma secretase inhibitor; TKI, tyrosine kinase inhibitor.</a:t>
            </a:r>
          </a:p>
        </p:txBody>
      </p:sp>
      <p:sp>
        <p:nvSpPr>
          <p:cNvPr id="4" name="Slide Number Placeholder 3"/>
          <p:cNvSpPr>
            <a:spLocks noGrp="1"/>
          </p:cNvSpPr>
          <p:nvPr>
            <p:ph type="sldNum" sz="quarter" idx="5"/>
          </p:nvPr>
        </p:nvSpPr>
        <p:spPr/>
        <p:txBody>
          <a:bodyPr/>
          <a:lstStyle/>
          <a:p>
            <a:pPr marL="0" marR="0" lvl="0" indent="0" algn="r" defTabSz="914286" rtl="0" eaLnBrk="1" fontAlgn="auto" latinLnBrk="0" hangingPunct="1">
              <a:lnSpc>
                <a:spcPct val="100000"/>
              </a:lnSpc>
              <a:spcBef>
                <a:spcPts val="0"/>
              </a:spcBef>
              <a:spcAft>
                <a:spcPts val="0"/>
              </a:spcAft>
              <a:buClrTx/>
              <a:buSzTx/>
              <a:buFontTx/>
              <a:buNone/>
              <a:tabLst/>
              <a:defRPr/>
            </a:pPr>
            <a:fld id="{5C0E10D1-F0EC-429A-989D-9512CFB6554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286"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432433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highlight>
                  <a:srgbClr val="FFFF00"/>
                </a:highlight>
                <a:latin typeface="Arial" panose="020B0604020202020204" pitchFamily="34" charset="0"/>
                <a:cs typeface="Arial" panose="020B0604020202020204" pitchFamily="34" charset="0"/>
              </a:rPr>
              <a:t>DT, desmoid tumor</a:t>
            </a:r>
            <a:r>
              <a:rPr lang="en-US" b="0" i="1" dirty="0">
                <a:latin typeface="Arial" panose="020B0604020202020204" pitchFamily="34" charset="0"/>
                <a:cs typeface="Arial" panose="020B0604020202020204" pitchFamily="34" charset="0"/>
              </a:rPr>
              <a:t>; PD, progressive disease; PFS, progression-free survival; ORR, objective response rate; QoL, quality of life; RECIST, Response Evaluation Criteria in Solid Tumors; R/R relapsed/refractory.</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536405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r>
              <a:rPr lang="en-US" sz="1200" i="1" dirty="0">
                <a:latin typeface="Arial" panose="020B0604020202020204" pitchFamily="34" charset="0"/>
                <a:cs typeface="Arial" panose="020B0604020202020204" pitchFamily="34" charset="0"/>
              </a:rPr>
              <a:t>m, median; NE, not estimable; PFS, progression-free survival.</a:t>
            </a:r>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15</a:t>
            </a:fld>
            <a:endParaRPr kumimoji="0" lang="en-US"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3266977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 complete response; KM, Kaplan Meier; NE, not estimable; ORR, objective response rate; PD, progressive disease; PR, partial response; SD, stable disease.</a:t>
            </a:r>
          </a:p>
        </p:txBody>
      </p:sp>
      <p:sp>
        <p:nvSpPr>
          <p:cNvPr id="4" name="Slide Number Placeholder 3"/>
          <p:cNvSpPr>
            <a:spLocks noGrp="1"/>
          </p:cNvSpPr>
          <p:nvPr>
            <p:ph type="sldNum" sz="quarter" idx="5"/>
          </p:nvPr>
        </p:nvSpPr>
        <p:spPr/>
        <p:txBody>
          <a:bodyPr/>
          <a:lstStyle/>
          <a:p>
            <a:fld id="{5C0E10D1-F0EC-429A-989D-9512CFB65549}" type="slidenum">
              <a:rPr lang="en-US" smtClean="0"/>
              <a:t>16</a:t>
            </a:fld>
            <a:endParaRPr lang="en-US" dirty="0"/>
          </a:p>
        </p:txBody>
      </p:sp>
    </p:spTree>
    <p:extLst>
      <p:ext uri="{BB962C8B-B14F-4D97-AF65-F5344CB8AC3E}">
        <p14:creationId xmlns:p14="http://schemas.microsoft.com/office/powerpoint/2010/main" val="16200240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latin typeface="Arial" panose="020B0604020202020204" pitchFamily="34" charset="0"/>
                <a:cs typeface="Arial" panose="020B0604020202020204" pitchFamily="34" charset="0"/>
              </a:rPr>
              <a:t>BPI-SF, Brief Pain Inventory-Short Form; DT</a:t>
            </a:r>
            <a:r>
              <a:rPr lang="en-US" i="1" dirty="0"/>
              <a:t>, desmoid tumor;</a:t>
            </a:r>
            <a:r>
              <a:rPr lang="en-US" sz="1200" i="1" dirty="0">
                <a:latin typeface="+mn-lt"/>
                <a:cs typeface="Arial" panose="020B0604020202020204" pitchFamily="34" charset="0"/>
              </a:rPr>
              <a:t> DTIS, desmoid tumor impact scale;</a:t>
            </a:r>
            <a:r>
              <a:rPr lang="en-US" i="1" dirty="0"/>
              <a:t> </a:t>
            </a:r>
            <a:r>
              <a:rPr lang="en-US" sz="1200" i="1" dirty="0">
                <a:latin typeface="+mn-lt"/>
                <a:cs typeface="Arial" panose="020B0604020202020204" pitchFamily="34" charset="0"/>
              </a:rPr>
              <a:t>DTSS, Desmoid Tumor symptom scale; GODDESS, Gounder/Desmoid Tumor Research Foundation Desmoid Symptom/Impact Scale; </a:t>
            </a:r>
            <a:r>
              <a:rPr lang="en-US" i="1" dirty="0"/>
              <a:t>LS, least squares; QoL, quality of life;</a:t>
            </a:r>
          </a:p>
        </p:txBody>
      </p:sp>
      <p:sp>
        <p:nvSpPr>
          <p:cNvPr id="4" name="Slide Number Placeholder 3"/>
          <p:cNvSpPr>
            <a:spLocks noGrp="1"/>
          </p:cNvSpPr>
          <p:nvPr>
            <p:ph type="sldNum" sz="quarter" idx="5"/>
          </p:nvPr>
        </p:nvSpPr>
        <p:spPr/>
        <p:txBody>
          <a:bodyPr/>
          <a:lstStyle/>
          <a:p>
            <a:fld id="{5C0E10D1-F0EC-429A-989D-9512CFB65549}" type="slidenum">
              <a:rPr lang="en-US" smtClean="0"/>
              <a:t>17</a:t>
            </a:fld>
            <a:endParaRPr lang="en-US" dirty="0"/>
          </a:p>
        </p:txBody>
      </p:sp>
    </p:spTree>
    <p:extLst>
      <p:ext uri="{BB962C8B-B14F-4D97-AF65-F5344CB8AC3E}">
        <p14:creationId xmlns:p14="http://schemas.microsoft.com/office/powerpoint/2010/main" val="6444011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Phos, phosphorus; TEAE, treatment-emergent adverse event;</a:t>
            </a:r>
          </a:p>
        </p:txBody>
      </p:sp>
      <p:sp>
        <p:nvSpPr>
          <p:cNvPr id="4" name="Slide Number Placeholder 3"/>
          <p:cNvSpPr>
            <a:spLocks noGrp="1"/>
          </p:cNvSpPr>
          <p:nvPr>
            <p:ph type="sldNum" sz="quarter" idx="5"/>
          </p:nvPr>
        </p:nvSpPr>
        <p:spPr/>
        <p:txBody>
          <a:bodyPr/>
          <a:lstStyle/>
          <a:p>
            <a:fld id="{5C0E10D1-F0EC-429A-989D-9512CFB65549}" type="slidenum">
              <a:rPr lang="en-US" smtClean="0"/>
              <a:t>18</a:t>
            </a:fld>
            <a:endParaRPr lang="en-US" dirty="0"/>
          </a:p>
        </p:txBody>
      </p:sp>
    </p:spTree>
    <p:extLst>
      <p:ext uri="{BB962C8B-B14F-4D97-AF65-F5344CB8AC3E}">
        <p14:creationId xmlns:p14="http://schemas.microsoft.com/office/powerpoint/2010/main" val="42084754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nSpc>
                <a:spcPct val="107000"/>
              </a:lnSpc>
              <a:spcBef>
                <a:spcPts val="0"/>
              </a:spcBef>
              <a:buFont typeface="Wingdings" panose="05000000000000000000" pitchFamily="2" charset="2"/>
              <a:buNone/>
            </a:pPr>
            <a:r>
              <a:rPr lang="en-US" sz="1100" i="1" dirty="0">
                <a:effectLst/>
                <a:latin typeface="Arial" panose="020B0604020202020204" pitchFamily="34" charset="0"/>
                <a:ea typeface="Yu Mincho" panose="02020400000000000000" pitchFamily="18" charset="-128"/>
                <a:cs typeface="Arial" panose="020B0604020202020204" pitchFamily="34" charset="0"/>
              </a:rPr>
              <a:t>OD, ovarian dysfunction.</a:t>
            </a:r>
          </a:p>
          <a:p>
            <a:pPr marL="0" marR="0" indent="0">
              <a:lnSpc>
                <a:spcPct val="107000"/>
              </a:lnSpc>
              <a:spcBef>
                <a:spcPts val="0"/>
              </a:spcBef>
              <a:buFont typeface="Wingdings" panose="05000000000000000000" pitchFamily="2" charset="2"/>
              <a:buNone/>
            </a:pPr>
            <a:endParaRPr lang="en-US" sz="1100" dirty="0">
              <a:effectLst/>
              <a:latin typeface="+mn-lt"/>
              <a:ea typeface="Yu Mincho" panose="02020400000000000000" pitchFamily="18" charset="-128"/>
              <a:cs typeface="Arial" panose="020B0604020202020204" pitchFamily="34" charset="0"/>
            </a:endParaRPr>
          </a:p>
          <a:p>
            <a:pPr marL="0" marR="0" indent="0">
              <a:lnSpc>
                <a:spcPct val="107000"/>
              </a:lnSpc>
              <a:spcBef>
                <a:spcPts val="0"/>
              </a:spcBef>
              <a:buFont typeface="Wingdings" panose="05000000000000000000" pitchFamily="2" charset="2"/>
              <a:buNone/>
            </a:pPr>
            <a:endParaRPr lang="en-US" sz="1100" dirty="0">
              <a:effectLst/>
              <a:latin typeface="+mn-lt"/>
              <a:ea typeface="Yu Mincho" panose="02020400000000000000" pitchFamily="18" charset="-128"/>
              <a:cs typeface="Arial" panose="020B0604020202020204" pitchFamily="34" charset="0"/>
            </a:endParaRPr>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19</a:t>
            </a:fld>
            <a:endParaRPr kumimoji="0" lang="en-US"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10131404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DT, desmoid tumor; PD, progressive disease; R/R, relapsed/refractory; tx, treatment.</a:t>
            </a:r>
          </a:p>
        </p:txBody>
      </p:sp>
      <p:sp>
        <p:nvSpPr>
          <p:cNvPr id="4" name="Slide Number Placeholder 3"/>
          <p:cNvSpPr>
            <a:spLocks noGrp="1"/>
          </p:cNvSpPr>
          <p:nvPr>
            <p:ph type="sldNum" sz="quarter" idx="5"/>
          </p:nvPr>
        </p:nvSpPr>
        <p:spPr/>
        <p:txBody>
          <a:bodyPr/>
          <a:lstStyle/>
          <a:p>
            <a:fld id="{5C0E10D1-F0EC-429A-989D-9512CFB65549}" type="slidenum">
              <a:rPr lang="en-US" smtClean="0"/>
              <a:t>20</a:t>
            </a:fld>
            <a:endParaRPr lang="en-US" dirty="0"/>
          </a:p>
        </p:txBody>
      </p:sp>
    </p:spTree>
    <p:extLst>
      <p:ext uri="{BB962C8B-B14F-4D97-AF65-F5344CB8AC3E}">
        <p14:creationId xmlns:p14="http://schemas.microsoft.com/office/powerpoint/2010/main" val="25436677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ALT, alanine aminotransferase; AST, aspartate aminotransferase; GI, gastrointestinal; GSI, gamma secretase inhibitor; MoA, mechanism of action; SAE, serious adverse event; TRAE, treatment-related adverse event.</a:t>
            </a:r>
          </a:p>
        </p:txBody>
      </p:sp>
      <p:sp>
        <p:nvSpPr>
          <p:cNvPr id="4" name="Slide Number Placeholder 3"/>
          <p:cNvSpPr>
            <a:spLocks noGrp="1"/>
          </p:cNvSpPr>
          <p:nvPr>
            <p:ph type="sldNum" sz="quarter" idx="5"/>
          </p:nvPr>
        </p:nvSpPr>
        <p:spPr/>
        <p:txBody>
          <a:bodyPr/>
          <a:lstStyle/>
          <a:p>
            <a:fld id="{5C0E10D1-F0EC-429A-989D-9512CFB65549}" type="slidenum">
              <a:rPr lang="en-US" smtClean="0"/>
              <a:t>21</a:t>
            </a:fld>
            <a:endParaRPr lang="en-US" dirty="0"/>
          </a:p>
        </p:txBody>
      </p:sp>
    </p:spTree>
    <p:extLst>
      <p:ext uri="{BB962C8B-B14F-4D97-AF65-F5344CB8AC3E}">
        <p14:creationId xmlns:p14="http://schemas.microsoft.com/office/powerpoint/2010/main" val="18616539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286" rtl="0" eaLnBrk="1" fontAlgn="auto" latinLnBrk="0" hangingPunct="1">
              <a:lnSpc>
                <a:spcPct val="100000"/>
              </a:lnSpc>
              <a:spcBef>
                <a:spcPts val="0"/>
              </a:spcBef>
              <a:spcAft>
                <a:spcPts val="0"/>
              </a:spcAft>
              <a:buClrTx/>
              <a:buSzTx/>
              <a:buFontTx/>
              <a:buNone/>
              <a:tabLst/>
              <a:defRPr/>
            </a:pPr>
            <a:r>
              <a:rPr lang="en-US" i="1" dirty="0">
                <a:latin typeface="Arial" panose="020B0604020202020204" pitchFamily="34" charset="0"/>
                <a:cs typeface="Arial" panose="020B0604020202020204" pitchFamily="34" charset="0"/>
              </a:rPr>
              <a:t>PR, partial response; RECIST, Response Evaluation Criteria in Solid Tumors.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1A666A-B916-9541-8BDF-131E0A064A9C}"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34188907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1A666A-B916-9541-8BDF-131E0A064A9C}"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25090376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DT, desmoid tumor; GSI, gamma secretase inhibitor; mTOR, mammalian target of rapamycin; ORR, overall response rate; PFS, progression-free survival; R/R relapsed/refractory; TKI, tyrosine kinase inhibitor.</a:t>
            </a:r>
          </a:p>
        </p:txBody>
      </p:sp>
      <p:sp>
        <p:nvSpPr>
          <p:cNvPr id="4" name="Slide Number Placeholder 3"/>
          <p:cNvSpPr>
            <a:spLocks noGrp="1"/>
          </p:cNvSpPr>
          <p:nvPr>
            <p:ph type="sldNum" sz="quarter" idx="5"/>
          </p:nvPr>
        </p:nvSpPr>
        <p:spPr/>
        <p:txBody>
          <a:bodyPr/>
          <a:lstStyle/>
          <a:p>
            <a:fld id="{5C0E10D1-F0EC-429A-989D-9512CFB65549}" type="slidenum">
              <a:rPr lang="en-US" smtClean="0"/>
              <a:t>24</a:t>
            </a:fld>
            <a:endParaRPr lang="en-US" dirty="0"/>
          </a:p>
        </p:txBody>
      </p:sp>
    </p:spTree>
    <p:extLst>
      <p:ext uri="{BB962C8B-B14F-4D97-AF65-F5344CB8AC3E}">
        <p14:creationId xmlns:p14="http://schemas.microsoft.com/office/powerpoint/2010/main" val="21830749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DT, desmoid tumor; GSI, gamma secretase inhibitor; MTX, methotrexate; TKI, tyrosine kinase inhibitor.</a:t>
            </a:r>
          </a:p>
        </p:txBody>
      </p:sp>
      <p:sp>
        <p:nvSpPr>
          <p:cNvPr id="4" name="Slide Number Placeholder 3"/>
          <p:cNvSpPr>
            <a:spLocks noGrp="1"/>
          </p:cNvSpPr>
          <p:nvPr>
            <p:ph type="sldNum" sz="quarter" idx="5"/>
          </p:nvPr>
        </p:nvSpPr>
        <p:spPr/>
        <p:txBody>
          <a:bodyPr/>
          <a:lstStyle/>
          <a:p>
            <a:fld id="{5C0E10D1-F0EC-429A-989D-9512CFB65549}" type="slidenum">
              <a:rPr lang="en-US" smtClean="0"/>
              <a:t>25</a:t>
            </a:fld>
            <a:endParaRPr lang="en-US" dirty="0"/>
          </a:p>
        </p:txBody>
      </p:sp>
    </p:spTree>
    <p:extLst>
      <p:ext uri="{BB962C8B-B14F-4D97-AF65-F5344CB8AC3E}">
        <p14:creationId xmlns:p14="http://schemas.microsoft.com/office/powerpoint/2010/main" val="12000103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3" name="Picture 2" descr="A picture containing red, vegetable, dessert&#10;&#10;Description automatically generated">
            <a:extLst>
              <a:ext uri="{FF2B5EF4-FFF2-40B4-BE49-F238E27FC236}">
                <a16:creationId xmlns:a16="http://schemas.microsoft.com/office/drawing/2014/main" id="{4A029D9C-CD54-4EAE-2216-3B5BABE9F82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103941" y="3670287"/>
            <a:ext cx="6096000" cy="3209925"/>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a:ea typeface="+mn-ea"/>
              <a:cs typeface="+mn-cs"/>
            </a:endParaRPr>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a:ea typeface="+mn-ea"/>
              <a:cs typeface="+mn-cs"/>
            </a:endParaRPr>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1" name="Picture 10" descr="Icon&#10;&#10;Description automatically generated">
            <a:extLst>
              <a:ext uri="{FF2B5EF4-FFF2-40B4-BE49-F238E27FC236}">
                <a16:creationId xmlns:a16="http://schemas.microsoft.com/office/drawing/2014/main" id="{D2C404A3-49E3-6AE3-6316-79D1DE70A53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23345" y="239713"/>
            <a:ext cx="2020824" cy="699807"/>
          </a:xfrm>
          <a:prstGeom prst="rect">
            <a:avLst/>
          </a:prstGeom>
        </p:spPr>
      </p:pic>
    </p:spTree>
    <p:extLst>
      <p:ext uri="{BB962C8B-B14F-4D97-AF65-F5344CB8AC3E}">
        <p14:creationId xmlns:p14="http://schemas.microsoft.com/office/powerpoint/2010/main" val="150832235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892524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3"/>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42612260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a:ea typeface="+mn-ea"/>
              <a:cs typeface="+mn-cs"/>
            </a:endParaRPr>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224846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943667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3"/>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34020375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831581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3"/>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12142080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14605284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3"/>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9493211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9679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3"/>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31993831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a:ea typeface="+mn-ea"/>
              <a:cs typeface="+mn-cs"/>
            </a:endParaRPr>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365961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EA02066-7BD6-6501-0FA1-877FC3FD9EE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95149" y="3647627"/>
            <a:ext cx="6096851" cy="3210373"/>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1" name="Picture 10" descr="Icon&#10;&#10;Description automatically generated">
            <a:extLst>
              <a:ext uri="{FF2B5EF4-FFF2-40B4-BE49-F238E27FC236}">
                <a16:creationId xmlns:a16="http://schemas.microsoft.com/office/drawing/2014/main" id="{D2C404A3-49E3-6AE3-6316-79D1DE70A53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23345" y="239713"/>
            <a:ext cx="2020824" cy="699807"/>
          </a:xfrm>
          <a:prstGeom prst="rect">
            <a:avLst/>
          </a:prstGeom>
        </p:spPr>
      </p:pic>
    </p:spTree>
    <p:extLst>
      <p:ext uri="{BB962C8B-B14F-4D97-AF65-F5344CB8AC3E}">
        <p14:creationId xmlns:p14="http://schemas.microsoft.com/office/powerpoint/2010/main" val="13125470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633052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330479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439622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968029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6435522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554385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7507908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69593299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0941137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0657855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74660123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5911206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1" name="Picture 10" descr="Icon&#10;&#10;Description automatically generated">
            <a:extLst>
              <a:ext uri="{FF2B5EF4-FFF2-40B4-BE49-F238E27FC236}">
                <a16:creationId xmlns:a16="http://schemas.microsoft.com/office/drawing/2014/main" id="{D2C404A3-49E3-6AE3-6316-79D1DE70A53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23345" y="239713"/>
            <a:ext cx="2020824" cy="699807"/>
          </a:xfrm>
          <a:prstGeom prst="rect">
            <a:avLst/>
          </a:prstGeom>
        </p:spPr>
      </p:pic>
    </p:spTree>
    <p:extLst>
      <p:ext uri="{BB962C8B-B14F-4D97-AF65-F5344CB8AC3E}">
        <p14:creationId xmlns:p14="http://schemas.microsoft.com/office/powerpoint/2010/main" val="233511982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7933668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71639925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5036362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7375630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85932188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5084253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99846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11816649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14563834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6580432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77209279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8849228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EA02066-7BD6-6501-0FA1-877FC3FD9EE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95149" y="3647627"/>
            <a:ext cx="6096851" cy="3210373"/>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a:ea typeface="+mn-ea"/>
              <a:cs typeface="+mn-cs"/>
            </a:endParaRPr>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a:ea typeface="+mn-ea"/>
              <a:cs typeface="+mn-cs"/>
            </a:endParaRPr>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1" name="Picture 10" descr="Icon&#10;&#10;Description automatically generated">
            <a:extLst>
              <a:ext uri="{FF2B5EF4-FFF2-40B4-BE49-F238E27FC236}">
                <a16:creationId xmlns:a16="http://schemas.microsoft.com/office/drawing/2014/main" id="{D2C404A3-49E3-6AE3-6316-79D1DE70A53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23345" y="239713"/>
            <a:ext cx="2020824" cy="699807"/>
          </a:xfrm>
          <a:prstGeom prst="rect">
            <a:avLst/>
          </a:prstGeom>
        </p:spPr>
      </p:pic>
    </p:spTree>
    <p:extLst>
      <p:ext uri="{BB962C8B-B14F-4D97-AF65-F5344CB8AC3E}">
        <p14:creationId xmlns:p14="http://schemas.microsoft.com/office/powerpoint/2010/main" val="209721145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178789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3"/>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220000493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a:ea typeface="+mn-ea"/>
              <a:cs typeface="+mn-cs"/>
            </a:endParaRPr>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6265282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0755184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3"/>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336116795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935790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3"/>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210206530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154972902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3"/>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301810582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3472432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3"/>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92217797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a:ea typeface="+mn-ea"/>
              <a:cs typeface="+mn-cs"/>
            </a:endParaRPr>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21106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slideLayout" Target="../slideLayouts/slideLayout52.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a:ea typeface="+mn-ea"/>
              <a:cs typeface="+mn-cs"/>
            </a:endParaRPr>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a:ea typeface="+mn-ea"/>
              <a:cs typeface="+mn-cs"/>
            </a:endParaRPr>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22932876"/>
      </p:ext>
    </p:extLst>
  </p:cSld>
  <p:clrMap bg1="dk2" tx1="lt1" bg2="dk1" tx2="lt2" accent1="accent1" accent2="accent2" accent3="accent3" accent4="accent4" accent5="accent5" accent6="accent6" hlink="hlink" folHlink="folHlink"/>
  <p:sldLayoutIdLst>
    <p:sldLayoutId id="2147483801" r:id="rId1"/>
    <p:sldLayoutId id="2147483802" r:id="rId2"/>
    <p:sldLayoutId id="2147483803" r:id="rId3"/>
    <p:sldLayoutId id="2147483804" r:id="rId4"/>
    <p:sldLayoutId id="2147483805" r:id="rId5"/>
    <p:sldLayoutId id="2147483806" r:id="rId6"/>
    <p:sldLayoutId id="2147483807" r:id="rId7"/>
    <p:sldLayoutId id="2147483808" r:id="rId8"/>
    <p:sldLayoutId id="2147483809" r:id="rId9"/>
    <p:sldLayoutId id="2147483810" r:id="rId10"/>
    <p:sldLayoutId id="2147483811" r:id="rId11"/>
    <p:sldLayoutId id="2147483812" r:id="rId12"/>
    <p:sldLayoutId id="2147483813"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4573396"/>
      </p:ext>
    </p:extLst>
  </p:cSld>
  <p:clrMap bg1="dk2" tx1="lt1" bg2="dk1" tx2="lt2" accent1="accent1" accent2="accent2" accent3="accent3" accent4="accent4" accent5="accent5" accent6="accent6" hlink="hlink" folHlink="folHlink"/>
  <p:sldLayoutIdLst>
    <p:sldLayoutId id="2147483815" r:id="rId1"/>
    <p:sldLayoutId id="2147483816" r:id="rId2"/>
    <p:sldLayoutId id="2147483817" r:id="rId3"/>
    <p:sldLayoutId id="2147483818" r:id="rId4"/>
    <p:sldLayoutId id="2147483819" r:id="rId5"/>
    <p:sldLayoutId id="2147483820" r:id="rId6"/>
    <p:sldLayoutId id="2147483821" r:id="rId7"/>
    <p:sldLayoutId id="2147483822" r:id="rId8"/>
    <p:sldLayoutId id="2147483823" r:id="rId9"/>
    <p:sldLayoutId id="2147483824" r:id="rId10"/>
    <p:sldLayoutId id="2147483825" r:id="rId11"/>
    <p:sldLayoutId id="2147483826" r:id="rId12"/>
    <p:sldLayoutId id="2147483827"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4696532"/>
      </p:ext>
    </p:extLst>
  </p:cSld>
  <p:clrMap bg1="dk2" tx1="lt1" bg2="dk1" tx2="lt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 id="2147483840" r:id="rId12"/>
    <p:sldLayoutId id="2147483841"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a:ea typeface="+mn-ea"/>
              <a:cs typeface="+mn-cs"/>
            </a:endParaRPr>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a:ea typeface="+mn-ea"/>
              <a:cs typeface="+mn-cs"/>
            </a:endParaRPr>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089658"/>
      </p:ext>
    </p:extLst>
  </p:cSld>
  <p:clrMap bg1="dk2" tx1="lt1" bg2="dk1" tx2="lt2" accent1="accent1" accent2="accent2" accent3="accent3" accent4="accent4" accent5="accent5" accent6="accent6" hlink="hlink" folHlink="folHlink"/>
  <p:sldLayoutIdLst>
    <p:sldLayoutId id="2147483843" r:id="rId1"/>
    <p:sldLayoutId id="2147483844" r:id="rId2"/>
    <p:sldLayoutId id="2147483845" r:id="rId3"/>
    <p:sldLayoutId id="2147483846" r:id="rId4"/>
    <p:sldLayoutId id="2147483847" r:id="rId5"/>
    <p:sldLayoutId id="2147483848" r:id="rId6"/>
    <p:sldLayoutId id="2147483849" r:id="rId7"/>
    <p:sldLayoutId id="2147483850" r:id="rId8"/>
    <p:sldLayoutId id="2147483851" r:id="rId9"/>
    <p:sldLayoutId id="2147483852" r:id="rId10"/>
    <p:sldLayoutId id="2147483853" r:id="rId11"/>
    <p:sldLayoutId id="2147483854" r:id="rId12"/>
    <p:sldLayoutId id="2147483855"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15.xml"/><Relationship Id="rId5" Type="http://schemas.openxmlformats.org/officeDocument/2006/relationships/hyperlink" Target="http://www.clinicaloptions.com/" TargetMode="Externa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0.xml"/><Relationship Id="rId1" Type="http://schemas.openxmlformats.org/officeDocument/2006/relationships/slideLayout" Target="../slideLayouts/slideLayout42.xml"/><Relationship Id="rId4" Type="http://schemas.openxmlformats.org/officeDocument/2006/relationships/chart" Target="../charts/chart2.xml"/></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49.xml"/><Relationship Id="rId4" Type="http://schemas.openxmlformats.org/officeDocument/2006/relationships/chart" Target="../charts/char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24.xml"/><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4">
            <a:extLst>
              <a:ext uri="{FF2B5EF4-FFF2-40B4-BE49-F238E27FC236}">
                <a16:creationId xmlns:a16="http://schemas.microsoft.com/office/drawing/2014/main" id="{F731E6A0-BEB7-4094-9E1F-132F80E12DDB}"/>
              </a:ext>
            </a:extLst>
          </p:cNvPr>
          <p:cNvSpPr>
            <a:spLocks noGrp="1" noChangeArrowheads="1"/>
          </p:cNvSpPr>
          <p:nvPr>
            <p:ph type="subTitle" idx="1"/>
          </p:nvPr>
        </p:nvSpPr>
        <p:spPr/>
        <p:txBody>
          <a:bodyPr/>
          <a:lstStyle/>
          <a:p>
            <a:r>
              <a:rPr lang="en-US" dirty="0"/>
              <a:t>Bernd Kasper, MD, PhD</a:t>
            </a:r>
            <a:br>
              <a:rPr lang="en-US" dirty="0"/>
            </a:br>
            <a:r>
              <a:rPr lang="en-US" sz="1600" b="0" i="1" dirty="0"/>
              <a:t>Associate Professor</a:t>
            </a:r>
            <a:br>
              <a:rPr lang="en-US" sz="1600" b="0" dirty="0"/>
            </a:br>
            <a:r>
              <a:rPr lang="en-US" sz="1600" b="0" dirty="0"/>
              <a:t>Mannheim University Medical Center</a:t>
            </a:r>
            <a:br>
              <a:rPr lang="en-US" sz="1600" b="0" dirty="0"/>
            </a:br>
            <a:r>
              <a:rPr lang="en-US" sz="1600" b="0" dirty="0"/>
              <a:t>University of Heidelberg</a:t>
            </a:r>
            <a:br>
              <a:rPr lang="en-US" sz="1600" b="0" dirty="0"/>
            </a:br>
            <a:r>
              <a:rPr lang="en-US" sz="1600" b="0" dirty="0"/>
              <a:t>Mannheim Cancer Center, Sarcoma Unit</a:t>
            </a:r>
            <a:br>
              <a:rPr lang="en-US" sz="1600" b="0" dirty="0"/>
            </a:br>
            <a:r>
              <a:rPr lang="en-US" sz="1600" b="0" dirty="0"/>
              <a:t>Mannheim, Germany</a:t>
            </a:r>
          </a:p>
        </p:txBody>
      </p:sp>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609599" y="1600200"/>
            <a:ext cx="10871203" cy="2057400"/>
          </a:xfrm>
        </p:spPr>
        <p:txBody>
          <a:bodyPr>
            <a:normAutofit/>
          </a:bodyPr>
          <a:lstStyle/>
          <a:p>
            <a:r>
              <a:rPr lang="en-US" altLang="en-US" sz="4000" dirty="0"/>
              <a:t>Conference to Clinic: A New Paradigm of Precision Medicine in Progressing Desmoid Tumors</a:t>
            </a:r>
          </a:p>
        </p:txBody>
      </p:sp>
      <p:sp>
        <p:nvSpPr>
          <p:cNvPr id="2" name="Text Box 21">
            <a:extLst>
              <a:ext uri="{FF2B5EF4-FFF2-40B4-BE49-F238E27FC236}">
                <a16:creationId xmlns:a16="http://schemas.microsoft.com/office/drawing/2014/main" id="{770318FD-30C5-249E-3FE1-5DCA7080D0BA}"/>
              </a:ext>
            </a:extLst>
          </p:cNvPr>
          <p:cNvSpPr txBox="1">
            <a:spLocks noChangeArrowheads="1"/>
          </p:cNvSpPr>
          <p:nvPr/>
        </p:nvSpPr>
        <p:spPr bwMode="auto">
          <a:xfrm>
            <a:off x="423864" y="6399771"/>
            <a:ext cx="546417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an educational grant from SpringWorks Therapeutics, Inc.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2"/>
          <p:cNvSpPr>
            <a:spLocks noGrp="1" noChangeArrowheads="1"/>
          </p:cNvSpPr>
          <p:nvPr>
            <p:ph type="title"/>
          </p:nvPr>
        </p:nvSpPr>
        <p:spPr/>
        <p:txBody>
          <a:bodyPr/>
          <a:lstStyle/>
          <a:p>
            <a:r>
              <a:rPr lang="en-US" altLang="en-US" dirty="0"/>
              <a:t>Disclosures</a:t>
            </a:r>
          </a:p>
        </p:txBody>
      </p:sp>
      <p:sp>
        <p:nvSpPr>
          <p:cNvPr id="243715" name="Rectangle 3"/>
          <p:cNvSpPr>
            <a:spLocks noGrp="1" noChangeArrowheads="1"/>
          </p:cNvSpPr>
          <p:nvPr>
            <p:ph idx="1"/>
          </p:nvPr>
        </p:nvSpPr>
        <p:spPr/>
        <p:txBody>
          <a:bodyPr/>
          <a:lstStyle/>
          <a:p>
            <a:pPr marL="0" indent="0">
              <a:buClr>
                <a:schemeClr val="accent6"/>
              </a:buClr>
              <a:buNone/>
              <a:defRPr/>
            </a:pPr>
            <a:r>
              <a:rPr lang="en-US" dirty="0"/>
              <a:t>The </a:t>
            </a:r>
            <a:r>
              <a:rPr lang="en-US" b="1" i="1" dirty="0"/>
              <a:t>faculty</a:t>
            </a:r>
            <a:r>
              <a:rPr lang="en-US" dirty="0"/>
              <a:t> reported the following relevant financial relationships or relationships to products or devices they have with ineligible companies related to the content of this educational activity:</a:t>
            </a:r>
          </a:p>
          <a:p>
            <a:pPr marL="0" indent="0">
              <a:buClr>
                <a:schemeClr val="accent6"/>
              </a:buClr>
              <a:buNone/>
              <a:defRPr/>
            </a:pPr>
            <a:r>
              <a:rPr lang="en-US" sz="2600" b="1" dirty="0">
                <a:solidFill>
                  <a:srgbClr val="E1471D"/>
                </a:solidFill>
              </a:rPr>
              <a:t>Bernd Kasper, MD, PhD: </a:t>
            </a:r>
            <a:r>
              <a:rPr lang="en-US" sz="2600" i="1" dirty="0"/>
              <a:t>consultant/advisor/speaker</a:t>
            </a:r>
            <a:r>
              <a:rPr lang="en-US" sz="2600" dirty="0"/>
              <a:t>: Ayala, Bayer, Boehringer Ingelheim, GlaxoSmithKline, PharmaMar, SpringWorks; </a:t>
            </a:r>
            <a:r>
              <a:rPr lang="en-US" sz="2600" i="1" dirty="0"/>
              <a:t>researcher</a:t>
            </a:r>
            <a:r>
              <a:rPr lang="en-US" sz="2600" dirty="0"/>
              <a:t>: PharmaMar, Rain Therapeutics, SpringWorks.</a:t>
            </a:r>
            <a:endParaRPr lang="en-US" altLang="en-US" dirty="0"/>
          </a:p>
          <a:p>
            <a:endParaRPr lang="en-US" altLang="en-US" dirty="0"/>
          </a:p>
        </p:txBody>
      </p:sp>
    </p:spTree>
    <p:extLst>
      <p:ext uri="{BB962C8B-B14F-4D97-AF65-F5344CB8AC3E}">
        <p14:creationId xmlns:p14="http://schemas.microsoft.com/office/powerpoint/2010/main" val="3841583540"/>
      </p:ext>
    </p:extLst>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B7FC204E-351D-4498-A56D-AAA8DEB63777}"/>
              </a:ext>
            </a:extLst>
          </p:cNvPr>
          <p:cNvSpPr>
            <a:spLocks noGrp="1"/>
          </p:cNvSpPr>
          <p:nvPr>
            <p:ph type="title"/>
          </p:nvPr>
        </p:nvSpPr>
        <p:spPr/>
        <p:txBody>
          <a:bodyPr/>
          <a:lstStyle/>
          <a:p>
            <a:r>
              <a:rPr lang="en-US" dirty="0"/>
              <a:t>Desmoid Tumors: Background</a:t>
            </a:r>
            <a:endParaRPr lang="en-US" dirty="0">
              <a:highlight>
                <a:srgbClr val="00FFFF"/>
              </a:highlight>
            </a:endParaRPr>
          </a:p>
        </p:txBody>
      </p:sp>
      <p:sp>
        <p:nvSpPr>
          <p:cNvPr id="4" name="Content Placeholder 3"/>
          <p:cNvSpPr>
            <a:spLocks noGrp="1"/>
          </p:cNvSpPr>
          <p:nvPr>
            <p:ph sz="half" idx="1"/>
          </p:nvPr>
        </p:nvSpPr>
        <p:spPr>
          <a:xfrm>
            <a:off x="601820" y="1510730"/>
            <a:ext cx="6070244" cy="4678738"/>
          </a:xfrm>
        </p:spPr>
        <p:txBody>
          <a:bodyPr>
            <a:noAutofit/>
          </a:bodyPr>
          <a:lstStyle/>
          <a:p>
            <a:r>
              <a:rPr lang="en-US" sz="1800" dirty="0"/>
              <a:t>DTs are rare, locally aggressive, and invasive soft-tissue tumors that are challenging to manage due to variable presentation, unpredictable disease course, and lack of approved therapies</a:t>
            </a:r>
          </a:p>
          <a:p>
            <a:r>
              <a:rPr lang="en-US" sz="1800" dirty="0">
                <a:sym typeface="Symbol" panose="05050102010706020507" pitchFamily="18" charset="2"/>
              </a:rPr>
              <a:t></a:t>
            </a:r>
            <a:r>
              <a:rPr lang="en-US" sz="1800" dirty="0"/>
              <a:t>5-6 cases/1 million of the population per yr </a:t>
            </a:r>
          </a:p>
          <a:p>
            <a:r>
              <a:rPr lang="en-US" sz="1800" dirty="0"/>
              <a:t>Female predominance and peak at ~30 yr of age</a:t>
            </a:r>
          </a:p>
          <a:p>
            <a:r>
              <a:rPr lang="en-US" sz="1800" dirty="0"/>
              <a:t>1500-1700 cases annually in US</a:t>
            </a:r>
          </a:p>
          <a:p>
            <a:r>
              <a:rPr lang="en-US" sz="1800" dirty="0"/>
              <a:t>90%-95% DTs are sporadic; 5%-10% arise in context of FAP</a:t>
            </a:r>
          </a:p>
          <a:p>
            <a:r>
              <a:rPr lang="en-US" sz="1800" dirty="0"/>
              <a:t>Driven by mutations in </a:t>
            </a:r>
            <a:r>
              <a:rPr lang="en-US" sz="1800" i="1" dirty="0"/>
              <a:t>CTNNB1</a:t>
            </a:r>
            <a:r>
              <a:rPr lang="en-US" sz="1800" dirty="0"/>
              <a:t> (beta-catenin) or </a:t>
            </a:r>
            <a:r>
              <a:rPr lang="en-US" sz="1800" i="1" dirty="0"/>
              <a:t>APC</a:t>
            </a:r>
            <a:endParaRPr lang="en-US" sz="1800" dirty="0"/>
          </a:p>
          <a:p>
            <a:r>
              <a:rPr lang="en-US" sz="1800" dirty="0"/>
              <a:t>Mechanistic rationale exists for using GSIs in DT treatment as DTs highly express Notch which can be blocked by GSIs</a:t>
            </a:r>
          </a:p>
        </p:txBody>
      </p:sp>
      <p:pic>
        <p:nvPicPr>
          <p:cNvPr id="12" name="Picture 11" descr="Close-up of a person's chest&#10;&#10;Description automatically generated with medium confidence">
            <a:extLst>
              <a:ext uri="{FF2B5EF4-FFF2-40B4-BE49-F238E27FC236}">
                <a16:creationId xmlns:a16="http://schemas.microsoft.com/office/drawing/2014/main" id="{67E9D28F-25E1-4A61-92CF-546A0303FE7F}"/>
              </a:ext>
            </a:extLst>
          </p:cNvPr>
          <p:cNvPicPr>
            <a:picLocks noChangeAspect="1"/>
          </p:cNvPicPr>
          <p:nvPr/>
        </p:nvPicPr>
        <p:blipFill rotWithShape="1">
          <a:blip r:embed="rId3"/>
          <a:srcRect l="2176" t="3144" r="1907" b="2202"/>
          <a:stretch/>
        </p:blipFill>
        <p:spPr>
          <a:xfrm>
            <a:off x="7106344" y="302426"/>
            <a:ext cx="3742184" cy="2956680"/>
          </a:xfrm>
          <a:prstGeom prst="rect">
            <a:avLst/>
          </a:prstGeom>
          <a:effectLst>
            <a:outerShdw blurRad="254000" algn="ctr" rotWithShape="0">
              <a:prstClr val="black">
                <a:alpha val="40000"/>
              </a:prstClr>
            </a:outerShdw>
          </a:effectLst>
        </p:spPr>
      </p:pic>
      <p:grpSp>
        <p:nvGrpSpPr>
          <p:cNvPr id="3" name="Group 2">
            <a:extLst>
              <a:ext uri="{FF2B5EF4-FFF2-40B4-BE49-F238E27FC236}">
                <a16:creationId xmlns:a16="http://schemas.microsoft.com/office/drawing/2014/main" id="{E614D445-3244-43AB-8C6C-2370C58F19F7}"/>
              </a:ext>
            </a:extLst>
          </p:cNvPr>
          <p:cNvGrpSpPr/>
          <p:nvPr/>
        </p:nvGrpSpPr>
        <p:grpSpPr>
          <a:xfrm>
            <a:off x="7104112" y="3356992"/>
            <a:ext cx="3738514" cy="3019567"/>
            <a:chOff x="4772288" y="2649984"/>
            <a:chExt cx="2911792" cy="2351831"/>
          </a:xfrm>
        </p:grpSpPr>
        <p:pic>
          <p:nvPicPr>
            <p:cNvPr id="13" name="Picture 12" descr="A picture containing text, close&#10;&#10;Description automatically generated">
              <a:extLst>
                <a:ext uri="{FF2B5EF4-FFF2-40B4-BE49-F238E27FC236}">
                  <a16:creationId xmlns:a16="http://schemas.microsoft.com/office/drawing/2014/main" id="{6619FCA5-D332-4600-8178-7D61B1557E40}"/>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l="4133" t="9013" r="6689" b="2115"/>
            <a:stretch/>
          </p:blipFill>
          <p:spPr>
            <a:xfrm>
              <a:off x="4772288" y="2649984"/>
              <a:ext cx="2911792" cy="2351831"/>
            </a:xfrm>
            <a:prstGeom prst="rect">
              <a:avLst/>
            </a:prstGeom>
            <a:effectLst>
              <a:outerShdw blurRad="254000" algn="ctr" rotWithShape="0">
                <a:prstClr val="black">
                  <a:alpha val="40000"/>
                </a:prstClr>
              </a:outerShdw>
            </a:effectLst>
          </p:spPr>
        </p:pic>
        <p:sp>
          <p:nvSpPr>
            <p:cNvPr id="23" name="Arrow: Down 22">
              <a:extLst>
                <a:ext uri="{FF2B5EF4-FFF2-40B4-BE49-F238E27FC236}">
                  <a16:creationId xmlns:a16="http://schemas.microsoft.com/office/drawing/2014/main" id="{633EA5D2-2F2C-4EE5-B784-F9D8D08B1CED}"/>
                </a:ext>
              </a:extLst>
            </p:cNvPr>
            <p:cNvSpPr/>
            <p:nvPr/>
          </p:nvSpPr>
          <p:spPr>
            <a:xfrm rot="19682442">
              <a:off x="5435205" y="3221728"/>
              <a:ext cx="101259" cy="255601"/>
            </a:xfrm>
            <a:prstGeom prst="downArrow">
              <a:avLst/>
            </a:prstGeom>
            <a:solidFill>
              <a:schemeClr val="accent4"/>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89" dirty="0"/>
            </a:p>
          </p:txBody>
        </p:sp>
      </p:grpSp>
      <p:sp>
        <p:nvSpPr>
          <p:cNvPr id="17" name="Arrow: Down 16">
            <a:extLst>
              <a:ext uri="{FF2B5EF4-FFF2-40B4-BE49-F238E27FC236}">
                <a16:creationId xmlns:a16="http://schemas.microsoft.com/office/drawing/2014/main" id="{3676E50A-0EB4-4645-8EFF-B2E155899AFD}"/>
              </a:ext>
            </a:extLst>
          </p:cNvPr>
          <p:cNvSpPr/>
          <p:nvPr/>
        </p:nvSpPr>
        <p:spPr>
          <a:xfrm rot="16705492">
            <a:off x="7198375" y="4946653"/>
            <a:ext cx="135012" cy="340801"/>
          </a:xfrm>
          <a:prstGeom prst="downArrow">
            <a:avLst/>
          </a:prstGeom>
          <a:solidFill>
            <a:schemeClr val="accent4"/>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89" dirty="0"/>
          </a:p>
        </p:txBody>
      </p:sp>
      <p:sp>
        <p:nvSpPr>
          <p:cNvPr id="25" name="Arrow: Down 24">
            <a:extLst>
              <a:ext uri="{FF2B5EF4-FFF2-40B4-BE49-F238E27FC236}">
                <a16:creationId xmlns:a16="http://schemas.microsoft.com/office/drawing/2014/main" id="{390AF5D1-08FC-49DF-85AF-F4AD5C8F5C0B}"/>
              </a:ext>
            </a:extLst>
          </p:cNvPr>
          <p:cNvSpPr/>
          <p:nvPr/>
        </p:nvSpPr>
        <p:spPr>
          <a:xfrm rot="12881986">
            <a:off x="7416463" y="5724881"/>
            <a:ext cx="135012" cy="340801"/>
          </a:xfrm>
          <a:prstGeom prst="downArrow">
            <a:avLst/>
          </a:prstGeom>
          <a:solidFill>
            <a:schemeClr val="accent4"/>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89" dirty="0"/>
          </a:p>
        </p:txBody>
      </p:sp>
      <p:sp>
        <p:nvSpPr>
          <p:cNvPr id="26" name="Arrow: Down 25">
            <a:extLst>
              <a:ext uri="{FF2B5EF4-FFF2-40B4-BE49-F238E27FC236}">
                <a16:creationId xmlns:a16="http://schemas.microsoft.com/office/drawing/2014/main" id="{8DCDE635-C305-4649-91A1-CE1252E4E1A1}"/>
              </a:ext>
            </a:extLst>
          </p:cNvPr>
          <p:cNvSpPr/>
          <p:nvPr/>
        </p:nvSpPr>
        <p:spPr>
          <a:xfrm rot="7373995">
            <a:off x="8274643" y="5205652"/>
            <a:ext cx="135012" cy="340801"/>
          </a:xfrm>
          <a:prstGeom prst="downArrow">
            <a:avLst/>
          </a:prstGeom>
          <a:solidFill>
            <a:schemeClr val="accent4"/>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89" dirty="0"/>
          </a:p>
        </p:txBody>
      </p:sp>
      <p:sp>
        <p:nvSpPr>
          <p:cNvPr id="27" name="Arrow: Down 26">
            <a:extLst>
              <a:ext uri="{FF2B5EF4-FFF2-40B4-BE49-F238E27FC236}">
                <a16:creationId xmlns:a16="http://schemas.microsoft.com/office/drawing/2014/main" id="{60EFF521-D80B-4055-9B6E-F3CD1965C2CC}"/>
              </a:ext>
            </a:extLst>
          </p:cNvPr>
          <p:cNvSpPr/>
          <p:nvPr/>
        </p:nvSpPr>
        <p:spPr>
          <a:xfrm rot="2069981">
            <a:off x="8454383" y="4075873"/>
            <a:ext cx="135012" cy="340801"/>
          </a:xfrm>
          <a:prstGeom prst="downArrow">
            <a:avLst/>
          </a:prstGeom>
          <a:solidFill>
            <a:schemeClr val="accent4"/>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89" dirty="0"/>
          </a:p>
        </p:txBody>
      </p:sp>
      <p:sp>
        <p:nvSpPr>
          <p:cNvPr id="2" name="Text Box 15">
            <a:extLst>
              <a:ext uri="{FF2B5EF4-FFF2-40B4-BE49-F238E27FC236}">
                <a16:creationId xmlns:a16="http://schemas.microsoft.com/office/drawing/2014/main" id="{64F9EB07-67E0-CD7A-D068-8055751039EF}"/>
              </a:ext>
            </a:extLst>
          </p:cNvPr>
          <p:cNvSpPr txBox="1">
            <a:spLocks noChangeArrowheads="1"/>
          </p:cNvSpPr>
          <p:nvPr/>
        </p:nvSpPr>
        <p:spPr bwMode="auto">
          <a:xfrm>
            <a:off x="412751" y="6204249"/>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Kasper. Eur J Cancer. 2015;51:127. Hughes. Clin Cancer Res. 2015;21:7. </a:t>
            </a:r>
            <a:br>
              <a:rPr lang="en-US" altLang="en-US" sz="1200" b="0" spc="-10" dirty="0">
                <a:solidFill>
                  <a:schemeClr val="bg2"/>
                </a:solidFill>
                <a:latin typeface="Calibri" panose="020F0502020204030204" pitchFamily="34" charset="0"/>
                <a:cs typeface="+mn-cs"/>
              </a:rPr>
            </a:br>
            <a:r>
              <a:rPr lang="en-US" altLang="en-US" sz="1200" b="0" spc="-10" dirty="0">
                <a:solidFill>
                  <a:schemeClr val="bg2"/>
                </a:solidFill>
                <a:latin typeface="Calibri" panose="020F0502020204030204" pitchFamily="34" charset="0"/>
              </a:rPr>
              <a:t>Riedel. Cancer. 2022;128:3027. Kasper. Oncologist. 2011;16:682.</a:t>
            </a:r>
            <a:endParaRPr lang="en-US" altLang="en-US" sz="1200" b="0" dirty="0">
              <a:solidFill>
                <a:schemeClr val="bg2"/>
              </a:solidFill>
              <a:latin typeface="Calibri" panose="020F0502020204030204" pitchFamily="34" charset="0"/>
              <a:cs typeface="+mn-cs"/>
            </a:endParaRPr>
          </a:p>
        </p:txBody>
      </p:sp>
    </p:spTree>
    <p:extLst>
      <p:ext uri="{BB962C8B-B14F-4D97-AF65-F5344CB8AC3E}">
        <p14:creationId xmlns:p14="http://schemas.microsoft.com/office/powerpoint/2010/main" val="35914683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Desmoid Tumors: Presentation</a:t>
            </a:r>
          </a:p>
        </p:txBody>
      </p:sp>
      <p:sp>
        <p:nvSpPr>
          <p:cNvPr id="4" name="Content Placeholder 3"/>
          <p:cNvSpPr>
            <a:spLocks noGrp="1"/>
          </p:cNvSpPr>
          <p:nvPr>
            <p:ph sz="half" idx="1"/>
          </p:nvPr>
        </p:nvSpPr>
        <p:spPr/>
        <p:txBody>
          <a:bodyPr>
            <a:noAutofit/>
          </a:bodyPr>
          <a:lstStyle/>
          <a:p>
            <a:pPr>
              <a:spcAft>
                <a:spcPts val="300"/>
              </a:spcAft>
            </a:pPr>
            <a:r>
              <a:rPr lang="en-US" sz="2000" dirty="0"/>
              <a:t>DTs start as a painless or minimally painful mass with a history of slow growth</a:t>
            </a:r>
            <a:endParaRPr lang="en-US" sz="2000" baseline="30000" dirty="0"/>
          </a:p>
          <a:p>
            <a:pPr>
              <a:spcAft>
                <a:spcPts val="300"/>
              </a:spcAft>
            </a:pPr>
            <a:r>
              <a:rPr lang="en-US" sz="2000" dirty="0"/>
              <a:t>DTs usually grow as a single lesion and can result in tissue/organ infiltration but do not metastasize</a:t>
            </a:r>
            <a:endParaRPr lang="en-US" sz="2000" baseline="30000" dirty="0"/>
          </a:p>
          <a:p>
            <a:pPr>
              <a:spcAft>
                <a:spcPts val="300"/>
              </a:spcAft>
            </a:pPr>
            <a:r>
              <a:rPr lang="en-US" sz="2000" dirty="0"/>
              <a:t>DT can clinically lead to:</a:t>
            </a:r>
          </a:p>
          <a:p>
            <a:pPr lvl="1">
              <a:spcAft>
                <a:spcPts val="300"/>
              </a:spcAft>
            </a:pPr>
            <a:r>
              <a:rPr lang="en-US" sz="1800" dirty="0"/>
              <a:t>Chronic pain</a:t>
            </a:r>
          </a:p>
          <a:p>
            <a:pPr lvl="1">
              <a:spcAft>
                <a:spcPts val="300"/>
              </a:spcAft>
            </a:pPr>
            <a:r>
              <a:rPr lang="en-US" sz="1800" dirty="0"/>
              <a:t>Functional deficits and debility</a:t>
            </a:r>
          </a:p>
          <a:p>
            <a:pPr lvl="1">
              <a:spcAft>
                <a:spcPts val="300"/>
              </a:spcAft>
            </a:pPr>
            <a:r>
              <a:rPr lang="en-US" sz="1800" dirty="0"/>
              <a:t>Disfiguration</a:t>
            </a:r>
          </a:p>
          <a:p>
            <a:pPr lvl="1">
              <a:spcAft>
                <a:spcPts val="300"/>
              </a:spcAft>
            </a:pPr>
            <a:r>
              <a:rPr lang="en-US" sz="1800" dirty="0"/>
              <a:t>Psychological problems</a:t>
            </a:r>
          </a:p>
          <a:p>
            <a:pPr lvl="1">
              <a:spcAft>
                <a:spcPts val="300"/>
              </a:spcAft>
            </a:pPr>
            <a:r>
              <a:rPr lang="en-US" sz="1800" dirty="0"/>
              <a:t>Decreased QoL</a:t>
            </a:r>
          </a:p>
          <a:p>
            <a:pPr lvl="1">
              <a:spcAft>
                <a:spcPts val="300"/>
              </a:spcAft>
            </a:pPr>
            <a:r>
              <a:rPr lang="en-US" sz="1800" dirty="0"/>
              <a:t>Death</a:t>
            </a:r>
          </a:p>
        </p:txBody>
      </p:sp>
      <p:pic>
        <p:nvPicPr>
          <p:cNvPr id="11" name="Grafik 10"/>
          <p:cNvPicPr>
            <a:picLocks noChangeAspect="1"/>
          </p:cNvPicPr>
          <p:nvPr/>
        </p:nvPicPr>
        <p:blipFill rotWithShape="1">
          <a:blip r:embed="rId3"/>
          <a:srcRect l="11040" t="39" r="8770" b="38649"/>
          <a:stretch/>
        </p:blipFill>
        <p:spPr>
          <a:xfrm>
            <a:off x="7142672" y="737213"/>
            <a:ext cx="3385275" cy="2871725"/>
          </a:xfrm>
          <a:prstGeom prst="rect">
            <a:avLst/>
          </a:prstGeom>
          <a:effectLst>
            <a:outerShdw blurRad="254000" algn="ctr" rotWithShape="0">
              <a:prstClr val="black">
                <a:alpha val="40000"/>
              </a:prstClr>
            </a:outerShdw>
          </a:effectLst>
        </p:spPr>
      </p:pic>
      <p:pic>
        <p:nvPicPr>
          <p:cNvPr id="7" name="Picture 6" descr="A picture containing text&#10;&#10;Description automatically generated">
            <a:extLst>
              <a:ext uri="{FF2B5EF4-FFF2-40B4-BE49-F238E27FC236}">
                <a16:creationId xmlns:a16="http://schemas.microsoft.com/office/drawing/2014/main" id="{5A8F93CC-A9DC-4FFF-BA30-8BC91F03D661}"/>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l="1886" t="1974" r="2831" b="2793"/>
          <a:stretch/>
        </p:blipFill>
        <p:spPr>
          <a:xfrm>
            <a:off x="7192209" y="3843796"/>
            <a:ext cx="3385275" cy="2497580"/>
          </a:xfrm>
          <a:prstGeom prst="rect">
            <a:avLst/>
          </a:prstGeom>
          <a:effectLst>
            <a:outerShdw blurRad="254000" algn="ctr" rotWithShape="0">
              <a:prstClr val="black">
                <a:alpha val="40000"/>
              </a:prstClr>
            </a:outerShdw>
          </a:effectLst>
        </p:spPr>
      </p:pic>
      <p:sp>
        <p:nvSpPr>
          <p:cNvPr id="3" name="Rectangle 2">
            <a:extLst>
              <a:ext uri="{FF2B5EF4-FFF2-40B4-BE49-F238E27FC236}">
                <a16:creationId xmlns:a16="http://schemas.microsoft.com/office/drawing/2014/main" id="{26EADBDC-2E6B-1DFC-6E71-9077868D8EB8}"/>
              </a:ext>
            </a:extLst>
          </p:cNvPr>
          <p:cNvSpPr/>
          <p:nvPr/>
        </p:nvSpPr>
        <p:spPr bwMode="auto">
          <a:xfrm>
            <a:off x="407368" y="6189468"/>
            <a:ext cx="6735304" cy="460138"/>
          </a:xfrm>
          <a:prstGeom prst="rect">
            <a:avLst/>
          </a:prstGeom>
          <a:noFill/>
          <a:ln w="0">
            <a:noFill/>
            <a:miter lim="800000"/>
            <a:headEnd/>
            <a:tailEnd/>
          </a:ln>
        </p:spPr>
        <p:txBody>
          <a:bodyPr rtlCol="0" anchor="b"/>
          <a:lstStyle/>
          <a:p>
            <a:pPr marR="0" lvl="0" algn="l" defTabSz="914286" rtl="0" eaLnBrk="1" fontAlgn="auto" latinLnBrk="0" hangingPunct="1">
              <a:lnSpc>
                <a:spcPct val="100000"/>
              </a:lnSpc>
              <a:spcBef>
                <a:spcPts val="0"/>
              </a:spcBef>
              <a:spcAft>
                <a:spcPts val="0"/>
              </a:spcAft>
              <a:buClrTx/>
              <a:buSzTx/>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Zhang. Oncology Letters 2021;21:1. </a:t>
            </a:r>
            <a:r>
              <a:rPr lang="en-US" altLang="en-US" sz="1200" b="0" spc="-10" dirty="0">
                <a:solidFill>
                  <a:schemeClr val="bg2"/>
                </a:solidFill>
                <a:latin typeface="Calibri" panose="020F0502020204030204" pitchFamily="34" charset="0"/>
              </a:rPr>
              <a:t>Riedel. Cancer. 2022;128:3027</a:t>
            </a:r>
            <a:r>
              <a:rPr kumimoji="0" lang="pt-B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 </a:t>
            </a:r>
            <a:br>
              <a:rPr kumimoji="0" lang="pt-B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br>
            <a:r>
              <a:rPr kumimoji="0" lang="pt-B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Braschi-</a:t>
            </a:r>
            <a:r>
              <a:rPr kumimoji="0" lang="pt-BR"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mn-cs"/>
              </a:rPr>
              <a:t>Amirfarzan</a:t>
            </a:r>
            <a:r>
              <a:rPr kumimoji="0" lang="pt-B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 </a:t>
            </a:r>
            <a:r>
              <a:rPr kumimoji="0" lang="pt-BR"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mn-cs"/>
              </a:rPr>
              <a:t>Radiographics</a:t>
            </a:r>
            <a:r>
              <a:rPr kumimoji="0" lang="pt-B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 2016;36:767.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436681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609600" y="274639"/>
            <a:ext cx="10972800" cy="1000800"/>
          </a:xfrm>
          <a:prstGeom prst="rect">
            <a:avLst/>
          </a:prstGeom>
        </p:spPr>
        <p:txBody>
          <a:bodyPr vert="horz" lIns="91432" tIns="45719" rIns="91432" bIns="45719" rtlCol="0" anchor="ctr">
            <a:normAutofit/>
          </a:bodyPr>
          <a:lstStyle>
            <a:lvl1pPr algn="l" defTabSz="685732" rtl="0" eaLnBrk="1" latinLnBrk="0" hangingPunct="1">
              <a:spcBef>
                <a:spcPct val="0"/>
              </a:spcBef>
              <a:buNone/>
              <a:defRPr sz="2700" kern="1200">
                <a:solidFill>
                  <a:srgbClr val="0054A3"/>
                </a:solidFill>
                <a:latin typeface="+mj-lt"/>
                <a:ea typeface="+mj-ea"/>
                <a:cs typeface="+mj-cs"/>
              </a:defRPr>
            </a:lvl1pPr>
          </a:lstStyle>
          <a:p>
            <a:pPr>
              <a:defRPr/>
            </a:pPr>
            <a:endParaRPr lang="en-US" sz="3600" b="1" dirty="0">
              <a:latin typeface="Calibri"/>
            </a:endParaRPr>
          </a:p>
        </p:txBody>
      </p:sp>
      <p:sp>
        <p:nvSpPr>
          <p:cNvPr id="2" name="Title 1">
            <a:extLst>
              <a:ext uri="{FF2B5EF4-FFF2-40B4-BE49-F238E27FC236}">
                <a16:creationId xmlns:a16="http://schemas.microsoft.com/office/drawing/2014/main" id="{CDA3CC58-1169-3948-96DB-B5F8EF34B6B5}"/>
              </a:ext>
            </a:extLst>
          </p:cNvPr>
          <p:cNvSpPr>
            <a:spLocks noGrp="1"/>
          </p:cNvSpPr>
          <p:nvPr>
            <p:ph type="title"/>
          </p:nvPr>
        </p:nvSpPr>
        <p:spPr/>
        <p:txBody>
          <a:bodyPr>
            <a:noAutofit/>
          </a:bodyPr>
          <a:lstStyle/>
          <a:p>
            <a:r>
              <a:rPr lang="en-US" dirty="0"/>
              <a:t>Desmoid Consensus Initiative: </a:t>
            </a:r>
            <a:br>
              <a:rPr lang="en-US" dirty="0"/>
            </a:br>
            <a:r>
              <a:rPr lang="en-US" dirty="0"/>
              <a:t>Current Treatment Algorithm</a:t>
            </a:r>
          </a:p>
        </p:txBody>
      </p:sp>
      <p:grpSp>
        <p:nvGrpSpPr>
          <p:cNvPr id="49" name="Group 48">
            <a:extLst>
              <a:ext uri="{FF2B5EF4-FFF2-40B4-BE49-F238E27FC236}">
                <a16:creationId xmlns:a16="http://schemas.microsoft.com/office/drawing/2014/main" id="{129192C6-81B8-412D-A950-AAB57870D4B2}"/>
              </a:ext>
            </a:extLst>
          </p:cNvPr>
          <p:cNvGrpSpPr/>
          <p:nvPr/>
        </p:nvGrpSpPr>
        <p:grpSpPr>
          <a:xfrm>
            <a:off x="993418" y="1484784"/>
            <a:ext cx="10359167" cy="4824535"/>
            <a:chOff x="2040228" y="1618622"/>
            <a:chExt cx="7368140" cy="4179661"/>
          </a:xfrm>
        </p:grpSpPr>
        <p:sp>
          <p:nvSpPr>
            <p:cNvPr id="6" name="Rectangle 5">
              <a:extLst>
                <a:ext uri="{FF2B5EF4-FFF2-40B4-BE49-F238E27FC236}">
                  <a16:creationId xmlns:a16="http://schemas.microsoft.com/office/drawing/2014/main" id="{4D5D808B-F626-4A73-AD03-6FE98D790315}"/>
                </a:ext>
              </a:extLst>
            </p:cNvPr>
            <p:cNvSpPr/>
            <p:nvPr/>
          </p:nvSpPr>
          <p:spPr>
            <a:xfrm>
              <a:off x="4288836" y="1618622"/>
              <a:ext cx="1872209" cy="56153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Diagnosis</a:t>
              </a:r>
            </a:p>
            <a:p>
              <a:pPr algn="ctr"/>
              <a:r>
                <a:rPr lang="en-US" sz="1400" dirty="0"/>
                <a:t>(core needle biopsy)</a:t>
              </a:r>
            </a:p>
          </p:txBody>
        </p:sp>
        <p:sp>
          <p:nvSpPr>
            <p:cNvPr id="12" name="Rectangle 11">
              <a:extLst>
                <a:ext uri="{FF2B5EF4-FFF2-40B4-BE49-F238E27FC236}">
                  <a16:creationId xmlns:a16="http://schemas.microsoft.com/office/drawing/2014/main" id="{3EFC3927-E62A-440B-AFC4-BBBC7CACDCD5}"/>
                </a:ext>
              </a:extLst>
            </p:cNvPr>
            <p:cNvSpPr/>
            <p:nvPr/>
          </p:nvSpPr>
          <p:spPr>
            <a:xfrm>
              <a:off x="4043766" y="2425003"/>
              <a:ext cx="2376265" cy="4320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Active surveillance</a:t>
              </a:r>
            </a:p>
          </p:txBody>
        </p:sp>
        <p:sp>
          <p:nvSpPr>
            <p:cNvPr id="14" name="Rectangle 13">
              <a:extLst>
                <a:ext uri="{FF2B5EF4-FFF2-40B4-BE49-F238E27FC236}">
                  <a16:creationId xmlns:a16="http://schemas.microsoft.com/office/drawing/2014/main" id="{1EB0E4AD-CA35-49E7-AE97-C38BF1746106}"/>
                </a:ext>
              </a:extLst>
            </p:cNvPr>
            <p:cNvSpPr/>
            <p:nvPr/>
          </p:nvSpPr>
          <p:spPr>
            <a:xfrm>
              <a:off x="3108682" y="3122112"/>
              <a:ext cx="4259630" cy="3979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Progression</a:t>
              </a:r>
            </a:p>
          </p:txBody>
        </p:sp>
        <p:sp>
          <p:nvSpPr>
            <p:cNvPr id="15" name="Rectangle 14">
              <a:extLst>
                <a:ext uri="{FF2B5EF4-FFF2-40B4-BE49-F238E27FC236}">
                  <a16:creationId xmlns:a16="http://schemas.microsoft.com/office/drawing/2014/main" id="{F6B6599D-E38D-4AE0-892E-8409F28A973F}"/>
                </a:ext>
              </a:extLst>
            </p:cNvPr>
            <p:cNvSpPr/>
            <p:nvPr/>
          </p:nvSpPr>
          <p:spPr>
            <a:xfrm>
              <a:off x="2040228" y="3810844"/>
              <a:ext cx="3168349" cy="48035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Systemic therapy </a:t>
              </a:r>
            </a:p>
            <a:p>
              <a:pPr algn="ctr"/>
              <a:r>
                <a:rPr lang="en-US" sz="1400" dirty="0"/>
                <a:t>(unless abdominal wall tumor)</a:t>
              </a:r>
            </a:p>
          </p:txBody>
        </p:sp>
        <p:sp>
          <p:nvSpPr>
            <p:cNvPr id="16" name="Rectangle 15">
              <a:extLst>
                <a:ext uri="{FF2B5EF4-FFF2-40B4-BE49-F238E27FC236}">
                  <a16:creationId xmlns:a16="http://schemas.microsoft.com/office/drawing/2014/main" id="{8B72EC09-66E2-46CC-9F8B-5FAE9874D7AB}"/>
                </a:ext>
              </a:extLst>
            </p:cNvPr>
            <p:cNvSpPr/>
            <p:nvPr/>
          </p:nvSpPr>
          <p:spPr>
            <a:xfrm>
              <a:off x="2566829" y="5322896"/>
              <a:ext cx="5356248" cy="47538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Other systemic therapies (surgery, radiation, chemotherapy, other)</a:t>
              </a:r>
            </a:p>
          </p:txBody>
        </p:sp>
        <p:sp>
          <p:nvSpPr>
            <p:cNvPr id="17" name="Rectangle 16">
              <a:extLst>
                <a:ext uri="{FF2B5EF4-FFF2-40B4-BE49-F238E27FC236}">
                  <a16:creationId xmlns:a16="http://schemas.microsoft.com/office/drawing/2014/main" id="{A705F813-8247-4ABB-8CE3-FCB82AB1C9DF}"/>
                </a:ext>
              </a:extLst>
            </p:cNvPr>
            <p:cNvSpPr/>
            <p:nvPr/>
          </p:nvSpPr>
          <p:spPr>
            <a:xfrm>
              <a:off x="6888088" y="2425003"/>
              <a:ext cx="2520280" cy="4320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Active surveillance continued if tumor stable or shrinking</a:t>
              </a:r>
            </a:p>
          </p:txBody>
        </p:sp>
        <p:cxnSp>
          <p:nvCxnSpPr>
            <p:cNvPr id="22" name="Straight Arrow Connector 21">
              <a:extLst>
                <a:ext uri="{FF2B5EF4-FFF2-40B4-BE49-F238E27FC236}">
                  <a16:creationId xmlns:a16="http://schemas.microsoft.com/office/drawing/2014/main" id="{0969FDFB-7269-4BE3-B3DC-77DDB3BD6C11}"/>
                </a:ext>
              </a:extLst>
            </p:cNvPr>
            <p:cNvCxnSpPr>
              <a:cxnSpLocks/>
            </p:cNvCxnSpPr>
            <p:nvPr/>
          </p:nvCxnSpPr>
          <p:spPr>
            <a:xfrm>
              <a:off x="6888083" y="3533626"/>
              <a:ext cx="0" cy="277219"/>
            </a:xfrm>
            <a:prstGeom prst="straightConnector1">
              <a:avLst/>
            </a:prstGeom>
            <a:ln w="254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847F16CF-326F-4546-9F82-22C19E242EC7}"/>
                </a:ext>
              </a:extLst>
            </p:cNvPr>
            <p:cNvCxnSpPr>
              <a:cxnSpLocks/>
            </p:cNvCxnSpPr>
            <p:nvPr/>
          </p:nvCxnSpPr>
          <p:spPr>
            <a:xfrm>
              <a:off x="3719734" y="4291195"/>
              <a:ext cx="0" cy="277219"/>
            </a:xfrm>
            <a:prstGeom prst="straightConnector1">
              <a:avLst/>
            </a:prstGeom>
            <a:ln w="254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D18CB4DD-1F5E-4D59-99F7-C3D8463BFD61}"/>
                </a:ext>
              </a:extLst>
            </p:cNvPr>
            <p:cNvCxnSpPr>
              <a:cxnSpLocks/>
              <a:stCxn id="12" idx="3"/>
              <a:endCxn id="17" idx="1"/>
            </p:cNvCxnSpPr>
            <p:nvPr/>
          </p:nvCxnSpPr>
          <p:spPr>
            <a:xfrm>
              <a:off x="6420031" y="2641027"/>
              <a:ext cx="468057" cy="0"/>
            </a:xfrm>
            <a:prstGeom prst="straightConnector1">
              <a:avLst/>
            </a:prstGeom>
            <a:ln w="2540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9A7E410B-2B4B-4BF5-82ED-2086C1DC975E}"/>
                </a:ext>
              </a:extLst>
            </p:cNvPr>
            <p:cNvSpPr/>
            <p:nvPr/>
          </p:nvSpPr>
          <p:spPr>
            <a:xfrm>
              <a:off x="5464661" y="3810844"/>
              <a:ext cx="3167366" cy="48322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Surgical resection for abdominal wall tumors</a:t>
              </a:r>
            </a:p>
          </p:txBody>
        </p:sp>
        <p:cxnSp>
          <p:nvCxnSpPr>
            <p:cNvPr id="29" name="Straight Arrow Connector 28">
              <a:extLst>
                <a:ext uri="{FF2B5EF4-FFF2-40B4-BE49-F238E27FC236}">
                  <a16:creationId xmlns:a16="http://schemas.microsoft.com/office/drawing/2014/main" id="{A81AEA4D-BF0F-44EB-B2C9-1ACDBA28A609}"/>
                </a:ext>
              </a:extLst>
            </p:cNvPr>
            <p:cNvCxnSpPr>
              <a:cxnSpLocks/>
            </p:cNvCxnSpPr>
            <p:nvPr/>
          </p:nvCxnSpPr>
          <p:spPr>
            <a:xfrm>
              <a:off x="6888083" y="4291195"/>
              <a:ext cx="0" cy="277219"/>
            </a:xfrm>
            <a:prstGeom prst="straightConnector1">
              <a:avLst/>
            </a:prstGeom>
            <a:ln w="254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D5AA5ADE-B7CD-4817-864F-0D8D9C262F5E}"/>
                </a:ext>
              </a:extLst>
            </p:cNvPr>
            <p:cNvCxnSpPr>
              <a:cxnSpLocks/>
            </p:cNvCxnSpPr>
            <p:nvPr/>
          </p:nvCxnSpPr>
          <p:spPr>
            <a:xfrm>
              <a:off x="3719735" y="3533626"/>
              <a:ext cx="0" cy="277219"/>
            </a:xfrm>
            <a:prstGeom prst="straightConnector1">
              <a:avLst/>
            </a:prstGeom>
            <a:ln w="25400">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sp>
        <p:nvSpPr>
          <p:cNvPr id="3" name="Text Box 15">
            <a:extLst>
              <a:ext uri="{FF2B5EF4-FFF2-40B4-BE49-F238E27FC236}">
                <a16:creationId xmlns:a16="http://schemas.microsoft.com/office/drawing/2014/main" id="{3FD6C9A2-484D-AC0C-AF3D-447D50ECAC28}"/>
              </a:ext>
            </a:extLst>
          </p:cNvPr>
          <p:cNvSpPr txBox="1">
            <a:spLocks noChangeArrowheads="1"/>
          </p:cNvSpPr>
          <p:nvPr/>
        </p:nvSpPr>
        <p:spPr bwMode="auto">
          <a:xfrm>
            <a:off x="412751" y="639236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Adapted from </a:t>
            </a:r>
            <a:r>
              <a:rPr lang="en-US" altLang="en-US" sz="1200" b="0" spc="-10" dirty="0">
                <a:solidFill>
                  <a:schemeClr val="bg2"/>
                </a:solidFill>
                <a:latin typeface="Calibri" panose="020F0502020204030204" pitchFamily="34" charset="0"/>
              </a:rPr>
              <a:t>The Desmoid Tumor Working Group. EJC. 2020;127:96.</a:t>
            </a:r>
            <a:endParaRPr lang="en-US" altLang="en-US" sz="1200" b="0" dirty="0">
              <a:solidFill>
                <a:schemeClr val="bg2"/>
              </a:solidFill>
              <a:latin typeface="Calibri" panose="020F0502020204030204" pitchFamily="34" charset="0"/>
              <a:cs typeface="+mn-cs"/>
            </a:endParaRPr>
          </a:p>
        </p:txBody>
      </p:sp>
      <p:sp>
        <p:nvSpPr>
          <p:cNvPr id="34" name="Rectangle 33">
            <a:extLst>
              <a:ext uri="{FF2B5EF4-FFF2-40B4-BE49-F238E27FC236}">
                <a16:creationId xmlns:a16="http://schemas.microsoft.com/office/drawing/2014/main" id="{FE9B76FA-808C-860D-67F3-8C37BCD78422}"/>
              </a:ext>
            </a:extLst>
          </p:cNvPr>
          <p:cNvSpPr/>
          <p:nvPr/>
        </p:nvSpPr>
        <p:spPr>
          <a:xfrm>
            <a:off x="2875175" y="4913888"/>
            <a:ext cx="5264415" cy="4593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Further/subsequent progression(s)</a:t>
            </a:r>
          </a:p>
        </p:txBody>
      </p:sp>
      <p:cxnSp>
        <p:nvCxnSpPr>
          <p:cNvPr id="53" name="Straight Arrow Connector 52">
            <a:extLst>
              <a:ext uri="{FF2B5EF4-FFF2-40B4-BE49-F238E27FC236}">
                <a16:creationId xmlns:a16="http://schemas.microsoft.com/office/drawing/2014/main" id="{0180A898-D764-DB85-7F9A-23CC8BCF30EC}"/>
              </a:ext>
            </a:extLst>
          </p:cNvPr>
          <p:cNvCxnSpPr>
            <a:cxnSpLocks/>
          </p:cNvCxnSpPr>
          <p:nvPr/>
        </p:nvCxnSpPr>
        <p:spPr bwMode="auto">
          <a:xfrm>
            <a:off x="5507382" y="5373216"/>
            <a:ext cx="0" cy="387369"/>
          </a:xfrm>
          <a:prstGeom prst="straightConnector1">
            <a:avLst/>
          </a:prstGeom>
          <a:noFill/>
          <a:ln w="28575" cap="flat" cmpd="sng" algn="ctr">
            <a:solidFill>
              <a:schemeClr val="bg1"/>
            </a:solidFill>
            <a:prstDash val="solid"/>
            <a:round/>
            <a:headEnd type="none" w="med" len="med"/>
            <a:tailEnd type="triangle"/>
          </a:ln>
          <a:effectLst/>
        </p:spPr>
      </p:cxnSp>
      <p:cxnSp>
        <p:nvCxnSpPr>
          <p:cNvPr id="58" name="Straight Arrow Connector 57">
            <a:extLst>
              <a:ext uri="{FF2B5EF4-FFF2-40B4-BE49-F238E27FC236}">
                <a16:creationId xmlns:a16="http://schemas.microsoft.com/office/drawing/2014/main" id="{567AB034-AB0C-B349-2EC0-7751F5369CF5}"/>
              </a:ext>
            </a:extLst>
          </p:cNvPr>
          <p:cNvCxnSpPr>
            <a:cxnSpLocks/>
          </p:cNvCxnSpPr>
          <p:nvPr/>
        </p:nvCxnSpPr>
        <p:spPr>
          <a:xfrm>
            <a:off x="5471186" y="2914288"/>
            <a:ext cx="0" cy="292608"/>
          </a:xfrm>
          <a:prstGeom prst="straightConnector1">
            <a:avLst/>
          </a:prstGeom>
          <a:ln w="254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59" name="Straight Arrow Connector 58">
            <a:extLst>
              <a:ext uri="{FF2B5EF4-FFF2-40B4-BE49-F238E27FC236}">
                <a16:creationId xmlns:a16="http://schemas.microsoft.com/office/drawing/2014/main" id="{BA3BC923-25A7-4346-C692-368BF05A50FF}"/>
              </a:ext>
            </a:extLst>
          </p:cNvPr>
          <p:cNvCxnSpPr>
            <a:cxnSpLocks/>
          </p:cNvCxnSpPr>
          <p:nvPr/>
        </p:nvCxnSpPr>
        <p:spPr>
          <a:xfrm>
            <a:off x="5463565" y="2132957"/>
            <a:ext cx="0" cy="274320"/>
          </a:xfrm>
          <a:prstGeom prst="straightConnector1">
            <a:avLst/>
          </a:prstGeom>
          <a:ln w="25400">
            <a:solidFill>
              <a:schemeClr val="bg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010597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4444184-E7C4-516A-9702-B3B89EDC5B43}"/>
              </a:ext>
            </a:extLst>
          </p:cNvPr>
          <p:cNvSpPr>
            <a:spLocks noGrp="1"/>
          </p:cNvSpPr>
          <p:nvPr>
            <p:ph type="title"/>
          </p:nvPr>
        </p:nvSpPr>
        <p:spPr/>
        <p:txBody>
          <a:bodyPr/>
          <a:lstStyle/>
          <a:p>
            <a:r>
              <a:rPr lang="en-US" dirty="0"/>
              <a:t>Treatment Landscape for Desmoid Tumors</a:t>
            </a:r>
          </a:p>
        </p:txBody>
      </p:sp>
      <p:sp>
        <p:nvSpPr>
          <p:cNvPr id="6" name="Content Placeholder 5">
            <a:extLst>
              <a:ext uri="{FF2B5EF4-FFF2-40B4-BE49-F238E27FC236}">
                <a16:creationId xmlns:a16="http://schemas.microsoft.com/office/drawing/2014/main" id="{72055949-2E4D-BFB0-B107-2BAB6567389B}"/>
              </a:ext>
            </a:extLst>
          </p:cNvPr>
          <p:cNvSpPr>
            <a:spLocks noGrp="1"/>
          </p:cNvSpPr>
          <p:nvPr>
            <p:ph idx="1"/>
          </p:nvPr>
        </p:nvSpPr>
        <p:spPr>
          <a:xfrm>
            <a:off x="609759" y="2704811"/>
            <a:ext cx="7651565" cy="3238789"/>
          </a:xfrm>
        </p:spPr>
        <p:txBody>
          <a:bodyPr/>
          <a:lstStyle/>
          <a:p>
            <a:r>
              <a:rPr lang="en-US" dirty="0"/>
              <a:t>Indications for treatment: life-threatening, compromised organ function, pain, limited movement, tumor growth</a:t>
            </a:r>
          </a:p>
          <a:p>
            <a:r>
              <a:rPr lang="en-US" sz="2800" dirty="0"/>
              <a:t>Individualize treatment to optimize tumor control and improve symptoms</a:t>
            </a:r>
            <a:endParaRPr lang="en-US" sz="2800" baseline="30000" dirty="0"/>
          </a:p>
          <a:p>
            <a:endParaRPr lang="en-US" dirty="0"/>
          </a:p>
        </p:txBody>
      </p:sp>
      <p:sp>
        <p:nvSpPr>
          <p:cNvPr id="7" name="Rectangle 6">
            <a:extLst>
              <a:ext uri="{FF2B5EF4-FFF2-40B4-BE49-F238E27FC236}">
                <a16:creationId xmlns:a16="http://schemas.microsoft.com/office/drawing/2014/main" id="{6D61A619-FC96-C139-5F35-E6F81A20A061}"/>
              </a:ext>
            </a:extLst>
          </p:cNvPr>
          <p:cNvSpPr/>
          <p:nvPr/>
        </p:nvSpPr>
        <p:spPr>
          <a:xfrm>
            <a:off x="718220" y="1612085"/>
            <a:ext cx="2520280" cy="56153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Active surveillance</a:t>
            </a:r>
          </a:p>
        </p:txBody>
      </p:sp>
      <p:sp>
        <p:nvSpPr>
          <p:cNvPr id="8" name="Rectangle 7">
            <a:extLst>
              <a:ext uri="{FF2B5EF4-FFF2-40B4-BE49-F238E27FC236}">
                <a16:creationId xmlns:a16="http://schemas.microsoft.com/office/drawing/2014/main" id="{72007705-F11C-A9F4-E44B-D9443B00966D}"/>
              </a:ext>
            </a:extLst>
          </p:cNvPr>
          <p:cNvSpPr/>
          <p:nvPr/>
        </p:nvSpPr>
        <p:spPr>
          <a:xfrm>
            <a:off x="3461420" y="1612085"/>
            <a:ext cx="2520280" cy="56153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Surgery</a:t>
            </a:r>
          </a:p>
        </p:txBody>
      </p:sp>
      <p:sp>
        <p:nvSpPr>
          <p:cNvPr id="9" name="Rectangle 8">
            <a:extLst>
              <a:ext uri="{FF2B5EF4-FFF2-40B4-BE49-F238E27FC236}">
                <a16:creationId xmlns:a16="http://schemas.microsoft.com/office/drawing/2014/main" id="{A14910FC-105F-CC12-1C7C-EFDA5A32B8CC}"/>
              </a:ext>
            </a:extLst>
          </p:cNvPr>
          <p:cNvSpPr/>
          <p:nvPr/>
        </p:nvSpPr>
        <p:spPr>
          <a:xfrm>
            <a:off x="6242720" y="1612085"/>
            <a:ext cx="2520280" cy="56153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Radiotherapy</a:t>
            </a:r>
          </a:p>
        </p:txBody>
      </p:sp>
      <p:sp>
        <p:nvSpPr>
          <p:cNvPr id="10" name="Rectangle 9">
            <a:extLst>
              <a:ext uri="{FF2B5EF4-FFF2-40B4-BE49-F238E27FC236}">
                <a16:creationId xmlns:a16="http://schemas.microsoft.com/office/drawing/2014/main" id="{A236EE9F-1166-782D-D16A-026A0F6339D2}"/>
              </a:ext>
            </a:extLst>
          </p:cNvPr>
          <p:cNvSpPr/>
          <p:nvPr/>
        </p:nvSpPr>
        <p:spPr>
          <a:xfrm>
            <a:off x="8966409" y="1612085"/>
            <a:ext cx="2520280" cy="56153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Systemic treatment</a:t>
            </a:r>
          </a:p>
        </p:txBody>
      </p:sp>
      <p:sp>
        <p:nvSpPr>
          <p:cNvPr id="11" name="Rectangle: Rounded Corners 10">
            <a:extLst>
              <a:ext uri="{FF2B5EF4-FFF2-40B4-BE49-F238E27FC236}">
                <a16:creationId xmlns:a16="http://schemas.microsoft.com/office/drawing/2014/main" id="{7AFB7D2E-BF29-917B-98A0-A3B5CF9AC71C}"/>
              </a:ext>
            </a:extLst>
          </p:cNvPr>
          <p:cNvSpPr/>
          <p:nvPr/>
        </p:nvSpPr>
        <p:spPr bwMode="auto">
          <a:xfrm>
            <a:off x="8915400" y="2317636"/>
            <a:ext cx="2577891" cy="2880320"/>
          </a:xfrm>
          <a:prstGeom prst="roundRect">
            <a:avLst/>
          </a:prstGeom>
          <a:solidFill>
            <a:schemeClr val="accent1">
              <a:alpha val="50000"/>
            </a:schemeClr>
          </a:solidFill>
          <a:ln w="0">
            <a:solidFill>
              <a:schemeClr val="bg1"/>
            </a:solidFill>
            <a:miter lim="800000"/>
            <a:headEnd/>
            <a:tailEnd/>
          </a:ln>
        </p:spPr>
        <p:txBody>
          <a:bodyPr rtlCol="0" anchor="ctr" anchorCtr="0"/>
          <a:lstStyle/>
          <a:p>
            <a:pPr algn="ctr" eaLnBrk="1" hangingPunct="1">
              <a:spcBef>
                <a:spcPct val="35000"/>
              </a:spcBef>
              <a:spcAft>
                <a:spcPct val="25000"/>
              </a:spcAft>
              <a:buClr>
                <a:schemeClr val="tx1"/>
              </a:buClr>
            </a:pPr>
            <a:r>
              <a:rPr lang="en-US" sz="1800" b="0" strike="sngStrike" dirty="0">
                <a:solidFill>
                  <a:schemeClr val="tx1"/>
                </a:solidFill>
                <a:latin typeface="Calibri" panose="020F0502020204030204" pitchFamily="34" charset="0"/>
              </a:rPr>
              <a:t>Antihormonal therapy (+ NSAID)</a:t>
            </a:r>
          </a:p>
          <a:p>
            <a:pPr algn="ctr" eaLnBrk="1" hangingPunct="1">
              <a:spcBef>
                <a:spcPct val="35000"/>
              </a:spcBef>
              <a:spcAft>
                <a:spcPct val="25000"/>
              </a:spcAft>
              <a:buClr>
                <a:schemeClr val="folHlink"/>
              </a:buClr>
              <a:buNone/>
            </a:pPr>
            <a:r>
              <a:rPr lang="en-US" sz="1800" b="0" dirty="0">
                <a:solidFill>
                  <a:schemeClr val="tx1"/>
                </a:solidFill>
                <a:latin typeface="Calibri" panose="020F0502020204030204" pitchFamily="34" charset="0"/>
              </a:rPr>
              <a:t>Chemotherapy</a:t>
            </a:r>
          </a:p>
          <a:p>
            <a:pPr algn="ctr" eaLnBrk="1" hangingPunct="1">
              <a:spcBef>
                <a:spcPct val="35000"/>
              </a:spcBef>
              <a:spcAft>
                <a:spcPct val="25000"/>
              </a:spcAft>
              <a:buClr>
                <a:schemeClr val="folHlink"/>
              </a:buClr>
              <a:buNone/>
            </a:pPr>
            <a:r>
              <a:rPr lang="en-US" sz="1800" dirty="0">
                <a:latin typeface="Calibri" panose="020F0502020204030204" pitchFamily="34" charset="0"/>
              </a:rPr>
              <a:t>TKIs</a:t>
            </a:r>
          </a:p>
          <a:p>
            <a:pPr algn="ctr" eaLnBrk="1" hangingPunct="1">
              <a:spcBef>
                <a:spcPct val="35000"/>
              </a:spcBef>
              <a:spcAft>
                <a:spcPct val="25000"/>
              </a:spcAft>
              <a:buClr>
                <a:schemeClr val="folHlink"/>
              </a:buClr>
              <a:buNone/>
            </a:pPr>
            <a:r>
              <a:rPr lang="en-US" sz="1800" b="0" dirty="0">
                <a:solidFill>
                  <a:schemeClr val="tx1"/>
                </a:solidFill>
                <a:latin typeface="Calibri" panose="020F0502020204030204" pitchFamily="34" charset="0"/>
              </a:rPr>
              <a:t>Investigational agents</a:t>
            </a:r>
          </a:p>
        </p:txBody>
      </p:sp>
      <p:sp>
        <p:nvSpPr>
          <p:cNvPr id="12" name="Text Box 15">
            <a:extLst>
              <a:ext uri="{FF2B5EF4-FFF2-40B4-BE49-F238E27FC236}">
                <a16:creationId xmlns:a16="http://schemas.microsoft.com/office/drawing/2014/main" id="{144DFFE7-38C0-BFA9-CD0E-D9064A03D187}"/>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Kasper. Oncologist 2011;16:682. Gounder. 2020.126:531.</a:t>
            </a:r>
            <a:endParaRPr lang="en-US" altLang="en-US" sz="1200" b="0" dirty="0">
              <a:solidFill>
                <a:schemeClr val="bg2"/>
              </a:solidFill>
              <a:latin typeface="Calibri" panose="020F0502020204030204" pitchFamily="34" charset="0"/>
              <a:cs typeface="+mn-cs"/>
            </a:endParaRPr>
          </a:p>
        </p:txBody>
      </p:sp>
    </p:spTree>
    <p:extLst>
      <p:ext uri="{BB962C8B-B14F-4D97-AF65-F5344CB8AC3E}">
        <p14:creationId xmlns:p14="http://schemas.microsoft.com/office/powerpoint/2010/main" val="37534267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1E22DE-B69C-D44C-8F5D-1113993DE170}"/>
              </a:ext>
            </a:extLst>
          </p:cNvPr>
          <p:cNvSpPr>
            <a:spLocks noGrp="1"/>
          </p:cNvSpPr>
          <p:nvPr>
            <p:ph type="title"/>
          </p:nvPr>
        </p:nvSpPr>
        <p:spPr/>
        <p:txBody>
          <a:bodyPr>
            <a:normAutofit/>
          </a:bodyPr>
          <a:lstStyle/>
          <a:p>
            <a:r>
              <a:rPr lang="en-US" dirty="0">
                <a:latin typeface="Calibri"/>
              </a:rPr>
              <a:t>Chemotherapy</a:t>
            </a:r>
            <a:endParaRPr lang="en-US" dirty="0"/>
          </a:p>
        </p:txBody>
      </p:sp>
      <p:sp>
        <p:nvSpPr>
          <p:cNvPr id="3" name="Subtitle 2"/>
          <p:cNvSpPr>
            <a:spLocks noGrp="1"/>
          </p:cNvSpPr>
          <p:nvPr>
            <p:ph idx="1"/>
          </p:nvPr>
        </p:nvSpPr>
        <p:spPr>
          <a:xfrm>
            <a:off x="604675" y="1513047"/>
            <a:ext cx="10877529" cy="4148201"/>
          </a:xfrm>
        </p:spPr>
        <p:txBody>
          <a:bodyPr/>
          <a:lstStyle/>
          <a:p>
            <a:pPr marL="347472" lvl="1" indent="-347472" algn="just" defTabSz="1219170">
              <a:spcBef>
                <a:spcPts val="800"/>
              </a:spcBef>
              <a:buClrTx/>
              <a:buSzPct val="100000"/>
              <a:buFont typeface="Wingdings" panose="05000000000000000000" pitchFamily="2" charset="2"/>
              <a:buChar char="§"/>
            </a:pPr>
            <a:r>
              <a:rPr lang="en-GB" altLang="de-DE" kern="0" dirty="0">
                <a:solidFill>
                  <a:srgbClr val="000000"/>
                </a:solidFill>
                <a:latin typeface="Calibri" panose="020F0502020204030204" pitchFamily="34" charset="0"/>
                <a:ea typeface="ＭＳ Ｐゴシック" pitchFamily="34" charset="-128"/>
                <a:cs typeface="Calibri" panose="020F0502020204030204" pitchFamily="34" charset="0"/>
              </a:rPr>
              <a:t>MTX + vinblastine</a:t>
            </a:r>
            <a:r>
              <a:rPr lang="en-GB" altLang="de-DE" kern="0" baseline="30000" dirty="0">
                <a:solidFill>
                  <a:srgbClr val="000000"/>
                </a:solidFill>
                <a:latin typeface="Calibri" panose="020F0502020204030204" pitchFamily="34" charset="0"/>
                <a:ea typeface="ＭＳ Ｐゴシック" pitchFamily="34" charset="-128"/>
                <a:cs typeface="Calibri" panose="020F0502020204030204" pitchFamily="34" charset="0"/>
              </a:rPr>
              <a:t>1</a:t>
            </a:r>
          </a:p>
          <a:p>
            <a:pPr marL="347472" lvl="1" indent="-347472" algn="just" defTabSz="1219170">
              <a:spcBef>
                <a:spcPts val="800"/>
              </a:spcBef>
              <a:buClrTx/>
              <a:buSzPct val="100000"/>
              <a:buFont typeface="Wingdings" panose="05000000000000000000" pitchFamily="2" charset="2"/>
              <a:buChar char="§"/>
            </a:pPr>
            <a:r>
              <a:rPr lang="en-GB" altLang="de-DE" kern="0" dirty="0">
                <a:solidFill>
                  <a:srgbClr val="000000"/>
                </a:solidFill>
                <a:latin typeface="Calibri" panose="020F0502020204030204" pitchFamily="34" charset="0"/>
                <a:ea typeface="ＭＳ Ｐゴシック" pitchFamily="34" charset="-128"/>
                <a:cs typeface="Calibri" panose="020F0502020204030204" pitchFamily="34" charset="0"/>
              </a:rPr>
              <a:t>MTX + vinorelbine</a:t>
            </a:r>
            <a:r>
              <a:rPr lang="en-GB" altLang="de-DE" kern="0" baseline="30000" dirty="0">
                <a:solidFill>
                  <a:srgbClr val="000000"/>
                </a:solidFill>
                <a:latin typeface="Calibri" panose="020F0502020204030204" pitchFamily="34" charset="0"/>
                <a:ea typeface="ＭＳ Ｐゴシック" pitchFamily="34" charset="-128"/>
                <a:cs typeface="Calibri" panose="020F0502020204030204" pitchFamily="34" charset="0"/>
              </a:rPr>
              <a:t>2</a:t>
            </a:r>
            <a:r>
              <a:rPr lang="en-GB" altLang="de-DE" kern="0" dirty="0">
                <a:solidFill>
                  <a:srgbClr val="000000"/>
                </a:solidFill>
                <a:latin typeface="Calibri" panose="020F0502020204030204" pitchFamily="34" charset="0"/>
                <a:ea typeface="ＭＳ Ｐゴシック" pitchFamily="34" charset="-128"/>
                <a:cs typeface="Calibri" panose="020F0502020204030204" pitchFamily="34" charset="0"/>
              </a:rPr>
              <a:t> or vinorelbine alone</a:t>
            </a:r>
            <a:r>
              <a:rPr lang="en-GB" altLang="de-DE" kern="0" baseline="30000" dirty="0">
                <a:solidFill>
                  <a:srgbClr val="000000"/>
                </a:solidFill>
                <a:latin typeface="Calibri" panose="020F0502020204030204" pitchFamily="34" charset="0"/>
                <a:ea typeface="ＭＳ Ｐゴシック" pitchFamily="34" charset="-128"/>
                <a:cs typeface="Calibri" panose="020F0502020204030204" pitchFamily="34" charset="0"/>
              </a:rPr>
              <a:t>3</a:t>
            </a:r>
          </a:p>
          <a:p>
            <a:pPr marL="347472" lvl="1" indent="-347472" algn="just" defTabSz="1219170">
              <a:spcBef>
                <a:spcPts val="800"/>
              </a:spcBef>
              <a:buClrTx/>
              <a:buSzPct val="100000"/>
              <a:buFont typeface="Wingdings" panose="05000000000000000000" pitchFamily="2" charset="2"/>
              <a:buChar char="§"/>
            </a:pPr>
            <a:r>
              <a:rPr lang="en-GB" altLang="de-DE" kern="0" dirty="0">
                <a:solidFill>
                  <a:srgbClr val="000000"/>
                </a:solidFill>
                <a:latin typeface="Calibri" panose="020F0502020204030204" pitchFamily="34" charset="0"/>
                <a:ea typeface="ＭＳ Ｐゴシック" pitchFamily="34" charset="-128"/>
                <a:cs typeface="Calibri" panose="020F0502020204030204" pitchFamily="34" charset="0"/>
              </a:rPr>
              <a:t>Anthracycline-based regimens</a:t>
            </a:r>
            <a:r>
              <a:rPr lang="en-GB" altLang="de-DE" kern="0" baseline="30000" dirty="0">
                <a:solidFill>
                  <a:srgbClr val="000000"/>
                </a:solidFill>
                <a:latin typeface="Calibri" panose="020F0502020204030204" pitchFamily="34" charset="0"/>
                <a:ea typeface="ＭＳ Ｐゴシック" pitchFamily="34" charset="-128"/>
                <a:cs typeface="Calibri" panose="020F0502020204030204" pitchFamily="34" charset="0"/>
              </a:rPr>
              <a:t>4</a:t>
            </a:r>
          </a:p>
          <a:p>
            <a:pPr marL="347472" lvl="1" indent="-347472" algn="just" defTabSz="1219170">
              <a:spcBef>
                <a:spcPts val="800"/>
              </a:spcBef>
              <a:buClrTx/>
              <a:buSzPct val="100000"/>
              <a:buFont typeface="Wingdings" panose="05000000000000000000" pitchFamily="2" charset="2"/>
              <a:buChar char="§"/>
            </a:pPr>
            <a:r>
              <a:rPr lang="en-GB" altLang="de-DE" kern="0" dirty="0">
                <a:solidFill>
                  <a:srgbClr val="000000"/>
                </a:solidFill>
                <a:latin typeface="Calibri" panose="020F0502020204030204" pitchFamily="34" charset="0"/>
                <a:ea typeface="ＭＳ Ｐゴシック" pitchFamily="34" charset="-128"/>
                <a:cs typeface="Calibri" panose="020F0502020204030204" pitchFamily="34" charset="0"/>
              </a:rPr>
              <a:t>Pegylated liposomal doxorubicin</a:t>
            </a:r>
            <a:r>
              <a:rPr lang="en-GB" altLang="de-DE" kern="0" baseline="30000" dirty="0">
                <a:solidFill>
                  <a:srgbClr val="000000"/>
                </a:solidFill>
                <a:latin typeface="Calibri" panose="020F0502020204030204" pitchFamily="34" charset="0"/>
                <a:ea typeface="ＭＳ Ｐゴシック" pitchFamily="34" charset="-128"/>
                <a:cs typeface="Calibri" panose="020F0502020204030204" pitchFamily="34" charset="0"/>
              </a:rPr>
              <a:t>5-7</a:t>
            </a:r>
            <a:endParaRPr lang="en-GB" altLang="de-DE" kern="0" dirty="0">
              <a:solidFill>
                <a:srgbClr val="000000"/>
              </a:solidFill>
              <a:latin typeface="Calibri" panose="020F0502020204030204" pitchFamily="34" charset="0"/>
              <a:ea typeface="ＭＳ Ｐゴシック" pitchFamily="34" charset="-128"/>
              <a:cs typeface="Calibri" panose="020F0502020204030204" pitchFamily="34" charset="0"/>
            </a:endParaRPr>
          </a:p>
          <a:p>
            <a:pPr marL="634984" lvl="1" indent="-380990" algn="just" defTabSz="1219170">
              <a:spcBef>
                <a:spcPts val="800"/>
              </a:spcBef>
              <a:buClr>
                <a:srgbClr val="0F3286"/>
              </a:buClr>
              <a:buSzPct val="85000"/>
            </a:pPr>
            <a:endParaRPr lang="en-GB" altLang="de-DE" sz="5400" kern="0" baseline="30000" dirty="0">
              <a:solidFill>
                <a:srgbClr val="000000"/>
              </a:solidFill>
              <a:latin typeface="+mn-lt"/>
              <a:ea typeface="ＭＳ Ｐゴシック" pitchFamily="34" charset="-128"/>
            </a:endParaRPr>
          </a:p>
          <a:p>
            <a:pPr marL="253994" lvl="1" indent="0" defTabSz="1219170">
              <a:spcBef>
                <a:spcPts val="800"/>
              </a:spcBef>
              <a:buClr>
                <a:srgbClr val="0F3286"/>
              </a:buClr>
              <a:buSzPct val="85000"/>
              <a:buNone/>
            </a:pPr>
            <a:r>
              <a:rPr lang="en-GB" altLang="de-DE" b="1" kern="0" dirty="0">
                <a:solidFill>
                  <a:srgbClr val="000000"/>
                </a:solidFill>
                <a:latin typeface="Calibri" panose="020F0502020204030204" pitchFamily="34" charset="0"/>
                <a:ea typeface="ＭＳ Ｐゴシック" pitchFamily="34" charset="-128"/>
                <a:cs typeface="Calibri" panose="020F0502020204030204" pitchFamily="34" charset="0"/>
              </a:rPr>
              <a:t>Indication:</a:t>
            </a:r>
            <a:r>
              <a:rPr lang="en-GB" altLang="de-DE" b="1" dirty="0">
                <a:solidFill>
                  <a:srgbClr val="000000"/>
                </a:solidFill>
                <a:ea typeface="ＭＳ Ｐゴシック" pitchFamily="34" charset="-128"/>
                <a:cs typeface="Calibri" panose="020F0502020204030204" pitchFamily="34" charset="0"/>
              </a:rPr>
              <a:t> </a:t>
            </a:r>
            <a:r>
              <a:rPr lang="en-GB" altLang="de-DE" kern="0" dirty="0">
                <a:solidFill>
                  <a:srgbClr val="000000"/>
                </a:solidFill>
                <a:latin typeface="Calibri" panose="020F0502020204030204" pitchFamily="34" charset="0"/>
                <a:ea typeface="ＭＳ Ｐゴシック" pitchFamily="34" charset="-128"/>
                <a:cs typeface="Calibri" panose="020F0502020204030204" pitchFamily="34" charset="0"/>
              </a:rPr>
              <a:t>Nonresectable, rapidly growing, symptomatic, and/or life-threatening DT should preferably be treated with chemotherapy</a:t>
            </a:r>
          </a:p>
          <a:p>
            <a:endParaRPr lang="en-US" dirty="0"/>
          </a:p>
        </p:txBody>
      </p:sp>
      <p:sp>
        <p:nvSpPr>
          <p:cNvPr id="8" name="Title 1"/>
          <p:cNvSpPr txBox="1">
            <a:spLocks/>
          </p:cNvSpPr>
          <p:nvPr/>
        </p:nvSpPr>
        <p:spPr>
          <a:xfrm>
            <a:off x="983432" y="-1467544"/>
            <a:ext cx="10972800" cy="1000800"/>
          </a:xfrm>
          <a:prstGeom prst="rect">
            <a:avLst/>
          </a:prstGeom>
        </p:spPr>
        <p:txBody>
          <a:bodyPr vert="horz" lIns="91432" tIns="45719" rIns="91432" bIns="45719" rtlCol="0" anchor="ctr">
            <a:normAutofit/>
          </a:bodyPr>
          <a:lstStyle>
            <a:lvl1pPr algn="l" defTabSz="685732" rtl="0" eaLnBrk="1" latinLnBrk="0" hangingPunct="1">
              <a:spcBef>
                <a:spcPct val="0"/>
              </a:spcBef>
              <a:buNone/>
              <a:defRPr sz="2700" kern="1200">
                <a:solidFill>
                  <a:srgbClr val="0054A3"/>
                </a:solidFill>
                <a:latin typeface="+mj-lt"/>
                <a:ea typeface="+mj-ea"/>
                <a:cs typeface="+mj-cs"/>
              </a:defRPr>
            </a:lvl1pPr>
          </a:lstStyle>
          <a:p>
            <a:pPr marL="0" marR="0" lvl="0" indent="0" algn="l" defTabSz="914286" rtl="0" eaLnBrk="1" fontAlgn="auto" latinLnBrk="0" hangingPunct="1">
              <a:lnSpc>
                <a:spcPct val="100000"/>
              </a:lnSpc>
              <a:spcBef>
                <a:spcPct val="0"/>
              </a:spcBef>
              <a:spcAft>
                <a:spcPts val="0"/>
              </a:spcAft>
              <a:buClrTx/>
              <a:buSzTx/>
              <a:buFontTx/>
              <a:buNone/>
              <a:tabLst/>
              <a:defRPr/>
            </a:pPr>
            <a:endParaRPr kumimoji="0" lang="en-US" sz="3600" b="1" i="0" u="none" strike="noStrike" kern="1200" cap="none" spc="0" normalizeH="0" baseline="0" noProof="0" dirty="0">
              <a:ln>
                <a:noFill/>
              </a:ln>
              <a:solidFill>
                <a:srgbClr val="0054A3"/>
              </a:solidFill>
              <a:effectLst/>
              <a:uLnTx/>
              <a:uFillTx/>
              <a:latin typeface="Calibri"/>
              <a:ea typeface="+mj-ea"/>
              <a:cs typeface="+mj-cs"/>
            </a:endParaRPr>
          </a:p>
        </p:txBody>
      </p:sp>
      <p:sp>
        <p:nvSpPr>
          <p:cNvPr id="5" name="Rectangle 4">
            <a:extLst>
              <a:ext uri="{FF2B5EF4-FFF2-40B4-BE49-F238E27FC236}">
                <a16:creationId xmlns:a16="http://schemas.microsoft.com/office/drawing/2014/main" id="{9DA8C5A2-BCBE-E440-308A-0EE32C7895F6}"/>
              </a:ext>
            </a:extLst>
          </p:cNvPr>
          <p:cNvSpPr/>
          <p:nvPr/>
        </p:nvSpPr>
        <p:spPr bwMode="auto">
          <a:xfrm>
            <a:off x="423739" y="4005064"/>
            <a:ext cx="10982650" cy="1656184"/>
          </a:xfrm>
          <a:prstGeom prst="rect">
            <a:avLst/>
          </a:prstGeom>
          <a:noFill/>
          <a:ln w="254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 name="Text Box 15">
            <a:extLst>
              <a:ext uri="{FF2B5EF4-FFF2-40B4-BE49-F238E27FC236}">
                <a16:creationId xmlns:a16="http://schemas.microsoft.com/office/drawing/2014/main" id="{A48679FA-7E7F-A4F9-6094-23D7DB3F8458}"/>
              </a:ext>
            </a:extLst>
          </p:cNvPr>
          <p:cNvSpPr txBox="1">
            <a:spLocks noChangeArrowheads="1"/>
          </p:cNvSpPr>
          <p:nvPr/>
        </p:nvSpPr>
        <p:spPr bwMode="auto">
          <a:xfrm>
            <a:off x="412750" y="6204249"/>
            <a:ext cx="8995617"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1. Skapek. JCO. 2007;25:501. 2. Palassini. Cancer. 2017;23:86. 3. Mir. ASCO 2016. </a:t>
            </a:r>
            <a:r>
              <a:rPr lang="en-US" altLang="en-US" sz="1200" b="0" spc="-10" dirty="0">
                <a:solidFill>
                  <a:schemeClr val="bg2"/>
                </a:solidFill>
                <a:latin typeface="Calibri" panose="020F0502020204030204" pitchFamily="34" charset="0"/>
              </a:rPr>
              <a:t>Abstr 11050. 4. de Camargo. Cancer. 2010;116:2258. </a:t>
            </a:r>
            <a:br>
              <a:rPr lang="en-US" altLang="en-US" sz="1200" b="0" spc="-10" dirty="0">
                <a:solidFill>
                  <a:schemeClr val="bg2"/>
                </a:solidFill>
                <a:latin typeface="Calibri" panose="020F0502020204030204" pitchFamily="34" charset="0"/>
              </a:rPr>
            </a:br>
            <a:r>
              <a:rPr lang="en-US" altLang="en-US" sz="1200" b="0" spc="-10" dirty="0">
                <a:solidFill>
                  <a:schemeClr val="bg2"/>
                </a:solidFill>
                <a:latin typeface="Calibri" panose="020F0502020204030204" pitchFamily="34" charset="0"/>
              </a:rPr>
              <a:t>5. Constantinidou. EJC. 2009;45:2930. 6. Constantinidou. Acta Oncol. 2011;50:455. 7. Pang. ASCO 2016. Abstr 11032.</a:t>
            </a:r>
            <a:endParaRPr lang="en-US" altLang="en-US" sz="1200" b="0" dirty="0">
              <a:solidFill>
                <a:schemeClr val="bg2"/>
              </a:solidFill>
              <a:latin typeface="Calibri" panose="020F0502020204030204" pitchFamily="34" charset="0"/>
              <a:cs typeface="+mn-cs"/>
            </a:endParaRPr>
          </a:p>
        </p:txBody>
      </p:sp>
    </p:spTree>
    <p:extLst>
      <p:ext uri="{BB962C8B-B14F-4D97-AF65-F5344CB8AC3E}">
        <p14:creationId xmlns:p14="http://schemas.microsoft.com/office/powerpoint/2010/main" val="6724044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5CB13-3942-6622-EEBA-C4E71FB2A64D}"/>
              </a:ext>
            </a:extLst>
          </p:cNvPr>
          <p:cNvSpPr>
            <a:spLocks noGrp="1"/>
          </p:cNvSpPr>
          <p:nvPr>
            <p:ph type="title"/>
          </p:nvPr>
        </p:nvSpPr>
        <p:spPr/>
        <p:txBody>
          <a:bodyPr/>
          <a:lstStyle/>
          <a:p>
            <a:r>
              <a:rPr lang="en-US" dirty="0"/>
              <a:t>Selected Chemotherapy Regimens</a:t>
            </a:r>
          </a:p>
        </p:txBody>
      </p:sp>
      <p:sp>
        <p:nvSpPr>
          <p:cNvPr id="3" name="TextBox 2">
            <a:extLst>
              <a:ext uri="{FF2B5EF4-FFF2-40B4-BE49-F238E27FC236}">
                <a16:creationId xmlns:a16="http://schemas.microsoft.com/office/drawing/2014/main" id="{215DC7E9-108E-1169-4192-A35C92180C83}"/>
              </a:ext>
            </a:extLst>
          </p:cNvPr>
          <p:cNvSpPr txBox="1"/>
          <p:nvPr/>
        </p:nvSpPr>
        <p:spPr bwMode="auto">
          <a:xfrm>
            <a:off x="381000" y="6390501"/>
            <a:ext cx="61073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defRPr/>
            </a:pPr>
            <a:r>
              <a:rPr lang="en-IN" sz="1200" spc="-10" dirty="0">
                <a:solidFill>
                  <a:schemeClr val="bg2"/>
                </a:solidFill>
                <a:latin typeface="Calibri" panose="020F0502020204030204" pitchFamily="34" charset="0"/>
              </a:rPr>
              <a:t>Kasper. Oncologist. 2011;16:682.</a:t>
            </a:r>
          </a:p>
        </p:txBody>
      </p:sp>
      <p:graphicFrame>
        <p:nvGraphicFramePr>
          <p:cNvPr id="4" name="Group 155">
            <a:extLst>
              <a:ext uri="{FF2B5EF4-FFF2-40B4-BE49-F238E27FC236}">
                <a16:creationId xmlns:a16="http://schemas.microsoft.com/office/drawing/2014/main" id="{16DB8C36-E166-0EEA-7AA8-E91E18A01F51}"/>
              </a:ext>
            </a:extLst>
          </p:cNvPr>
          <p:cNvGraphicFramePr>
            <a:graphicFrameLocks/>
          </p:cNvGraphicFramePr>
          <p:nvPr>
            <p:extLst>
              <p:ext uri="{D42A27DB-BD31-4B8C-83A1-F6EECF244321}">
                <p14:modId xmlns:p14="http://schemas.microsoft.com/office/powerpoint/2010/main" val="4097747611"/>
              </p:ext>
            </p:extLst>
          </p:nvPr>
        </p:nvGraphicFramePr>
        <p:xfrm>
          <a:off x="727076" y="1606848"/>
          <a:ext cx="10741024" cy="4451052"/>
        </p:xfrm>
        <a:graphic>
          <a:graphicData uri="http://schemas.openxmlformats.org/drawingml/2006/table">
            <a:tbl>
              <a:tblPr/>
              <a:tblGrid>
                <a:gridCol w="1575855">
                  <a:extLst>
                    <a:ext uri="{9D8B030D-6E8A-4147-A177-3AD203B41FA5}">
                      <a16:colId xmlns:a16="http://schemas.microsoft.com/office/drawing/2014/main" val="20000"/>
                    </a:ext>
                  </a:extLst>
                </a:gridCol>
                <a:gridCol w="5595176">
                  <a:extLst>
                    <a:ext uri="{9D8B030D-6E8A-4147-A177-3AD203B41FA5}">
                      <a16:colId xmlns:a16="http://schemas.microsoft.com/office/drawing/2014/main" val="20001"/>
                    </a:ext>
                  </a:extLst>
                </a:gridCol>
                <a:gridCol w="1226340">
                  <a:extLst>
                    <a:ext uri="{9D8B030D-6E8A-4147-A177-3AD203B41FA5}">
                      <a16:colId xmlns:a16="http://schemas.microsoft.com/office/drawing/2014/main" val="20002"/>
                    </a:ext>
                  </a:extLst>
                </a:gridCol>
                <a:gridCol w="1149694">
                  <a:extLst>
                    <a:ext uri="{9D8B030D-6E8A-4147-A177-3AD203B41FA5}">
                      <a16:colId xmlns:a16="http://schemas.microsoft.com/office/drawing/2014/main" val="20003"/>
                    </a:ext>
                  </a:extLst>
                </a:gridCol>
                <a:gridCol w="1193959">
                  <a:extLst>
                    <a:ext uri="{9D8B030D-6E8A-4147-A177-3AD203B41FA5}">
                      <a16:colId xmlns:a16="http://schemas.microsoft.com/office/drawing/2014/main" val="3380369539"/>
                    </a:ext>
                  </a:extLst>
                </a:gridCol>
              </a:tblGrid>
              <a:tr h="3606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Reference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400" b="1" dirty="0"/>
                        <a:t>Chemotherapy Regimen</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400" b="1" dirty="0"/>
                        <a:t>N</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400" b="1" dirty="0"/>
                        <a:t>Responses</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Follow-up, Mo</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5124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Patel</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Doxorubicin 60-90 mg/m</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2</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dacarbazine 750-1000 mg/m</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2</a:t>
                      </a:r>
                      <a:br>
                        <a:rPr kumimoji="0" lang="en-US" sz="1400" b="0" i="0" u="none" strike="noStrike" cap="none" normalizeH="0" baseline="3000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of 5 cycles)</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CR</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4 PR</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 SD</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28-235</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606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Gega</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Doxorubicin 20 mg/m</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2</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Days 1-4 +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dacarbazine 150 mg Days 1-4; Q28 days x 4-5 cycles</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CR</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4 PR</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33-108</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606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Constantinidou</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Pegylated liposomal doxorubicin 50 mg/m</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2</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Q28 days</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PR</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7 SD</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7-39</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0880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Wehl</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Pegylated liposomal doxorubicin 20-50 mg/m</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2</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Q21 days</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PR</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71718230"/>
                  </a:ext>
                </a:extLst>
              </a:tr>
              <a:tr h="3606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Azzarelli</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Vinblastine 6 mg/m</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2</a:t>
                      </a:r>
                      <a:r>
                        <a:rPr kumimoji="0" lang="en-US" sz="1400" b="0" i="1" u="none" strike="noStrike" cap="none" normalizeH="0" baseline="30000" dirty="0">
                          <a:ln>
                            <a:noFill/>
                          </a:ln>
                          <a:solidFill>
                            <a:schemeClr val="bg2">
                              <a:lumMod val="10000"/>
                            </a:schemeClr>
                          </a:solidFill>
                          <a:effectLst/>
                          <a:latin typeface="Calibri" panose="020F0502020204030204" pitchFamily="34" charset="0"/>
                        </a:rPr>
                        <a:t> </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methotrexate 30 mg/m</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2</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weekly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1 yr of therapy)</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OR</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19 SD</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6-96</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14300807"/>
                  </a:ext>
                </a:extLst>
              </a:tr>
              <a:tr h="20880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Weiss</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Vinorelbine 20 mg/m</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2</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 methotrexate 50 mg/m</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2</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weekly</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&lt;12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03822026"/>
                  </a:ext>
                </a:extLst>
              </a:tr>
              <a:tr h="3606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Skapek</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Vinblastine 5 mg/m</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2</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 methotrexate 30 mg/m</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2</a:t>
                      </a:r>
                      <a:r>
                        <a:rPr kumimoji="0" lang="en-US" sz="1400" b="0" i="1" u="none" strike="noStrike" cap="none" normalizeH="0" baseline="0" dirty="0">
                          <a:ln>
                            <a:noFill/>
                          </a:ln>
                          <a:solidFill>
                            <a:schemeClr val="bg2">
                              <a:lumMod val="10000"/>
                            </a:schemeClr>
                          </a:solidFill>
                          <a:effectLst/>
                          <a:latin typeface="Calibri" panose="020F0502020204030204" pitchFamily="34" charset="0"/>
                        </a:rPr>
                        <a:t>; </a:t>
                      </a:r>
                      <a:r>
                        <a:rPr kumimoji="0" lang="en-US" sz="1400" b="0" i="0" u="none" strike="noStrike" cap="none" normalizeH="0" baseline="0" dirty="0">
                          <a:ln>
                            <a:noFill/>
                          </a:ln>
                          <a:solidFill>
                            <a:schemeClr val="bg2">
                              <a:lumMod val="10000"/>
                            </a:schemeClr>
                          </a:solidFill>
                          <a:effectLst/>
                          <a:latin typeface="Calibri" panose="020F0502020204030204" pitchFamily="34" charset="0"/>
                        </a:rPr>
                        <a:t>weekly x 26 wk,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then every other week x 26 wk</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PR</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10 SD</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5-37</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4800565"/>
                  </a:ext>
                </a:extLst>
              </a:tr>
              <a:tr h="3606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Pilz</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VAIA, VAC, cyclophosphamide + ifosfamide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CR</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5 PR</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87631441"/>
                  </a:ext>
                </a:extLst>
              </a:tr>
            </a:tbl>
          </a:graphicData>
        </a:graphic>
      </p:graphicFrame>
      <p:sp>
        <p:nvSpPr>
          <p:cNvPr id="5" name="Rectangle 4">
            <a:extLst>
              <a:ext uri="{FF2B5EF4-FFF2-40B4-BE49-F238E27FC236}">
                <a16:creationId xmlns:a16="http://schemas.microsoft.com/office/drawing/2014/main" id="{1B8251E5-9FEF-C048-A61B-4F767D9CCE65}"/>
              </a:ext>
            </a:extLst>
          </p:cNvPr>
          <p:cNvSpPr/>
          <p:nvPr/>
        </p:nvSpPr>
        <p:spPr bwMode="auto">
          <a:xfrm>
            <a:off x="9182100" y="1606848"/>
            <a:ext cx="996401" cy="4451052"/>
          </a:xfrm>
          <a:prstGeom prst="rect">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 name="Text Box 143">
            <a:extLst>
              <a:ext uri="{FF2B5EF4-FFF2-40B4-BE49-F238E27FC236}">
                <a16:creationId xmlns:a16="http://schemas.microsoft.com/office/drawing/2014/main" id="{6856261D-5D60-388A-112E-B1E72ABC9695}"/>
              </a:ext>
            </a:extLst>
          </p:cNvPr>
          <p:cNvSpPr txBox="1">
            <a:spLocks noChangeArrowheads="1"/>
          </p:cNvSpPr>
          <p:nvPr/>
        </p:nvSpPr>
        <p:spPr bwMode="auto">
          <a:xfrm rot="893378">
            <a:off x="8255525" y="505027"/>
            <a:ext cx="2949432"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000">
                <a:solidFill>
                  <a:schemeClr val="tx1"/>
                </a:solidFill>
                <a:latin typeface="Arial" charset="0"/>
                <a:ea typeface="ＭＳ Ｐゴシック" pitchFamily="34" charset="-128"/>
              </a:defRPr>
            </a:lvl1pPr>
            <a:lvl2pPr marL="742950" indent="-285750">
              <a:spcBef>
                <a:spcPct val="20000"/>
              </a:spcBef>
              <a:buClr>
                <a:schemeClr val="accent1"/>
              </a:buClr>
              <a:buSzPct val="85000"/>
              <a:buFont typeface="Wingdings" pitchFamily="2" charset="2"/>
              <a:buChar char="n"/>
              <a:defRPr sz="2000">
                <a:solidFill>
                  <a:schemeClr val="tx1"/>
                </a:solidFill>
                <a:latin typeface="Arial" charset="0"/>
                <a:ea typeface="ＭＳ Ｐゴシック" pitchFamily="34" charset="-128"/>
              </a:defRPr>
            </a:lvl2pPr>
            <a:lvl3pPr marL="1143000" indent="-228600">
              <a:spcBef>
                <a:spcPct val="20000"/>
              </a:spcBef>
              <a:buClr>
                <a:schemeClr val="accent2"/>
              </a:buClr>
              <a:buSzPct val="75000"/>
              <a:buFont typeface="Wingdings" pitchFamily="2" charset="2"/>
              <a:buChar char="l"/>
              <a:defRPr sz="2000">
                <a:solidFill>
                  <a:schemeClr val="tx1"/>
                </a:solidFill>
                <a:latin typeface="Arial" charset="0"/>
                <a:ea typeface="ＭＳ Ｐゴシック" pitchFamily="34" charset="-128"/>
              </a:defRPr>
            </a:lvl3pPr>
            <a:lvl4pPr marL="1600200" indent="-228600">
              <a:spcBef>
                <a:spcPct val="20000"/>
              </a:spcBef>
              <a:buFont typeface="Times" pitchFamily="18" charset="0"/>
              <a:defRPr sz="2000">
                <a:solidFill>
                  <a:schemeClr val="tx1"/>
                </a:solidFill>
                <a:latin typeface="Arial" charset="0"/>
                <a:ea typeface="ＭＳ Ｐゴシック" pitchFamily="34" charset="-128"/>
              </a:defRPr>
            </a:lvl4pPr>
            <a:lvl5pPr marL="2057400" indent="-228600">
              <a:spcBef>
                <a:spcPct val="20000"/>
              </a:spcBef>
              <a:buFont typeface="Times" pitchFamily="18" charset="0"/>
              <a:buChar char="•"/>
              <a:defRPr sz="20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Font typeface="Times" pitchFamily="18" charset="0"/>
              <a:buChar char="•"/>
              <a:defRPr sz="20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Font typeface="Times" pitchFamily="18" charset="0"/>
              <a:buChar char="•"/>
              <a:defRPr sz="20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Font typeface="Times" pitchFamily="18" charset="0"/>
              <a:buChar char="•"/>
              <a:defRPr sz="20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Font typeface="Times" pitchFamily="18" charset="0"/>
              <a:buChar char="•"/>
              <a:defRPr sz="2000">
                <a:solidFill>
                  <a:schemeClr val="tx1"/>
                </a:solidFill>
                <a:latin typeface="Arial" charset="0"/>
                <a:ea typeface="ＭＳ Ｐゴシック" pitchFamily="34" charset="-128"/>
              </a:defRPr>
            </a:lvl9pPr>
          </a:lstStyle>
          <a:p>
            <a:pPr marL="0" marR="0" lvl="0" indent="0" algn="ctr" defTabSz="1219170" rtl="0" eaLnBrk="1" fontAlgn="auto" latinLnBrk="0" hangingPunct="1">
              <a:lnSpc>
                <a:spcPct val="100000"/>
              </a:lnSpc>
              <a:spcBef>
                <a:spcPct val="0"/>
              </a:spcBef>
              <a:spcAft>
                <a:spcPts val="0"/>
              </a:spcAft>
              <a:buClrTx/>
              <a:buSzTx/>
              <a:buFontTx/>
              <a:buNone/>
              <a:tabLst/>
              <a:defRPr/>
            </a:pPr>
            <a:r>
              <a:rPr kumimoji="0" lang="en-GB" altLang="de-DE" sz="3200" b="1" i="0" u="none" strike="noStrike" kern="0" cap="none" spc="0" normalizeH="0" baseline="0" noProof="0" dirty="0">
                <a:ln>
                  <a:noFill/>
                </a:ln>
                <a:solidFill>
                  <a:schemeClr val="bg1"/>
                </a:solidFill>
                <a:effectLst/>
                <a:uLnTx/>
                <a:uFillTx/>
                <a:latin typeface="Calibri" panose="020F0502020204030204" pitchFamily="34" charset="0"/>
                <a:ea typeface="ＭＳ Ｐゴシック" pitchFamily="34" charset="-128"/>
                <a:cs typeface="Calibri" panose="020F0502020204030204" pitchFamily="34" charset="0"/>
              </a:rPr>
              <a:t>No randomized studies!</a:t>
            </a:r>
          </a:p>
        </p:txBody>
      </p:sp>
    </p:spTree>
    <p:extLst>
      <p:ext uri="{BB962C8B-B14F-4D97-AF65-F5344CB8AC3E}">
        <p14:creationId xmlns:p14="http://schemas.microsoft.com/office/powerpoint/2010/main" val="29440583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A9B5F8F-1256-195F-60CD-FFE56489503D}"/>
              </a:ext>
            </a:extLst>
          </p:cNvPr>
          <p:cNvSpPr>
            <a:spLocks noGrp="1"/>
          </p:cNvSpPr>
          <p:nvPr>
            <p:ph type="title"/>
          </p:nvPr>
        </p:nvSpPr>
        <p:spPr/>
        <p:txBody>
          <a:bodyPr/>
          <a:lstStyle/>
          <a:p>
            <a:r>
              <a:rPr lang="en-US" dirty="0"/>
              <a:t>Alliance A091105: Sorafenib vs Placebo in </a:t>
            </a:r>
            <a:br>
              <a:rPr lang="en-US" dirty="0"/>
            </a:br>
            <a:r>
              <a:rPr lang="en-US" dirty="0"/>
              <a:t>Advanced and Refractory Desmoid Tumors</a:t>
            </a:r>
          </a:p>
        </p:txBody>
      </p:sp>
      <p:sp>
        <p:nvSpPr>
          <p:cNvPr id="1183" name="Content Placeholder 1182">
            <a:extLst>
              <a:ext uri="{FF2B5EF4-FFF2-40B4-BE49-F238E27FC236}">
                <a16:creationId xmlns:a16="http://schemas.microsoft.com/office/drawing/2014/main" id="{995FDAD6-0301-72A1-F2A3-3DA6055FE05F}"/>
              </a:ext>
            </a:extLst>
          </p:cNvPr>
          <p:cNvSpPr>
            <a:spLocks noGrp="1"/>
          </p:cNvSpPr>
          <p:nvPr>
            <p:ph idx="1"/>
          </p:nvPr>
        </p:nvSpPr>
        <p:spPr/>
        <p:txBody>
          <a:bodyPr/>
          <a:lstStyle/>
          <a:p>
            <a:r>
              <a:rPr lang="en-US" dirty="0"/>
              <a:t>Randomized, double blind, placebo-controlled phase III study</a:t>
            </a:r>
          </a:p>
        </p:txBody>
      </p:sp>
      <p:sp>
        <p:nvSpPr>
          <p:cNvPr id="3" name="Text Box 15">
            <a:extLst>
              <a:ext uri="{FF2B5EF4-FFF2-40B4-BE49-F238E27FC236}">
                <a16:creationId xmlns:a16="http://schemas.microsoft.com/office/drawing/2014/main" id="{2F263F9F-5223-05AD-1EEE-6E3590DD3538}"/>
              </a:ext>
            </a:extLst>
          </p:cNvPr>
          <p:cNvSpPr txBox="1">
            <a:spLocks noChangeArrowheads="1"/>
          </p:cNvSpPr>
          <p:nvPr/>
        </p:nvSpPr>
        <p:spPr bwMode="auto">
          <a:xfrm>
            <a:off x="381000" y="6381328"/>
            <a:ext cx="8131521"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Gounder</a:t>
            </a:r>
            <a:r>
              <a:rPr lang="en-US" altLang="en-US" sz="1200" b="0" spc="-10" dirty="0">
                <a:solidFill>
                  <a:schemeClr val="bg2"/>
                </a:solidFill>
                <a:latin typeface="Calibri" panose="020F0502020204030204" pitchFamily="34" charset="0"/>
              </a:rPr>
              <a:t>. NEJM.</a:t>
            </a:r>
            <a:r>
              <a:rPr lang="en-US" altLang="en-US" sz="1200" b="0" spc="-10" dirty="0">
                <a:solidFill>
                  <a:schemeClr val="bg2"/>
                </a:solidFill>
                <a:latin typeface="Calibri" panose="020F0502020204030204" pitchFamily="34" charset="0"/>
                <a:cs typeface="+mn-cs"/>
              </a:rPr>
              <a:t> 2018;379:2417.</a:t>
            </a:r>
            <a:endParaRPr lang="en-US" altLang="en-US" sz="1200" b="0" dirty="0">
              <a:solidFill>
                <a:schemeClr val="bg2"/>
              </a:solidFill>
              <a:latin typeface="Calibri" panose="020F0502020204030204" pitchFamily="34" charset="0"/>
              <a:cs typeface="+mn-cs"/>
            </a:endParaRPr>
          </a:p>
        </p:txBody>
      </p:sp>
      <p:grpSp>
        <p:nvGrpSpPr>
          <p:cNvPr id="1184" name="Group 1183">
            <a:extLst>
              <a:ext uri="{FF2B5EF4-FFF2-40B4-BE49-F238E27FC236}">
                <a16:creationId xmlns:a16="http://schemas.microsoft.com/office/drawing/2014/main" id="{DD4651E9-D0A2-A47D-45F0-7358ABBFC0F6}"/>
              </a:ext>
            </a:extLst>
          </p:cNvPr>
          <p:cNvGrpSpPr/>
          <p:nvPr/>
        </p:nvGrpSpPr>
        <p:grpSpPr>
          <a:xfrm>
            <a:off x="623392" y="2096027"/>
            <a:ext cx="6297196" cy="4526625"/>
            <a:chOff x="6992704" y="2426146"/>
            <a:chExt cx="4494709" cy="3129202"/>
          </a:xfrm>
        </p:grpSpPr>
        <p:grpSp>
          <p:nvGrpSpPr>
            <p:cNvPr id="1185" name="Group 1184">
              <a:extLst>
                <a:ext uri="{FF2B5EF4-FFF2-40B4-BE49-F238E27FC236}">
                  <a16:creationId xmlns:a16="http://schemas.microsoft.com/office/drawing/2014/main" id="{2FC657F1-5045-C2AA-6B6D-932B324C4B69}"/>
                </a:ext>
              </a:extLst>
            </p:cNvPr>
            <p:cNvGrpSpPr/>
            <p:nvPr/>
          </p:nvGrpSpPr>
          <p:grpSpPr>
            <a:xfrm>
              <a:off x="7654391" y="2474286"/>
              <a:ext cx="3723121" cy="1872662"/>
              <a:chOff x="22077" y="67893"/>
              <a:chExt cx="7020073" cy="3530969"/>
            </a:xfrm>
          </p:grpSpPr>
          <p:grpSp>
            <p:nvGrpSpPr>
              <p:cNvPr id="1244" name="Group 1243">
                <a:extLst>
                  <a:ext uri="{FF2B5EF4-FFF2-40B4-BE49-F238E27FC236}">
                    <a16:creationId xmlns:a16="http://schemas.microsoft.com/office/drawing/2014/main" id="{90C7CCB7-DB31-3C03-825C-8C21AFC9548C}"/>
                  </a:ext>
                </a:extLst>
              </p:cNvPr>
              <p:cNvGrpSpPr/>
              <p:nvPr/>
            </p:nvGrpSpPr>
            <p:grpSpPr>
              <a:xfrm>
                <a:off x="22077" y="67893"/>
                <a:ext cx="7013575" cy="1019175"/>
                <a:chOff x="20173" y="64293"/>
                <a:chExt cx="7013575" cy="1019175"/>
              </a:xfrm>
            </p:grpSpPr>
            <p:sp>
              <p:nvSpPr>
                <p:cNvPr id="1281" name="Freeform 1072">
                  <a:extLst>
                    <a:ext uri="{FF2B5EF4-FFF2-40B4-BE49-F238E27FC236}">
                      <a16:creationId xmlns:a16="http://schemas.microsoft.com/office/drawing/2014/main" id="{FE15D1CC-2FE7-2BA5-DFCD-999515F3F9F4}"/>
                    </a:ext>
                  </a:extLst>
                </p:cNvPr>
                <p:cNvSpPr/>
                <p:nvPr/>
              </p:nvSpPr>
              <p:spPr bwMode="auto">
                <a:xfrm>
                  <a:off x="92075" y="127000"/>
                  <a:ext cx="6902450" cy="889000"/>
                </a:xfrm>
                <a:custGeom>
                  <a:avLst/>
                  <a:gdLst>
                    <a:gd name="connsiteX0" fmla="*/ 6902450 w 6902450"/>
                    <a:gd name="connsiteY0" fmla="*/ 889000 h 889000"/>
                    <a:gd name="connsiteX1" fmla="*/ 4562475 w 6902450"/>
                    <a:gd name="connsiteY1" fmla="*/ 889000 h 889000"/>
                    <a:gd name="connsiteX2" fmla="*/ 4562475 w 6902450"/>
                    <a:gd name="connsiteY2" fmla="*/ 676275 h 889000"/>
                    <a:gd name="connsiteX3" fmla="*/ 2479675 w 6902450"/>
                    <a:gd name="connsiteY3" fmla="*/ 676275 h 889000"/>
                    <a:gd name="connsiteX4" fmla="*/ 2479675 w 6902450"/>
                    <a:gd name="connsiteY4" fmla="*/ 536575 h 889000"/>
                    <a:gd name="connsiteX5" fmla="*/ 1454150 w 6902450"/>
                    <a:gd name="connsiteY5" fmla="*/ 536575 h 889000"/>
                    <a:gd name="connsiteX6" fmla="*/ 1454150 w 6902450"/>
                    <a:gd name="connsiteY6" fmla="*/ 409575 h 889000"/>
                    <a:gd name="connsiteX7" fmla="*/ 1412875 w 6902450"/>
                    <a:gd name="connsiteY7" fmla="*/ 409575 h 889000"/>
                    <a:gd name="connsiteX8" fmla="*/ 1412875 w 6902450"/>
                    <a:gd name="connsiteY8" fmla="*/ 304800 h 889000"/>
                    <a:gd name="connsiteX9" fmla="*/ 1127125 w 6902450"/>
                    <a:gd name="connsiteY9" fmla="*/ 304800 h 889000"/>
                    <a:gd name="connsiteX10" fmla="*/ 1127125 w 6902450"/>
                    <a:gd name="connsiteY10" fmla="*/ 200025 h 889000"/>
                    <a:gd name="connsiteX11" fmla="*/ 615950 w 6902450"/>
                    <a:gd name="connsiteY11" fmla="*/ 200025 h 889000"/>
                    <a:gd name="connsiteX12" fmla="*/ 615950 w 6902450"/>
                    <a:gd name="connsiteY12" fmla="*/ 104775 h 889000"/>
                    <a:gd name="connsiteX13" fmla="*/ 431800 w 6902450"/>
                    <a:gd name="connsiteY13" fmla="*/ 104775 h 889000"/>
                    <a:gd name="connsiteX14" fmla="*/ 431800 w 6902450"/>
                    <a:gd name="connsiteY14" fmla="*/ 0 h 889000"/>
                    <a:gd name="connsiteX15" fmla="*/ 0 w 6902450"/>
                    <a:gd name="connsiteY15" fmla="*/ 0 h 88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902450" h="889000">
                      <a:moveTo>
                        <a:pt x="6902450" y="889000"/>
                      </a:moveTo>
                      <a:lnTo>
                        <a:pt x="4562475" y="889000"/>
                      </a:lnTo>
                      <a:lnTo>
                        <a:pt x="4562475" y="676275"/>
                      </a:lnTo>
                      <a:lnTo>
                        <a:pt x="2479675" y="676275"/>
                      </a:lnTo>
                      <a:lnTo>
                        <a:pt x="2479675" y="536575"/>
                      </a:lnTo>
                      <a:lnTo>
                        <a:pt x="1454150" y="536575"/>
                      </a:lnTo>
                      <a:lnTo>
                        <a:pt x="1454150" y="409575"/>
                      </a:lnTo>
                      <a:lnTo>
                        <a:pt x="1412875" y="409575"/>
                      </a:lnTo>
                      <a:lnTo>
                        <a:pt x="1412875" y="304800"/>
                      </a:lnTo>
                      <a:lnTo>
                        <a:pt x="1127125" y="304800"/>
                      </a:lnTo>
                      <a:lnTo>
                        <a:pt x="1127125" y="200025"/>
                      </a:lnTo>
                      <a:lnTo>
                        <a:pt x="615950" y="200025"/>
                      </a:lnTo>
                      <a:lnTo>
                        <a:pt x="615950" y="104775"/>
                      </a:lnTo>
                      <a:lnTo>
                        <a:pt x="431800" y="104775"/>
                      </a:lnTo>
                      <a:lnTo>
                        <a:pt x="431800" y="0"/>
                      </a:lnTo>
                      <a:lnTo>
                        <a:pt x="0" y="0"/>
                      </a:lnTo>
                    </a:path>
                  </a:pathLst>
                </a:custGeom>
                <a:noFill/>
                <a:ln w="28575">
                  <a:solidFill>
                    <a:schemeClr val="accent1"/>
                  </a:solidFill>
                  <a:miter lim="800000"/>
                  <a:headEnd/>
                  <a:tailEnd/>
                </a:ln>
              </p:spPr>
              <p:txBody>
                <a:bodyPr rtlCol="0" anchor="ctr"/>
                <a:lstStyle/>
                <a:p>
                  <a:pPr algn="ctr"/>
                  <a:endParaRPr lang="en-US" dirty="0">
                    <a:ln w="28575">
                      <a:solidFill>
                        <a:schemeClr val="tx1"/>
                      </a:solidFill>
                    </a:ln>
                  </a:endParaRPr>
                </a:p>
              </p:txBody>
            </p:sp>
            <p:grpSp>
              <p:nvGrpSpPr>
                <p:cNvPr id="1282" name="Group 1281">
                  <a:extLst>
                    <a:ext uri="{FF2B5EF4-FFF2-40B4-BE49-F238E27FC236}">
                      <a16:creationId xmlns:a16="http://schemas.microsoft.com/office/drawing/2014/main" id="{67E929CC-2F01-00F1-6F61-B4237D1CE26F}"/>
                    </a:ext>
                  </a:extLst>
                </p:cNvPr>
                <p:cNvGrpSpPr/>
                <p:nvPr/>
              </p:nvGrpSpPr>
              <p:grpSpPr>
                <a:xfrm>
                  <a:off x="20173" y="64293"/>
                  <a:ext cx="7013575" cy="1019175"/>
                  <a:chOff x="20173" y="64293"/>
                  <a:chExt cx="7013575" cy="1019175"/>
                </a:xfrm>
              </p:grpSpPr>
              <p:grpSp>
                <p:nvGrpSpPr>
                  <p:cNvPr id="1283" name="Group 1282">
                    <a:extLst>
                      <a:ext uri="{FF2B5EF4-FFF2-40B4-BE49-F238E27FC236}">
                        <a16:creationId xmlns:a16="http://schemas.microsoft.com/office/drawing/2014/main" id="{A741F0C1-B6EB-9511-B5B2-19695A1F30F0}"/>
                      </a:ext>
                    </a:extLst>
                  </p:cNvPr>
                  <p:cNvGrpSpPr/>
                  <p:nvPr/>
                </p:nvGrpSpPr>
                <p:grpSpPr>
                  <a:xfrm>
                    <a:off x="6913098" y="962818"/>
                    <a:ext cx="120650" cy="120650"/>
                    <a:chOff x="7062787" y="958850"/>
                    <a:chExt cx="120650" cy="120650"/>
                  </a:xfrm>
                </p:grpSpPr>
                <p:cxnSp>
                  <p:nvCxnSpPr>
                    <p:cNvPr id="1395" name="Straight Connector 1394">
                      <a:extLst>
                        <a:ext uri="{FF2B5EF4-FFF2-40B4-BE49-F238E27FC236}">
                          <a16:creationId xmlns:a16="http://schemas.microsoft.com/office/drawing/2014/main" id="{F435A895-9CBB-275C-7044-20143325D6EC}"/>
                        </a:ext>
                      </a:extLst>
                    </p:cNvPr>
                    <p:cNvCxnSpPr>
                      <a:cxnSpLocks/>
                    </p:cNvCxnSpPr>
                    <p:nvPr/>
                  </p:nvCxnSpPr>
                  <p:spPr bwMode="auto">
                    <a:xfrm>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cxnSp>
                  <p:nvCxnSpPr>
                    <p:cNvPr id="1396" name="Straight Connector 1395">
                      <a:extLst>
                        <a:ext uri="{FF2B5EF4-FFF2-40B4-BE49-F238E27FC236}">
                          <a16:creationId xmlns:a16="http://schemas.microsoft.com/office/drawing/2014/main" id="{5A8C95E2-01D1-0FFA-8E53-3194D2161631}"/>
                        </a:ext>
                      </a:extLst>
                    </p:cNvPr>
                    <p:cNvCxnSpPr>
                      <a:cxnSpLocks/>
                    </p:cNvCxnSpPr>
                    <p:nvPr/>
                  </p:nvCxnSpPr>
                  <p:spPr bwMode="auto">
                    <a:xfrm rot="16200000" flipH="1" flipV="1">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grpSp>
              <p:grpSp>
                <p:nvGrpSpPr>
                  <p:cNvPr id="1284" name="Group 1283">
                    <a:extLst>
                      <a:ext uri="{FF2B5EF4-FFF2-40B4-BE49-F238E27FC236}">
                        <a16:creationId xmlns:a16="http://schemas.microsoft.com/office/drawing/2014/main" id="{7B2F7D30-C97D-1CBC-095C-6DBB04C5D88B}"/>
                      </a:ext>
                    </a:extLst>
                  </p:cNvPr>
                  <p:cNvGrpSpPr/>
                  <p:nvPr/>
                </p:nvGrpSpPr>
                <p:grpSpPr>
                  <a:xfrm>
                    <a:off x="6595598" y="962818"/>
                    <a:ext cx="120650" cy="120650"/>
                    <a:chOff x="7062787" y="958850"/>
                    <a:chExt cx="120650" cy="120650"/>
                  </a:xfrm>
                </p:grpSpPr>
                <p:cxnSp>
                  <p:nvCxnSpPr>
                    <p:cNvPr id="1393" name="Straight Connector 1392">
                      <a:extLst>
                        <a:ext uri="{FF2B5EF4-FFF2-40B4-BE49-F238E27FC236}">
                          <a16:creationId xmlns:a16="http://schemas.microsoft.com/office/drawing/2014/main" id="{1E357146-8336-FB29-287C-06281ECF1BBE}"/>
                        </a:ext>
                      </a:extLst>
                    </p:cNvPr>
                    <p:cNvCxnSpPr>
                      <a:cxnSpLocks/>
                    </p:cNvCxnSpPr>
                    <p:nvPr/>
                  </p:nvCxnSpPr>
                  <p:spPr bwMode="auto">
                    <a:xfrm>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cxnSp>
                  <p:nvCxnSpPr>
                    <p:cNvPr id="1394" name="Straight Connector 1393">
                      <a:extLst>
                        <a:ext uri="{FF2B5EF4-FFF2-40B4-BE49-F238E27FC236}">
                          <a16:creationId xmlns:a16="http://schemas.microsoft.com/office/drawing/2014/main" id="{8E01E39B-B722-AB8D-7D71-1DE641443041}"/>
                        </a:ext>
                      </a:extLst>
                    </p:cNvPr>
                    <p:cNvCxnSpPr>
                      <a:cxnSpLocks/>
                    </p:cNvCxnSpPr>
                    <p:nvPr/>
                  </p:nvCxnSpPr>
                  <p:spPr bwMode="auto">
                    <a:xfrm rot="16200000" flipH="1" flipV="1">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grpSp>
              <p:grpSp>
                <p:nvGrpSpPr>
                  <p:cNvPr id="1285" name="Group 1284">
                    <a:extLst>
                      <a:ext uri="{FF2B5EF4-FFF2-40B4-BE49-F238E27FC236}">
                        <a16:creationId xmlns:a16="http://schemas.microsoft.com/office/drawing/2014/main" id="{310E0321-64E1-39FE-3128-DBDEEA4D775B}"/>
                      </a:ext>
                    </a:extLst>
                  </p:cNvPr>
                  <p:cNvGrpSpPr/>
                  <p:nvPr/>
                </p:nvGrpSpPr>
                <p:grpSpPr>
                  <a:xfrm>
                    <a:off x="6309848" y="962818"/>
                    <a:ext cx="120650" cy="120650"/>
                    <a:chOff x="7062787" y="958850"/>
                    <a:chExt cx="120650" cy="120650"/>
                  </a:xfrm>
                </p:grpSpPr>
                <p:cxnSp>
                  <p:nvCxnSpPr>
                    <p:cNvPr id="1391" name="Straight Connector 1390">
                      <a:extLst>
                        <a:ext uri="{FF2B5EF4-FFF2-40B4-BE49-F238E27FC236}">
                          <a16:creationId xmlns:a16="http://schemas.microsoft.com/office/drawing/2014/main" id="{867B928F-8828-902D-1ABC-D7E52FDEECBE}"/>
                        </a:ext>
                      </a:extLst>
                    </p:cNvPr>
                    <p:cNvCxnSpPr>
                      <a:cxnSpLocks/>
                    </p:cNvCxnSpPr>
                    <p:nvPr/>
                  </p:nvCxnSpPr>
                  <p:spPr bwMode="auto">
                    <a:xfrm>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cxnSp>
                  <p:nvCxnSpPr>
                    <p:cNvPr id="1392" name="Straight Connector 1391">
                      <a:extLst>
                        <a:ext uri="{FF2B5EF4-FFF2-40B4-BE49-F238E27FC236}">
                          <a16:creationId xmlns:a16="http://schemas.microsoft.com/office/drawing/2014/main" id="{BCA34F59-1533-4CA5-F9AD-7DFFA798F3A2}"/>
                        </a:ext>
                      </a:extLst>
                    </p:cNvPr>
                    <p:cNvCxnSpPr>
                      <a:cxnSpLocks/>
                    </p:cNvCxnSpPr>
                    <p:nvPr/>
                  </p:nvCxnSpPr>
                  <p:spPr bwMode="auto">
                    <a:xfrm rot="16200000" flipH="1" flipV="1">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grpSp>
              <p:grpSp>
                <p:nvGrpSpPr>
                  <p:cNvPr id="1286" name="Group 1285">
                    <a:extLst>
                      <a:ext uri="{FF2B5EF4-FFF2-40B4-BE49-F238E27FC236}">
                        <a16:creationId xmlns:a16="http://schemas.microsoft.com/office/drawing/2014/main" id="{4ECEFD03-2693-ACF9-7215-D0ABD4FDEAF2}"/>
                      </a:ext>
                    </a:extLst>
                  </p:cNvPr>
                  <p:cNvGrpSpPr/>
                  <p:nvPr/>
                </p:nvGrpSpPr>
                <p:grpSpPr>
                  <a:xfrm>
                    <a:off x="6132048" y="962818"/>
                    <a:ext cx="120650" cy="120650"/>
                    <a:chOff x="7062787" y="958850"/>
                    <a:chExt cx="120650" cy="120650"/>
                  </a:xfrm>
                </p:grpSpPr>
                <p:cxnSp>
                  <p:nvCxnSpPr>
                    <p:cNvPr id="1389" name="Straight Connector 1388">
                      <a:extLst>
                        <a:ext uri="{FF2B5EF4-FFF2-40B4-BE49-F238E27FC236}">
                          <a16:creationId xmlns:a16="http://schemas.microsoft.com/office/drawing/2014/main" id="{678AB407-0536-497D-CC30-BB62B98597B6}"/>
                        </a:ext>
                      </a:extLst>
                    </p:cNvPr>
                    <p:cNvCxnSpPr>
                      <a:cxnSpLocks/>
                    </p:cNvCxnSpPr>
                    <p:nvPr/>
                  </p:nvCxnSpPr>
                  <p:spPr bwMode="auto">
                    <a:xfrm>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cxnSp>
                  <p:nvCxnSpPr>
                    <p:cNvPr id="1390" name="Straight Connector 1389">
                      <a:extLst>
                        <a:ext uri="{FF2B5EF4-FFF2-40B4-BE49-F238E27FC236}">
                          <a16:creationId xmlns:a16="http://schemas.microsoft.com/office/drawing/2014/main" id="{B50BD981-88FB-2B16-697D-E8238AA7A4A2}"/>
                        </a:ext>
                      </a:extLst>
                    </p:cNvPr>
                    <p:cNvCxnSpPr>
                      <a:cxnSpLocks/>
                    </p:cNvCxnSpPr>
                    <p:nvPr/>
                  </p:nvCxnSpPr>
                  <p:spPr bwMode="auto">
                    <a:xfrm rot="16200000" flipH="1" flipV="1">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grpSp>
              <p:grpSp>
                <p:nvGrpSpPr>
                  <p:cNvPr id="1287" name="Group 1286">
                    <a:extLst>
                      <a:ext uri="{FF2B5EF4-FFF2-40B4-BE49-F238E27FC236}">
                        <a16:creationId xmlns:a16="http://schemas.microsoft.com/office/drawing/2014/main" id="{1DCCB7A4-577C-43DA-E977-EE40B8C0B856}"/>
                      </a:ext>
                    </a:extLst>
                  </p:cNvPr>
                  <p:cNvGrpSpPr/>
                  <p:nvPr/>
                </p:nvGrpSpPr>
                <p:grpSpPr>
                  <a:xfrm>
                    <a:off x="6090773" y="962818"/>
                    <a:ext cx="120650" cy="120650"/>
                    <a:chOff x="7062787" y="958850"/>
                    <a:chExt cx="120650" cy="120650"/>
                  </a:xfrm>
                </p:grpSpPr>
                <p:cxnSp>
                  <p:nvCxnSpPr>
                    <p:cNvPr id="1387" name="Straight Connector 1386">
                      <a:extLst>
                        <a:ext uri="{FF2B5EF4-FFF2-40B4-BE49-F238E27FC236}">
                          <a16:creationId xmlns:a16="http://schemas.microsoft.com/office/drawing/2014/main" id="{793AC815-6365-5170-BDC7-8B451931DAD1}"/>
                        </a:ext>
                      </a:extLst>
                    </p:cNvPr>
                    <p:cNvCxnSpPr>
                      <a:cxnSpLocks/>
                    </p:cNvCxnSpPr>
                    <p:nvPr/>
                  </p:nvCxnSpPr>
                  <p:spPr bwMode="auto">
                    <a:xfrm>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cxnSp>
                  <p:nvCxnSpPr>
                    <p:cNvPr id="1388" name="Straight Connector 1387">
                      <a:extLst>
                        <a:ext uri="{FF2B5EF4-FFF2-40B4-BE49-F238E27FC236}">
                          <a16:creationId xmlns:a16="http://schemas.microsoft.com/office/drawing/2014/main" id="{3430D5FB-4907-DAB1-976E-6E6F34DA483B}"/>
                        </a:ext>
                      </a:extLst>
                    </p:cNvPr>
                    <p:cNvCxnSpPr>
                      <a:cxnSpLocks/>
                    </p:cNvCxnSpPr>
                    <p:nvPr/>
                  </p:nvCxnSpPr>
                  <p:spPr bwMode="auto">
                    <a:xfrm rot="16200000" flipH="1" flipV="1">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grpSp>
              <p:grpSp>
                <p:nvGrpSpPr>
                  <p:cNvPr id="1288" name="Group 1287">
                    <a:extLst>
                      <a:ext uri="{FF2B5EF4-FFF2-40B4-BE49-F238E27FC236}">
                        <a16:creationId xmlns:a16="http://schemas.microsoft.com/office/drawing/2014/main" id="{8115474C-5CE1-95E7-47DD-4551945FB253}"/>
                      </a:ext>
                    </a:extLst>
                  </p:cNvPr>
                  <p:cNvGrpSpPr/>
                  <p:nvPr/>
                </p:nvGrpSpPr>
                <p:grpSpPr>
                  <a:xfrm>
                    <a:off x="6078073" y="962818"/>
                    <a:ext cx="120650" cy="120650"/>
                    <a:chOff x="7062787" y="958850"/>
                    <a:chExt cx="120650" cy="120650"/>
                  </a:xfrm>
                </p:grpSpPr>
                <p:cxnSp>
                  <p:nvCxnSpPr>
                    <p:cNvPr id="1385" name="Straight Connector 1384">
                      <a:extLst>
                        <a:ext uri="{FF2B5EF4-FFF2-40B4-BE49-F238E27FC236}">
                          <a16:creationId xmlns:a16="http://schemas.microsoft.com/office/drawing/2014/main" id="{A7500750-5D2F-FB62-857A-51199FA12C15}"/>
                        </a:ext>
                      </a:extLst>
                    </p:cNvPr>
                    <p:cNvCxnSpPr>
                      <a:cxnSpLocks/>
                    </p:cNvCxnSpPr>
                    <p:nvPr/>
                  </p:nvCxnSpPr>
                  <p:spPr bwMode="auto">
                    <a:xfrm>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cxnSp>
                  <p:nvCxnSpPr>
                    <p:cNvPr id="1386" name="Straight Connector 1385">
                      <a:extLst>
                        <a:ext uri="{FF2B5EF4-FFF2-40B4-BE49-F238E27FC236}">
                          <a16:creationId xmlns:a16="http://schemas.microsoft.com/office/drawing/2014/main" id="{07126056-350E-6316-39A4-2300B67AAAD5}"/>
                        </a:ext>
                      </a:extLst>
                    </p:cNvPr>
                    <p:cNvCxnSpPr>
                      <a:cxnSpLocks/>
                    </p:cNvCxnSpPr>
                    <p:nvPr/>
                  </p:nvCxnSpPr>
                  <p:spPr bwMode="auto">
                    <a:xfrm rot="16200000" flipH="1" flipV="1">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grpSp>
              <p:grpSp>
                <p:nvGrpSpPr>
                  <p:cNvPr id="1289" name="Group 1288">
                    <a:extLst>
                      <a:ext uri="{FF2B5EF4-FFF2-40B4-BE49-F238E27FC236}">
                        <a16:creationId xmlns:a16="http://schemas.microsoft.com/office/drawing/2014/main" id="{93275E2F-4282-30A8-E784-126730CC070F}"/>
                      </a:ext>
                    </a:extLst>
                  </p:cNvPr>
                  <p:cNvGrpSpPr/>
                  <p:nvPr/>
                </p:nvGrpSpPr>
                <p:grpSpPr>
                  <a:xfrm>
                    <a:off x="5703423" y="962818"/>
                    <a:ext cx="120650" cy="120650"/>
                    <a:chOff x="7062787" y="958850"/>
                    <a:chExt cx="120650" cy="120650"/>
                  </a:xfrm>
                </p:grpSpPr>
                <p:cxnSp>
                  <p:nvCxnSpPr>
                    <p:cNvPr id="1383" name="Straight Connector 1382">
                      <a:extLst>
                        <a:ext uri="{FF2B5EF4-FFF2-40B4-BE49-F238E27FC236}">
                          <a16:creationId xmlns:a16="http://schemas.microsoft.com/office/drawing/2014/main" id="{5D8971FE-1F9E-A752-DD58-15A5CA1FC15E}"/>
                        </a:ext>
                      </a:extLst>
                    </p:cNvPr>
                    <p:cNvCxnSpPr>
                      <a:cxnSpLocks/>
                    </p:cNvCxnSpPr>
                    <p:nvPr/>
                  </p:nvCxnSpPr>
                  <p:spPr bwMode="auto">
                    <a:xfrm>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cxnSp>
                  <p:nvCxnSpPr>
                    <p:cNvPr id="1384" name="Straight Connector 1383">
                      <a:extLst>
                        <a:ext uri="{FF2B5EF4-FFF2-40B4-BE49-F238E27FC236}">
                          <a16:creationId xmlns:a16="http://schemas.microsoft.com/office/drawing/2014/main" id="{8ADB9A79-9BF4-C908-3E74-7D63C9A135CC}"/>
                        </a:ext>
                      </a:extLst>
                    </p:cNvPr>
                    <p:cNvCxnSpPr>
                      <a:cxnSpLocks/>
                    </p:cNvCxnSpPr>
                    <p:nvPr/>
                  </p:nvCxnSpPr>
                  <p:spPr bwMode="auto">
                    <a:xfrm rot="16200000" flipH="1" flipV="1">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grpSp>
              <p:grpSp>
                <p:nvGrpSpPr>
                  <p:cNvPr id="1290" name="Group 1289">
                    <a:extLst>
                      <a:ext uri="{FF2B5EF4-FFF2-40B4-BE49-F238E27FC236}">
                        <a16:creationId xmlns:a16="http://schemas.microsoft.com/office/drawing/2014/main" id="{4630782D-54EF-2008-5F63-DFFC02ED871A}"/>
                      </a:ext>
                    </a:extLst>
                  </p:cNvPr>
                  <p:cNvGrpSpPr/>
                  <p:nvPr/>
                </p:nvGrpSpPr>
                <p:grpSpPr>
                  <a:xfrm>
                    <a:off x="5500223" y="962818"/>
                    <a:ext cx="120650" cy="120650"/>
                    <a:chOff x="7062787" y="958850"/>
                    <a:chExt cx="120650" cy="120650"/>
                  </a:xfrm>
                </p:grpSpPr>
                <p:cxnSp>
                  <p:nvCxnSpPr>
                    <p:cNvPr id="1381" name="Straight Connector 1380">
                      <a:extLst>
                        <a:ext uri="{FF2B5EF4-FFF2-40B4-BE49-F238E27FC236}">
                          <a16:creationId xmlns:a16="http://schemas.microsoft.com/office/drawing/2014/main" id="{FB6E706C-EEB0-144E-229C-1824FB94A1B2}"/>
                        </a:ext>
                      </a:extLst>
                    </p:cNvPr>
                    <p:cNvCxnSpPr>
                      <a:cxnSpLocks/>
                    </p:cNvCxnSpPr>
                    <p:nvPr/>
                  </p:nvCxnSpPr>
                  <p:spPr bwMode="auto">
                    <a:xfrm>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cxnSp>
                  <p:nvCxnSpPr>
                    <p:cNvPr id="1382" name="Straight Connector 1381">
                      <a:extLst>
                        <a:ext uri="{FF2B5EF4-FFF2-40B4-BE49-F238E27FC236}">
                          <a16:creationId xmlns:a16="http://schemas.microsoft.com/office/drawing/2014/main" id="{18BE401D-E5BF-1B9B-B2CA-556BE75A3824}"/>
                        </a:ext>
                      </a:extLst>
                    </p:cNvPr>
                    <p:cNvCxnSpPr>
                      <a:cxnSpLocks/>
                    </p:cNvCxnSpPr>
                    <p:nvPr/>
                  </p:nvCxnSpPr>
                  <p:spPr bwMode="auto">
                    <a:xfrm rot="16200000" flipH="1" flipV="1">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grpSp>
              <p:grpSp>
                <p:nvGrpSpPr>
                  <p:cNvPr id="1291" name="Group 1290">
                    <a:extLst>
                      <a:ext uri="{FF2B5EF4-FFF2-40B4-BE49-F238E27FC236}">
                        <a16:creationId xmlns:a16="http://schemas.microsoft.com/office/drawing/2014/main" id="{FD59810D-A37C-1A0F-BAA8-CA5002E2A79C}"/>
                      </a:ext>
                    </a:extLst>
                  </p:cNvPr>
                  <p:cNvGrpSpPr/>
                  <p:nvPr/>
                </p:nvGrpSpPr>
                <p:grpSpPr>
                  <a:xfrm>
                    <a:off x="5424023" y="962818"/>
                    <a:ext cx="120650" cy="120650"/>
                    <a:chOff x="7062787" y="958850"/>
                    <a:chExt cx="120650" cy="120650"/>
                  </a:xfrm>
                </p:grpSpPr>
                <p:cxnSp>
                  <p:nvCxnSpPr>
                    <p:cNvPr id="1379" name="Straight Connector 1378">
                      <a:extLst>
                        <a:ext uri="{FF2B5EF4-FFF2-40B4-BE49-F238E27FC236}">
                          <a16:creationId xmlns:a16="http://schemas.microsoft.com/office/drawing/2014/main" id="{76059ED1-8B2A-97BC-D5C2-201BE3ED94C2}"/>
                        </a:ext>
                      </a:extLst>
                    </p:cNvPr>
                    <p:cNvCxnSpPr>
                      <a:cxnSpLocks/>
                    </p:cNvCxnSpPr>
                    <p:nvPr/>
                  </p:nvCxnSpPr>
                  <p:spPr bwMode="auto">
                    <a:xfrm>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cxnSp>
                  <p:nvCxnSpPr>
                    <p:cNvPr id="1380" name="Straight Connector 1379">
                      <a:extLst>
                        <a:ext uri="{FF2B5EF4-FFF2-40B4-BE49-F238E27FC236}">
                          <a16:creationId xmlns:a16="http://schemas.microsoft.com/office/drawing/2014/main" id="{65B0AA3A-3B37-AA9C-E783-A42E5E4136F6}"/>
                        </a:ext>
                      </a:extLst>
                    </p:cNvPr>
                    <p:cNvCxnSpPr>
                      <a:cxnSpLocks/>
                    </p:cNvCxnSpPr>
                    <p:nvPr/>
                  </p:nvCxnSpPr>
                  <p:spPr bwMode="auto">
                    <a:xfrm rot="16200000" flipH="1" flipV="1">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grpSp>
              <p:grpSp>
                <p:nvGrpSpPr>
                  <p:cNvPr id="1292" name="Group 1291">
                    <a:extLst>
                      <a:ext uri="{FF2B5EF4-FFF2-40B4-BE49-F238E27FC236}">
                        <a16:creationId xmlns:a16="http://schemas.microsoft.com/office/drawing/2014/main" id="{7D593E82-B7F3-B3DB-14B9-645D17CEB9F6}"/>
                      </a:ext>
                    </a:extLst>
                  </p:cNvPr>
                  <p:cNvGrpSpPr/>
                  <p:nvPr/>
                </p:nvGrpSpPr>
                <p:grpSpPr>
                  <a:xfrm>
                    <a:off x="5341473" y="962818"/>
                    <a:ext cx="120650" cy="120650"/>
                    <a:chOff x="7062787" y="958850"/>
                    <a:chExt cx="120650" cy="120650"/>
                  </a:xfrm>
                </p:grpSpPr>
                <p:cxnSp>
                  <p:nvCxnSpPr>
                    <p:cNvPr id="1377" name="Straight Connector 1376">
                      <a:extLst>
                        <a:ext uri="{FF2B5EF4-FFF2-40B4-BE49-F238E27FC236}">
                          <a16:creationId xmlns:a16="http://schemas.microsoft.com/office/drawing/2014/main" id="{D99DF491-7581-1181-8DEF-1339627B055E}"/>
                        </a:ext>
                      </a:extLst>
                    </p:cNvPr>
                    <p:cNvCxnSpPr>
                      <a:cxnSpLocks/>
                    </p:cNvCxnSpPr>
                    <p:nvPr/>
                  </p:nvCxnSpPr>
                  <p:spPr bwMode="auto">
                    <a:xfrm>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cxnSp>
                  <p:nvCxnSpPr>
                    <p:cNvPr id="1378" name="Straight Connector 1377">
                      <a:extLst>
                        <a:ext uri="{FF2B5EF4-FFF2-40B4-BE49-F238E27FC236}">
                          <a16:creationId xmlns:a16="http://schemas.microsoft.com/office/drawing/2014/main" id="{31DD166E-57DC-D889-E812-D9B73F0BAB58}"/>
                        </a:ext>
                      </a:extLst>
                    </p:cNvPr>
                    <p:cNvCxnSpPr>
                      <a:cxnSpLocks/>
                    </p:cNvCxnSpPr>
                    <p:nvPr/>
                  </p:nvCxnSpPr>
                  <p:spPr bwMode="auto">
                    <a:xfrm rot="16200000" flipH="1" flipV="1">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grpSp>
              <p:grpSp>
                <p:nvGrpSpPr>
                  <p:cNvPr id="1293" name="Group 1292">
                    <a:extLst>
                      <a:ext uri="{FF2B5EF4-FFF2-40B4-BE49-F238E27FC236}">
                        <a16:creationId xmlns:a16="http://schemas.microsoft.com/office/drawing/2014/main" id="{2418D812-F8F5-5925-2E3D-2186232E389C}"/>
                      </a:ext>
                    </a:extLst>
                  </p:cNvPr>
                  <p:cNvGrpSpPr/>
                  <p:nvPr/>
                </p:nvGrpSpPr>
                <p:grpSpPr>
                  <a:xfrm>
                    <a:off x="5189073" y="962818"/>
                    <a:ext cx="120650" cy="120650"/>
                    <a:chOff x="7062787" y="958850"/>
                    <a:chExt cx="120650" cy="120650"/>
                  </a:xfrm>
                </p:grpSpPr>
                <p:cxnSp>
                  <p:nvCxnSpPr>
                    <p:cNvPr id="1375" name="Straight Connector 1374">
                      <a:extLst>
                        <a:ext uri="{FF2B5EF4-FFF2-40B4-BE49-F238E27FC236}">
                          <a16:creationId xmlns:a16="http://schemas.microsoft.com/office/drawing/2014/main" id="{2826E287-3007-E007-9B87-1E168F58A878}"/>
                        </a:ext>
                      </a:extLst>
                    </p:cNvPr>
                    <p:cNvCxnSpPr>
                      <a:cxnSpLocks/>
                    </p:cNvCxnSpPr>
                    <p:nvPr/>
                  </p:nvCxnSpPr>
                  <p:spPr bwMode="auto">
                    <a:xfrm>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cxnSp>
                  <p:nvCxnSpPr>
                    <p:cNvPr id="1376" name="Straight Connector 1375">
                      <a:extLst>
                        <a:ext uri="{FF2B5EF4-FFF2-40B4-BE49-F238E27FC236}">
                          <a16:creationId xmlns:a16="http://schemas.microsoft.com/office/drawing/2014/main" id="{D7AD1312-C3C8-611C-BF78-F8036840CC61}"/>
                        </a:ext>
                      </a:extLst>
                    </p:cNvPr>
                    <p:cNvCxnSpPr>
                      <a:cxnSpLocks/>
                    </p:cNvCxnSpPr>
                    <p:nvPr/>
                  </p:nvCxnSpPr>
                  <p:spPr bwMode="auto">
                    <a:xfrm rot="16200000" flipH="1" flipV="1">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grpSp>
              <p:grpSp>
                <p:nvGrpSpPr>
                  <p:cNvPr id="1294" name="Group 1293">
                    <a:extLst>
                      <a:ext uri="{FF2B5EF4-FFF2-40B4-BE49-F238E27FC236}">
                        <a16:creationId xmlns:a16="http://schemas.microsoft.com/office/drawing/2014/main" id="{DCEE54B8-A076-5BA6-83A4-D486593BBE09}"/>
                      </a:ext>
                    </a:extLst>
                  </p:cNvPr>
                  <p:cNvGrpSpPr/>
                  <p:nvPr/>
                </p:nvGrpSpPr>
                <p:grpSpPr>
                  <a:xfrm>
                    <a:off x="4992223" y="962818"/>
                    <a:ext cx="120650" cy="120650"/>
                    <a:chOff x="7062787" y="958850"/>
                    <a:chExt cx="120650" cy="120650"/>
                  </a:xfrm>
                </p:grpSpPr>
                <p:cxnSp>
                  <p:nvCxnSpPr>
                    <p:cNvPr id="1373" name="Straight Connector 1372">
                      <a:extLst>
                        <a:ext uri="{FF2B5EF4-FFF2-40B4-BE49-F238E27FC236}">
                          <a16:creationId xmlns:a16="http://schemas.microsoft.com/office/drawing/2014/main" id="{04BC2CB5-FFBA-A311-3676-B5572687AB71}"/>
                        </a:ext>
                      </a:extLst>
                    </p:cNvPr>
                    <p:cNvCxnSpPr>
                      <a:cxnSpLocks/>
                    </p:cNvCxnSpPr>
                    <p:nvPr/>
                  </p:nvCxnSpPr>
                  <p:spPr bwMode="auto">
                    <a:xfrm>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cxnSp>
                  <p:nvCxnSpPr>
                    <p:cNvPr id="1374" name="Straight Connector 1373">
                      <a:extLst>
                        <a:ext uri="{FF2B5EF4-FFF2-40B4-BE49-F238E27FC236}">
                          <a16:creationId xmlns:a16="http://schemas.microsoft.com/office/drawing/2014/main" id="{18EB97BC-09DB-C197-9729-6BF799028DF2}"/>
                        </a:ext>
                      </a:extLst>
                    </p:cNvPr>
                    <p:cNvCxnSpPr>
                      <a:cxnSpLocks/>
                    </p:cNvCxnSpPr>
                    <p:nvPr/>
                  </p:nvCxnSpPr>
                  <p:spPr bwMode="auto">
                    <a:xfrm rot="16200000" flipH="1" flipV="1">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grpSp>
              <p:grpSp>
                <p:nvGrpSpPr>
                  <p:cNvPr id="1295" name="Group 1294">
                    <a:extLst>
                      <a:ext uri="{FF2B5EF4-FFF2-40B4-BE49-F238E27FC236}">
                        <a16:creationId xmlns:a16="http://schemas.microsoft.com/office/drawing/2014/main" id="{43F4DAEF-DDE7-6995-D3AD-29FAD8910DB9}"/>
                      </a:ext>
                    </a:extLst>
                  </p:cNvPr>
                  <p:cNvGrpSpPr/>
                  <p:nvPr/>
                </p:nvGrpSpPr>
                <p:grpSpPr>
                  <a:xfrm>
                    <a:off x="4719173" y="962818"/>
                    <a:ext cx="120650" cy="120650"/>
                    <a:chOff x="7062787" y="958850"/>
                    <a:chExt cx="120650" cy="120650"/>
                  </a:xfrm>
                </p:grpSpPr>
                <p:cxnSp>
                  <p:nvCxnSpPr>
                    <p:cNvPr id="1371" name="Straight Connector 1370">
                      <a:extLst>
                        <a:ext uri="{FF2B5EF4-FFF2-40B4-BE49-F238E27FC236}">
                          <a16:creationId xmlns:a16="http://schemas.microsoft.com/office/drawing/2014/main" id="{1E212811-CC8F-6DEB-4886-351D68D7E420}"/>
                        </a:ext>
                      </a:extLst>
                    </p:cNvPr>
                    <p:cNvCxnSpPr>
                      <a:cxnSpLocks/>
                    </p:cNvCxnSpPr>
                    <p:nvPr/>
                  </p:nvCxnSpPr>
                  <p:spPr bwMode="auto">
                    <a:xfrm>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cxnSp>
                  <p:nvCxnSpPr>
                    <p:cNvPr id="1372" name="Straight Connector 1371">
                      <a:extLst>
                        <a:ext uri="{FF2B5EF4-FFF2-40B4-BE49-F238E27FC236}">
                          <a16:creationId xmlns:a16="http://schemas.microsoft.com/office/drawing/2014/main" id="{9DC40916-C5C7-9363-8592-0B76A234829D}"/>
                        </a:ext>
                      </a:extLst>
                    </p:cNvPr>
                    <p:cNvCxnSpPr>
                      <a:cxnSpLocks/>
                    </p:cNvCxnSpPr>
                    <p:nvPr/>
                  </p:nvCxnSpPr>
                  <p:spPr bwMode="auto">
                    <a:xfrm rot="16200000" flipH="1" flipV="1">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grpSp>
              <p:grpSp>
                <p:nvGrpSpPr>
                  <p:cNvPr id="1296" name="Group 1295">
                    <a:extLst>
                      <a:ext uri="{FF2B5EF4-FFF2-40B4-BE49-F238E27FC236}">
                        <a16:creationId xmlns:a16="http://schemas.microsoft.com/office/drawing/2014/main" id="{D311DC2B-9F57-B22E-4A1B-01C921ED098D}"/>
                      </a:ext>
                    </a:extLst>
                  </p:cNvPr>
                  <p:cNvGrpSpPr/>
                  <p:nvPr/>
                </p:nvGrpSpPr>
                <p:grpSpPr>
                  <a:xfrm>
                    <a:off x="4677898" y="962818"/>
                    <a:ext cx="120650" cy="120650"/>
                    <a:chOff x="7062787" y="958850"/>
                    <a:chExt cx="120650" cy="120650"/>
                  </a:xfrm>
                </p:grpSpPr>
                <p:cxnSp>
                  <p:nvCxnSpPr>
                    <p:cNvPr id="1369" name="Straight Connector 1368">
                      <a:extLst>
                        <a:ext uri="{FF2B5EF4-FFF2-40B4-BE49-F238E27FC236}">
                          <a16:creationId xmlns:a16="http://schemas.microsoft.com/office/drawing/2014/main" id="{239827F5-4084-F46E-5995-8D6F0C895377}"/>
                        </a:ext>
                      </a:extLst>
                    </p:cNvPr>
                    <p:cNvCxnSpPr>
                      <a:cxnSpLocks/>
                    </p:cNvCxnSpPr>
                    <p:nvPr/>
                  </p:nvCxnSpPr>
                  <p:spPr bwMode="auto">
                    <a:xfrm>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cxnSp>
                  <p:nvCxnSpPr>
                    <p:cNvPr id="1370" name="Straight Connector 1369">
                      <a:extLst>
                        <a:ext uri="{FF2B5EF4-FFF2-40B4-BE49-F238E27FC236}">
                          <a16:creationId xmlns:a16="http://schemas.microsoft.com/office/drawing/2014/main" id="{7F053C23-D792-08EC-72FF-34A61633BA5F}"/>
                        </a:ext>
                      </a:extLst>
                    </p:cNvPr>
                    <p:cNvCxnSpPr>
                      <a:cxnSpLocks/>
                    </p:cNvCxnSpPr>
                    <p:nvPr/>
                  </p:nvCxnSpPr>
                  <p:spPr bwMode="auto">
                    <a:xfrm rot="16200000" flipH="1" flipV="1">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grpSp>
              <p:grpSp>
                <p:nvGrpSpPr>
                  <p:cNvPr id="1297" name="Group 1296">
                    <a:extLst>
                      <a:ext uri="{FF2B5EF4-FFF2-40B4-BE49-F238E27FC236}">
                        <a16:creationId xmlns:a16="http://schemas.microsoft.com/office/drawing/2014/main" id="{3DE0F09B-6E2F-9962-C1F5-BC6E0CB1BEF1}"/>
                      </a:ext>
                    </a:extLst>
                  </p:cNvPr>
                  <p:cNvGrpSpPr/>
                  <p:nvPr/>
                </p:nvGrpSpPr>
                <p:grpSpPr>
                  <a:xfrm>
                    <a:off x="4312773" y="738980"/>
                    <a:ext cx="120650" cy="120650"/>
                    <a:chOff x="7062787" y="958850"/>
                    <a:chExt cx="120650" cy="120650"/>
                  </a:xfrm>
                </p:grpSpPr>
                <p:cxnSp>
                  <p:nvCxnSpPr>
                    <p:cNvPr id="1367" name="Straight Connector 1366">
                      <a:extLst>
                        <a:ext uri="{FF2B5EF4-FFF2-40B4-BE49-F238E27FC236}">
                          <a16:creationId xmlns:a16="http://schemas.microsoft.com/office/drawing/2014/main" id="{E7ABB085-6501-9D9B-CE64-D9A8BD808C4E}"/>
                        </a:ext>
                      </a:extLst>
                    </p:cNvPr>
                    <p:cNvCxnSpPr>
                      <a:cxnSpLocks/>
                    </p:cNvCxnSpPr>
                    <p:nvPr/>
                  </p:nvCxnSpPr>
                  <p:spPr bwMode="auto">
                    <a:xfrm>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cxnSp>
                  <p:nvCxnSpPr>
                    <p:cNvPr id="1368" name="Straight Connector 1367">
                      <a:extLst>
                        <a:ext uri="{FF2B5EF4-FFF2-40B4-BE49-F238E27FC236}">
                          <a16:creationId xmlns:a16="http://schemas.microsoft.com/office/drawing/2014/main" id="{6EB71B9D-C2B2-FDA8-4466-73855AE3311D}"/>
                        </a:ext>
                      </a:extLst>
                    </p:cNvPr>
                    <p:cNvCxnSpPr>
                      <a:cxnSpLocks/>
                    </p:cNvCxnSpPr>
                    <p:nvPr/>
                  </p:nvCxnSpPr>
                  <p:spPr bwMode="auto">
                    <a:xfrm rot="16200000" flipH="1" flipV="1">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grpSp>
              <p:grpSp>
                <p:nvGrpSpPr>
                  <p:cNvPr id="1298" name="Group 1297">
                    <a:extLst>
                      <a:ext uri="{FF2B5EF4-FFF2-40B4-BE49-F238E27FC236}">
                        <a16:creationId xmlns:a16="http://schemas.microsoft.com/office/drawing/2014/main" id="{ECE93B87-75CB-5EF1-998E-EDE35BBCD146}"/>
                      </a:ext>
                    </a:extLst>
                  </p:cNvPr>
                  <p:cNvGrpSpPr/>
                  <p:nvPr/>
                </p:nvGrpSpPr>
                <p:grpSpPr>
                  <a:xfrm>
                    <a:off x="4271498" y="738980"/>
                    <a:ext cx="120650" cy="120650"/>
                    <a:chOff x="7062787" y="958850"/>
                    <a:chExt cx="120650" cy="120650"/>
                  </a:xfrm>
                </p:grpSpPr>
                <p:cxnSp>
                  <p:nvCxnSpPr>
                    <p:cNvPr id="1365" name="Straight Connector 1364">
                      <a:extLst>
                        <a:ext uri="{FF2B5EF4-FFF2-40B4-BE49-F238E27FC236}">
                          <a16:creationId xmlns:a16="http://schemas.microsoft.com/office/drawing/2014/main" id="{C5B8C759-3451-9E5D-1990-31C5CB01B2D8}"/>
                        </a:ext>
                      </a:extLst>
                    </p:cNvPr>
                    <p:cNvCxnSpPr>
                      <a:cxnSpLocks/>
                    </p:cNvCxnSpPr>
                    <p:nvPr/>
                  </p:nvCxnSpPr>
                  <p:spPr bwMode="auto">
                    <a:xfrm>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cxnSp>
                  <p:nvCxnSpPr>
                    <p:cNvPr id="1366" name="Straight Connector 1365">
                      <a:extLst>
                        <a:ext uri="{FF2B5EF4-FFF2-40B4-BE49-F238E27FC236}">
                          <a16:creationId xmlns:a16="http://schemas.microsoft.com/office/drawing/2014/main" id="{AF9F0382-C93B-CE6F-F939-A3F6F5A3A256}"/>
                        </a:ext>
                      </a:extLst>
                    </p:cNvPr>
                    <p:cNvCxnSpPr>
                      <a:cxnSpLocks/>
                    </p:cNvCxnSpPr>
                    <p:nvPr/>
                  </p:nvCxnSpPr>
                  <p:spPr bwMode="auto">
                    <a:xfrm rot="16200000" flipH="1" flipV="1">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grpSp>
              <p:grpSp>
                <p:nvGrpSpPr>
                  <p:cNvPr id="1299" name="Group 1298">
                    <a:extLst>
                      <a:ext uri="{FF2B5EF4-FFF2-40B4-BE49-F238E27FC236}">
                        <a16:creationId xmlns:a16="http://schemas.microsoft.com/office/drawing/2014/main" id="{D77D4A82-7888-C516-14C2-DF491F403E9D}"/>
                      </a:ext>
                    </a:extLst>
                  </p:cNvPr>
                  <p:cNvGrpSpPr/>
                  <p:nvPr/>
                </p:nvGrpSpPr>
                <p:grpSpPr>
                  <a:xfrm>
                    <a:off x="4439773" y="738980"/>
                    <a:ext cx="120650" cy="120650"/>
                    <a:chOff x="7062787" y="958850"/>
                    <a:chExt cx="120650" cy="120650"/>
                  </a:xfrm>
                </p:grpSpPr>
                <p:cxnSp>
                  <p:nvCxnSpPr>
                    <p:cNvPr id="1363" name="Straight Connector 1362">
                      <a:extLst>
                        <a:ext uri="{FF2B5EF4-FFF2-40B4-BE49-F238E27FC236}">
                          <a16:creationId xmlns:a16="http://schemas.microsoft.com/office/drawing/2014/main" id="{291F8EFE-3CE8-D436-BEC6-93467A4B49C8}"/>
                        </a:ext>
                      </a:extLst>
                    </p:cNvPr>
                    <p:cNvCxnSpPr>
                      <a:cxnSpLocks/>
                    </p:cNvCxnSpPr>
                    <p:nvPr/>
                  </p:nvCxnSpPr>
                  <p:spPr bwMode="auto">
                    <a:xfrm>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cxnSp>
                  <p:nvCxnSpPr>
                    <p:cNvPr id="1364" name="Straight Connector 1363">
                      <a:extLst>
                        <a:ext uri="{FF2B5EF4-FFF2-40B4-BE49-F238E27FC236}">
                          <a16:creationId xmlns:a16="http://schemas.microsoft.com/office/drawing/2014/main" id="{224FFC62-A05E-90CA-4AA3-CF77E4218267}"/>
                        </a:ext>
                      </a:extLst>
                    </p:cNvPr>
                    <p:cNvCxnSpPr>
                      <a:cxnSpLocks/>
                    </p:cNvCxnSpPr>
                    <p:nvPr/>
                  </p:nvCxnSpPr>
                  <p:spPr bwMode="auto">
                    <a:xfrm rot="16200000" flipH="1" flipV="1">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grpSp>
              <p:grpSp>
                <p:nvGrpSpPr>
                  <p:cNvPr id="1300" name="Group 1299">
                    <a:extLst>
                      <a:ext uri="{FF2B5EF4-FFF2-40B4-BE49-F238E27FC236}">
                        <a16:creationId xmlns:a16="http://schemas.microsoft.com/office/drawing/2014/main" id="{A10FE401-3A40-202C-1DA9-18CD514F4740}"/>
                      </a:ext>
                    </a:extLst>
                  </p:cNvPr>
                  <p:cNvGrpSpPr/>
                  <p:nvPr/>
                </p:nvGrpSpPr>
                <p:grpSpPr>
                  <a:xfrm>
                    <a:off x="4515973" y="738980"/>
                    <a:ext cx="120650" cy="120650"/>
                    <a:chOff x="7062787" y="958850"/>
                    <a:chExt cx="120650" cy="120650"/>
                  </a:xfrm>
                </p:grpSpPr>
                <p:cxnSp>
                  <p:nvCxnSpPr>
                    <p:cNvPr id="1361" name="Straight Connector 1360">
                      <a:extLst>
                        <a:ext uri="{FF2B5EF4-FFF2-40B4-BE49-F238E27FC236}">
                          <a16:creationId xmlns:a16="http://schemas.microsoft.com/office/drawing/2014/main" id="{1E9F2DCD-398A-C141-4A1F-767A2C75BB97}"/>
                        </a:ext>
                      </a:extLst>
                    </p:cNvPr>
                    <p:cNvCxnSpPr>
                      <a:cxnSpLocks/>
                    </p:cNvCxnSpPr>
                    <p:nvPr/>
                  </p:nvCxnSpPr>
                  <p:spPr bwMode="auto">
                    <a:xfrm>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cxnSp>
                  <p:nvCxnSpPr>
                    <p:cNvPr id="1362" name="Straight Connector 1361">
                      <a:extLst>
                        <a:ext uri="{FF2B5EF4-FFF2-40B4-BE49-F238E27FC236}">
                          <a16:creationId xmlns:a16="http://schemas.microsoft.com/office/drawing/2014/main" id="{41AFFF69-1558-8B27-98E4-1B14FC539E99}"/>
                        </a:ext>
                      </a:extLst>
                    </p:cNvPr>
                    <p:cNvCxnSpPr>
                      <a:cxnSpLocks/>
                    </p:cNvCxnSpPr>
                    <p:nvPr/>
                  </p:nvCxnSpPr>
                  <p:spPr bwMode="auto">
                    <a:xfrm rot="16200000" flipH="1" flipV="1">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grpSp>
              <p:grpSp>
                <p:nvGrpSpPr>
                  <p:cNvPr id="1301" name="Group 1300">
                    <a:extLst>
                      <a:ext uri="{FF2B5EF4-FFF2-40B4-BE49-F238E27FC236}">
                        <a16:creationId xmlns:a16="http://schemas.microsoft.com/office/drawing/2014/main" id="{102113C3-E977-C95F-5A5D-6E18554DFCD2}"/>
                      </a:ext>
                    </a:extLst>
                  </p:cNvPr>
                  <p:cNvGrpSpPr/>
                  <p:nvPr/>
                </p:nvGrpSpPr>
                <p:grpSpPr>
                  <a:xfrm>
                    <a:off x="3839698" y="738980"/>
                    <a:ext cx="120650" cy="120650"/>
                    <a:chOff x="7062787" y="958850"/>
                    <a:chExt cx="120650" cy="120650"/>
                  </a:xfrm>
                </p:grpSpPr>
                <p:cxnSp>
                  <p:nvCxnSpPr>
                    <p:cNvPr id="1359" name="Straight Connector 1358">
                      <a:extLst>
                        <a:ext uri="{FF2B5EF4-FFF2-40B4-BE49-F238E27FC236}">
                          <a16:creationId xmlns:a16="http://schemas.microsoft.com/office/drawing/2014/main" id="{BC2423A4-A526-717E-5FBA-3D6CAC74CEE3}"/>
                        </a:ext>
                      </a:extLst>
                    </p:cNvPr>
                    <p:cNvCxnSpPr>
                      <a:cxnSpLocks/>
                    </p:cNvCxnSpPr>
                    <p:nvPr/>
                  </p:nvCxnSpPr>
                  <p:spPr bwMode="auto">
                    <a:xfrm>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cxnSp>
                  <p:nvCxnSpPr>
                    <p:cNvPr id="1360" name="Straight Connector 1359">
                      <a:extLst>
                        <a:ext uri="{FF2B5EF4-FFF2-40B4-BE49-F238E27FC236}">
                          <a16:creationId xmlns:a16="http://schemas.microsoft.com/office/drawing/2014/main" id="{E1778C69-6CC1-1520-1AB3-D9B5105EAF89}"/>
                        </a:ext>
                      </a:extLst>
                    </p:cNvPr>
                    <p:cNvCxnSpPr>
                      <a:cxnSpLocks/>
                    </p:cNvCxnSpPr>
                    <p:nvPr/>
                  </p:nvCxnSpPr>
                  <p:spPr bwMode="auto">
                    <a:xfrm rot="16200000" flipH="1" flipV="1">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grpSp>
              <p:grpSp>
                <p:nvGrpSpPr>
                  <p:cNvPr id="1302" name="Group 1301">
                    <a:extLst>
                      <a:ext uri="{FF2B5EF4-FFF2-40B4-BE49-F238E27FC236}">
                        <a16:creationId xmlns:a16="http://schemas.microsoft.com/office/drawing/2014/main" id="{F5EFFEE2-8850-2E16-F825-7147D97E5812}"/>
                      </a:ext>
                    </a:extLst>
                  </p:cNvPr>
                  <p:cNvGrpSpPr/>
                  <p:nvPr/>
                </p:nvGrpSpPr>
                <p:grpSpPr>
                  <a:xfrm>
                    <a:off x="3376148" y="738980"/>
                    <a:ext cx="120650" cy="120650"/>
                    <a:chOff x="7062787" y="958850"/>
                    <a:chExt cx="120650" cy="120650"/>
                  </a:xfrm>
                </p:grpSpPr>
                <p:cxnSp>
                  <p:nvCxnSpPr>
                    <p:cNvPr id="1357" name="Straight Connector 1356">
                      <a:extLst>
                        <a:ext uri="{FF2B5EF4-FFF2-40B4-BE49-F238E27FC236}">
                          <a16:creationId xmlns:a16="http://schemas.microsoft.com/office/drawing/2014/main" id="{9A43438A-3BBC-4339-CA83-9EDAC6AA03DF}"/>
                        </a:ext>
                      </a:extLst>
                    </p:cNvPr>
                    <p:cNvCxnSpPr>
                      <a:cxnSpLocks/>
                    </p:cNvCxnSpPr>
                    <p:nvPr/>
                  </p:nvCxnSpPr>
                  <p:spPr bwMode="auto">
                    <a:xfrm>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cxnSp>
                  <p:nvCxnSpPr>
                    <p:cNvPr id="1358" name="Straight Connector 1357">
                      <a:extLst>
                        <a:ext uri="{FF2B5EF4-FFF2-40B4-BE49-F238E27FC236}">
                          <a16:creationId xmlns:a16="http://schemas.microsoft.com/office/drawing/2014/main" id="{54C2B6FB-42C1-0FC8-00E4-8273E7201D65}"/>
                        </a:ext>
                      </a:extLst>
                    </p:cNvPr>
                    <p:cNvCxnSpPr>
                      <a:cxnSpLocks/>
                    </p:cNvCxnSpPr>
                    <p:nvPr/>
                  </p:nvCxnSpPr>
                  <p:spPr bwMode="auto">
                    <a:xfrm rot="16200000" flipH="1" flipV="1">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grpSp>
              <p:grpSp>
                <p:nvGrpSpPr>
                  <p:cNvPr id="1303" name="Group 1302">
                    <a:extLst>
                      <a:ext uri="{FF2B5EF4-FFF2-40B4-BE49-F238E27FC236}">
                        <a16:creationId xmlns:a16="http://schemas.microsoft.com/office/drawing/2014/main" id="{2F0B691B-9316-3C6A-7E24-BD75DE6C8D26}"/>
                      </a:ext>
                    </a:extLst>
                  </p:cNvPr>
                  <p:cNvGrpSpPr/>
                  <p:nvPr/>
                </p:nvGrpSpPr>
                <p:grpSpPr>
                  <a:xfrm>
                    <a:off x="3274548" y="738980"/>
                    <a:ext cx="120650" cy="120650"/>
                    <a:chOff x="7062787" y="958850"/>
                    <a:chExt cx="120650" cy="120650"/>
                  </a:xfrm>
                </p:grpSpPr>
                <p:cxnSp>
                  <p:nvCxnSpPr>
                    <p:cNvPr id="1355" name="Straight Connector 1354">
                      <a:extLst>
                        <a:ext uri="{FF2B5EF4-FFF2-40B4-BE49-F238E27FC236}">
                          <a16:creationId xmlns:a16="http://schemas.microsoft.com/office/drawing/2014/main" id="{BC8C3E58-805B-6C24-6279-E2A8F068EB57}"/>
                        </a:ext>
                      </a:extLst>
                    </p:cNvPr>
                    <p:cNvCxnSpPr>
                      <a:cxnSpLocks/>
                    </p:cNvCxnSpPr>
                    <p:nvPr/>
                  </p:nvCxnSpPr>
                  <p:spPr bwMode="auto">
                    <a:xfrm>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cxnSp>
                  <p:nvCxnSpPr>
                    <p:cNvPr id="1356" name="Straight Connector 1355">
                      <a:extLst>
                        <a:ext uri="{FF2B5EF4-FFF2-40B4-BE49-F238E27FC236}">
                          <a16:creationId xmlns:a16="http://schemas.microsoft.com/office/drawing/2014/main" id="{F962F35E-7602-02BA-4EE4-309D1DC0C726}"/>
                        </a:ext>
                      </a:extLst>
                    </p:cNvPr>
                    <p:cNvCxnSpPr>
                      <a:cxnSpLocks/>
                    </p:cNvCxnSpPr>
                    <p:nvPr/>
                  </p:nvCxnSpPr>
                  <p:spPr bwMode="auto">
                    <a:xfrm rot="16200000" flipH="1" flipV="1">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grpSp>
              <p:grpSp>
                <p:nvGrpSpPr>
                  <p:cNvPr id="1304" name="Group 1303">
                    <a:extLst>
                      <a:ext uri="{FF2B5EF4-FFF2-40B4-BE49-F238E27FC236}">
                        <a16:creationId xmlns:a16="http://schemas.microsoft.com/office/drawing/2014/main" id="{623E3682-E46D-871D-55BF-ABC0E32EB73B}"/>
                      </a:ext>
                    </a:extLst>
                  </p:cNvPr>
                  <p:cNvGrpSpPr/>
                  <p:nvPr/>
                </p:nvGrpSpPr>
                <p:grpSpPr>
                  <a:xfrm>
                    <a:off x="3258673" y="738980"/>
                    <a:ext cx="120650" cy="120650"/>
                    <a:chOff x="7062787" y="958850"/>
                    <a:chExt cx="120650" cy="120650"/>
                  </a:xfrm>
                </p:grpSpPr>
                <p:cxnSp>
                  <p:nvCxnSpPr>
                    <p:cNvPr id="1353" name="Straight Connector 1352">
                      <a:extLst>
                        <a:ext uri="{FF2B5EF4-FFF2-40B4-BE49-F238E27FC236}">
                          <a16:creationId xmlns:a16="http://schemas.microsoft.com/office/drawing/2014/main" id="{27255447-EB7A-8938-FA45-C3F761360187}"/>
                        </a:ext>
                      </a:extLst>
                    </p:cNvPr>
                    <p:cNvCxnSpPr>
                      <a:cxnSpLocks/>
                    </p:cNvCxnSpPr>
                    <p:nvPr/>
                  </p:nvCxnSpPr>
                  <p:spPr bwMode="auto">
                    <a:xfrm>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cxnSp>
                  <p:nvCxnSpPr>
                    <p:cNvPr id="1354" name="Straight Connector 1353">
                      <a:extLst>
                        <a:ext uri="{FF2B5EF4-FFF2-40B4-BE49-F238E27FC236}">
                          <a16:creationId xmlns:a16="http://schemas.microsoft.com/office/drawing/2014/main" id="{0AFEB0D1-BB9E-FF65-0211-515C1A506A04}"/>
                        </a:ext>
                      </a:extLst>
                    </p:cNvPr>
                    <p:cNvCxnSpPr>
                      <a:cxnSpLocks/>
                    </p:cNvCxnSpPr>
                    <p:nvPr/>
                  </p:nvCxnSpPr>
                  <p:spPr bwMode="auto">
                    <a:xfrm rot="16200000" flipH="1" flipV="1">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grpSp>
              <p:grpSp>
                <p:nvGrpSpPr>
                  <p:cNvPr id="1305" name="Group 1304">
                    <a:extLst>
                      <a:ext uri="{FF2B5EF4-FFF2-40B4-BE49-F238E27FC236}">
                        <a16:creationId xmlns:a16="http://schemas.microsoft.com/office/drawing/2014/main" id="{4BBD40D8-DE7E-72AD-A2D7-9F774A35C109}"/>
                      </a:ext>
                    </a:extLst>
                  </p:cNvPr>
                  <p:cNvGrpSpPr/>
                  <p:nvPr/>
                </p:nvGrpSpPr>
                <p:grpSpPr>
                  <a:xfrm>
                    <a:off x="3160248" y="738980"/>
                    <a:ext cx="120650" cy="120650"/>
                    <a:chOff x="7062787" y="958850"/>
                    <a:chExt cx="120650" cy="120650"/>
                  </a:xfrm>
                </p:grpSpPr>
                <p:cxnSp>
                  <p:nvCxnSpPr>
                    <p:cNvPr id="1351" name="Straight Connector 1350">
                      <a:extLst>
                        <a:ext uri="{FF2B5EF4-FFF2-40B4-BE49-F238E27FC236}">
                          <a16:creationId xmlns:a16="http://schemas.microsoft.com/office/drawing/2014/main" id="{5EAF3337-7AFA-DBCE-D660-4C290D329563}"/>
                        </a:ext>
                      </a:extLst>
                    </p:cNvPr>
                    <p:cNvCxnSpPr>
                      <a:cxnSpLocks/>
                    </p:cNvCxnSpPr>
                    <p:nvPr/>
                  </p:nvCxnSpPr>
                  <p:spPr bwMode="auto">
                    <a:xfrm>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cxnSp>
                  <p:nvCxnSpPr>
                    <p:cNvPr id="1352" name="Straight Connector 1351">
                      <a:extLst>
                        <a:ext uri="{FF2B5EF4-FFF2-40B4-BE49-F238E27FC236}">
                          <a16:creationId xmlns:a16="http://schemas.microsoft.com/office/drawing/2014/main" id="{621CD8C6-2ED0-79D5-494C-F6C45B2FD534}"/>
                        </a:ext>
                      </a:extLst>
                    </p:cNvPr>
                    <p:cNvCxnSpPr>
                      <a:cxnSpLocks/>
                    </p:cNvCxnSpPr>
                    <p:nvPr/>
                  </p:nvCxnSpPr>
                  <p:spPr bwMode="auto">
                    <a:xfrm rot="16200000" flipH="1" flipV="1">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grpSp>
              <p:grpSp>
                <p:nvGrpSpPr>
                  <p:cNvPr id="1306" name="Group 1305">
                    <a:extLst>
                      <a:ext uri="{FF2B5EF4-FFF2-40B4-BE49-F238E27FC236}">
                        <a16:creationId xmlns:a16="http://schemas.microsoft.com/office/drawing/2014/main" id="{4BC1CEB0-3E3C-4E10-E86B-D275395EDA55}"/>
                      </a:ext>
                    </a:extLst>
                  </p:cNvPr>
                  <p:cNvGrpSpPr/>
                  <p:nvPr/>
                </p:nvGrpSpPr>
                <p:grpSpPr>
                  <a:xfrm>
                    <a:off x="3001498" y="738980"/>
                    <a:ext cx="120650" cy="120650"/>
                    <a:chOff x="7062787" y="958850"/>
                    <a:chExt cx="120650" cy="120650"/>
                  </a:xfrm>
                </p:grpSpPr>
                <p:cxnSp>
                  <p:nvCxnSpPr>
                    <p:cNvPr id="1349" name="Straight Connector 1348">
                      <a:extLst>
                        <a:ext uri="{FF2B5EF4-FFF2-40B4-BE49-F238E27FC236}">
                          <a16:creationId xmlns:a16="http://schemas.microsoft.com/office/drawing/2014/main" id="{4A0576CE-AE66-793D-4EEA-4921198CAB97}"/>
                        </a:ext>
                      </a:extLst>
                    </p:cNvPr>
                    <p:cNvCxnSpPr>
                      <a:cxnSpLocks/>
                    </p:cNvCxnSpPr>
                    <p:nvPr/>
                  </p:nvCxnSpPr>
                  <p:spPr bwMode="auto">
                    <a:xfrm>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cxnSp>
                  <p:nvCxnSpPr>
                    <p:cNvPr id="1350" name="Straight Connector 1349">
                      <a:extLst>
                        <a:ext uri="{FF2B5EF4-FFF2-40B4-BE49-F238E27FC236}">
                          <a16:creationId xmlns:a16="http://schemas.microsoft.com/office/drawing/2014/main" id="{7033294F-B236-6958-2A08-E1CB09B1752F}"/>
                        </a:ext>
                      </a:extLst>
                    </p:cNvPr>
                    <p:cNvCxnSpPr>
                      <a:cxnSpLocks/>
                    </p:cNvCxnSpPr>
                    <p:nvPr/>
                  </p:nvCxnSpPr>
                  <p:spPr bwMode="auto">
                    <a:xfrm rot="16200000" flipH="1" flipV="1">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grpSp>
              <p:grpSp>
                <p:nvGrpSpPr>
                  <p:cNvPr id="1307" name="Group 1306">
                    <a:extLst>
                      <a:ext uri="{FF2B5EF4-FFF2-40B4-BE49-F238E27FC236}">
                        <a16:creationId xmlns:a16="http://schemas.microsoft.com/office/drawing/2014/main" id="{17B61CE2-90C5-EC96-CF67-03BA46183F87}"/>
                      </a:ext>
                    </a:extLst>
                  </p:cNvPr>
                  <p:cNvGrpSpPr/>
                  <p:nvPr/>
                </p:nvGrpSpPr>
                <p:grpSpPr>
                  <a:xfrm>
                    <a:off x="2931648" y="738980"/>
                    <a:ext cx="120650" cy="120650"/>
                    <a:chOff x="7062787" y="958850"/>
                    <a:chExt cx="120650" cy="120650"/>
                  </a:xfrm>
                </p:grpSpPr>
                <p:cxnSp>
                  <p:nvCxnSpPr>
                    <p:cNvPr id="1347" name="Straight Connector 1346">
                      <a:extLst>
                        <a:ext uri="{FF2B5EF4-FFF2-40B4-BE49-F238E27FC236}">
                          <a16:creationId xmlns:a16="http://schemas.microsoft.com/office/drawing/2014/main" id="{529CC351-5DA7-17E4-E23E-34BC93B8EE53}"/>
                        </a:ext>
                      </a:extLst>
                    </p:cNvPr>
                    <p:cNvCxnSpPr>
                      <a:cxnSpLocks/>
                    </p:cNvCxnSpPr>
                    <p:nvPr/>
                  </p:nvCxnSpPr>
                  <p:spPr bwMode="auto">
                    <a:xfrm>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cxnSp>
                  <p:nvCxnSpPr>
                    <p:cNvPr id="1348" name="Straight Connector 1347">
                      <a:extLst>
                        <a:ext uri="{FF2B5EF4-FFF2-40B4-BE49-F238E27FC236}">
                          <a16:creationId xmlns:a16="http://schemas.microsoft.com/office/drawing/2014/main" id="{F0B78E6F-7CC5-981C-55F1-0CEA689BCD12}"/>
                        </a:ext>
                      </a:extLst>
                    </p:cNvPr>
                    <p:cNvCxnSpPr>
                      <a:cxnSpLocks/>
                    </p:cNvCxnSpPr>
                    <p:nvPr/>
                  </p:nvCxnSpPr>
                  <p:spPr bwMode="auto">
                    <a:xfrm rot="16200000" flipH="1" flipV="1">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grpSp>
              <p:grpSp>
                <p:nvGrpSpPr>
                  <p:cNvPr id="1308" name="Group 1307">
                    <a:extLst>
                      <a:ext uri="{FF2B5EF4-FFF2-40B4-BE49-F238E27FC236}">
                        <a16:creationId xmlns:a16="http://schemas.microsoft.com/office/drawing/2014/main" id="{FEA6893D-3910-C910-32FB-20AE318B7070}"/>
                      </a:ext>
                    </a:extLst>
                  </p:cNvPr>
                  <p:cNvGrpSpPr/>
                  <p:nvPr/>
                </p:nvGrpSpPr>
                <p:grpSpPr>
                  <a:xfrm>
                    <a:off x="2801473" y="738980"/>
                    <a:ext cx="120650" cy="120650"/>
                    <a:chOff x="7062787" y="958850"/>
                    <a:chExt cx="120650" cy="120650"/>
                  </a:xfrm>
                </p:grpSpPr>
                <p:cxnSp>
                  <p:nvCxnSpPr>
                    <p:cNvPr id="1345" name="Straight Connector 1344">
                      <a:extLst>
                        <a:ext uri="{FF2B5EF4-FFF2-40B4-BE49-F238E27FC236}">
                          <a16:creationId xmlns:a16="http://schemas.microsoft.com/office/drawing/2014/main" id="{055879F4-83A9-3F36-6352-8AF3C87C63CB}"/>
                        </a:ext>
                      </a:extLst>
                    </p:cNvPr>
                    <p:cNvCxnSpPr>
                      <a:cxnSpLocks/>
                    </p:cNvCxnSpPr>
                    <p:nvPr/>
                  </p:nvCxnSpPr>
                  <p:spPr bwMode="auto">
                    <a:xfrm>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cxnSp>
                  <p:nvCxnSpPr>
                    <p:cNvPr id="1346" name="Straight Connector 1345">
                      <a:extLst>
                        <a:ext uri="{FF2B5EF4-FFF2-40B4-BE49-F238E27FC236}">
                          <a16:creationId xmlns:a16="http://schemas.microsoft.com/office/drawing/2014/main" id="{D567F4EC-02B3-165C-7CF0-A0EACD8E231A}"/>
                        </a:ext>
                      </a:extLst>
                    </p:cNvPr>
                    <p:cNvCxnSpPr>
                      <a:cxnSpLocks/>
                    </p:cNvCxnSpPr>
                    <p:nvPr/>
                  </p:nvCxnSpPr>
                  <p:spPr bwMode="auto">
                    <a:xfrm rot="16200000" flipH="1" flipV="1">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grpSp>
              <p:grpSp>
                <p:nvGrpSpPr>
                  <p:cNvPr id="1309" name="Group 1308">
                    <a:extLst>
                      <a:ext uri="{FF2B5EF4-FFF2-40B4-BE49-F238E27FC236}">
                        <a16:creationId xmlns:a16="http://schemas.microsoft.com/office/drawing/2014/main" id="{ACE4D61A-80F3-FFA6-9205-3FD7B1FC148F}"/>
                      </a:ext>
                    </a:extLst>
                  </p:cNvPr>
                  <p:cNvGrpSpPr/>
                  <p:nvPr/>
                </p:nvGrpSpPr>
                <p:grpSpPr>
                  <a:xfrm>
                    <a:off x="2725273" y="738980"/>
                    <a:ext cx="120650" cy="120650"/>
                    <a:chOff x="7062787" y="958850"/>
                    <a:chExt cx="120650" cy="120650"/>
                  </a:xfrm>
                </p:grpSpPr>
                <p:cxnSp>
                  <p:nvCxnSpPr>
                    <p:cNvPr id="1343" name="Straight Connector 1342">
                      <a:extLst>
                        <a:ext uri="{FF2B5EF4-FFF2-40B4-BE49-F238E27FC236}">
                          <a16:creationId xmlns:a16="http://schemas.microsoft.com/office/drawing/2014/main" id="{94FB62DE-54A3-D8A4-1712-6F836CB7CE7B}"/>
                        </a:ext>
                      </a:extLst>
                    </p:cNvPr>
                    <p:cNvCxnSpPr>
                      <a:cxnSpLocks/>
                    </p:cNvCxnSpPr>
                    <p:nvPr/>
                  </p:nvCxnSpPr>
                  <p:spPr bwMode="auto">
                    <a:xfrm>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cxnSp>
                  <p:nvCxnSpPr>
                    <p:cNvPr id="1344" name="Straight Connector 1343">
                      <a:extLst>
                        <a:ext uri="{FF2B5EF4-FFF2-40B4-BE49-F238E27FC236}">
                          <a16:creationId xmlns:a16="http://schemas.microsoft.com/office/drawing/2014/main" id="{67151267-B2D4-7234-8229-0E1FC5A2E3A7}"/>
                        </a:ext>
                      </a:extLst>
                    </p:cNvPr>
                    <p:cNvCxnSpPr>
                      <a:cxnSpLocks/>
                    </p:cNvCxnSpPr>
                    <p:nvPr/>
                  </p:nvCxnSpPr>
                  <p:spPr bwMode="auto">
                    <a:xfrm rot="16200000" flipH="1" flipV="1">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grpSp>
              <p:grpSp>
                <p:nvGrpSpPr>
                  <p:cNvPr id="1310" name="Group 1309">
                    <a:extLst>
                      <a:ext uri="{FF2B5EF4-FFF2-40B4-BE49-F238E27FC236}">
                        <a16:creationId xmlns:a16="http://schemas.microsoft.com/office/drawing/2014/main" id="{0E99257A-E3C1-96CE-3FFD-C99B75EDE7B7}"/>
                      </a:ext>
                    </a:extLst>
                  </p:cNvPr>
                  <p:cNvGrpSpPr/>
                  <p:nvPr/>
                </p:nvGrpSpPr>
                <p:grpSpPr>
                  <a:xfrm>
                    <a:off x="2179173" y="605630"/>
                    <a:ext cx="120650" cy="120650"/>
                    <a:chOff x="7062787" y="958850"/>
                    <a:chExt cx="120650" cy="120650"/>
                  </a:xfrm>
                </p:grpSpPr>
                <p:cxnSp>
                  <p:nvCxnSpPr>
                    <p:cNvPr id="1341" name="Straight Connector 1340">
                      <a:extLst>
                        <a:ext uri="{FF2B5EF4-FFF2-40B4-BE49-F238E27FC236}">
                          <a16:creationId xmlns:a16="http://schemas.microsoft.com/office/drawing/2014/main" id="{6F367469-761F-6F2F-25D9-8219F0514627}"/>
                        </a:ext>
                      </a:extLst>
                    </p:cNvPr>
                    <p:cNvCxnSpPr>
                      <a:cxnSpLocks/>
                    </p:cNvCxnSpPr>
                    <p:nvPr/>
                  </p:nvCxnSpPr>
                  <p:spPr bwMode="auto">
                    <a:xfrm>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cxnSp>
                  <p:nvCxnSpPr>
                    <p:cNvPr id="1342" name="Straight Connector 1341">
                      <a:extLst>
                        <a:ext uri="{FF2B5EF4-FFF2-40B4-BE49-F238E27FC236}">
                          <a16:creationId xmlns:a16="http://schemas.microsoft.com/office/drawing/2014/main" id="{7E59DDDF-3A3B-8011-FE23-AE1995C4379A}"/>
                        </a:ext>
                      </a:extLst>
                    </p:cNvPr>
                    <p:cNvCxnSpPr>
                      <a:cxnSpLocks/>
                    </p:cNvCxnSpPr>
                    <p:nvPr/>
                  </p:nvCxnSpPr>
                  <p:spPr bwMode="auto">
                    <a:xfrm rot="16200000" flipH="1" flipV="1">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grpSp>
              <p:grpSp>
                <p:nvGrpSpPr>
                  <p:cNvPr id="1311" name="Group 1310">
                    <a:extLst>
                      <a:ext uri="{FF2B5EF4-FFF2-40B4-BE49-F238E27FC236}">
                        <a16:creationId xmlns:a16="http://schemas.microsoft.com/office/drawing/2014/main" id="{C19CEB41-0769-40D5-CA6F-8F3C63173755}"/>
                      </a:ext>
                    </a:extLst>
                  </p:cNvPr>
                  <p:cNvGrpSpPr/>
                  <p:nvPr/>
                </p:nvGrpSpPr>
                <p:grpSpPr>
                  <a:xfrm>
                    <a:off x="2169648" y="605630"/>
                    <a:ext cx="120650" cy="120650"/>
                    <a:chOff x="7062787" y="958850"/>
                    <a:chExt cx="120650" cy="120650"/>
                  </a:xfrm>
                </p:grpSpPr>
                <p:cxnSp>
                  <p:nvCxnSpPr>
                    <p:cNvPr id="1339" name="Straight Connector 1338">
                      <a:extLst>
                        <a:ext uri="{FF2B5EF4-FFF2-40B4-BE49-F238E27FC236}">
                          <a16:creationId xmlns:a16="http://schemas.microsoft.com/office/drawing/2014/main" id="{E9BC21E3-9224-0AF8-C898-B200AB875617}"/>
                        </a:ext>
                      </a:extLst>
                    </p:cNvPr>
                    <p:cNvCxnSpPr>
                      <a:cxnSpLocks/>
                    </p:cNvCxnSpPr>
                    <p:nvPr/>
                  </p:nvCxnSpPr>
                  <p:spPr bwMode="auto">
                    <a:xfrm>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cxnSp>
                  <p:nvCxnSpPr>
                    <p:cNvPr id="1340" name="Straight Connector 1339">
                      <a:extLst>
                        <a:ext uri="{FF2B5EF4-FFF2-40B4-BE49-F238E27FC236}">
                          <a16:creationId xmlns:a16="http://schemas.microsoft.com/office/drawing/2014/main" id="{3D2B36B5-7063-74EE-63DF-EE9E66A5BD8C}"/>
                        </a:ext>
                      </a:extLst>
                    </p:cNvPr>
                    <p:cNvCxnSpPr>
                      <a:cxnSpLocks/>
                    </p:cNvCxnSpPr>
                    <p:nvPr/>
                  </p:nvCxnSpPr>
                  <p:spPr bwMode="auto">
                    <a:xfrm rot="16200000" flipH="1" flipV="1">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grpSp>
              <p:grpSp>
                <p:nvGrpSpPr>
                  <p:cNvPr id="1312" name="Group 1311">
                    <a:extLst>
                      <a:ext uri="{FF2B5EF4-FFF2-40B4-BE49-F238E27FC236}">
                        <a16:creationId xmlns:a16="http://schemas.microsoft.com/office/drawing/2014/main" id="{E31A1FD8-5B91-8813-1864-1E4C7C84CF48}"/>
                      </a:ext>
                    </a:extLst>
                  </p:cNvPr>
                  <p:cNvGrpSpPr/>
                  <p:nvPr/>
                </p:nvGrpSpPr>
                <p:grpSpPr>
                  <a:xfrm>
                    <a:off x="2141073" y="605630"/>
                    <a:ext cx="120650" cy="120650"/>
                    <a:chOff x="7062787" y="958850"/>
                    <a:chExt cx="120650" cy="120650"/>
                  </a:xfrm>
                </p:grpSpPr>
                <p:cxnSp>
                  <p:nvCxnSpPr>
                    <p:cNvPr id="1337" name="Straight Connector 1336">
                      <a:extLst>
                        <a:ext uri="{FF2B5EF4-FFF2-40B4-BE49-F238E27FC236}">
                          <a16:creationId xmlns:a16="http://schemas.microsoft.com/office/drawing/2014/main" id="{5DBF9626-0762-49F0-A562-F2C6F67ABCA2}"/>
                        </a:ext>
                      </a:extLst>
                    </p:cNvPr>
                    <p:cNvCxnSpPr>
                      <a:cxnSpLocks/>
                    </p:cNvCxnSpPr>
                    <p:nvPr/>
                  </p:nvCxnSpPr>
                  <p:spPr bwMode="auto">
                    <a:xfrm>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cxnSp>
                  <p:nvCxnSpPr>
                    <p:cNvPr id="1338" name="Straight Connector 1337">
                      <a:extLst>
                        <a:ext uri="{FF2B5EF4-FFF2-40B4-BE49-F238E27FC236}">
                          <a16:creationId xmlns:a16="http://schemas.microsoft.com/office/drawing/2014/main" id="{2C2EFD54-1E3B-2DBB-6EC5-E1FD5C24FAE4}"/>
                        </a:ext>
                      </a:extLst>
                    </p:cNvPr>
                    <p:cNvCxnSpPr>
                      <a:cxnSpLocks/>
                    </p:cNvCxnSpPr>
                    <p:nvPr/>
                  </p:nvCxnSpPr>
                  <p:spPr bwMode="auto">
                    <a:xfrm rot="16200000" flipH="1" flipV="1">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grpSp>
              <p:grpSp>
                <p:nvGrpSpPr>
                  <p:cNvPr id="1313" name="Group 1312">
                    <a:extLst>
                      <a:ext uri="{FF2B5EF4-FFF2-40B4-BE49-F238E27FC236}">
                        <a16:creationId xmlns:a16="http://schemas.microsoft.com/office/drawing/2014/main" id="{00CE632E-B70D-FF28-734B-DE3CC2FE791C}"/>
                      </a:ext>
                    </a:extLst>
                  </p:cNvPr>
                  <p:cNvGrpSpPr/>
                  <p:nvPr/>
                </p:nvGrpSpPr>
                <p:grpSpPr>
                  <a:xfrm>
                    <a:off x="2125198" y="605630"/>
                    <a:ext cx="120650" cy="120650"/>
                    <a:chOff x="7062787" y="958850"/>
                    <a:chExt cx="120650" cy="120650"/>
                  </a:xfrm>
                </p:grpSpPr>
                <p:cxnSp>
                  <p:nvCxnSpPr>
                    <p:cNvPr id="1335" name="Straight Connector 1334">
                      <a:extLst>
                        <a:ext uri="{FF2B5EF4-FFF2-40B4-BE49-F238E27FC236}">
                          <a16:creationId xmlns:a16="http://schemas.microsoft.com/office/drawing/2014/main" id="{0995E075-D809-DA89-234C-2830A7D3539F}"/>
                        </a:ext>
                      </a:extLst>
                    </p:cNvPr>
                    <p:cNvCxnSpPr>
                      <a:cxnSpLocks/>
                    </p:cNvCxnSpPr>
                    <p:nvPr/>
                  </p:nvCxnSpPr>
                  <p:spPr bwMode="auto">
                    <a:xfrm>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cxnSp>
                  <p:nvCxnSpPr>
                    <p:cNvPr id="1336" name="Straight Connector 1335">
                      <a:extLst>
                        <a:ext uri="{FF2B5EF4-FFF2-40B4-BE49-F238E27FC236}">
                          <a16:creationId xmlns:a16="http://schemas.microsoft.com/office/drawing/2014/main" id="{8BB59792-288E-0652-0977-BBE8C55CF6AE}"/>
                        </a:ext>
                      </a:extLst>
                    </p:cNvPr>
                    <p:cNvCxnSpPr>
                      <a:cxnSpLocks/>
                    </p:cNvCxnSpPr>
                    <p:nvPr/>
                  </p:nvCxnSpPr>
                  <p:spPr bwMode="auto">
                    <a:xfrm rot="16200000" flipH="1" flipV="1">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grpSp>
              <p:grpSp>
                <p:nvGrpSpPr>
                  <p:cNvPr id="1314" name="Group 1313">
                    <a:extLst>
                      <a:ext uri="{FF2B5EF4-FFF2-40B4-BE49-F238E27FC236}">
                        <a16:creationId xmlns:a16="http://schemas.microsoft.com/office/drawing/2014/main" id="{7F52829D-AE01-49EB-73CC-1FF9FCF92CF5}"/>
                      </a:ext>
                    </a:extLst>
                  </p:cNvPr>
                  <p:cNvGrpSpPr/>
                  <p:nvPr/>
                </p:nvGrpSpPr>
                <p:grpSpPr>
                  <a:xfrm>
                    <a:off x="1579098" y="605630"/>
                    <a:ext cx="120650" cy="120650"/>
                    <a:chOff x="7062787" y="958850"/>
                    <a:chExt cx="120650" cy="120650"/>
                  </a:xfrm>
                </p:grpSpPr>
                <p:cxnSp>
                  <p:nvCxnSpPr>
                    <p:cNvPr id="1333" name="Straight Connector 1332">
                      <a:extLst>
                        <a:ext uri="{FF2B5EF4-FFF2-40B4-BE49-F238E27FC236}">
                          <a16:creationId xmlns:a16="http://schemas.microsoft.com/office/drawing/2014/main" id="{EF1D45F6-CA04-F79A-8350-049B921238AC}"/>
                        </a:ext>
                      </a:extLst>
                    </p:cNvPr>
                    <p:cNvCxnSpPr>
                      <a:cxnSpLocks/>
                    </p:cNvCxnSpPr>
                    <p:nvPr/>
                  </p:nvCxnSpPr>
                  <p:spPr bwMode="auto">
                    <a:xfrm>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cxnSp>
                  <p:nvCxnSpPr>
                    <p:cNvPr id="1334" name="Straight Connector 1333">
                      <a:extLst>
                        <a:ext uri="{FF2B5EF4-FFF2-40B4-BE49-F238E27FC236}">
                          <a16:creationId xmlns:a16="http://schemas.microsoft.com/office/drawing/2014/main" id="{BF8549B7-E3AD-06E3-E08C-A11AC05A0132}"/>
                        </a:ext>
                      </a:extLst>
                    </p:cNvPr>
                    <p:cNvCxnSpPr>
                      <a:cxnSpLocks/>
                    </p:cNvCxnSpPr>
                    <p:nvPr/>
                  </p:nvCxnSpPr>
                  <p:spPr bwMode="auto">
                    <a:xfrm rot="16200000" flipH="1" flipV="1">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grpSp>
              <p:grpSp>
                <p:nvGrpSpPr>
                  <p:cNvPr id="1315" name="Group 1314">
                    <a:extLst>
                      <a:ext uri="{FF2B5EF4-FFF2-40B4-BE49-F238E27FC236}">
                        <a16:creationId xmlns:a16="http://schemas.microsoft.com/office/drawing/2014/main" id="{DDC129E5-C72C-803B-C8EA-1A6BD08F8DD1}"/>
                      </a:ext>
                    </a:extLst>
                  </p:cNvPr>
                  <p:cNvGrpSpPr/>
                  <p:nvPr/>
                </p:nvGrpSpPr>
                <p:grpSpPr>
                  <a:xfrm>
                    <a:off x="20173" y="76993"/>
                    <a:ext cx="120650" cy="120650"/>
                    <a:chOff x="7062787" y="958850"/>
                    <a:chExt cx="120650" cy="120650"/>
                  </a:xfrm>
                </p:grpSpPr>
                <p:cxnSp>
                  <p:nvCxnSpPr>
                    <p:cNvPr id="1331" name="Straight Connector 1330">
                      <a:extLst>
                        <a:ext uri="{FF2B5EF4-FFF2-40B4-BE49-F238E27FC236}">
                          <a16:creationId xmlns:a16="http://schemas.microsoft.com/office/drawing/2014/main" id="{22A04780-B2B2-C4DF-443E-35F9966976FB}"/>
                        </a:ext>
                      </a:extLst>
                    </p:cNvPr>
                    <p:cNvCxnSpPr>
                      <a:cxnSpLocks/>
                    </p:cNvCxnSpPr>
                    <p:nvPr/>
                  </p:nvCxnSpPr>
                  <p:spPr bwMode="auto">
                    <a:xfrm>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cxnSp>
                  <p:nvCxnSpPr>
                    <p:cNvPr id="1332" name="Straight Connector 1331">
                      <a:extLst>
                        <a:ext uri="{FF2B5EF4-FFF2-40B4-BE49-F238E27FC236}">
                          <a16:creationId xmlns:a16="http://schemas.microsoft.com/office/drawing/2014/main" id="{492905DE-F8A4-518E-C828-4C077E613F72}"/>
                        </a:ext>
                      </a:extLst>
                    </p:cNvPr>
                    <p:cNvCxnSpPr>
                      <a:cxnSpLocks/>
                    </p:cNvCxnSpPr>
                    <p:nvPr/>
                  </p:nvCxnSpPr>
                  <p:spPr bwMode="auto">
                    <a:xfrm rot="16200000" flipH="1" flipV="1">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grpSp>
              <p:grpSp>
                <p:nvGrpSpPr>
                  <p:cNvPr id="1316" name="Group 1315">
                    <a:extLst>
                      <a:ext uri="{FF2B5EF4-FFF2-40B4-BE49-F238E27FC236}">
                        <a16:creationId xmlns:a16="http://schemas.microsoft.com/office/drawing/2014/main" id="{22E02891-C968-6196-DC4B-461AD128B15B}"/>
                      </a:ext>
                    </a:extLst>
                  </p:cNvPr>
                  <p:cNvGrpSpPr/>
                  <p:nvPr/>
                </p:nvGrpSpPr>
                <p:grpSpPr>
                  <a:xfrm>
                    <a:off x="369423" y="64293"/>
                    <a:ext cx="120650" cy="120650"/>
                    <a:chOff x="7062787" y="958850"/>
                    <a:chExt cx="120650" cy="120650"/>
                  </a:xfrm>
                </p:grpSpPr>
                <p:cxnSp>
                  <p:nvCxnSpPr>
                    <p:cNvPr id="1329" name="Straight Connector 1328">
                      <a:extLst>
                        <a:ext uri="{FF2B5EF4-FFF2-40B4-BE49-F238E27FC236}">
                          <a16:creationId xmlns:a16="http://schemas.microsoft.com/office/drawing/2014/main" id="{ED32C12D-E446-84D8-D7A7-C8F2C7CFA65C}"/>
                        </a:ext>
                      </a:extLst>
                    </p:cNvPr>
                    <p:cNvCxnSpPr>
                      <a:cxnSpLocks/>
                    </p:cNvCxnSpPr>
                    <p:nvPr/>
                  </p:nvCxnSpPr>
                  <p:spPr bwMode="auto">
                    <a:xfrm>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cxnSp>
                  <p:nvCxnSpPr>
                    <p:cNvPr id="1330" name="Straight Connector 1329">
                      <a:extLst>
                        <a:ext uri="{FF2B5EF4-FFF2-40B4-BE49-F238E27FC236}">
                          <a16:creationId xmlns:a16="http://schemas.microsoft.com/office/drawing/2014/main" id="{928F38B3-AA88-EBE8-A269-A531621A0299}"/>
                        </a:ext>
                      </a:extLst>
                    </p:cNvPr>
                    <p:cNvCxnSpPr>
                      <a:cxnSpLocks/>
                    </p:cNvCxnSpPr>
                    <p:nvPr/>
                  </p:nvCxnSpPr>
                  <p:spPr bwMode="auto">
                    <a:xfrm rot="16200000" flipH="1" flipV="1">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grpSp>
              <p:grpSp>
                <p:nvGrpSpPr>
                  <p:cNvPr id="1317" name="Group 1316">
                    <a:extLst>
                      <a:ext uri="{FF2B5EF4-FFF2-40B4-BE49-F238E27FC236}">
                        <a16:creationId xmlns:a16="http://schemas.microsoft.com/office/drawing/2014/main" id="{61E0AF8F-B8CA-238A-96E0-0E0D0965D8C5}"/>
                      </a:ext>
                    </a:extLst>
                  </p:cNvPr>
                  <p:cNvGrpSpPr/>
                  <p:nvPr/>
                </p:nvGrpSpPr>
                <p:grpSpPr>
                  <a:xfrm>
                    <a:off x="734548" y="277018"/>
                    <a:ext cx="120650" cy="120650"/>
                    <a:chOff x="7062787" y="958850"/>
                    <a:chExt cx="120650" cy="120650"/>
                  </a:xfrm>
                </p:grpSpPr>
                <p:cxnSp>
                  <p:nvCxnSpPr>
                    <p:cNvPr id="1327" name="Straight Connector 1326">
                      <a:extLst>
                        <a:ext uri="{FF2B5EF4-FFF2-40B4-BE49-F238E27FC236}">
                          <a16:creationId xmlns:a16="http://schemas.microsoft.com/office/drawing/2014/main" id="{AE253019-2365-FF83-B75F-2EC773DB5960}"/>
                        </a:ext>
                      </a:extLst>
                    </p:cNvPr>
                    <p:cNvCxnSpPr>
                      <a:cxnSpLocks/>
                    </p:cNvCxnSpPr>
                    <p:nvPr/>
                  </p:nvCxnSpPr>
                  <p:spPr bwMode="auto">
                    <a:xfrm>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cxnSp>
                  <p:nvCxnSpPr>
                    <p:cNvPr id="1328" name="Straight Connector 1327">
                      <a:extLst>
                        <a:ext uri="{FF2B5EF4-FFF2-40B4-BE49-F238E27FC236}">
                          <a16:creationId xmlns:a16="http://schemas.microsoft.com/office/drawing/2014/main" id="{690EF0DA-51CA-D483-ECBB-2D9BF503E22C}"/>
                        </a:ext>
                      </a:extLst>
                    </p:cNvPr>
                    <p:cNvCxnSpPr>
                      <a:cxnSpLocks/>
                    </p:cNvCxnSpPr>
                    <p:nvPr/>
                  </p:nvCxnSpPr>
                  <p:spPr bwMode="auto">
                    <a:xfrm rot="16200000" flipH="1" flipV="1">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grpSp>
              <p:grpSp>
                <p:nvGrpSpPr>
                  <p:cNvPr id="1318" name="Group 1317">
                    <a:extLst>
                      <a:ext uri="{FF2B5EF4-FFF2-40B4-BE49-F238E27FC236}">
                        <a16:creationId xmlns:a16="http://schemas.microsoft.com/office/drawing/2014/main" id="{D33B2A9A-234C-4EED-7BF2-E879C41586CD}"/>
                      </a:ext>
                    </a:extLst>
                  </p:cNvPr>
                  <p:cNvGrpSpPr/>
                  <p:nvPr/>
                </p:nvGrpSpPr>
                <p:grpSpPr>
                  <a:xfrm>
                    <a:off x="1156823" y="375443"/>
                    <a:ext cx="120650" cy="120650"/>
                    <a:chOff x="7062787" y="958850"/>
                    <a:chExt cx="120650" cy="120650"/>
                  </a:xfrm>
                </p:grpSpPr>
                <p:cxnSp>
                  <p:nvCxnSpPr>
                    <p:cNvPr id="1325" name="Straight Connector 1324">
                      <a:extLst>
                        <a:ext uri="{FF2B5EF4-FFF2-40B4-BE49-F238E27FC236}">
                          <a16:creationId xmlns:a16="http://schemas.microsoft.com/office/drawing/2014/main" id="{3CC113E4-52D5-C981-4271-DCA3C6E03272}"/>
                        </a:ext>
                      </a:extLst>
                    </p:cNvPr>
                    <p:cNvCxnSpPr>
                      <a:cxnSpLocks/>
                    </p:cNvCxnSpPr>
                    <p:nvPr/>
                  </p:nvCxnSpPr>
                  <p:spPr bwMode="auto">
                    <a:xfrm>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cxnSp>
                  <p:nvCxnSpPr>
                    <p:cNvPr id="1326" name="Straight Connector 1325">
                      <a:extLst>
                        <a:ext uri="{FF2B5EF4-FFF2-40B4-BE49-F238E27FC236}">
                          <a16:creationId xmlns:a16="http://schemas.microsoft.com/office/drawing/2014/main" id="{875103C8-5FE1-98D8-2854-4319EF2FAD4B}"/>
                        </a:ext>
                      </a:extLst>
                    </p:cNvPr>
                    <p:cNvCxnSpPr>
                      <a:cxnSpLocks/>
                    </p:cNvCxnSpPr>
                    <p:nvPr/>
                  </p:nvCxnSpPr>
                  <p:spPr bwMode="auto">
                    <a:xfrm rot="16200000" flipH="1" flipV="1">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grpSp>
              <p:grpSp>
                <p:nvGrpSpPr>
                  <p:cNvPr id="1319" name="Group 1318">
                    <a:extLst>
                      <a:ext uri="{FF2B5EF4-FFF2-40B4-BE49-F238E27FC236}">
                        <a16:creationId xmlns:a16="http://schemas.microsoft.com/office/drawing/2014/main" id="{9B37BCE4-FAF0-7564-639A-CA51D421EAA0}"/>
                      </a:ext>
                    </a:extLst>
                  </p:cNvPr>
                  <p:cNvGrpSpPr/>
                  <p:nvPr/>
                </p:nvGrpSpPr>
                <p:grpSpPr>
                  <a:xfrm>
                    <a:off x="1442573" y="477043"/>
                    <a:ext cx="120650" cy="120650"/>
                    <a:chOff x="7062787" y="958850"/>
                    <a:chExt cx="120650" cy="120650"/>
                  </a:xfrm>
                </p:grpSpPr>
                <p:cxnSp>
                  <p:nvCxnSpPr>
                    <p:cNvPr id="1323" name="Straight Connector 1322">
                      <a:extLst>
                        <a:ext uri="{FF2B5EF4-FFF2-40B4-BE49-F238E27FC236}">
                          <a16:creationId xmlns:a16="http://schemas.microsoft.com/office/drawing/2014/main" id="{87277C61-8558-21A1-04CD-E2B5471DDE78}"/>
                        </a:ext>
                      </a:extLst>
                    </p:cNvPr>
                    <p:cNvCxnSpPr>
                      <a:cxnSpLocks/>
                    </p:cNvCxnSpPr>
                    <p:nvPr/>
                  </p:nvCxnSpPr>
                  <p:spPr bwMode="auto">
                    <a:xfrm>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cxnSp>
                  <p:nvCxnSpPr>
                    <p:cNvPr id="1324" name="Straight Connector 1323">
                      <a:extLst>
                        <a:ext uri="{FF2B5EF4-FFF2-40B4-BE49-F238E27FC236}">
                          <a16:creationId xmlns:a16="http://schemas.microsoft.com/office/drawing/2014/main" id="{32060F75-FBD4-0883-BEFD-1E697C79FFF0}"/>
                        </a:ext>
                      </a:extLst>
                    </p:cNvPr>
                    <p:cNvCxnSpPr>
                      <a:cxnSpLocks/>
                    </p:cNvCxnSpPr>
                    <p:nvPr/>
                  </p:nvCxnSpPr>
                  <p:spPr bwMode="auto">
                    <a:xfrm rot="16200000" flipH="1" flipV="1">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grpSp>
              <p:grpSp>
                <p:nvGrpSpPr>
                  <p:cNvPr id="1320" name="Group 1319">
                    <a:extLst>
                      <a:ext uri="{FF2B5EF4-FFF2-40B4-BE49-F238E27FC236}">
                        <a16:creationId xmlns:a16="http://schemas.microsoft.com/office/drawing/2014/main" id="{E023453D-6AEC-3A89-784C-59E86384399C}"/>
                      </a:ext>
                    </a:extLst>
                  </p:cNvPr>
                  <p:cNvGrpSpPr/>
                  <p:nvPr/>
                </p:nvGrpSpPr>
                <p:grpSpPr>
                  <a:xfrm>
                    <a:off x="1477498" y="605630"/>
                    <a:ext cx="120650" cy="120650"/>
                    <a:chOff x="7062787" y="958850"/>
                    <a:chExt cx="120650" cy="120650"/>
                  </a:xfrm>
                </p:grpSpPr>
                <p:cxnSp>
                  <p:nvCxnSpPr>
                    <p:cNvPr id="1321" name="Straight Connector 1320">
                      <a:extLst>
                        <a:ext uri="{FF2B5EF4-FFF2-40B4-BE49-F238E27FC236}">
                          <a16:creationId xmlns:a16="http://schemas.microsoft.com/office/drawing/2014/main" id="{E22F811F-F94F-CE50-8F0B-E44430F58AD2}"/>
                        </a:ext>
                      </a:extLst>
                    </p:cNvPr>
                    <p:cNvCxnSpPr>
                      <a:cxnSpLocks/>
                    </p:cNvCxnSpPr>
                    <p:nvPr/>
                  </p:nvCxnSpPr>
                  <p:spPr bwMode="auto">
                    <a:xfrm>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cxnSp>
                  <p:nvCxnSpPr>
                    <p:cNvPr id="1322" name="Straight Connector 1321">
                      <a:extLst>
                        <a:ext uri="{FF2B5EF4-FFF2-40B4-BE49-F238E27FC236}">
                          <a16:creationId xmlns:a16="http://schemas.microsoft.com/office/drawing/2014/main" id="{3B6F6E76-C37F-A5A5-ED26-DFC697FA1BFD}"/>
                        </a:ext>
                      </a:extLst>
                    </p:cNvPr>
                    <p:cNvCxnSpPr>
                      <a:cxnSpLocks/>
                    </p:cNvCxnSpPr>
                    <p:nvPr/>
                  </p:nvCxnSpPr>
                  <p:spPr bwMode="auto">
                    <a:xfrm rot="16200000" flipH="1" flipV="1">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grpSp>
            </p:grpSp>
          </p:grpSp>
          <p:grpSp>
            <p:nvGrpSpPr>
              <p:cNvPr id="1245" name="Group 1244">
                <a:extLst>
                  <a:ext uri="{FF2B5EF4-FFF2-40B4-BE49-F238E27FC236}">
                    <a16:creationId xmlns:a16="http://schemas.microsoft.com/office/drawing/2014/main" id="{EB77F313-60DD-2145-FD72-39D745E8B699}"/>
                  </a:ext>
                </a:extLst>
              </p:cNvPr>
              <p:cNvGrpSpPr/>
              <p:nvPr/>
            </p:nvGrpSpPr>
            <p:grpSpPr>
              <a:xfrm>
                <a:off x="85724" y="136525"/>
                <a:ext cx="6956426" cy="3462337"/>
                <a:chOff x="85724" y="136525"/>
                <a:chExt cx="6956426" cy="3462337"/>
              </a:xfrm>
            </p:grpSpPr>
            <p:sp>
              <p:nvSpPr>
                <p:cNvPr id="1246" name="Freeform 1037">
                  <a:extLst>
                    <a:ext uri="{FF2B5EF4-FFF2-40B4-BE49-F238E27FC236}">
                      <a16:creationId xmlns:a16="http://schemas.microsoft.com/office/drawing/2014/main" id="{A85AF222-EAFC-FCC4-71D5-5C6D028F6510}"/>
                    </a:ext>
                  </a:extLst>
                </p:cNvPr>
                <p:cNvSpPr/>
                <p:nvPr/>
              </p:nvSpPr>
              <p:spPr bwMode="auto">
                <a:xfrm>
                  <a:off x="85724" y="136525"/>
                  <a:ext cx="6899275" cy="3400425"/>
                </a:xfrm>
                <a:custGeom>
                  <a:avLst/>
                  <a:gdLst>
                    <a:gd name="connsiteX0" fmla="*/ 6896100 w 6896100"/>
                    <a:gd name="connsiteY0" fmla="*/ 3387725 h 3397250"/>
                    <a:gd name="connsiteX1" fmla="*/ 6896100 w 6896100"/>
                    <a:gd name="connsiteY1" fmla="*/ 3387725 h 3397250"/>
                    <a:gd name="connsiteX2" fmla="*/ 6864350 w 6896100"/>
                    <a:gd name="connsiteY2" fmla="*/ 3394075 h 3397250"/>
                    <a:gd name="connsiteX3" fmla="*/ 6823075 w 6896100"/>
                    <a:gd name="connsiteY3" fmla="*/ 3397250 h 3397250"/>
                    <a:gd name="connsiteX4" fmla="*/ 4965700 w 6896100"/>
                    <a:gd name="connsiteY4" fmla="*/ 3397250 h 3397250"/>
                    <a:gd name="connsiteX5" fmla="*/ 4965700 w 6896100"/>
                    <a:gd name="connsiteY5" fmla="*/ 3054350 h 3397250"/>
                    <a:gd name="connsiteX6" fmla="*/ 4238625 w 6896100"/>
                    <a:gd name="connsiteY6" fmla="*/ 3054350 h 3397250"/>
                    <a:gd name="connsiteX7" fmla="*/ 4238625 w 6896100"/>
                    <a:gd name="connsiteY7" fmla="*/ 2863850 h 3397250"/>
                    <a:gd name="connsiteX8" fmla="*/ 2905125 w 6896100"/>
                    <a:gd name="connsiteY8" fmla="*/ 2863850 h 3397250"/>
                    <a:gd name="connsiteX9" fmla="*/ 2905125 w 6896100"/>
                    <a:gd name="connsiteY9" fmla="*/ 2698750 h 3397250"/>
                    <a:gd name="connsiteX10" fmla="*/ 2584450 w 6896100"/>
                    <a:gd name="connsiteY10" fmla="*/ 2698750 h 3397250"/>
                    <a:gd name="connsiteX11" fmla="*/ 2584450 w 6896100"/>
                    <a:gd name="connsiteY11" fmla="*/ 2536825 h 3397250"/>
                    <a:gd name="connsiteX12" fmla="*/ 2238375 w 6896100"/>
                    <a:gd name="connsiteY12" fmla="*/ 2536825 h 3397250"/>
                    <a:gd name="connsiteX13" fmla="*/ 2238375 w 6896100"/>
                    <a:gd name="connsiteY13" fmla="*/ 2387600 h 3397250"/>
                    <a:gd name="connsiteX14" fmla="*/ 2165350 w 6896100"/>
                    <a:gd name="connsiteY14" fmla="*/ 2387600 h 3397250"/>
                    <a:gd name="connsiteX15" fmla="*/ 2165350 w 6896100"/>
                    <a:gd name="connsiteY15" fmla="*/ 2241550 h 3397250"/>
                    <a:gd name="connsiteX16" fmla="*/ 1812925 w 6896100"/>
                    <a:gd name="connsiteY16" fmla="*/ 2241550 h 3397250"/>
                    <a:gd name="connsiteX17" fmla="*/ 1812925 w 6896100"/>
                    <a:gd name="connsiteY17" fmla="*/ 2101850 h 3397250"/>
                    <a:gd name="connsiteX18" fmla="*/ 1530350 w 6896100"/>
                    <a:gd name="connsiteY18" fmla="*/ 2101850 h 3397250"/>
                    <a:gd name="connsiteX19" fmla="*/ 1530350 w 6896100"/>
                    <a:gd name="connsiteY19" fmla="*/ 1958975 h 3397250"/>
                    <a:gd name="connsiteX20" fmla="*/ 1476375 w 6896100"/>
                    <a:gd name="connsiteY20" fmla="*/ 1958975 h 3397250"/>
                    <a:gd name="connsiteX21" fmla="*/ 1476375 w 6896100"/>
                    <a:gd name="connsiteY21" fmla="*/ 1809750 h 3397250"/>
                    <a:gd name="connsiteX22" fmla="*/ 1089025 w 6896100"/>
                    <a:gd name="connsiteY22" fmla="*/ 1809750 h 3397250"/>
                    <a:gd name="connsiteX23" fmla="*/ 1089025 w 6896100"/>
                    <a:gd name="connsiteY23" fmla="*/ 1524000 h 3397250"/>
                    <a:gd name="connsiteX24" fmla="*/ 936625 w 6896100"/>
                    <a:gd name="connsiteY24" fmla="*/ 1524000 h 3397250"/>
                    <a:gd name="connsiteX25" fmla="*/ 936625 w 6896100"/>
                    <a:gd name="connsiteY25" fmla="*/ 1393825 h 3397250"/>
                    <a:gd name="connsiteX26" fmla="*/ 806450 w 6896100"/>
                    <a:gd name="connsiteY26" fmla="*/ 1393825 h 3397250"/>
                    <a:gd name="connsiteX27" fmla="*/ 806450 w 6896100"/>
                    <a:gd name="connsiteY27" fmla="*/ 1247775 h 3397250"/>
                    <a:gd name="connsiteX28" fmla="*/ 749300 w 6896100"/>
                    <a:gd name="connsiteY28" fmla="*/ 1247775 h 3397250"/>
                    <a:gd name="connsiteX29" fmla="*/ 749300 w 6896100"/>
                    <a:gd name="connsiteY29" fmla="*/ 1111250 h 3397250"/>
                    <a:gd name="connsiteX30" fmla="*/ 749300 w 6896100"/>
                    <a:gd name="connsiteY30" fmla="*/ 1111250 h 3397250"/>
                    <a:gd name="connsiteX31" fmla="*/ 714375 w 6896100"/>
                    <a:gd name="connsiteY31" fmla="*/ 1111250 h 3397250"/>
                    <a:gd name="connsiteX32" fmla="*/ 714375 w 6896100"/>
                    <a:gd name="connsiteY32" fmla="*/ 968375 h 3397250"/>
                    <a:gd name="connsiteX33" fmla="*/ 584200 w 6896100"/>
                    <a:gd name="connsiteY33" fmla="*/ 968375 h 3397250"/>
                    <a:gd name="connsiteX34" fmla="*/ 584200 w 6896100"/>
                    <a:gd name="connsiteY34" fmla="*/ 838200 h 3397250"/>
                    <a:gd name="connsiteX35" fmla="*/ 457200 w 6896100"/>
                    <a:gd name="connsiteY35" fmla="*/ 838200 h 3397250"/>
                    <a:gd name="connsiteX36" fmla="*/ 457200 w 6896100"/>
                    <a:gd name="connsiteY36" fmla="*/ 688975 h 3397250"/>
                    <a:gd name="connsiteX37" fmla="*/ 428625 w 6896100"/>
                    <a:gd name="connsiteY37" fmla="*/ 688975 h 3397250"/>
                    <a:gd name="connsiteX38" fmla="*/ 428625 w 6896100"/>
                    <a:gd name="connsiteY38" fmla="*/ 552450 h 3397250"/>
                    <a:gd name="connsiteX39" fmla="*/ 406400 w 6896100"/>
                    <a:gd name="connsiteY39" fmla="*/ 552450 h 3397250"/>
                    <a:gd name="connsiteX40" fmla="*/ 406400 w 6896100"/>
                    <a:gd name="connsiteY40" fmla="*/ 412750 h 3397250"/>
                    <a:gd name="connsiteX41" fmla="*/ 406400 w 6896100"/>
                    <a:gd name="connsiteY41" fmla="*/ 412750 h 3397250"/>
                    <a:gd name="connsiteX42" fmla="*/ 406400 w 6896100"/>
                    <a:gd name="connsiteY42" fmla="*/ 412750 h 3397250"/>
                    <a:gd name="connsiteX43" fmla="*/ 406400 w 6896100"/>
                    <a:gd name="connsiteY43" fmla="*/ 412750 h 3397250"/>
                    <a:gd name="connsiteX44" fmla="*/ 406400 w 6896100"/>
                    <a:gd name="connsiteY44" fmla="*/ 412750 h 3397250"/>
                    <a:gd name="connsiteX45" fmla="*/ 390525 w 6896100"/>
                    <a:gd name="connsiteY45" fmla="*/ 412750 h 3397250"/>
                    <a:gd name="connsiteX46" fmla="*/ 390525 w 6896100"/>
                    <a:gd name="connsiteY46" fmla="*/ 266700 h 3397250"/>
                    <a:gd name="connsiteX47" fmla="*/ 352425 w 6896100"/>
                    <a:gd name="connsiteY47" fmla="*/ 266700 h 3397250"/>
                    <a:gd name="connsiteX48" fmla="*/ 352425 w 6896100"/>
                    <a:gd name="connsiteY48" fmla="*/ 133350 h 3397250"/>
                    <a:gd name="connsiteX49" fmla="*/ 238125 w 6896100"/>
                    <a:gd name="connsiteY49" fmla="*/ 133350 h 3397250"/>
                    <a:gd name="connsiteX50" fmla="*/ 238125 w 6896100"/>
                    <a:gd name="connsiteY50" fmla="*/ 0 h 3397250"/>
                    <a:gd name="connsiteX51" fmla="*/ 0 w 6896100"/>
                    <a:gd name="connsiteY51" fmla="*/ 0 h 3397250"/>
                    <a:gd name="connsiteX0" fmla="*/ 6896100 w 6896100"/>
                    <a:gd name="connsiteY0" fmla="*/ 3387725 h 3397250"/>
                    <a:gd name="connsiteX1" fmla="*/ 6864350 w 6896100"/>
                    <a:gd name="connsiteY1" fmla="*/ 3394075 h 3397250"/>
                    <a:gd name="connsiteX2" fmla="*/ 6823075 w 6896100"/>
                    <a:gd name="connsiteY2" fmla="*/ 3397250 h 3397250"/>
                    <a:gd name="connsiteX3" fmla="*/ 4965700 w 6896100"/>
                    <a:gd name="connsiteY3" fmla="*/ 3397250 h 3397250"/>
                    <a:gd name="connsiteX4" fmla="*/ 4965700 w 6896100"/>
                    <a:gd name="connsiteY4" fmla="*/ 3054350 h 3397250"/>
                    <a:gd name="connsiteX5" fmla="*/ 4238625 w 6896100"/>
                    <a:gd name="connsiteY5" fmla="*/ 3054350 h 3397250"/>
                    <a:gd name="connsiteX6" fmla="*/ 4238625 w 6896100"/>
                    <a:gd name="connsiteY6" fmla="*/ 2863850 h 3397250"/>
                    <a:gd name="connsiteX7" fmla="*/ 2905125 w 6896100"/>
                    <a:gd name="connsiteY7" fmla="*/ 2863850 h 3397250"/>
                    <a:gd name="connsiteX8" fmla="*/ 2905125 w 6896100"/>
                    <a:gd name="connsiteY8" fmla="*/ 2698750 h 3397250"/>
                    <a:gd name="connsiteX9" fmla="*/ 2584450 w 6896100"/>
                    <a:gd name="connsiteY9" fmla="*/ 2698750 h 3397250"/>
                    <a:gd name="connsiteX10" fmla="*/ 2584450 w 6896100"/>
                    <a:gd name="connsiteY10" fmla="*/ 2536825 h 3397250"/>
                    <a:gd name="connsiteX11" fmla="*/ 2238375 w 6896100"/>
                    <a:gd name="connsiteY11" fmla="*/ 2536825 h 3397250"/>
                    <a:gd name="connsiteX12" fmla="*/ 2238375 w 6896100"/>
                    <a:gd name="connsiteY12" fmla="*/ 2387600 h 3397250"/>
                    <a:gd name="connsiteX13" fmla="*/ 2165350 w 6896100"/>
                    <a:gd name="connsiteY13" fmla="*/ 2387600 h 3397250"/>
                    <a:gd name="connsiteX14" fmla="*/ 2165350 w 6896100"/>
                    <a:gd name="connsiteY14" fmla="*/ 2241550 h 3397250"/>
                    <a:gd name="connsiteX15" fmla="*/ 1812925 w 6896100"/>
                    <a:gd name="connsiteY15" fmla="*/ 2241550 h 3397250"/>
                    <a:gd name="connsiteX16" fmla="*/ 1812925 w 6896100"/>
                    <a:gd name="connsiteY16" fmla="*/ 2101850 h 3397250"/>
                    <a:gd name="connsiteX17" fmla="*/ 1530350 w 6896100"/>
                    <a:gd name="connsiteY17" fmla="*/ 2101850 h 3397250"/>
                    <a:gd name="connsiteX18" fmla="*/ 1530350 w 6896100"/>
                    <a:gd name="connsiteY18" fmla="*/ 1958975 h 3397250"/>
                    <a:gd name="connsiteX19" fmla="*/ 1476375 w 6896100"/>
                    <a:gd name="connsiteY19" fmla="*/ 1958975 h 3397250"/>
                    <a:gd name="connsiteX20" fmla="*/ 1476375 w 6896100"/>
                    <a:gd name="connsiteY20" fmla="*/ 1809750 h 3397250"/>
                    <a:gd name="connsiteX21" fmla="*/ 1089025 w 6896100"/>
                    <a:gd name="connsiteY21" fmla="*/ 1809750 h 3397250"/>
                    <a:gd name="connsiteX22" fmla="*/ 1089025 w 6896100"/>
                    <a:gd name="connsiteY22" fmla="*/ 1524000 h 3397250"/>
                    <a:gd name="connsiteX23" fmla="*/ 936625 w 6896100"/>
                    <a:gd name="connsiteY23" fmla="*/ 1524000 h 3397250"/>
                    <a:gd name="connsiteX24" fmla="*/ 936625 w 6896100"/>
                    <a:gd name="connsiteY24" fmla="*/ 1393825 h 3397250"/>
                    <a:gd name="connsiteX25" fmla="*/ 806450 w 6896100"/>
                    <a:gd name="connsiteY25" fmla="*/ 1393825 h 3397250"/>
                    <a:gd name="connsiteX26" fmla="*/ 806450 w 6896100"/>
                    <a:gd name="connsiteY26" fmla="*/ 1247775 h 3397250"/>
                    <a:gd name="connsiteX27" fmla="*/ 749300 w 6896100"/>
                    <a:gd name="connsiteY27" fmla="*/ 1247775 h 3397250"/>
                    <a:gd name="connsiteX28" fmla="*/ 749300 w 6896100"/>
                    <a:gd name="connsiteY28" fmla="*/ 1111250 h 3397250"/>
                    <a:gd name="connsiteX29" fmla="*/ 749300 w 6896100"/>
                    <a:gd name="connsiteY29" fmla="*/ 1111250 h 3397250"/>
                    <a:gd name="connsiteX30" fmla="*/ 714375 w 6896100"/>
                    <a:gd name="connsiteY30" fmla="*/ 1111250 h 3397250"/>
                    <a:gd name="connsiteX31" fmla="*/ 714375 w 6896100"/>
                    <a:gd name="connsiteY31" fmla="*/ 968375 h 3397250"/>
                    <a:gd name="connsiteX32" fmla="*/ 584200 w 6896100"/>
                    <a:gd name="connsiteY32" fmla="*/ 968375 h 3397250"/>
                    <a:gd name="connsiteX33" fmla="*/ 584200 w 6896100"/>
                    <a:gd name="connsiteY33" fmla="*/ 838200 h 3397250"/>
                    <a:gd name="connsiteX34" fmla="*/ 457200 w 6896100"/>
                    <a:gd name="connsiteY34" fmla="*/ 838200 h 3397250"/>
                    <a:gd name="connsiteX35" fmla="*/ 457200 w 6896100"/>
                    <a:gd name="connsiteY35" fmla="*/ 688975 h 3397250"/>
                    <a:gd name="connsiteX36" fmla="*/ 428625 w 6896100"/>
                    <a:gd name="connsiteY36" fmla="*/ 688975 h 3397250"/>
                    <a:gd name="connsiteX37" fmla="*/ 428625 w 6896100"/>
                    <a:gd name="connsiteY37" fmla="*/ 552450 h 3397250"/>
                    <a:gd name="connsiteX38" fmla="*/ 406400 w 6896100"/>
                    <a:gd name="connsiteY38" fmla="*/ 552450 h 3397250"/>
                    <a:gd name="connsiteX39" fmla="*/ 406400 w 6896100"/>
                    <a:gd name="connsiteY39" fmla="*/ 412750 h 3397250"/>
                    <a:gd name="connsiteX40" fmla="*/ 406400 w 6896100"/>
                    <a:gd name="connsiteY40" fmla="*/ 412750 h 3397250"/>
                    <a:gd name="connsiteX41" fmla="*/ 406400 w 6896100"/>
                    <a:gd name="connsiteY41" fmla="*/ 412750 h 3397250"/>
                    <a:gd name="connsiteX42" fmla="*/ 406400 w 6896100"/>
                    <a:gd name="connsiteY42" fmla="*/ 412750 h 3397250"/>
                    <a:gd name="connsiteX43" fmla="*/ 406400 w 6896100"/>
                    <a:gd name="connsiteY43" fmla="*/ 412750 h 3397250"/>
                    <a:gd name="connsiteX44" fmla="*/ 390525 w 6896100"/>
                    <a:gd name="connsiteY44" fmla="*/ 412750 h 3397250"/>
                    <a:gd name="connsiteX45" fmla="*/ 390525 w 6896100"/>
                    <a:gd name="connsiteY45" fmla="*/ 266700 h 3397250"/>
                    <a:gd name="connsiteX46" fmla="*/ 352425 w 6896100"/>
                    <a:gd name="connsiteY46" fmla="*/ 266700 h 3397250"/>
                    <a:gd name="connsiteX47" fmla="*/ 352425 w 6896100"/>
                    <a:gd name="connsiteY47" fmla="*/ 133350 h 3397250"/>
                    <a:gd name="connsiteX48" fmla="*/ 238125 w 6896100"/>
                    <a:gd name="connsiteY48" fmla="*/ 133350 h 3397250"/>
                    <a:gd name="connsiteX49" fmla="*/ 238125 w 6896100"/>
                    <a:gd name="connsiteY49" fmla="*/ 0 h 3397250"/>
                    <a:gd name="connsiteX50" fmla="*/ 0 w 6896100"/>
                    <a:gd name="connsiteY50" fmla="*/ 0 h 3397250"/>
                    <a:gd name="connsiteX0" fmla="*/ 6864350 w 6864350"/>
                    <a:gd name="connsiteY0" fmla="*/ 3394075 h 3397250"/>
                    <a:gd name="connsiteX1" fmla="*/ 6823075 w 6864350"/>
                    <a:gd name="connsiteY1" fmla="*/ 3397250 h 3397250"/>
                    <a:gd name="connsiteX2" fmla="*/ 4965700 w 6864350"/>
                    <a:gd name="connsiteY2" fmla="*/ 3397250 h 3397250"/>
                    <a:gd name="connsiteX3" fmla="*/ 4965700 w 6864350"/>
                    <a:gd name="connsiteY3" fmla="*/ 3054350 h 3397250"/>
                    <a:gd name="connsiteX4" fmla="*/ 4238625 w 6864350"/>
                    <a:gd name="connsiteY4" fmla="*/ 3054350 h 3397250"/>
                    <a:gd name="connsiteX5" fmla="*/ 4238625 w 6864350"/>
                    <a:gd name="connsiteY5" fmla="*/ 2863850 h 3397250"/>
                    <a:gd name="connsiteX6" fmla="*/ 2905125 w 6864350"/>
                    <a:gd name="connsiteY6" fmla="*/ 2863850 h 3397250"/>
                    <a:gd name="connsiteX7" fmla="*/ 2905125 w 6864350"/>
                    <a:gd name="connsiteY7" fmla="*/ 2698750 h 3397250"/>
                    <a:gd name="connsiteX8" fmla="*/ 2584450 w 6864350"/>
                    <a:gd name="connsiteY8" fmla="*/ 2698750 h 3397250"/>
                    <a:gd name="connsiteX9" fmla="*/ 2584450 w 6864350"/>
                    <a:gd name="connsiteY9" fmla="*/ 2536825 h 3397250"/>
                    <a:gd name="connsiteX10" fmla="*/ 2238375 w 6864350"/>
                    <a:gd name="connsiteY10" fmla="*/ 2536825 h 3397250"/>
                    <a:gd name="connsiteX11" fmla="*/ 2238375 w 6864350"/>
                    <a:gd name="connsiteY11" fmla="*/ 2387600 h 3397250"/>
                    <a:gd name="connsiteX12" fmla="*/ 2165350 w 6864350"/>
                    <a:gd name="connsiteY12" fmla="*/ 2387600 h 3397250"/>
                    <a:gd name="connsiteX13" fmla="*/ 2165350 w 6864350"/>
                    <a:gd name="connsiteY13" fmla="*/ 2241550 h 3397250"/>
                    <a:gd name="connsiteX14" fmla="*/ 1812925 w 6864350"/>
                    <a:gd name="connsiteY14" fmla="*/ 2241550 h 3397250"/>
                    <a:gd name="connsiteX15" fmla="*/ 1812925 w 6864350"/>
                    <a:gd name="connsiteY15" fmla="*/ 2101850 h 3397250"/>
                    <a:gd name="connsiteX16" fmla="*/ 1530350 w 6864350"/>
                    <a:gd name="connsiteY16" fmla="*/ 2101850 h 3397250"/>
                    <a:gd name="connsiteX17" fmla="*/ 1530350 w 6864350"/>
                    <a:gd name="connsiteY17" fmla="*/ 1958975 h 3397250"/>
                    <a:gd name="connsiteX18" fmla="*/ 1476375 w 6864350"/>
                    <a:gd name="connsiteY18" fmla="*/ 1958975 h 3397250"/>
                    <a:gd name="connsiteX19" fmla="*/ 1476375 w 6864350"/>
                    <a:gd name="connsiteY19" fmla="*/ 1809750 h 3397250"/>
                    <a:gd name="connsiteX20" fmla="*/ 1089025 w 6864350"/>
                    <a:gd name="connsiteY20" fmla="*/ 1809750 h 3397250"/>
                    <a:gd name="connsiteX21" fmla="*/ 1089025 w 6864350"/>
                    <a:gd name="connsiteY21" fmla="*/ 1524000 h 3397250"/>
                    <a:gd name="connsiteX22" fmla="*/ 936625 w 6864350"/>
                    <a:gd name="connsiteY22" fmla="*/ 1524000 h 3397250"/>
                    <a:gd name="connsiteX23" fmla="*/ 936625 w 6864350"/>
                    <a:gd name="connsiteY23" fmla="*/ 1393825 h 3397250"/>
                    <a:gd name="connsiteX24" fmla="*/ 806450 w 6864350"/>
                    <a:gd name="connsiteY24" fmla="*/ 1393825 h 3397250"/>
                    <a:gd name="connsiteX25" fmla="*/ 806450 w 6864350"/>
                    <a:gd name="connsiteY25" fmla="*/ 1247775 h 3397250"/>
                    <a:gd name="connsiteX26" fmla="*/ 749300 w 6864350"/>
                    <a:gd name="connsiteY26" fmla="*/ 1247775 h 3397250"/>
                    <a:gd name="connsiteX27" fmla="*/ 749300 w 6864350"/>
                    <a:gd name="connsiteY27" fmla="*/ 1111250 h 3397250"/>
                    <a:gd name="connsiteX28" fmla="*/ 749300 w 6864350"/>
                    <a:gd name="connsiteY28" fmla="*/ 1111250 h 3397250"/>
                    <a:gd name="connsiteX29" fmla="*/ 714375 w 6864350"/>
                    <a:gd name="connsiteY29" fmla="*/ 1111250 h 3397250"/>
                    <a:gd name="connsiteX30" fmla="*/ 714375 w 6864350"/>
                    <a:gd name="connsiteY30" fmla="*/ 968375 h 3397250"/>
                    <a:gd name="connsiteX31" fmla="*/ 584200 w 6864350"/>
                    <a:gd name="connsiteY31" fmla="*/ 968375 h 3397250"/>
                    <a:gd name="connsiteX32" fmla="*/ 584200 w 6864350"/>
                    <a:gd name="connsiteY32" fmla="*/ 838200 h 3397250"/>
                    <a:gd name="connsiteX33" fmla="*/ 457200 w 6864350"/>
                    <a:gd name="connsiteY33" fmla="*/ 838200 h 3397250"/>
                    <a:gd name="connsiteX34" fmla="*/ 457200 w 6864350"/>
                    <a:gd name="connsiteY34" fmla="*/ 688975 h 3397250"/>
                    <a:gd name="connsiteX35" fmla="*/ 428625 w 6864350"/>
                    <a:gd name="connsiteY35" fmla="*/ 688975 h 3397250"/>
                    <a:gd name="connsiteX36" fmla="*/ 428625 w 6864350"/>
                    <a:gd name="connsiteY36" fmla="*/ 552450 h 3397250"/>
                    <a:gd name="connsiteX37" fmla="*/ 406400 w 6864350"/>
                    <a:gd name="connsiteY37" fmla="*/ 552450 h 3397250"/>
                    <a:gd name="connsiteX38" fmla="*/ 406400 w 6864350"/>
                    <a:gd name="connsiteY38" fmla="*/ 412750 h 3397250"/>
                    <a:gd name="connsiteX39" fmla="*/ 406400 w 6864350"/>
                    <a:gd name="connsiteY39" fmla="*/ 412750 h 3397250"/>
                    <a:gd name="connsiteX40" fmla="*/ 406400 w 6864350"/>
                    <a:gd name="connsiteY40" fmla="*/ 412750 h 3397250"/>
                    <a:gd name="connsiteX41" fmla="*/ 406400 w 6864350"/>
                    <a:gd name="connsiteY41" fmla="*/ 412750 h 3397250"/>
                    <a:gd name="connsiteX42" fmla="*/ 406400 w 6864350"/>
                    <a:gd name="connsiteY42" fmla="*/ 412750 h 3397250"/>
                    <a:gd name="connsiteX43" fmla="*/ 390525 w 6864350"/>
                    <a:gd name="connsiteY43" fmla="*/ 412750 h 3397250"/>
                    <a:gd name="connsiteX44" fmla="*/ 390525 w 6864350"/>
                    <a:gd name="connsiteY44" fmla="*/ 266700 h 3397250"/>
                    <a:gd name="connsiteX45" fmla="*/ 352425 w 6864350"/>
                    <a:gd name="connsiteY45" fmla="*/ 266700 h 3397250"/>
                    <a:gd name="connsiteX46" fmla="*/ 352425 w 6864350"/>
                    <a:gd name="connsiteY46" fmla="*/ 133350 h 3397250"/>
                    <a:gd name="connsiteX47" fmla="*/ 238125 w 6864350"/>
                    <a:gd name="connsiteY47" fmla="*/ 133350 h 3397250"/>
                    <a:gd name="connsiteX48" fmla="*/ 238125 w 6864350"/>
                    <a:gd name="connsiteY48" fmla="*/ 0 h 3397250"/>
                    <a:gd name="connsiteX49" fmla="*/ 0 w 6864350"/>
                    <a:gd name="connsiteY49" fmla="*/ 0 h 3397250"/>
                    <a:gd name="connsiteX0" fmla="*/ 6823075 w 6823075"/>
                    <a:gd name="connsiteY0" fmla="*/ 3397250 h 3397250"/>
                    <a:gd name="connsiteX1" fmla="*/ 4965700 w 6823075"/>
                    <a:gd name="connsiteY1" fmla="*/ 3397250 h 3397250"/>
                    <a:gd name="connsiteX2" fmla="*/ 4965700 w 6823075"/>
                    <a:gd name="connsiteY2" fmla="*/ 3054350 h 3397250"/>
                    <a:gd name="connsiteX3" fmla="*/ 4238625 w 6823075"/>
                    <a:gd name="connsiteY3" fmla="*/ 3054350 h 3397250"/>
                    <a:gd name="connsiteX4" fmla="*/ 4238625 w 6823075"/>
                    <a:gd name="connsiteY4" fmla="*/ 2863850 h 3397250"/>
                    <a:gd name="connsiteX5" fmla="*/ 2905125 w 6823075"/>
                    <a:gd name="connsiteY5" fmla="*/ 2863850 h 3397250"/>
                    <a:gd name="connsiteX6" fmla="*/ 2905125 w 6823075"/>
                    <a:gd name="connsiteY6" fmla="*/ 2698750 h 3397250"/>
                    <a:gd name="connsiteX7" fmla="*/ 2584450 w 6823075"/>
                    <a:gd name="connsiteY7" fmla="*/ 2698750 h 3397250"/>
                    <a:gd name="connsiteX8" fmla="*/ 2584450 w 6823075"/>
                    <a:gd name="connsiteY8" fmla="*/ 2536825 h 3397250"/>
                    <a:gd name="connsiteX9" fmla="*/ 2238375 w 6823075"/>
                    <a:gd name="connsiteY9" fmla="*/ 2536825 h 3397250"/>
                    <a:gd name="connsiteX10" fmla="*/ 2238375 w 6823075"/>
                    <a:gd name="connsiteY10" fmla="*/ 2387600 h 3397250"/>
                    <a:gd name="connsiteX11" fmla="*/ 2165350 w 6823075"/>
                    <a:gd name="connsiteY11" fmla="*/ 2387600 h 3397250"/>
                    <a:gd name="connsiteX12" fmla="*/ 2165350 w 6823075"/>
                    <a:gd name="connsiteY12" fmla="*/ 2241550 h 3397250"/>
                    <a:gd name="connsiteX13" fmla="*/ 1812925 w 6823075"/>
                    <a:gd name="connsiteY13" fmla="*/ 2241550 h 3397250"/>
                    <a:gd name="connsiteX14" fmla="*/ 1812925 w 6823075"/>
                    <a:gd name="connsiteY14" fmla="*/ 2101850 h 3397250"/>
                    <a:gd name="connsiteX15" fmla="*/ 1530350 w 6823075"/>
                    <a:gd name="connsiteY15" fmla="*/ 2101850 h 3397250"/>
                    <a:gd name="connsiteX16" fmla="*/ 1530350 w 6823075"/>
                    <a:gd name="connsiteY16" fmla="*/ 1958975 h 3397250"/>
                    <a:gd name="connsiteX17" fmla="*/ 1476375 w 6823075"/>
                    <a:gd name="connsiteY17" fmla="*/ 1958975 h 3397250"/>
                    <a:gd name="connsiteX18" fmla="*/ 1476375 w 6823075"/>
                    <a:gd name="connsiteY18" fmla="*/ 1809750 h 3397250"/>
                    <a:gd name="connsiteX19" fmla="*/ 1089025 w 6823075"/>
                    <a:gd name="connsiteY19" fmla="*/ 1809750 h 3397250"/>
                    <a:gd name="connsiteX20" fmla="*/ 1089025 w 6823075"/>
                    <a:gd name="connsiteY20" fmla="*/ 1524000 h 3397250"/>
                    <a:gd name="connsiteX21" fmla="*/ 936625 w 6823075"/>
                    <a:gd name="connsiteY21" fmla="*/ 1524000 h 3397250"/>
                    <a:gd name="connsiteX22" fmla="*/ 936625 w 6823075"/>
                    <a:gd name="connsiteY22" fmla="*/ 1393825 h 3397250"/>
                    <a:gd name="connsiteX23" fmla="*/ 806450 w 6823075"/>
                    <a:gd name="connsiteY23" fmla="*/ 1393825 h 3397250"/>
                    <a:gd name="connsiteX24" fmla="*/ 806450 w 6823075"/>
                    <a:gd name="connsiteY24" fmla="*/ 1247775 h 3397250"/>
                    <a:gd name="connsiteX25" fmla="*/ 749300 w 6823075"/>
                    <a:gd name="connsiteY25" fmla="*/ 1247775 h 3397250"/>
                    <a:gd name="connsiteX26" fmla="*/ 749300 w 6823075"/>
                    <a:gd name="connsiteY26" fmla="*/ 1111250 h 3397250"/>
                    <a:gd name="connsiteX27" fmla="*/ 749300 w 6823075"/>
                    <a:gd name="connsiteY27" fmla="*/ 1111250 h 3397250"/>
                    <a:gd name="connsiteX28" fmla="*/ 714375 w 6823075"/>
                    <a:gd name="connsiteY28" fmla="*/ 1111250 h 3397250"/>
                    <a:gd name="connsiteX29" fmla="*/ 714375 w 6823075"/>
                    <a:gd name="connsiteY29" fmla="*/ 968375 h 3397250"/>
                    <a:gd name="connsiteX30" fmla="*/ 584200 w 6823075"/>
                    <a:gd name="connsiteY30" fmla="*/ 968375 h 3397250"/>
                    <a:gd name="connsiteX31" fmla="*/ 584200 w 6823075"/>
                    <a:gd name="connsiteY31" fmla="*/ 838200 h 3397250"/>
                    <a:gd name="connsiteX32" fmla="*/ 457200 w 6823075"/>
                    <a:gd name="connsiteY32" fmla="*/ 838200 h 3397250"/>
                    <a:gd name="connsiteX33" fmla="*/ 457200 w 6823075"/>
                    <a:gd name="connsiteY33" fmla="*/ 688975 h 3397250"/>
                    <a:gd name="connsiteX34" fmla="*/ 428625 w 6823075"/>
                    <a:gd name="connsiteY34" fmla="*/ 688975 h 3397250"/>
                    <a:gd name="connsiteX35" fmla="*/ 428625 w 6823075"/>
                    <a:gd name="connsiteY35" fmla="*/ 552450 h 3397250"/>
                    <a:gd name="connsiteX36" fmla="*/ 406400 w 6823075"/>
                    <a:gd name="connsiteY36" fmla="*/ 552450 h 3397250"/>
                    <a:gd name="connsiteX37" fmla="*/ 406400 w 6823075"/>
                    <a:gd name="connsiteY37" fmla="*/ 412750 h 3397250"/>
                    <a:gd name="connsiteX38" fmla="*/ 406400 w 6823075"/>
                    <a:gd name="connsiteY38" fmla="*/ 412750 h 3397250"/>
                    <a:gd name="connsiteX39" fmla="*/ 406400 w 6823075"/>
                    <a:gd name="connsiteY39" fmla="*/ 412750 h 3397250"/>
                    <a:gd name="connsiteX40" fmla="*/ 406400 w 6823075"/>
                    <a:gd name="connsiteY40" fmla="*/ 412750 h 3397250"/>
                    <a:gd name="connsiteX41" fmla="*/ 406400 w 6823075"/>
                    <a:gd name="connsiteY41" fmla="*/ 412750 h 3397250"/>
                    <a:gd name="connsiteX42" fmla="*/ 390525 w 6823075"/>
                    <a:gd name="connsiteY42" fmla="*/ 412750 h 3397250"/>
                    <a:gd name="connsiteX43" fmla="*/ 390525 w 6823075"/>
                    <a:gd name="connsiteY43" fmla="*/ 266700 h 3397250"/>
                    <a:gd name="connsiteX44" fmla="*/ 352425 w 6823075"/>
                    <a:gd name="connsiteY44" fmla="*/ 266700 h 3397250"/>
                    <a:gd name="connsiteX45" fmla="*/ 352425 w 6823075"/>
                    <a:gd name="connsiteY45" fmla="*/ 133350 h 3397250"/>
                    <a:gd name="connsiteX46" fmla="*/ 238125 w 6823075"/>
                    <a:gd name="connsiteY46" fmla="*/ 133350 h 3397250"/>
                    <a:gd name="connsiteX47" fmla="*/ 238125 w 6823075"/>
                    <a:gd name="connsiteY47" fmla="*/ 0 h 3397250"/>
                    <a:gd name="connsiteX48" fmla="*/ 0 w 6823075"/>
                    <a:gd name="connsiteY48" fmla="*/ 0 h 3397250"/>
                    <a:gd name="connsiteX0" fmla="*/ 6899275 w 6899275"/>
                    <a:gd name="connsiteY0" fmla="*/ 3400425 h 3400425"/>
                    <a:gd name="connsiteX1" fmla="*/ 4965700 w 6899275"/>
                    <a:gd name="connsiteY1" fmla="*/ 3397250 h 3400425"/>
                    <a:gd name="connsiteX2" fmla="*/ 4965700 w 6899275"/>
                    <a:gd name="connsiteY2" fmla="*/ 3054350 h 3400425"/>
                    <a:gd name="connsiteX3" fmla="*/ 4238625 w 6899275"/>
                    <a:gd name="connsiteY3" fmla="*/ 3054350 h 3400425"/>
                    <a:gd name="connsiteX4" fmla="*/ 4238625 w 6899275"/>
                    <a:gd name="connsiteY4" fmla="*/ 2863850 h 3400425"/>
                    <a:gd name="connsiteX5" fmla="*/ 2905125 w 6899275"/>
                    <a:gd name="connsiteY5" fmla="*/ 2863850 h 3400425"/>
                    <a:gd name="connsiteX6" fmla="*/ 2905125 w 6899275"/>
                    <a:gd name="connsiteY6" fmla="*/ 2698750 h 3400425"/>
                    <a:gd name="connsiteX7" fmla="*/ 2584450 w 6899275"/>
                    <a:gd name="connsiteY7" fmla="*/ 2698750 h 3400425"/>
                    <a:gd name="connsiteX8" fmla="*/ 2584450 w 6899275"/>
                    <a:gd name="connsiteY8" fmla="*/ 2536825 h 3400425"/>
                    <a:gd name="connsiteX9" fmla="*/ 2238375 w 6899275"/>
                    <a:gd name="connsiteY9" fmla="*/ 2536825 h 3400425"/>
                    <a:gd name="connsiteX10" fmla="*/ 2238375 w 6899275"/>
                    <a:gd name="connsiteY10" fmla="*/ 2387600 h 3400425"/>
                    <a:gd name="connsiteX11" fmla="*/ 2165350 w 6899275"/>
                    <a:gd name="connsiteY11" fmla="*/ 2387600 h 3400425"/>
                    <a:gd name="connsiteX12" fmla="*/ 2165350 w 6899275"/>
                    <a:gd name="connsiteY12" fmla="*/ 2241550 h 3400425"/>
                    <a:gd name="connsiteX13" fmla="*/ 1812925 w 6899275"/>
                    <a:gd name="connsiteY13" fmla="*/ 2241550 h 3400425"/>
                    <a:gd name="connsiteX14" fmla="*/ 1812925 w 6899275"/>
                    <a:gd name="connsiteY14" fmla="*/ 2101850 h 3400425"/>
                    <a:gd name="connsiteX15" fmla="*/ 1530350 w 6899275"/>
                    <a:gd name="connsiteY15" fmla="*/ 2101850 h 3400425"/>
                    <a:gd name="connsiteX16" fmla="*/ 1530350 w 6899275"/>
                    <a:gd name="connsiteY16" fmla="*/ 1958975 h 3400425"/>
                    <a:gd name="connsiteX17" fmla="*/ 1476375 w 6899275"/>
                    <a:gd name="connsiteY17" fmla="*/ 1958975 h 3400425"/>
                    <a:gd name="connsiteX18" fmla="*/ 1476375 w 6899275"/>
                    <a:gd name="connsiteY18" fmla="*/ 1809750 h 3400425"/>
                    <a:gd name="connsiteX19" fmla="*/ 1089025 w 6899275"/>
                    <a:gd name="connsiteY19" fmla="*/ 1809750 h 3400425"/>
                    <a:gd name="connsiteX20" fmla="*/ 1089025 w 6899275"/>
                    <a:gd name="connsiteY20" fmla="*/ 1524000 h 3400425"/>
                    <a:gd name="connsiteX21" fmla="*/ 936625 w 6899275"/>
                    <a:gd name="connsiteY21" fmla="*/ 1524000 h 3400425"/>
                    <a:gd name="connsiteX22" fmla="*/ 936625 w 6899275"/>
                    <a:gd name="connsiteY22" fmla="*/ 1393825 h 3400425"/>
                    <a:gd name="connsiteX23" fmla="*/ 806450 w 6899275"/>
                    <a:gd name="connsiteY23" fmla="*/ 1393825 h 3400425"/>
                    <a:gd name="connsiteX24" fmla="*/ 806450 w 6899275"/>
                    <a:gd name="connsiteY24" fmla="*/ 1247775 h 3400425"/>
                    <a:gd name="connsiteX25" fmla="*/ 749300 w 6899275"/>
                    <a:gd name="connsiteY25" fmla="*/ 1247775 h 3400425"/>
                    <a:gd name="connsiteX26" fmla="*/ 749300 w 6899275"/>
                    <a:gd name="connsiteY26" fmla="*/ 1111250 h 3400425"/>
                    <a:gd name="connsiteX27" fmla="*/ 749300 w 6899275"/>
                    <a:gd name="connsiteY27" fmla="*/ 1111250 h 3400425"/>
                    <a:gd name="connsiteX28" fmla="*/ 714375 w 6899275"/>
                    <a:gd name="connsiteY28" fmla="*/ 1111250 h 3400425"/>
                    <a:gd name="connsiteX29" fmla="*/ 714375 w 6899275"/>
                    <a:gd name="connsiteY29" fmla="*/ 968375 h 3400425"/>
                    <a:gd name="connsiteX30" fmla="*/ 584200 w 6899275"/>
                    <a:gd name="connsiteY30" fmla="*/ 968375 h 3400425"/>
                    <a:gd name="connsiteX31" fmla="*/ 584200 w 6899275"/>
                    <a:gd name="connsiteY31" fmla="*/ 838200 h 3400425"/>
                    <a:gd name="connsiteX32" fmla="*/ 457200 w 6899275"/>
                    <a:gd name="connsiteY32" fmla="*/ 838200 h 3400425"/>
                    <a:gd name="connsiteX33" fmla="*/ 457200 w 6899275"/>
                    <a:gd name="connsiteY33" fmla="*/ 688975 h 3400425"/>
                    <a:gd name="connsiteX34" fmla="*/ 428625 w 6899275"/>
                    <a:gd name="connsiteY34" fmla="*/ 688975 h 3400425"/>
                    <a:gd name="connsiteX35" fmla="*/ 428625 w 6899275"/>
                    <a:gd name="connsiteY35" fmla="*/ 552450 h 3400425"/>
                    <a:gd name="connsiteX36" fmla="*/ 406400 w 6899275"/>
                    <a:gd name="connsiteY36" fmla="*/ 552450 h 3400425"/>
                    <a:gd name="connsiteX37" fmla="*/ 406400 w 6899275"/>
                    <a:gd name="connsiteY37" fmla="*/ 412750 h 3400425"/>
                    <a:gd name="connsiteX38" fmla="*/ 406400 w 6899275"/>
                    <a:gd name="connsiteY38" fmla="*/ 412750 h 3400425"/>
                    <a:gd name="connsiteX39" fmla="*/ 406400 w 6899275"/>
                    <a:gd name="connsiteY39" fmla="*/ 412750 h 3400425"/>
                    <a:gd name="connsiteX40" fmla="*/ 406400 w 6899275"/>
                    <a:gd name="connsiteY40" fmla="*/ 412750 h 3400425"/>
                    <a:gd name="connsiteX41" fmla="*/ 406400 w 6899275"/>
                    <a:gd name="connsiteY41" fmla="*/ 412750 h 3400425"/>
                    <a:gd name="connsiteX42" fmla="*/ 390525 w 6899275"/>
                    <a:gd name="connsiteY42" fmla="*/ 412750 h 3400425"/>
                    <a:gd name="connsiteX43" fmla="*/ 390525 w 6899275"/>
                    <a:gd name="connsiteY43" fmla="*/ 266700 h 3400425"/>
                    <a:gd name="connsiteX44" fmla="*/ 352425 w 6899275"/>
                    <a:gd name="connsiteY44" fmla="*/ 266700 h 3400425"/>
                    <a:gd name="connsiteX45" fmla="*/ 352425 w 6899275"/>
                    <a:gd name="connsiteY45" fmla="*/ 133350 h 3400425"/>
                    <a:gd name="connsiteX46" fmla="*/ 238125 w 6899275"/>
                    <a:gd name="connsiteY46" fmla="*/ 133350 h 3400425"/>
                    <a:gd name="connsiteX47" fmla="*/ 238125 w 6899275"/>
                    <a:gd name="connsiteY47" fmla="*/ 0 h 3400425"/>
                    <a:gd name="connsiteX48" fmla="*/ 0 w 6899275"/>
                    <a:gd name="connsiteY48" fmla="*/ 0 h 3400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899275" h="3400425">
                      <a:moveTo>
                        <a:pt x="6899275" y="3400425"/>
                      </a:moveTo>
                      <a:lnTo>
                        <a:pt x="4965700" y="3397250"/>
                      </a:lnTo>
                      <a:lnTo>
                        <a:pt x="4965700" y="3054350"/>
                      </a:lnTo>
                      <a:lnTo>
                        <a:pt x="4238625" y="3054350"/>
                      </a:lnTo>
                      <a:lnTo>
                        <a:pt x="4238625" y="2863850"/>
                      </a:lnTo>
                      <a:lnTo>
                        <a:pt x="2905125" y="2863850"/>
                      </a:lnTo>
                      <a:lnTo>
                        <a:pt x="2905125" y="2698750"/>
                      </a:lnTo>
                      <a:lnTo>
                        <a:pt x="2584450" y="2698750"/>
                      </a:lnTo>
                      <a:lnTo>
                        <a:pt x="2584450" y="2536825"/>
                      </a:lnTo>
                      <a:lnTo>
                        <a:pt x="2238375" y="2536825"/>
                      </a:lnTo>
                      <a:lnTo>
                        <a:pt x="2238375" y="2387600"/>
                      </a:lnTo>
                      <a:lnTo>
                        <a:pt x="2165350" y="2387600"/>
                      </a:lnTo>
                      <a:lnTo>
                        <a:pt x="2165350" y="2241550"/>
                      </a:lnTo>
                      <a:lnTo>
                        <a:pt x="1812925" y="2241550"/>
                      </a:lnTo>
                      <a:lnTo>
                        <a:pt x="1812925" y="2101850"/>
                      </a:lnTo>
                      <a:lnTo>
                        <a:pt x="1530350" y="2101850"/>
                      </a:lnTo>
                      <a:lnTo>
                        <a:pt x="1530350" y="1958975"/>
                      </a:lnTo>
                      <a:lnTo>
                        <a:pt x="1476375" y="1958975"/>
                      </a:lnTo>
                      <a:lnTo>
                        <a:pt x="1476375" y="1809750"/>
                      </a:lnTo>
                      <a:lnTo>
                        <a:pt x="1089025" y="1809750"/>
                      </a:lnTo>
                      <a:lnTo>
                        <a:pt x="1089025" y="1524000"/>
                      </a:lnTo>
                      <a:lnTo>
                        <a:pt x="936625" y="1524000"/>
                      </a:lnTo>
                      <a:lnTo>
                        <a:pt x="936625" y="1393825"/>
                      </a:lnTo>
                      <a:lnTo>
                        <a:pt x="806450" y="1393825"/>
                      </a:lnTo>
                      <a:lnTo>
                        <a:pt x="806450" y="1247775"/>
                      </a:lnTo>
                      <a:lnTo>
                        <a:pt x="749300" y="1247775"/>
                      </a:lnTo>
                      <a:lnTo>
                        <a:pt x="749300" y="1111250"/>
                      </a:lnTo>
                      <a:lnTo>
                        <a:pt x="749300" y="1111250"/>
                      </a:lnTo>
                      <a:lnTo>
                        <a:pt x="714375" y="1111250"/>
                      </a:lnTo>
                      <a:lnTo>
                        <a:pt x="714375" y="968375"/>
                      </a:lnTo>
                      <a:lnTo>
                        <a:pt x="584200" y="968375"/>
                      </a:lnTo>
                      <a:lnTo>
                        <a:pt x="584200" y="838200"/>
                      </a:lnTo>
                      <a:lnTo>
                        <a:pt x="457200" y="838200"/>
                      </a:lnTo>
                      <a:lnTo>
                        <a:pt x="457200" y="688975"/>
                      </a:lnTo>
                      <a:lnTo>
                        <a:pt x="428625" y="688975"/>
                      </a:lnTo>
                      <a:lnTo>
                        <a:pt x="428625" y="552450"/>
                      </a:lnTo>
                      <a:lnTo>
                        <a:pt x="406400" y="552450"/>
                      </a:lnTo>
                      <a:lnTo>
                        <a:pt x="406400" y="412750"/>
                      </a:lnTo>
                      <a:lnTo>
                        <a:pt x="406400" y="412750"/>
                      </a:lnTo>
                      <a:lnTo>
                        <a:pt x="406400" y="412750"/>
                      </a:lnTo>
                      <a:lnTo>
                        <a:pt x="406400" y="412750"/>
                      </a:lnTo>
                      <a:lnTo>
                        <a:pt x="406400" y="412750"/>
                      </a:lnTo>
                      <a:lnTo>
                        <a:pt x="390525" y="412750"/>
                      </a:lnTo>
                      <a:lnTo>
                        <a:pt x="390525" y="266700"/>
                      </a:lnTo>
                      <a:lnTo>
                        <a:pt x="352425" y="266700"/>
                      </a:lnTo>
                      <a:lnTo>
                        <a:pt x="352425" y="133350"/>
                      </a:lnTo>
                      <a:lnTo>
                        <a:pt x="238125" y="133350"/>
                      </a:lnTo>
                      <a:lnTo>
                        <a:pt x="238125" y="0"/>
                      </a:lnTo>
                      <a:lnTo>
                        <a:pt x="0" y="0"/>
                      </a:lnTo>
                    </a:path>
                  </a:pathLst>
                </a:custGeom>
                <a:noFill/>
                <a:ln w="28575">
                  <a:solidFill>
                    <a:schemeClr val="accent3"/>
                  </a:solidFill>
                  <a:miter lim="800000"/>
                  <a:headEnd/>
                  <a:tailEnd/>
                </a:ln>
              </p:spPr>
              <p:txBody>
                <a:bodyPr rtlCol="0" anchor="ctr"/>
                <a:lstStyle/>
                <a:p>
                  <a:pPr algn="ctr"/>
                  <a:endParaRPr lang="en-US" dirty="0"/>
                </a:p>
              </p:txBody>
            </p:sp>
            <p:grpSp>
              <p:nvGrpSpPr>
                <p:cNvPr id="1247" name="Group 1246">
                  <a:extLst>
                    <a:ext uri="{FF2B5EF4-FFF2-40B4-BE49-F238E27FC236}">
                      <a16:creationId xmlns:a16="http://schemas.microsoft.com/office/drawing/2014/main" id="{30B98A89-9EEF-643D-062F-9EF4EE740F21}"/>
                    </a:ext>
                  </a:extLst>
                </p:cNvPr>
                <p:cNvGrpSpPr/>
                <p:nvPr/>
              </p:nvGrpSpPr>
              <p:grpSpPr>
                <a:xfrm>
                  <a:off x="1108075" y="1889125"/>
                  <a:ext cx="5934075" cy="1709737"/>
                  <a:chOff x="1108075" y="1889125"/>
                  <a:chExt cx="5934075" cy="1709737"/>
                </a:xfrm>
              </p:grpSpPr>
              <p:grpSp>
                <p:nvGrpSpPr>
                  <p:cNvPr id="1248" name="Group 1247">
                    <a:extLst>
                      <a:ext uri="{FF2B5EF4-FFF2-40B4-BE49-F238E27FC236}">
                        <a16:creationId xmlns:a16="http://schemas.microsoft.com/office/drawing/2014/main" id="{EB1B233D-932A-2A62-DA75-D6966C1B550C}"/>
                      </a:ext>
                    </a:extLst>
                  </p:cNvPr>
                  <p:cNvGrpSpPr/>
                  <p:nvPr/>
                </p:nvGrpSpPr>
                <p:grpSpPr>
                  <a:xfrm>
                    <a:off x="6921500" y="3478212"/>
                    <a:ext cx="120650" cy="120650"/>
                    <a:chOff x="7062787" y="958850"/>
                    <a:chExt cx="120650" cy="120650"/>
                  </a:xfrm>
                </p:grpSpPr>
                <p:cxnSp>
                  <p:nvCxnSpPr>
                    <p:cNvPr id="1279" name="Straight Connector 1278">
                      <a:extLst>
                        <a:ext uri="{FF2B5EF4-FFF2-40B4-BE49-F238E27FC236}">
                          <a16:creationId xmlns:a16="http://schemas.microsoft.com/office/drawing/2014/main" id="{8EF4D059-F31B-C39C-D429-A78B7264D886}"/>
                        </a:ext>
                      </a:extLst>
                    </p:cNvPr>
                    <p:cNvCxnSpPr>
                      <a:cxnSpLocks/>
                    </p:cNvCxnSpPr>
                    <p:nvPr/>
                  </p:nvCxnSpPr>
                  <p:spPr bwMode="auto">
                    <a:xfrm>
                      <a:off x="7123112" y="958850"/>
                      <a:ext cx="0" cy="120650"/>
                    </a:xfrm>
                    <a:prstGeom prst="line">
                      <a:avLst/>
                    </a:prstGeom>
                    <a:noFill/>
                    <a:ln w="15875" cap="flat" cmpd="sng" algn="ctr">
                      <a:solidFill>
                        <a:schemeClr val="accent3"/>
                      </a:solidFill>
                      <a:prstDash val="solid"/>
                      <a:round/>
                      <a:headEnd type="none" w="med" len="med"/>
                      <a:tailEnd type="none" w="med" len="med"/>
                    </a:ln>
                    <a:effectLst/>
                  </p:spPr>
                </p:cxnSp>
                <p:cxnSp>
                  <p:nvCxnSpPr>
                    <p:cNvPr id="1280" name="Straight Connector 1279">
                      <a:extLst>
                        <a:ext uri="{FF2B5EF4-FFF2-40B4-BE49-F238E27FC236}">
                          <a16:creationId xmlns:a16="http://schemas.microsoft.com/office/drawing/2014/main" id="{4FF7B02B-BD8A-7755-4F71-B91C878AD87B}"/>
                        </a:ext>
                      </a:extLst>
                    </p:cNvPr>
                    <p:cNvCxnSpPr>
                      <a:cxnSpLocks/>
                    </p:cNvCxnSpPr>
                    <p:nvPr/>
                  </p:nvCxnSpPr>
                  <p:spPr bwMode="auto">
                    <a:xfrm rot="16200000" flipH="1" flipV="1">
                      <a:off x="7123112" y="958850"/>
                      <a:ext cx="0" cy="120650"/>
                    </a:xfrm>
                    <a:prstGeom prst="line">
                      <a:avLst/>
                    </a:prstGeom>
                    <a:noFill/>
                    <a:ln w="15875" cap="flat" cmpd="sng" algn="ctr">
                      <a:solidFill>
                        <a:schemeClr val="accent3"/>
                      </a:solidFill>
                      <a:prstDash val="solid"/>
                      <a:round/>
                      <a:headEnd type="none" w="med" len="med"/>
                      <a:tailEnd type="none" w="med" len="med"/>
                    </a:ln>
                    <a:effectLst/>
                  </p:spPr>
                </p:cxnSp>
              </p:grpSp>
              <p:grpSp>
                <p:nvGrpSpPr>
                  <p:cNvPr id="1249" name="Group 1248">
                    <a:extLst>
                      <a:ext uri="{FF2B5EF4-FFF2-40B4-BE49-F238E27FC236}">
                        <a16:creationId xmlns:a16="http://schemas.microsoft.com/office/drawing/2014/main" id="{C6E3E465-4944-B100-3697-E631E1E8BCC2}"/>
                      </a:ext>
                    </a:extLst>
                  </p:cNvPr>
                  <p:cNvGrpSpPr/>
                  <p:nvPr/>
                </p:nvGrpSpPr>
                <p:grpSpPr>
                  <a:xfrm>
                    <a:off x="6035675" y="3478212"/>
                    <a:ext cx="120650" cy="120650"/>
                    <a:chOff x="7062787" y="958850"/>
                    <a:chExt cx="120650" cy="120650"/>
                  </a:xfrm>
                </p:grpSpPr>
                <p:cxnSp>
                  <p:nvCxnSpPr>
                    <p:cNvPr id="1277" name="Straight Connector 1276">
                      <a:extLst>
                        <a:ext uri="{FF2B5EF4-FFF2-40B4-BE49-F238E27FC236}">
                          <a16:creationId xmlns:a16="http://schemas.microsoft.com/office/drawing/2014/main" id="{0DAFD5EC-D736-4542-1106-D131CDAACBDE}"/>
                        </a:ext>
                      </a:extLst>
                    </p:cNvPr>
                    <p:cNvCxnSpPr>
                      <a:cxnSpLocks/>
                    </p:cNvCxnSpPr>
                    <p:nvPr/>
                  </p:nvCxnSpPr>
                  <p:spPr bwMode="auto">
                    <a:xfrm>
                      <a:off x="7123112" y="958850"/>
                      <a:ext cx="0" cy="120650"/>
                    </a:xfrm>
                    <a:prstGeom prst="line">
                      <a:avLst/>
                    </a:prstGeom>
                    <a:noFill/>
                    <a:ln w="15875" cap="flat" cmpd="sng" algn="ctr">
                      <a:solidFill>
                        <a:schemeClr val="accent3"/>
                      </a:solidFill>
                      <a:prstDash val="solid"/>
                      <a:round/>
                      <a:headEnd type="none" w="med" len="med"/>
                      <a:tailEnd type="none" w="med" len="med"/>
                    </a:ln>
                    <a:effectLst/>
                  </p:spPr>
                </p:cxnSp>
                <p:cxnSp>
                  <p:nvCxnSpPr>
                    <p:cNvPr id="1278" name="Straight Connector 1277">
                      <a:extLst>
                        <a:ext uri="{FF2B5EF4-FFF2-40B4-BE49-F238E27FC236}">
                          <a16:creationId xmlns:a16="http://schemas.microsoft.com/office/drawing/2014/main" id="{35C8983B-077C-5158-F253-71D2F532A594}"/>
                        </a:ext>
                      </a:extLst>
                    </p:cNvPr>
                    <p:cNvCxnSpPr>
                      <a:cxnSpLocks/>
                    </p:cNvCxnSpPr>
                    <p:nvPr/>
                  </p:nvCxnSpPr>
                  <p:spPr bwMode="auto">
                    <a:xfrm rot="16200000" flipH="1" flipV="1">
                      <a:off x="7123112" y="958850"/>
                      <a:ext cx="0" cy="120650"/>
                    </a:xfrm>
                    <a:prstGeom prst="line">
                      <a:avLst/>
                    </a:prstGeom>
                    <a:noFill/>
                    <a:ln w="15875" cap="flat" cmpd="sng" algn="ctr">
                      <a:solidFill>
                        <a:schemeClr val="accent3"/>
                      </a:solidFill>
                      <a:prstDash val="solid"/>
                      <a:round/>
                      <a:headEnd type="none" w="med" len="med"/>
                      <a:tailEnd type="none" w="med" len="med"/>
                    </a:ln>
                    <a:effectLst/>
                  </p:spPr>
                </p:cxnSp>
              </p:grpSp>
              <p:grpSp>
                <p:nvGrpSpPr>
                  <p:cNvPr id="1250" name="Group 1249">
                    <a:extLst>
                      <a:ext uri="{FF2B5EF4-FFF2-40B4-BE49-F238E27FC236}">
                        <a16:creationId xmlns:a16="http://schemas.microsoft.com/office/drawing/2014/main" id="{93600A1B-9A2B-DB73-1558-B1313B960997}"/>
                      </a:ext>
                    </a:extLst>
                  </p:cNvPr>
                  <p:cNvGrpSpPr/>
                  <p:nvPr/>
                </p:nvGrpSpPr>
                <p:grpSpPr>
                  <a:xfrm>
                    <a:off x="5035550" y="3478212"/>
                    <a:ext cx="120650" cy="120650"/>
                    <a:chOff x="7062787" y="958850"/>
                    <a:chExt cx="120650" cy="120650"/>
                  </a:xfrm>
                </p:grpSpPr>
                <p:cxnSp>
                  <p:nvCxnSpPr>
                    <p:cNvPr id="1275" name="Straight Connector 1274">
                      <a:extLst>
                        <a:ext uri="{FF2B5EF4-FFF2-40B4-BE49-F238E27FC236}">
                          <a16:creationId xmlns:a16="http://schemas.microsoft.com/office/drawing/2014/main" id="{FA675190-FF23-FC4C-5C76-734F9FABC1CE}"/>
                        </a:ext>
                      </a:extLst>
                    </p:cNvPr>
                    <p:cNvCxnSpPr>
                      <a:cxnSpLocks/>
                    </p:cNvCxnSpPr>
                    <p:nvPr/>
                  </p:nvCxnSpPr>
                  <p:spPr bwMode="auto">
                    <a:xfrm>
                      <a:off x="7123112" y="958850"/>
                      <a:ext cx="0" cy="120650"/>
                    </a:xfrm>
                    <a:prstGeom prst="line">
                      <a:avLst/>
                    </a:prstGeom>
                    <a:noFill/>
                    <a:ln w="15875" cap="flat" cmpd="sng" algn="ctr">
                      <a:solidFill>
                        <a:schemeClr val="accent3"/>
                      </a:solidFill>
                      <a:prstDash val="solid"/>
                      <a:round/>
                      <a:headEnd type="none" w="med" len="med"/>
                      <a:tailEnd type="none" w="med" len="med"/>
                    </a:ln>
                    <a:effectLst/>
                  </p:spPr>
                </p:cxnSp>
                <p:cxnSp>
                  <p:nvCxnSpPr>
                    <p:cNvPr id="1276" name="Straight Connector 1275">
                      <a:extLst>
                        <a:ext uri="{FF2B5EF4-FFF2-40B4-BE49-F238E27FC236}">
                          <a16:creationId xmlns:a16="http://schemas.microsoft.com/office/drawing/2014/main" id="{63963E13-0207-0DF6-C898-BF686D061105}"/>
                        </a:ext>
                      </a:extLst>
                    </p:cNvPr>
                    <p:cNvCxnSpPr>
                      <a:cxnSpLocks/>
                    </p:cNvCxnSpPr>
                    <p:nvPr/>
                  </p:nvCxnSpPr>
                  <p:spPr bwMode="auto">
                    <a:xfrm rot="16200000" flipH="1" flipV="1">
                      <a:off x="7123112" y="958850"/>
                      <a:ext cx="0" cy="120650"/>
                    </a:xfrm>
                    <a:prstGeom prst="line">
                      <a:avLst/>
                    </a:prstGeom>
                    <a:noFill/>
                    <a:ln w="15875" cap="flat" cmpd="sng" algn="ctr">
                      <a:solidFill>
                        <a:schemeClr val="accent3"/>
                      </a:solidFill>
                      <a:prstDash val="solid"/>
                      <a:round/>
                      <a:headEnd type="none" w="med" len="med"/>
                      <a:tailEnd type="none" w="med" len="med"/>
                    </a:ln>
                    <a:effectLst/>
                  </p:spPr>
                </p:cxnSp>
              </p:grpSp>
              <p:grpSp>
                <p:nvGrpSpPr>
                  <p:cNvPr id="1251" name="Group 1250">
                    <a:extLst>
                      <a:ext uri="{FF2B5EF4-FFF2-40B4-BE49-F238E27FC236}">
                        <a16:creationId xmlns:a16="http://schemas.microsoft.com/office/drawing/2014/main" id="{DE90978E-A75F-2601-41AA-797A32D640CF}"/>
                      </a:ext>
                    </a:extLst>
                  </p:cNvPr>
                  <p:cNvGrpSpPr/>
                  <p:nvPr/>
                </p:nvGrpSpPr>
                <p:grpSpPr>
                  <a:xfrm>
                    <a:off x="4743450" y="3136900"/>
                    <a:ext cx="120650" cy="120650"/>
                    <a:chOff x="7062787" y="958850"/>
                    <a:chExt cx="120650" cy="120650"/>
                  </a:xfrm>
                </p:grpSpPr>
                <p:cxnSp>
                  <p:nvCxnSpPr>
                    <p:cNvPr id="1273" name="Straight Connector 1272">
                      <a:extLst>
                        <a:ext uri="{FF2B5EF4-FFF2-40B4-BE49-F238E27FC236}">
                          <a16:creationId xmlns:a16="http://schemas.microsoft.com/office/drawing/2014/main" id="{058B1202-741E-E974-7235-2DED156A192D}"/>
                        </a:ext>
                      </a:extLst>
                    </p:cNvPr>
                    <p:cNvCxnSpPr>
                      <a:cxnSpLocks/>
                    </p:cNvCxnSpPr>
                    <p:nvPr/>
                  </p:nvCxnSpPr>
                  <p:spPr bwMode="auto">
                    <a:xfrm>
                      <a:off x="7123112" y="958850"/>
                      <a:ext cx="0" cy="120650"/>
                    </a:xfrm>
                    <a:prstGeom prst="line">
                      <a:avLst/>
                    </a:prstGeom>
                    <a:noFill/>
                    <a:ln w="15875" cap="flat" cmpd="sng" algn="ctr">
                      <a:solidFill>
                        <a:schemeClr val="accent3"/>
                      </a:solidFill>
                      <a:prstDash val="solid"/>
                      <a:round/>
                      <a:headEnd type="none" w="med" len="med"/>
                      <a:tailEnd type="none" w="med" len="med"/>
                    </a:ln>
                    <a:effectLst/>
                  </p:spPr>
                </p:cxnSp>
                <p:cxnSp>
                  <p:nvCxnSpPr>
                    <p:cNvPr id="1274" name="Straight Connector 1273">
                      <a:extLst>
                        <a:ext uri="{FF2B5EF4-FFF2-40B4-BE49-F238E27FC236}">
                          <a16:creationId xmlns:a16="http://schemas.microsoft.com/office/drawing/2014/main" id="{EEF6C594-5D0C-51EE-9E83-A1A7B94EF97B}"/>
                        </a:ext>
                      </a:extLst>
                    </p:cNvPr>
                    <p:cNvCxnSpPr>
                      <a:cxnSpLocks/>
                    </p:cNvCxnSpPr>
                    <p:nvPr/>
                  </p:nvCxnSpPr>
                  <p:spPr bwMode="auto">
                    <a:xfrm rot="16200000" flipH="1" flipV="1">
                      <a:off x="7123112" y="958850"/>
                      <a:ext cx="0" cy="120650"/>
                    </a:xfrm>
                    <a:prstGeom prst="line">
                      <a:avLst/>
                    </a:prstGeom>
                    <a:noFill/>
                    <a:ln w="15875" cap="flat" cmpd="sng" algn="ctr">
                      <a:solidFill>
                        <a:schemeClr val="accent3"/>
                      </a:solidFill>
                      <a:prstDash val="solid"/>
                      <a:round/>
                      <a:headEnd type="none" w="med" len="med"/>
                      <a:tailEnd type="none" w="med" len="med"/>
                    </a:ln>
                    <a:effectLst/>
                  </p:spPr>
                </p:cxnSp>
              </p:grpSp>
              <p:grpSp>
                <p:nvGrpSpPr>
                  <p:cNvPr id="1252" name="Group 1251">
                    <a:extLst>
                      <a:ext uri="{FF2B5EF4-FFF2-40B4-BE49-F238E27FC236}">
                        <a16:creationId xmlns:a16="http://schemas.microsoft.com/office/drawing/2014/main" id="{39740255-5B8A-6627-E705-92E2B0EE98B5}"/>
                      </a:ext>
                    </a:extLst>
                  </p:cNvPr>
                  <p:cNvGrpSpPr/>
                  <p:nvPr/>
                </p:nvGrpSpPr>
                <p:grpSpPr>
                  <a:xfrm>
                    <a:off x="4635500" y="3136900"/>
                    <a:ext cx="120650" cy="120650"/>
                    <a:chOff x="7062787" y="958850"/>
                    <a:chExt cx="120650" cy="120650"/>
                  </a:xfrm>
                </p:grpSpPr>
                <p:cxnSp>
                  <p:nvCxnSpPr>
                    <p:cNvPr id="1271" name="Straight Connector 1270">
                      <a:extLst>
                        <a:ext uri="{FF2B5EF4-FFF2-40B4-BE49-F238E27FC236}">
                          <a16:creationId xmlns:a16="http://schemas.microsoft.com/office/drawing/2014/main" id="{01E11899-D258-424F-8D67-863E71355169}"/>
                        </a:ext>
                      </a:extLst>
                    </p:cNvPr>
                    <p:cNvCxnSpPr>
                      <a:cxnSpLocks/>
                    </p:cNvCxnSpPr>
                    <p:nvPr/>
                  </p:nvCxnSpPr>
                  <p:spPr bwMode="auto">
                    <a:xfrm>
                      <a:off x="7123112" y="958850"/>
                      <a:ext cx="0" cy="120650"/>
                    </a:xfrm>
                    <a:prstGeom prst="line">
                      <a:avLst/>
                    </a:prstGeom>
                    <a:noFill/>
                    <a:ln w="15875" cap="flat" cmpd="sng" algn="ctr">
                      <a:solidFill>
                        <a:schemeClr val="accent3"/>
                      </a:solidFill>
                      <a:prstDash val="solid"/>
                      <a:round/>
                      <a:headEnd type="none" w="med" len="med"/>
                      <a:tailEnd type="none" w="med" len="med"/>
                    </a:ln>
                    <a:effectLst/>
                  </p:spPr>
                </p:cxnSp>
                <p:cxnSp>
                  <p:nvCxnSpPr>
                    <p:cNvPr id="1272" name="Straight Connector 1271">
                      <a:extLst>
                        <a:ext uri="{FF2B5EF4-FFF2-40B4-BE49-F238E27FC236}">
                          <a16:creationId xmlns:a16="http://schemas.microsoft.com/office/drawing/2014/main" id="{121E82EA-9F79-5AF1-C09E-D1FD811E88E8}"/>
                        </a:ext>
                      </a:extLst>
                    </p:cNvPr>
                    <p:cNvCxnSpPr>
                      <a:cxnSpLocks/>
                    </p:cNvCxnSpPr>
                    <p:nvPr/>
                  </p:nvCxnSpPr>
                  <p:spPr bwMode="auto">
                    <a:xfrm rot="16200000" flipH="1" flipV="1">
                      <a:off x="7123112" y="958850"/>
                      <a:ext cx="0" cy="120650"/>
                    </a:xfrm>
                    <a:prstGeom prst="line">
                      <a:avLst/>
                    </a:prstGeom>
                    <a:noFill/>
                    <a:ln w="15875" cap="flat" cmpd="sng" algn="ctr">
                      <a:solidFill>
                        <a:schemeClr val="accent3"/>
                      </a:solidFill>
                      <a:prstDash val="solid"/>
                      <a:round/>
                      <a:headEnd type="none" w="med" len="med"/>
                      <a:tailEnd type="none" w="med" len="med"/>
                    </a:ln>
                    <a:effectLst/>
                  </p:spPr>
                </p:cxnSp>
              </p:grpSp>
              <p:grpSp>
                <p:nvGrpSpPr>
                  <p:cNvPr id="1253" name="Group 1252">
                    <a:extLst>
                      <a:ext uri="{FF2B5EF4-FFF2-40B4-BE49-F238E27FC236}">
                        <a16:creationId xmlns:a16="http://schemas.microsoft.com/office/drawing/2014/main" id="{DBCA2EC2-23B8-AF29-03A4-4377A432B5FB}"/>
                      </a:ext>
                    </a:extLst>
                  </p:cNvPr>
                  <p:cNvGrpSpPr/>
                  <p:nvPr/>
                </p:nvGrpSpPr>
                <p:grpSpPr>
                  <a:xfrm>
                    <a:off x="4594225" y="3136900"/>
                    <a:ext cx="120650" cy="120650"/>
                    <a:chOff x="7062787" y="958850"/>
                    <a:chExt cx="120650" cy="120650"/>
                  </a:xfrm>
                </p:grpSpPr>
                <p:cxnSp>
                  <p:nvCxnSpPr>
                    <p:cNvPr id="1269" name="Straight Connector 1268">
                      <a:extLst>
                        <a:ext uri="{FF2B5EF4-FFF2-40B4-BE49-F238E27FC236}">
                          <a16:creationId xmlns:a16="http://schemas.microsoft.com/office/drawing/2014/main" id="{F36DA8E4-99D1-9AA1-DD01-C77AF854D90F}"/>
                        </a:ext>
                      </a:extLst>
                    </p:cNvPr>
                    <p:cNvCxnSpPr>
                      <a:cxnSpLocks/>
                    </p:cNvCxnSpPr>
                    <p:nvPr/>
                  </p:nvCxnSpPr>
                  <p:spPr bwMode="auto">
                    <a:xfrm>
                      <a:off x="7123112" y="958850"/>
                      <a:ext cx="0" cy="120650"/>
                    </a:xfrm>
                    <a:prstGeom prst="line">
                      <a:avLst/>
                    </a:prstGeom>
                    <a:noFill/>
                    <a:ln w="15875" cap="flat" cmpd="sng" algn="ctr">
                      <a:solidFill>
                        <a:schemeClr val="accent3"/>
                      </a:solidFill>
                      <a:prstDash val="solid"/>
                      <a:round/>
                      <a:headEnd type="none" w="med" len="med"/>
                      <a:tailEnd type="none" w="med" len="med"/>
                    </a:ln>
                    <a:effectLst/>
                  </p:spPr>
                </p:cxnSp>
                <p:cxnSp>
                  <p:nvCxnSpPr>
                    <p:cNvPr id="1270" name="Straight Connector 1269">
                      <a:extLst>
                        <a:ext uri="{FF2B5EF4-FFF2-40B4-BE49-F238E27FC236}">
                          <a16:creationId xmlns:a16="http://schemas.microsoft.com/office/drawing/2014/main" id="{D3038797-BE86-816D-C941-747C3CF5B0B8}"/>
                        </a:ext>
                      </a:extLst>
                    </p:cNvPr>
                    <p:cNvCxnSpPr>
                      <a:cxnSpLocks/>
                    </p:cNvCxnSpPr>
                    <p:nvPr/>
                  </p:nvCxnSpPr>
                  <p:spPr bwMode="auto">
                    <a:xfrm rot="16200000" flipH="1" flipV="1">
                      <a:off x="7123112" y="958850"/>
                      <a:ext cx="0" cy="120650"/>
                    </a:xfrm>
                    <a:prstGeom prst="line">
                      <a:avLst/>
                    </a:prstGeom>
                    <a:noFill/>
                    <a:ln w="15875" cap="flat" cmpd="sng" algn="ctr">
                      <a:solidFill>
                        <a:schemeClr val="accent3"/>
                      </a:solidFill>
                      <a:prstDash val="solid"/>
                      <a:round/>
                      <a:headEnd type="none" w="med" len="med"/>
                      <a:tailEnd type="none" w="med" len="med"/>
                    </a:ln>
                    <a:effectLst/>
                  </p:spPr>
                </p:cxnSp>
              </p:grpSp>
              <p:grpSp>
                <p:nvGrpSpPr>
                  <p:cNvPr id="1254" name="Group 1253">
                    <a:extLst>
                      <a:ext uri="{FF2B5EF4-FFF2-40B4-BE49-F238E27FC236}">
                        <a16:creationId xmlns:a16="http://schemas.microsoft.com/office/drawing/2014/main" id="{C9C398DB-0392-CBA6-3063-4643048DC0F8}"/>
                      </a:ext>
                    </a:extLst>
                  </p:cNvPr>
                  <p:cNvGrpSpPr/>
                  <p:nvPr/>
                </p:nvGrpSpPr>
                <p:grpSpPr>
                  <a:xfrm>
                    <a:off x="4327525" y="3136900"/>
                    <a:ext cx="120650" cy="120650"/>
                    <a:chOff x="7062787" y="958850"/>
                    <a:chExt cx="120650" cy="120650"/>
                  </a:xfrm>
                </p:grpSpPr>
                <p:cxnSp>
                  <p:nvCxnSpPr>
                    <p:cNvPr id="1267" name="Straight Connector 1266">
                      <a:extLst>
                        <a:ext uri="{FF2B5EF4-FFF2-40B4-BE49-F238E27FC236}">
                          <a16:creationId xmlns:a16="http://schemas.microsoft.com/office/drawing/2014/main" id="{532489F3-C859-8171-90C7-0FFA56B0F380}"/>
                        </a:ext>
                      </a:extLst>
                    </p:cNvPr>
                    <p:cNvCxnSpPr>
                      <a:cxnSpLocks/>
                    </p:cNvCxnSpPr>
                    <p:nvPr/>
                  </p:nvCxnSpPr>
                  <p:spPr bwMode="auto">
                    <a:xfrm>
                      <a:off x="7123112" y="958850"/>
                      <a:ext cx="0" cy="120650"/>
                    </a:xfrm>
                    <a:prstGeom prst="line">
                      <a:avLst/>
                    </a:prstGeom>
                    <a:noFill/>
                    <a:ln w="15875" cap="flat" cmpd="sng" algn="ctr">
                      <a:solidFill>
                        <a:schemeClr val="accent3"/>
                      </a:solidFill>
                      <a:prstDash val="solid"/>
                      <a:round/>
                      <a:headEnd type="none" w="med" len="med"/>
                      <a:tailEnd type="none" w="med" len="med"/>
                    </a:ln>
                    <a:effectLst/>
                  </p:spPr>
                </p:cxnSp>
                <p:cxnSp>
                  <p:nvCxnSpPr>
                    <p:cNvPr id="1268" name="Straight Connector 1267">
                      <a:extLst>
                        <a:ext uri="{FF2B5EF4-FFF2-40B4-BE49-F238E27FC236}">
                          <a16:creationId xmlns:a16="http://schemas.microsoft.com/office/drawing/2014/main" id="{AF4FB40B-BD59-9E8A-04F1-0A17E6FA078B}"/>
                        </a:ext>
                      </a:extLst>
                    </p:cNvPr>
                    <p:cNvCxnSpPr>
                      <a:cxnSpLocks/>
                    </p:cNvCxnSpPr>
                    <p:nvPr/>
                  </p:nvCxnSpPr>
                  <p:spPr bwMode="auto">
                    <a:xfrm rot="16200000" flipH="1" flipV="1">
                      <a:off x="7123112" y="958850"/>
                      <a:ext cx="0" cy="120650"/>
                    </a:xfrm>
                    <a:prstGeom prst="line">
                      <a:avLst/>
                    </a:prstGeom>
                    <a:noFill/>
                    <a:ln w="15875" cap="flat" cmpd="sng" algn="ctr">
                      <a:solidFill>
                        <a:schemeClr val="accent3"/>
                      </a:solidFill>
                      <a:prstDash val="solid"/>
                      <a:round/>
                      <a:headEnd type="none" w="med" len="med"/>
                      <a:tailEnd type="none" w="med" len="med"/>
                    </a:ln>
                    <a:effectLst/>
                  </p:spPr>
                </p:cxnSp>
              </p:grpSp>
              <p:grpSp>
                <p:nvGrpSpPr>
                  <p:cNvPr id="1255" name="Group 1254">
                    <a:extLst>
                      <a:ext uri="{FF2B5EF4-FFF2-40B4-BE49-F238E27FC236}">
                        <a16:creationId xmlns:a16="http://schemas.microsoft.com/office/drawing/2014/main" id="{0540EDC6-6A98-37DF-0056-9B970DD01B2F}"/>
                      </a:ext>
                    </a:extLst>
                  </p:cNvPr>
                  <p:cNvGrpSpPr/>
                  <p:nvPr/>
                </p:nvGrpSpPr>
                <p:grpSpPr>
                  <a:xfrm>
                    <a:off x="3917950" y="2943225"/>
                    <a:ext cx="120650" cy="120650"/>
                    <a:chOff x="7062787" y="958850"/>
                    <a:chExt cx="120650" cy="120650"/>
                  </a:xfrm>
                </p:grpSpPr>
                <p:cxnSp>
                  <p:nvCxnSpPr>
                    <p:cNvPr id="1265" name="Straight Connector 1264">
                      <a:extLst>
                        <a:ext uri="{FF2B5EF4-FFF2-40B4-BE49-F238E27FC236}">
                          <a16:creationId xmlns:a16="http://schemas.microsoft.com/office/drawing/2014/main" id="{26426695-6906-C8EA-B5E0-E6049C0196F1}"/>
                        </a:ext>
                      </a:extLst>
                    </p:cNvPr>
                    <p:cNvCxnSpPr>
                      <a:cxnSpLocks/>
                    </p:cNvCxnSpPr>
                    <p:nvPr/>
                  </p:nvCxnSpPr>
                  <p:spPr bwMode="auto">
                    <a:xfrm>
                      <a:off x="7123112" y="958850"/>
                      <a:ext cx="0" cy="120650"/>
                    </a:xfrm>
                    <a:prstGeom prst="line">
                      <a:avLst/>
                    </a:prstGeom>
                    <a:noFill/>
                    <a:ln w="15875" cap="flat" cmpd="sng" algn="ctr">
                      <a:solidFill>
                        <a:schemeClr val="accent3"/>
                      </a:solidFill>
                      <a:prstDash val="solid"/>
                      <a:round/>
                      <a:headEnd type="none" w="med" len="med"/>
                      <a:tailEnd type="none" w="med" len="med"/>
                    </a:ln>
                    <a:effectLst/>
                  </p:spPr>
                </p:cxnSp>
                <p:cxnSp>
                  <p:nvCxnSpPr>
                    <p:cNvPr id="1266" name="Straight Connector 1265">
                      <a:extLst>
                        <a:ext uri="{FF2B5EF4-FFF2-40B4-BE49-F238E27FC236}">
                          <a16:creationId xmlns:a16="http://schemas.microsoft.com/office/drawing/2014/main" id="{C619E5FD-CA22-2EEB-A175-FBDEFA905D3B}"/>
                        </a:ext>
                      </a:extLst>
                    </p:cNvPr>
                    <p:cNvCxnSpPr>
                      <a:cxnSpLocks/>
                    </p:cNvCxnSpPr>
                    <p:nvPr/>
                  </p:nvCxnSpPr>
                  <p:spPr bwMode="auto">
                    <a:xfrm rot="16200000" flipH="1" flipV="1">
                      <a:off x="7123112" y="958850"/>
                      <a:ext cx="0" cy="120650"/>
                    </a:xfrm>
                    <a:prstGeom prst="line">
                      <a:avLst/>
                    </a:prstGeom>
                    <a:noFill/>
                    <a:ln w="15875" cap="flat" cmpd="sng" algn="ctr">
                      <a:solidFill>
                        <a:schemeClr val="accent3"/>
                      </a:solidFill>
                      <a:prstDash val="solid"/>
                      <a:round/>
                      <a:headEnd type="none" w="med" len="med"/>
                      <a:tailEnd type="none" w="med" len="med"/>
                    </a:ln>
                    <a:effectLst/>
                  </p:spPr>
                </p:cxnSp>
              </p:grpSp>
              <p:grpSp>
                <p:nvGrpSpPr>
                  <p:cNvPr id="1256" name="Group 1255">
                    <a:extLst>
                      <a:ext uri="{FF2B5EF4-FFF2-40B4-BE49-F238E27FC236}">
                        <a16:creationId xmlns:a16="http://schemas.microsoft.com/office/drawing/2014/main" id="{3EF6B716-9F11-CEBA-E9B5-2A1AF186D7A0}"/>
                      </a:ext>
                    </a:extLst>
                  </p:cNvPr>
                  <p:cNvGrpSpPr/>
                  <p:nvPr/>
                </p:nvGrpSpPr>
                <p:grpSpPr>
                  <a:xfrm>
                    <a:off x="2616200" y="2771775"/>
                    <a:ext cx="120650" cy="120650"/>
                    <a:chOff x="7062787" y="958850"/>
                    <a:chExt cx="120650" cy="120650"/>
                  </a:xfrm>
                </p:grpSpPr>
                <p:cxnSp>
                  <p:nvCxnSpPr>
                    <p:cNvPr id="1263" name="Straight Connector 1262">
                      <a:extLst>
                        <a:ext uri="{FF2B5EF4-FFF2-40B4-BE49-F238E27FC236}">
                          <a16:creationId xmlns:a16="http://schemas.microsoft.com/office/drawing/2014/main" id="{A97008F7-506D-81C0-16B6-CA3BAE878BE2}"/>
                        </a:ext>
                      </a:extLst>
                    </p:cNvPr>
                    <p:cNvCxnSpPr>
                      <a:cxnSpLocks/>
                    </p:cNvCxnSpPr>
                    <p:nvPr/>
                  </p:nvCxnSpPr>
                  <p:spPr bwMode="auto">
                    <a:xfrm>
                      <a:off x="7123112" y="958850"/>
                      <a:ext cx="0" cy="120650"/>
                    </a:xfrm>
                    <a:prstGeom prst="line">
                      <a:avLst/>
                    </a:prstGeom>
                    <a:noFill/>
                    <a:ln w="15875" cap="flat" cmpd="sng" algn="ctr">
                      <a:solidFill>
                        <a:schemeClr val="accent3"/>
                      </a:solidFill>
                      <a:prstDash val="solid"/>
                      <a:round/>
                      <a:headEnd type="none" w="med" len="med"/>
                      <a:tailEnd type="none" w="med" len="med"/>
                    </a:ln>
                    <a:effectLst/>
                  </p:spPr>
                </p:cxnSp>
                <p:cxnSp>
                  <p:nvCxnSpPr>
                    <p:cNvPr id="1264" name="Straight Connector 1263">
                      <a:extLst>
                        <a:ext uri="{FF2B5EF4-FFF2-40B4-BE49-F238E27FC236}">
                          <a16:creationId xmlns:a16="http://schemas.microsoft.com/office/drawing/2014/main" id="{1E7CF3F2-00D6-9A81-1DC5-3B69BBEDAA07}"/>
                        </a:ext>
                      </a:extLst>
                    </p:cNvPr>
                    <p:cNvCxnSpPr>
                      <a:cxnSpLocks/>
                    </p:cNvCxnSpPr>
                    <p:nvPr/>
                  </p:nvCxnSpPr>
                  <p:spPr bwMode="auto">
                    <a:xfrm rot="16200000" flipH="1" flipV="1">
                      <a:off x="7123112" y="958850"/>
                      <a:ext cx="0" cy="120650"/>
                    </a:xfrm>
                    <a:prstGeom prst="line">
                      <a:avLst/>
                    </a:prstGeom>
                    <a:noFill/>
                    <a:ln w="15875" cap="flat" cmpd="sng" algn="ctr">
                      <a:solidFill>
                        <a:schemeClr val="accent3"/>
                      </a:solidFill>
                      <a:prstDash val="solid"/>
                      <a:round/>
                      <a:headEnd type="none" w="med" len="med"/>
                      <a:tailEnd type="none" w="med" len="med"/>
                    </a:ln>
                    <a:effectLst/>
                  </p:spPr>
                </p:cxnSp>
              </p:grpSp>
              <p:grpSp>
                <p:nvGrpSpPr>
                  <p:cNvPr id="1257" name="Group 1256">
                    <a:extLst>
                      <a:ext uri="{FF2B5EF4-FFF2-40B4-BE49-F238E27FC236}">
                        <a16:creationId xmlns:a16="http://schemas.microsoft.com/office/drawing/2014/main" id="{ADAF5AF7-624A-4A5E-3C61-8519624E71B4}"/>
                      </a:ext>
                    </a:extLst>
                  </p:cNvPr>
                  <p:cNvGrpSpPr/>
                  <p:nvPr/>
                </p:nvGrpSpPr>
                <p:grpSpPr>
                  <a:xfrm>
                    <a:off x="2562225" y="2609850"/>
                    <a:ext cx="120650" cy="120650"/>
                    <a:chOff x="7062787" y="958850"/>
                    <a:chExt cx="120650" cy="120650"/>
                  </a:xfrm>
                </p:grpSpPr>
                <p:cxnSp>
                  <p:nvCxnSpPr>
                    <p:cNvPr id="1261" name="Straight Connector 1260">
                      <a:extLst>
                        <a:ext uri="{FF2B5EF4-FFF2-40B4-BE49-F238E27FC236}">
                          <a16:creationId xmlns:a16="http://schemas.microsoft.com/office/drawing/2014/main" id="{F5A50F2E-F508-3A6E-AED5-5F167C855684}"/>
                        </a:ext>
                      </a:extLst>
                    </p:cNvPr>
                    <p:cNvCxnSpPr>
                      <a:cxnSpLocks/>
                    </p:cNvCxnSpPr>
                    <p:nvPr/>
                  </p:nvCxnSpPr>
                  <p:spPr bwMode="auto">
                    <a:xfrm>
                      <a:off x="7123112" y="958850"/>
                      <a:ext cx="0" cy="120650"/>
                    </a:xfrm>
                    <a:prstGeom prst="line">
                      <a:avLst/>
                    </a:prstGeom>
                    <a:noFill/>
                    <a:ln w="15875" cap="flat" cmpd="sng" algn="ctr">
                      <a:solidFill>
                        <a:schemeClr val="accent3"/>
                      </a:solidFill>
                      <a:prstDash val="solid"/>
                      <a:round/>
                      <a:headEnd type="none" w="med" len="med"/>
                      <a:tailEnd type="none" w="med" len="med"/>
                    </a:ln>
                    <a:effectLst/>
                  </p:spPr>
                </p:cxnSp>
                <p:cxnSp>
                  <p:nvCxnSpPr>
                    <p:cNvPr id="1262" name="Straight Connector 1261">
                      <a:extLst>
                        <a:ext uri="{FF2B5EF4-FFF2-40B4-BE49-F238E27FC236}">
                          <a16:creationId xmlns:a16="http://schemas.microsoft.com/office/drawing/2014/main" id="{8B69DF34-9AAE-CAFA-76BE-C670F45E1D74}"/>
                        </a:ext>
                      </a:extLst>
                    </p:cNvPr>
                    <p:cNvCxnSpPr>
                      <a:cxnSpLocks/>
                    </p:cNvCxnSpPr>
                    <p:nvPr/>
                  </p:nvCxnSpPr>
                  <p:spPr bwMode="auto">
                    <a:xfrm rot="16200000" flipH="1" flipV="1">
                      <a:off x="7123112" y="958850"/>
                      <a:ext cx="0" cy="120650"/>
                    </a:xfrm>
                    <a:prstGeom prst="line">
                      <a:avLst/>
                    </a:prstGeom>
                    <a:noFill/>
                    <a:ln w="15875" cap="flat" cmpd="sng" algn="ctr">
                      <a:solidFill>
                        <a:schemeClr val="accent3"/>
                      </a:solidFill>
                      <a:prstDash val="solid"/>
                      <a:round/>
                      <a:headEnd type="none" w="med" len="med"/>
                      <a:tailEnd type="none" w="med" len="med"/>
                    </a:ln>
                    <a:effectLst/>
                  </p:spPr>
                </p:cxnSp>
              </p:grpSp>
              <p:grpSp>
                <p:nvGrpSpPr>
                  <p:cNvPr id="1258" name="Group 1257">
                    <a:extLst>
                      <a:ext uri="{FF2B5EF4-FFF2-40B4-BE49-F238E27FC236}">
                        <a16:creationId xmlns:a16="http://schemas.microsoft.com/office/drawing/2014/main" id="{F0FB3018-8E78-DB04-9AB6-6BF1AEA8F6F9}"/>
                      </a:ext>
                    </a:extLst>
                  </p:cNvPr>
                  <p:cNvGrpSpPr/>
                  <p:nvPr/>
                </p:nvGrpSpPr>
                <p:grpSpPr>
                  <a:xfrm>
                    <a:off x="1108075" y="1889125"/>
                    <a:ext cx="120650" cy="120650"/>
                    <a:chOff x="7062787" y="958850"/>
                    <a:chExt cx="120650" cy="120650"/>
                  </a:xfrm>
                </p:grpSpPr>
                <p:cxnSp>
                  <p:nvCxnSpPr>
                    <p:cNvPr id="1259" name="Straight Connector 1258">
                      <a:extLst>
                        <a:ext uri="{FF2B5EF4-FFF2-40B4-BE49-F238E27FC236}">
                          <a16:creationId xmlns:a16="http://schemas.microsoft.com/office/drawing/2014/main" id="{7834C7AB-517C-C0A4-1E46-57F6FC89CE6F}"/>
                        </a:ext>
                      </a:extLst>
                    </p:cNvPr>
                    <p:cNvCxnSpPr>
                      <a:cxnSpLocks/>
                    </p:cNvCxnSpPr>
                    <p:nvPr/>
                  </p:nvCxnSpPr>
                  <p:spPr bwMode="auto">
                    <a:xfrm>
                      <a:off x="7123112" y="958850"/>
                      <a:ext cx="0" cy="120650"/>
                    </a:xfrm>
                    <a:prstGeom prst="line">
                      <a:avLst/>
                    </a:prstGeom>
                    <a:noFill/>
                    <a:ln w="15875" cap="flat" cmpd="sng" algn="ctr">
                      <a:solidFill>
                        <a:schemeClr val="accent3"/>
                      </a:solidFill>
                      <a:prstDash val="solid"/>
                      <a:round/>
                      <a:headEnd type="none" w="med" len="med"/>
                      <a:tailEnd type="none" w="med" len="med"/>
                    </a:ln>
                    <a:effectLst/>
                  </p:spPr>
                </p:cxnSp>
                <p:cxnSp>
                  <p:nvCxnSpPr>
                    <p:cNvPr id="1260" name="Straight Connector 1259">
                      <a:extLst>
                        <a:ext uri="{FF2B5EF4-FFF2-40B4-BE49-F238E27FC236}">
                          <a16:creationId xmlns:a16="http://schemas.microsoft.com/office/drawing/2014/main" id="{F6B88A93-E08A-94EA-2B33-D5FBBDDE67AD}"/>
                        </a:ext>
                      </a:extLst>
                    </p:cNvPr>
                    <p:cNvCxnSpPr>
                      <a:cxnSpLocks/>
                    </p:cNvCxnSpPr>
                    <p:nvPr/>
                  </p:nvCxnSpPr>
                  <p:spPr bwMode="auto">
                    <a:xfrm rot="16200000" flipH="1" flipV="1">
                      <a:off x="7123112" y="958850"/>
                      <a:ext cx="0" cy="120650"/>
                    </a:xfrm>
                    <a:prstGeom prst="line">
                      <a:avLst/>
                    </a:prstGeom>
                    <a:noFill/>
                    <a:ln w="15875" cap="flat" cmpd="sng" algn="ctr">
                      <a:solidFill>
                        <a:schemeClr val="accent3"/>
                      </a:solidFill>
                      <a:prstDash val="solid"/>
                      <a:round/>
                      <a:headEnd type="none" w="med" len="med"/>
                      <a:tailEnd type="none" w="med" len="med"/>
                    </a:ln>
                    <a:effectLst/>
                  </p:spPr>
                </p:cxnSp>
              </p:grpSp>
            </p:grpSp>
          </p:grpSp>
        </p:grpSp>
        <p:sp>
          <p:nvSpPr>
            <p:cNvPr id="1186" name="TextBox 1185">
              <a:extLst>
                <a:ext uri="{FF2B5EF4-FFF2-40B4-BE49-F238E27FC236}">
                  <a16:creationId xmlns:a16="http://schemas.microsoft.com/office/drawing/2014/main" id="{B56A956D-8D57-CF53-147F-72C1382E9033}"/>
                </a:ext>
              </a:extLst>
            </p:cNvPr>
            <p:cNvSpPr txBox="1"/>
            <p:nvPr/>
          </p:nvSpPr>
          <p:spPr bwMode="auto">
            <a:xfrm rot="16200000">
              <a:off x="5902206" y="3552257"/>
              <a:ext cx="2484411" cy="303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85000"/>
                </a:lnSpc>
                <a:spcAft>
                  <a:spcPct val="0"/>
                </a:spcAft>
                <a:buClrTx/>
                <a:buFontTx/>
                <a:buNone/>
              </a:pPr>
              <a:r>
                <a:rPr lang="en-US" sz="1600" b="1" dirty="0">
                  <a:solidFill>
                    <a:schemeClr val="bg1"/>
                  </a:solidFill>
                  <a:latin typeface="Calibri" panose="020F0502020204030204" pitchFamily="34" charset="0"/>
                </a:rPr>
                <a:t>PFS (%)</a:t>
              </a:r>
            </a:p>
          </p:txBody>
        </p:sp>
        <p:sp>
          <p:nvSpPr>
            <p:cNvPr id="1187" name="TextBox 1186">
              <a:extLst>
                <a:ext uri="{FF2B5EF4-FFF2-40B4-BE49-F238E27FC236}">
                  <a16:creationId xmlns:a16="http://schemas.microsoft.com/office/drawing/2014/main" id="{5CC17AEE-6E2D-A9D9-97E8-B8D8B00DFB55}"/>
                </a:ext>
              </a:extLst>
            </p:cNvPr>
            <p:cNvSpPr txBox="1"/>
            <p:nvPr/>
          </p:nvSpPr>
          <p:spPr bwMode="auto">
            <a:xfrm>
              <a:off x="7679900" y="5251932"/>
              <a:ext cx="3648572" cy="303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85000"/>
                </a:lnSpc>
                <a:spcAft>
                  <a:spcPct val="0"/>
                </a:spcAft>
                <a:buClrTx/>
                <a:buFontTx/>
                <a:buNone/>
              </a:pPr>
              <a:r>
                <a:rPr lang="en-US" sz="1600" b="1" dirty="0">
                  <a:solidFill>
                    <a:schemeClr val="bg1"/>
                  </a:solidFill>
                  <a:latin typeface="Calibri" panose="020F0502020204030204" pitchFamily="34" charset="0"/>
                </a:rPr>
                <a:t>Mo</a:t>
              </a:r>
            </a:p>
          </p:txBody>
        </p:sp>
        <p:grpSp>
          <p:nvGrpSpPr>
            <p:cNvPr id="1188" name="Group 1187">
              <a:extLst>
                <a:ext uri="{FF2B5EF4-FFF2-40B4-BE49-F238E27FC236}">
                  <a16:creationId xmlns:a16="http://schemas.microsoft.com/office/drawing/2014/main" id="{8B04CEF2-3CA3-BD9C-16C6-92F571ED626F}"/>
                </a:ext>
              </a:extLst>
            </p:cNvPr>
            <p:cNvGrpSpPr/>
            <p:nvPr/>
          </p:nvGrpSpPr>
          <p:grpSpPr>
            <a:xfrm>
              <a:off x="7228633" y="2426146"/>
              <a:ext cx="4258780" cy="2883934"/>
              <a:chOff x="7228633" y="2426146"/>
              <a:chExt cx="4258780" cy="2883934"/>
            </a:xfrm>
          </p:grpSpPr>
          <p:sp>
            <p:nvSpPr>
              <p:cNvPr id="1191" name="Freeform 9">
                <a:extLst>
                  <a:ext uri="{FF2B5EF4-FFF2-40B4-BE49-F238E27FC236}">
                    <a16:creationId xmlns:a16="http://schemas.microsoft.com/office/drawing/2014/main" id="{67A7EA03-F8C4-34FE-CC4A-506CC2DA6025}"/>
                  </a:ext>
                </a:extLst>
              </p:cNvPr>
              <p:cNvSpPr/>
              <p:nvPr/>
            </p:nvSpPr>
            <p:spPr bwMode="auto">
              <a:xfrm>
                <a:off x="7679900" y="2461760"/>
                <a:ext cx="3650003" cy="2546228"/>
              </a:xfrm>
              <a:custGeom>
                <a:avLst/>
                <a:gdLst>
                  <a:gd name="connsiteX0" fmla="*/ 0 w 8098076"/>
                  <a:gd name="connsiteY0" fmla="*/ 0 h 3162822"/>
                  <a:gd name="connsiteX1" fmla="*/ 0 w 8098076"/>
                  <a:gd name="connsiteY1" fmla="*/ 3162822 h 3162822"/>
                  <a:gd name="connsiteX2" fmla="*/ 8098076 w 8098076"/>
                  <a:gd name="connsiteY2" fmla="*/ 3162822 h 3162822"/>
                </a:gdLst>
                <a:ahLst/>
                <a:cxnLst>
                  <a:cxn ang="0">
                    <a:pos x="connsiteX0" y="connsiteY0"/>
                  </a:cxn>
                  <a:cxn ang="0">
                    <a:pos x="connsiteX1" y="connsiteY1"/>
                  </a:cxn>
                  <a:cxn ang="0">
                    <a:pos x="connsiteX2" y="connsiteY2"/>
                  </a:cxn>
                </a:cxnLst>
                <a:rect l="l" t="t" r="r" b="b"/>
                <a:pathLst>
                  <a:path w="8098076" h="3162822">
                    <a:moveTo>
                      <a:pt x="0" y="0"/>
                    </a:moveTo>
                    <a:lnTo>
                      <a:pt x="0" y="3162822"/>
                    </a:lnTo>
                    <a:lnTo>
                      <a:pt x="8098076" y="3162822"/>
                    </a:lnTo>
                  </a:path>
                </a:pathLst>
              </a:custGeom>
              <a:noFill/>
              <a:ln w="28575">
                <a:solidFill>
                  <a:schemeClr val="bg1"/>
                </a:solidFill>
                <a:miter lim="800000"/>
                <a:headEnd/>
                <a:tailEnd/>
              </a:ln>
            </p:spPr>
            <p:txBody>
              <a:bodyPr rtlCol="0" anchor="ctr"/>
              <a:lstStyle/>
              <a:p>
                <a:pPr algn="ctr"/>
                <a:endParaRPr lang="en-US" dirty="0"/>
              </a:p>
            </p:txBody>
          </p:sp>
          <p:grpSp>
            <p:nvGrpSpPr>
              <p:cNvPr id="1192" name="Group 1191">
                <a:extLst>
                  <a:ext uri="{FF2B5EF4-FFF2-40B4-BE49-F238E27FC236}">
                    <a16:creationId xmlns:a16="http://schemas.microsoft.com/office/drawing/2014/main" id="{E25D3A7B-90FC-54E5-6DCF-FEDA377F456A}"/>
                  </a:ext>
                </a:extLst>
              </p:cNvPr>
              <p:cNvGrpSpPr/>
              <p:nvPr/>
            </p:nvGrpSpPr>
            <p:grpSpPr>
              <a:xfrm>
                <a:off x="7557770" y="5098932"/>
                <a:ext cx="3929643" cy="211148"/>
                <a:chOff x="1955626" y="4726188"/>
                <a:chExt cx="6305972" cy="211148"/>
              </a:xfrm>
            </p:grpSpPr>
            <p:sp>
              <p:nvSpPr>
                <p:cNvPr id="1231" name="TextBox 1230">
                  <a:extLst>
                    <a:ext uri="{FF2B5EF4-FFF2-40B4-BE49-F238E27FC236}">
                      <a16:creationId xmlns:a16="http://schemas.microsoft.com/office/drawing/2014/main" id="{19972056-E41C-E55A-5A3C-8FC5353D1E94}"/>
                    </a:ext>
                  </a:extLst>
                </p:cNvPr>
                <p:cNvSpPr txBox="1"/>
                <p:nvPr/>
              </p:nvSpPr>
              <p:spPr bwMode="auto">
                <a:xfrm>
                  <a:off x="1955626" y="4726188"/>
                  <a:ext cx="400832" cy="211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85000"/>
                    </a:lnSpc>
                    <a:spcAft>
                      <a:spcPct val="0"/>
                    </a:spcAft>
                    <a:buClrTx/>
                    <a:buFontTx/>
                    <a:buNone/>
                  </a:pPr>
                  <a:r>
                    <a:rPr lang="en-US" sz="1600" dirty="0">
                      <a:solidFill>
                        <a:schemeClr val="bg1"/>
                      </a:solidFill>
                      <a:latin typeface="Calibri" panose="020F0502020204030204" pitchFamily="34" charset="0"/>
                    </a:rPr>
                    <a:t>0</a:t>
                  </a:r>
                </a:p>
              </p:txBody>
            </p:sp>
            <p:sp>
              <p:nvSpPr>
                <p:cNvPr id="1232" name="TextBox 1231">
                  <a:extLst>
                    <a:ext uri="{FF2B5EF4-FFF2-40B4-BE49-F238E27FC236}">
                      <a16:creationId xmlns:a16="http://schemas.microsoft.com/office/drawing/2014/main" id="{D2B11AC2-D15E-4900-E60F-85E5ED0796A7}"/>
                    </a:ext>
                  </a:extLst>
                </p:cNvPr>
                <p:cNvSpPr txBox="1"/>
                <p:nvPr/>
              </p:nvSpPr>
              <p:spPr bwMode="auto">
                <a:xfrm>
                  <a:off x="2447721" y="4726188"/>
                  <a:ext cx="400832" cy="211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85000"/>
                    </a:lnSpc>
                    <a:spcAft>
                      <a:spcPct val="0"/>
                    </a:spcAft>
                    <a:buClrTx/>
                    <a:buFontTx/>
                    <a:buNone/>
                  </a:pPr>
                  <a:r>
                    <a:rPr lang="en-US" sz="1600" dirty="0">
                      <a:solidFill>
                        <a:schemeClr val="bg1"/>
                      </a:solidFill>
                      <a:latin typeface="Calibri" panose="020F0502020204030204" pitchFamily="34" charset="0"/>
                    </a:rPr>
                    <a:t>3</a:t>
                  </a:r>
                </a:p>
              </p:txBody>
            </p:sp>
            <p:sp>
              <p:nvSpPr>
                <p:cNvPr id="1233" name="TextBox 1232">
                  <a:extLst>
                    <a:ext uri="{FF2B5EF4-FFF2-40B4-BE49-F238E27FC236}">
                      <a16:creationId xmlns:a16="http://schemas.microsoft.com/office/drawing/2014/main" id="{E37A4960-F32D-8A0D-5905-187FBCA75F97}"/>
                    </a:ext>
                  </a:extLst>
                </p:cNvPr>
                <p:cNvSpPr txBox="1"/>
                <p:nvPr/>
              </p:nvSpPr>
              <p:spPr bwMode="auto">
                <a:xfrm>
                  <a:off x="2939816" y="4726188"/>
                  <a:ext cx="400832" cy="211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85000"/>
                    </a:lnSpc>
                    <a:spcAft>
                      <a:spcPct val="0"/>
                    </a:spcAft>
                    <a:buClrTx/>
                    <a:buFontTx/>
                    <a:buNone/>
                  </a:pPr>
                  <a:r>
                    <a:rPr lang="en-US" sz="1600" dirty="0">
                      <a:solidFill>
                        <a:schemeClr val="bg1"/>
                      </a:solidFill>
                      <a:latin typeface="Calibri" panose="020F0502020204030204" pitchFamily="34" charset="0"/>
                    </a:rPr>
                    <a:t>6</a:t>
                  </a:r>
                </a:p>
              </p:txBody>
            </p:sp>
            <p:sp>
              <p:nvSpPr>
                <p:cNvPr id="1234" name="TextBox 1233">
                  <a:extLst>
                    <a:ext uri="{FF2B5EF4-FFF2-40B4-BE49-F238E27FC236}">
                      <a16:creationId xmlns:a16="http://schemas.microsoft.com/office/drawing/2014/main" id="{70D56BBF-D12C-7DE2-C9B9-35E82BFE5198}"/>
                    </a:ext>
                  </a:extLst>
                </p:cNvPr>
                <p:cNvSpPr txBox="1"/>
                <p:nvPr/>
              </p:nvSpPr>
              <p:spPr bwMode="auto">
                <a:xfrm>
                  <a:off x="3431911" y="4726188"/>
                  <a:ext cx="400832" cy="211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85000"/>
                    </a:lnSpc>
                    <a:spcAft>
                      <a:spcPct val="0"/>
                    </a:spcAft>
                    <a:buClrTx/>
                    <a:buFontTx/>
                    <a:buNone/>
                  </a:pPr>
                  <a:r>
                    <a:rPr lang="en-US" sz="1600" dirty="0">
                      <a:solidFill>
                        <a:schemeClr val="bg1"/>
                      </a:solidFill>
                      <a:latin typeface="Calibri" panose="020F0502020204030204" pitchFamily="34" charset="0"/>
                    </a:rPr>
                    <a:t>9</a:t>
                  </a:r>
                </a:p>
              </p:txBody>
            </p:sp>
            <p:sp>
              <p:nvSpPr>
                <p:cNvPr id="1235" name="TextBox 1234">
                  <a:extLst>
                    <a:ext uri="{FF2B5EF4-FFF2-40B4-BE49-F238E27FC236}">
                      <a16:creationId xmlns:a16="http://schemas.microsoft.com/office/drawing/2014/main" id="{37ED889A-44D2-2616-664C-F39522563140}"/>
                    </a:ext>
                  </a:extLst>
                </p:cNvPr>
                <p:cNvSpPr txBox="1"/>
                <p:nvPr/>
              </p:nvSpPr>
              <p:spPr bwMode="auto">
                <a:xfrm>
                  <a:off x="3924006" y="4726188"/>
                  <a:ext cx="400832" cy="211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85000"/>
                    </a:lnSpc>
                    <a:spcAft>
                      <a:spcPct val="0"/>
                    </a:spcAft>
                    <a:buClrTx/>
                    <a:buFontTx/>
                    <a:buNone/>
                  </a:pPr>
                  <a:r>
                    <a:rPr lang="en-US" sz="1600" dirty="0">
                      <a:solidFill>
                        <a:schemeClr val="bg1"/>
                      </a:solidFill>
                      <a:latin typeface="Calibri" panose="020F0502020204030204" pitchFamily="34" charset="0"/>
                    </a:rPr>
                    <a:t>12</a:t>
                  </a:r>
                </a:p>
              </p:txBody>
            </p:sp>
            <p:sp>
              <p:nvSpPr>
                <p:cNvPr id="1236" name="TextBox 1235">
                  <a:extLst>
                    <a:ext uri="{FF2B5EF4-FFF2-40B4-BE49-F238E27FC236}">
                      <a16:creationId xmlns:a16="http://schemas.microsoft.com/office/drawing/2014/main" id="{DDBE0463-90F0-9D6E-73F7-16AB8BE8B37E}"/>
                    </a:ext>
                  </a:extLst>
                </p:cNvPr>
                <p:cNvSpPr txBox="1"/>
                <p:nvPr/>
              </p:nvSpPr>
              <p:spPr bwMode="auto">
                <a:xfrm>
                  <a:off x="4416101" y="4726188"/>
                  <a:ext cx="400832" cy="211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85000"/>
                    </a:lnSpc>
                    <a:spcAft>
                      <a:spcPct val="0"/>
                    </a:spcAft>
                    <a:buClrTx/>
                    <a:buFontTx/>
                    <a:buNone/>
                  </a:pPr>
                  <a:r>
                    <a:rPr lang="en-US" sz="1600" dirty="0">
                      <a:solidFill>
                        <a:schemeClr val="bg1"/>
                      </a:solidFill>
                      <a:latin typeface="Calibri" panose="020F0502020204030204" pitchFamily="34" charset="0"/>
                    </a:rPr>
                    <a:t>15</a:t>
                  </a:r>
                </a:p>
              </p:txBody>
            </p:sp>
            <p:sp>
              <p:nvSpPr>
                <p:cNvPr id="1237" name="TextBox 1236">
                  <a:extLst>
                    <a:ext uri="{FF2B5EF4-FFF2-40B4-BE49-F238E27FC236}">
                      <a16:creationId xmlns:a16="http://schemas.microsoft.com/office/drawing/2014/main" id="{285FFA8C-E486-C386-6604-FE476EF91EA4}"/>
                    </a:ext>
                  </a:extLst>
                </p:cNvPr>
                <p:cNvSpPr txBox="1"/>
                <p:nvPr/>
              </p:nvSpPr>
              <p:spPr bwMode="auto">
                <a:xfrm>
                  <a:off x="4908196" y="4726188"/>
                  <a:ext cx="400832" cy="211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85000"/>
                    </a:lnSpc>
                    <a:spcAft>
                      <a:spcPct val="0"/>
                    </a:spcAft>
                    <a:buClrTx/>
                    <a:buFontTx/>
                    <a:buNone/>
                  </a:pPr>
                  <a:r>
                    <a:rPr lang="en-US" sz="1600" dirty="0">
                      <a:solidFill>
                        <a:schemeClr val="bg1"/>
                      </a:solidFill>
                      <a:latin typeface="Calibri" panose="020F0502020204030204" pitchFamily="34" charset="0"/>
                    </a:rPr>
                    <a:t>18</a:t>
                  </a:r>
                </a:p>
              </p:txBody>
            </p:sp>
            <p:sp>
              <p:nvSpPr>
                <p:cNvPr id="1238" name="TextBox 1237">
                  <a:extLst>
                    <a:ext uri="{FF2B5EF4-FFF2-40B4-BE49-F238E27FC236}">
                      <a16:creationId xmlns:a16="http://schemas.microsoft.com/office/drawing/2014/main" id="{78EF1E1F-9DDC-3F23-D626-69CBE7C4029C}"/>
                    </a:ext>
                  </a:extLst>
                </p:cNvPr>
                <p:cNvSpPr txBox="1"/>
                <p:nvPr/>
              </p:nvSpPr>
              <p:spPr bwMode="auto">
                <a:xfrm>
                  <a:off x="5400291" y="4726188"/>
                  <a:ext cx="400832" cy="211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85000"/>
                    </a:lnSpc>
                    <a:spcAft>
                      <a:spcPct val="0"/>
                    </a:spcAft>
                    <a:buClrTx/>
                    <a:buFontTx/>
                    <a:buNone/>
                  </a:pPr>
                  <a:r>
                    <a:rPr lang="en-US" sz="1600" dirty="0">
                      <a:solidFill>
                        <a:schemeClr val="bg1"/>
                      </a:solidFill>
                      <a:latin typeface="Calibri" panose="020F0502020204030204" pitchFamily="34" charset="0"/>
                    </a:rPr>
                    <a:t>21</a:t>
                  </a:r>
                </a:p>
              </p:txBody>
            </p:sp>
            <p:sp>
              <p:nvSpPr>
                <p:cNvPr id="1239" name="TextBox 1238">
                  <a:extLst>
                    <a:ext uri="{FF2B5EF4-FFF2-40B4-BE49-F238E27FC236}">
                      <a16:creationId xmlns:a16="http://schemas.microsoft.com/office/drawing/2014/main" id="{3D0AC8AC-4B16-F082-497E-69A2E8EB0C7F}"/>
                    </a:ext>
                  </a:extLst>
                </p:cNvPr>
                <p:cNvSpPr txBox="1"/>
                <p:nvPr/>
              </p:nvSpPr>
              <p:spPr bwMode="auto">
                <a:xfrm>
                  <a:off x="5892386" y="4726188"/>
                  <a:ext cx="400832" cy="211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85000"/>
                    </a:lnSpc>
                    <a:spcAft>
                      <a:spcPct val="0"/>
                    </a:spcAft>
                    <a:buClrTx/>
                    <a:buFontTx/>
                    <a:buNone/>
                  </a:pPr>
                  <a:r>
                    <a:rPr lang="en-US" sz="1600" dirty="0">
                      <a:solidFill>
                        <a:schemeClr val="bg1"/>
                      </a:solidFill>
                      <a:latin typeface="Calibri" panose="020F0502020204030204" pitchFamily="34" charset="0"/>
                    </a:rPr>
                    <a:t>24</a:t>
                  </a:r>
                </a:p>
              </p:txBody>
            </p:sp>
            <p:sp>
              <p:nvSpPr>
                <p:cNvPr id="1240" name="TextBox 1239">
                  <a:extLst>
                    <a:ext uri="{FF2B5EF4-FFF2-40B4-BE49-F238E27FC236}">
                      <a16:creationId xmlns:a16="http://schemas.microsoft.com/office/drawing/2014/main" id="{CDF632A4-8402-4C3E-9402-F0852E67E299}"/>
                    </a:ext>
                  </a:extLst>
                </p:cNvPr>
                <p:cNvSpPr txBox="1"/>
                <p:nvPr/>
              </p:nvSpPr>
              <p:spPr bwMode="auto">
                <a:xfrm>
                  <a:off x="6384481" y="4726188"/>
                  <a:ext cx="400832" cy="211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85000"/>
                    </a:lnSpc>
                    <a:spcAft>
                      <a:spcPct val="0"/>
                    </a:spcAft>
                    <a:buClrTx/>
                    <a:buFontTx/>
                    <a:buNone/>
                  </a:pPr>
                  <a:r>
                    <a:rPr lang="en-US" sz="1600" dirty="0">
                      <a:solidFill>
                        <a:schemeClr val="bg1"/>
                      </a:solidFill>
                      <a:latin typeface="Calibri" panose="020F0502020204030204" pitchFamily="34" charset="0"/>
                    </a:rPr>
                    <a:t>27</a:t>
                  </a:r>
                </a:p>
              </p:txBody>
            </p:sp>
            <p:sp>
              <p:nvSpPr>
                <p:cNvPr id="1241" name="TextBox 1240">
                  <a:extLst>
                    <a:ext uri="{FF2B5EF4-FFF2-40B4-BE49-F238E27FC236}">
                      <a16:creationId xmlns:a16="http://schemas.microsoft.com/office/drawing/2014/main" id="{D2217D11-6915-A386-111A-915538925121}"/>
                    </a:ext>
                  </a:extLst>
                </p:cNvPr>
                <p:cNvSpPr txBox="1"/>
                <p:nvPr/>
              </p:nvSpPr>
              <p:spPr bwMode="auto">
                <a:xfrm>
                  <a:off x="6876576" y="4726188"/>
                  <a:ext cx="400832" cy="211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85000"/>
                    </a:lnSpc>
                    <a:spcAft>
                      <a:spcPct val="0"/>
                    </a:spcAft>
                    <a:buClrTx/>
                    <a:buFontTx/>
                    <a:buNone/>
                  </a:pPr>
                  <a:r>
                    <a:rPr lang="en-US" sz="1600" dirty="0">
                      <a:solidFill>
                        <a:schemeClr val="bg1"/>
                      </a:solidFill>
                      <a:latin typeface="Calibri" panose="020F0502020204030204" pitchFamily="34" charset="0"/>
                    </a:rPr>
                    <a:t>30</a:t>
                  </a:r>
                </a:p>
              </p:txBody>
            </p:sp>
            <p:sp>
              <p:nvSpPr>
                <p:cNvPr id="1242" name="TextBox 1241">
                  <a:extLst>
                    <a:ext uri="{FF2B5EF4-FFF2-40B4-BE49-F238E27FC236}">
                      <a16:creationId xmlns:a16="http://schemas.microsoft.com/office/drawing/2014/main" id="{3E95D1E9-BDFE-052C-F8F3-B3FEEE469E8D}"/>
                    </a:ext>
                  </a:extLst>
                </p:cNvPr>
                <p:cNvSpPr txBox="1"/>
                <p:nvPr/>
              </p:nvSpPr>
              <p:spPr bwMode="auto">
                <a:xfrm>
                  <a:off x="7368671" y="4726188"/>
                  <a:ext cx="400832" cy="211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85000"/>
                    </a:lnSpc>
                    <a:spcAft>
                      <a:spcPct val="0"/>
                    </a:spcAft>
                    <a:buClrTx/>
                    <a:buFontTx/>
                    <a:buNone/>
                  </a:pPr>
                  <a:r>
                    <a:rPr lang="en-US" sz="1600" dirty="0">
                      <a:solidFill>
                        <a:schemeClr val="bg1"/>
                      </a:solidFill>
                      <a:latin typeface="Calibri" panose="020F0502020204030204" pitchFamily="34" charset="0"/>
                    </a:rPr>
                    <a:t>33</a:t>
                  </a:r>
                </a:p>
              </p:txBody>
            </p:sp>
            <p:sp>
              <p:nvSpPr>
                <p:cNvPr id="1243" name="TextBox 1242">
                  <a:extLst>
                    <a:ext uri="{FF2B5EF4-FFF2-40B4-BE49-F238E27FC236}">
                      <a16:creationId xmlns:a16="http://schemas.microsoft.com/office/drawing/2014/main" id="{15940EDC-74C9-D2BE-17CB-B69A5966A409}"/>
                    </a:ext>
                  </a:extLst>
                </p:cNvPr>
                <p:cNvSpPr txBox="1"/>
                <p:nvPr/>
              </p:nvSpPr>
              <p:spPr bwMode="auto">
                <a:xfrm>
                  <a:off x="7860766" y="4726188"/>
                  <a:ext cx="400832" cy="211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85000"/>
                    </a:lnSpc>
                    <a:spcAft>
                      <a:spcPct val="0"/>
                    </a:spcAft>
                    <a:buClrTx/>
                    <a:buFontTx/>
                    <a:buNone/>
                  </a:pPr>
                  <a:r>
                    <a:rPr lang="en-US" sz="1600" dirty="0">
                      <a:solidFill>
                        <a:schemeClr val="bg1"/>
                      </a:solidFill>
                      <a:latin typeface="Calibri" panose="020F0502020204030204" pitchFamily="34" charset="0"/>
                    </a:rPr>
                    <a:t>36</a:t>
                  </a:r>
                </a:p>
              </p:txBody>
            </p:sp>
          </p:grpSp>
          <p:grpSp>
            <p:nvGrpSpPr>
              <p:cNvPr id="1193" name="Group 1192">
                <a:extLst>
                  <a:ext uri="{FF2B5EF4-FFF2-40B4-BE49-F238E27FC236}">
                    <a16:creationId xmlns:a16="http://schemas.microsoft.com/office/drawing/2014/main" id="{C957E1F1-211A-4688-EABB-4658E5E1D7F8}"/>
                  </a:ext>
                </a:extLst>
              </p:cNvPr>
              <p:cNvGrpSpPr/>
              <p:nvPr/>
            </p:nvGrpSpPr>
            <p:grpSpPr>
              <a:xfrm>
                <a:off x="7228633" y="2426146"/>
                <a:ext cx="341843" cy="2702042"/>
                <a:chOff x="1550096" y="1735345"/>
                <a:chExt cx="400832" cy="3277933"/>
              </a:xfrm>
            </p:grpSpPr>
            <p:sp>
              <p:nvSpPr>
                <p:cNvPr id="1220" name="TextBox 1219">
                  <a:extLst>
                    <a:ext uri="{FF2B5EF4-FFF2-40B4-BE49-F238E27FC236}">
                      <a16:creationId xmlns:a16="http://schemas.microsoft.com/office/drawing/2014/main" id="{8DCAA544-614E-5ED3-509C-57C0C07E397B}"/>
                    </a:ext>
                  </a:extLst>
                </p:cNvPr>
                <p:cNvSpPr txBox="1"/>
                <p:nvPr/>
              </p:nvSpPr>
              <p:spPr bwMode="auto">
                <a:xfrm>
                  <a:off x="1550096" y="1735345"/>
                  <a:ext cx="400832" cy="263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85000"/>
                    </a:lnSpc>
                    <a:spcAft>
                      <a:spcPct val="0"/>
                    </a:spcAft>
                    <a:buClrTx/>
                    <a:buFontTx/>
                    <a:buNone/>
                  </a:pPr>
                  <a:r>
                    <a:rPr lang="en-US" sz="1600" dirty="0">
                      <a:solidFill>
                        <a:schemeClr val="bg1"/>
                      </a:solidFill>
                      <a:latin typeface="Calibri" panose="020F0502020204030204" pitchFamily="34" charset="0"/>
                    </a:rPr>
                    <a:t>100</a:t>
                  </a:r>
                </a:p>
              </p:txBody>
            </p:sp>
            <p:sp>
              <p:nvSpPr>
                <p:cNvPr id="1221" name="TextBox 1220">
                  <a:extLst>
                    <a:ext uri="{FF2B5EF4-FFF2-40B4-BE49-F238E27FC236}">
                      <a16:creationId xmlns:a16="http://schemas.microsoft.com/office/drawing/2014/main" id="{5EE292B1-BDCA-D3CA-24DE-4717EE4A9476}"/>
                    </a:ext>
                  </a:extLst>
                </p:cNvPr>
                <p:cNvSpPr txBox="1"/>
                <p:nvPr/>
              </p:nvSpPr>
              <p:spPr bwMode="auto">
                <a:xfrm>
                  <a:off x="1550096" y="2036814"/>
                  <a:ext cx="400832" cy="263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85000"/>
                    </a:lnSpc>
                    <a:spcAft>
                      <a:spcPct val="0"/>
                    </a:spcAft>
                    <a:buClrTx/>
                    <a:buFontTx/>
                    <a:buNone/>
                  </a:pPr>
                  <a:r>
                    <a:rPr lang="en-US" sz="1600" dirty="0">
                      <a:solidFill>
                        <a:schemeClr val="bg1"/>
                      </a:solidFill>
                      <a:latin typeface="Calibri" panose="020F0502020204030204" pitchFamily="34" charset="0"/>
                    </a:rPr>
                    <a:t>90</a:t>
                  </a:r>
                </a:p>
              </p:txBody>
            </p:sp>
            <p:sp>
              <p:nvSpPr>
                <p:cNvPr id="1222" name="TextBox 1221">
                  <a:extLst>
                    <a:ext uri="{FF2B5EF4-FFF2-40B4-BE49-F238E27FC236}">
                      <a16:creationId xmlns:a16="http://schemas.microsoft.com/office/drawing/2014/main" id="{DE7A86BB-DEAF-C955-161C-BD9055FAB6FE}"/>
                    </a:ext>
                  </a:extLst>
                </p:cNvPr>
                <p:cNvSpPr txBox="1"/>
                <p:nvPr/>
              </p:nvSpPr>
              <p:spPr bwMode="auto">
                <a:xfrm>
                  <a:off x="1550096" y="2338283"/>
                  <a:ext cx="400832" cy="263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85000"/>
                    </a:lnSpc>
                    <a:spcAft>
                      <a:spcPct val="0"/>
                    </a:spcAft>
                    <a:buClrTx/>
                    <a:buFontTx/>
                    <a:buNone/>
                  </a:pPr>
                  <a:r>
                    <a:rPr lang="en-US" sz="1600" dirty="0">
                      <a:solidFill>
                        <a:schemeClr val="bg1"/>
                      </a:solidFill>
                      <a:latin typeface="Calibri" panose="020F0502020204030204" pitchFamily="34" charset="0"/>
                    </a:rPr>
                    <a:t>80</a:t>
                  </a:r>
                </a:p>
              </p:txBody>
            </p:sp>
            <p:sp>
              <p:nvSpPr>
                <p:cNvPr id="1223" name="TextBox 1222">
                  <a:extLst>
                    <a:ext uri="{FF2B5EF4-FFF2-40B4-BE49-F238E27FC236}">
                      <a16:creationId xmlns:a16="http://schemas.microsoft.com/office/drawing/2014/main" id="{C93CF2F1-FF3F-FA18-2F42-5ADD7EFCFC4B}"/>
                    </a:ext>
                  </a:extLst>
                </p:cNvPr>
                <p:cNvSpPr txBox="1"/>
                <p:nvPr/>
              </p:nvSpPr>
              <p:spPr bwMode="auto">
                <a:xfrm>
                  <a:off x="1550096" y="2639752"/>
                  <a:ext cx="400832" cy="263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85000"/>
                    </a:lnSpc>
                    <a:spcAft>
                      <a:spcPct val="0"/>
                    </a:spcAft>
                    <a:buClrTx/>
                    <a:buFontTx/>
                    <a:buNone/>
                  </a:pPr>
                  <a:r>
                    <a:rPr lang="en-US" sz="1600" dirty="0">
                      <a:solidFill>
                        <a:schemeClr val="bg1"/>
                      </a:solidFill>
                      <a:latin typeface="Calibri" panose="020F0502020204030204" pitchFamily="34" charset="0"/>
                    </a:rPr>
                    <a:t>70</a:t>
                  </a:r>
                </a:p>
              </p:txBody>
            </p:sp>
            <p:sp>
              <p:nvSpPr>
                <p:cNvPr id="1224" name="TextBox 1223">
                  <a:extLst>
                    <a:ext uri="{FF2B5EF4-FFF2-40B4-BE49-F238E27FC236}">
                      <a16:creationId xmlns:a16="http://schemas.microsoft.com/office/drawing/2014/main" id="{BDE713C2-5029-1AC4-4B09-ED92C3A41467}"/>
                    </a:ext>
                  </a:extLst>
                </p:cNvPr>
                <p:cNvSpPr txBox="1"/>
                <p:nvPr/>
              </p:nvSpPr>
              <p:spPr bwMode="auto">
                <a:xfrm>
                  <a:off x="1550096" y="2941221"/>
                  <a:ext cx="400832" cy="263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85000"/>
                    </a:lnSpc>
                    <a:spcAft>
                      <a:spcPct val="0"/>
                    </a:spcAft>
                    <a:buClrTx/>
                    <a:buFontTx/>
                    <a:buNone/>
                  </a:pPr>
                  <a:r>
                    <a:rPr lang="en-US" sz="1600" dirty="0">
                      <a:solidFill>
                        <a:schemeClr val="bg1"/>
                      </a:solidFill>
                      <a:latin typeface="Calibri" panose="020F0502020204030204" pitchFamily="34" charset="0"/>
                    </a:rPr>
                    <a:t>60</a:t>
                  </a:r>
                </a:p>
              </p:txBody>
            </p:sp>
            <p:sp>
              <p:nvSpPr>
                <p:cNvPr id="1225" name="TextBox 1224">
                  <a:extLst>
                    <a:ext uri="{FF2B5EF4-FFF2-40B4-BE49-F238E27FC236}">
                      <a16:creationId xmlns:a16="http://schemas.microsoft.com/office/drawing/2014/main" id="{C88AE673-E4F0-3DD0-ECBB-517CBA054B40}"/>
                    </a:ext>
                  </a:extLst>
                </p:cNvPr>
                <p:cNvSpPr txBox="1"/>
                <p:nvPr/>
              </p:nvSpPr>
              <p:spPr bwMode="auto">
                <a:xfrm>
                  <a:off x="1550096" y="3242689"/>
                  <a:ext cx="400832" cy="263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85000"/>
                    </a:lnSpc>
                    <a:spcAft>
                      <a:spcPct val="0"/>
                    </a:spcAft>
                    <a:buClrTx/>
                    <a:buFontTx/>
                    <a:buNone/>
                  </a:pPr>
                  <a:r>
                    <a:rPr lang="en-US" sz="1600" dirty="0">
                      <a:solidFill>
                        <a:schemeClr val="bg1"/>
                      </a:solidFill>
                      <a:latin typeface="Calibri" panose="020F0502020204030204" pitchFamily="34" charset="0"/>
                    </a:rPr>
                    <a:t>50</a:t>
                  </a:r>
                </a:p>
              </p:txBody>
            </p:sp>
            <p:sp>
              <p:nvSpPr>
                <p:cNvPr id="1226" name="TextBox 1225">
                  <a:extLst>
                    <a:ext uri="{FF2B5EF4-FFF2-40B4-BE49-F238E27FC236}">
                      <a16:creationId xmlns:a16="http://schemas.microsoft.com/office/drawing/2014/main" id="{C91C4F48-2603-EA93-EC64-C35E467D9E88}"/>
                    </a:ext>
                  </a:extLst>
                </p:cNvPr>
                <p:cNvSpPr txBox="1"/>
                <p:nvPr/>
              </p:nvSpPr>
              <p:spPr bwMode="auto">
                <a:xfrm>
                  <a:off x="1550096" y="3544159"/>
                  <a:ext cx="400832" cy="263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85000"/>
                    </a:lnSpc>
                    <a:spcAft>
                      <a:spcPct val="0"/>
                    </a:spcAft>
                    <a:buClrTx/>
                    <a:buFontTx/>
                    <a:buNone/>
                  </a:pPr>
                  <a:r>
                    <a:rPr lang="en-US" sz="1600" dirty="0">
                      <a:solidFill>
                        <a:schemeClr val="bg1"/>
                      </a:solidFill>
                      <a:latin typeface="Calibri" panose="020F0502020204030204" pitchFamily="34" charset="0"/>
                    </a:rPr>
                    <a:t>40</a:t>
                  </a:r>
                </a:p>
              </p:txBody>
            </p:sp>
            <p:sp>
              <p:nvSpPr>
                <p:cNvPr id="1227" name="TextBox 1226">
                  <a:extLst>
                    <a:ext uri="{FF2B5EF4-FFF2-40B4-BE49-F238E27FC236}">
                      <a16:creationId xmlns:a16="http://schemas.microsoft.com/office/drawing/2014/main" id="{11EDECCA-7D02-62FF-FB4A-61DE56FFB288}"/>
                    </a:ext>
                  </a:extLst>
                </p:cNvPr>
                <p:cNvSpPr txBox="1"/>
                <p:nvPr/>
              </p:nvSpPr>
              <p:spPr bwMode="auto">
                <a:xfrm>
                  <a:off x="1550096" y="3845628"/>
                  <a:ext cx="400832" cy="263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85000"/>
                    </a:lnSpc>
                    <a:spcAft>
                      <a:spcPct val="0"/>
                    </a:spcAft>
                    <a:buClrTx/>
                    <a:buFontTx/>
                    <a:buNone/>
                  </a:pPr>
                  <a:r>
                    <a:rPr lang="en-US" sz="1600" dirty="0">
                      <a:solidFill>
                        <a:schemeClr val="bg1"/>
                      </a:solidFill>
                      <a:latin typeface="Calibri" panose="020F0502020204030204" pitchFamily="34" charset="0"/>
                    </a:rPr>
                    <a:t>30</a:t>
                  </a:r>
                </a:p>
              </p:txBody>
            </p:sp>
            <p:sp>
              <p:nvSpPr>
                <p:cNvPr id="1228" name="TextBox 1227">
                  <a:extLst>
                    <a:ext uri="{FF2B5EF4-FFF2-40B4-BE49-F238E27FC236}">
                      <a16:creationId xmlns:a16="http://schemas.microsoft.com/office/drawing/2014/main" id="{71C39454-8DE2-EE05-CCFA-D9777A94AB90}"/>
                    </a:ext>
                  </a:extLst>
                </p:cNvPr>
                <p:cNvSpPr txBox="1"/>
                <p:nvPr/>
              </p:nvSpPr>
              <p:spPr bwMode="auto">
                <a:xfrm>
                  <a:off x="1550096" y="4147098"/>
                  <a:ext cx="400832" cy="263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85000"/>
                    </a:lnSpc>
                    <a:spcAft>
                      <a:spcPct val="0"/>
                    </a:spcAft>
                    <a:buClrTx/>
                    <a:buFontTx/>
                    <a:buNone/>
                  </a:pPr>
                  <a:r>
                    <a:rPr lang="en-US" sz="1600" dirty="0">
                      <a:solidFill>
                        <a:schemeClr val="bg1"/>
                      </a:solidFill>
                      <a:latin typeface="Calibri" panose="020F0502020204030204" pitchFamily="34" charset="0"/>
                    </a:rPr>
                    <a:t>20</a:t>
                  </a:r>
                </a:p>
              </p:txBody>
            </p:sp>
            <p:sp>
              <p:nvSpPr>
                <p:cNvPr id="1229" name="TextBox 1228">
                  <a:extLst>
                    <a:ext uri="{FF2B5EF4-FFF2-40B4-BE49-F238E27FC236}">
                      <a16:creationId xmlns:a16="http://schemas.microsoft.com/office/drawing/2014/main" id="{E0A5438B-F56E-FEB3-5E1C-32BF33C35F52}"/>
                    </a:ext>
                  </a:extLst>
                </p:cNvPr>
                <p:cNvSpPr txBox="1"/>
                <p:nvPr/>
              </p:nvSpPr>
              <p:spPr bwMode="auto">
                <a:xfrm>
                  <a:off x="1550096" y="4448566"/>
                  <a:ext cx="400832" cy="263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85000"/>
                    </a:lnSpc>
                    <a:spcAft>
                      <a:spcPct val="0"/>
                    </a:spcAft>
                    <a:buClrTx/>
                    <a:buFontTx/>
                    <a:buNone/>
                  </a:pPr>
                  <a:r>
                    <a:rPr lang="en-US" sz="1600" dirty="0">
                      <a:solidFill>
                        <a:schemeClr val="bg1"/>
                      </a:solidFill>
                      <a:latin typeface="Calibri" panose="020F0502020204030204" pitchFamily="34" charset="0"/>
                    </a:rPr>
                    <a:t>10</a:t>
                  </a:r>
                </a:p>
              </p:txBody>
            </p:sp>
            <p:sp>
              <p:nvSpPr>
                <p:cNvPr id="1230" name="TextBox 1229">
                  <a:extLst>
                    <a:ext uri="{FF2B5EF4-FFF2-40B4-BE49-F238E27FC236}">
                      <a16:creationId xmlns:a16="http://schemas.microsoft.com/office/drawing/2014/main" id="{579C22EB-7E1A-B922-79F9-DA7B577329CD}"/>
                    </a:ext>
                  </a:extLst>
                </p:cNvPr>
                <p:cNvSpPr txBox="1"/>
                <p:nvPr/>
              </p:nvSpPr>
              <p:spPr bwMode="auto">
                <a:xfrm>
                  <a:off x="1550096" y="4750039"/>
                  <a:ext cx="400832" cy="263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85000"/>
                    </a:lnSpc>
                    <a:spcAft>
                      <a:spcPct val="0"/>
                    </a:spcAft>
                    <a:buClrTx/>
                    <a:buFontTx/>
                    <a:buNone/>
                  </a:pPr>
                  <a:r>
                    <a:rPr lang="en-US" sz="1600" dirty="0">
                      <a:solidFill>
                        <a:schemeClr val="bg1"/>
                      </a:solidFill>
                      <a:latin typeface="Calibri" panose="020F0502020204030204" pitchFamily="34" charset="0"/>
                    </a:rPr>
                    <a:t>0</a:t>
                  </a:r>
                </a:p>
              </p:txBody>
            </p:sp>
          </p:grpSp>
          <p:grpSp>
            <p:nvGrpSpPr>
              <p:cNvPr id="1194" name="Group 1193">
                <a:extLst>
                  <a:ext uri="{FF2B5EF4-FFF2-40B4-BE49-F238E27FC236}">
                    <a16:creationId xmlns:a16="http://schemas.microsoft.com/office/drawing/2014/main" id="{983E419C-1716-AE30-A7C0-732B50A608F1}"/>
                  </a:ext>
                </a:extLst>
              </p:cNvPr>
              <p:cNvGrpSpPr/>
              <p:nvPr/>
            </p:nvGrpSpPr>
            <p:grpSpPr>
              <a:xfrm>
                <a:off x="7679443" y="4993401"/>
                <a:ext cx="3649029" cy="82296"/>
                <a:chOff x="2147757" y="4916961"/>
                <a:chExt cx="5925804" cy="82296"/>
              </a:xfrm>
            </p:grpSpPr>
            <p:cxnSp>
              <p:nvCxnSpPr>
                <p:cNvPr id="1207" name="Straight Connector 1206">
                  <a:extLst>
                    <a:ext uri="{FF2B5EF4-FFF2-40B4-BE49-F238E27FC236}">
                      <a16:creationId xmlns:a16="http://schemas.microsoft.com/office/drawing/2014/main" id="{CEBD9099-E2B9-1A4B-F5DE-B92678CE241E}"/>
                    </a:ext>
                  </a:extLst>
                </p:cNvPr>
                <p:cNvCxnSpPr>
                  <a:cxnSpLocks/>
                </p:cNvCxnSpPr>
                <p:nvPr/>
              </p:nvCxnSpPr>
              <p:spPr bwMode="auto">
                <a:xfrm rot="5400000">
                  <a:off x="7044779" y="495810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1208" name="Straight Connector 1207">
                  <a:extLst>
                    <a:ext uri="{FF2B5EF4-FFF2-40B4-BE49-F238E27FC236}">
                      <a16:creationId xmlns:a16="http://schemas.microsoft.com/office/drawing/2014/main" id="{9BD0DA14-CCBE-D968-84F2-4CA5F3DF1DF4}"/>
                    </a:ext>
                  </a:extLst>
                </p:cNvPr>
                <p:cNvCxnSpPr>
                  <a:cxnSpLocks/>
                </p:cNvCxnSpPr>
                <p:nvPr/>
              </p:nvCxnSpPr>
              <p:spPr bwMode="auto">
                <a:xfrm rot="5400000">
                  <a:off x="6550962" y="495810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1209" name="Straight Connector 1208">
                  <a:extLst>
                    <a:ext uri="{FF2B5EF4-FFF2-40B4-BE49-F238E27FC236}">
                      <a16:creationId xmlns:a16="http://schemas.microsoft.com/office/drawing/2014/main" id="{E38255EF-092B-01CD-9EAA-549EED6D13B8}"/>
                    </a:ext>
                  </a:extLst>
                </p:cNvPr>
                <p:cNvCxnSpPr>
                  <a:cxnSpLocks/>
                </p:cNvCxnSpPr>
                <p:nvPr/>
              </p:nvCxnSpPr>
              <p:spPr bwMode="auto">
                <a:xfrm rot="5400000">
                  <a:off x="6057145" y="495810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1210" name="Straight Connector 1209">
                  <a:extLst>
                    <a:ext uri="{FF2B5EF4-FFF2-40B4-BE49-F238E27FC236}">
                      <a16:creationId xmlns:a16="http://schemas.microsoft.com/office/drawing/2014/main" id="{99E826E5-3D87-4F46-C818-C28DDE39BF69}"/>
                    </a:ext>
                  </a:extLst>
                </p:cNvPr>
                <p:cNvCxnSpPr>
                  <a:cxnSpLocks/>
                </p:cNvCxnSpPr>
                <p:nvPr/>
              </p:nvCxnSpPr>
              <p:spPr bwMode="auto">
                <a:xfrm rot="5400000">
                  <a:off x="5563328" y="495810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1211" name="Straight Connector 1210">
                  <a:extLst>
                    <a:ext uri="{FF2B5EF4-FFF2-40B4-BE49-F238E27FC236}">
                      <a16:creationId xmlns:a16="http://schemas.microsoft.com/office/drawing/2014/main" id="{67156F29-C312-9A0E-E567-06D3214245A4}"/>
                    </a:ext>
                  </a:extLst>
                </p:cNvPr>
                <p:cNvCxnSpPr>
                  <a:cxnSpLocks/>
                </p:cNvCxnSpPr>
                <p:nvPr/>
              </p:nvCxnSpPr>
              <p:spPr bwMode="auto">
                <a:xfrm rot="5400000">
                  <a:off x="5069511" y="495810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1212" name="Straight Connector 1211">
                  <a:extLst>
                    <a:ext uri="{FF2B5EF4-FFF2-40B4-BE49-F238E27FC236}">
                      <a16:creationId xmlns:a16="http://schemas.microsoft.com/office/drawing/2014/main" id="{13952F9C-DA02-C352-65ED-04DFF9144FC8}"/>
                    </a:ext>
                  </a:extLst>
                </p:cNvPr>
                <p:cNvCxnSpPr>
                  <a:cxnSpLocks/>
                </p:cNvCxnSpPr>
                <p:nvPr/>
              </p:nvCxnSpPr>
              <p:spPr bwMode="auto">
                <a:xfrm rot="5400000">
                  <a:off x="4575694" y="495810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1213" name="Straight Connector 1212">
                  <a:extLst>
                    <a:ext uri="{FF2B5EF4-FFF2-40B4-BE49-F238E27FC236}">
                      <a16:creationId xmlns:a16="http://schemas.microsoft.com/office/drawing/2014/main" id="{53F19595-BEE4-C8D8-382E-65D3019C1B96}"/>
                    </a:ext>
                  </a:extLst>
                </p:cNvPr>
                <p:cNvCxnSpPr>
                  <a:cxnSpLocks/>
                </p:cNvCxnSpPr>
                <p:nvPr/>
              </p:nvCxnSpPr>
              <p:spPr bwMode="auto">
                <a:xfrm rot="5400000">
                  <a:off x="4081877" y="495810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1214" name="Straight Connector 1213">
                  <a:extLst>
                    <a:ext uri="{FF2B5EF4-FFF2-40B4-BE49-F238E27FC236}">
                      <a16:creationId xmlns:a16="http://schemas.microsoft.com/office/drawing/2014/main" id="{103C5F57-A222-C128-C580-5A707836E602}"/>
                    </a:ext>
                  </a:extLst>
                </p:cNvPr>
                <p:cNvCxnSpPr>
                  <a:cxnSpLocks/>
                </p:cNvCxnSpPr>
                <p:nvPr/>
              </p:nvCxnSpPr>
              <p:spPr bwMode="auto">
                <a:xfrm rot="5400000">
                  <a:off x="3588060" y="495810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1215" name="Straight Connector 1214">
                  <a:extLst>
                    <a:ext uri="{FF2B5EF4-FFF2-40B4-BE49-F238E27FC236}">
                      <a16:creationId xmlns:a16="http://schemas.microsoft.com/office/drawing/2014/main" id="{E400D186-8B83-0E18-E469-5D840E7D1A05}"/>
                    </a:ext>
                  </a:extLst>
                </p:cNvPr>
                <p:cNvCxnSpPr>
                  <a:cxnSpLocks/>
                </p:cNvCxnSpPr>
                <p:nvPr/>
              </p:nvCxnSpPr>
              <p:spPr bwMode="auto">
                <a:xfrm rot="5400000">
                  <a:off x="3094243" y="495810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1216" name="Straight Connector 1215">
                  <a:extLst>
                    <a:ext uri="{FF2B5EF4-FFF2-40B4-BE49-F238E27FC236}">
                      <a16:creationId xmlns:a16="http://schemas.microsoft.com/office/drawing/2014/main" id="{A0BB4EE5-402B-1B93-8786-BD34424C4235}"/>
                    </a:ext>
                  </a:extLst>
                </p:cNvPr>
                <p:cNvCxnSpPr>
                  <a:cxnSpLocks/>
                </p:cNvCxnSpPr>
                <p:nvPr/>
              </p:nvCxnSpPr>
              <p:spPr bwMode="auto">
                <a:xfrm rot="5400000">
                  <a:off x="2600426" y="495810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1217" name="Straight Connector 1216">
                  <a:extLst>
                    <a:ext uri="{FF2B5EF4-FFF2-40B4-BE49-F238E27FC236}">
                      <a16:creationId xmlns:a16="http://schemas.microsoft.com/office/drawing/2014/main" id="{D8B58750-7F57-B723-67BC-9CB5D4F22C54}"/>
                    </a:ext>
                  </a:extLst>
                </p:cNvPr>
                <p:cNvCxnSpPr>
                  <a:cxnSpLocks/>
                </p:cNvCxnSpPr>
                <p:nvPr/>
              </p:nvCxnSpPr>
              <p:spPr bwMode="auto">
                <a:xfrm rot="5400000">
                  <a:off x="2106609" y="495810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1218" name="Straight Connector 1217">
                  <a:extLst>
                    <a:ext uri="{FF2B5EF4-FFF2-40B4-BE49-F238E27FC236}">
                      <a16:creationId xmlns:a16="http://schemas.microsoft.com/office/drawing/2014/main" id="{8299246A-50A9-9F4B-F885-2516C362F37E}"/>
                    </a:ext>
                  </a:extLst>
                </p:cNvPr>
                <p:cNvCxnSpPr>
                  <a:cxnSpLocks/>
                </p:cNvCxnSpPr>
                <p:nvPr/>
              </p:nvCxnSpPr>
              <p:spPr bwMode="auto">
                <a:xfrm rot="5400000">
                  <a:off x="8032413" y="495810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1219" name="Straight Connector 1218">
                  <a:extLst>
                    <a:ext uri="{FF2B5EF4-FFF2-40B4-BE49-F238E27FC236}">
                      <a16:creationId xmlns:a16="http://schemas.microsoft.com/office/drawing/2014/main" id="{00D0B49E-1E0F-4E4F-5DBA-A43EF7436AD3}"/>
                    </a:ext>
                  </a:extLst>
                </p:cNvPr>
                <p:cNvCxnSpPr>
                  <a:cxnSpLocks/>
                </p:cNvCxnSpPr>
                <p:nvPr/>
              </p:nvCxnSpPr>
              <p:spPr bwMode="auto">
                <a:xfrm rot="5400000">
                  <a:off x="7538596" y="4958109"/>
                  <a:ext cx="82296" cy="0"/>
                </a:xfrm>
                <a:prstGeom prst="line">
                  <a:avLst/>
                </a:prstGeom>
                <a:noFill/>
                <a:ln w="28575" cap="flat" cmpd="sng" algn="ctr">
                  <a:solidFill>
                    <a:schemeClr val="bg1"/>
                  </a:solidFill>
                  <a:prstDash val="solid"/>
                  <a:round/>
                  <a:headEnd type="none" w="med" len="med"/>
                  <a:tailEnd type="none" w="med" len="med"/>
                </a:ln>
                <a:effectLst/>
              </p:spPr>
            </p:cxnSp>
          </p:grpSp>
          <p:grpSp>
            <p:nvGrpSpPr>
              <p:cNvPr id="1195" name="Group 1194">
                <a:extLst>
                  <a:ext uri="{FF2B5EF4-FFF2-40B4-BE49-F238E27FC236}">
                    <a16:creationId xmlns:a16="http://schemas.microsoft.com/office/drawing/2014/main" id="{AFDF1442-671B-8F64-DBF6-01E60C7BDC25}"/>
                  </a:ext>
                </a:extLst>
              </p:cNvPr>
              <p:cNvGrpSpPr/>
              <p:nvPr/>
            </p:nvGrpSpPr>
            <p:grpSpPr>
              <a:xfrm rot="5400000">
                <a:off x="6408774" y="3724636"/>
                <a:ext cx="2484410" cy="82296"/>
                <a:chOff x="2147757" y="4916961"/>
                <a:chExt cx="4938170" cy="82296"/>
              </a:xfrm>
            </p:grpSpPr>
            <p:cxnSp>
              <p:nvCxnSpPr>
                <p:cNvPr id="1196" name="Straight Connector 1195">
                  <a:extLst>
                    <a:ext uri="{FF2B5EF4-FFF2-40B4-BE49-F238E27FC236}">
                      <a16:creationId xmlns:a16="http://schemas.microsoft.com/office/drawing/2014/main" id="{76E1F4BA-E514-AC5D-61AB-0E2EFB5F7BC3}"/>
                    </a:ext>
                  </a:extLst>
                </p:cNvPr>
                <p:cNvCxnSpPr>
                  <a:cxnSpLocks/>
                </p:cNvCxnSpPr>
                <p:nvPr/>
              </p:nvCxnSpPr>
              <p:spPr bwMode="auto">
                <a:xfrm rot="5400000">
                  <a:off x="7044779" y="495810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1197" name="Straight Connector 1196">
                  <a:extLst>
                    <a:ext uri="{FF2B5EF4-FFF2-40B4-BE49-F238E27FC236}">
                      <a16:creationId xmlns:a16="http://schemas.microsoft.com/office/drawing/2014/main" id="{2DAC22CF-FCE2-3F43-89B0-A1C24CE3AF6B}"/>
                    </a:ext>
                  </a:extLst>
                </p:cNvPr>
                <p:cNvCxnSpPr>
                  <a:cxnSpLocks/>
                </p:cNvCxnSpPr>
                <p:nvPr/>
              </p:nvCxnSpPr>
              <p:spPr bwMode="auto">
                <a:xfrm rot="5400000">
                  <a:off x="6550962" y="495810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1198" name="Straight Connector 1197">
                  <a:extLst>
                    <a:ext uri="{FF2B5EF4-FFF2-40B4-BE49-F238E27FC236}">
                      <a16:creationId xmlns:a16="http://schemas.microsoft.com/office/drawing/2014/main" id="{DF08A033-93F8-5275-DEE6-C3C730298F4B}"/>
                    </a:ext>
                  </a:extLst>
                </p:cNvPr>
                <p:cNvCxnSpPr>
                  <a:cxnSpLocks/>
                </p:cNvCxnSpPr>
                <p:nvPr/>
              </p:nvCxnSpPr>
              <p:spPr bwMode="auto">
                <a:xfrm rot="5400000">
                  <a:off x="6057145" y="495810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1199" name="Straight Connector 1198">
                  <a:extLst>
                    <a:ext uri="{FF2B5EF4-FFF2-40B4-BE49-F238E27FC236}">
                      <a16:creationId xmlns:a16="http://schemas.microsoft.com/office/drawing/2014/main" id="{09AF4469-D4A9-154E-23FD-20452DEF13DF}"/>
                    </a:ext>
                  </a:extLst>
                </p:cNvPr>
                <p:cNvCxnSpPr>
                  <a:cxnSpLocks/>
                </p:cNvCxnSpPr>
                <p:nvPr/>
              </p:nvCxnSpPr>
              <p:spPr bwMode="auto">
                <a:xfrm rot="5400000">
                  <a:off x="5563328" y="495810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1200" name="Straight Connector 1199">
                  <a:extLst>
                    <a:ext uri="{FF2B5EF4-FFF2-40B4-BE49-F238E27FC236}">
                      <a16:creationId xmlns:a16="http://schemas.microsoft.com/office/drawing/2014/main" id="{9A8ACEE8-40B1-E1A8-25A8-9219D39F18DF}"/>
                    </a:ext>
                  </a:extLst>
                </p:cNvPr>
                <p:cNvCxnSpPr>
                  <a:cxnSpLocks/>
                </p:cNvCxnSpPr>
                <p:nvPr/>
              </p:nvCxnSpPr>
              <p:spPr bwMode="auto">
                <a:xfrm rot="5400000">
                  <a:off x="5069511" y="495810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1201" name="Straight Connector 1200">
                  <a:extLst>
                    <a:ext uri="{FF2B5EF4-FFF2-40B4-BE49-F238E27FC236}">
                      <a16:creationId xmlns:a16="http://schemas.microsoft.com/office/drawing/2014/main" id="{753032FB-CAA1-E82E-6CD5-844D578EEEE3}"/>
                    </a:ext>
                  </a:extLst>
                </p:cNvPr>
                <p:cNvCxnSpPr>
                  <a:cxnSpLocks/>
                </p:cNvCxnSpPr>
                <p:nvPr/>
              </p:nvCxnSpPr>
              <p:spPr bwMode="auto">
                <a:xfrm rot="5400000">
                  <a:off x="4575694" y="495810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1202" name="Straight Connector 1201">
                  <a:extLst>
                    <a:ext uri="{FF2B5EF4-FFF2-40B4-BE49-F238E27FC236}">
                      <a16:creationId xmlns:a16="http://schemas.microsoft.com/office/drawing/2014/main" id="{D6F5722C-2062-77F8-ECE0-7FA4C7F7A786}"/>
                    </a:ext>
                  </a:extLst>
                </p:cNvPr>
                <p:cNvCxnSpPr>
                  <a:cxnSpLocks/>
                </p:cNvCxnSpPr>
                <p:nvPr/>
              </p:nvCxnSpPr>
              <p:spPr bwMode="auto">
                <a:xfrm rot="5400000">
                  <a:off x="4081877" y="495810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1203" name="Straight Connector 1202">
                  <a:extLst>
                    <a:ext uri="{FF2B5EF4-FFF2-40B4-BE49-F238E27FC236}">
                      <a16:creationId xmlns:a16="http://schemas.microsoft.com/office/drawing/2014/main" id="{B6B9E865-B630-DA18-29A3-6B25F413478D}"/>
                    </a:ext>
                  </a:extLst>
                </p:cNvPr>
                <p:cNvCxnSpPr>
                  <a:cxnSpLocks/>
                </p:cNvCxnSpPr>
                <p:nvPr/>
              </p:nvCxnSpPr>
              <p:spPr bwMode="auto">
                <a:xfrm rot="5400000">
                  <a:off x="3588060" y="495810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1204" name="Straight Connector 1203">
                  <a:extLst>
                    <a:ext uri="{FF2B5EF4-FFF2-40B4-BE49-F238E27FC236}">
                      <a16:creationId xmlns:a16="http://schemas.microsoft.com/office/drawing/2014/main" id="{7EA8B6DA-9C13-9C67-6752-D15E40C28C74}"/>
                    </a:ext>
                  </a:extLst>
                </p:cNvPr>
                <p:cNvCxnSpPr>
                  <a:cxnSpLocks/>
                </p:cNvCxnSpPr>
                <p:nvPr/>
              </p:nvCxnSpPr>
              <p:spPr bwMode="auto">
                <a:xfrm rot="5400000">
                  <a:off x="3094243" y="495810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1205" name="Straight Connector 1204">
                  <a:extLst>
                    <a:ext uri="{FF2B5EF4-FFF2-40B4-BE49-F238E27FC236}">
                      <a16:creationId xmlns:a16="http://schemas.microsoft.com/office/drawing/2014/main" id="{AE513771-7E85-AD05-6DAC-2DFB526B225E}"/>
                    </a:ext>
                  </a:extLst>
                </p:cNvPr>
                <p:cNvCxnSpPr>
                  <a:cxnSpLocks/>
                </p:cNvCxnSpPr>
                <p:nvPr/>
              </p:nvCxnSpPr>
              <p:spPr bwMode="auto">
                <a:xfrm rot="5400000">
                  <a:off x="2600426" y="495810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1206" name="Straight Connector 1205">
                  <a:extLst>
                    <a:ext uri="{FF2B5EF4-FFF2-40B4-BE49-F238E27FC236}">
                      <a16:creationId xmlns:a16="http://schemas.microsoft.com/office/drawing/2014/main" id="{1E269565-0D8D-06C9-84F5-E84A5444030E}"/>
                    </a:ext>
                  </a:extLst>
                </p:cNvPr>
                <p:cNvCxnSpPr>
                  <a:cxnSpLocks/>
                </p:cNvCxnSpPr>
                <p:nvPr/>
              </p:nvCxnSpPr>
              <p:spPr bwMode="auto">
                <a:xfrm rot="5400000">
                  <a:off x="2106609" y="4958109"/>
                  <a:ext cx="82296" cy="0"/>
                </a:xfrm>
                <a:prstGeom prst="line">
                  <a:avLst/>
                </a:prstGeom>
                <a:noFill/>
                <a:ln w="28575" cap="flat" cmpd="sng" algn="ctr">
                  <a:solidFill>
                    <a:schemeClr val="bg1"/>
                  </a:solidFill>
                  <a:prstDash val="solid"/>
                  <a:round/>
                  <a:headEnd type="none" w="med" len="med"/>
                  <a:tailEnd type="none" w="med" len="med"/>
                </a:ln>
                <a:effectLst/>
              </p:spPr>
            </p:cxnSp>
          </p:grpSp>
        </p:grpSp>
        <p:sp>
          <p:nvSpPr>
            <p:cNvPr id="1189" name="TextBox 1188">
              <a:extLst>
                <a:ext uri="{FF2B5EF4-FFF2-40B4-BE49-F238E27FC236}">
                  <a16:creationId xmlns:a16="http://schemas.microsoft.com/office/drawing/2014/main" id="{9D830033-04D7-AC25-1177-DFB4B4550DE3}"/>
                </a:ext>
              </a:extLst>
            </p:cNvPr>
            <p:cNvSpPr txBox="1"/>
            <p:nvPr/>
          </p:nvSpPr>
          <p:spPr bwMode="auto">
            <a:xfrm>
              <a:off x="10591165" y="2744006"/>
              <a:ext cx="796667" cy="211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nSpc>
                  <a:spcPct val="85000"/>
                </a:lnSpc>
                <a:spcAft>
                  <a:spcPct val="0"/>
                </a:spcAft>
                <a:buClrTx/>
                <a:buFontTx/>
                <a:buNone/>
              </a:pPr>
              <a:r>
                <a:rPr lang="en-US" sz="1600" dirty="0">
                  <a:solidFill>
                    <a:schemeClr val="bg1"/>
                  </a:solidFill>
                  <a:latin typeface="Calibri" panose="020F0502020204030204" pitchFamily="34" charset="0"/>
                </a:rPr>
                <a:t>Sorafenib</a:t>
              </a:r>
            </a:p>
          </p:txBody>
        </p:sp>
        <p:sp>
          <p:nvSpPr>
            <p:cNvPr id="1190" name="TextBox 1189">
              <a:extLst>
                <a:ext uri="{FF2B5EF4-FFF2-40B4-BE49-F238E27FC236}">
                  <a16:creationId xmlns:a16="http://schemas.microsoft.com/office/drawing/2014/main" id="{684A7369-67FD-FEBB-6C66-7BB4FDE4CABD}"/>
                </a:ext>
              </a:extLst>
            </p:cNvPr>
            <p:cNvSpPr txBox="1"/>
            <p:nvPr/>
          </p:nvSpPr>
          <p:spPr bwMode="auto">
            <a:xfrm>
              <a:off x="10684528" y="4043657"/>
              <a:ext cx="718904" cy="211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nSpc>
                  <a:spcPct val="85000"/>
                </a:lnSpc>
                <a:spcAft>
                  <a:spcPct val="0"/>
                </a:spcAft>
                <a:buClrTx/>
                <a:buFontTx/>
                <a:buNone/>
              </a:pPr>
              <a:r>
                <a:rPr lang="en-US" sz="1600" dirty="0">
                  <a:solidFill>
                    <a:schemeClr val="bg1"/>
                  </a:solidFill>
                  <a:latin typeface="Calibri" panose="020F0502020204030204" pitchFamily="34" charset="0"/>
                </a:rPr>
                <a:t>Placebo</a:t>
              </a:r>
            </a:p>
          </p:txBody>
        </p:sp>
      </p:grpSp>
      <p:graphicFrame>
        <p:nvGraphicFramePr>
          <p:cNvPr id="1398" name="Table 2">
            <a:extLst>
              <a:ext uri="{FF2B5EF4-FFF2-40B4-BE49-F238E27FC236}">
                <a16:creationId xmlns:a16="http://schemas.microsoft.com/office/drawing/2014/main" id="{ED12805A-FE33-9051-08EB-B5027B95F767}"/>
              </a:ext>
            </a:extLst>
          </p:cNvPr>
          <p:cNvGraphicFramePr>
            <a:graphicFrameLocks noGrp="1"/>
          </p:cNvGraphicFramePr>
          <p:nvPr>
            <p:extLst>
              <p:ext uri="{D42A27DB-BD31-4B8C-83A1-F6EECF244321}">
                <p14:modId xmlns:p14="http://schemas.microsoft.com/office/powerpoint/2010/main" val="831511809"/>
              </p:ext>
            </p:extLst>
          </p:nvPr>
        </p:nvGraphicFramePr>
        <p:xfrm>
          <a:off x="6853219" y="3445287"/>
          <a:ext cx="5276471" cy="1096076"/>
        </p:xfrm>
        <a:graphic>
          <a:graphicData uri="http://schemas.openxmlformats.org/drawingml/2006/table">
            <a:tbl>
              <a:tblPr firstRow="1" bandRow="1">
                <a:tableStyleId>{2D5ABB26-0587-4C30-8999-92F81FD0307C}</a:tableStyleId>
              </a:tblPr>
              <a:tblGrid>
                <a:gridCol w="1172549">
                  <a:extLst>
                    <a:ext uri="{9D8B030D-6E8A-4147-A177-3AD203B41FA5}">
                      <a16:colId xmlns:a16="http://schemas.microsoft.com/office/drawing/2014/main" val="1021845172"/>
                    </a:ext>
                  </a:extLst>
                </a:gridCol>
                <a:gridCol w="1251465">
                  <a:extLst>
                    <a:ext uri="{9D8B030D-6E8A-4147-A177-3AD203B41FA5}">
                      <a16:colId xmlns:a16="http://schemas.microsoft.com/office/drawing/2014/main" val="108697908"/>
                    </a:ext>
                  </a:extLst>
                </a:gridCol>
                <a:gridCol w="812658">
                  <a:extLst>
                    <a:ext uri="{9D8B030D-6E8A-4147-A177-3AD203B41FA5}">
                      <a16:colId xmlns:a16="http://schemas.microsoft.com/office/drawing/2014/main" val="2853301781"/>
                    </a:ext>
                  </a:extLst>
                </a:gridCol>
                <a:gridCol w="2039799">
                  <a:extLst>
                    <a:ext uri="{9D8B030D-6E8A-4147-A177-3AD203B41FA5}">
                      <a16:colId xmlns:a16="http://schemas.microsoft.com/office/drawing/2014/main" val="2692411269"/>
                    </a:ext>
                  </a:extLst>
                </a:gridCol>
              </a:tblGrid>
              <a:tr h="325120">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9pPr>
                    </a:lstStyle>
                    <a:p>
                      <a:pPr>
                        <a:lnSpc>
                          <a:spcPct val="85000"/>
                        </a:lnSpc>
                      </a:pPr>
                      <a:endParaRPr lang="en-US" sz="1400" b="1" i="0" u="none" strike="noStrike" cap="none" dirty="0">
                        <a:solidFill>
                          <a:schemeClr val="bg1"/>
                        </a:solidFill>
                        <a:latin typeface="+mn-lt"/>
                        <a:ea typeface="+mn-ea"/>
                        <a:cs typeface="+mn-cs"/>
                        <a:sym typeface="Arial"/>
                      </a:endParaRPr>
                    </a:p>
                  </a:txBody>
                  <a:tcPr marL="121920" marR="12192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9pPr>
                    </a:lstStyle>
                    <a:p>
                      <a:pPr algn="ctr">
                        <a:lnSpc>
                          <a:spcPct val="85000"/>
                        </a:lnSpc>
                      </a:pPr>
                      <a:r>
                        <a:rPr lang="en-US" sz="1400" dirty="0">
                          <a:solidFill>
                            <a:schemeClr val="bg1"/>
                          </a:solidFill>
                          <a:latin typeface="+mn-lt"/>
                        </a:rPr>
                        <a:t>Patients, n</a:t>
                      </a:r>
                    </a:p>
                  </a:txBody>
                  <a:tcPr marL="121920" marR="12192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9pPr>
                    </a:lstStyle>
                    <a:p>
                      <a:pPr algn="ctr">
                        <a:lnSpc>
                          <a:spcPct val="85000"/>
                        </a:lnSpc>
                      </a:pPr>
                      <a:r>
                        <a:rPr lang="en-US" sz="1400" dirty="0">
                          <a:solidFill>
                            <a:schemeClr val="bg1"/>
                          </a:solidFill>
                          <a:latin typeface="+mn-lt"/>
                        </a:rPr>
                        <a:t>Events, n</a:t>
                      </a:r>
                    </a:p>
                  </a:txBody>
                  <a:tcPr marL="30480" marR="3048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9pPr>
                    </a:lstStyle>
                    <a:p>
                      <a:pPr algn="ctr">
                        <a:lnSpc>
                          <a:spcPct val="85000"/>
                        </a:lnSpc>
                      </a:pPr>
                      <a:r>
                        <a:rPr lang="en-US" sz="1400" dirty="0">
                          <a:solidFill>
                            <a:schemeClr val="bg1"/>
                          </a:solidFill>
                          <a:latin typeface="+mn-lt"/>
                        </a:rPr>
                        <a:t>Median PFS, </a:t>
                      </a:r>
                      <a:br>
                        <a:rPr lang="en-US" sz="1400" dirty="0">
                          <a:solidFill>
                            <a:schemeClr val="bg1"/>
                          </a:solidFill>
                          <a:latin typeface="+mn-lt"/>
                        </a:rPr>
                      </a:br>
                      <a:r>
                        <a:rPr lang="en-US" sz="1400" dirty="0">
                          <a:solidFill>
                            <a:schemeClr val="bg1"/>
                          </a:solidFill>
                          <a:latin typeface="+mn-lt"/>
                        </a:rPr>
                        <a:t>Mo (95% CI)</a:t>
                      </a:r>
                    </a:p>
                  </a:txBody>
                  <a:tcPr marL="121920" marR="12192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90079917"/>
                  </a:ext>
                </a:extLst>
              </a:tr>
              <a:tr h="162560">
                <a:tc>
                  <a:txBody>
                    <a:bodyPr/>
                    <a:lstStyle/>
                    <a:p>
                      <a:pPr algn="r">
                        <a:lnSpc>
                          <a:spcPct val="85000"/>
                        </a:lnSpc>
                      </a:pPr>
                      <a:endParaRPr lang="en-US" sz="1400" b="1" dirty="0">
                        <a:solidFill>
                          <a:schemeClr val="bg1"/>
                        </a:solidFill>
                        <a:latin typeface="+mn-lt"/>
                      </a:endParaRPr>
                    </a:p>
                  </a:txBody>
                  <a:tcPr marL="121920" marR="12192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85000"/>
                        </a:lnSpc>
                      </a:pPr>
                      <a:endParaRPr lang="en-US" sz="1400" b="0" dirty="0">
                        <a:solidFill>
                          <a:schemeClr val="bg1"/>
                        </a:solidFill>
                        <a:latin typeface="+mn-lt"/>
                      </a:endParaRPr>
                    </a:p>
                  </a:txBody>
                  <a:tcPr marL="121920" marR="12192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85000"/>
                        </a:lnSpc>
                      </a:pPr>
                      <a:endParaRPr lang="en-US" sz="1400" b="0" dirty="0">
                        <a:solidFill>
                          <a:schemeClr val="bg1"/>
                        </a:solidFill>
                        <a:latin typeface="+mn-lt"/>
                      </a:endParaRPr>
                    </a:p>
                  </a:txBody>
                  <a:tcPr marL="121920" marR="12192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85000"/>
                        </a:lnSpc>
                      </a:pPr>
                      <a:endParaRPr lang="en-US" sz="1400" b="0" i="1" dirty="0">
                        <a:solidFill>
                          <a:schemeClr val="bg1"/>
                        </a:solidFill>
                        <a:latin typeface="+mn-lt"/>
                      </a:endParaRPr>
                    </a:p>
                  </a:txBody>
                  <a:tcPr marL="121920" marR="12192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26273552"/>
                  </a:ext>
                </a:extLst>
              </a:tr>
              <a:tr h="162560">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9pPr>
                    </a:lstStyle>
                    <a:p>
                      <a:pPr algn="r">
                        <a:lnSpc>
                          <a:spcPct val="85000"/>
                        </a:lnSpc>
                      </a:pPr>
                      <a:r>
                        <a:rPr lang="en-US" sz="1400" b="1" dirty="0">
                          <a:solidFill>
                            <a:schemeClr val="accent1"/>
                          </a:solidFill>
                          <a:latin typeface="+mn-lt"/>
                        </a:rPr>
                        <a:t>Sorafenib</a:t>
                      </a:r>
                    </a:p>
                  </a:txBody>
                  <a:tcPr marL="121920" marR="12192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9pPr>
                    </a:lstStyle>
                    <a:p>
                      <a:pPr algn="ctr">
                        <a:lnSpc>
                          <a:spcPct val="85000"/>
                        </a:lnSpc>
                      </a:pPr>
                      <a:r>
                        <a:rPr lang="en-US" sz="1400" b="0" dirty="0">
                          <a:solidFill>
                            <a:schemeClr val="bg1"/>
                          </a:solidFill>
                          <a:latin typeface="+mn-lt"/>
                        </a:rPr>
                        <a:t>49</a:t>
                      </a:r>
                    </a:p>
                  </a:txBody>
                  <a:tcPr marL="121920" marR="12192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9pPr>
                    </a:lstStyle>
                    <a:p>
                      <a:pPr algn="ctr">
                        <a:lnSpc>
                          <a:spcPct val="85000"/>
                        </a:lnSpc>
                      </a:pPr>
                      <a:r>
                        <a:rPr lang="en-US" sz="1400" b="0" dirty="0">
                          <a:solidFill>
                            <a:schemeClr val="bg1"/>
                          </a:solidFill>
                          <a:latin typeface="+mn-lt"/>
                        </a:rPr>
                        <a:t>7</a:t>
                      </a:r>
                    </a:p>
                  </a:txBody>
                  <a:tcPr marL="121920" marR="12192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9pPr>
                    </a:lstStyle>
                    <a:p>
                      <a:pPr algn="ctr">
                        <a:lnSpc>
                          <a:spcPct val="85000"/>
                        </a:lnSpc>
                      </a:pPr>
                      <a:r>
                        <a:rPr lang="en-US" sz="1400" b="0" dirty="0">
                          <a:solidFill>
                            <a:schemeClr val="bg1"/>
                          </a:solidFill>
                          <a:latin typeface="+mn-lt"/>
                        </a:rPr>
                        <a:t>NE (NE-NE)</a:t>
                      </a:r>
                    </a:p>
                  </a:txBody>
                  <a:tcPr marL="121920" marR="12192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40399485"/>
                  </a:ext>
                </a:extLst>
              </a:tr>
              <a:tr h="162560">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9pPr>
                    </a:lstStyle>
                    <a:p>
                      <a:pPr algn="r">
                        <a:lnSpc>
                          <a:spcPct val="85000"/>
                        </a:lnSpc>
                      </a:pPr>
                      <a:r>
                        <a:rPr lang="en-US" sz="1400" b="1" dirty="0">
                          <a:solidFill>
                            <a:schemeClr val="accent3"/>
                          </a:solidFill>
                          <a:latin typeface="+mn-lt"/>
                        </a:rPr>
                        <a:t>Placebo</a:t>
                      </a:r>
                    </a:p>
                  </a:txBody>
                  <a:tcPr marL="121920" marR="12192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9pPr>
                    </a:lstStyle>
                    <a:p>
                      <a:pPr algn="ctr">
                        <a:lnSpc>
                          <a:spcPct val="85000"/>
                        </a:lnSpc>
                      </a:pPr>
                      <a:r>
                        <a:rPr lang="en-US" sz="1400" b="0" dirty="0">
                          <a:solidFill>
                            <a:schemeClr val="bg1"/>
                          </a:solidFill>
                          <a:latin typeface="+mn-lt"/>
                        </a:rPr>
                        <a:t>35</a:t>
                      </a:r>
                    </a:p>
                  </a:txBody>
                  <a:tcPr marL="121920" marR="12192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9pPr>
                    </a:lstStyle>
                    <a:p>
                      <a:pPr algn="ctr">
                        <a:lnSpc>
                          <a:spcPct val="85000"/>
                        </a:lnSpc>
                      </a:pPr>
                      <a:r>
                        <a:rPr lang="en-US" sz="1400" b="0" dirty="0">
                          <a:solidFill>
                            <a:schemeClr val="bg1"/>
                          </a:solidFill>
                          <a:latin typeface="+mn-lt"/>
                        </a:rPr>
                        <a:t>22</a:t>
                      </a:r>
                    </a:p>
                  </a:txBody>
                  <a:tcPr marL="121920" marR="12192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9pPr>
                    </a:lstStyle>
                    <a:p>
                      <a:pPr marL="0" marR="0" lvl="0" indent="0" algn="ctr" defTabSz="914400" rtl="0" eaLnBrk="1" fontAlgn="auto" latinLnBrk="0" hangingPunct="1">
                        <a:lnSpc>
                          <a:spcPct val="85000"/>
                        </a:lnSpc>
                        <a:spcBef>
                          <a:spcPts val="0"/>
                        </a:spcBef>
                        <a:spcAft>
                          <a:spcPts val="0"/>
                        </a:spcAft>
                        <a:buClr>
                          <a:srgbClr val="000000"/>
                        </a:buClr>
                        <a:buSzTx/>
                        <a:buFont typeface="Arial"/>
                        <a:buNone/>
                        <a:tabLst/>
                        <a:defRPr/>
                      </a:pPr>
                      <a:r>
                        <a:rPr lang="en-US" sz="1400" b="0" dirty="0">
                          <a:solidFill>
                            <a:schemeClr val="bg1"/>
                          </a:solidFill>
                          <a:latin typeface="+mn-lt"/>
                        </a:rPr>
                        <a:t>11.3 (5.7-NE)</a:t>
                      </a:r>
                      <a:endParaRPr lang="en-US" sz="1400" b="0" i="1" dirty="0">
                        <a:solidFill>
                          <a:schemeClr val="bg1"/>
                        </a:solidFill>
                        <a:latin typeface="+mn-lt"/>
                      </a:endParaRPr>
                    </a:p>
                  </a:txBody>
                  <a:tcPr marL="121920" marR="12192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68992594"/>
                  </a:ext>
                </a:extLst>
              </a:tr>
              <a:tr h="72317">
                <a:tc gridSpan="4">
                  <a:txBody>
                    <a:bodyPr/>
                    <a:lstStyle/>
                    <a:p>
                      <a:pPr algn="ctr">
                        <a:lnSpc>
                          <a:spcPct val="85000"/>
                        </a:lnSpc>
                      </a:pPr>
                      <a:r>
                        <a:rPr lang="en-US" sz="1400" b="0" dirty="0">
                          <a:solidFill>
                            <a:schemeClr val="bg1"/>
                          </a:solidFill>
                          <a:latin typeface="+mn-lt"/>
                        </a:rPr>
                        <a:t>HR: 0.13 (95% CI: 0.05-0.31; </a:t>
                      </a:r>
                      <a:r>
                        <a:rPr lang="en-US" sz="1400" b="0" i="1" dirty="0">
                          <a:solidFill>
                            <a:schemeClr val="bg1"/>
                          </a:solidFill>
                          <a:latin typeface="+mn-lt"/>
                        </a:rPr>
                        <a:t>P</a:t>
                      </a:r>
                      <a:r>
                        <a:rPr lang="en-US" sz="1400" b="0" dirty="0">
                          <a:solidFill>
                            <a:schemeClr val="bg1"/>
                          </a:solidFill>
                          <a:latin typeface="+mn-lt"/>
                        </a:rPr>
                        <a:t> &lt;.001)</a:t>
                      </a:r>
                    </a:p>
                  </a:txBody>
                  <a:tcPr marL="121920" marR="12192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lnSpc>
                          <a:spcPct val="85000"/>
                        </a:lnSpc>
                      </a:pPr>
                      <a:endParaRPr lang="en-US" sz="1200" b="0" dirty="0">
                        <a:solidFill>
                          <a:schemeClr val="bg1"/>
                        </a:solidFill>
                        <a:latin typeface="+mn-lt"/>
                      </a:endParaRPr>
                    </a:p>
                  </a:txBody>
                  <a:tcPr marL="121920" marR="121920" marT="0" marB="0">
                    <a:solidFill>
                      <a:schemeClr val="tx1"/>
                    </a:solidFill>
                  </a:tcPr>
                </a:tc>
                <a:tc hMerge="1">
                  <a:txBody>
                    <a:bodyPr/>
                    <a:lstStyle/>
                    <a:p>
                      <a:pPr algn="ctr">
                        <a:lnSpc>
                          <a:spcPct val="85000"/>
                        </a:lnSpc>
                      </a:pPr>
                      <a:endParaRPr lang="en-US" sz="1200" b="0" dirty="0">
                        <a:solidFill>
                          <a:schemeClr val="bg1"/>
                        </a:solidFill>
                        <a:latin typeface="+mn-lt"/>
                      </a:endParaRPr>
                    </a:p>
                  </a:txBody>
                  <a:tcPr marL="121920" marR="121920" marT="0" marB="0">
                    <a:solidFill>
                      <a:schemeClr val="tx1"/>
                    </a:solidFill>
                  </a:tcPr>
                </a:tc>
                <a:tc hMerge="1">
                  <a:txBody>
                    <a:bodyPr/>
                    <a:lstStyle/>
                    <a:p>
                      <a:pPr marL="0" marR="0" lvl="0" indent="0" algn="ctr" defTabSz="914400" rtl="0" eaLnBrk="1" fontAlgn="auto" latinLnBrk="0" hangingPunct="1">
                        <a:lnSpc>
                          <a:spcPct val="85000"/>
                        </a:lnSpc>
                        <a:spcBef>
                          <a:spcPts val="0"/>
                        </a:spcBef>
                        <a:spcAft>
                          <a:spcPts val="0"/>
                        </a:spcAft>
                        <a:buClr>
                          <a:srgbClr val="000000"/>
                        </a:buClr>
                        <a:buSzTx/>
                        <a:buFont typeface="Arial"/>
                        <a:buNone/>
                        <a:tabLst/>
                        <a:defRPr/>
                      </a:pPr>
                      <a:endParaRPr lang="en-US" sz="1200" b="0" i="1" dirty="0">
                        <a:solidFill>
                          <a:schemeClr val="bg1"/>
                        </a:solidFill>
                        <a:latin typeface="+mn-lt"/>
                      </a:endParaRPr>
                    </a:p>
                  </a:txBody>
                  <a:tcPr marL="121920" marR="121920" marT="0" marB="0">
                    <a:solidFill>
                      <a:schemeClr val="tx1"/>
                    </a:solidFill>
                  </a:tcPr>
                </a:tc>
                <a:extLst>
                  <a:ext uri="{0D108BD9-81ED-4DB2-BD59-A6C34878D82A}">
                    <a16:rowId xmlns:a16="http://schemas.microsoft.com/office/drawing/2014/main" val="469207798"/>
                  </a:ext>
                </a:extLst>
              </a:tr>
            </a:tbl>
          </a:graphicData>
        </a:graphic>
      </p:graphicFrame>
    </p:spTree>
    <p:extLst>
      <p:ext uri="{BB962C8B-B14F-4D97-AF65-F5344CB8AC3E}">
        <p14:creationId xmlns:p14="http://schemas.microsoft.com/office/powerpoint/2010/main" val="40520461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FBB5122C-B923-424B-98A4-C1E74B00C57C}"/>
              </a:ext>
            </a:extLst>
          </p:cNvPr>
          <p:cNvSpPr>
            <a:spLocks noGrp="1"/>
          </p:cNvSpPr>
          <p:nvPr>
            <p:ph type="title"/>
          </p:nvPr>
        </p:nvSpPr>
        <p:spPr/>
        <p:txBody>
          <a:bodyPr/>
          <a:lstStyle/>
          <a:p>
            <a:r>
              <a:rPr lang="en-US" dirty="0"/>
              <a:t>DESMOPAZ</a:t>
            </a:r>
            <a:r>
              <a:rPr lang="en-US" noProof="0" dirty="0"/>
              <a:t>: Pazopanib </a:t>
            </a:r>
            <a:r>
              <a:rPr lang="en-US" dirty="0"/>
              <a:t>vs</a:t>
            </a:r>
            <a:r>
              <a:rPr lang="en-US" noProof="0" dirty="0"/>
              <a:t> MTX </a:t>
            </a:r>
            <a:r>
              <a:rPr lang="en-US" dirty="0"/>
              <a:t>+ V</a:t>
            </a:r>
            <a:r>
              <a:rPr lang="en-US" noProof="0" dirty="0"/>
              <a:t>inblastine in PDT </a:t>
            </a:r>
            <a:endParaRPr lang="en-US" dirty="0"/>
          </a:p>
        </p:txBody>
      </p:sp>
      <p:sp>
        <p:nvSpPr>
          <p:cNvPr id="6" name="Content Placeholder 5">
            <a:extLst>
              <a:ext uri="{FF2B5EF4-FFF2-40B4-BE49-F238E27FC236}">
                <a16:creationId xmlns:a16="http://schemas.microsoft.com/office/drawing/2014/main" id="{AF0AAF84-00C6-9E6C-4E6A-697139D2AAB8}"/>
              </a:ext>
            </a:extLst>
          </p:cNvPr>
          <p:cNvSpPr>
            <a:spLocks noGrp="1"/>
          </p:cNvSpPr>
          <p:nvPr>
            <p:ph idx="1"/>
          </p:nvPr>
        </p:nvSpPr>
        <p:spPr/>
        <p:txBody>
          <a:bodyPr/>
          <a:lstStyle/>
          <a:p>
            <a:r>
              <a:rPr lang="en-US" dirty="0"/>
              <a:t>Noncomparative, randomized, </a:t>
            </a:r>
            <a:br>
              <a:rPr lang="en-US" dirty="0"/>
            </a:br>
            <a:r>
              <a:rPr lang="en-US" dirty="0"/>
              <a:t>open-label phase II study</a:t>
            </a:r>
          </a:p>
        </p:txBody>
      </p:sp>
      <p:sp>
        <p:nvSpPr>
          <p:cNvPr id="8" name="Text Box 15">
            <a:extLst>
              <a:ext uri="{FF2B5EF4-FFF2-40B4-BE49-F238E27FC236}">
                <a16:creationId xmlns:a16="http://schemas.microsoft.com/office/drawing/2014/main" id="{F9C0E1BE-A219-A346-E857-1C85E7820211}"/>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1219170" rtl="0" eaLnBrk="1" fontAlgn="base" latinLnBrk="0" hangingPunct="1">
              <a:lnSpc>
                <a:spcPct val="100000"/>
              </a:lnSpc>
              <a:spcBef>
                <a:spcPct val="0"/>
              </a:spcBef>
              <a:spcAft>
                <a:spcPct val="0"/>
              </a:spcAft>
              <a:buClrTx/>
              <a:buSzTx/>
              <a:buFontTx/>
              <a:buNone/>
              <a:tabLst/>
              <a:defRPr/>
            </a:pPr>
            <a:r>
              <a:rPr kumimoji="0" lang="en-US" altLang="de-DE"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a:cs typeface="Calibri" panose="020F0502020204030204" pitchFamily="34" charset="0"/>
              </a:rPr>
              <a:t>Toulmonde. Lancet Oncol. 2019;20:1263.</a:t>
            </a:r>
            <a:endParaRPr kumimoji="0" lang="en-GB" altLang="de-DE"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a:cs typeface="Calibri" panose="020F0502020204030204" pitchFamily="34" charset="0"/>
            </a:endParaRPr>
          </a:p>
        </p:txBody>
      </p:sp>
      <p:cxnSp>
        <p:nvCxnSpPr>
          <p:cNvPr id="11" name="Straight Connector 10">
            <a:extLst>
              <a:ext uri="{FF2B5EF4-FFF2-40B4-BE49-F238E27FC236}">
                <a16:creationId xmlns:a16="http://schemas.microsoft.com/office/drawing/2014/main" id="{C9C5A47F-9E8C-8958-7BF6-7746A23CEB01}"/>
              </a:ext>
            </a:extLst>
          </p:cNvPr>
          <p:cNvCxnSpPr/>
          <p:nvPr/>
        </p:nvCxnSpPr>
        <p:spPr bwMode="auto">
          <a:xfrm>
            <a:off x="1072402" y="3410663"/>
            <a:ext cx="0" cy="2015131"/>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A17EEB83-9F30-CB08-55EE-CEA5A12EAAF7}"/>
              </a:ext>
            </a:extLst>
          </p:cNvPr>
          <p:cNvCxnSpPr/>
          <p:nvPr/>
        </p:nvCxnSpPr>
        <p:spPr bwMode="auto">
          <a:xfrm>
            <a:off x="999940" y="3414113"/>
            <a:ext cx="72462"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2955F7F4-A045-2903-C71C-EF5AD5C5B01E}"/>
              </a:ext>
            </a:extLst>
          </p:cNvPr>
          <p:cNvCxnSpPr/>
          <p:nvPr/>
        </p:nvCxnSpPr>
        <p:spPr bwMode="auto">
          <a:xfrm>
            <a:off x="999940" y="3814378"/>
            <a:ext cx="72462"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DC5C512E-8BBF-6E2E-2304-E2195AE068CE}"/>
              </a:ext>
            </a:extLst>
          </p:cNvPr>
          <p:cNvCxnSpPr/>
          <p:nvPr/>
        </p:nvCxnSpPr>
        <p:spPr bwMode="auto">
          <a:xfrm>
            <a:off x="999940" y="4214644"/>
            <a:ext cx="72462"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BCBC28F4-4E9C-B14B-DDD2-0C4CEFCAB9CE}"/>
              </a:ext>
            </a:extLst>
          </p:cNvPr>
          <p:cNvCxnSpPr/>
          <p:nvPr/>
        </p:nvCxnSpPr>
        <p:spPr bwMode="auto">
          <a:xfrm>
            <a:off x="999940" y="4618360"/>
            <a:ext cx="72462"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835E549D-1C70-7804-35B2-B6A3D18B3279}"/>
              </a:ext>
            </a:extLst>
          </p:cNvPr>
          <p:cNvCxnSpPr/>
          <p:nvPr/>
        </p:nvCxnSpPr>
        <p:spPr bwMode="auto">
          <a:xfrm>
            <a:off x="999940" y="5022076"/>
            <a:ext cx="72462"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BF8F0B8F-0BD0-C509-2FB9-B1B0BEF5581F}"/>
              </a:ext>
            </a:extLst>
          </p:cNvPr>
          <p:cNvCxnSpPr/>
          <p:nvPr/>
        </p:nvCxnSpPr>
        <p:spPr bwMode="auto">
          <a:xfrm>
            <a:off x="999940" y="5422341"/>
            <a:ext cx="72462"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0116C3C2-9310-E3FB-BA8D-F82F8701464B}"/>
              </a:ext>
            </a:extLst>
          </p:cNvPr>
          <p:cNvCxnSpPr>
            <a:cxnSpLocks/>
          </p:cNvCxnSpPr>
          <p:nvPr/>
        </p:nvCxnSpPr>
        <p:spPr bwMode="auto">
          <a:xfrm>
            <a:off x="1062051" y="5422341"/>
            <a:ext cx="2820095"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E364B011-6BDB-DF42-02D4-064AFFE61E87}"/>
              </a:ext>
            </a:extLst>
          </p:cNvPr>
          <p:cNvCxnSpPr>
            <a:cxnSpLocks/>
          </p:cNvCxnSpPr>
          <p:nvPr/>
        </p:nvCxnSpPr>
        <p:spPr bwMode="auto">
          <a:xfrm rot="16200000">
            <a:off x="1033463" y="5458572"/>
            <a:ext cx="72462"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EE3BA9E7-8331-E084-8F87-9BB9019C09AB}"/>
              </a:ext>
            </a:extLst>
          </p:cNvPr>
          <p:cNvCxnSpPr>
            <a:cxnSpLocks/>
          </p:cNvCxnSpPr>
          <p:nvPr/>
        </p:nvCxnSpPr>
        <p:spPr bwMode="auto">
          <a:xfrm rot="16200000">
            <a:off x="1509641" y="5458572"/>
            <a:ext cx="72462"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62F46591-DE1A-38AE-EA1A-E724B8376DE1}"/>
              </a:ext>
            </a:extLst>
          </p:cNvPr>
          <p:cNvCxnSpPr>
            <a:cxnSpLocks/>
          </p:cNvCxnSpPr>
          <p:nvPr/>
        </p:nvCxnSpPr>
        <p:spPr bwMode="auto">
          <a:xfrm rot="16200000">
            <a:off x="1961665" y="5458572"/>
            <a:ext cx="72462"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058E5062-D97A-22C2-6EB2-3518330F6C06}"/>
              </a:ext>
            </a:extLst>
          </p:cNvPr>
          <p:cNvCxnSpPr>
            <a:cxnSpLocks/>
          </p:cNvCxnSpPr>
          <p:nvPr/>
        </p:nvCxnSpPr>
        <p:spPr bwMode="auto">
          <a:xfrm rot="16200000">
            <a:off x="2434392" y="5458572"/>
            <a:ext cx="72462"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F9AF9B27-3A70-C680-0D24-7D0FDC84B0B2}"/>
              </a:ext>
            </a:extLst>
          </p:cNvPr>
          <p:cNvCxnSpPr>
            <a:cxnSpLocks/>
          </p:cNvCxnSpPr>
          <p:nvPr/>
        </p:nvCxnSpPr>
        <p:spPr bwMode="auto">
          <a:xfrm rot="16200000">
            <a:off x="2903669" y="5458572"/>
            <a:ext cx="72462"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F3745F7E-D1DF-B932-1650-B4B2BE5DA198}"/>
              </a:ext>
            </a:extLst>
          </p:cNvPr>
          <p:cNvCxnSpPr>
            <a:cxnSpLocks/>
          </p:cNvCxnSpPr>
          <p:nvPr/>
        </p:nvCxnSpPr>
        <p:spPr bwMode="auto">
          <a:xfrm rot="16200000">
            <a:off x="3372946" y="5458572"/>
            <a:ext cx="72462"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BA2FC3E2-A31A-8401-4B44-A9964865DF6F}"/>
              </a:ext>
            </a:extLst>
          </p:cNvPr>
          <p:cNvCxnSpPr>
            <a:cxnSpLocks/>
          </p:cNvCxnSpPr>
          <p:nvPr/>
        </p:nvCxnSpPr>
        <p:spPr bwMode="auto">
          <a:xfrm rot="16200000">
            <a:off x="3835322" y="5458572"/>
            <a:ext cx="72462" cy="0"/>
          </a:xfrm>
          <a:prstGeom prst="line">
            <a:avLst/>
          </a:prstGeom>
          <a:noFill/>
          <a:ln w="28575" cap="flat" cmpd="sng" algn="ctr">
            <a:solidFill>
              <a:schemeClr val="bg1"/>
            </a:solidFill>
            <a:prstDash val="solid"/>
            <a:round/>
            <a:headEnd type="none" w="med" len="med"/>
            <a:tailEnd type="none" w="med" len="med"/>
          </a:ln>
          <a:effectLst/>
        </p:spPr>
      </p:cxnSp>
      <p:sp>
        <p:nvSpPr>
          <p:cNvPr id="28" name="TextBox 27">
            <a:extLst>
              <a:ext uri="{FF2B5EF4-FFF2-40B4-BE49-F238E27FC236}">
                <a16:creationId xmlns:a16="http://schemas.microsoft.com/office/drawing/2014/main" id="{7134CE3B-9C74-4936-7958-AC02A56E928C}"/>
              </a:ext>
            </a:extLst>
          </p:cNvPr>
          <p:cNvSpPr txBox="1"/>
          <p:nvPr/>
        </p:nvSpPr>
        <p:spPr bwMode="auto">
          <a:xfrm>
            <a:off x="635906" y="3302941"/>
            <a:ext cx="32780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29" name="TextBox 28">
            <a:extLst>
              <a:ext uri="{FF2B5EF4-FFF2-40B4-BE49-F238E27FC236}">
                <a16:creationId xmlns:a16="http://schemas.microsoft.com/office/drawing/2014/main" id="{AD605058-3B67-E356-46BC-96F14633A8E3}"/>
              </a:ext>
            </a:extLst>
          </p:cNvPr>
          <p:cNvSpPr txBox="1"/>
          <p:nvPr/>
        </p:nvSpPr>
        <p:spPr bwMode="auto">
          <a:xfrm>
            <a:off x="635906" y="3689404"/>
            <a:ext cx="32780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31" name="TextBox 30">
            <a:extLst>
              <a:ext uri="{FF2B5EF4-FFF2-40B4-BE49-F238E27FC236}">
                <a16:creationId xmlns:a16="http://schemas.microsoft.com/office/drawing/2014/main" id="{7A60AB3F-5599-F70D-4BA3-C98D2DBCEBA3}"/>
              </a:ext>
            </a:extLst>
          </p:cNvPr>
          <p:cNvSpPr txBox="1"/>
          <p:nvPr/>
        </p:nvSpPr>
        <p:spPr bwMode="auto">
          <a:xfrm>
            <a:off x="635906" y="4093120"/>
            <a:ext cx="32780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32" name="TextBox 31">
            <a:extLst>
              <a:ext uri="{FF2B5EF4-FFF2-40B4-BE49-F238E27FC236}">
                <a16:creationId xmlns:a16="http://schemas.microsoft.com/office/drawing/2014/main" id="{C7B66A75-7A5C-1C3F-6E2A-5D54A15F7CD0}"/>
              </a:ext>
            </a:extLst>
          </p:cNvPr>
          <p:cNvSpPr txBox="1"/>
          <p:nvPr/>
        </p:nvSpPr>
        <p:spPr bwMode="auto">
          <a:xfrm>
            <a:off x="635906" y="4514089"/>
            <a:ext cx="32780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33" name="TextBox 32">
            <a:extLst>
              <a:ext uri="{FF2B5EF4-FFF2-40B4-BE49-F238E27FC236}">
                <a16:creationId xmlns:a16="http://schemas.microsoft.com/office/drawing/2014/main" id="{1F8D6FF7-6C7C-F43F-925D-B109198D0ED0}"/>
              </a:ext>
            </a:extLst>
          </p:cNvPr>
          <p:cNvSpPr txBox="1"/>
          <p:nvPr/>
        </p:nvSpPr>
        <p:spPr bwMode="auto">
          <a:xfrm>
            <a:off x="635906" y="4900552"/>
            <a:ext cx="32780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34" name="TextBox 33">
            <a:extLst>
              <a:ext uri="{FF2B5EF4-FFF2-40B4-BE49-F238E27FC236}">
                <a16:creationId xmlns:a16="http://schemas.microsoft.com/office/drawing/2014/main" id="{42C0D15D-AFED-4E1A-86BF-20ED6161818E}"/>
              </a:ext>
            </a:extLst>
          </p:cNvPr>
          <p:cNvSpPr txBox="1"/>
          <p:nvPr/>
        </p:nvSpPr>
        <p:spPr bwMode="auto">
          <a:xfrm>
            <a:off x="635906" y="5300817"/>
            <a:ext cx="32780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35" name="TextBox 34">
            <a:extLst>
              <a:ext uri="{FF2B5EF4-FFF2-40B4-BE49-F238E27FC236}">
                <a16:creationId xmlns:a16="http://schemas.microsoft.com/office/drawing/2014/main" id="{E5C258B2-1B36-3385-24F5-6A469CF33E28}"/>
              </a:ext>
            </a:extLst>
          </p:cNvPr>
          <p:cNvSpPr txBox="1"/>
          <p:nvPr/>
        </p:nvSpPr>
        <p:spPr bwMode="auto">
          <a:xfrm rot="16200000">
            <a:off x="-516475" y="4301675"/>
            <a:ext cx="217080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PFS (%)</a:t>
            </a:r>
          </a:p>
        </p:txBody>
      </p:sp>
      <p:sp>
        <p:nvSpPr>
          <p:cNvPr id="36" name="TextBox 35">
            <a:extLst>
              <a:ext uri="{FF2B5EF4-FFF2-40B4-BE49-F238E27FC236}">
                <a16:creationId xmlns:a16="http://schemas.microsoft.com/office/drawing/2014/main" id="{268B0667-43DA-A46B-6BD5-EA6D6E18D273}"/>
              </a:ext>
            </a:extLst>
          </p:cNvPr>
          <p:cNvSpPr txBox="1"/>
          <p:nvPr/>
        </p:nvSpPr>
        <p:spPr bwMode="auto">
          <a:xfrm>
            <a:off x="912694" y="5458571"/>
            <a:ext cx="32780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37" name="TextBox 36">
            <a:extLst>
              <a:ext uri="{FF2B5EF4-FFF2-40B4-BE49-F238E27FC236}">
                <a16:creationId xmlns:a16="http://schemas.microsoft.com/office/drawing/2014/main" id="{5A6326FC-906C-2C4D-583A-7C7D2629E1CE}"/>
              </a:ext>
            </a:extLst>
          </p:cNvPr>
          <p:cNvSpPr txBox="1"/>
          <p:nvPr/>
        </p:nvSpPr>
        <p:spPr bwMode="auto">
          <a:xfrm>
            <a:off x="1381971" y="5458571"/>
            <a:ext cx="32780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38" name="TextBox 37">
            <a:extLst>
              <a:ext uri="{FF2B5EF4-FFF2-40B4-BE49-F238E27FC236}">
                <a16:creationId xmlns:a16="http://schemas.microsoft.com/office/drawing/2014/main" id="{18A56F66-B5DC-0347-6A3F-A836547DE663}"/>
              </a:ext>
            </a:extLst>
          </p:cNvPr>
          <p:cNvSpPr txBox="1"/>
          <p:nvPr/>
        </p:nvSpPr>
        <p:spPr bwMode="auto">
          <a:xfrm>
            <a:off x="1844347" y="5458571"/>
            <a:ext cx="32780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39" name="TextBox 38">
            <a:extLst>
              <a:ext uri="{FF2B5EF4-FFF2-40B4-BE49-F238E27FC236}">
                <a16:creationId xmlns:a16="http://schemas.microsoft.com/office/drawing/2014/main" id="{02C95B7E-0214-C6A1-6CDE-11411B35D5D9}"/>
              </a:ext>
            </a:extLst>
          </p:cNvPr>
          <p:cNvSpPr txBox="1"/>
          <p:nvPr/>
        </p:nvSpPr>
        <p:spPr bwMode="auto">
          <a:xfrm>
            <a:off x="2310174" y="5458571"/>
            <a:ext cx="32780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a:t>
            </a:r>
          </a:p>
        </p:txBody>
      </p:sp>
      <p:sp>
        <p:nvSpPr>
          <p:cNvPr id="40" name="TextBox 39">
            <a:extLst>
              <a:ext uri="{FF2B5EF4-FFF2-40B4-BE49-F238E27FC236}">
                <a16:creationId xmlns:a16="http://schemas.microsoft.com/office/drawing/2014/main" id="{EF6FE6EF-EC5A-5558-AD6E-C16B55B6A24B}"/>
              </a:ext>
            </a:extLst>
          </p:cNvPr>
          <p:cNvSpPr txBox="1"/>
          <p:nvPr/>
        </p:nvSpPr>
        <p:spPr bwMode="auto">
          <a:xfrm>
            <a:off x="2782901" y="5458571"/>
            <a:ext cx="32780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a:t>
            </a:r>
          </a:p>
        </p:txBody>
      </p:sp>
      <p:sp>
        <p:nvSpPr>
          <p:cNvPr id="41" name="TextBox 40">
            <a:extLst>
              <a:ext uri="{FF2B5EF4-FFF2-40B4-BE49-F238E27FC236}">
                <a16:creationId xmlns:a16="http://schemas.microsoft.com/office/drawing/2014/main" id="{98428CDB-98EF-B146-3141-AFF03049381F}"/>
              </a:ext>
            </a:extLst>
          </p:cNvPr>
          <p:cNvSpPr txBox="1"/>
          <p:nvPr/>
        </p:nvSpPr>
        <p:spPr bwMode="auto">
          <a:xfrm>
            <a:off x="3252177" y="5458571"/>
            <a:ext cx="32780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sp>
        <p:nvSpPr>
          <p:cNvPr id="42" name="TextBox 41">
            <a:extLst>
              <a:ext uri="{FF2B5EF4-FFF2-40B4-BE49-F238E27FC236}">
                <a16:creationId xmlns:a16="http://schemas.microsoft.com/office/drawing/2014/main" id="{1E9A3AE5-1C27-7CBA-C469-1A443A15DDBC}"/>
              </a:ext>
            </a:extLst>
          </p:cNvPr>
          <p:cNvSpPr txBox="1"/>
          <p:nvPr/>
        </p:nvSpPr>
        <p:spPr bwMode="auto">
          <a:xfrm>
            <a:off x="3711102" y="5458571"/>
            <a:ext cx="32780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36</a:t>
            </a:r>
          </a:p>
        </p:txBody>
      </p:sp>
      <p:sp>
        <p:nvSpPr>
          <p:cNvPr id="43" name="TextBox 42">
            <a:extLst>
              <a:ext uri="{FF2B5EF4-FFF2-40B4-BE49-F238E27FC236}">
                <a16:creationId xmlns:a16="http://schemas.microsoft.com/office/drawing/2014/main" id="{B1BCC30D-CF12-CE43-3D7E-26E8AA5A58C9}"/>
              </a:ext>
            </a:extLst>
          </p:cNvPr>
          <p:cNvSpPr txBox="1"/>
          <p:nvPr/>
        </p:nvSpPr>
        <p:spPr bwMode="auto">
          <a:xfrm>
            <a:off x="1062052" y="5643392"/>
            <a:ext cx="284770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a:t>
            </a:r>
          </a:p>
        </p:txBody>
      </p:sp>
      <p:sp>
        <p:nvSpPr>
          <p:cNvPr id="44" name="Freeform: Shape 43">
            <a:extLst>
              <a:ext uri="{FF2B5EF4-FFF2-40B4-BE49-F238E27FC236}">
                <a16:creationId xmlns:a16="http://schemas.microsoft.com/office/drawing/2014/main" id="{B3715B30-CEB0-C00F-90F9-091A64E6369A}"/>
              </a:ext>
            </a:extLst>
          </p:cNvPr>
          <p:cNvSpPr/>
          <p:nvPr/>
        </p:nvSpPr>
        <p:spPr bwMode="auto">
          <a:xfrm>
            <a:off x="1080287" y="3407213"/>
            <a:ext cx="2788057" cy="652157"/>
          </a:xfrm>
          <a:custGeom>
            <a:avLst/>
            <a:gdLst>
              <a:gd name="connsiteX0" fmla="*/ 0 w 2788057"/>
              <a:gd name="connsiteY0" fmla="*/ 0 h 652157"/>
              <a:gd name="connsiteX1" fmla="*/ 138022 w 2788057"/>
              <a:gd name="connsiteY1" fmla="*/ 0 h 652157"/>
              <a:gd name="connsiteX2" fmla="*/ 138022 w 2788057"/>
              <a:gd name="connsiteY2" fmla="*/ 51758 h 652157"/>
              <a:gd name="connsiteX3" fmla="*/ 189781 w 2788057"/>
              <a:gd name="connsiteY3" fmla="*/ 51758 h 652157"/>
              <a:gd name="connsiteX4" fmla="*/ 189781 w 2788057"/>
              <a:gd name="connsiteY4" fmla="*/ 93165 h 652157"/>
              <a:gd name="connsiteX5" fmla="*/ 207034 w 2788057"/>
              <a:gd name="connsiteY5" fmla="*/ 93165 h 652157"/>
              <a:gd name="connsiteX6" fmla="*/ 207034 w 2788057"/>
              <a:gd name="connsiteY6" fmla="*/ 131121 h 652157"/>
              <a:gd name="connsiteX7" fmla="*/ 455475 w 2788057"/>
              <a:gd name="connsiteY7" fmla="*/ 131121 h 652157"/>
              <a:gd name="connsiteX8" fmla="*/ 455475 w 2788057"/>
              <a:gd name="connsiteY8" fmla="*/ 182880 h 652157"/>
              <a:gd name="connsiteX9" fmla="*/ 586596 w 2788057"/>
              <a:gd name="connsiteY9" fmla="*/ 182880 h 652157"/>
              <a:gd name="connsiteX10" fmla="*/ 596948 w 2788057"/>
              <a:gd name="connsiteY10" fmla="*/ 227737 h 652157"/>
              <a:gd name="connsiteX11" fmla="*/ 897147 w 2788057"/>
              <a:gd name="connsiteY11" fmla="*/ 227737 h 652157"/>
              <a:gd name="connsiteX12" fmla="*/ 897147 w 2788057"/>
              <a:gd name="connsiteY12" fmla="*/ 282946 h 652157"/>
              <a:gd name="connsiteX13" fmla="*/ 952356 w 2788057"/>
              <a:gd name="connsiteY13" fmla="*/ 282946 h 652157"/>
              <a:gd name="connsiteX14" fmla="*/ 952356 w 2788057"/>
              <a:gd name="connsiteY14" fmla="*/ 334705 h 652157"/>
              <a:gd name="connsiteX15" fmla="*/ 997213 w 2788057"/>
              <a:gd name="connsiteY15" fmla="*/ 334705 h 652157"/>
              <a:gd name="connsiteX16" fmla="*/ 997213 w 2788057"/>
              <a:gd name="connsiteY16" fmla="*/ 403716 h 652157"/>
              <a:gd name="connsiteX17" fmla="*/ 1090379 w 2788057"/>
              <a:gd name="connsiteY17" fmla="*/ 403716 h 652157"/>
              <a:gd name="connsiteX18" fmla="*/ 1090379 w 2788057"/>
              <a:gd name="connsiteY18" fmla="*/ 465826 h 652157"/>
              <a:gd name="connsiteX19" fmla="*/ 1104181 w 2788057"/>
              <a:gd name="connsiteY19" fmla="*/ 465826 h 652157"/>
              <a:gd name="connsiteX20" fmla="*/ 1104181 w 2788057"/>
              <a:gd name="connsiteY20" fmla="*/ 524486 h 652157"/>
              <a:gd name="connsiteX21" fmla="*/ 1128335 w 2788057"/>
              <a:gd name="connsiteY21" fmla="*/ 524486 h 652157"/>
              <a:gd name="connsiteX22" fmla="*/ 1128335 w 2788057"/>
              <a:gd name="connsiteY22" fmla="*/ 590047 h 652157"/>
              <a:gd name="connsiteX23" fmla="*/ 1145588 w 2788057"/>
              <a:gd name="connsiteY23" fmla="*/ 590047 h 652157"/>
              <a:gd name="connsiteX24" fmla="*/ 1145588 w 2788057"/>
              <a:gd name="connsiteY24" fmla="*/ 652157 h 652157"/>
              <a:gd name="connsiteX25" fmla="*/ 2788057 w 2788057"/>
              <a:gd name="connsiteY25" fmla="*/ 652157 h 652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788057" h="652157">
                <a:moveTo>
                  <a:pt x="0" y="0"/>
                </a:moveTo>
                <a:lnTo>
                  <a:pt x="138022" y="0"/>
                </a:lnTo>
                <a:lnTo>
                  <a:pt x="138022" y="51758"/>
                </a:lnTo>
                <a:lnTo>
                  <a:pt x="189781" y="51758"/>
                </a:lnTo>
                <a:lnTo>
                  <a:pt x="189781" y="93165"/>
                </a:lnTo>
                <a:lnTo>
                  <a:pt x="207034" y="93165"/>
                </a:lnTo>
                <a:lnTo>
                  <a:pt x="207034" y="131121"/>
                </a:lnTo>
                <a:lnTo>
                  <a:pt x="455475" y="131121"/>
                </a:lnTo>
                <a:lnTo>
                  <a:pt x="455475" y="182880"/>
                </a:lnTo>
                <a:lnTo>
                  <a:pt x="586596" y="182880"/>
                </a:lnTo>
                <a:lnTo>
                  <a:pt x="596948" y="227737"/>
                </a:lnTo>
                <a:lnTo>
                  <a:pt x="897147" y="227737"/>
                </a:lnTo>
                <a:lnTo>
                  <a:pt x="897147" y="282946"/>
                </a:lnTo>
                <a:lnTo>
                  <a:pt x="952356" y="282946"/>
                </a:lnTo>
                <a:lnTo>
                  <a:pt x="952356" y="334705"/>
                </a:lnTo>
                <a:lnTo>
                  <a:pt x="997213" y="334705"/>
                </a:lnTo>
                <a:lnTo>
                  <a:pt x="997213" y="403716"/>
                </a:lnTo>
                <a:lnTo>
                  <a:pt x="1090379" y="403716"/>
                </a:lnTo>
                <a:lnTo>
                  <a:pt x="1090379" y="465826"/>
                </a:lnTo>
                <a:lnTo>
                  <a:pt x="1104181" y="465826"/>
                </a:lnTo>
                <a:lnTo>
                  <a:pt x="1104181" y="524486"/>
                </a:lnTo>
                <a:lnTo>
                  <a:pt x="1128335" y="524486"/>
                </a:lnTo>
                <a:lnTo>
                  <a:pt x="1128335" y="590047"/>
                </a:lnTo>
                <a:lnTo>
                  <a:pt x="1145588" y="590047"/>
                </a:lnTo>
                <a:lnTo>
                  <a:pt x="1145588" y="652157"/>
                </a:lnTo>
                <a:lnTo>
                  <a:pt x="2788057" y="652157"/>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aphicFrame>
        <p:nvGraphicFramePr>
          <p:cNvPr id="45" name="Table 45">
            <a:extLst>
              <a:ext uri="{FF2B5EF4-FFF2-40B4-BE49-F238E27FC236}">
                <a16:creationId xmlns:a16="http://schemas.microsoft.com/office/drawing/2014/main" id="{0EDCE906-CD34-D4F7-7EA5-78888D223A8A}"/>
              </a:ext>
            </a:extLst>
          </p:cNvPr>
          <p:cNvGraphicFramePr>
            <a:graphicFrameLocks noGrp="1"/>
          </p:cNvGraphicFramePr>
          <p:nvPr/>
        </p:nvGraphicFramePr>
        <p:xfrm>
          <a:off x="854982" y="5940390"/>
          <a:ext cx="3259564" cy="152400"/>
        </p:xfrm>
        <a:graphic>
          <a:graphicData uri="http://schemas.openxmlformats.org/drawingml/2006/table">
            <a:tbl>
              <a:tblPr firstRow="1" bandRow="1">
                <a:tableStyleId>{5C22544A-7EE6-4342-B048-85BDC9FD1C3A}</a:tableStyleId>
              </a:tblPr>
              <a:tblGrid>
                <a:gridCol w="465652">
                  <a:extLst>
                    <a:ext uri="{9D8B030D-6E8A-4147-A177-3AD203B41FA5}">
                      <a16:colId xmlns:a16="http://schemas.microsoft.com/office/drawing/2014/main" val="1913179864"/>
                    </a:ext>
                  </a:extLst>
                </a:gridCol>
                <a:gridCol w="465652">
                  <a:extLst>
                    <a:ext uri="{9D8B030D-6E8A-4147-A177-3AD203B41FA5}">
                      <a16:colId xmlns:a16="http://schemas.microsoft.com/office/drawing/2014/main" val="2105240405"/>
                    </a:ext>
                  </a:extLst>
                </a:gridCol>
                <a:gridCol w="465652">
                  <a:extLst>
                    <a:ext uri="{9D8B030D-6E8A-4147-A177-3AD203B41FA5}">
                      <a16:colId xmlns:a16="http://schemas.microsoft.com/office/drawing/2014/main" val="1153977823"/>
                    </a:ext>
                  </a:extLst>
                </a:gridCol>
                <a:gridCol w="465652">
                  <a:extLst>
                    <a:ext uri="{9D8B030D-6E8A-4147-A177-3AD203B41FA5}">
                      <a16:colId xmlns:a16="http://schemas.microsoft.com/office/drawing/2014/main" val="3097695509"/>
                    </a:ext>
                  </a:extLst>
                </a:gridCol>
                <a:gridCol w="465652">
                  <a:extLst>
                    <a:ext uri="{9D8B030D-6E8A-4147-A177-3AD203B41FA5}">
                      <a16:colId xmlns:a16="http://schemas.microsoft.com/office/drawing/2014/main" val="404156095"/>
                    </a:ext>
                  </a:extLst>
                </a:gridCol>
                <a:gridCol w="465652">
                  <a:extLst>
                    <a:ext uri="{9D8B030D-6E8A-4147-A177-3AD203B41FA5}">
                      <a16:colId xmlns:a16="http://schemas.microsoft.com/office/drawing/2014/main" val="1181255450"/>
                    </a:ext>
                  </a:extLst>
                </a:gridCol>
                <a:gridCol w="465652">
                  <a:extLst>
                    <a:ext uri="{9D8B030D-6E8A-4147-A177-3AD203B41FA5}">
                      <a16:colId xmlns:a16="http://schemas.microsoft.com/office/drawing/2014/main" val="3780783478"/>
                    </a:ext>
                  </a:extLst>
                </a:gridCol>
              </a:tblGrid>
              <a:tr h="145786">
                <a:tc>
                  <a:txBody>
                    <a:bodyPr/>
                    <a:lstStyle/>
                    <a:p>
                      <a:pPr algn="ctr"/>
                      <a:r>
                        <a:rPr lang="en-US" sz="1000" b="0" dirty="0">
                          <a:solidFill>
                            <a:schemeClr val="bg1"/>
                          </a:solidFill>
                        </a:rPr>
                        <a:t>46 (1)</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000" b="0" dirty="0">
                          <a:solidFill>
                            <a:schemeClr val="bg1"/>
                          </a:solidFill>
                        </a:rPr>
                        <a:t>42 (9)</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000" b="0" dirty="0">
                          <a:solidFill>
                            <a:schemeClr val="bg1"/>
                          </a:solidFill>
                        </a:rPr>
                        <a:t>30 (8)</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000" b="0" dirty="0">
                          <a:solidFill>
                            <a:schemeClr val="bg1"/>
                          </a:solidFill>
                        </a:rPr>
                        <a:t>16 (6)</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000" b="0" dirty="0">
                          <a:solidFill>
                            <a:schemeClr val="bg1"/>
                          </a:solidFill>
                        </a:rPr>
                        <a:t>10 (9)</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000" b="0" dirty="0">
                          <a:solidFill>
                            <a:schemeClr val="bg1"/>
                          </a:solidFill>
                        </a:rPr>
                        <a:t>1 (1)</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000" b="0" dirty="0">
                          <a:solidFill>
                            <a:schemeClr val="bg1"/>
                          </a:solidFill>
                        </a:rPr>
                        <a:t>0</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822615388"/>
                  </a:ext>
                </a:extLst>
              </a:tr>
            </a:tbl>
          </a:graphicData>
        </a:graphic>
      </p:graphicFrame>
      <p:sp>
        <p:nvSpPr>
          <p:cNvPr id="46" name="TextBox 45">
            <a:extLst>
              <a:ext uri="{FF2B5EF4-FFF2-40B4-BE49-F238E27FC236}">
                <a16:creationId xmlns:a16="http://schemas.microsoft.com/office/drawing/2014/main" id="{7590C124-A828-72EC-714C-664CA9A43644}"/>
              </a:ext>
            </a:extLst>
          </p:cNvPr>
          <p:cNvSpPr txBox="1"/>
          <p:nvPr/>
        </p:nvSpPr>
        <p:spPr bwMode="auto">
          <a:xfrm>
            <a:off x="76601" y="5627509"/>
            <a:ext cx="1185363" cy="350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ts val="1000"/>
              </a:lnSpc>
              <a:spcBef>
                <a:spcPct val="5000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 at Risk, n </a:t>
            </a:r>
            <a:b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(Censored)</a:t>
            </a:r>
          </a:p>
        </p:txBody>
      </p:sp>
      <p:cxnSp>
        <p:nvCxnSpPr>
          <p:cNvPr id="47" name="Straight Connector 46">
            <a:extLst>
              <a:ext uri="{FF2B5EF4-FFF2-40B4-BE49-F238E27FC236}">
                <a16:creationId xmlns:a16="http://schemas.microsoft.com/office/drawing/2014/main" id="{5DF9A055-C528-D0B0-4799-35A4AA5F7EE4}"/>
              </a:ext>
            </a:extLst>
          </p:cNvPr>
          <p:cNvCxnSpPr/>
          <p:nvPr/>
        </p:nvCxnSpPr>
        <p:spPr bwMode="auto">
          <a:xfrm>
            <a:off x="4433315" y="3410663"/>
            <a:ext cx="0" cy="2015131"/>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1B03116A-502A-B43E-8D19-86DDB6C3F731}"/>
              </a:ext>
            </a:extLst>
          </p:cNvPr>
          <p:cNvCxnSpPr/>
          <p:nvPr/>
        </p:nvCxnSpPr>
        <p:spPr bwMode="auto">
          <a:xfrm>
            <a:off x="4360853" y="3414113"/>
            <a:ext cx="72462"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CE36608D-597A-17CF-92F1-D0E563E4D826}"/>
              </a:ext>
            </a:extLst>
          </p:cNvPr>
          <p:cNvCxnSpPr/>
          <p:nvPr/>
        </p:nvCxnSpPr>
        <p:spPr bwMode="auto">
          <a:xfrm>
            <a:off x="4360853" y="3814378"/>
            <a:ext cx="72462"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7F94348F-202F-90DD-4358-83A341209529}"/>
              </a:ext>
            </a:extLst>
          </p:cNvPr>
          <p:cNvCxnSpPr/>
          <p:nvPr/>
        </p:nvCxnSpPr>
        <p:spPr bwMode="auto">
          <a:xfrm>
            <a:off x="4360853" y="4214644"/>
            <a:ext cx="72462"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99CA2176-3C9C-73E9-6127-506678F00ECD}"/>
              </a:ext>
            </a:extLst>
          </p:cNvPr>
          <p:cNvCxnSpPr/>
          <p:nvPr/>
        </p:nvCxnSpPr>
        <p:spPr bwMode="auto">
          <a:xfrm>
            <a:off x="4360853" y="4618360"/>
            <a:ext cx="72462"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87C0E581-45C8-B76F-86A4-6C7004134CE4}"/>
              </a:ext>
            </a:extLst>
          </p:cNvPr>
          <p:cNvCxnSpPr/>
          <p:nvPr/>
        </p:nvCxnSpPr>
        <p:spPr bwMode="auto">
          <a:xfrm>
            <a:off x="4360853" y="5022076"/>
            <a:ext cx="72462"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B8272FD7-F36E-2955-557C-40FA78A6717D}"/>
              </a:ext>
            </a:extLst>
          </p:cNvPr>
          <p:cNvCxnSpPr/>
          <p:nvPr/>
        </p:nvCxnSpPr>
        <p:spPr bwMode="auto">
          <a:xfrm>
            <a:off x="4360853" y="5422341"/>
            <a:ext cx="72462"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94158725-636E-E711-88C3-F7D9305FB020}"/>
              </a:ext>
            </a:extLst>
          </p:cNvPr>
          <p:cNvCxnSpPr>
            <a:cxnSpLocks/>
          </p:cNvCxnSpPr>
          <p:nvPr/>
        </p:nvCxnSpPr>
        <p:spPr bwMode="auto">
          <a:xfrm>
            <a:off x="4422964" y="5422341"/>
            <a:ext cx="2820095"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693CF225-F46E-20D8-61A1-2F96FC6747B7}"/>
              </a:ext>
            </a:extLst>
          </p:cNvPr>
          <p:cNvCxnSpPr>
            <a:cxnSpLocks/>
          </p:cNvCxnSpPr>
          <p:nvPr/>
        </p:nvCxnSpPr>
        <p:spPr bwMode="auto">
          <a:xfrm rot="16200000">
            <a:off x="4394376" y="5458572"/>
            <a:ext cx="72462"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62290255-63BD-EC03-5D13-5BF05B49AFD9}"/>
              </a:ext>
            </a:extLst>
          </p:cNvPr>
          <p:cNvCxnSpPr>
            <a:cxnSpLocks/>
          </p:cNvCxnSpPr>
          <p:nvPr/>
        </p:nvCxnSpPr>
        <p:spPr bwMode="auto">
          <a:xfrm rot="16200000">
            <a:off x="4870554" y="5458572"/>
            <a:ext cx="72462"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422CF3CB-4E88-8316-F1D6-8E3D2C419039}"/>
              </a:ext>
            </a:extLst>
          </p:cNvPr>
          <p:cNvCxnSpPr>
            <a:cxnSpLocks/>
          </p:cNvCxnSpPr>
          <p:nvPr/>
        </p:nvCxnSpPr>
        <p:spPr bwMode="auto">
          <a:xfrm rot="16200000">
            <a:off x="5322578" y="5458572"/>
            <a:ext cx="72462"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B2307C89-6675-303A-AF73-593B86E07C01}"/>
              </a:ext>
            </a:extLst>
          </p:cNvPr>
          <p:cNvCxnSpPr>
            <a:cxnSpLocks/>
          </p:cNvCxnSpPr>
          <p:nvPr/>
        </p:nvCxnSpPr>
        <p:spPr bwMode="auto">
          <a:xfrm rot="16200000">
            <a:off x="5795305" y="5458572"/>
            <a:ext cx="72462"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7DE3A6E3-567B-6376-596B-F9BE1633D526}"/>
              </a:ext>
            </a:extLst>
          </p:cNvPr>
          <p:cNvCxnSpPr>
            <a:cxnSpLocks/>
          </p:cNvCxnSpPr>
          <p:nvPr/>
        </p:nvCxnSpPr>
        <p:spPr bwMode="auto">
          <a:xfrm rot="16200000">
            <a:off x="6264582" y="5458572"/>
            <a:ext cx="72462"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6CA4CE23-F10A-091F-C6BB-44DE933D24A0}"/>
              </a:ext>
            </a:extLst>
          </p:cNvPr>
          <p:cNvCxnSpPr>
            <a:cxnSpLocks/>
          </p:cNvCxnSpPr>
          <p:nvPr/>
        </p:nvCxnSpPr>
        <p:spPr bwMode="auto">
          <a:xfrm rot="16200000">
            <a:off x="6733859" y="5458572"/>
            <a:ext cx="72462"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5DCE81B3-FB72-330E-45AE-BB88C61F1F02}"/>
              </a:ext>
            </a:extLst>
          </p:cNvPr>
          <p:cNvCxnSpPr>
            <a:cxnSpLocks/>
          </p:cNvCxnSpPr>
          <p:nvPr/>
        </p:nvCxnSpPr>
        <p:spPr bwMode="auto">
          <a:xfrm rot="16200000">
            <a:off x="7196235" y="5458572"/>
            <a:ext cx="72462" cy="0"/>
          </a:xfrm>
          <a:prstGeom prst="line">
            <a:avLst/>
          </a:prstGeom>
          <a:noFill/>
          <a:ln w="28575" cap="flat" cmpd="sng" algn="ctr">
            <a:solidFill>
              <a:schemeClr val="bg1"/>
            </a:solidFill>
            <a:prstDash val="solid"/>
            <a:round/>
            <a:headEnd type="none" w="med" len="med"/>
            <a:tailEnd type="none" w="med" len="med"/>
          </a:ln>
          <a:effectLst/>
        </p:spPr>
      </p:cxnSp>
      <p:sp>
        <p:nvSpPr>
          <p:cNvPr id="1029" name="TextBox 1028">
            <a:extLst>
              <a:ext uri="{FF2B5EF4-FFF2-40B4-BE49-F238E27FC236}">
                <a16:creationId xmlns:a16="http://schemas.microsoft.com/office/drawing/2014/main" id="{13C8622A-5F6D-FC14-6A99-03FED2E1435C}"/>
              </a:ext>
            </a:extLst>
          </p:cNvPr>
          <p:cNvSpPr txBox="1"/>
          <p:nvPr/>
        </p:nvSpPr>
        <p:spPr bwMode="auto">
          <a:xfrm>
            <a:off x="4273607" y="5458571"/>
            <a:ext cx="32780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1031" name="TextBox 1030">
            <a:extLst>
              <a:ext uri="{FF2B5EF4-FFF2-40B4-BE49-F238E27FC236}">
                <a16:creationId xmlns:a16="http://schemas.microsoft.com/office/drawing/2014/main" id="{DD9BE062-281B-C92F-3DF6-035B8B3DA226}"/>
              </a:ext>
            </a:extLst>
          </p:cNvPr>
          <p:cNvSpPr txBox="1"/>
          <p:nvPr/>
        </p:nvSpPr>
        <p:spPr bwMode="auto">
          <a:xfrm>
            <a:off x="4742884" y="5458571"/>
            <a:ext cx="32780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1032" name="TextBox 1031">
            <a:extLst>
              <a:ext uri="{FF2B5EF4-FFF2-40B4-BE49-F238E27FC236}">
                <a16:creationId xmlns:a16="http://schemas.microsoft.com/office/drawing/2014/main" id="{B5C4EF29-F58D-ADFF-47EB-0018D109D8D1}"/>
              </a:ext>
            </a:extLst>
          </p:cNvPr>
          <p:cNvSpPr txBox="1"/>
          <p:nvPr/>
        </p:nvSpPr>
        <p:spPr bwMode="auto">
          <a:xfrm>
            <a:off x="5205260" y="5458571"/>
            <a:ext cx="32780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1033" name="TextBox 1032">
            <a:extLst>
              <a:ext uri="{FF2B5EF4-FFF2-40B4-BE49-F238E27FC236}">
                <a16:creationId xmlns:a16="http://schemas.microsoft.com/office/drawing/2014/main" id="{002A5FAE-A238-CC21-DA15-5AF669AAFCD4}"/>
              </a:ext>
            </a:extLst>
          </p:cNvPr>
          <p:cNvSpPr txBox="1"/>
          <p:nvPr/>
        </p:nvSpPr>
        <p:spPr bwMode="auto">
          <a:xfrm>
            <a:off x="5671087" y="5458571"/>
            <a:ext cx="32780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a:t>
            </a:r>
          </a:p>
        </p:txBody>
      </p:sp>
      <p:sp>
        <p:nvSpPr>
          <p:cNvPr id="1034" name="TextBox 1033">
            <a:extLst>
              <a:ext uri="{FF2B5EF4-FFF2-40B4-BE49-F238E27FC236}">
                <a16:creationId xmlns:a16="http://schemas.microsoft.com/office/drawing/2014/main" id="{20FC0194-EA84-3A54-F7C8-80A438A329FF}"/>
              </a:ext>
            </a:extLst>
          </p:cNvPr>
          <p:cNvSpPr txBox="1"/>
          <p:nvPr/>
        </p:nvSpPr>
        <p:spPr bwMode="auto">
          <a:xfrm>
            <a:off x="6143814" y="5458571"/>
            <a:ext cx="32780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a:t>
            </a:r>
          </a:p>
        </p:txBody>
      </p:sp>
      <p:sp>
        <p:nvSpPr>
          <p:cNvPr id="1036" name="TextBox 1035">
            <a:extLst>
              <a:ext uri="{FF2B5EF4-FFF2-40B4-BE49-F238E27FC236}">
                <a16:creationId xmlns:a16="http://schemas.microsoft.com/office/drawing/2014/main" id="{D8F2898F-88DF-4F2D-8561-E7FDD638B07C}"/>
              </a:ext>
            </a:extLst>
          </p:cNvPr>
          <p:cNvSpPr txBox="1"/>
          <p:nvPr/>
        </p:nvSpPr>
        <p:spPr bwMode="auto">
          <a:xfrm>
            <a:off x="6613090" y="5458571"/>
            <a:ext cx="32780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sp>
        <p:nvSpPr>
          <p:cNvPr id="1037" name="TextBox 1036">
            <a:extLst>
              <a:ext uri="{FF2B5EF4-FFF2-40B4-BE49-F238E27FC236}">
                <a16:creationId xmlns:a16="http://schemas.microsoft.com/office/drawing/2014/main" id="{847996EC-2BE8-CD45-83D6-0C7FD1E1633D}"/>
              </a:ext>
            </a:extLst>
          </p:cNvPr>
          <p:cNvSpPr txBox="1"/>
          <p:nvPr/>
        </p:nvSpPr>
        <p:spPr bwMode="auto">
          <a:xfrm>
            <a:off x="7072015" y="5458571"/>
            <a:ext cx="32780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36</a:t>
            </a:r>
          </a:p>
        </p:txBody>
      </p:sp>
      <p:sp>
        <p:nvSpPr>
          <p:cNvPr id="1038" name="TextBox 1037">
            <a:extLst>
              <a:ext uri="{FF2B5EF4-FFF2-40B4-BE49-F238E27FC236}">
                <a16:creationId xmlns:a16="http://schemas.microsoft.com/office/drawing/2014/main" id="{31E3945D-E703-87A0-0CE5-48FF6883EBB2}"/>
              </a:ext>
            </a:extLst>
          </p:cNvPr>
          <p:cNvSpPr txBox="1"/>
          <p:nvPr/>
        </p:nvSpPr>
        <p:spPr bwMode="auto">
          <a:xfrm>
            <a:off x="4422965" y="5643392"/>
            <a:ext cx="284770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a:t>
            </a:r>
          </a:p>
        </p:txBody>
      </p:sp>
      <p:sp>
        <p:nvSpPr>
          <p:cNvPr id="1039" name="Freeform: Shape 1038">
            <a:extLst>
              <a:ext uri="{FF2B5EF4-FFF2-40B4-BE49-F238E27FC236}">
                <a16:creationId xmlns:a16="http://schemas.microsoft.com/office/drawing/2014/main" id="{DEA5F728-68BD-250E-C165-257F2213DEF8}"/>
              </a:ext>
            </a:extLst>
          </p:cNvPr>
          <p:cNvSpPr/>
          <p:nvPr/>
        </p:nvSpPr>
        <p:spPr bwMode="auto">
          <a:xfrm>
            <a:off x="4442002" y="3404681"/>
            <a:ext cx="2597285" cy="432881"/>
          </a:xfrm>
          <a:custGeom>
            <a:avLst/>
            <a:gdLst>
              <a:gd name="connsiteX0" fmla="*/ 0 w 2597285"/>
              <a:gd name="connsiteY0" fmla="*/ 0 h 432881"/>
              <a:gd name="connsiteX1" fmla="*/ 194553 w 2597285"/>
              <a:gd name="connsiteY1" fmla="*/ 0 h 432881"/>
              <a:gd name="connsiteX2" fmla="*/ 184825 w 2597285"/>
              <a:gd name="connsiteY2" fmla="*/ 116732 h 432881"/>
              <a:gd name="connsiteX3" fmla="*/ 214008 w 2597285"/>
              <a:gd name="connsiteY3" fmla="*/ 116732 h 432881"/>
              <a:gd name="connsiteX4" fmla="*/ 214008 w 2597285"/>
              <a:gd name="connsiteY4" fmla="*/ 223736 h 432881"/>
              <a:gd name="connsiteX5" fmla="*/ 243191 w 2597285"/>
              <a:gd name="connsiteY5" fmla="*/ 223736 h 432881"/>
              <a:gd name="connsiteX6" fmla="*/ 243191 w 2597285"/>
              <a:gd name="connsiteY6" fmla="*/ 325876 h 432881"/>
              <a:gd name="connsiteX7" fmla="*/ 321013 w 2597285"/>
              <a:gd name="connsiteY7" fmla="*/ 325876 h 432881"/>
              <a:gd name="connsiteX8" fmla="*/ 321013 w 2597285"/>
              <a:gd name="connsiteY8" fmla="*/ 432881 h 432881"/>
              <a:gd name="connsiteX9" fmla="*/ 2597285 w 2597285"/>
              <a:gd name="connsiteY9" fmla="*/ 432881 h 432881"/>
              <a:gd name="connsiteX0" fmla="*/ 0 w 2597285"/>
              <a:gd name="connsiteY0" fmla="*/ 0 h 432881"/>
              <a:gd name="connsiteX1" fmla="*/ 194553 w 2597285"/>
              <a:gd name="connsiteY1" fmla="*/ 0 h 432881"/>
              <a:gd name="connsiteX2" fmla="*/ 184825 w 2597285"/>
              <a:gd name="connsiteY2" fmla="*/ 116732 h 432881"/>
              <a:gd name="connsiteX3" fmla="*/ 214008 w 2597285"/>
              <a:gd name="connsiteY3" fmla="*/ 116732 h 432881"/>
              <a:gd name="connsiteX4" fmla="*/ 214008 w 2597285"/>
              <a:gd name="connsiteY4" fmla="*/ 223736 h 432881"/>
              <a:gd name="connsiteX5" fmla="*/ 243191 w 2597285"/>
              <a:gd name="connsiteY5" fmla="*/ 223736 h 432881"/>
              <a:gd name="connsiteX6" fmla="*/ 243191 w 2597285"/>
              <a:gd name="connsiteY6" fmla="*/ 325876 h 432881"/>
              <a:gd name="connsiteX7" fmla="*/ 321013 w 2597285"/>
              <a:gd name="connsiteY7" fmla="*/ 325876 h 432881"/>
              <a:gd name="connsiteX8" fmla="*/ 321013 w 2597285"/>
              <a:gd name="connsiteY8" fmla="*/ 432881 h 432881"/>
              <a:gd name="connsiteX9" fmla="*/ 2597285 w 2597285"/>
              <a:gd name="connsiteY9" fmla="*/ 432881 h 432881"/>
              <a:gd name="connsiteX0" fmla="*/ 0 w 2597285"/>
              <a:gd name="connsiteY0" fmla="*/ 0 h 432881"/>
              <a:gd name="connsiteX1" fmla="*/ 194553 w 2597285"/>
              <a:gd name="connsiteY1" fmla="*/ 0 h 432881"/>
              <a:gd name="connsiteX2" fmla="*/ 187206 w 2597285"/>
              <a:gd name="connsiteY2" fmla="*/ 116732 h 432881"/>
              <a:gd name="connsiteX3" fmla="*/ 214008 w 2597285"/>
              <a:gd name="connsiteY3" fmla="*/ 116732 h 432881"/>
              <a:gd name="connsiteX4" fmla="*/ 214008 w 2597285"/>
              <a:gd name="connsiteY4" fmla="*/ 223736 h 432881"/>
              <a:gd name="connsiteX5" fmla="*/ 243191 w 2597285"/>
              <a:gd name="connsiteY5" fmla="*/ 223736 h 432881"/>
              <a:gd name="connsiteX6" fmla="*/ 243191 w 2597285"/>
              <a:gd name="connsiteY6" fmla="*/ 325876 h 432881"/>
              <a:gd name="connsiteX7" fmla="*/ 321013 w 2597285"/>
              <a:gd name="connsiteY7" fmla="*/ 325876 h 432881"/>
              <a:gd name="connsiteX8" fmla="*/ 321013 w 2597285"/>
              <a:gd name="connsiteY8" fmla="*/ 432881 h 432881"/>
              <a:gd name="connsiteX9" fmla="*/ 2597285 w 2597285"/>
              <a:gd name="connsiteY9" fmla="*/ 432881 h 432881"/>
              <a:gd name="connsiteX0" fmla="*/ 0 w 2597285"/>
              <a:gd name="connsiteY0" fmla="*/ 0 h 432881"/>
              <a:gd name="connsiteX1" fmla="*/ 194553 w 2597285"/>
              <a:gd name="connsiteY1" fmla="*/ 0 h 432881"/>
              <a:gd name="connsiteX2" fmla="*/ 189587 w 2597285"/>
              <a:gd name="connsiteY2" fmla="*/ 119113 h 432881"/>
              <a:gd name="connsiteX3" fmla="*/ 214008 w 2597285"/>
              <a:gd name="connsiteY3" fmla="*/ 116732 h 432881"/>
              <a:gd name="connsiteX4" fmla="*/ 214008 w 2597285"/>
              <a:gd name="connsiteY4" fmla="*/ 223736 h 432881"/>
              <a:gd name="connsiteX5" fmla="*/ 243191 w 2597285"/>
              <a:gd name="connsiteY5" fmla="*/ 223736 h 432881"/>
              <a:gd name="connsiteX6" fmla="*/ 243191 w 2597285"/>
              <a:gd name="connsiteY6" fmla="*/ 325876 h 432881"/>
              <a:gd name="connsiteX7" fmla="*/ 321013 w 2597285"/>
              <a:gd name="connsiteY7" fmla="*/ 325876 h 432881"/>
              <a:gd name="connsiteX8" fmla="*/ 321013 w 2597285"/>
              <a:gd name="connsiteY8" fmla="*/ 432881 h 432881"/>
              <a:gd name="connsiteX9" fmla="*/ 2597285 w 2597285"/>
              <a:gd name="connsiteY9" fmla="*/ 432881 h 432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97285" h="432881">
                <a:moveTo>
                  <a:pt x="0" y="0"/>
                </a:moveTo>
                <a:lnTo>
                  <a:pt x="194553" y="0"/>
                </a:lnTo>
                <a:lnTo>
                  <a:pt x="189587" y="119113"/>
                </a:lnTo>
                <a:lnTo>
                  <a:pt x="214008" y="116732"/>
                </a:lnTo>
                <a:lnTo>
                  <a:pt x="214008" y="223736"/>
                </a:lnTo>
                <a:lnTo>
                  <a:pt x="243191" y="223736"/>
                </a:lnTo>
                <a:lnTo>
                  <a:pt x="243191" y="325876"/>
                </a:lnTo>
                <a:lnTo>
                  <a:pt x="321013" y="325876"/>
                </a:lnTo>
                <a:lnTo>
                  <a:pt x="321013" y="432881"/>
                </a:lnTo>
                <a:lnTo>
                  <a:pt x="2597285" y="432881"/>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cxnSp>
        <p:nvCxnSpPr>
          <p:cNvPr id="1046" name="Straight Connector 1045">
            <a:extLst>
              <a:ext uri="{FF2B5EF4-FFF2-40B4-BE49-F238E27FC236}">
                <a16:creationId xmlns:a16="http://schemas.microsoft.com/office/drawing/2014/main" id="{96BE1A46-5F5F-BE49-10BB-79E8A8A6B947}"/>
              </a:ext>
            </a:extLst>
          </p:cNvPr>
          <p:cNvCxnSpPr>
            <a:cxnSpLocks/>
          </p:cNvCxnSpPr>
          <p:nvPr/>
        </p:nvCxnSpPr>
        <p:spPr bwMode="auto">
          <a:xfrm>
            <a:off x="4628766" y="3333564"/>
            <a:ext cx="0" cy="76641"/>
          </a:xfrm>
          <a:prstGeom prst="line">
            <a:avLst/>
          </a:prstGeom>
          <a:noFill/>
          <a:ln w="19050" cap="flat" cmpd="sng" algn="ctr">
            <a:solidFill>
              <a:schemeClr val="accent1"/>
            </a:solidFill>
            <a:prstDash val="solid"/>
            <a:round/>
            <a:headEnd type="none" w="med" len="med"/>
            <a:tailEnd type="none" w="med" len="med"/>
          </a:ln>
          <a:effectLst/>
        </p:spPr>
      </p:cxnSp>
      <p:cxnSp>
        <p:nvCxnSpPr>
          <p:cNvPr id="1048" name="Straight Connector 1047">
            <a:extLst>
              <a:ext uri="{FF2B5EF4-FFF2-40B4-BE49-F238E27FC236}">
                <a16:creationId xmlns:a16="http://schemas.microsoft.com/office/drawing/2014/main" id="{D769F5DC-604E-37E9-9EAC-74CBD29CAF17}"/>
              </a:ext>
            </a:extLst>
          </p:cNvPr>
          <p:cNvCxnSpPr>
            <a:cxnSpLocks/>
          </p:cNvCxnSpPr>
          <p:nvPr/>
        </p:nvCxnSpPr>
        <p:spPr bwMode="auto">
          <a:xfrm>
            <a:off x="5132859" y="3762259"/>
            <a:ext cx="0" cy="76641"/>
          </a:xfrm>
          <a:prstGeom prst="line">
            <a:avLst/>
          </a:prstGeom>
          <a:noFill/>
          <a:ln w="19050" cap="flat" cmpd="sng" algn="ctr">
            <a:solidFill>
              <a:schemeClr val="accent1"/>
            </a:solidFill>
            <a:prstDash val="solid"/>
            <a:round/>
            <a:headEnd type="none" w="med" len="med"/>
            <a:tailEnd type="none" w="med" len="med"/>
          </a:ln>
          <a:effectLst/>
        </p:spPr>
      </p:cxnSp>
      <p:cxnSp>
        <p:nvCxnSpPr>
          <p:cNvPr id="1049" name="Straight Connector 1048">
            <a:extLst>
              <a:ext uri="{FF2B5EF4-FFF2-40B4-BE49-F238E27FC236}">
                <a16:creationId xmlns:a16="http://schemas.microsoft.com/office/drawing/2014/main" id="{31037481-D503-D2A4-7E28-3632F34C635E}"/>
              </a:ext>
            </a:extLst>
          </p:cNvPr>
          <p:cNvCxnSpPr>
            <a:cxnSpLocks/>
          </p:cNvCxnSpPr>
          <p:nvPr/>
        </p:nvCxnSpPr>
        <p:spPr bwMode="auto">
          <a:xfrm>
            <a:off x="5234459" y="3762259"/>
            <a:ext cx="0" cy="76641"/>
          </a:xfrm>
          <a:prstGeom prst="line">
            <a:avLst/>
          </a:prstGeom>
          <a:noFill/>
          <a:ln w="19050" cap="flat" cmpd="sng" algn="ctr">
            <a:solidFill>
              <a:schemeClr val="accent1"/>
            </a:solidFill>
            <a:prstDash val="solid"/>
            <a:round/>
            <a:headEnd type="none" w="med" len="med"/>
            <a:tailEnd type="none" w="med" len="med"/>
          </a:ln>
          <a:effectLst/>
        </p:spPr>
      </p:cxnSp>
      <p:cxnSp>
        <p:nvCxnSpPr>
          <p:cNvPr id="1050" name="Straight Connector 1049">
            <a:extLst>
              <a:ext uri="{FF2B5EF4-FFF2-40B4-BE49-F238E27FC236}">
                <a16:creationId xmlns:a16="http://schemas.microsoft.com/office/drawing/2014/main" id="{B86A9A14-EDB0-B457-5B86-D0881906AC98}"/>
              </a:ext>
            </a:extLst>
          </p:cNvPr>
          <p:cNvCxnSpPr>
            <a:cxnSpLocks/>
          </p:cNvCxnSpPr>
          <p:nvPr/>
        </p:nvCxnSpPr>
        <p:spPr bwMode="auto">
          <a:xfrm>
            <a:off x="5371229" y="3762259"/>
            <a:ext cx="0" cy="76641"/>
          </a:xfrm>
          <a:prstGeom prst="line">
            <a:avLst/>
          </a:prstGeom>
          <a:noFill/>
          <a:ln w="19050" cap="flat" cmpd="sng" algn="ctr">
            <a:solidFill>
              <a:schemeClr val="accent1"/>
            </a:solidFill>
            <a:prstDash val="solid"/>
            <a:round/>
            <a:headEnd type="none" w="med" len="med"/>
            <a:tailEnd type="none" w="med" len="med"/>
          </a:ln>
          <a:effectLst/>
        </p:spPr>
      </p:cxnSp>
      <p:cxnSp>
        <p:nvCxnSpPr>
          <p:cNvPr id="1051" name="Straight Connector 1050">
            <a:extLst>
              <a:ext uri="{FF2B5EF4-FFF2-40B4-BE49-F238E27FC236}">
                <a16:creationId xmlns:a16="http://schemas.microsoft.com/office/drawing/2014/main" id="{751524F3-595C-35FC-C0E1-0776BCD5FB0D}"/>
              </a:ext>
            </a:extLst>
          </p:cNvPr>
          <p:cNvCxnSpPr>
            <a:cxnSpLocks/>
          </p:cNvCxnSpPr>
          <p:nvPr/>
        </p:nvCxnSpPr>
        <p:spPr bwMode="auto">
          <a:xfrm>
            <a:off x="5586152" y="3762259"/>
            <a:ext cx="0" cy="76641"/>
          </a:xfrm>
          <a:prstGeom prst="line">
            <a:avLst/>
          </a:prstGeom>
          <a:noFill/>
          <a:ln w="19050" cap="flat" cmpd="sng" algn="ctr">
            <a:solidFill>
              <a:schemeClr val="accent1"/>
            </a:solidFill>
            <a:prstDash val="solid"/>
            <a:round/>
            <a:headEnd type="none" w="med" len="med"/>
            <a:tailEnd type="none" w="med" len="med"/>
          </a:ln>
          <a:effectLst/>
        </p:spPr>
      </p:cxnSp>
      <p:cxnSp>
        <p:nvCxnSpPr>
          <p:cNvPr id="1052" name="Straight Connector 1051">
            <a:extLst>
              <a:ext uri="{FF2B5EF4-FFF2-40B4-BE49-F238E27FC236}">
                <a16:creationId xmlns:a16="http://schemas.microsoft.com/office/drawing/2014/main" id="{3C692295-39EF-2449-7432-CD0A38BE8135}"/>
              </a:ext>
            </a:extLst>
          </p:cNvPr>
          <p:cNvCxnSpPr>
            <a:cxnSpLocks/>
          </p:cNvCxnSpPr>
          <p:nvPr/>
        </p:nvCxnSpPr>
        <p:spPr bwMode="auto">
          <a:xfrm>
            <a:off x="6180121" y="3762259"/>
            <a:ext cx="0" cy="76641"/>
          </a:xfrm>
          <a:prstGeom prst="line">
            <a:avLst/>
          </a:prstGeom>
          <a:noFill/>
          <a:ln w="19050" cap="flat" cmpd="sng" algn="ctr">
            <a:solidFill>
              <a:schemeClr val="accent1"/>
            </a:solidFill>
            <a:prstDash val="solid"/>
            <a:round/>
            <a:headEnd type="none" w="med" len="med"/>
            <a:tailEnd type="none" w="med" len="med"/>
          </a:ln>
          <a:effectLst/>
        </p:spPr>
      </p:cxnSp>
      <p:cxnSp>
        <p:nvCxnSpPr>
          <p:cNvPr id="1053" name="Straight Connector 1052">
            <a:extLst>
              <a:ext uri="{FF2B5EF4-FFF2-40B4-BE49-F238E27FC236}">
                <a16:creationId xmlns:a16="http://schemas.microsoft.com/office/drawing/2014/main" id="{06FCAC70-35E8-DC59-E77C-884A98460315}"/>
              </a:ext>
            </a:extLst>
          </p:cNvPr>
          <p:cNvCxnSpPr>
            <a:cxnSpLocks/>
          </p:cNvCxnSpPr>
          <p:nvPr/>
        </p:nvCxnSpPr>
        <p:spPr bwMode="auto">
          <a:xfrm>
            <a:off x="6266090" y="3762259"/>
            <a:ext cx="0" cy="76641"/>
          </a:xfrm>
          <a:prstGeom prst="line">
            <a:avLst/>
          </a:prstGeom>
          <a:noFill/>
          <a:ln w="19050" cap="flat" cmpd="sng" algn="ctr">
            <a:solidFill>
              <a:schemeClr val="accent1"/>
            </a:solidFill>
            <a:prstDash val="solid"/>
            <a:round/>
            <a:headEnd type="none" w="med" len="med"/>
            <a:tailEnd type="none" w="med" len="med"/>
          </a:ln>
          <a:effectLst/>
        </p:spPr>
      </p:cxnSp>
      <p:cxnSp>
        <p:nvCxnSpPr>
          <p:cNvPr id="1054" name="Straight Connector 1053">
            <a:extLst>
              <a:ext uri="{FF2B5EF4-FFF2-40B4-BE49-F238E27FC236}">
                <a16:creationId xmlns:a16="http://schemas.microsoft.com/office/drawing/2014/main" id="{05AA3063-471D-798C-73D6-5EC33EC9B9E2}"/>
              </a:ext>
            </a:extLst>
          </p:cNvPr>
          <p:cNvCxnSpPr>
            <a:cxnSpLocks/>
          </p:cNvCxnSpPr>
          <p:nvPr/>
        </p:nvCxnSpPr>
        <p:spPr bwMode="auto">
          <a:xfrm>
            <a:off x="6324705" y="3762259"/>
            <a:ext cx="0" cy="76641"/>
          </a:xfrm>
          <a:prstGeom prst="line">
            <a:avLst/>
          </a:prstGeom>
          <a:noFill/>
          <a:ln w="19050" cap="flat" cmpd="sng" algn="ctr">
            <a:solidFill>
              <a:schemeClr val="accent1"/>
            </a:solidFill>
            <a:prstDash val="solid"/>
            <a:round/>
            <a:headEnd type="none" w="med" len="med"/>
            <a:tailEnd type="none" w="med" len="med"/>
          </a:ln>
          <a:effectLst/>
        </p:spPr>
      </p:cxnSp>
      <p:cxnSp>
        <p:nvCxnSpPr>
          <p:cNvPr id="1055" name="Straight Connector 1054">
            <a:extLst>
              <a:ext uri="{FF2B5EF4-FFF2-40B4-BE49-F238E27FC236}">
                <a16:creationId xmlns:a16="http://schemas.microsoft.com/office/drawing/2014/main" id="{41285294-1569-3858-8195-F95B8E71628B}"/>
              </a:ext>
            </a:extLst>
          </p:cNvPr>
          <p:cNvCxnSpPr>
            <a:cxnSpLocks/>
          </p:cNvCxnSpPr>
          <p:nvPr/>
        </p:nvCxnSpPr>
        <p:spPr bwMode="auto">
          <a:xfrm>
            <a:off x="6422398" y="3762259"/>
            <a:ext cx="0" cy="76641"/>
          </a:xfrm>
          <a:prstGeom prst="line">
            <a:avLst/>
          </a:prstGeom>
          <a:noFill/>
          <a:ln w="19050" cap="flat" cmpd="sng" algn="ctr">
            <a:solidFill>
              <a:schemeClr val="accent1"/>
            </a:solidFill>
            <a:prstDash val="solid"/>
            <a:round/>
            <a:headEnd type="none" w="med" len="med"/>
            <a:tailEnd type="none" w="med" len="med"/>
          </a:ln>
          <a:effectLst/>
        </p:spPr>
      </p:cxnSp>
      <p:cxnSp>
        <p:nvCxnSpPr>
          <p:cNvPr id="1056" name="Straight Connector 1055">
            <a:extLst>
              <a:ext uri="{FF2B5EF4-FFF2-40B4-BE49-F238E27FC236}">
                <a16:creationId xmlns:a16="http://schemas.microsoft.com/office/drawing/2014/main" id="{D0951A0D-4255-D4D6-1200-9861355AC438}"/>
              </a:ext>
            </a:extLst>
          </p:cNvPr>
          <p:cNvCxnSpPr>
            <a:cxnSpLocks/>
          </p:cNvCxnSpPr>
          <p:nvPr/>
        </p:nvCxnSpPr>
        <p:spPr bwMode="auto">
          <a:xfrm>
            <a:off x="6457567" y="3762259"/>
            <a:ext cx="0" cy="76641"/>
          </a:xfrm>
          <a:prstGeom prst="line">
            <a:avLst/>
          </a:prstGeom>
          <a:noFill/>
          <a:ln w="19050" cap="flat" cmpd="sng" algn="ctr">
            <a:solidFill>
              <a:schemeClr val="accent1"/>
            </a:solidFill>
            <a:prstDash val="solid"/>
            <a:round/>
            <a:headEnd type="none" w="med" len="med"/>
            <a:tailEnd type="none" w="med" len="med"/>
          </a:ln>
          <a:effectLst/>
        </p:spPr>
      </p:cxnSp>
      <p:cxnSp>
        <p:nvCxnSpPr>
          <p:cNvPr id="1057" name="Straight Connector 1056">
            <a:extLst>
              <a:ext uri="{FF2B5EF4-FFF2-40B4-BE49-F238E27FC236}">
                <a16:creationId xmlns:a16="http://schemas.microsoft.com/office/drawing/2014/main" id="{3727918B-CAEE-8970-793F-8AD965276C21}"/>
              </a:ext>
            </a:extLst>
          </p:cNvPr>
          <p:cNvCxnSpPr>
            <a:cxnSpLocks/>
          </p:cNvCxnSpPr>
          <p:nvPr/>
        </p:nvCxnSpPr>
        <p:spPr bwMode="auto">
          <a:xfrm>
            <a:off x="6535721" y="3762259"/>
            <a:ext cx="0" cy="76641"/>
          </a:xfrm>
          <a:prstGeom prst="line">
            <a:avLst/>
          </a:prstGeom>
          <a:noFill/>
          <a:ln w="19050" cap="flat" cmpd="sng" algn="ctr">
            <a:solidFill>
              <a:schemeClr val="accent1"/>
            </a:solidFill>
            <a:prstDash val="solid"/>
            <a:round/>
            <a:headEnd type="none" w="med" len="med"/>
            <a:tailEnd type="none" w="med" len="med"/>
          </a:ln>
          <a:effectLst/>
        </p:spPr>
      </p:cxnSp>
      <p:cxnSp>
        <p:nvCxnSpPr>
          <p:cNvPr id="1058" name="Straight Connector 1057">
            <a:extLst>
              <a:ext uri="{FF2B5EF4-FFF2-40B4-BE49-F238E27FC236}">
                <a16:creationId xmlns:a16="http://schemas.microsoft.com/office/drawing/2014/main" id="{4F0939E0-CDE7-3650-59BE-9A394CE9AFE0}"/>
              </a:ext>
            </a:extLst>
          </p:cNvPr>
          <p:cNvCxnSpPr>
            <a:cxnSpLocks/>
          </p:cNvCxnSpPr>
          <p:nvPr/>
        </p:nvCxnSpPr>
        <p:spPr bwMode="auto">
          <a:xfrm>
            <a:off x="6606059" y="3762259"/>
            <a:ext cx="0" cy="76641"/>
          </a:xfrm>
          <a:prstGeom prst="line">
            <a:avLst/>
          </a:prstGeom>
          <a:noFill/>
          <a:ln w="19050" cap="flat" cmpd="sng" algn="ctr">
            <a:solidFill>
              <a:schemeClr val="accent1"/>
            </a:solidFill>
            <a:prstDash val="solid"/>
            <a:round/>
            <a:headEnd type="none" w="med" len="med"/>
            <a:tailEnd type="none" w="med" len="med"/>
          </a:ln>
          <a:effectLst/>
        </p:spPr>
      </p:cxnSp>
      <p:cxnSp>
        <p:nvCxnSpPr>
          <p:cNvPr id="1059" name="Straight Connector 1058">
            <a:extLst>
              <a:ext uri="{FF2B5EF4-FFF2-40B4-BE49-F238E27FC236}">
                <a16:creationId xmlns:a16="http://schemas.microsoft.com/office/drawing/2014/main" id="{3E8124C1-FF4A-6821-6B6E-25996B072A92}"/>
              </a:ext>
            </a:extLst>
          </p:cNvPr>
          <p:cNvCxnSpPr>
            <a:cxnSpLocks/>
          </p:cNvCxnSpPr>
          <p:nvPr/>
        </p:nvCxnSpPr>
        <p:spPr bwMode="auto">
          <a:xfrm>
            <a:off x="7031998" y="3762259"/>
            <a:ext cx="0" cy="76641"/>
          </a:xfrm>
          <a:prstGeom prst="line">
            <a:avLst/>
          </a:prstGeom>
          <a:noFill/>
          <a:ln w="19050" cap="flat" cmpd="sng" algn="ctr">
            <a:solidFill>
              <a:schemeClr val="accent1"/>
            </a:solidFill>
            <a:prstDash val="solid"/>
            <a:round/>
            <a:headEnd type="none" w="med" len="med"/>
            <a:tailEnd type="none" w="med" len="med"/>
          </a:ln>
          <a:effectLst/>
        </p:spPr>
      </p:cxnSp>
      <p:graphicFrame>
        <p:nvGraphicFramePr>
          <p:cNvPr id="1060" name="Table 45">
            <a:extLst>
              <a:ext uri="{FF2B5EF4-FFF2-40B4-BE49-F238E27FC236}">
                <a16:creationId xmlns:a16="http://schemas.microsoft.com/office/drawing/2014/main" id="{F7CA2BE5-A592-B2BA-7B5D-D69F6C4B875C}"/>
              </a:ext>
            </a:extLst>
          </p:cNvPr>
          <p:cNvGraphicFramePr>
            <a:graphicFrameLocks noGrp="1"/>
          </p:cNvGraphicFramePr>
          <p:nvPr/>
        </p:nvGraphicFramePr>
        <p:xfrm>
          <a:off x="4304873" y="5940390"/>
          <a:ext cx="3259564" cy="152400"/>
        </p:xfrm>
        <a:graphic>
          <a:graphicData uri="http://schemas.openxmlformats.org/drawingml/2006/table">
            <a:tbl>
              <a:tblPr firstRow="1" bandRow="1">
                <a:tableStyleId>{5C22544A-7EE6-4342-B048-85BDC9FD1C3A}</a:tableStyleId>
              </a:tblPr>
              <a:tblGrid>
                <a:gridCol w="465652">
                  <a:extLst>
                    <a:ext uri="{9D8B030D-6E8A-4147-A177-3AD203B41FA5}">
                      <a16:colId xmlns:a16="http://schemas.microsoft.com/office/drawing/2014/main" val="1913179864"/>
                    </a:ext>
                  </a:extLst>
                </a:gridCol>
                <a:gridCol w="465652">
                  <a:extLst>
                    <a:ext uri="{9D8B030D-6E8A-4147-A177-3AD203B41FA5}">
                      <a16:colId xmlns:a16="http://schemas.microsoft.com/office/drawing/2014/main" val="2105240405"/>
                    </a:ext>
                  </a:extLst>
                </a:gridCol>
                <a:gridCol w="465652">
                  <a:extLst>
                    <a:ext uri="{9D8B030D-6E8A-4147-A177-3AD203B41FA5}">
                      <a16:colId xmlns:a16="http://schemas.microsoft.com/office/drawing/2014/main" val="1153977823"/>
                    </a:ext>
                  </a:extLst>
                </a:gridCol>
                <a:gridCol w="465652">
                  <a:extLst>
                    <a:ext uri="{9D8B030D-6E8A-4147-A177-3AD203B41FA5}">
                      <a16:colId xmlns:a16="http://schemas.microsoft.com/office/drawing/2014/main" val="3097695509"/>
                    </a:ext>
                  </a:extLst>
                </a:gridCol>
                <a:gridCol w="465652">
                  <a:extLst>
                    <a:ext uri="{9D8B030D-6E8A-4147-A177-3AD203B41FA5}">
                      <a16:colId xmlns:a16="http://schemas.microsoft.com/office/drawing/2014/main" val="404156095"/>
                    </a:ext>
                  </a:extLst>
                </a:gridCol>
                <a:gridCol w="465652">
                  <a:extLst>
                    <a:ext uri="{9D8B030D-6E8A-4147-A177-3AD203B41FA5}">
                      <a16:colId xmlns:a16="http://schemas.microsoft.com/office/drawing/2014/main" val="1181255450"/>
                    </a:ext>
                  </a:extLst>
                </a:gridCol>
                <a:gridCol w="465652">
                  <a:extLst>
                    <a:ext uri="{9D8B030D-6E8A-4147-A177-3AD203B41FA5}">
                      <a16:colId xmlns:a16="http://schemas.microsoft.com/office/drawing/2014/main" val="3780783478"/>
                    </a:ext>
                  </a:extLst>
                </a:gridCol>
              </a:tblGrid>
              <a:tr h="145786">
                <a:tc>
                  <a:txBody>
                    <a:bodyPr/>
                    <a:lstStyle/>
                    <a:p>
                      <a:pPr algn="ctr"/>
                      <a:r>
                        <a:rPr lang="en-US" sz="1000" b="0" dirty="0">
                          <a:solidFill>
                            <a:schemeClr val="bg1"/>
                          </a:solidFill>
                        </a:rPr>
                        <a:t>20 (1)</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000" b="0" dirty="0">
                          <a:solidFill>
                            <a:schemeClr val="bg1"/>
                          </a:solidFill>
                        </a:rPr>
                        <a:t>15 (3)</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000" b="0" dirty="0">
                          <a:solidFill>
                            <a:schemeClr val="bg1"/>
                          </a:solidFill>
                        </a:rPr>
                        <a:t>12(2)</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000" b="0" dirty="0">
                          <a:solidFill>
                            <a:schemeClr val="bg1"/>
                          </a:solidFill>
                        </a:rPr>
                        <a:t>10 (3)</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000" b="0" dirty="0">
                          <a:solidFill>
                            <a:schemeClr val="bg1"/>
                          </a:solidFill>
                        </a:rPr>
                        <a:t>7 (6)</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000" b="0" dirty="0">
                          <a:solidFill>
                            <a:schemeClr val="bg1"/>
                          </a:solidFill>
                        </a:rPr>
                        <a:t>1 (1)</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000" b="0" dirty="0">
                          <a:solidFill>
                            <a:schemeClr val="bg1"/>
                          </a:solidFill>
                        </a:rPr>
                        <a:t>0</a:t>
                      </a:r>
                    </a:p>
                  </a:txBody>
                  <a:tcPr marL="0" marR="0" marT="0" marB="0"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822615388"/>
                  </a:ext>
                </a:extLst>
              </a:tr>
            </a:tbl>
          </a:graphicData>
        </a:graphic>
      </p:graphicFrame>
      <p:cxnSp>
        <p:nvCxnSpPr>
          <p:cNvPr id="1068" name="Straight Connector 1067">
            <a:extLst>
              <a:ext uri="{FF2B5EF4-FFF2-40B4-BE49-F238E27FC236}">
                <a16:creationId xmlns:a16="http://schemas.microsoft.com/office/drawing/2014/main" id="{2F30A7AB-4C1F-55D0-E3B4-77F3ECEB8565}"/>
              </a:ext>
            </a:extLst>
          </p:cNvPr>
          <p:cNvCxnSpPr>
            <a:cxnSpLocks/>
          </p:cNvCxnSpPr>
          <p:nvPr/>
        </p:nvCxnSpPr>
        <p:spPr bwMode="auto">
          <a:xfrm>
            <a:off x="8463592" y="3412822"/>
            <a:ext cx="3325916" cy="0"/>
          </a:xfrm>
          <a:prstGeom prst="line">
            <a:avLst/>
          </a:prstGeom>
          <a:noFill/>
          <a:ln w="28575" cap="flat" cmpd="sng" algn="ctr">
            <a:solidFill>
              <a:schemeClr val="bg1"/>
            </a:solidFill>
            <a:prstDash val="solid"/>
            <a:round/>
            <a:headEnd type="none" w="med" len="med"/>
            <a:tailEnd type="none" w="med" len="med"/>
          </a:ln>
          <a:effectLst/>
        </p:spPr>
      </p:cxnSp>
      <p:cxnSp>
        <p:nvCxnSpPr>
          <p:cNvPr id="1069" name="Straight Connector 1068">
            <a:extLst>
              <a:ext uri="{FF2B5EF4-FFF2-40B4-BE49-F238E27FC236}">
                <a16:creationId xmlns:a16="http://schemas.microsoft.com/office/drawing/2014/main" id="{923352E2-3A41-5DCB-DB25-1EE13C0A0DD9}"/>
              </a:ext>
            </a:extLst>
          </p:cNvPr>
          <p:cNvCxnSpPr>
            <a:cxnSpLocks/>
          </p:cNvCxnSpPr>
          <p:nvPr/>
        </p:nvCxnSpPr>
        <p:spPr bwMode="auto">
          <a:xfrm rot="16200000">
            <a:off x="8438000" y="3446056"/>
            <a:ext cx="66469" cy="0"/>
          </a:xfrm>
          <a:prstGeom prst="line">
            <a:avLst/>
          </a:prstGeom>
          <a:noFill/>
          <a:ln w="28575" cap="flat" cmpd="sng" algn="ctr">
            <a:solidFill>
              <a:schemeClr val="bg1"/>
            </a:solidFill>
            <a:prstDash val="solid"/>
            <a:round/>
            <a:headEnd type="none" w="med" len="med"/>
            <a:tailEnd type="none" w="med" len="med"/>
          </a:ln>
          <a:effectLst/>
        </p:spPr>
      </p:cxnSp>
      <p:grpSp>
        <p:nvGrpSpPr>
          <p:cNvPr id="5" name="Group 4">
            <a:extLst>
              <a:ext uri="{FF2B5EF4-FFF2-40B4-BE49-F238E27FC236}">
                <a16:creationId xmlns:a16="http://schemas.microsoft.com/office/drawing/2014/main" id="{0987B1C1-036C-BD87-90AD-D91E99B264CB}"/>
              </a:ext>
            </a:extLst>
          </p:cNvPr>
          <p:cNvGrpSpPr/>
          <p:nvPr/>
        </p:nvGrpSpPr>
        <p:grpSpPr>
          <a:xfrm>
            <a:off x="8048143" y="1487153"/>
            <a:ext cx="425800" cy="1928836"/>
            <a:chOff x="8048143" y="1487153"/>
            <a:chExt cx="425800" cy="1928836"/>
          </a:xfrm>
        </p:grpSpPr>
        <p:cxnSp>
          <p:nvCxnSpPr>
            <p:cNvPr id="1061" name="Straight Connector 1060">
              <a:extLst>
                <a:ext uri="{FF2B5EF4-FFF2-40B4-BE49-F238E27FC236}">
                  <a16:creationId xmlns:a16="http://schemas.microsoft.com/office/drawing/2014/main" id="{9A0FFB96-F38D-E5ED-7224-964F4FF63809}"/>
                </a:ext>
              </a:extLst>
            </p:cNvPr>
            <p:cNvCxnSpPr/>
            <p:nvPr/>
          </p:nvCxnSpPr>
          <p:spPr bwMode="auto">
            <a:xfrm>
              <a:off x="8473943" y="1567519"/>
              <a:ext cx="0" cy="1848470"/>
            </a:xfrm>
            <a:prstGeom prst="line">
              <a:avLst/>
            </a:prstGeom>
            <a:noFill/>
            <a:ln w="28575" cap="flat" cmpd="sng" algn="ctr">
              <a:solidFill>
                <a:schemeClr val="bg1"/>
              </a:solidFill>
              <a:prstDash val="solid"/>
              <a:round/>
              <a:headEnd type="none" w="med" len="med"/>
              <a:tailEnd type="none" w="med" len="med"/>
            </a:ln>
            <a:effectLst/>
          </p:spPr>
        </p:cxnSp>
        <p:cxnSp>
          <p:nvCxnSpPr>
            <p:cNvPr id="1062" name="Straight Connector 1061">
              <a:extLst>
                <a:ext uri="{FF2B5EF4-FFF2-40B4-BE49-F238E27FC236}">
                  <a16:creationId xmlns:a16="http://schemas.microsoft.com/office/drawing/2014/main" id="{87922BB9-CA1A-A666-7878-8678028CAB55}"/>
                </a:ext>
              </a:extLst>
            </p:cNvPr>
            <p:cNvCxnSpPr/>
            <p:nvPr/>
          </p:nvCxnSpPr>
          <p:spPr bwMode="auto">
            <a:xfrm>
              <a:off x="8401481" y="1570684"/>
              <a:ext cx="72462" cy="0"/>
            </a:xfrm>
            <a:prstGeom prst="line">
              <a:avLst/>
            </a:prstGeom>
            <a:noFill/>
            <a:ln w="28575" cap="flat" cmpd="sng" algn="ctr">
              <a:solidFill>
                <a:schemeClr val="bg1"/>
              </a:solidFill>
              <a:prstDash val="solid"/>
              <a:round/>
              <a:headEnd type="none" w="med" len="med"/>
              <a:tailEnd type="none" w="med" len="med"/>
            </a:ln>
            <a:effectLst/>
          </p:spPr>
        </p:cxnSp>
        <p:cxnSp>
          <p:nvCxnSpPr>
            <p:cNvPr id="1063" name="Straight Connector 1062">
              <a:extLst>
                <a:ext uri="{FF2B5EF4-FFF2-40B4-BE49-F238E27FC236}">
                  <a16:creationId xmlns:a16="http://schemas.microsoft.com/office/drawing/2014/main" id="{265EE161-D8FB-105B-0709-4B07C495484E}"/>
                </a:ext>
              </a:extLst>
            </p:cNvPr>
            <p:cNvCxnSpPr/>
            <p:nvPr/>
          </p:nvCxnSpPr>
          <p:spPr bwMode="auto">
            <a:xfrm>
              <a:off x="8401481" y="2042940"/>
              <a:ext cx="72462" cy="0"/>
            </a:xfrm>
            <a:prstGeom prst="line">
              <a:avLst/>
            </a:prstGeom>
            <a:noFill/>
            <a:ln w="28575" cap="flat" cmpd="sng" algn="ctr">
              <a:solidFill>
                <a:schemeClr val="bg1"/>
              </a:solidFill>
              <a:prstDash val="solid"/>
              <a:round/>
              <a:headEnd type="none" w="med" len="med"/>
              <a:tailEnd type="none" w="med" len="med"/>
            </a:ln>
            <a:effectLst/>
          </p:spPr>
        </p:cxnSp>
        <p:cxnSp>
          <p:nvCxnSpPr>
            <p:cNvPr id="1064" name="Straight Connector 1063">
              <a:extLst>
                <a:ext uri="{FF2B5EF4-FFF2-40B4-BE49-F238E27FC236}">
                  <a16:creationId xmlns:a16="http://schemas.microsoft.com/office/drawing/2014/main" id="{9AE273F4-A158-8AA7-CE49-078763913A2B}"/>
                </a:ext>
              </a:extLst>
            </p:cNvPr>
            <p:cNvCxnSpPr/>
            <p:nvPr/>
          </p:nvCxnSpPr>
          <p:spPr bwMode="auto">
            <a:xfrm>
              <a:off x="8401481" y="2361686"/>
              <a:ext cx="72462" cy="0"/>
            </a:xfrm>
            <a:prstGeom prst="line">
              <a:avLst/>
            </a:prstGeom>
            <a:noFill/>
            <a:ln w="28575" cap="flat" cmpd="sng" algn="ctr">
              <a:solidFill>
                <a:schemeClr val="bg1"/>
              </a:solidFill>
              <a:prstDash val="solid"/>
              <a:round/>
              <a:headEnd type="none" w="med" len="med"/>
              <a:tailEnd type="none" w="med" len="med"/>
            </a:ln>
            <a:effectLst/>
          </p:spPr>
        </p:cxnSp>
        <p:cxnSp>
          <p:nvCxnSpPr>
            <p:cNvPr id="1065" name="Straight Connector 1064">
              <a:extLst>
                <a:ext uri="{FF2B5EF4-FFF2-40B4-BE49-F238E27FC236}">
                  <a16:creationId xmlns:a16="http://schemas.microsoft.com/office/drawing/2014/main" id="{8664E416-C64F-DB6C-2390-D6A35575899B}"/>
                </a:ext>
              </a:extLst>
            </p:cNvPr>
            <p:cNvCxnSpPr/>
            <p:nvPr/>
          </p:nvCxnSpPr>
          <p:spPr bwMode="auto">
            <a:xfrm>
              <a:off x="8401481" y="2830034"/>
              <a:ext cx="72462" cy="0"/>
            </a:xfrm>
            <a:prstGeom prst="line">
              <a:avLst/>
            </a:prstGeom>
            <a:noFill/>
            <a:ln w="28575" cap="flat" cmpd="sng" algn="ctr">
              <a:solidFill>
                <a:schemeClr val="bg1"/>
              </a:solidFill>
              <a:prstDash val="solid"/>
              <a:round/>
              <a:headEnd type="none" w="med" len="med"/>
              <a:tailEnd type="none" w="med" len="med"/>
            </a:ln>
            <a:effectLst/>
          </p:spPr>
        </p:cxnSp>
        <p:cxnSp>
          <p:nvCxnSpPr>
            <p:cNvPr id="1066" name="Straight Connector 1065">
              <a:extLst>
                <a:ext uri="{FF2B5EF4-FFF2-40B4-BE49-F238E27FC236}">
                  <a16:creationId xmlns:a16="http://schemas.microsoft.com/office/drawing/2014/main" id="{5C0EBF08-7AB1-993B-B4F3-147A3A83CE31}"/>
                </a:ext>
              </a:extLst>
            </p:cNvPr>
            <p:cNvCxnSpPr/>
            <p:nvPr/>
          </p:nvCxnSpPr>
          <p:spPr bwMode="auto">
            <a:xfrm>
              <a:off x="8401481" y="3140964"/>
              <a:ext cx="72462" cy="0"/>
            </a:xfrm>
            <a:prstGeom prst="line">
              <a:avLst/>
            </a:prstGeom>
            <a:noFill/>
            <a:ln w="28575" cap="flat" cmpd="sng" algn="ctr">
              <a:solidFill>
                <a:schemeClr val="bg1"/>
              </a:solidFill>
              <a:prstDash val="solid"/>
              <a:round/>
              <a:headEnd type="none" w="med" len="med"/>
              <a:tailEnd type="none" w="med" len="med"/>
            </a:ln>
            <a:effectLst/>
          </p:spPr>
        </p:cxnSp>
        <p:cxnSp>
          <p:nvCxnSpPr>
            <p:cNvPr id="1084" name="Straight Connector 1083">
              <a:extLst>
                <a:ext uri="{FF2B5EF4-FFF2-40B4-BE49-F238E27FC236}">
                  <a16:creationId xmlns:a16="http://schemas.microsoft.com/office/drawing/2014/main" id="{38218FD3-9AF8-6E49-8DFA-052FC3240C95}"/>
                </a:ext>
              </a:extLst>
            </p:cNvPr>
            <p:cNvCxnSpPr/>
            <p:nvPr/>
          </p:nvCxnSpPr>
          <p:spPr bwMode="auto">
            <a:xfrm>
              <a:off x="8401481" y="1732011"/>
              <a:ext cx="72462" cy="0"/>
            </a:xfrm>
            <a:prstGeom prst="line">
              <a:avLst/>
            </a:prstGeom>
            <a:noFill/>
            <a:ln w="28575" cap="flat" cmpd="sng" algn="ctr">
              <a:solidFill>
                <a:schemeClr val="bg1"/>
              </a:solidFill>
              <a:prstDash val="solid"/>
              <a:round/>
              <a:headEnd type="none" w="med" len="med"/>
              <a:tailEnd type="none" w="med" len="med"/>
            </a:ln>
            <a:effectLst/>
          </p:spPr>
        </p:cxnSp>
        <p:cxnSp>
          <p:nvCxnSpPr>
            <p:cNvPr id="1085" name="Straight Connector 1084">
              <a:extLst>
                <a:ext uri="{FF2B5EF4-FFF2-40B4-BE49-F238E27FC236}">
                  <a16:creationId xmlns:a16="http://schemas.microsoft.com/office/drawing/2014/main" id="{9B065AD9-484B-739F-E2AA-14DE635D44A1}"/>
                </a:ext>
              </a:extLst>
            </p:cNvPr>
            <p:cNvCxnSpPr/>
            <p:nvPr/>
          </p:nvCxnSpPr>
          <p:spPr bwMode="auto">
            <a:xfrm>
              <a:off x="8401481" y="1893337"/>
              <a:ext cx="72462" cy="0"/>
            </a:xfrm>
            <a:prstGeom prst="line">
              <a:avLst/>
            </a:prstGeom>
            <a:noFill/>
            <a:ln w="28575" cap="flat" cmpd="sng" algn="ctr">
              <a:solidFill>
                <a:schemeClr val="bg1"/>
              </a:solidFill>
              <a:prstDash val="solid"/>
              <a:round/>
              <a:headEnd type="none" w="med" len="med"/>
              <a:tailEnd type="none" w="med" len="med"/>
            </a:ln>
            <a:effectLst/>
          </p:spPr>
        </p:cxnSp>
        <p:cxnSp>
          <p:nvCxnSpPr>
            <p:cNvPr id="1086" name="Straight Connector 1085">
              <a:extLst>
                <a:ext uri="{FF2B5EF4-FFF2-40B4-BE49-F238E27FC236}">
                  <a16:creationId xmlns:a16="http://schemas.microsoft.com/office/drawing/2014/main" id="{A792B7AB-4CE0-FB0C-2EE4-BF5648BEC1FB}"/>
                </a:ext>
              </a:extLst>
            </p:cNvPr>
            <p:cNvCxnSpPr/>
            <p:nvPr/>
          </p:nvCxnSpPr>
          <p:spPr bwMode="auto">
            <a:xfrm>
              <a:off x="8401481" y="2200358"/>
              <a:ext cx="72462" cy="0"/>
            </a:xfrm>
            <a:prstGeom prst="line">
              <a:avLst/>
            </a:prstGeom>
            <a:noFill/>
            <a:ln w="28575" cap="flat" cmpd="sng" algn="ctr">
              <a:solidFill>
                <a:schemeClr val="bg1"/>
              </a:solidFill>
              <a:prstDash val="solid"/>
              <a:round/>
              <a:headEnd type="none" w="med" len="med"/>
              <a:tailEnd type="none" w="med" len="med"/>
            </a:ln>
            <a:effectLst/>
          </p:spPr>
        </p:cxnSp>
        <p:cxnSp>
          <p:nvCxnSpPr>
            <p:cNvPr id="1087" name="Straight Connector 1086">
              <a:extLst>
                <a:ext uri="{FF2B5EF4-FFF2-40B4-BE49-F238E27FC236}">
                  <a16:creationId xmlns:a16="http://schemas.microsoft.com/office/drawing/2014/main" id="{27B68CD8-1545-549F-9E54-6B5FD95D59A5}"/>
                </a:ext>
              </a:extLst>
            </p:cNvPr>
            <p:cNvCxnSpPr/>
            <p:nvPr/>
          </p:nvCxnSpPr>
          <p:spPr bwMode="auto">
            <a:xfrm>
              <a:off x="8401481" y="2506742"/>
              <a:ext cx="72462" cy="0"/>
            </a:xfrm>
            <a:prstGeom prst="line">
              <a:avLst/>
            </a:prstGeom>
            <a:noFill/>
            <a:ln w="28575" cap="flat" cmpd="sng" algn="ctr">
              <a:solidFill>
                <a:schemeClr val="bg1"/>
              </a:solidFill>
              <a:prstDash val="solid"/>
              <a:round/>
              <a:headEnd type="none" w="med" len="med"/>
              <a:tailEnd type="none" w="med" len="med"/>
            </a:ln>
            <a:effectLst/>
          </p:spPr>
        </p:cxnSp>
        <p:cxnSp>
          <p:nvCxnSpPr>
            <p:cNvPr id="1088" name="Straight Connector 1087">
              <a:extLst>
                <a:ext uri="{FF2B5EF4-FFF2-40B4-BE49-F238E27FC236}">
                  <a16:creationId xmlns:a16="http://schemas.microsoft.com/office/drawing/2014/main" id="{1C9A4665-9053-6A5E-D4D9-2C4AD8E3DCCB}"/>
                </a:ext>
              </a:extLst>
            </p:cNvPr>
            <p:cNvCxnSpPr/>
            <p:nvPr/>
          </p:nvCxnSpPr>
          <p:spPr bwMode="auto">
            <a:xfrm>
              <a:off x="8401481" y="2676523"/>
              <a:ext cx="72462" cy="0"/>
            </a:xfrm>
            <a:prstGeom prst="line">
              <a:avLst/>
            </a:prstGeom>
            <a:noFill/>
            <a:ln w="28575" cap="flat" cmpd="sng" algn="ctr">
              <a:solidFill>
                <a:schemeClr val="bg1"/>
              </a:solidFill>
              <a:prstDash val="solid"/>
              <a:round/>
              <a:headEnd type="none" w="med" len="med"/>
              <a:tailEnd type="none" w="med" len="med"/>
            </a:ln>
            <a:effectLst/>
          </p:spPr>
        </p:cxnSp>
        <p:cxnSp>
          <p:nvCxnSpPr>
            <p:cNvPr id="1089" name="Straight Connector 1088">
              <a:extLst>
                <a:ext uri="{FF2B5EF4-FFF2-40B4-BE49-F238E27FC236}">
                  <a16:creationId xmlns:a16="http://schemas.microsoft.com/office/drawing/2014/main" id="{0CE8CE6B-CD86-A61D-BD6C-55DB381517B7}"/>
                </a:ext>
              </a:extLst>
            </p:cNvPr>
            <p:cNvCxnSpPr/>
            <p:nvPr/>
          </p:nvCxnSpPr>
          <p:spPr bwMode="auto">
            <a:xfrm>
              <a:off x="8401481" y="2983545"/>
              <a:ext cx="72462" cy="0"/>
            </a:xfrm>
            <a:prstGeom prst="line">
              <a:avLst/>
            </a:prstGeom>
            <a:noFill/>
            <a:ln w="28575" cap="flat" cmpd="sng" algn="ctr">
              <a:solidFill>
                <a:schemeClr val="bg1"/>
              </a:solidFill>
              <a:prstDash val="solid"/>
              <a:round/>
              <a:headEnd type="none" w="med" len="med"/>
              <a:tailEnd type="none" w="med" len="med"/>
            </a:ln>
            <a:effectLst/>
          </p:spPr>
        </p:cxnSp>
        <p:cxnSp>
          <p:nvCxnSpPr>
            <p:cNvPr id="1090" name="Straight Connector 1089">
              <a:extLst>
                <a:ext uri="{FF2B5EF4-FFF2-40B4-BE49-F238E27FC236}">
                  <a16:creationId xmlns:a16="http://schemas.microsoft.com/office/drawing/2014/main" id="{42E97152-06F5-FAA3-BC27-D5CC70683316}"/>
                </a:ext>
              </a:extLst>
            </p:cNvPr>
            <p:cNvCxnSpPr/>
            <p:nvPr/>
          </p:nvCxnSpPr>
          <p:spPr bwMode="auto">
            <a:xfrm>
              <a:off x="8401481" y="3298383"/>
              <a:ext cx="72462" cy="0"/>
            </a:xfrm>
            <a:prstGeom prst="line">
              <a:avLst/>
            </a:prstGeom>
            <a:noFill/>
            <a:ln w="28575" cap="flat" cmpd="sng" algn="ctr">
              <a:solidFill>
                <a:schemeClr val="bg1"/>
              </a:solidFill>
              <a:prstDash val="solid"/>
              <a:round/>
              <a:headEnd type="none" w="med" len="med"/>
              <a:tailEnd type="none" w="med" len="med"/>
            </a:ln>
            <a:effectLst/>
          </p:spPr>
        </p:cxnSp>
        <p:sp>
          <p:nvSpPr>
            <p:cNvPr id="1092" name="TextBox 1091">
              <a:extLst>
                <a:ext uri="{FF2B5EF4-FFF2-40B4-BE49-F238E27FC236}">
                  <a16:creationId xmlns:a16="http://schemas.microsoft.com/office/drawing/2014/main" id="{76ADBB96-AEF5-6E44-827E-DC9FB53BD92D}"/>
                </a:ext>
              </a:extLst>
            </p:cNvPr>
            <p:cNvSpPr txBox="1"/>
            <p:nvPr/>
          </p:nvSpPr>
          <p:spPr bwMode="auto">
            <a:xfrm>
              <a:off x="8048143" y="1487153"/>
              <a:ext cx="32780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1093" name="TextBox 1092">
              <a:extLst>
                <a:ext uri="{FF2B5EF4-FFF2-40B4-BE49-F238E27FC236}">
                  <a16:creationId xmlns:a16="http://schemas.microsoft.com/office/drawing/2014/main" id="{37787E03-309E-7965-3012-3BCF5F8E85AD}"/>
                </a:ext>
              </a:extLst>
            </p:cNvPr>
            <p:cNvSpPr txBox="1"/>
            <p:nvPr/>
          </p:nvSpPr>
          <p:spPr bwMode="auto">
            <a:xfrm>
              <a:off x="8048143" y="1655184"/>
              <a:ext cx="32780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sp>
          <p:nvSpPr>
            <p:cNvPr id="1094" name="TextBox 1093">
              <a:extLst>
                <a:ext uri="{FF2B5EF4-FFF2-40B4-BE49-F238E27FC236}">
                  <a16:creationId xmlns:a16="http://schemas.microsoft.com/office/drawing/2014/main" id="{8F924724-F99F-2C8D-2E98-DE432F84E87D}"/>
                </a:ext>
              </a:extLst>
            </p:cNvPr>
            <p:cNvSpPr txBox="1"/>
            <p:nvPr/>
          </p:nvSpPr>
          <p:spPr bwMode="auto">
            <a:xfrm>
              <a:off x="8048143" y="1803677"/>
              <a:ext cx="32780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1095" name="TextBox 1094">
              <a:extLst>
                <a:ext uri="{FF2B5EF4-FFF2-40B4-BE49-F238E27FC236}">
                  <a16:creationId xmlns:a16="http://schemas.microsoft.com/office/drawing/2014/main" id="{FE015DBD-AA95-A47E-21FF-E8C60D89C399}"/>
                </a:ext>
              </a:extLst>
            </p:cNvPr>
            <p:cNvSpPr txBox="1"/>
            <p:nvPr/>
          </p:nvSpPr>
          <p:spPr bwMode="auto">
            <a:xfrm>
              <a:off x="8048143" y="1975616"/>
              <a:ext cx="32780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1096" name="TextBox 1095">
              <a:extLst>
                <a:ext uri="{FF2B5EF4-FFF2-40B4-BE49-F238E27FC236}">
                  <a16:creationId xmlns:a16="http://schemas.microsoft.com/office/drawing/2014/main" id="{08B3784B-F5F1-C5AA-D2B6-829DCC19D518}"/>
                </a:ext>
              </a:extLst>
            </p:cNvPr>
            <p:cNvSpPr txBox="1"/>
            <p:nvPr/>
          </p:nvSpPr>
          <p:spPr bwMode="auto">
            <a:xfrm>
              <a:off x="8048143" y="2120201"/>
              <a:ext cx="32780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1097" name="TextBox 1096">
              <a:extLst>
                <a:ext uri="{FF2B5EF4-FFF2-40B4-BE49-F238E27FC236}">
                  <a16:creationId xmlns:a16="http://schemas.microsoft.com/office/drawing/2014/main" id="{89A58545-0EC0-7D85-334A-4A6460EC2011}"/>
                </a:ext>
              </a:extLst>
            </p:cNvPr>
            <p:cNvSpPr txBox="1"/>
            <p:nvPr/>
          </p:nvSpPr>
          <p:spPr bwMode="auto">
            <a:xfrm>
              <a:off x="8048143" y="2280416"/>
              <a:ext cx="32780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1098" name="TextBox 1097">
              <a:extLst>
                <a:ext uri="{FF2B5EF4-FFF2-40B4-BE49-F238E27FC236}">
                  <a16:creationId xmlns:a16="http://schemas.microsoft.com/office/drawing/2014/main" id="{23B36DD0-7597-4D8E-F949-24525174BF0B}"/>
                </a:ext>
              </a:extLst>
            </p:cNvPr>
            <p:cNvSpPr txBox="1"/>
            <p:nvPr/>
          </p:nvSpPr>
          <p:spPr bwMode="auto">
            <a:xfrm>
              <a:off x="8048143" y="2436724"/>
              <a:ext cx="32780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1099" name="TextBox 1098">
              <a:extLst>
                <a:ext uri="{FF2B5EF4-FFF2-40B4-BE49-F238E27FC236}">
                  <a16:creationId xmlns:a16="http://schemas.microsoft.com/office/drawing/2014/main" id="{4128CDF5-C3F9-D17F-371E-D10CD634416C}"/>
                </a:ext>
              </a:extLst>
            </p:cNvPr>
            <p:cNvSpPr txBox="1"/>
            <p:nvPr/>
          </p:nvSpPr>
          <p:spPr bwMode="auto">
            <a:xfrm>
              <a:off x="8048143" y="2593032"/>
              <a:ext cx="32780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sp>
          <p:nvSpPr>
            <p:cNvPr id="1100" name="TextBox 1099">
              <a:extLst>
                <a:ext uri="{FF2B5EF4-FFF2-40B4-BE49-F238E27FC236}">
                  <a16:creationId xmlns:a16="http://schemas.microsoft.com/office/drawing/2014/main" id="{812EFB77-E5F2-D2A3-6F16-1A7233B2245C}"/>
                </a:ext>
              </a:extLst>
            </p:cNvPr>
            <p:cNvSpPr txBox="1"/>
            <p:nvPr/>
          </p:nvSpPr>
          <p:spPr bwMode="auto">
            <a:xfrm>
              <a:off x="8048143" y="2749339"/>
              <a:ext cx="32780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1101" name="TextBox 1100">
              <a:extLst>
                <a:ext uri="{FF2B5EF4-FFF2-40B4-BE49-F238E27FC236}">
                  <a16:creationId xmlns:a16="http://schemas.microsoft.com/office/drawing/2014/main" id="{6041F720-608F-5D5E-0DD1-BAE1690F470A}"/>
                </a:ext>
              </a:extLst>
            </p:cNvPr>
            <p:cNvSpPr txBox="1"/>
            <p:nvPr/>
          </p:nvSpPr>
          <p:spPr bwMode="auto">
            <a:xfrm>
              <a:off x="8048143" y="2913462"/>
              <a:ext cx="32780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-50</a:t>
              </a:r>
            </a:p>
          </p:txBody>
        </p:sp>
        <p:sp>
          <p:nvSpPr>
            <p:cNvPr id="1102" name="TextBox 1101">
              <a:extLst>
                <a:ext uri="{FF2B5EF4-FFF2-40B4-BE49-F238E27FC236}">
                  <a16:creationId xmlns:a16="http://schemas.microsoft.com/office/drawing/2014/main" id="{A88D811D-9A9B-CA24-777D-7220CE9AFFEF}"/>
                </a:ext>
              </a:extLst>
            </p:cNvPr>
            <p:cNvSpPr txBox="1"/>
            <p:nvPr/>
          </p:nvSpPr>
          <p:spPr bwMode="auto">
            <a:xfrm>
              <a:off x="8048143" y="3050231"/>
              <a:ext cx="32780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1103" name="TextBox 1102">
              <a:extLst>
                <a:ext uri="{FF2B5EF4-FFF2-40B4-BE49-F238E27FC236}">
                  <a16:creationId xmlns:a16="http://schemas.microsoft.com/office/drawing/2014/main" id="{75CD2436-8D3B-CD67-B1D7-12EC896CBCDA}"/>
                </a:ext>
              </a:extLst>
            </p:cNvPr>
            <p:cNvSpPr txBox="1"/>
            <p:nvPr/>
          </p:nvSpPr>
          <p:spPr bwMode="auto">
            <a:xfrm>
              <a:off x="8048143" y="3206539"/>
              <a:ext cx="32780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-70</a:t>
              </a:r>
            </a:p>
          </p:txBody>
        </p:sp>
      </p:grpSp>
      <p:sp>
        <p:nvSpPr>
          <p:cNvPr id="1104" name="TextBox 1103">
            <a:extLst>
              <a:ext uri="{FF2B5EF4-FFF2-40B4-BE49-F238E27FC236}">
                <a16:creationId xmlns:a16="http://schemas.microsoft.com/office/drawing/2014/main" id="{33E2694F-B401-92EA-BF3C-B265158C47E1}"/>
              </a:ext>
            </a:extLst>
          </p:cNvPr>
          <p:cNvSpPr txBox="1"/>
          <p:nvPr/>
        </p:nvSpPr>
        <p:spPr bwMode="auto">
          <a:xfrm rot="16200000">
            <a:off x="7069483" y="2280604"/>
            <a:ext cx="1865474" cy="309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ts val="12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Change in Tumor Size From Baseline (%)</a:t>
            </a:r>
          </a:p>
        </p:txBody>
      </p:sp>
      <p:sp>
        <p:nvSpPr>
          <p:cNvPr id="1156" name="TextBox 1155">
            <a:extLst>
              <a:ext uri="{FF2B5EF4-FFF2-40B4-BE49-F238E27FC236}">
                <a16:creationId xmlns:a16="http://schemas.microsoft.com/office/drawing/2014/main" id="{BF92753D-EC0A-E7AA-C4A8-D327DE17AB3B}"/>
              </a:ext>
            </a:extLst>
          </p:cNvPr>
          <p:cNvSpPr txBox="1"/>
          <p:nvPr/>
        </p:nvSpPr>
        <p:spPr bwMode="auto">
          <a:xfrm>
            <a:off x="8491159" y="3488956"/>
            <a:ext cx="3278749" cy="156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ts val="12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Patients (n = 46)</a:t>
            </a:r>
          </a:p>
        </p:txBody>
      </p:sp>
      <p:sp>
        <p:nvSpPr>
          <p:cNvPr id="1159" name="Rectangle 1158">
            <a:extLst>
              <a:ext uri="{FF2B5EF4-FFF2-40B4-BE49-F238E27FC236}">
                <a16:creationId xmlns:a16="http://schemas.microsoft.com/office/drawing/2014/main" id="{D9DC0EA2-110E-A56D-1F47-FDAA2B9B86CB}"/>
              </a:ext>
            </a:extLst>
          </p:cNvPr>
          <p:cNvSpPr/>
          <p:nvPr/>
        </p:nvSpPr>
        <p:spPr bwMode="auto">
          <a:xfrm>
            <a:off x="8540435" y="1655184"/>
            <a:ext cx="64008" cy="543708"/>
          </a:xfrm>
          <a:prstGeom prst="rect">
            <a:avLst/>
          </a:prstGeom>
          <a:solidFill>
            <a:schemeClr val="accent1"/>
          </a:solidFill>
          <a:ln w="63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60" name="Rectangle 1159">
            <a:extLst>
              <a:ext uri="{FF2B5EF4-FFF2-40B4-BE49-F238E27FC236}">
                <a16:creationId xmlns:a16="http://schemas.microsoft.com/office/drawing/2014/main" id="{53F3EC2E-8F7A-303D-3398-D6AE46CA23BF}"/>
              </a:ext>
            </a:extLst>
          </p:cNvPr>
          <p:cNvSpPr/>
          <p:nvPr/>
        </p:nvSpPr>
        <p:spPr bwMode="auto">
          <a:xfrm>
            <a:off x="8609506" y="1762124"/>
            <a:ext cx="64008" cy="436767"/>
          </a:xfrm>
          <a:prstGeom prst="rect">
            <a:avLst/>
          </a:prstGeom>
          <a:solidFill>
            <a:schemeClr val="accent1"/>
          </a:solidFill>
          <a:ln w="63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61" name="Rectangle 1160">
            <a:extLst>
              <a:ext uri="{FF2B5EF4-FFF2-40B4-BE49-F238E27FC236}">
                <a16:creationId xmlns:a16="http://schemas.microsoft.com/office/drawing/2014/main" id="{084F9D2E-9B09-519B-A1A4-927F98E28BED}"/>
              </a:ext>
            </a:extLst>
          </p:cNvPr>
          <p:cNvSpPr/>
          <p:nvPr/>
        </p:nvSpPr>
        <p:spPr bwMode="auto">
          <a:xfrm>
            <a:off x="8678577" y="1988343"/>
            <a:ext cx="64008" cy="210548"/>
          </a:xfrm>
          <a:prstGeom prst="rect">
            <a:avLst/>
          </a:prstGeom>
          <a:solidFill>
            <a:schemeClr val="accent3"/>
          </a:solidFill>
          <a:ln w="63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62" name="Rectangle 1161">
            <a:extLst>
              <a:ext uri="{FF2B5EF4-FFF2-40B4-BE49-F238E27FC236}">
                <a16:creationId xmlns:a16="http://schemas.microsoft.com/office/drawing/2014/main" id="{007BFEB5-94CF-9045-4FD8-B945C72655B6}"/>
              </a:ext>
            </a:extLst>
          </p:cNvPr>
          <p:cNvSpPr/>
          <p:nvPr/>
        </p:nvSpPr>
        <p:spPr bwMode="auto">
          <a:xfrm>
            <a:off x="8747648" y="2000249"/>
            <a:ext cx="64008" cy="196940"/>
          </a:xfrm>
          <a:prstGeom prst="rect">
            <a:avLst/>
          </a:prstGeom>
          <a:solidFill>
            <a:schemeClr val="accent3"/>
          </a:solidFill>
          <a:ln w="63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63" name="Rectangle 1162">
            <a:extLst>
              <a:ext uri="{FF2B5EF4-FFF2-40B4-BE49-F238E27FC236}">
                <a16:creationId xmlns:a16="http://schemas.microsoft.com/office/drawing/2014/main" id="{DD5F8D83-B26D-9A88-E98A-6955E97AAA0C}"/>
              </a:ext>
            </a:extLst>
          </p:cNvPr>
          <p:cNvSpPr/>
          <p:nvPr/>
        </p:nvSpPr>
        <p:spPr bwMode="auto">
          <a:xfrm>
            <a:off x="8816719" y="2062162"/>
            <a:ext cx="64008" cy="141597"/>
          </a:xfrm>
          <a:prstGeom prst="rect">
            <a:avLst/>
          </a:prstGeom>
          <a:solidFill>
            <a:schemeClr val="accent3"/>
          </a:solidFill>
          <a:ln w="63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64" name="Rectangle 1163">
            <a:extLst>
              <a:ext uri="{FF2B5EF4-FFF2-40B4-BE49-F238E27FC236}">
                <a16:creationId xmlns:a16="http://schemas.microsoft.com/office/drawing/2014/main" id="{22BB462D-4C52-73F5-7FAE-378218460150}"/>
              </a:ext>
            </a:extLst>
          </p:cNvPr>
          <p:cNvSpPr/>
          <p:nvPr/>
        </p:nvSpPr>
        <p:spPr bwMode="auto">
          <a:xfrm>
            <a:off x="8885790" y="2074069"/>
            <a:ext cx="64008" cy="122890"/>
          </a:xfrm>
          <a:prstGeom prst="rect">
            <a:avLst/>
          </a:prstGeom>
          <a:solidFill>
            <a:schemeClr val="accent3"/>
          </a:solidFill>
          <a:ln w="63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65" name="Rectangle 1164">
            <a:extLst>
              <a:ext uri="{FF2B5EF4-FFF2-40B4-BE49-F238E27FC236}">
                <a16:creationId xmlns:a16="http://schemas.microsoft.com/office/drawing/2014/main" id="{5CC629C0-33CE-DD0E-0D79-086D4337C25B}"/>
              </a:ext>
            </a:extLst>
          </p:cNvPr>
          <p:cNvSpPr/>
          <p:nvPr/>
        </p:nvSpPr>
        <p:spPr bwMode="auto">
          <a:xfrm>
            <a:off x="8954861" y="2107406"/>
            <a:ext cx="64008" cy="89552"/>
          </a:xfrm>
          <a:prstGeom prst="rect">
            <a:avLst/>
          </a:prstGeom>
          <a:solidFill>
            <a:schemeClr val="accent3"/>
          </a:solidFill>
          <a:ln w="63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66" name="Rectangle 1165">
            <a:extLst>
              <a:ext uri="{FF2B5EF4-FFF2-40B4-BE49-F238E27FC236}">
                <a16:creationId xmlns:a16="http://schemas.microsoft.com/office/drawing/2014/main" id="{89412FEC-39B4-06A1-DC58-52BE6DF52179}"/>
              </a:ext>
            </a:extLst>
          </p:cNvPr>
          <p:cNvSpPr/>
          <p:nvPr/>
        </p:nvSpPr>
        <p:spPr bwMode="auto">
          <a:xfrm>
            <a:off x="9023932" y="2162175"/>
            <a:ext cx="64008" cy="36576"/>
          </a:xfrm>
          <a:prstGeom prst="rect">
            <a:avLst/>
          </a:prstGeom>
          <a:solidFill>
            <a:schemeClr val="accent3"/>
          </a:solidFill>
          <a:ln w="63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67" name="Rectangle 1166">
            <a:extLst>
              <a:ext uri="{FF2B5EF4-FFF2-40B4-BE49-F238E27FC236}">
                <a16:creationId xmlns:a16="http://schemas.microsoft.com/office/drawing/2014/main" id="{2537B077-D44A-030E-E354-5DEF16BAE52A}"/>
              </a:ext>
            </a:extLst>
          </p:cNvPr>
          <p:cNvSpPr/>
          <p:nvPr/>
        </p:nvSpPr>
        <p:spPr bwMode="auto">
          <a:xfrm>
            <a:off x="9093003" y="2198750"/>
            <a:ext cx="64008" cy="60119"/>
          </a:xfrm>
          <a:prstGeom prst="rect">
            <a:avLst/>
          </a:prstGeom>
          <a:solidFill>
            <a:schemeClr val="accent3"/>
          </a:solidFill>
          <a:ln w="63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68" name="Rectangle 1167">
            <a:extLst>
              <a:ext uri="{FF2B5EF4-FFF2-40B4-BE49-F238E27FC236}">
                <a16:creationId xmlns:a16="http://schemas.microsoft.com/office/drawing/2014/main" id="{3E18732E-636D-CD48-9A1D-8AA1BD2822EE}"/>
              </a:ext>
            </a:extLst>
          </p:cNvPr>
          <p:cNvSpPr/>
          <p:nvPr/>
        </p:nvSpPr>
        <p:spPr bwMode="auto">
          <a:xfrm>
            <a:off x="9162074" y="2196959"/>
            <a:ext cx="64008" cy="76198"/>
          </a:xfrm>
          <a:prstGeom prst="rect">
            <a:avLst/>
          </a:prstGeom>
          <a:solidFill>
            <a:schemeClr val="accent3"/>
          </a:solidFill>
          <a:ln w="63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69" name="Rectangle 1168">
            <a:extLst>
              <a:ext uri="{FF2B5EF4-FFF2-40B4-BE49-F238E27FC236}">
                <a16:creationId xmlns:a16="http://schemas.microsoft.com/office/drawing/2014/main" id="{FCCB5BDA-4A9F-AA1B-78F8-3A462C5916C0}"/>
              </a:ext>
            </a:extLst>
          </p:cNvPr>
          <p:cNvSpPr/>
          <p:nvPr/>
        </p:nvSpPr>
        <p:spPr bwMode="auto">
          <a:xfrm>
            <a:off x="9231145" y="2196958"/>
            <a:ext cx="64008" cy="88105"/>
          </a:xfrm>
          <a:prstGeom prst="rect">
            <a:avLst/>
          </a:prstGeom>
          <a:solidFill>
            <a:schemeClr val="accent3"/>
          </a:solidFill>
          <a:ln w="63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70" name="Rectangle 1169">
            <a:extLst>
              <a:ext uri="{FF2B5EF4-FFF2-40B4-BE49-F238E27FC236}">
                <a16:creationId xmlns:a16="http://schemas.microsoft.com/office/drawing/2014/main" id="{93CA3E8F-2BD5-DDA6-D432-4242AFF7BEE1}"/>
              </a:ext>
            </a:extLst>
          </p:cNvPr>
          <p:cNvSpPr/>
          <p:nvPr/>
        </p:nvSpPr>
        <p:spPr bwMode="auto">
          <a:xfrm>
            <a:off x="9300216" y="2200358"/>
            <a:ext cx="64008" cy="110899"/>
          </a:xfrm>
          <a:prstGeom prst="rect">
            <a:avLst/>
          </a:prstGeom>
          <a:solidFill>
            <a:schemeClr val="accent3"/>
          </a:solidFill>
          <a:ln w="63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71" name="Rectangle 1170">
            <a:extLst>
              <a:ext uri="{FF2B5EF4-FFF2-40B4-BE49-F238E27FC236}">
                <a16:creationId xmlns:a16="http://schemas.microsoft.com/office/drawing/2014/main" id="{85D6FAF6-AA32-6A65-9BB7-5D4256A8E792}"/>
              </a:ext>
            </a:extLst>
          </p:cNvPr>
          <p:cNvSpPr/>
          <p:nvPr/>
        </p:nvSpPr>
        <p:spPr bwMode="auto">
          <a:xfrm>
            <a:off x="9369287" y="2196958"/>
            <a:ext cx="64008" cy="147637"/>
          </a:xfrm>
          <a:prstGeom prst="rect">
            <a:avLst/>
          </a:prstGeom>
          <a:solidFill>
            <a:schemeClr val="accent3"/>
          </a:solidFill>
          <a:ln w="63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72" name="Rectangle 1171">
            <a:extLst>
              <a:ext uri="{FF2B5EF4-FFF2-40B4-BE49-F238E27FC236}">
                <a16:creationId xmlns:a16="http://schemas.microsoft.com/office/drawing/2014/main" id="{FC85A78C-7E6E-596C-C563-C2D895BCDD14}"/>
              </a:ext>
            </a:extLst>
          </p:cNvPr>
          <p:cNvSpPr/>
          <p:nvPr/>
        </p:nvSpPr>
        <p:spPr bwMode="auto">
          <a:xfrm>
            <a:off x="9438358" y="2196959"/>
            <a:ext cx="64008" cy="219074"/>
          </a:xfrm>
          <a:prstGeom prst="rect">
            <a:avLst/>
          </a:prstGeom>
          <a:solidFill>
            <a:schemeClr val="accent3"/>
          </a:solidFill>
          <a:ln w="63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73" name="Rectangle 1172">
            <a:extLst>
              <a:ext uri="{FF2B5EF4-FFF2-40B4-BE49-F238E27FC236}">
                <a16:creationId xmlns:a16="http://schemas.microsoft.com/office/drawing/2014/main" id="{9E7BE6FC-1446-687C-640B-A36BB0886641}"/>
              </a:ext>
            </a:extLst>
          </p:cNvPr>
          <p:cNvSpPr/>
          <p:nvPr/>
        </p:nvSpPr>
        <p:spPr bwMode="auto">
          <a:xfrm>
            <a:off x="9507429" y="2200358"/>
            <a:ext cx="64008" cy="268546"/>
          </a:xfrm>
          <a:prstGeom prst="rect">
            <a:avLst/>
          </a:prstGeom>
          <a:solidFill>
            <a:schemeClr val="accent3"/>
          </a:solidFill>
          <a:ln w="63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74" name="Rectangle 1173">
            <a:extLst>
              <a:ext uri="{FF2B5EF4-FFF2-40B4-BE49-F238E27FC236}">
                <a16:creationId xmlns:a16="http://schemas.microsoft.com/office/drawing/2014/main" id="{8121F702-216E-9190-E163-FB203FD0A236}"/>
              </a:ext>
            </a:extLst>
          </p:cNvPr>
          <p:cNvSpPr/>
          <p:nvPr/>
        </p:nvSpPr>
        <p:spPr bwMode="auto">
          <a:xfrm>
            <a:off x="9576500" y="2207030"/>
            <a:ext cx="64008" cy="268546"/>
          </a:xfrm>
          <a:prstGeom prst="rect">
            <a:avLst/>
          </a:prstGeom>
          <a:solidFill>
            <a:schemeClr val="accent3"/>
          </a:solidFill>
          <a:ln w="63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75" name="Rectangle 1174">
            <a:extLst>
              <a:ext uri="{FF2B5EF4-FFF2-40B4-BE49-F238E27FC236}">
                <a16:creationId xmlns:a16="http://schemas.microsoft.com/office/drawing/2014/main" id="{C9020922-23CC-EA1B-A5A6-41CF81ED2BAA}"/>
              </a:ext>
            </a:extLst>
          </p:cNvPr>
          <p:cNvSpPr/>
          <p:nvPr/>
        </p:nvSpPr>
        <p:spPr bwMode="auto">
          <a:xfrm>
            <a:off x="9645571" y="2210878"/>
            <a:ext cx="64008" cy="274223"/>
          </a:xfrm>
          <a:prstGeom prst="rect">
            <a:avLst/>
          </a:prstGeom>
          <a:solidFill>
            <a:schemeClr val="accent3"/>
          </a:solidFill>
          <a:ln w="63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76" name="Rectangle 1175">
            <a:extLst>
              <a:ext uri="{FF2B5EF4-FFF2-40B4-BE49-F238E27FC236}">
                <a16:creationId xmlns:a16="http://schemas.microsoft.com/office/drawing/2014/main" id="{60B5C3AB-45FA-8BE4-9164-67D5A34831D9}"/>
              </a:ext>
            </a:extLst>
          </p:cNvPr>
          <p:cNvSpPr/>
          <p:nvPr/>
        </p:nvSpPr>
        <p:spPr bwMode="auto">
          <a:xfrm>
            <a:off x="9714642" y="2203528"/>
            <a:ext cx="64008" cy="282045"/>
          </a:xfrm>
          <a:prstGeom prst="rect">
            <a:avLst/>
          </a:prstGeom>
          <a:solidFill>
            <a:schemeClr val="accent3"/>
          </a:solidFill>
          <a:ln w="63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77" name="Rectangle 1176">
            <a:extLst>
              <a:ext uri="{FF2B5EF4-FFF2-40B4-BE49-F238E27FC236}">
                <a16:creationId xmlns:a16="http://schemas.microsoft.com/office/drawing/2014/main" id="{6A599067-21DA-71AB-6B63-C3A1ED9C6A96}"/>
              </a:ext>
            </a:extLst>
          </p:cNvPr>
          <p:cNvSpPr/>
          <p:nvPr/>
        </p:nvSpPr>
        <p:spPr bwMode="auto">
          <a:xfrm>
            <a:off x="9783713" y="2196958"/>
            <a:ext cx="64008" cy="326715"/>
          </a:xfrm>
          <a:prstGeom prst="rect">
            <a:avLst/>
          </a:prstGeom>
          <a:solidFill>
            <a:schemeClr val="accent3"/>
          </a:solidFill>
          <a:ln w="63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78" name="Rectangle 1177">
            <a:extLst>
              <a:ext uri="{FF2B5EF4-FFF2-40B4-BE49-F238E27FC236}">
                <a16:creationId xmlns:a16="http://schemas.microsoft.com/office/drawing/2014/main" id="{D66F316E-2873-D1B4-0FF9-8CED203CFF04}"/>
              </a:ext>
            </a:extLst>
          </p:cNvPr>
          <p:cNvSpPr/>
          <p:nvPr/>
        </p:nvSpPr>
        <p:spPr bwMode="auto">
          <a:xfrm>
            <a:off x="9852784" y="2200358"/>
            <a:ext cx="64008" cy="342365"/>
          </a:xfrm>
          <a:prstGeom prst="rect">
            <a:avLst/>
          </a:prstGeom>
          <a:solidFill>
            <a:schemeClr val="accent3"/>
          </a:solidFill>
          <a:ln w="63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79" name="Rectangle 1178">
            <a:extLst>
              <a:ext uri="{FF2B5EF4-FFF2-40B4-BE49-F238E27FC236}">
                <a16:creationId xmlns:a16="http://schemas.microsoft.com/office/drawing/2014/main" id="{73A25232-3F76-7172-0CA9-2C8F45091922}"/>
              </a:ext>
            </a:extLst>
          </p:cNvPr>
          <p:cNvSpPr/>
          <p:nvPr/>
        </p:nvSpPr>
        <p:spPr bwMode="auto">
          <a:xfrm>
            <a:off x="9921855" y="2200357"/>
            <a:ext cx="64008" cy="351891"/>
          </a:xfrm>
          <a:prstGeom prst="rect">
            <a:avLst/>
          </a:prstGeom>
          <a:solidFill>
            <a:schemeClr val="accent3"/>
          </a:solidFill>
          <a:ln w="63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80" name="Rectangle 1179">
            <a:extLst>
              <a:ext uri="{FF2B5EF4-FFF2-40B4-BE49-F238E27FC236}">
                <a16:creationId xmlns:a16="http://schemas.microsoft.com/office/drawing/2014/main" id="{17E7D08C-8D44-DB46-BDD7-58D6AB2323AD}"/>
              </a:ext>
            </a:extLst>
          </p:cNvPr>
          <p:cNvSpPr/>
          <p:nvPr/>
        </p:nvSpPr>
        <p:spPr bwMode="auto">
          <a:xfrm>
            <a:off x="9990926" y="2203758"/>
            <a:ext cx="64008" cy="350871"/>
          </a:xfrm>
          <a:prstGeom prst="rect">
            <a:avLst/>
          </a:prstGeom>
          <a:solidFill>
            <a:schemeClr val="accent3"/>
          </a:solidFill>
          <a:ln w="63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81" name="Rectangle 1180">
            <a:extLst>
              <a:ext uri="{FF2B5EF4-FFF2-40B4-BE49-F238E27FC236}">
                <a16:creationId xmlns:a16="http://schemas.microsoft.com/office/drawing/2014/main" id="{A8337EF3-AD07-2843-109C-0F1BEECDF393}"/>
              </a:ext>
            </a:extLst>
          </p:cNvPr>
          <p:cNvSpPr/>
          <p:nvPr/>
        </p:nvSpPr>
        <p:spPr bwMode="auto">
          <a:xfrm>
            <a:off x="10059997" y="2203528"/>
            <a:ext cx="64008" cy="358245"/>
          </a:xfrm>
          <a:prstGeom prst="rect">
            <a:avLst/>
          </a:prstGeom>
          <a:solidFill>
            <a:schemeClr val="accent3"/>
          </a:solidFill>
          <a:ln w="63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82" name="Rectangle 1181">
            <a:extLst>
              <a:ext uri="{FF2B5EF4-FFF2-40B4-BE49-F238E27FC236}">
                <a16:creationId xmlns:a16="http://schemas.microsoft.com/office/drawing/2014/main" id="{4E8E5FDA-8FFA-29A4-A650-21719E480146}"/>
              </a:ext>
            </a:extLst>
          </p:cNvPr>
          <p:cNvSpPr/>
          <p:nvPr/>
        </p:nvSpPr>
        <p:spPr bwMode="auto">
          <a:xfrm>
            <a:off x="10129068" y="2203529"/>
            <a:ext cx="64008" cy="374914"/>
          </a:xfrm>
          <a:prstGeom prst="rect">
            <a:avLst/>
          </a:prstGeom>
          <a:solidFill>
            <a:schemeClr val="accent3"/>
          </a:solidFill>
          <a:ln w="63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83" name="Rectangle 1182">
            <a:extLst>
              <a:ext uri="{FF2B5EF4-FFF2-40B4-BE49-F238E27FC236}">
                <a16:creationId xmlns:a16="http://schemas.microsoft.com/office/drawing/2014/main" id="{95EB61D9-0592-60F3-2A62-FAF0A3C2A4FC}"/>
              </a:ext>
            </a:extLst>
          </p:cNvPr>
          <p:cNvSpPr/>
          <p:nvPr/>
        </p:nvSpPr>
        <p:spPr bwMode="auto">
          <a:xfrm>
            <a:off x="10198139" y="2203529"/>
            <a:ext cx="64008" cy="374914"/>
          </a:xfrm>
          <a:prstGeom prst="rect">
            <a:avLst/>
          </a:prstGeom>
          <a:solidFill>
            <a:schemeClr val="accent3"/>
          </a:solidFill>
          <a:ln w="63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84" name="Rectangle 1183">
            <a:extLst>
              <a:ext uri="{FF2B5EF4-FFF2-40B4-BE49-F238E27FC236}">
                <a16:creationId xmlns:a16="http://schemas.microsoft.com/office/drawing/2014/main" id="{2567D9C2-128D-D1A9-4F3C-E6356A0454CC}"/>
              </a:ext>
            </a:extLst>
          </p:cNvPr>
          <p:cNvSpPr/>
          <p:nvPr/>
        </p:nvSpPr>
        <p:spPr bwMode="auto">
          <a:xfrm>
            <a:off x="10267210" y="2196958"/>
            <a:ext cx="64008" cy="402916"/>
          </a:xfrm>
          <a:prstGeom prst="rect">
            <a:avLst/>
          </a:prstGeom>
          <a:solidFill>
            <a:schemeClr val="accent3"/>
          </a:solidFill>
          <a:ln w="63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85" name="Rectangle 1184">
            <a:extLst>
              <a:ext uri="{FF2B5EF4-FFF2-40B4-BE49-F238E27FC236}">
                <a16:creationId xmlns:a16="http://schemas.microsoft.com/office/drawing/2014/main" id="{B78235DA-B97C-76A1-3BF0-99B42DCB7866}"/>
              </a:ext>
            </a:extLst>
          </p:cNvPr>
          <p:cNvSpPr/>
          <p:nvPr/>
        </p:nvSpPr>
        <p:spPr bwMode="auto">
          <a:xfrm>
            <a:off x="10336281" y="2196958"/>
            <a:ext cx="64008" cy="402916"/>
          </a:xfrm>
          <a:prstGeom prst="rect">
            <a:avLst/>
          </a:prstGeom>
          <a:solidFill>
            <a:schemeClr val="accent3"/>
          </a:solidFill>
          <a:ln w="63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86" name="Rectangle 1185">
            <a:extLst>
              <a:ext uri="{FF2B5EF4-FFF2-40B4-BE49-F238E27FC236}">
                <a16:creationId xmlns:a16="http://schemas.microsoft.com/office/drawing/2014/main" id="{FD6E4C59-8ED3-87A4-D21A-F6DFCC9DEC37}"/>
              </a:ext>
            </a:extLst>
          </p:cNvPr>
          <p:cNvSpPr/>
          <p:nvPr/>
        </p:nvSpPr>
        <p:spPr bwMode="auto">
          <a:xfrm>
            <a:off x="10405352" y="2193558"/>
            <a:ext cx="64008" cy="415841"/>
          </a:xfrm>
          <a:prstGeom prst="rect">
            <a:avLst/>
          </a:prstGeom>
          <a:solidFill>
            <a:schemeClr val="accent3"/>
          </a:solidFill>
          <a:ln w="63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87" name="Rectangle 1186">
            <a:extLst>
              <a:ext uri="{FF2B5EF4-FFF2-40B4-BE49-F238E27FC236}">
                <a16:creationId xmlns:a16="http://schemas.microsoft.com/office/drawing/2014/main" id="{E9D2C796-ABB7-C6B1-4749-50E3A547B00E}"/>
              </a:ext>
            </a:extLst>
          </p:cNvPr>
          <p:cNvSpPr/>
          <p:nvPr/>
        </p:nvSpPr>
        <p:spPr bwMode="auto">
          <a:xfrm>
            <a:off x="10474423" y="2203528"/>
            <a:ext cx="64008" cy="463021"/>
          </a:xfrm>
          <a:prstGeom prst="rect">
            <a:avLst/>
          </a:prstGeom>
          <a:solidFill>
            <a:schemeClr val="accent3"/>
          </a:solidFill>
          <a:ln w="63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88" name="Rectangle 1187">
            <a:extLst>
              <a:ext uri="{FF2B5EF4-FFF2-40B4-BE49-F238E27FC236}">
                <a16:creationId xmlns:a16="http://schemas.microsoft.com/office/drawing/2014/main" id="{5D258C62-5BA4-EF9B-A0CD-E7DB6B290281}"/>
              </a:ext>
            </a:extLst>
          </p:cNvPr>
          <p:cNvSpPr/>
          <p:nvPr/>
        </p:nvSpPr>
        <p:spPr bwMode="auto">
          <a:xfrm>
            <a:off x="10543494" y="2200357"/>
            <a:ext cx="64008" cy="487623"/>
          </a:xfrm>
          <a:prstGeom prst="rect">
            <a:avLst/>
          </a:prstGeom>
          <a:solidFill>
            <a:schemeClr val="accent4"/>
          </a:solidFill>
          <a:ln w="63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89" name="Rectangle 1188">
            <a:extLst>
              <a:ext uri="{FF2B5EF4-FFF2-40B4-BE49-F238E27FC236}">
                <a16:creationId xmlns:a16="http://schemas.microsoft.com/office/drawing/2014/main" id="{1E97AA86-0ECB-EB23-5EAB-71723249D4DA}"/>
              </a:ext>
            </a:extLst>
          </p:cNvPr>
          <p:cNvSpPr/>
          <p:nvPr/>
        </p:nvSpPr>
        <p:spPr bwMode="auto">
          <a:xfrm>
            <a:off x="10612565" y="2200357"/>
            <a:ext cx="64008" cy="487623"/>
          </a:xfrm>
          <a:prstGeom prst="rect">
            <a:avLst/>
          </a:prstGeom>
          <a:solidFill>
            <a:schemeClr val="accent4"/>
          </a:solidFill>
          <a:ln w="63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90" name="Rectangle 1189">
            <a:extLst>
              <a:ext uri="{FF2B5EF4-FFF2-40B4-BE49-F238E27FC236}">
                <a16:creationId xmlns:a16="http://schemas.microsoft.com/office/drawing/2014/main" id="{4F3D771A-376A-140C-A57C-7307A127C52A}"/>
              </a:ext>
            </a:extLst>
          </p:cNvPr>
          <p:cNvSpPr/>
          <p:nvPr/>
        </p:nvSpPr>
        <p:spPr bwMode="auto">
          <a:xfrm>
            <a:off x="10681636" y="2200358"/>
            <a:ext cx="64008" cy="497148"/>
          </a:xfrm>
          <a:prstGeom prst="rect">
            <a:avLst/>
          </a:prstGeom>
          <a:solidFill>
            <a:schemeClr val="accent4"/>
          </a:solidFill>
          <a:ln w="63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91" name="Rectangle 1190">
            <a:extLst>
              <a:ext uri="{FF2B5EF4-FFF2-40B4-BE49-F238E27FC236}">
                <a16:creationId xmlns:a16="http://schemas.microsoft.com/office/drawing/2014/main" id="{12928C43-0637-AEDA-5F5E-3B4517F08B09}"/>
              </a:ext>
            </a:extLst>
          </p:cNvPr>
          <p:cNvSpPr/>
          <p:nvPr/>
        </p:nvSpPr>
        <p:spPr bwMode="auto">
          <a:xfrm>
            <a:off x="10750707" y="2200358"/>
            <a:ext cx="64008" cy="497148"/>
          </a:xfrm>
          <a:prstGeom prst="rect">
            <a:avLst/>
          </a:prstGeom>
          <a:solidFill>
            <a:schemeClr val="accent4"/>
          </a:solidFill>
          <a:ln w="63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92" name="Rectangle 1191">
            <a:extLst>
              <a:ext uri="{FF2B5EF4-FFF2-40B4-BE49-F238E27FC236}">
                <a16:creationId xmlns:a16="http://schemas.microsoft.com/office/drawing/2014/main" id="{B7416757-504A-0949-FF59-FE7E4E4631E9}"/>
              </a:ext>
            </a:extLst>
          </p:cNvPr>
          <p:cNvSpPr/>
          <p:nvPr/>
        </p:nvSpPr>
        <p:spPr bwMode="auto">
          <a:xfrm>
            <a:off x="10819778" y="2193558"/>
            <a:ext cx="64008" cy="525379"/>
          </a:xfrm>
          <a:prstGeom prst="rect">
            <a:avLst/>
          </a:prstGeom>
          <a:solidFill>
            <a:schemeClr val="accent4"/>
          </a:solidFill>
          <a:ln w="63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93" name="Rectangle 1192">
            <a:extLst>
              <a:ext uri="{FF2B5EF4-FFF2-40B4-BE49-F238E27FC236}">
                <a16:creationId xmlns:a16="http://schemas.microsoft.com/office/drawing/2014/main" id="{124EC121-1784-8652-B18F-1D660FDE61EA}"/>
              </a:ext>
            </a:extLst>
          </p:cNvPr>
          <p:cNvSpPr/>
          <p:nvPr/>
        </p:nvSpPr>
        <p:spPr bwMode="auto">
          <a:xfrm>
            <a:off x="10888849" y="2200358"/>
            <a:ext cx="64008" cy="549536"/>
          </a:xfrm>
          <a:prstGeom prst="rect">
            <a:avLst/>
          </a:prstGeom>
          <a:solidFill>
            <a:schemeClr val="accent4"/>
          </a:solidFill>
          <a:ln w="63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94" name="Rectangle 1193">
            <a:extLst>
              <a:ext uri="{FF2B5EF4-FFF2-40B4-BE49-F238E27FC236}">
                <a16:creationId xmlns:a16="http://schemas.microsoft.com/office/drawing/2014/main" id="{E3B0D02F-C91D-AAD5-0A1B-AF5CC1586000}"/>
              </a:ext>
            </a:extLst>
          </p:cNvPr>
          <p:cNvSpPr/>
          <p:nvPr/>
        </p:nvSpPr>
        <p:spPr bwMode="auto">
          <a:xfrm>
            <a:off x="10957920" y="2200357"/>
            <a:ext cx="64008" cy="578112"/>
          </a:xfrm>
          <a:prstGeom prst="rect">
            <a:avLst/>
          </a:prstGeom>
          <a:solidFill>
            <a:schemeClr val="accent4"/>
          </a:solidFill>
          <a:ln w="63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95" name="Rectangle 1194">
            <a:extLst>
              <a:ext uri="{FF2B5EF4-FFF2-40B4-BE49-F238E27FC236}">
                <a16:creationId xmlns:a16="http://schemas.microsoft.com/office/drawing/2014/main" id="{02382CEE-1D99-064B-458B-16E9E83F4628}"/>
              </a:ext>
            </a:extLst>
          </p:cNvPr>
          <p:cNvSpPr/>
          <p:nvPr/>
        </p:nvSpPr>
        <p:spPr bwMode="auto">
          <a:xfrm>
            <a:off x="11026991" y="2202739"/>
            <a:ext cx="64008" cy="578112"/>
          </a:xfrm>
          <a:prstGeom prst="rect">
            <a:avLst/>
          </a:prstGeom>
          <a:solidFill>
            <a:schemeClr val="accent4"/>
          </a:solidFill>
          <a:ln w="63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96" name="Rectangle 1195">
            <a:extLst>
              <a:ext uri="{FF2B5EF4-FFF2-40B4-BE49-F238E27FC236}">
                <a16:creationId xmlns:a16="http://schemas.microsoft.com/office/drawing/2014/main" id="{D3A8B955-E16D-64AF-9093-F269B2B54364}"/>
              </a:ext>
            </a:extLst>
          </p:cNvPr>
          <p:cNvSpPr/>
          <p:nvPr/>
        </p:nvSpPr>
        <p:spPr bwMode="auto">
          <a:xfrm>
            <a:off x="11096062" y="2200325"/>
            <a:ext cx="64008" cy="590051"/>
          </a:xfrm>
          <a:prstGeom prst="rect">
            <a:avLst/>
          </a:prstGeom>
          <a:solidFill>
            <a:schemeClr val="accent4"/>
          </a:solidFill>
          <a:ln w="63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97" name="Rectangle 1196">
            <a:extLst>
              <a:ext uri="{FF2B5EF4-FFF2-40B4-BE49-F238E27FC236}">
                <a16:creationId xmlns:a16="http://schemas.microsoft.com/office/drawing/2014/main" id="{81F33CCE-496E-5C35-A1FC-6A3ACAF2A9F5}"/>
              </a:ext>
            </a:extLst>
          </p:cNvPr>
          <p:cNvSpPr/>
          <p:nvPr/>
        </p:nvSpPr>
        <p:spPr bwMode="auto">
          <a:xfrm>
            <a:off x="11165133" y="2200325"/>
            <a:ext cx="64008" cy="623389"/>
          </a:xfrm>
          <a:prstGeom prst="rect">
            <a:avLst/>
          </a:prstGeom>
          <a:solidFill>
            <a:schemeClr val="accent4"/>
          </a:solidFill>
          <a:ln w="63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98" name="Rectangle 1197">
            <a:extLst>
              <a:ext uri="{FF2B5EF4-FFF2-40B4-BE49-F238E27FC236}">
                <a16:creationId xmlns:a16="http://schemas.microsoft.com/office/drawing/2014/main" id="{FA22A441-BAE3-298A-3D2B-EEEAFC1CF1C4}"/>
              </a:ext>
            </a:extLst>
          </p:cNvPr>
          <p:cNvSpPr/>
          <p:nvPr/>
        </p:nvSpPr>
        <p:spPr bwMode="auto">
          <a:xfrm>
            <a:off x="11234204" y="2200325"/>
            <a:ext cx="64008" cy="637678"/>
          </a:xfrm>
          <a:prstGeom prst="rect">
            <a:avLst/>
          </a:prstGeom>
          <a:solidFill>
            <a:schemeClr val="accent4"/>
          </a:solidFill>
          <a:ln w="63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99" name="Rectangle 1198">
            <a:extLst>
              <a:ext uri="{FF2B5EF4-FFF2-40B4-BE49-F238E27FC236}">
                <a16:creationId xmlns:a16="http://schemas.microsoft.com/office/drawing/2014/main" id="{EFBB5EAE-D917-A359-5ADB-DD272D3583F4}"/>
              </a:ext>
            </a:extLst>
          </p:cNvPr>
          <p:cNvSpPr/>
          <p:nvPr/>
        </p:nvSpPr>
        <p:spPr bwMode="auto">
          <a:xfrm>
            <a:off x="11303275" y="2200325"/>
            <a:ext cx="64008" cy="740072"/>
          </a:xfrm>
          <a:prstGeom prst="rect">
            <a:avLst/>
          </a:prstGeom>
          <a:solidFill>
            <a:schemeClr val="accent4"/>
          </a:solidFill>
          <a:ln w="63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00" name="Rectangle 1199">
            <a:extLst>
              <a:ext uri="{FF2B5EF4-FFF2-40B4-BE49-F238E27FC236}">
                <a16:creationId xmlns:a16="http://schemas.microsoft.com/office/drawing/2014/main" id="{765A941B-C94A-3BBA-882B-36A55C3C0942}"/>
              </a:ext>
            </a:extLst>
          </p:cNvPr>
          <p:cNvSpPr/>
          <p:nvPr/>
        </p:nvSpPr>
        <p:spPr bwMode="auto">
          <a:xfrm>
            <a:off x="11372346" y="2200325"/>
            <a:ext cx="64008" cy="754359"/>
          </a:xfrm>
          <a:prstGeom prst="rect">
            <a:avLst/>
          </a:prstGeom>
          <a:solidFill>
            <a:schemeClr val="accent4"/>
          </a:solidFill>
          <a:ln w="63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01" name="Rectangle 1200">
            <a:extLst>
              <a:ext uri="{FF2B5EF4-FFF2-40B4-BE49-F238E27FC236}">
                <a16:creationId xmlns:a16="http://schemas.microsoft.com/office/drawing/2014/main" id="{1227B371-DF01-CDDE-1FE7-22EDC810B5DB}"/>
              </a:ext>
            </a:extLst>
          </p:cNvPr>
          <p:cNvSpPr/>
          <p:nvPr/>
        </p:nvSpPr>
        <p:spPr bwMode="auto">
          <a:xfrm>
            <a:off x="11441417" y="2196958"/>
            <a:ext cx="64008" cy="931557"/>
          </a:xfrm>
          <a:prstGeom prst="rect">
            <a:avLst/>
          </a:prstGeom>
          <a:solidFill>
            <a:schemeClr val="accent4"/>
          </a:solidFill>
          <a:ln w="63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02" name="Rectangle 1201">
            <a:extLst>
              <a:ext uri="{FF2B5EF4-FFF2-40B4-BE49-F238E27FC236}">
                <a16:creationId xmlns:a16="http://schemas.microsoft.com/office/drawing/2014/main" id="{64124020-67AB-1939-8E6A-8B1CE13B1AEC}"/>
              </a:ext>
            </a:extLst>
          </p:cNvPr>
          <p:cNvSpPr/>
          <p:nvPr/>
        </p:nvSpPr>
        <p:spPr bwMode="auto">
          <a:xfrm>
            <a:off x="11510488" y="2193559"/>
            <a:ext cx="64008" cy="944482"/>
          </a:xfrm>
          <a:prstGeom prst="rect">
            <a:avLst/>
          </a:prstGeom>
          <a:solidFill>
            <a:schemeClr val="accent4"/>
          </a:solidFill>
          <a:ln w="63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03" name="Rectangle 1202">
            <a:extLst>
              <a:ext uri="{FF2B5EF4-FFF2-40B4-BE49-F238E27FC236}">
                <a16:creationId xmlns:a16="http://schemas.microsoft.com/office/drawing/2014/main" id="{2F150C32-504A-66FF-F30C-8DF610E83071}"/>
              </a:ext>
            </a:extLst>
          </p:cNvPr>
          <p:cNvSpPr/>
          <p:nvPr/>
        </p:nvSpPr>
        <p:spPr bwMode="auto">
          <a:xfrm>
            <a:off x="11579559" y="2200325"/>
            <a:ext cx="64008" cy="1104404"/>
          </a:xfrm>
          <a:prstGeom prst="rect">
            <a:avLst/>
          </a:prstGeom>
          <a:solidFill>
            <a:schemeClr val="accent4"/>
          </a:solidFill>
          <a:ln w="63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04" name="Rectangle 1203">
            <a:extLst>
              <a:ext uri="{FF2B5EF4-FFF2-40B4-BE49-F238E27FC236}">
                <a16:creationId xmlns:a16="http://schemas.microsoft.com/office/drawing/2014/main" id="{26EE034F-1AD7-8E00-09E7-5B04889C0980}"/>
              </a:ext>
            </a:extLst>
          </p:cNvPr>
          <p:cNvSpPr/>
          <p:nvPr/>
        </p:nvSpPr>
        <p:spPr bwMode="auto">
          <a:xfrm>
            <a:off x="11648643" y="2193558"/>
            <a:ext cx="64008" cy="1168321"/>
          </a:xfrm>
          <a:prstGeom prst="rect">
            <a:avLst/>
          </a:prstGeom>
          <a:solidFill>
            <a:schemeClr val="accent4"/>
          </a:solidFill>
          <a:ln w="63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cxnSp>
        <p:nvCxnSpPr>
          <p:cNvPr id="1157" name="Straight Connector 1156">
            <a:extLst>
              <a:ext uri="{FF2B5EF4-FFF2-40B4-BE49-F238E27FC236}">
                <a16:creationId xmlns:a16="http://schemas.microsoft.com/office/drawing/2014/main" id="{A9C584D8-4814-B21B-13CE-03934A063D59}"/>
              </a:ext>
            </a:extLst>
          </p:cNvPr>
          <p:cNvCxnSpPr>
            <a:cxnSpLocks/>
          </p:cNvCxnSpPr>
          <p:nvPr/>
        </p:nvCxnSpPr>
        <p:spPr bwMode="auto">
          <a:xfrm>
            <a:off x="8467912" y="2200358"/>
            <a:ext cx="3321596" cy="0"/>
          </a:xfrm>
          <a:prstGeom prst="line">
            <a:avLst/>
          </a:prstGeom>
          <a:noFill/>
          <a:ln w="28575" cap="flat" cmpd="sng" algn="ctr">
            <a:solidFill>
              <a:schemeClr val="bg1"/>
            </a:solidFill>
            <a:prstDash val="solid"/>
            <a:round/>
            <a:headEnd type="none" w="med" len="med"/>
            <a:tailEnd type="none" w="med" len="med"/>
          </a:ln>
          <a:effectLst/>
        </p:spPr>
      </p:cxnSp>
      <p:sp>
        <p:nvSpPr>
          <p:cNvPr id="1205" name="TextBox 1204">
            <a:extLst>
              <a:ext uri="{FF2B5EF4-FFF2-40B4-BE49-F238E27FC236}">
                <a16:creationId xmlns:a16="http://schemas.microsoft.com/office/drawing/2014/main" id="{F2C8B6C2-A9E2-884A-ABF2-47E178D9C362}"/>
              </a:ext>
            </a:extLst>
          </p:cNvPr>
          <p:cNvSpPr txBox="1"/>
          <p:nvPr/>
        </p:nvSpPr>
        <p:spPr bwMode="auto">
          <a:xfrm>
            <a:off x="10388100" y="1559157"/>
            <a:ext cx="1682081" cy="569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l" defTabSz="914400" rtl="0" eaLnBrk="1" fontAlgn="auto" latinLnBrk="0" hangingPunct="1">
              <a:lnSpc>
                <a:spcPts val="1100"/>
              </a:lnSpc>
              <a:spcBef>
                <a:spcPts val="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173038" marR="0" lvl="0" indent="0" algn="l" defTabSz="914400" rtl="0" eaLnBrk="1" fontAlgn="auto" latinLnBrk="0" hangingPunct="1">
              <a:lnSpc>
                <a:spcPts val="11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PD</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SD</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a:t>
            </a:r>
          </a:p>
        </p:txBody>
      </p:sp>
      <p:sp>
        <p:nvSpPr>
          <p:cNvPr id="1206" name="Rectangle 1205">
            <a:extLst>
              <a:ext uri="{FF2B5EF4-FFF2-40B4-BE49-F238E27FC236}">
                <a16:creationId xmlns:a16="http://schemas.microsoft.com/office/drawing/2014/main" id="{F0D9BEB3-7429-17C5-04FD-E563177A70D6}"/>
              </a:ext>
            </a:extLst>
          </p:cNvPr>
          <p:cNvSpPr/>
          <p:nvPr/>
        </p:nvSpPr>
        <p:spPr bwMode="auto">
          <a:xfrm>
            <a:off x="10429364" y="1696244"/>
            <a:ext cx="91301" cy="9130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07" name="Rectangle 1206">
            <a:extLst>
              <a:ext uri="{FF2B5EF4-FFF2-40B4-BE49-F238E27FC236}">
                <a16:creationId xmlns:a16="http://schemas.microsoft.com/office/drawing/2014/main" id="{7F6F5379-95A7-8D5D-3AD2-E8A78777D329}"/>
              </a:ext>
            </a:extLst>
          </p:cNvPr>
          <p:cNvSpPr/>
          <p:nvPr/>
        </p:nvSpPr>
        <p:spPr bwMode="auto">
          <a:xfrm>
            <a:off x="10429364" y="1844633"/>
            <a:ext cx="91301" cy="91301"/>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08" name="Rectangle 1207">
            <a:extLst>
              <a:ext uri="{FF2B5EF4-FFF2-40B4-BE49-F238E27FC236}">
                <a16:creationId xmlns:a16="http://schemas.microsoft.com/office/drawing/2014/main" id="{0C76C17D-BA7D-C7ED-9C7F-7B357639EEFE}"/>
              </a:ext>
            </a:extLst>
          </p:cNvPr>
          <p:cNvSpPr/>
          <p:nvPr/>
        </p:nvSpPr>
        <p:spPr bwMode="auto">
          <a:xfrm>
            <a:off x="10429364" y="1989012"/>
            <a:ext cx="91301" cy="91301"/>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cxnSp>
        <p:nvCxnSpPr>
          <p:cNvPr id="1210" name="Straight Connector 1209">
            <a:extLst>
              <a:ext uri="{FF2B5EF4-FFF2-40B4-BE49-F238E27FC236}">
                <a16:creationId xmlns:a16="http://schemas.microsoft.com/office/drawing/2014/main" id="{F18BA163-F22C-88A3-B0C1-FAA4567F25CE}"/>
              </a:ext>
            </a:extLst>
          </p:cNvPr>
          <p:cNvCxnSpPr/>
          <p:nvPr/>
        </p:nvCxnSpPr>
        <p:spPr bwMode="auto">
          <a:xfrm>
            <a:off x="8462145" y="3895757"/>
            <a:ext cx="0" cy="1896858"/>
          </a:xfrm>
          <a:prstGeom prst="line">
            <a:avLst/>
          </a:prstGeom>
          <a:noFill/>
          <a:ln w="28575" cap="flat" cmpd="sng" algn="ctr">
            <a:solidFill>
              <a:schemeClr val="bg1"/>
            </a:solidFill>
            <a:prstDash val="solid"/>
            <a:round/>
            <a:headEnd type="none" w="med" len="med"/>
            <a:tailEnd type="none" w="med" len="med"/>
          </a:ln>
          <a:effectLst/>
        </p:spPr>
      </p:cxnSp>
      <p:grpSp>
        <p:nvGrpSpPr>
          <p:cNvPr id="2" name="Group 1">
            <a:extLst>
              <a:ext uri="{FF2B5EF4-FFF2-40B4-BE49-F238E27FC236}">
                <a16:creationId xmlns:a16="http://schemas.microsoft.com/office/drawing/2014/main" id="{0F91B76C-6325-252C-09D1-37AAD7072593}"/>
              </a:ext>
            </a:extLst>
          </p:cNvPr>
          <p:cNvGrpSpPr/>
          <p:nvPr/>
        </p:nvGrpSpPr>
        <p:grpSpPr>
          <a:xfrm>
            <a:off x="8378625" y="3881820"/>
            <a:ext cx="86881" cy="1895458"/>
            <a:chOff x="8629927" y="3881820"/>
            <a:chExt cx="72462" cy="1895458"/>
          </a:xfrm>
        </p:grpSpPr>
        <p:cxnSp>
          <p:nvCxnSpPr>
            <p:cNvPr id="1211" name="Straight Connector 1210">
              <a:extLst>
                <a:ext uri="{FF2B5EF4-FFF2-40B4-BE49-F238E27FC236}">
                  <a16:creationId xmlns:a16="http://schemas.microsoft.com/office/drawing/2014/main" id="{960A9EB6-D80C-5EC4-0914-3C7955E3B0CF}"/>
                </a:ext>
              </a:extLst>
            </p:cNvPr>
            <p:cNvCxnSpPr/>
            <p:nvPr/>
          </p:nvCxnSpPr>
          <p:spPr bwMode="auto">
            <a:xfrm>
              <a:off x="8629927" y="3881820"/>
              <a:ext cx="72462" cy="0"/>
            </a:xfrm>
            <a:prstGeom prst="line">
              <a:avLst/>
            </a:prstGeom>
            <a:noFill/>
            <a:ln w="28575" cap="flat" cmpd="sng" algn="ctr">
              <a:solidFill>
                <a:schemeClr val="bg1"/>
              </a:solidFill>
              <a:prstDash val="solid"/>
              <a:round/>
              <a:headEnd type="none" w="med" len="med"/>
              <a:tailEnd type="none" w="med" len="med"/>
            </a:ln>
            <a:effectLst/>
          </p:spPr>
        </p:cxnSp>
        <p:cxnSp>
          <p:nvCxnSpPr>
            <p:cNvPr id="1212" name="Straight Connector 1211">
              <a:extLst>
                <a:ext uri="{FF2B5EF4-FFF2-40B4-BE49-F238E27FC236}">
                  <a16:creationId xmlns:a16="http://schemas.microsoft.com/office/drawing/2014/main" id="{BEE9D5FA-7723-FBCC-5D0F-0B40C9B1F0D5}"/>
                </a:ext>
              </a:extLst>
            </p:cNvPr>
            <p:cNvCxnSpPr/>
            <p:nvPr/>
          </p:nvCxnSpPr>
          <p:spPr bwMode="auto">
            <a:xfrm>
              <a:off x="8629927" y="4039775"/>
              <a:ext cx="72462" cy="0"/>
            </a:xfrm>
            <a:prstGeom prst="line">
              <a:avLst/>
            </a:prstGeom>
            <a:noFill/>
            <a:ln w="28575" cap="flat" cmpd="sng" algn="ctr">
              <a:solidFill>
                <a:schemeClr val="bg1"/>
              </a:solidFill>
              <a:prstDash val="solid"/>
              <a:round/>
              <a:headEnd type="none" w="med" len="med"/>
              <a:tailEnd type="none" w="med" len="med"/>
            </a:ln>
            <a:effectLst/>
          </p:spPr>
        </p:cxnSp>
        <p:cxnSp>
          <p:nvCxnSpPr>
            <p:cNvPr id="1213" name="Straight Connector 1212">
              <a:extLst>
                <a:ext uri="{FF2B5EF4-FFF2-40B4-BE49-F238E27FC236}">
                  <a16:creationId xmlns:a16="http://schemas.microsoft.com/office/drawing/2014/main" id="{C0EAA9E3-EDD8-62BF-CFA5-C02AB063458E}"/>
                </a:ext>
              </a:extLst>
            </p:cNvPr>
            <p:cNvCxnSpPr/>
            <p:nvPr/>
          </p:nvCxnSpPr>
          <p:spPr bwMode="auto">
            <a:xfrm>
              <a:off x="8629927" y="4197730"/>
              <a:ext cx="72462" cy="0"/>
            </a:xfrm>
            <a:prstGeom prst="line">
              <a:avLst/>
            </a:prstGeom>
            <a:noFill/>
            <a:ln w="28575" cap="flat" cmpd="sng" algn="ctr">
              <a:solidFill>
                <a:schemeClr val="bg1"/>
              </a:solidFill>
              <a:prstDash val="solid"/>
              <a:round/>
              <a:headEnd type="none" w="med" len="med"/>
              <a:tailEnd type="none" w="med" len="med"/>
            </a:ln>
            <a:effectLst/>
          </p:spPr>
        </p:cxnSp>
        <p:cxnSp>
          <p:nvCxnSpPr>
            <p:cNvPr id="1214" name="Straight Connector 1213">
              <a:extLst>
                <a:ext uri="{FF2B5EF4-FFF2-40B4-BE49-F238E27FC236}">
                  <a16:creationId xmlns:a16="http://schemas.microsoft.com/office/drawing/2014/main" id="{C15C353F-53D3-8A92-1AE0-4CE9EB21FB20}"/>
                </a:ext>
              </a:extLst>
            </p:cNvPr>
            <p:cNvCxnSpPr/>
            <p:nvPr/>
          </p:nvCxnSpPr>
          <p:spPr bwMode="auto">
            <a:xfrm>
              <a:off x="8629927" y="4355685"/>
              <a:ext cx="72462" cy="0"/>
            </a:xfrm>
            <a:prstGeom prst="line">
              <a:avLst/>
            </a:prstGeom>
            <a:noFill/>
            <a:ln w="28575" cap="flat" cmpd="sng" algn="ctr">
              <a:solidFill>
                <a:schemeClr val="bg1"/>
              </a:solidFill>
              <a:prstDash val="solid"/>
              <a:round/>
              <a:headEnd type="none" w="med" len="med"/>
              <a:tailEnd type="none" w="med" len="med"/>
            </a:ln>
            <a:effectLst/>
          </p:spPr>
        </p:cxnSp>
        <p:cxnSp>
          <p:nvCxnSpPr>
            <p:cNvPr id="1215" name="Straight Connector 1214">
              <a:extLst>
                <a:ext uri="{FF2B5EF4-FFF2-40B4-BE49-F238E27FC236}">
                  <a16:creationId xmlns:a16="http://schemas.microsoft.com/office/drawing/2014/main" id="{11009A76-D9F0-68E9-7F6F-636117DBCCD7}"/>
                </a:ext>
              </a:extLst>
            </p:cNvPr>
            <p:cNvCxnSpPr/>
            <p:nvPr/>
          </p:nvCxnSpPr>
          <p:spPr bwMode="auto">
            <a:xfrm>
              <a:off x="8629927" y="4513640"/>
              <a:ext cx="72462" cy="0"/>
            </a:xfrm>
            <a:prstGeom prst="line">
              <a:avLst/>
            </a:prstGeom>
            <a:noFill/>
            <a:ln w="28575" cap="flat" cmpd="sng" algn="ctr">
              <a:solidFill>
                <a:schemeClr val="bg1"/>
              </a:solidFill>
              <a:prstDash val="solid"/>
              <a:round/>
              <a:headEnd type="none" w="med" len="med"/>
              <a:tailEnd type="none" w="med" len="med"/>
            </a:ln>
            <a:effectLst/>
          </p:spPr>
        </p:cxnSp>
        <p:cxnSp>
          <p:nvCxnSpPr>
            <p:cNvPr id="1216" name="Straight Connector 1215">
              <a:extLst>
                <a:ext uri="{FF2B5EF4-FFF2-40B4-BE49-F238E27FC236}">
                  <a16:creationId xmlns:a16="http://schemas.microsoft.com/office/drawing/2014/main" id="{B0207887-A16D-9014-26F9-EBEB434602F1}"/>
                </a:ext>
              </a:extLst>
            </p:cNvPr>
            <p:cNvCxnSpPr/>
            <p:nvPr/>
          </p:nvCxnSpPr>
          <p:spPr bwMode="auto">
            <a:xfrm>
              <a:off x="8629927" y="4671595"/>
              <a:ext cx="72462" cy="0"/>
            </a:xfrm>
            <a:prstGeom prst="line">
              <a:avLst/>
            </a:prstGeom>
            <a:noFill/>
            <a:ln w="28575" cap="flat" cmpd="sng" algn="ctr">
              <a:solidFill>
                <a:schemeClr val="bg1"/>
              </a:solidFill>
              <a:prstDash val="solid"/>
              <a:round/>
              <a:headEnd type="none" w="med" len="med"/>
              <a:tailEnd type="none" w="med" len="med"/>
            </a:ln>
            <a:effectLst/>
          </p:spPr>
        </p:cxnSp>
        <p:cxnSp>
          <p:nvCxnSpPr>
            <p:cNvPr id="1217" name="Straight Connector 1216">
              <a:extLst>
                <a:ext uri="{FF2B5EF4-FFF2-40B4-BE49-F238E27FC236}">
                  <a16:creationId xmlns:a16="http://schemas.microsoft.com/office/drawing/2014/main" id="{AB7DF159-21CC-42E6-5B71-04E92E0582E3}"/>
                </a:ext>
              </a:extLst>
            </p:cNvPr>
            <p:cNvCxnSpPr/>
            <p:nvPr/>
          </p:nvCxnSpPr>
          <p:spPr bwMode="auto">
            <a:xfrm>
              <a:off x="8629927" y="4829550"/>
              <a:ext cx="72462" cy="0"/>
            </a:xfrm>
            <a:prstGeom prst="line">
              <a:avLst/>
            </a:prstGeom>
            <a:noFill/>
            <a:ln w="28575" cap="flat" cmpd="sng" algn="ctr">
              <a:solidFill>
                <a:schemeClr val="bg1"/>
              </a:solidFill>
              <a:prstDash val="solid"/>
              <a:round/>
              <a:headEnd type="none" w="med" len="med"/>
              <a:tailEnd type="none" w="med" len="med"/>
            </a:ln>
            <a:effectLst/>
          </p:spPr>
        </p:cxnSp>
        <p:cxnSp>
          <p:nvCxnSpPr>
            <p:cNvPr id="1218" name="Straight Connector 1217">
              <a:extLst>
                <a:ext uri="{FF2B5EF4-FFF2-40B4-BE49-F238E27FC236}">
                  <a16:creationId xmlns:a16="http://schemas.microsoft.com/office/drawing/2014/main" id="{56E2E545-95AF-144D-B9DB-5533810FED67}"/>
                </a:ext>
              </a:extLst>
            </p:cNvPr>
            <p:cNvCxnSpPr/>
            <p:nvPr/>
          </p:nvCxnSpPr>
          <p:spPr bwMode="auto">
            <a:xfrm>
              <a:off x="8629927" y="4987505"/>
              <a:ext cx="72462" cy="0"/>
            </a:xfrm>
            <a:prstGeom prst="line">
              <a:avLst/>
            </a:prstGeom>
            <a:noFill/>
            <a:ln w="28575" cap="flat" cmpd="sng" algn="ctr">
              <a:solidFill>
                <a:schemeClr val="bg1"/>
              </a:solidFill>
              <a:prstDash val="solid"/>
              <a:round/>
              <a:headEnd type="none" w="med" len="med"/>
              <a:tailEnd type="none" w="med" len="med"/>
            </a:ln>
            <a:effectLst/>
          </p:spPr>
        </p:cxnSp>
        <p:cxnSp>
          <p:nvCxnSpPr>
            <p:cNvPr id="1219" name="Straight Connector 1218">
              <a:extLst>
                <a:ext uri="{FF2B5EF4-FFF2-40B4-BE49-F238E27FC236}">
                  <a16:creationId xmlns:a16="http://schemas.microsoft.com/office/drawing/2014/main" id="{52243A06-CD03-9ECB-24E5-D3146A4BA04A}"/>
                </a:ext>
              </a:extLst>
            </p:cNvPr>
            <p:cNvCxnSpPr/>
            <p:nvPr/>
          </p:nvCxnSpPr>
          <p:spPr bwMode="auto">
            <a:xfrm>
              <a:off x="8629927" y="5145460"/>
              <a:ext cx="72462" cy="0"/>
            </a:xfrm>
            <a:prstGeom prst="line">
              <a:avLst/>
            </a:prstGeom>
            <a:noFill/>
            <a:ln w="28575" cap="flat" cmpd="sng" algn="ctr">
              <a:solidFill>
                <a:schemeClr val="bg1"/>
              </a:solidFill>
              <a:prstDash val="solid"/>
              <a:round/>
              <a:headEnd type="none" w="med" len="med"/>
              <a:tailEnd type="none" w="med" len="med"/>
            </a:ln>
            <a:effectLst/>
          </p:spPr>
        </p:cxnSp>
        <p:cxnSp>
          <p:nvCxnSpPr>
            <p:cNvPr id="1220" name="Straight Connector 1219">
              <a:extLst>
                <a:ext uri="{FF2B5EF4-FFF2-40B4-BE49-F238E27FC236}">
                  <a16:creationId xmlns:a16="http://schemas.microsoft.com/office/drawing/2014/main" id="{5394958B-0186-8ED7-C893-DC374BB9FD5B}"/>
                </a:ext>
              </a:extLst>
            </p:cNvPr>
            <p:cNvCxnSpPr/>
            <p:nvPr/>
          </p:nvCxnSpPr>
          <p:spPr bwMode="auto">
            <a:xfrm>
              <a:off x="8629927" y="5303415"/>
              <a:ext cx="72462" cy="0"/>
            </a:xfrm>
            <a:prstGeom prst="line">
              <a:avLst/>
            </a:prstGeom>
            <a:noFill/>
            <a:ln w="28575" cap="flat" cmpd="sng" algn="ctr">
              <a:solidFill>
                <a:schemeClr val="bg1"/>
              </a:solidFill>
              <a:prstDash val="solid"/>
              <a:round/>
              <a:headEnd type="none" w="med" len="med"/>
              <a:tailEnd type="none" w="med" len="med"/>
            </a:ln>
            <a:effectLst/>
          </p:spPr>
        </p:cxnSp>
        <p:cxnSp>
          <p:nvCxnSpPr>
            <p:cNvPr id="1221" name="Straight Connector 1220">
              <a:extLst>
                <a:ext uri="{FF2B5EF4-FFF2-40B4-BE49-F238E27FC236}">
                  <a16:creationId xmlns:a16="http://schemas.microsoft.com/office/drawing/2014/main" id="{6D9DE93F-8EB4-91E0-AADB-EED696EF9070}"/>
                </a:ext>
              </a:extLst>
            </p:cNvPr>
            <p:cNvCxnSpPr/>
            <p:nvPr/>
          </p:nvCxnSpPr>
          <p:spPr bwMode="auto">
            <a:xfrm>
              <a:off x="8629927" y="5461370"/>
              <a:ext cx="72462" cy="0"/>
            </a:xfrm>
            <a:prstGeom prst="line">
              <a:avLst/>
            </a:prstGeom>
            <a:noFill/>
            <a:ln w="28575" cap="flat" cmpd="sng" algn="ctr">
              <a:solidFill>
                <a:schemeClr val="bg1"/>
              </a:solidFill>
              <a:prstDash val="solid"/>
              <a:round/>
              <a:headEnd type="none" w="med" len="med"/>
              <a:tailEnd type="none" w="med" len="med"/>
            </a:ln>
            <a:effectLst/>
          </p:spPr>
        </p:cxnSp>
        <p:cxnSp>
          <p:nvCxnSpPr>
            <p:cNvPr id="1222" name="Straight Connector 1221">
              <a:extLst>
                <a:ext uri="{FF2B5EF4-FFF2-40B4-BE49-F238E27FC236}">
                  <a16:creationId xmlns:a16="http://schemas.microsoft.com/office/drawing/2014/main" id="{F3145673-DAED-BB64-9248-2AFAA9492044}"/>
                </a:ext>
              </a:extLst>
            </p:cNvPr>
            <p:cNvCxnSpPr/>
            <p:nvPr/>
          </p:nvCxnSpPr>
          <p:spPr bwMode="auto">
            <a:xfrm>
              <a:off x="8629927" y="5619325"/>
              <a:ext cx="72462" cy="0"/>
            </a:xfrm>
            <a:prstGeom prst="line">
              <a:avLst/>
            </a:prstGeom>
            <a:noFill/>
            <a:ln w="28575" cap="flat" cmpd="sng" algn="ctr">
              <a:solidFill>
                <a:schemeClr val="bg1"/>
              </a:solidFill>
              <a:prstDash val="solid"/>
              <a:round/>
              <a:headEnd type="none" w="med" len="med"/>
              <a:tailEnd type="none" w="med" len="med"/>
            </a:ln>
            <a:effectLst/>
          </p:spPr>
        </p:cxnSp>
        <p:cxnSp>
          <p:nvCxnSpPr>
            <p:cNvPr id="1223" name="Straight Connector 1222">
              <a:extLst>
                <a:ext uri="{FF2B5EF4-FFF2-40B4-BE49-F238E27FC236}">
                  <a16:creationId xmlns:a16="http://schemas.microsoft.com/office/drawing/2014/main" id="{D6054666-CD69-7713-0A70-D4524E212490}"/>
                </a:ext>
              </a:extLst>
            </p:cNvPr>
            <p:cNvCxnSpPr/>
            <p:nvPr/>
          </p:nvCxnSpPr>
          <p:spPr bwMode="auto">
            <a:xfrm>
              <a:off x="8629927" y="5777278"/>
              <a:ext cx="72462" cy="0"/>
            </a:xfrm>
            <a:prstGeom prst="line">
              <a:avLst/>
            </a:prstGeom>
            <a:noFill/>
            <a:ln w="28575" cap="flat" cmpd="sng" algn="ctr">
              <a:solidFill>
                <a:schemeClr val="bg1"/>
              </a:solidFill>
              <a:prstDash val="solid"/>
              <a:round/>
              <a:headEnd type="none" w="med" len="med"/>
              <a:tailEnd type="none" w="med" len="med"/>
            </a:ln>
            <a:effectLst/>
          </p:spPr>
        </p:cxnSp>
      </p:grpSp>
      <p:cxnSp>
        <p:nvCxnSpPr>
          <p:cNvPr id="1224" name="Straight Connector 1223">
            <a:extLst>
              <a:ext uri="{FF2B5EF4-FFF2-40B4-BE49-F238E27FC236}">
                <a16:creationId xmlns:a16="http://schemas.microsoft.com/office/drawing/2014/main" id="{B91F4F69-BA3A-2F3D-E651-FA198DE7A3D3}"/>
              </a:ext>
            </a:extLst>
          </p:cNvPr>
          <p:cNvCxnSpPr>
            <a:cxnSpLocks/>
          </p:cNvCxnSpPr>
          <p:nvPr/>
        </p:nvCxnSpPr>
        <p:spPr bwMode="auto">
          <a:xfrm>
            <a:off x="8466246" y="5777278"/>
            <a:ext cx="3243103" cy="0"/>
          </a:xfrm>
          <a:prstGeom prst="line">
            <a:avLst/>
          </a:prstGeom>
          <a:noFill/>
          <a:ln w="28575" cap="flat" cmpd="sng" algn="ctr">
            <a:solidFill>
              <a:schemeClr val="bg1"/>
            </a:solidFill>
            <a:prstDash val="solid"/>
            <a:round/>
            <a:headEnd type="none" w="med" len="med"/>
            <a:tailEnd type="none" w="med" len="med"/>
          </a:ln>
          <a:effectLst/>
        </p:spPr>
      </p:cxnSp>
      <p:cxnSp>
        <p:nvCxnSpPr>
          <p:cNvPr id="1226" name="Straight Connector 1225">
            <a:extLst>
              <a:ext uri="{FF2B5EF4-FFF2-40B4-BE49-F238E27FC236}">
                <a16:creationId xmlns:a16="http://schemas.microsoft.com/office/drawing/2014/main" id="{8C264357-4006-A954-9606-20156CA6596F}"/>
              </a:ext>
            </a:extLst>
          </p:cNvPr>
          <p:cNvCxnSpPr>
            <a:cxnSpLocks/>
          </p:cNvCxnSpPr>
          <p:nvPr/>
        </p:nvCxnSpPr>
        <p:spPr bwMode="auto">
          <a:xfrm rot="16200000">
            <a:off x="8427326" y="5810512"/>
            <a:ext cx="66469" cy="0"/>
          </a:xfrm>
          <a:prstGeom prst="line">
            <a:avLst/>
          </a:prstGeom>
          <a:noFill/>
          <a:ln w="28575" cap="flat" cmpd="sng" algn="ctr">
            <a:solidFill>
              <a:schemeClr val="bg1"/>
            </a:solidFill>
            <a:prstDash val="solid"/>
            <a:round/>
            <a:headEnd type="none" w="med" len="med"/>
            <a:tailEnd type="none" w="med" len="med"/>
          </a:ln>
          <a:effectLst/>
        </p:spPr>
      </p:cxnSp>
      <p:grpSp>
        <p:nvGrpSpPr>
          <p:cNvPr id="1079" name="Group 1078">
            <a:extLst>
              <a:ext uri="{FF2B5EF4-FFF2-40B4-BE49-F238E27FC236}">
                <a16:creationId xmlns:a16="http://schemas.microsoft.com/office/drawing/2014/main" id="{ED8634C0-4378-A266-336B-207B453D118A}"/>
              </a:ext>
            </a:extLst>
          </p:cNvPr>
          <p:cNvGrpSpPr/>
          <p:nvPr/>
        </p:nvGrpSpPr>
        <p:grpSpPr>
          <a:xfrm>
            <a:off x="8522143" y="3880860"/>
            <a:ext cx="1179925" cy="639532"/>
            <a:chOff x="8749627" y="3880859"/>
            <a:chExt cx="984104" cy="657341"/>
          </a:xfrm>
        </p:grpSpPr>
        <p:sp>
          <p:nvSpPr>
            <p:cNvPr id="1266" name="Rectangle 1265">
              <a:extLst>
                <a:ext uri="{FF2B5EF4-FFF2-40B4-BE49-F238E27FC236}">
                  <a16:creationId xmlns:a16="http://schemas.microsoft.com/office/drawing/2014/main" id="{4251091E-FBA7-9022-E490-DDDEB10D5DC6}"/>
                </a:ext>
              </a:extLst>
            </p:cNvPr>
            <p:cNvSpPr/>
            <p:nvPr/>
          </p:nvSpPr>
          <p:spPr bwMode="auto">
            <a:xfrm>
              <a:off x="8749627" y="3880859"/>
              <a:ext cx="137160" cy="656672"/>
            </a:xfrm>
            <a:prstGeom prst="rect">
              <a:avLst/>
            </a:prstGeom>
            <a:solidFill>
              <a:schemeClr val="accent1"/>
            </a:solidFill>
            <a:ln w="63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67" name="Rectangle 1266">
              <a:extLst>
                <a:ext uri="{FF2B5EF4-FFF2-40B4-BE49-F238E27FC236}">
                  <a16:creationId xmlns:a16="http://schemas.microsoft.com/office/drawing/2014/main" id="{162DA0C7-C397-E3D3-8EAD-1DFEFA0A7B7D}"/>
                </a:ext>
              </a:extLst>
            </p:cNvPr>
            <p:cNvSpPr/>
            <p:nvPr/>
          </p:nvSpPr>
          <p:spPr bwMode="auto">
            <a:xfrm>
              <a:off x="8890784" y="4038256"/>
              <a:ext cx="137160" cy="499944"/>
            </a:xfrm>
            <a:prstGeom prst="rect">
              <a:avLst/>
            </a:prstGeom>
            <a:solidFill>
              <a:schemeClr val="accent1"/>
            </a:solidFill>
            <a:ln w="63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68" name="Rectangle 1267">
              <a:extLst>
                <a:ext uri="{FF2B5EF4-FFF2-40B4-BE49-F238E27FC236}">
                  <a16:creationId xmlns:a16="http://schemas.microsoft.com/office/drawing/2014/main" id="{B790D58F-6DA8-8102-405F-C58D8E816B61}"/>
                </a:ext>
              </a:extLst>
            </p:cNvPr>
            <p:cNvSpPr/>
            <p:nvPr/>
          </p:nvSpPr>
          <p:spPr bwMode="auto">
            <a:xfrm>
              <a:off x="9031941" y="4090720"/>
              <a:ext cx="137160" cy="447479"/>
            </a:xfrm>
            <a:prstGeom prst="rect">
              <a:avLst/>
            </a:prstGeom>
            <a:solidFill>
              <a:schemeClr val="accent1"/>
            </a:solidFill>
            <a:ln w="63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71" name="Rectangle 1270">
              <a:extLst>
                <a:ext uri="{FF2B5EF4-FFF2-40B4-BE49-F238E27FC236}">
                  <a16:creationId xmlns:a16="http://schemas.microsoft.com/office/drawing/2014/main" id="{56622F99-7F08-CB85-CBC5-9A2F02F88525}"/>
                </a:ext>
              </a:extLst>
            </p:cNvPr>
            <p:cNvSpPr/>
            <p:nvPr/>
          </p:nvSpPr>
          <p:spPr bwMode="auto">
            <a:xfrm>
              <a:off x="9173098" y="4163174"/>
              <a:ext cx="137160" cy="374358"/>
            </a:xfrm>
            <a:prstGeom prst="rect">
              <a:avLst/>
            </a:prstGeom>
            <a:solidFill>
              <a:schemeClr val="accent1"/>
            </a:solidFill>
            <a:ln w="63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72" name="Rectangle 1271">
              <a:extLst>
                <a:ext uri="{FF2B5EF4-FFF2-40B4-BE49-F238E27FC236}">
                  <a16:creationId xmlns:a16="http://schemas.microsoft.com/office/drawing/2014/main" id="{19853660-F007-40B9-570B-BA64FB535134}"/>
                </a:ext>
              </a:extLst>
            </p:cNvPr>
            <p:cNvSpPr/>
            <p:nvPr/>
          </p:nvSpPr>
          <p:spPr bwMode="auto">
            <a:xfrm>
              <a:off x="9314255" y="4243122"/>
              <a:ext cx="137160" cy="295078"/>
            </a:xfrm>
            <a:prstGeom prst="rect">
              <a:avLst/>
            </a:prstGeom>
            <a:solidFill>
              <a:schemeClr val="accent3"/>
            </a:solidFill>
            <a:ln w="63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73" name="Rectangle 1272">
              <a:extLst>
                <a:ext uri="{FF2B5EF4-FFF2-40B4-BE49-F238E27FC236}">
                  <a16:creationId xmlns:a16="http://schemas.microsoft.com/office/drawing/2014/main" id="{08972D36-5EDF-BD22-63BB-A0F44088B013}"/>
                </a:ext>
              </a:extLst>
            </p:cNvPr>
            <p:cNvSpPr/>
            <p:nvPr/>
          </p:nvSpPr>
          <p:spPr bwMode="auto">
            <a:xfrm>
              <a:off x="9455412" y="4248118"/>
              <a:ext cx="137160" cy="290082"/>
            </a:xfrm>
            <a:prstGeom prst="rect">
              <a:avLst/>
            </a:prstGeom>
            <a:solidFill>
              <a:schemeClr val="accent3"/>
            </a:solidFill>
            <a:ln w="63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74" name="Rectangle 1273">
              <a:extLst>
                <a:ext uri="{FF2B5EF4-FFF2-40B4-BE49-F238E27FC236}">
                  <a16:creationId xmlns:a16="http://schemas.microsoft.com/office/drawing/2014/main" id="{0F9A69D3-5703-8310-826C-975CB5A63B0F}"/>
                </a:ext>
              </a:extLst>
            </p:cNvPr>
            <p:cNvSpPr/>
            <p:nvPr/>
          </p:nvSpPr>
          <p:spPr bwMode="auto">
            <a:xfrm>
              <a:off x="9596571" y="4415509"/>
              <a:ext cx="137160" cy="122691"/>
            </a:xfrm>
            <a:prstGeom prst="rect">
              <a:avLst/>
            </a:prstGeom>
            <a:solidFill>
              <a:schemeClr val="accent3"/>
            </a:solidFill>
            <a:ln w="63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078" name="Group 1077">
            <a:extLst>
              <a:ext uri="{FF2B5EF4-FFF2-40B4-BE49-F238E27FC236}">
                <a16:creationId xmlns:a16="http://schemas.microsoft.com/office/drawing/2014/main" id="{52E25339-5B50-8864-1BF4-5ED74A228C95}"/>
              </a:ext>
            </a:extLst>
          </p:cNvPr>
          <p:cNvGrpSpPr/>
          <p:nvPr/>
        </p:nvGrpSpPr>
        <p:grpSpPr>
          <a:xfrm>
            <a:off x="9864124" y="4513640"/>
            <a:ext cx="1844926" cy="1158819"/>
            <a:chOff x="9868892" y="4537529"/>
            <a:chExt cx="1538741" cy="1134930"/>
          </a:xfrm>
        </p:grpSpPr>
        <p:sp>
          <p:nvSpPr>
            <p:cNvPr id="1275" name="Rectangle 1274">
              <a:extLst>
                <a:ext uri="{FF2B5EF4-FFF2-40B4-BE49-F238E27FC236}">
                  <a16:creationId xmlns:a16="http://schemas.microsoft.com/office/drawing/2014/main" id="{DC71912E-BA93-255B-D547-656F1179914D}"/>
                </a:ext>
              </a:extLst>
            </p:cNvPr>
            <p:cNvSpPr/>
            <p:nvPr/>
          </p:nvSpPr>
          <p:spPr bwMode="auto">
            <a:xfrm>
              <a:off x="9868892" y="4538200"/>
              <a:ext cx="137160" cy="82446"/>
            </a:xfrm>
            <a:prstGeom prst="rect">
              <a:avLst/>
            </a:prstGeom>
            <a:solidFill>
              <a:schemeClr val="accent3"/>
            </a:solidFill>
            <a:ln w="63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76" name="Rectangle 1275">
              <a:extLst>
                <a:ext uri="{FF2B5EF4-FFF2-40B4-BE49-F238E27FC236}">
                  <a16:creationId xmlns:a16="http://schemas.microsoft.com/office/drawing/2014/main" id="{CE22A9AC-74FC-74F8-DE95-678BC702509E}"/>
                </a:ext>
              </a:extLst>
            </p:cNvPr>
            <p:cNvSpPr/>
            <p:nvPr/>
          </p:nvSpPr>
          <p:spPr bwMode="auto">
            <a:xfrm>
              <a:off x="10009050" y="4538200"/>
              <a:ext cx="137160" cy="254833"/>
            </a:xfrm>
            <a:prstGeom prst="rect">
              <a:avLst/>
            </a:prstGeom>
            <a:solidFill>
              <a:schemeClr val="accent3"/>
            </a:solidFill>
            <a:ln w="63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77" name="Rectangle 1276">
              <a:extLst>
                <a:ext uri="{FF2B5EF4-FFF2-40B4-BE49-F238E27FC236}">
                  <a16:creationId xmlns:a16="http://schemas.microsoft.com/office/drawing/2014/main" id="{DB465F4A-64CC-D1D5-40A2-99A2DAEC9E9C}"/>
                </a:ext>
              </a:extLst>
            </p:cNvPr>
            <p:cNvSpPr/>
            <p:nvPr/>
          </p:nvSpPr>
          <p:spPr bwMode="auto">
            <a:xfrm>
              <a:off x="10149208" y="4537531"/>
              <a:ext cx="137160" cy="375423"/>
            </a:xfrm>
            <a:prstGeom prst="rect">
              <a:avLst/>
            </a:prstGeom>
            <a:solidFill>
              <a:schemeClr val="accent3"/>
            </a:solidFill>
            <a:ln w="63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78" name="Rectangle 1277">
              <a:extLst>
                <a:ext uri="{FF2B5EF4-FFF2-40B4-BE49-F238E27FC236}">
                  <a16:creationId xmlns:a16="http://schemas.microsoft.com/office/drawing/2014/main" id="{C2B36820-B54A-175A-B358-F65A1000C6C1}"/>
                </a:ext>
              </a:extLst>
            </p:cNvPr>
            <p:cNvSpPr/>
            <p:nvPr/>
          </p:nvSpPr>
          <p:spPr bwMode="auto">
            <a:xfrm>
              <a:off x="10289366" y="4538201"/>
              <a:ext cx="137160" cy="399738"/>
            </a:xfrm>
            <a:prstGeom prst="rect">
              <a:avLst/>
            </a:prstGeom>
            <a:solidFill>
              <a:schemeClr val="accent3"/>
            </a:solidFill>
            <a:ln w="63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79" name="Rectangle 1278">
              <a:extLst>
                <a:ext uri="{FF2B5EF4-FFF2-40B4-BE49-F238E27FC236}">
                  <a16:creationId xmlns:a16="http://schemas.microsoft.com/office/drawing/2014/main" id="{0A188588-450F-A5B7-ECB2-8BB64E2B0FB9}"/>
                </a:ext>
              </a:extLst>
            </p:cNvPr>
            <p:cNvSpPr/>
            <p:nvPr/>
          </p:nvSpPr>
          <p:spPr bwMode="auto">
            <a:xfrm>
              <a:off x="10429524" y="4537531"/>
              <a:ext cx="137160" cy="422894"/>
            </a:xfrm>
            <a:prstGeom prst="rect">
              <a:avLst/>
            </a:prstGeom>
            <a:solidFill>
              <a:schemeClr val="accent3"/>
            </a:solidFill>
            <a:ln w="63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80" name="Rectangle 1279">
              <a:extLst>
                <a:ext uri="{FF2B5EF4-FFF2-40B4-BE49-F238E27FC236}">
                  <a16:creationId xmlns:a16="http://schemas.microsoft.com/office/drawing/2014/main" id="{B08AF64F-818C-01D7-B933-8917804FDA8C}"/>
                </a:ext>
              </a:extLst>
            </p:cNvPr>
            <p:cNvSpPr/>
            <p:nvPr/>
          </p:nvSpPr>
          <p:spPr bwMode="auto">
            <a:xfrm>
              <a:off x="10569682" y="4537530"/>
              <a:ext cx="137160" cy="447879"/>
            </a:xfrm>
            <a:prstGeom prst="rect">
              <a:avLst/>
            </a:prstGeom>
            <a:solidFill>
              <a:schemeClr val="accent3"/>
            </a:solidFill>
            <a:ln w="63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81" name="Rectangle 1280">
              <a:extLst>
                <a:ext uri="{FF2B5EF4-FFF2-40B4-BE49-F238E27FC236}">
                  <a16:creationId xmlns:a16="http://schemas.microsoft.com/office/drawing/2014/main" id="{13000B74-E272-D31B-DC0D-54C3FF431382}"/>
                </a:ext>
              </a:extLst>
            </p:cNvPr>
            <p:cNvSpPr/>
            <p:nvPr/>
          </p:nvSpPr>
          <p:spPr bwMode="auto">
            <a:xfrm>
              <a:off x="10709840" y="4537529"/>
              <a:ext cx="137160" cy="495349"/>
            </a:xfrm>
            <a:prstGeom prst="rect">
              <a:avLst/>
            </a:prstGeom>
            <a:solidFill>
              <a:schemeClr val="accent4"/>
            </a:solidFill>
            <a:ln w="63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82" name="Rectangle 1281">
              <a:extLst>
                <a:ext uri="{FF2B5EF4-FFF2-40B4-BE49-F238E27FC236}">
                  <a16:creationId xmlns:a16="http://schemas.microsoft.com/office/drawing/2014/main" id="{C1087D4A-8C08-3997-BB5E-445B6A0C368A}"/>
                </a:ext>
              </a:extLst>
            </p:cNvPr>
            <p:cNvSpPr/>
            <p:nvPr/>
          </p:nvSpPr>
          <p:spPr bwMode="auto">
            <a:xfrm>
              <a:off x="10849998" y="4538201"/>
              <a:ext cx="137160" cy="534652"/>
            </a:xfrm>
            <a:prstGeom prst="rect">
              <a:avLst/>
            </a:prstGeom>
            <a:solidFill>
              <a:schemeClr val="accent4"/>
            </a:solidFill>
            <a:ln w="63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83" name="Rectangle 1282">
              <a:extLst>
                <a:ext uri="{FF2B5EF4-FFF2-40B4-BE49-F238E27FC236}">
                  <a16:creationId xmlns:a16="http://schemas.microsoft.com/office/drawing/2014/main" id="{C9E5BFF4-DADF-DCD2-7F62-02940E7FD361}"/>
                </a:ext>
              </a:extLst>
            </p:cNvPr>
            <p:cNvSpPr/>
            <p:nvPr/>
          </p:nvSpPr>
          <p:spPr bwMode="auto">
            <a:xfrm>
              <a:off x="10990156" y="4538200"/>
              <a:ext cx="137160" cy="642082"/>
            </a:xfrm>
            <a:prstGeom prst="rect">
              <a:avLst/>
            </a:prstGeom>
            <a:solidFill>
              <a:schemeClr val="accent4"/>
            </a:solidFill>
            <a:ln w="63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84" name="Rectangle 1283">
              <a:extLst>
                <a:ext uri="{FF2B5EF4-FFF2-40B4-BE49-F238E27FC236}">
                  <a16:creationId xmlns:a16="http://schemas.microsoft.com/office/drawing/2014/main" id="{9C76A134-2A30-2044-02EE-701E3C4E5298}"/>
                </a:ext>
              </a:extLst>
            </p:cNvPr>
            <p:cNvSpPr/>
            <p:nvPr/>
          </p:nvSpPr>
          <p:spPr bwMode="auto">
            <a:xfrm>
              <a:off x="11130314" y="4537529"/>
              <a:ext cx="137160" cy="705212"/>
            </a:xfrm>
            <a:prstGeom prst="rect">
              <a:avLst/>
            </a:prstGeom>
            <a:solidFill>
              <a:schemeClr val="accent4"/>
            </a:solidFill>
            <a:ln w="63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85" name="Rectangle 1284">
              <a:extLst>
                <a:ext uri="{FF2B5EF4-FFF2-40B4-BE49-F238E27FC236}">
                  <a16:creationId xmlns:a16="http://schemas.microsoft.com/office/drawing/2014/main" id="{B15EF106-279F-3AAC-298E-DC8277D88955}"/>
                </a:ext>
              </a:extLst>
            </p:cNvPr>
            <p:cNvSpPr/>
            <p:nvPr/>
          </p:nvSpPr>
          <p:spPr bwMode="auto">
            <a:xfrm>
              <a:off x="11270473" y="4538200"/>
              <a:ext cx="137160" cy="1134259"/>
            </a:xfrm>
            <a:prstGeom prst="rect">
              <a:avLst/>
            </a:prstGeom>
            <a:solidFill>
              <a:schemeClr val="accent4"/>
            </a:solidFill>
            <a:ln w="635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cxnSp>
        <p:nvCxnSpPr>
          <p:cNvPr id="1286" name="Straight Connector 1285">
            <a:extLst>
              <a:ext uri="{FF2B5EF4-FFF2-40B4-BE49-F238E27FC236}">
                <a16:creationId xmlns:a16="http://schemas.microsoft.com/office/drawing/2014/main" id="{3F87DB27-F7F9-DF05-1471-D355B165B0A9}"/>
              </a:ext>
            </a:extLst>
          </p:cNvPr>
          <p:cNvCxnSpPr>
            <a:cxnSpLocks/>
          </p:cNvCxnSpPr>
          <p:nvPr/>
        </p:nvCxnSpPr>
        <p:spPr bwMode="auto">
          <a:xfrm>
            <a:off x="8471485" y="4520538"/>
            <a:ext cx="3250741" cy="0"/>
          </a:xfrm>
          <a:prstGeom prst="line">
            <a:avLst/>
          </a:prstGeom>
          <a:noFill/>
          <a:ln w="28575" cap="flat" cmpd="sng" algn="ctr">
            <a:solidFill>
              <a:schemeClr val="bg1"/>
            </a:solidFill>
            <a:prstDash val="solid"/>
            <a:round/>
            <a:headEnd type="none" w="med" len="med"/>
            <a:tailEnd type="none" w="med" len="med"/>
          </a:ln>
          <a:effectLst/>
        </p:spPr>
      </p:cxnSp>
      <p:sp>
        <p:nvSpPr>
          <p:cNvPr id="1288" name="TextBox 1287">
            <a:extLst>
              <a:ext uri="{FF2B5EF4-FFF2-40B4-BE49-F238E27FC236}">
                <a16:creationId xmlns:a16="http://schemas.microsoft.com/office/drawing/2014/main" id="{E2517BDC-4309-AA59-98A2-382EE4F9922D}"/>
              </a:ext>
            </a:extLst>
          </p:cNvPr>
          <p:cNvSpPr txBox="1"/>
          <p:nvPr/>
        </p:nvSpPr>
        <p:spPr bwMode="auto">
          <a:xfrm>
            <a:off x="8184232" y="5865220"/>
            <a:ext cx="3931167" cy="156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ts val="12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Patients (n = 20)</a:t>
            </a:r>
          </a:p>
        </p:txBody>
      </p:sp>
      <p:sp>
        <p:nvSpPr>
          <p:cNvPr id="1042" name="TextBox 1041">
            <a:extLst>
              <a:ext uri="{FF2B5EF4-FFF2-40B4-BE49-F238E27FC236}">
                <a16:creationId xmlns:a16="http://schemas.microsoft.com/office/drawing/2014/main" id="{FA670DB4-DB8E-A4BF-A335-281BCC376452}"/>
              </a:ext>
            </a:extLst>
          </p:cNvPr>
          <p:cNvSpPr txBox="1"/>
          <p:nvPr/>
        </p:nvSpPr>
        <p:spPr bwMode="auto">
          <a:xfrm>
            <a:off x="7955929" y="3794122"/>
            <a:ext cx="393030" cy="185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40</a:t>
            </a:r>
          </a:p>
        </p:txBody>
      </p:sp>
      <p:sp>
        <p:nvSpPr>
          <p:cNvPr id="1043" name="TextBox 1042">
            <a:extLst>
              <a:ext uri="{FF2B5EF4-FFF2-40B4-BE49-F238E27FC236}">
                <a16:creationId xmlns:a16="http://schemas.microsoft.com/office/drawing/2014/main" id="{0860D1B1-0BA9-CD28-A8D1-F229A6800D5D}"/>
              </a:ext>
            </a:extLst>
          </p:cNvPr>
          <p:cNvSpPr txBox="1"/>
          <p:nvPr/>
        </p:nvSpPr>
        <p:spPr bwMode="auto">
          <a:xfrm>
            <a:off x="7955929" y="3962930"/>
            <a:ext cx="393030" cy="185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30</a:t>
            </a:r>
          </a:p>
        </p:txBody>
      </p:sp>
      <p:sp>
        <p:nvSpPr>
          <p:cNvPr id="1044" name="TextBox 1043">
            <a:extLst>
              <a:ext uri="{FF2B5EF4-FFF2-40B4-BE49-F238E27FC236}">
                <a16:creationId xmlns:a16="http://schemas.microsoft.com/office/drawing/2014/main" id="{C138CF12-D392-994E-BDEB-017B390576B5}"/>
              </a:ext>
            </a:extLst>
          </p:cNvPr>
          <p:cNvSpPr txBox="1"/>
          <p:nvPr/>
        </p:nvSpPr>
        <p:spPr bwMode="auto">
          <a:xfrm>
            <a:off x="7955929" y="4112110"/>
            <a:ext cx="393030" cy="185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20</a:t>
            </a:r>
          </a:p>
        </p:txBody>
      </p:sp>
      <p:sp>
        <p:nvSpPr>
          <p:cNvPr id="1045" name="TextBox 1044">
            <a:extLst>
              <a:ext uri="{FF2B5EF4-FFF2-40B4-BE49-F238E27FC236}">
                <a16:creationId xmlns:a16="http://schemas.microsoft.com/office/drawing/2014/main" id="{4BDC5756-0BE3-D99B-902A-DB92549E9566}"/>
              </a:ext>
            </a:extLst>
          </p:cNvPr>
          <p:cNvSpPr txBox="1"/>
          <p:nvPr/>
        </p:nvSpPr>
        <p:spPr bwMode="auto">
          <a:xfrm>
            <a:off x="7955929" y="4284844"/>
            <a:ext cx="393030" cy="185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a:t>
            </a:r>
          </a:p>
        </p:txBody>
      </p:sp>
      <p:sp>
        <p:nvSpPr>
          <p:cNvPr id="1047" name="TextBox 1046">
            <a:extLst>
              <a:ext uri="{FF2B5EF4-FFF2-40B4-BE49-F238E27FC236}">
                <a16:creationId xmlns:a16="http://schemas.microsoft.com/office/drawing/2014/main" id="{E86C255C-F73C-15A8-5B35-6B73FE4F656B}"/>
              </a:ext>
            </a:extLst>
          </p:cNvPr>
          <p:cNvSpPr txBox="1"/>
          <p:nvPr/>
        </p:nvSpPr>
        <p:spPr bwMode="auto">
          <a:xfrm>
            <a:off x="7955929" y="4430098"/>
            <a:ext cx="393030" cy="185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p:txBody>
      </p:sp>
      <p:sp>
        <p:nvSpPr>
          <p:cNvPr id="1067" name="TextBox 1066">
            <a:extLst>
              <a:ext uri="{FF2B5EF4-FFF2-40B4-BE49-F238E27FC236}">
                <a16:creationId xmlns:a16="http://schemas.microsoft.com/office/drawing/2014/main" id="{99137A0F-93F3-B703-C620-803C27F4405E}"/>
              </a:ext>
            </a:extLst>
          </p:cNvPr>
          <p:cNvSpPr txBox="1"/>
          <p:nvPr/>
        </p:nvSpPr>
        <p:spPr bwMode="auto">
          <a:xfrm>
            <a:off x="7955929" y="4591053"/>
            <a:ext cx="393030" cy="185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a:t>
            </a:r>
          </a:p>
        </p:txBody>
      </p:sp>
      <p:sp>
        <p:nvSpPr>
          <p:cNvPr id="1071" name="TextBox 1070">
            <a:extLst>
              <a:ext uri="{FF2B5EF4-FFF2-40B4-BE49-F238E27FC236}">
                <a16:creationId xmlns:a16="http://schemas.microsoft.com/office/drawing/2014/main" id="{AB33AFB3-D48D-7088-4AF8-BD62024F0252}"/>
              </a:ext>
            </a:extLst>
          </p:cNvPr>
          <p:cNvSpPr txBox="1"/>
          <p:nvPr/>
        </p:nvSpPr>
        <p:spPr bwMode="auto">
          <a:xfrm>
            <a:off x="7955929" y="4748084"/>
            <a:ext cx="393030" cy="185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-20</a:t>
            </a:r>
          </a:p>
        </p:txBody>
      </p:sp>
      <p:sp>
        <p:nvSpPr>
          <p:cNvPr id="1072" name="TextBox 1071">
            <a:extLst>
              <a:ext uri="{FF2B5EF4-FFF2-40B4-BE49-F238E27FC236}">
                <a16:creationId xmlns:a16="http://schemas.microsoft.com/office/drawing/2014/main" id="{EA93B96A-D2B8-FD9C-E01B-FEC9B9DFF0EC}"/>
              </a:ext>
            </a:extLst>
          </p:cNvPr>
          <p:cNvSpPr txBox="1"/>
          <p:nvPr/>
        </p:nvSpPr>
        <p:spPr bwMode="auto">
          <a:xfrm>
            <a:off x="7955929" y="4905115"/>
            <a:ext cx="393030" cy="185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-30</a:t>
            </a:r>
          </a:p>
        </p:txBody>
      </p:sp>
      <p:sp>
        <p:nvSpPr>
          <p:cNvPr id="1073" name="TextBox 1072">
            <a:extLst>
              <a:ext uri="{FF2B5EF4-FFF2-40B4-BE49-F238E27FC236}">
                <a16:creationId xmlns:a16="http://schemas.microsoft.com/office/drawing/2014/main" id="{7B4AA964-769F-11CD-382D-D4EFDB1B2BD4}"/>
              </a:ext>
            </a:extLst>
          </p:cNvPr>
          <p:cNvSpPr txBox="1"/>
          <p:nvPr/>
        </p:nvSpPr>
        <p:spPr bwMode="auto">
          <a:xfrm>
            <a:off x="7955929" y="5062145"/>
            <a:ext cx="393030" cy="185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-40</a:t>
            </a:r>
          </a:p>
        </p:txBody>
      </p:sp>
      <p:sp>
        <p:nvSpPr>
          <p:cNvPr id="1074" name="TextBox 1073">
            <a:extLst>
              <a:ext uri="{FF2B5EF4-FFF2-40B4-BE49-F238E27FC236}">
                <a16:creationId xmlns:a16="http://schemas.microsoft.com/office/drawing/2014/main" id="{BD9536C1-D75C-7C3F-92EB-273172486122}"/>
              </a:ext>
            </a:extLst>
          </p:cNvPr>
          <p:cNvSpPr txBox="1"/>
          <p:nvPr/>
        </p:nvSpPr>
        <p:spPr bwMode="auto">
          <a:xfrm>
            <a:off x="7955929" y="5227027"/>
            <a:ext cx="393030" cy="185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-50</a:t>
            </a:r>
          </a:p>
        </p:txBody>
      </p:sp>
      <p:sp>
        <p:nvSpPr>
          <p:cNvPr id="1075" name="TextBox 1074">
            <a:extLst>
              <a:ext uri="{FF2B5EF4-FFF2-40B4-BE49-F238E27FC236}">
                <a16:creationId xmlns:a16="http://schemas.microsoft.com/office/drawing/2014/main" id="{4C5FC0F1-A8CE-F795-EB51-957E96BED0AB}"/>
              </a:ext>
            </a:extLst>
          </p:cNvPr>
          <p:cNvSpPr txBox="1"/>
          <p:nvPr/>
        </p:nvSpPr>
        <p:spPr bwMode="auto">
          <a:xfrm>
            <a:off x="7955929" y="5364429"/>
            <a:ext cx="393030" cy="185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-60</a:t>
            </a:r>
          </a:p>
        </p:txBody>
      </p:sp>
      <p:sp>
        <p:nvSpPr>
          <p:cNvPr id="1076" name="TextBox 1075">
            <a:extLst>
              <a:ext uri="{FF2B5EF4-FFF2-40B4-BE49-F238E27FC236}">
                <a16:creationId xmlns:a16="http://schemas.microsoft.com/office/drawing/2014/main" id="{8DAD8B1B-97D8-2267-D478-0FD6E7E3B13E}"/>
              </a:ext>
            </a:extLst>
          </p:cNvPr>
          <p:cNvSpPr txBox="1"/>
          <p:nvPr/>
        </p:nvSpPr>
        <p:spPr bwMode="auto">
          <a:xfrm>
            <a:off x="7955929" y="5521459"/>
            <a:ext cx="393030" cy="185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-70</a:t>
            </a:r>
          </a:p>
        </p:txBody>
      </p:sp>
      <p:sp>
        <p:nvSpPr>
          <p:cNvPr id="1077" name="TextBox 1076">
            <a:extLst>
              <a:ext uri="{FF2B5EF4-FFF2-40B4-BE49-F238E27FC236}">
                <a16:creationId xmlns:a16="http://schemas.microsoft.com/office/drawing/2014/main" id="{89DBB55A-DB6D-F57A-3759-B163E6AFC0E2}"/>
              </a:ext>
            </a:extLst>
          </p:cNvPr>
          <p:cNvSpPr txBox="1"/>
          <p:nvPr/>
        </p:nvSpPr>
        <p:spPr bwMode="auto">
          <a:xfrm>
            <a:off x="7962579" y="5678475"/>
            <a:ext cx="393030" cy="185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-80</a:t>
            </a:r>
          </a:p>
        </p:txBody>
      </p:sp>
      <p:sp>
        <p:nvSpPr>
          <p:cNvPr id="1081" name="TextBox 1080">
            <a:extLst>
              <a:ext uri="{FF2B5EF4-FFF2-40B4-BE49-F238E27FC236}">
                <a16:creationId xmlns:a16="http://schemas.microsoft.com/office/drawing/2014/main" id="{EFFB644F-07E8-923D-EBC4-FFED7BC56BC2}"/>
              </a:ext>
            </a:extLst>
          </p:cNvPr>
          <p:cNvSpPr txBox="1"/>
          <p:nvPr/>
        </p:nvSpPr>
        <p:spPr bwMode="auto">
          <a:xfrm rot="16200000">
            <a:off x="7029678" y="4703648"/>
            <a:ext cx="1865474" cy="309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ts val="12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Change in Tumor Size From Baseline (%)</a:t>
            </a:r>
          </a:p>
        </p:txBody>
      </p:sp>
      <p:sp>
        <p:nvSpPr>
          <p:cNvPr id="7" name="TextBox 6">
            <a:extLst>
              <a:ext uri="{FF2B5EF4-FFF2-40B4-BE49-F238E27FC236}">
                <a16:creationId xmlns:a16="http://schemas.microsoft.com/office/drawing/2014/main" id="{7CB46DE5-DC76-C21D-C8E5-DB154BFD1013}"/>
              </a:ext>
            </a:extLst>
          </p:cNvPr>
          <p:cNvSpPr txBox="1"/>
          <p:nvPr/>
        </p:nvSpPr>
        <p:spPr bwMode="auto">
          <a:xfrm>
            <a:off x="4011555" y="3320419"/>
            <a:ext cx="32780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10" name="TextBox 9">
            <a:extLst>
              <a:ext uri="{FF2B5EF4-FFF2-40B4-BE49-F238E27FC236}">
                <a16:creationId xmlns:a16="http://schemas.microsoft.com/office/drawing/2014/main" id="{B196B4B3-54B2-AD1D-3F1D-345B2E98D212}"/>
              </a:ext>
            </a:extLst>
          </p:cNvPr>
          <p:cNvSpPr txBox="1"/>
          <p:nvPr/>
        </p:nvSpPr>
        <p:spPr bwMode="auto">
          <a:xfrm>
            <a:off x="4011555" y="3707510"/>
            <a:ext cx="32780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12" name="TextBox 11">
            <a:extLst>
              <a:ext uri="{FF2B5EF4-FFF2-40B4-BE49-F238E27FC236}">
                <a16:creationId xmlns:a16="http://schemas.microsoft.com/office/drawing/2014/main" id="{CAA71FC4-FF07-F646-1FC1-95C27EC0F6BF}"/>
              </a:ext>
            </a:extLst>
          </p:cNvPr>
          <p:cNvSpPr txBox="1"/>
          <p:nvPr/>
        </p:nvSpPr>
        <p:spPr bwMode="auto">
          <a:xfrm>
            <a:off x="4011555" y="4109529"/>
            <a:ext cx="32780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20" name="TextBox 19">
            <a:extLst>
              <a:ext uri="{FF2B5EF4-FFF2-40B4-BE49-F238E27FC236}">
                <a16:creationId xmlns:a16="http://schemas.microsoft.com/office/drawing/2014/main" id="{E4B2DFB6-CE21-30DC-C7B1-DE067BD40DA7}"/>
              </a:ext>
            </a:extLst>
          </p:cNvPr>
          <p:cNvSpPr txBox="1"/>
          <p:nvPr/>
        </p:nvSpPr>
        <p:spPr bwMode="auto">
          <a:xfrm>
            <a:off x="4011555" y="4511728"/>
            <a:ext cx="32780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30" name="TextBox 29">
            <a:extLst>
              <a:ext uri="{FF2B5EF4-FFF2-40B4-BE49-F238E27FC236}">
                <a16:creationId xmlns:a16="http://schemas.microsoft.com/office/drawing/2014/main" id="{D034EC26-B5BD-5589-CB86-90200288B998}"/>
              </a:ext>
            </a:extLst>
          </p:cNvPr>
          <p:cNvSpPr txBox="1"/>
          <p:nvPr/>
        </p:nvSpPr>
        <p:spPr bwMode="auto">
          <a:xfrm>
            <a:off x="4011555" y="4914140"/>
            <a:ext cx="32780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62" name="TextBox 61">
            <a:extLst>
              <a:ext uri="{FF2B5EF4-FFF2-40B4-BE49-F238E27FC236}">
                <a16:creationId xmlns:a16="http://schemas.microsoft.com/office/drawing/2014/main" id="{35A7E9FE-9743-FD9D-DD27-E2F798E37882}"/>
              </a:ext>
            </a:extLst>
          </p:cNvPr>
          <p:cNvSpPr txBox="1"/>
          <p:nvPr/>
        </p:nvSpPr>
        <p:spPr bwMode="auto">
          <a:xfrm>
            <a:off x="4011555" y="5282368"/>
            <a:ext cx="32780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cxnSp>
        <p:nvCxnSpPr>
          <p:cNvPr id="63" name="Straight Connector 62">
            <a:extLst>
              <a:ext uri="{FF2B5EF4-FFF2-40B4-BE49-F238E27FC236}">
                <a16:creationId xmlns:a16="http://schemas.microsoft.com/office/drawing/2014/main" id="{96CB108E-A5CE-8AA6-0808-1965AC5E4E84}"/>
              </a:ext>
            </a:extLst>
          </p:cNvPr>
          <p:cNvCxnSpPr/>
          <p:nvPr/>
        </p:nvCxnSpPr>
        <p:spPr bwMode="auto">
          <a:xfrm>
            <a:off x="8413332" y="3412835"/>
            <a:ext cx="86881" cy="0"/>
          </a:xfrm>
          <a:prstGeom prst="line">
            <a:avLst/>
          </a:prstGeom>
          <a:noFill/>
          <a:ln w="28575" cap="flat" cmpd="sng" algn="ctr">
            <a:solidFill>
              <a:schemeClr val="bg1"/>
            </a:solidFill>
            <a:prstDash val="solid"/>
            <a:round/>
            <a:headEnd type="none" w="med" len="med"/>
            <a:tailEnd type="none" w="med" len="med"/>
          </a:ln>
          <a:effectLst/>
        </p:spPr>
      </p:cxnSp>
      <p:sp>
        <p:nvSpPr>
          <p:cNvPr id="1024" name="TextBox 1023">
            <a:extLst>
              <a:ext uri="{FF2B5EF4-FFF2-40B4-BE49-F238E27FC236}">
                <a16:creationId xmlns:a16="http://schemas.microsoft.com/office/drawing/2014/main" id="{8C5A308D-A45D-07D7-A4A7-7293954E9843}"/>
              </a:ext>
            </a:extLst>
          </p:cNvPr>
          <p:cNvSpPr txBox="1"/>
          <p:nvPr/>
        </p:nvSpPr>
        <p:spPr bwMode="auto">
          <a:xfrm>
            <a:off x="1366143" y="3186441"/>
            <a:ext cx="217080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Pazopanib PFS</a:t>
            </a:r>
          </a:p>
        </p:txBody>
      </p:sp>
      <p:sp>
        <p:nvSpPr>
          <p:cNvPr id="1025" name="TextBox 1024">
            <a:extLst>
              <a:ext uri="{FF2B5EF4-FFF2-40B4-BE49-F238E27FC236}">
                <a16:creationId xmlns:a16="http://schemas.microsoft.com/office/drawing/2014/main" id="{6AB8F489-8DDF-CE8C-DD9C-049D4F0099C5}"/>
              </a:ext>
            </a:extLst>
          </p:cNvPr>
          <p:cNvSpPr txBox="1"/>
          <p:nvPr/>
        </p:nvSpPr>
        <p:spPr bwMode="auto">
          <a:xfrm>
            <a:off x="4723545" y="3201209"/>
            <a:ext cx="217080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MTX + Vinblastine PFS</a:t>
            </a:r>
          </a:p>
        </p:txBody>
      </p:sp>
      <p:sp>
        <p:nvSpPr>
          <p:cNvPr id="1026" name="TextBox 1025">
            <a:extLst>
              <a:ext uri="{FF2B5EF4-FFF2-40B4-BE49-F238E27FC236}">
                <a16:creationId xmlns:a16="http://schemas.microsoft.com/office/drawing/2014/main" id="{0A7B2A76-D95B-7B1B-4797-502A9FD8FB5D}"/>
              </a:ext>
            </a:extLst>
          </p:cNvPr>
          <p:cNvSpPr txBox="1"/>
          <p:nvPr/>
        </p:nvSpPr>
        <p:spPr bwMode="auto">
          <a:xfrm>
            <a:off x="9045128" y="1384756"/>
            <a:ext cx="217080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Pazopanib Best OR</a:t>
            </a:r>
          </a:p>
        </p:txBody>
      </p:sp>
      <p:sp>
        <p:nvSpPr>
          <p:cNvPr id="1027" name="TextBox 1026">
            <a:extLst>
              <a:ext uri="{FF2B5EF4-FFF2-40B4-BE49-F238E27FC236}">
                <a16:creationId xmlns:a16="http://schemas.microsoft.com/office/drawing/2014/main" id="{885C6355-97C7-7EB5-A0F3-1A81FFCFDC68}"/>
              </a:ext>
            </a:extLst>
          </p:cNvPr>
          <p:cNvSpPr txBox="1"/>
          <p:nvPr/>
        </p:nvSpPr>
        <p:spPr bwMode="auto">
          <a:xfrm>
            <a:off x="8989261" y="3826738"/>
            <a:ext cx="217080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MTX + Vinblastine Best OR</a:t>
            </a:r>
          </a:p>
        </p:txBody>
      </p:sp>
    </p:spTree>
    <p:extLst>
      <p:ext uri="{BB962C8B-B14F-4D97-AF65-F5344CB8AC3E}">
        <p14:creationId xmlns:p14="http://schemas.microsoft.com/office/powerpoint/2010/main" val="32039383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6A0126-621B-71AB-F6E1-A6CD3720BAD0}"/>
              </a:ext>
            </a:extLst>
          </p:cNvPr>
          <p:cNvSpPr>
            <a:spLocks noGrp="1"/>
          </p:cNvSpPr>
          <p:nvPr>
            <p:ph type="title"/>
          </p:nvPr>
        </p:nvSpPr>
        <p:spPr/>
        <p:txBody>
          <a:bodyPr/>
          <a:lstStyle/>
          <a:p>
            <a:r>
              <a:rPr lang="en-US" dirty="0"/>
              <a:t>Efficacy Summary of TKIs in Desmoid Tumors</a:t>
            </a:r>
          </a:p>
        </p:txBody>
      </p:sp>
      <p:graphicFrame>
        <p:nvGraphicFramePr>
          <p:cNvPr id="3" name="Group 149">
            <a:extLst>
              <a:ext uri="{FF2B5EF4-FFF2-40B4-BE49-F238E27FC236}">
                <a16:creationId xmlns:a16="http://schemas.microsoft.com/office/drawing/2014/main" id="{AE5064EC-AF85-6741-F4E1-CD7FEBC4B2B6}"/>
              </a:ext>
            </a:extLst>
          </p:cNvPr>
          <p:cNvGraphicFramePr>
            <a:graphicFrameLocks noGrp="1"/>
          </p:cNvGraphicFramePr>
          <p:nvPr>
            <p:extLst>
              <p:ext uri="{D42A27DB-BD31-4B8C-83A1-F6EECF244321}">
                <p14:modId xmlns:p14="http://schemas.microsoft.com/office/powerpoint/2010/main" val="2051379174"/>
              </p:ext>
            </p:extLst>
          </p:nvPr>
        </p:nvGraphicFramePr>
        <p:xfrm>
          <a:off x="723901" y="1600200"/>
          <a:ext cx="10744199" cy="3584224"/>
        </p:xfrm>
        <a:graphic>
          <a:graphicData uri="http://schemas.openxmlformats.org/drawingml/2006/table">
            <a:tbl>
              <a:tblPr/>
              <a:tblGrid>
                <a:gridCol w="1181099">
                  <a:extLst>
                    <a:ext uri="{9D8B030D-6E8A-4147-A177-3AD203B41FA5}">
                      <a16:colId xmlns:a16="http://schemas.microsoft.com/office/drawing/2014/main" val="20000"/>
                    </a:ext>
                  </a:extLst>
                </a:gridCol>
                <a:gridCol w="609600">
                  <a:extLst>
                    <a:ext uri="{9D8B030D-6E8A-4147-A177-3AD203B41FA5}">
                      <a16:colId xmlns:a16="http://schemas.microsoft.com/office/drawing/2014/main" val="20001"/>
                    </a:ext>
                  </a:extLst>
                </a:gridCol>
                <a:gridCol w="2667000">
                  <a:extLst>
                    <a:ext uri="{9D8B030D-6E8A-4147-A177-3AD203B41FA5}">
                      <a16:colId xmlns:a16="http://schemas.microsoft.com/office/drawing/2014/main" val="20002"/>
                    </a:ext>
                  </a:extLst>
                </a:gridCol>
                <a:gridCol w="1600200">
                  <a:extLst>
                    <a:ext uri="{9D8B030D-6E8A-4147-A177-3AD203B41FA5}">
                      <a16:colId xmlns:a16="http://schemas.microsoft.com/office/drawing/2014/main" val="20003"/>
                    </a:ext>
                  </a:extLst>
                </a:gridCol>
                <a:gridCol w="1143000">
                  <a:extLst>
                    <a:ext uri="{9D8B030D-6E8A-4147-A177-3AD203B41FA5}">
                      <a16:colId xmlns:a16="http://schemas.microsoft.com/office/drawing/2014/main" val="20004"/>
                    </a:ext>
                  </a:extLst>
                </a:gridCol>
                <a:gridCol w="762000">
                  <a:extLst>
                    <a:ext uri="{9D8B030D-6E8A-4147-A177-3AD203B41FA5}">
                      <a16:colId xmlns:a16="http://schemas.microsoft.com/office/drawing/2014/main" val="20005"/>
                    </a:ext>
                  </a:extLst>
                </a:gridCol>
                <a:gridCol w="1091988">
                  <a:extLst>
                    <a:ext uri="{9D8B030D-6E8A-4147-A177-3AD203B41FA5}">
                      <a16:colId xmlns:a16="http://schemas.microsoft.com/office/drawing/2014/main" val="20006"/>
                    </a:ext>
                  </a:extLst>
                </a:gridCol>
                <a:gridCol w="844656">
                  <a:extLst>
                    <a:ext uri="{9D8B030D-6E8A-4147-A177-3AD203B41FA5}">
                      <a16:colId xmlns:a16="http://schemas.microsoft.com/office/drawing/2014/main" val="20007"/>
                    </a:ext>
                  </a:extLst>
                </a:gridCol>
                <a:gridCol w="844656">
                  <a:extLst>
                    <a:ext uri="{9D8B030D-6E8A-4147-A177-3AD203B41FA5}">
                      <a16:colId xmlns:a16="http://schemas.microsoft.com/office/drawing/2014/main" val="20008"/>
                    </a:ext>
                  </a:extLst>
                </a:gridCol>
              </a:tblGrid>
              <a:tr h="402896">
                <a:tc>
                  <a:txBody>
                    <a:bodyPr/>
                    <a:lstStyle>
                      <a:lvl1pPr marL="0" algn="l" defTabSz="457200" rtl="0" eaLnBrk="1" latinLnBrk="0" hangingPunct="1">
                        <a:spcBef>
                          <a:spcPct val="20000"/>
                        </a:spcBef>
                        <a:defRPr sz="1800" kern="1200">
                          <a:solidFill>
                            <a:schemeClr val="tx1"/>
                          </a:solidFill>
                          <a:latin typeface="Arial" charset="0"/>
                          <a:ea typeface="ＭＳ Ｐゴシック" pitchFamily="-1" charset="-128"/>
                        </a:defRPr>
                      </a:lvl1pPr>
                      <a:lvl2pPr marL="742950" indent="-285750" algn="l" defTabSz="457200" rtl="0" eaLnBrk="1" latinLnBrk="0" hangingPunct="1">
                        <a:spcBef>
                          <a:spcPct val="20000"/>
                        </a:spcBef>
                        <a:buClr>
                          <a:schemeClr val="accent1"/>
                        </a:buClr>
                        <a:buSzPct val="85000"/>
                        <a:buFont typeface="Wingdings" pitchFamily="2" charset="2"/>
                        <a:defRPr sz="1800" kern="1200">
                          <a:solidFill>
                            <a:schemeClr val="tx1"/>
                          </a:solidFill>
                          <a:latin typeface="Arial" charset="0"/>
                          <a:ea typeface="ＭＳ Ｐゴシック" pitchFamily="-1" charset="-128"/>
                        </a:defRPr>
                      </a:lvl2pPr>
                      <a:lvl3pPr marL="1143000" indent="-228600" algn="l" defTabSz="457200" rtl="0" eaLnBrk="1" latinLnBrk="0" hangingPunct="1">
                        <a:spcBef>
                          <a:spcPct val="20000"/>
                        </a:spcBef>
                        <a:buClr>
                          <a:schemeClr val="accent2"/>
                        </a:buClr>
                        <a:buSzPct val="75000"/>
                        <a:buFont typeface="Wingdings" pitchFamily="2" charset="2"/>
                        <a:defRPr sz="1800" kern="1200">
                          <a:solidFill>
                            <a:schemeClr val="tx1"/>
                          </a:solidFill>
                          <a:latin typeface="Arial" charset="0"/>
                          <a:ea typeface="ＭＳ Ｐゴシック" pitchFamily="-1" charset="-128"/>
                        </a:defRPr>
                      </a:lvl3pPr>
                      <a:lvl4pPr marL="1600200" indent="-228600" algn="l" defTabSz="457200" rtl="0" eaLnBrk="1" latinLnBrk="0" hangingPunct="1">
                        <a:spcBef>
                          <a:spcPct val="20000"/>
                        </a:spcBef>
                        <a:buFont typeface="Times" pitchFamily="18" charset="0"/>
                        <a:defRPr sz="1800" kern="1200">
                          <a:solidFill>
                            <a:schemeClr val="tx1"/>
                          </a:solidFill>
                          <a:latin typeface="Arial" charset="0"/>
                          <a:ea typeface="ＭＳ Ｐゴシック" pitchFamily="-1" charset="-128"/>
                        </a:defRPr>
                      </a:lvl4pPr>
                      <a:lvl5pPr marL="2057400" indent="-228600" algn="l" defTabSz="457200" rtl="0" eaLnBrk="1" latinLnBrk="0" hangingPunct="1">
                        <a:spcBef>
                          <a:spcPct val="20000"/>
                        </a:spcBef>
                        <a:buFont typeface="Times" pitchFamily="18" charset="0"/>
                        <a:defRPr sz="1800" kern="1200">
                          <a:solidFill>
                            <a:schemeClr val="tx1"/>
                          </a:solidFill>
                          <a:latin typeface="Arial" charset="0"/>
                          <a:ea typeface="ＭＳ Ｐゴシック" pitchFamily="-1" charset="-128"/>
                        </a:defRPr>
                      </a:lvl5pPr>
                      <a:lvl6pPr marL="25146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6pPr>
                      <a:lvl7pPr marL="29718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7pPr>
                      <a:lvl8pPr marL="34290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8pPr>
                      <a:lvl9pPr marL="38862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altLang="de-DE" sz="1600" b="1" i="0" u="none" strike="noStrike" kern="1200" cap="none" normalizeH="0" baseline="0" dirty="0">
                          <a:ln>
                            <a:noFill/>
                          </a:ln>
                          <a:solidFill>
                            <a:schemeClr val="tx1"/>
                          </a:solidFill>
                          <a:effectLst/>
                          <a:latin typeface="+mn-lt"/>
                          <a:ea typeface="ＭＳ Ｐゴシック" pitchFamily="-1" charset="-128"/>
                          <a:cs typeface="Arial" charset="0"/>
                        </a:rPr>
                        <a:t>Study</a:t>
                      </a:r>
                    </a:p>
                  </a:txBody>
                  <a:tcPr marL="121920" marR="121920" marT="60944" marB="60944"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457200" rtl="0" eaLnBrk="1" latinLnBrk="0" hangingPunct="1">
                        <a:spcBef>
                          <a:spcPct val="20000"/>
                        </a:spcBef>
                        <a:defRPr sz="1800" kern="1200">
                          <a:solidFill>
                            <a:schemeClr val="tx1"/>
                          </a:solidFill>
                          <a:latin typeface="Arial" charset="0"/>
                          <a:ea typeface="ＭＳ Ｐゴシック" pitchFamily="-1" charset="-128"/>
                        </a:defRPr>
                      </a:lvl1pPr>
                      <a:lvl2pPr marL="742950" indent="-285750" algn="l" defTabSz="457200" rtl="0" eaLnBrk="1" latinLnBrk="0" hangingPunct="1">
                        <a:spcBef>
                          <a:spcPct val="20000"/>
                        </a:spcBef>
                        <a:buClr>
                          <a:schemeClr val="accent1"/>
                        </a:buClr>
                        <a:buSzPct val="85000"/>
                        <a:buFont typeface="Wingdings" pitchFamily="2" charset="2"/>
                        <a:defRPr sz="1800" kern="1200">
                          <a:solidFill>
                            <a:schemeClr val="tx1"/>
                          </a:solidFill>
                          <a:latin typeface="Arial" charset="0"/>
                          <a:ea typeface="ＭＳ Ｐゴシック" pitchFamily="-1" charset="-128"/>
                        </a:defRPr>
                      </a:lvl2pPr>
                      <a:lvl3pPr marL="1143000" indent="-228600" algn="l" defTabSz="457200" rtl="0" eaLnBrk="1" latinLnBrk="0" hangingPunct="1">
                        <a:spcBef>
                          <a:spcPct val="20000"/>
                        </a:spcBef>
                        <a:buClr>
                          <a:schemeClr val="accent2"/>
                        </a:buClr>
                        <a:buSzPct val="75000"/>
                        <a:buFont typeface="Wingdings" pitchFamily="2" charset="2"/>
                        <a:defRPr sz="1800" kern="1200">
                          <a:solidFill>
                            <a:schemeClr val="tx1"/>
                          </a:solidFill>
                          <a:latin typeface="Arial" charset="0"/>
                          <a:ea typeface="ＭＳ Ｐゴシック" pitchFamily="-1" charset="-128"/>
                        </a:defRPr>
                      </a:lvl3pPr>
                      <a:lvl4pPr marL="1600200" indent="-228600" algn="l" defTabSz="457200" rtl="0" eaLnBrk="1" latinLnBrk="0" hangingPunct="1">
                        <a:spcBef>
                          <a:spcPct val="20000"/>
                        </a:spcBef>
                        <a:buFont typeface="Times" pitchFamily="18" charset="0"/>
                        <a:defRPr sz="1800" kern="1200">
                          <a:solidFill>
                            <a:schemeClr val="tx1"/>
                          </a:solidFill>
                          <a:latin typeface="Arial" charset="0"/>
                          <a:ea typeface="ＭＳ Ｐゴシック" pitchFamily="-1" charset="-128"/>
                        </a:defRPr>
                      </a:lvl4pPr>
                      <a:lvl5pPr marL="2057400" indent="-228600" algn="l" defTabSz="457200" rtl="0" eaLnBrk="1" latinLnBrk="0" hangingPunct="1">
                        <a:spcBef>
                          <a:spcPct val="20000"/>
                        </a:spcBef>
                        <a:buFont typeface="Times" pitchFamily="18" charset="0"/>
                        <a:defRPr sz="1800" kern="1200">
                          <a:solidFill>
                            <a:schemeClr val="tx1"/>
                          </a:solidFill>
                          <a:latin typeface="Arial" charset="0"/>
                          <a:ea typeface="ＭＳ Ｐゴシック" pitchFamily="-1" charset="-128"/>
                        </a:defRPr>
                      </a:lvl5pPr>
                      <a:lvl6pPr marL="25146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6pPr>
                      <a:lvl7pPr marL="29718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7pPr>
                      <a:lvl8pPr marL="34290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8pPr>
                      <a:lvl9pPr marL="38862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de-DE" sz="1600" b="1" i="0" u="none" strike="noStrike" cap="none" normalizeH="0" baseline="0" dirty="0">
                          <a:ln>
                            <a:noFill/>
                          </a:ln>
                          <a:solidFill>
                            <a:schemeClr val="tx1"/>
                          </a:solidFill>
                          <a:effectLst/>
                          <a:latin typeface="+mn-lt"/>
                          <a:ea typeface="ＭＳ Ｐゴシック" pitchFamily="-1" charset="-128"/>
                          <a:cs typeface="Arial" charset="0"/>
                        </a:rPr>
                        <a:t>N</a:t>
                      </a:r>
                    </a:p>
                  </a:txBody>
                  <a:tcPr marL="121920" marR="121920" marT="60944" marB="6094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457200" rtl="0" eaLnBrk="1" latinLnBrk="0" hangingPunct="1">
                        <a:spcBef>
                          <a:spcPct val="20000"/>
                        </a:spcBef>
                        <a:defRPr sz="1800" kern="1200">
                          <a:solidFill>
                            <a:schemeClr val="tx1"/>
                          </a:solidFill>
                          <a:latin typeface="Arial" charset="0"/>
                          <a:ea typeface="ＭＳ Ｐゴシック" pitchFamily="-1" charset="-128"/>
                        </a:defRPr>
                      </a:lvl1pPr>
                      <a:lvl2pPr marL="742950" indent="-285750" algn="l" defTabSz="457200" rtl="0" eaLnBrk="1" latinLnBrk="0" hangingPunct="1">
                        <a:spcBef>
                          <a:spcPct val="20000"/>
                        </a:spcBef>
                        <a:buClr>
                          <a:schemeClr val="accent1"/>
                        </a:buClr>
                        <a:buSzPct val="85000"/>
                        <a:buFont typeface="Wingdings" pitchFamily="2" charset="2"/>
                        <a:defRPr sz="1800" kern="1200">
                          <a:solidFill>
                            <a:schemeClr val="tx1"/>
                          </a:solidFill>
                          <a:latin typeface="Arial" charset="0"/>
                          <a:ea typeface="ＭＳ Ｐゴシック" pitchFamily="-1" charset="-128"/>
                        </a:defRPr>
                      </a:lvl2pPr>
                      <a:lvl3pPr marL="1143000" indent="-228600" algn="l" defTabSz="457200" rtl="0" eaLnBrk="1" latinLnBrk="0" hangingPunct="1">
                        <a:spcBef>
                          <a:spcPct val="20000"/>
                        </a:spcBef>
                        <a:buClr>
                          <a:schemeClr val="accent2"/>
                        </a:buClr>
                        <a:buSzPct val="75000"/>
                        <a:buFont typeface="Wingdings" pitchFamily="2" charset="2"/>
                        <a:defRPr sz="1800" kern="1200">
                          <a:solidFill>
                            <a:schemeClr val="tx1"/>
                          </a:solidFill>
                          <a:latin typeface="Arial" charset="0"/>
                          <a:ea typeface="ＭＳ Ｐゴシック" pitchFamily="-1" charset="-128"/>
                        </a:defRPr>
                      </a:lvl3pPr>
                      <a:lvl4pPr marL="1600200" indent="-228600" algn="l" defTabSz="457200" rtl="0" eaLnBrk="1" latinLnBrk="0" hangingPunct="1">
                        <a:spcBef>
                          <a:spcPct val="20000"/>
                        </a:spcBef>
                        <a:buFont typeface="Times" pitchFamily="18" charset="0"/>
                        <a:defRPr sz="1800" kern="1200">
                          <a:solidFill>
                            <a:schemeClr val="tx1"/>
                          </a:solidFill>
                          <a:latin typeface="Arial" charset="0"/>
                          <a:ea typeface="ＭＳ Ｐゴシック" pitchFamily="-1" charset="-128"/>
                        </a:defRPr>
                      </a:lvl4pPr>
                      <a:lvl5pPr marL="2057400" indent="-228600" algn="l" defTabSz="457200" rtl="0" eaLnBrk="1" latinLnBrk="0" hangingPunct="1">
                        <a:spcBef>
                          <a:spcPct val="20000"/>
                        </a:spcBef>
                        <a:buFont typeface="Times" pitchFamily="18" charset="0"/>
                        <a:defRPr sz="1800" kern="1200">
                          <a:solidFill>
                            <a:schemeClr val="tx1"/>
                          </a:solidFill>
                          <a:latin typeface="Arial" charset="0"/>
                          <a:ea typeface="ＭＳ Ｐゴシック" pitchFamily="-1" charset="-128"/>
                        </a:defRPr>
                      </a:lvl5pPr>
                      <a:lvl6pPr marL="25146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6pPr>
                      <a:lvl7pPr marL="29718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7pPr>
                      <a:lvl8pPr marL="34290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8pPr>
                      <a:lvl9pPr marL="38862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de-DE" sz="1600" b="1" i="0" u="none" strike="noStrike" cap="none" normalizeH="0" baseline="0" dirty="0">
                          <a:ln>
                            <a:noFill/>
                          </a:ln>
                          <a:solidFill>
                            <a:schemeClr val="tx1"/>
                          </a:solidFill>
                          <a:effectLst/>
                          <a:latin typeface="+mn-lt"/>
                          <a:ea typeface="ＭＳ Ｐゴシック" pitchFamily="-1" charset="-128"/>
                          <a:cs typeface="Arial" charset="0"/>
                        </a:rPr>
                        <a:t>Inclusion Criteria</a:t>
                      </a:r>
                    </a:p>
                  </a:txBody>
                  <a:tcPr marL="121920" marR="121920" marT="60944" marB="6094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457200" rtl="0" eaLnBrk="1" latinLnBrk="0" hangingPunct="1">
                        <a:spcBef>
                          <a:spcPct val="20000"/>
                        </a:spcBef>
                        <a:defRPr sz="1800" kern="1200">
                          <a:solidFill>
                            <a:schemeClr val="tx1"/>
                          </a:solidFill>
                          <a:latin typeface="Arial" charset="0"/>
                          <a:ea typeface="ＭＳ Ｐゴシック" pitchFamily="-1" charset="-128"/>
                        </a:defRPr>
                      </a:lvl1pPr>
                      <a:lvl2pPr marL="742950" indent="-285750" algn="l" defTabSz="457200" rtl="0" eaLnBrk="1" latinLnBrk="0" hangingPunct="1">
                        <a:spcBef>
                          <a:spcPct val="20000"/>
                        </a:spcBef>
                        <a:buClr>
                          <a:schemeClr val="accent1"/>
                        </a:buClr>
                        <a:buSzPct val="85000"/>
                        <a:buFont typeface="Wingdings" pitchFamily="2" charset="2"/>
                        <a:defRPr sz="1800" kern="1200">
                          <a:solidFill>
                            <a:schemeClr val="tx1"/>
                          </a:solidFill>
                          <a:latin typeface="Arial" charset="0"/>
                          <a:ea typeface="ＭＳ Ｐゴシック" pitchFamily="-1" charset="-128"/>
                        </a:defRPr>
                      </a:lvl2pPr>
                      <a:lvl3pPr marL="1143000" indent="-228600" algn="l" defTabSz="457200" rtl="0" eaLnBrk="1" latinLnBrk="0" hangingPunct="1">
                        <a:spcBef>
                          <a:spcPct val="20000"/>
                        </a:spcBef>
                        <a:buClr>
                          <a:schemeClr val="accent2"/>
                        </a:buClr>
                        <a:buSzPct val="75000"/>
                        <a:buFont typeface="Wingdings" pitchFamily="2" charset="2"/>
                        <a:defRPr sz="1800" kern="1200">
                          <a:solidFill>
                            <a:schemeClr val="tx1"/>
                          </a:solidFill>
                          <a:latin typeface="Arial" charset="0"/>
                          <a:ea typeface="ＭＳ Ｐゴシック" pitchFamily="-1" charset="-128"/>
                        </a:defRPr>
                      </a:lvl3pPr>
                      <a:lvl4pPr marL="1600200" indent="-228600" algn="l" defTabSz="457200" rtl="0" eaLnBrk="1" latinLnBrk="0" hangingPunct="1">
                        <a:spcBef>
                          <a:spcPct val="20000"/>
                        </a:spcBef>
                        <a:buFont typeface="Times" pitchFamily="18" charset="0"/>
                        <a:defRPr sz="1800" kern="1200">
                          <a:solidFill>
                            <a:schemeClr val="tx1"/>
                          </a:solidFill>
                          <a:latin typeface="Arial" charset="0"/>
                          <a:ea typeface="ＭＳ Ｐゴシック" pitchFamily="-1" charset="-128"/>
                        </a:defRPr>
                      </a:lvl4pPr>
                      <a:lvl5pPr marL="2057400" indent="-228600" algn="l" defTabSz="457200" rtl="0" eaLnBrk="1" latinLnBrk="0" hangingPunct="1">
                        <a:spcBef>
                          <a:spcPct val="20000"/>
                        </a:spcBef>
                        <a:buFont typeface="Times" pitchFamily="18" charset="0"/>
                        <a:defRPr sz="1800" kern="1200">
                          <a:solidFill>
                            <a:schemeClr val="tx1"/>
                          </a:solidFill>
                          <a:latin typeface="Arial" charset="0"/>
                          <a:ea typeface="ＭＳ Ｐゴシック" pitchFamily="-1" charset="-128"/>
                        </a:defRPr>
                      </a:lvl5pPr>
                      <a:lvl6pPr marL="25146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6pPr>
                      <a:lvl7pPr marL="29718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7pPr>
                      <a:lvl8pPr marL="34290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8pPr>
                      <a:lvl9pPr marL="38862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de-DE" sz="1600" b="1" i="0" u="none" strike="noStrike" cap="none" normalizeH="0" baseline="0" dirty="0">
                          <a:ln>
                            <a:noFill/>
                          </a:ln>
                          <a:solidFill>
                            <a:schemeClr val="tx1"/>
                          </a:solidFill>
                          <a:effectLst/>
                          <a:latin typeface="+mn-lt"/>
                          <a:ea typeface="ＭＳ Ｐゴシック" pitchFamily="-1" charset="-128"/>
                          <a:cs typeface="Arial" charset="0"/>
                        </a:rPr>
                        <a:t>Treatment and</a:t>
                      </a:r>
                      <a:br>
                        <a:rPr kumimoji="0" lang="en-US" altLang="de-DE" sz="1600" b="1" i="0" u="none" strike="noStrike" cap="none" normalizeH="0" baseline="0" dirty="0">
                          <a:ln>
                            <a:noFill/>
                          </a:ln>
                          <a:solidFill>
                            <a:schemeClr val="tx1"/>
                          </a:solidFill>
                          <a:effectLst/>
                          <a:latin typeface="+mn-lt"/>
                          <a:ea typeface="ＭＳ Ｐゴシック" pitchFamily="-1" charset="-128"/>
                          <a:cs typeface="Arial" charset="0"/>
                        </a:rPr>
                      </a:br>
                      <a:r>
                        <a:rPr kumimoji="0" lang="en-US" altLang="de-DE" sz="1600" b="1" i="0" u="none" strike="noStrike" cap="none" normalizeH="0" baseline="0" dirty="0">
                          <a:ln>
                            <a:noFill/>
                          </a:ln>
                          <a:solidFill>
                            <a:schemeClr val="tx1"/>
                          </a:solidFill>
                          <a:effectLst/>
                          <a:latin typeface="+mn-lt"/>
                          <a:ea typeface="ＭＳ Ｐゴシック" pitchFamily="-1" charset="-128"/>
                          <a:cs typeface="Arial" charset="0"/>
                        </a:rPr>
                        <a:t>Dose*</a:t>
                      </a:r>
                    </a:p>
                  </a:txBody>
                  <a:tcPr marL="121920" marR="121920" marT="60944" marB="6094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457200" rtl="0" eaLnBrk="1" latinLnBrk="0" hangingPunct="1">
                        <a:spcBef>
                          <a:spcPct val="20000"/>
                        </a:spcBef>
                        <a:defRPr sz="1800" kern="1200">
                          <a:solidFill>
                            <a:schemeClr val="tx1"/>
                          </a:solidFill>
                          <a:latin typeface="Arial" charset="0"/>
                          <a:ea typeface="ＭＳ Ｐゴシック" pitchFamily="-1" charset="-128"/>
                        </a:defRPr>
                      </a:lvl1pPr>
                      <a:lvl2pPr marL="742950" indent="-285750" algn="l" defTabSz="457200" rtl="0" eaLnBrk="1" latinLnBrk="0" hangingPunct="1">
                        <a:spcBef>
                          <a:spcPct val="20000"/>
                        </a:spcBef>
                        <a:buClr>
                          <a:schemeClr val="accent1"/>
                        </a:buClr>
                        <a:buSzPct val="85000"/>
                        <a:buFont typeface="Wingdings" pitchFamily="2" charset="2"/>
                        <a:defRPr sz="1800" kern="1200">
                          <a:solidFill>
                            <a:schemeClr val="tx1"/>
                          </a:solidFill>
                          <a:latin typeface="Arial" charset="0"/>
                          <a:ea typeface="ＭＳ Ｐゴシック" pitchFamily="-1" charset="-128"/>
                        </a:defRPr>
                      </a:lvl2pPr>
                      <a:lvl3pPr marL="1143000" indent="-228600" algn="l" defTabSz="457200" rtl="0" eaLnBrk="1" latinLnBrk="0" hangingPunct="1">
                        <a:spcBef>
                          <a:spcPct val="20000"/>
                        </a:spcBef>
                        <a:buClr>
                          <a:schemeClr val="accent2"/>
                        </a:buClr>
                        <a:buSzPct val="75000"/>
                        <a:buFont typeface="Wingdings" pitchFamily="2" charset="2"/>
                        <a:defRPr sz="1800" kern="1200">
                          <a:solidFill>
                            <a:schemeClr val="tx1"/>
                          </a:solidFill>
                          <a:latin typeface="Arial" charset="0"/>
                          <a:ea typeface="ＭＳ Ｐゴシック" pitchFamily="-1" charset="-128"/>
                        </a:defRPr>
                      </a:lvl3pPr>
                      <a:lvl4pPr marL="1600200" indent="-228600" algn="l" defTabSz="457200" rtl="0" eaLnBrk="1" latinLnBrk="0" hangingPunct="1">
                        <a:spcBef>
                          <a:spcPct val="20000"/>
                        </a:spcBef>
                        <a:buFont typeface="Times" pitchFamily="18" charset="0"/>
                        <a:defRPr sz="1800" kern="1200">
                          <a:solidFill>
                            <a:schemeClr val="tx1"/>
                          </a:solidFill>
                          <a:latin typeface="Arial" charset="0"/>
                          <a:ea typeface="ＭＳ Ｐゴシック" pitchFamily="-1" charset="-128"/>
                        </a:defRPr>
                      </a:lvl4pPr>
                      <a:lvl5pPr marL="2057400" indent="-228600" algn="l" defTabSz="457200" rtl="0" eaLnBrk="1" latinLnBrk="0" hangingPunct="1">
                        <a:spcBef>
                          <a:spcPct val="20000"/>
                        </a:spcBef>
                        <a:buFont typeface="Times" pitchFamily="18" charset="0"/>
                        <a:defRPr sz="1800" kern="1200">
                          <a:solidFill>
                            <a:schemeClr val="tx1"/>
                          </a:solidFill>
                          <a:latin typeface="Arial" charset="0"/>
                          <a:ea typeface="ＭＳ Ｐゴシック" pitchFamily="-1" charset="-128"/>
                        </a:defRPr>
                      </a:lvl5pPr>
                      <a:lvl6pPr marL="25146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6pPr>
                      <a:lvl7pPr marL="29718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7pPr>
                      <a:lvl8pPr marL="34290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8pPr>
                      <a:lvl9pPr marL="38862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de-DE" sz="1600" b="1" i="0" u="none" strike="noStrike" cap="none" normalizeH="0" baseline="0" dirty="0">
                          <a:ln>
                            <a:noFill/>
                          </a:ln>
                          <a:solidFill>
                            <a:schemeClr val="tx1"/>
                          </a:solidFill>
                          <a:effectLst/>
                          <a:latin typeface="+mn-lt"/>
                          <a:ea typeface="ＭＳ Ｐゴシック" pitchFamily="-1" charset="-128"/>
                          <a:cs typeface="Arial" charset="0"/>
                        </a:rPr>
                        <a:t>Treatment Duration</a:t>
                      </a:r>
                    </a:p>
                  </a:txBody>
                  <a:tcPr marL="121920" marR="121920" marT="60944" marB="6094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457200" rtl="0" eaLnBrk="1" latinLnBrk="0" hangingPunct="1">
                        <a:spcBef>
                          <a:spcPct val="20000"/>
                        </a:spcBef>
                        <a:defRPr sz="1800" kern="1200">
                          <a:solidFill>
                            <a:schemeClr val="tx1"/>
                          </a:solidFill>
                          <a:latin typeface="Arial" charset="0"/>
                          <a:ea typeface="ＭＳ Ｐゴシック" pitchFamily="-1" charset="-128"/>
                        </a:defRPr>
                      </a:lvl1pPr>
                      <a:lvl2pPr marL="742950" indent="-285750" algn="l" defTabSz="457200" rtl="0" eaLnBrk="1" latinLnBrk="0" hangingPunct="1">
                        <a:spcBef>
                          <a:spcPct val="20000"/>
                        </a:spcBef>
                        <a:buClr>
                          <a:schemeClr val="accent1"/>
                        </a:buClr>
                        <a:buSzPct val="85000"/>
                        <a:buFont typeface="Wingdings" pitchFamily="2" charset="2"/>
                        <a:defRPr sz="1800" kern="1200">
                          <a:solidFill>
                            <a:schemeClr val="tx1"/>
                          </a:solidFill>
                          <a:latin typeface="Arial" charset="0"/>
                          <a:ea typeface="ＭＳ Ｐゴシック" pitchFamily="-1" charset="-128"/>
                        </a:defRPr>
                      </a:lvl2pPr>
                      <a:lvl3pPr marL="1143000" indent="-228600" algn="l" defTabSz="457200" rtl="0" eaLnBrk="1" latinLnBrk="0" hangingPunct="1">
                        <a:spcBef>
                          <a:spcPct val="20000"/>
                        </a:spcBef>
                        <a:buClr>
                          <a:schemeClr val="accent2"/>
                        </a:buClr>
                        <a:buSzPct val="75000"/>
                        <a:buFont typeface="Wingdings" pitchFamily="2" charset="2"/>
                        <a:defRPr sz="1800" kern="1200">
                          <a:solidFill>
                            <a:schemeClr val="tx1"/>
                          </a:solidFill>
                          <a:latin typeface="Arial" charset="0"/>
                          <a:ea typeface="ＭＳ Ｐゴシック" pitchFamily="-1" charset="-128"/>
                        </a:defRPr>
                      </a:lvl3pPr>
                      <a:lvl4pPr marL="1600200" indent="-228600" algn="l" defTabSz="457200" rtl="0" eaLnBrk="1" latinLnBrk="0" hangingPunct="1">
                        <a:spcBef>
                          <a:spcPct val="20000"/>
                        </a:spcBef>
                        <a:buFont typeface="Times" pitchFamily="18" charset="0"/>
                        <a:defRPr sz="1800" kern="1200">
                          <a:solidFill>
                            <a:schemeClr val="tx1"/>
                          </a:solidFill>
                          <a:latin typeface="Arial" charset="0"/>
                          <a:ea typeface="ＭＳ Ｐゴシック" pitchFamily="-1" charset="-128"/>
                        </a:defRPr>
                      </a:lvl4pPr>
                      <a:lvl5pPr marL="2057400" indent="-228600" algn="l" defTabSz="457200" rtl="0" eaLnBrk="1" latinLnBrk="0" hangingPunct="1">
                        <a:spcBef>
                          <a:spcPct val="20000"/>
                        </a:spcBef>
                        <a:buFont typeface="Times" pitchFamily="18" charset="0"/>
                        <a:defRPr sz="1800" kern="1200">
                          <a:solidFill>
                            <a:schemeClr val="tx1"/>
                          </a:solidFill>
                          <a:latin typeface="Arial" charset="0"/>
                          <a:ea typeface="ＭＳ Ｐゴシック" pitchFamily="-1" charset="-128"/>
                        </a:defRPr>
                      </a:lvl5pPr>
                      <a:lvl6pPr marL="25146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6pPr>
                      <a:lvl7pPr marL="29718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7pPr>
                      <a:lvl8pPr marL="34290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8pPr>
                      <a:lvl9pPr marL="38862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de-DE" sz="1600" b="1" i="0" u="none" strike="noStrike" cap="none" normalizeH="0" baseline="0" dirty="0">
                          <a:ln>
                            <a:noFill/>
                          </a:ln>
                          <a:solidFill>
                            <a:schemeClr val="tx1"/>
                          </a:solidFill>
                          <a:effectLst/>
                          <a:latin typeface="+mn-lt"/>
                          <a:ea typeface="ＭＳ Ｐゴシック" pitchFamily="-1" charset="-128"/>
                          <a:cs typeface="Arial" charset="0"/>
                        </a:rPr>
                        <a:t>ORR, %</a:t>
                      </a:r>
                    </a:p>
                  </a:txBody>
                  <a:tcPr marL="121920" marR="121920" marT="60944" marB="6094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457200" rtl="0" eaLnBrk="1" latinLnBrk="0" hangingPunct="1">
                        <a:spcBef>
                          <a:spcPct val="20000"/>
                        </a:spcBef>
                        <a:defRPr sz="1800" kern="1200">
                          <a:solidFill>
                            <a:schemeClr val="tx1"/>
                          </a:solidFill>
                          <a:latin typeface="Arial" charset="0"/>
                          <a:ea typeface="ＭＳ Ｐゴシック" pitchFamily="-1" charset="-128"/>
                        </a:defRPr>
                      </a:lvl1pPr>
                      <a:lvl2pPr marL="742950" indent="-285750" algn="l" defTabSz="457200" rtl="0" eaLnBrk="1" latinLnBrk="0" hangingPunct="1">
                        <a:spcBef>
                          <a:spcPct val="20000"/>
                        </a:spcBef>
                        <a:buClr>
                          <a:schemeClr val="accent1"/>
                        </a:buClr>
                        <a:buSzPct val="85000"/>
                        <a:buFont typeface="Wingdings" pitchFamily="2" charset="2"/>
                        <a:defRPr sz="1800" kern="1200">
                          <a:solidFill>
                            <a:schemeClr val="tx1"/>
                          </a:solidFill>
                          <a:latin typeface="Arial" charset="0"/>
                          <a:ea typeface="ＭＳ Ｐゴシック" pitchFamily="-1" charset="-128"/>
                        </a:defRPr>
                      </a:lvl2pPr>
                      <a:lvl3pPr marL="1143000" indent="-228600" algn="l" defTabSz="457200" rtl="0" eaLnBrk="1" latinLnBrk="0" hangingPunct="1">
                        <a:spcBef>
                          <a:spcPct val="20000"/>
                        </a:spcBef>
                        <a:buClr>
                          <a:schemeClr val="accent2"/>
                        </a:buClr>
                        <a:buSzPct val="75000"/>
                        <a:buFont typeface="Wingdings" pitchFamily="2" charset="2"/>
                        <a:defRPr sz="1800" kern="1200">
                          <a:solidFill>
                            <a:schemeClr val="tx1"/>
                          </a:solidFill>
                          <a:latin typeface="Arial" charset="0"/>
                          <a:ea typeface="ＭＳ Ｐゴシック" pitchFamily="-1" charset="-128"/>
                        </a:defRPr>
                      </a:lvl3pPr>
                      <a:lvl4pPr marL="1600200" indent="-228600" algn="l" defTabSz="457200" rtl="0" eaLnBrk="1" latinLnBrk="0" hangingPunct="1">
                        <a:spcBef>
                          <a:spcPct val="20000"/>
                        </a:spcBef>
                        <a:buFont typeface="Times" pitchFamily="18" charset="0"/>
                        <a:defRPr sz="1800" kern="1200">
                          <a:solidFill>
                            <a:schemeClr val="tx1"/>
                          </a:solidFill>
                          <a:latin typeface="Arial" charset="0"/>
                          <a:ea typeface="ＭＳ Ｐゴシック" pitchFamily="-1" charset="-128"/>
                        </a:defRPr>
                      </a:lvl4pPr>
                      <a:lvl5pPr marL="2057400" indent="-228600" algn="l" defTabSz="457200" rtl="0" eaLnBrk="1" latinLnBrk="0" hangingPunct="1">
                        <a:spcBef>
                          <a:spcPct val="20000"/>
                        </a:spcBef>
                        <a:buFont typeface="Times" pitchFamily="18" charset="0"/>
                        <a:defRPr sz="1800" kern="1200">
                          <a:solidFill>
                            <a:schemeClr val="tx1"/>
                          </a:solidFill>
                          <a:latin typeface="Arial" charset="0"/>
                          <a:ea typeface="ＭＳ Ｐゴシック" pitchFamily="-1" charset="-128"/>
                        </a:defRPr>
                      </a:lvl5pPr>
                      <a:lvl6pPr marL="25146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6pPr>
                      <a:lvl7pPr marL="29718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7pPr>
                      <a:lvl8pPr marL="34290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8pPr>
                      <a:lvl9pPr marL="38862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de-DE" sz="1600" b="1" i="0" u="none" strike="noStrike" cap="none" normalizeH="0" baseline="0" dirty="0">
                          <a:ln>
                            <a:noFill/>
                          </a:ln>
                          <a:solidFill>
                            <a:schemeClr val="tx1"/>
                          </a:solidFill>
                          <a:effectLst/>
                          <a:latin typeface="+mn-lt"/>
                          <a:ea typeface="ＭＳ Ｐゴシック" pitchFamily="-1" charset="-128"/>
                          <a:cs typeface="Arial" charset="0"/>
                        </a:rPr>
                        <a:t>6-Mo PFS,</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de-DE" sz="1600" b="1" i="0" u="none" strike="noStrike" cap="none" normalizeH="0" baseline="0" dirty="0">
                          <a:ln>
                            <a:noFill/>
                          </a:ln>
                          <a:solidFill>
                            <a:schemeClr val="tx1"/>
                          </a:solidFill>
                          <a:effectLst/>
                          <a:latin typeface="+mn-lt"/>
                          <a:ea typeface="ＭＳ Ｐゴシック" pitchFamily="-1" charset="-128"/>
                          <a:cs typeface="Arial" charset="0"/>
                        </a:rPr>
                        <a:t>%</a:t>
                      </a:r>
                    </a:p>
                  </a:txBody>
                  <a:tcPr marL="121920" marR="121920" marT="60944" marB="6094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457200" rtl="0" eaLnBrk="1" latinLnBrk="0" hangingPunct="1">
                        <a:spcBef>
                          <a:spcPct val="20000"/>
                        </a:spcBef>
                        <a:defRPr sz="1800" kern="1200">
                          <a:solidFill>
                            <a:schemeClr val="tx1"/>
                          </a:solidFill>
                          <a:latin typeface="Arial" charset="0"/>
                          <a:ea typeface="ＭＳ Ｐゴシック" pitchFamily="-1" charset="-128"/>
                        </a:defRPr>
                      </a:lvl1pPr>
                      <a:lvl2pPr marL="742950" indent="-285750" algn="l" defTabSz="457200" rtl="0" eaLnBrk="1" latinLnBrk="0" hangingPunct="1">
                        <a:spcBef>
                          <a:spcPct val="20000"/>
                        </a:spcBef>
                        <a:buClr>
                          <a:schemeClr val="accent1"/>
                        </a:buClr>
                        <a:buSzPct val="85000"/>
                        <a:buFont typeface="Wingdings" pitchFamily="2" charset="2"/>
                        <a:defRPr sz="1800" kern="1200">
                          <a:solidFill>
                            <a:schemeClr val="tx1"/>
                          </a:solidFill>
                          <a:latin typeface="Arial" charset="0"/>
                          <a:ea typeface="ＭＳ Ｐゴシック" pitchFamily="-1" charset="-128"/>
                        </a:defRPr>
                      </a:lvl2pPr>
                      <a:lvl3pPr marL="1143000" indent="-228600" algn="l" defTabSz="457200" rtl="0" eaLnBrk="1" latinLnBrk="0" hangingPunct="1">
                        <a:spcBef>
                          <a:spcPct val="20000"/>
                        </a:spcBef>
                        <a:buClr>
                          <a:schemeClr val="accent2"/>
                        </a:buClr>
                        <a:buSzPct val="75000"/>
                        <a:buFont typeface="Wingdings" pitchFamily="2" charset="2"/>
                        <a:defRPr sz="1800" kern="1200">
                          <a:solidFill>
                            <a:schemeClr val="tx1"/>
                          </a:solidFill>
                          <a:latin typeface="Arial" charset="0"/>
                          <a:ea typeface="ＭＳ Ｐゴシック" pitchFamily="-1" charset="-128"/>
                        </a:defRPr>
                      </a:lvl3pPr>
                      <a:lvl4pPr marL="1600200" indent="-228600" algn="l" defTabSz="457200" rtl="0" eaLnBrk="1" latinLnBrk="0" hangingPunct="1">
                        <a:spcBef>
                          <a:spcPct val="20000"/>
                        </a:spcBef>
                        <a:buFont typeface="Times" pitchFamily="18" charset="0"/>
                        <a:defRPr sz="1800" kern="1200">
                          <a:solidFill>
                            <a:schemeClr val="tx1"/>
                          </a:solidFill>
                          <a:latin typeface="Arial" charset="0"/>
                          <a:ea typeface="ＭＳ Ｐゴシック" pitchFamily="-1" charset="-128"/>
                        </a:defRPr>
                      </a:lvl4pPr>
                      <a:lvl5pPr marL="2057400" indent="-228600" algn="l" defTabSz="457200" rtl="0" eaLnBrk="1" latinLnBrk="0" hangingPunct="1">
                        <a:spcBef>
                          <a:spcPct val="20000"/>
                        </a:spcBef>
                        <a:buFont typeface="Times" pitchFamily="18" charset="0"/>
                        <a:defRPr sz="1800" kern="1200">
                          <a:solidFill>
                            <a:schemeClr val="tx1"/>
                          </a:solidFill>
                          <a:latin typeface="Arial" charset="0"/>
                          <a:ea typeface="ＭＳ Ｐゴシック" pitchFamily="-1" charset="-128"/>
                        </a:defRPr>
                      </a:lvl5pPr>
                      <a:lvl6pPr marL="25146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6pPr>
                      <a:lvl7pPr marL="29718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7pPr>
                      <a:lvl8pPr marL="34290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8pPr>
                      <a:lvl9pPr marL="38862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de-DE" sz="1600" b="1" i="0" u="none" strike="noStrike" kern="1200" cap="none" normalizeH="0" baseline="0" dirty="0">
                          <a:ln>
                            <a:noFill/>
                          </a:ln>
                          <a:solidFill>
                            <a:schemeClr val="tx1"/>
                          </a:solidFill>
                          <a:effectLst/>
                          <a:latin typeface="+mn-lt"/>
                          <a:ea typeface="ＭＳ Ｐゴシック" pitchFamily="-1" charset="-128"/>
                          <a:cs typeface="Arial" charset="0"/>
                        </a:rPr>
                        <a:t>12-Mo PFS, %</a:t>
                      </a:r>
                      <a:endParaRPr kumimoji="0" lang="en-US" altLang="de-DE" sz="1600" b="1" i="0" u="none" strike="noStrike" cap="none" normalizeH="0" baseline="0" dirty="0">
                        <a:ln>
                          <a:noFill/>
                        </a:ln>
                        <a:solidFill>
                          <a:schemeClr val="tx1"/>
                        </a:solidFill>
                        <a:effectLst/>
                        <a:latin typeface="+mn-lt"/>
                        <a:ea typeface="ＭＳ Ｐゴシック" pitchFamily="-1" charset="-128"/>
                        <a:cs typeface="Arial" charset="0"/>
                      </a:endParaRPr>
                    </a:p>
                  </a:txBody>
                  <a:tcPr marL="121920" marR="121920" marT="60944" marB="6094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457200" rtl="0" eaLnBrk="1" latinLnBrk="0" hangingPunct="1">
                        <a:defRPr sz="1800" kern="1200">
                          <a:solidFill>
                            <a:schemeClr val="tx1"/>
                          </a:solidFill>
                          <a:latin typeface="Arial"/>
                          <a:ea typeface="ＭＳ Ｐゴシック"/>
                        </a:defRPr>
                      </a:lvl1pPr>
                      <a:lvl2pPr marL="457200" algn="l" defTabSz="457200" rtl="0" eaLnBrk="1" latinLnBrk="0" hangingPunct="1">
                        <a:defRPr sz="1800" kern="1200">
                          <a:solidFill>
                            <a:schemeClr val="tx1"/>
                          </a:solidFill>
                          <a:latin typeface="Arial"/>
                          <a:ea typeface="ＭＳ Ｐゴシック"/>
                        </a:defRPr>
                      </a:lvl2pPr>
                      <a:lvl3pPr marL="914400" algn="l" defTabSz="457200" rtl="0" eaLnBrk="1" latinLnBrk="0" hangingPunct="1">
                        <a:defRPr sz="1800" kern="1200">
                          <a:solidFill>
                            <a:schemeClr val="tx1"/>
                          </a:solidFill>
                          <a:latin typeface="Arial"/>
                          <a:ea typeface="ＭＳ Ｐゴシック"/>
                        </a:defRPr>
                      </a:lvl3pPr>
                      <a:lvl4pPr marL="1371600" algn="l" defTabSz="457200" rtl="0" eaLnBrk="1" latinLnBrk="0" hangingPunct="1">
                        <a:defRPr sz="1800" kern="1200">
                          <a:solidFill>
                            <a:schemeClr val="tx1"/>
                          </a:solidFill>
                          <a:latin typeface="Arial"/>
                          <a:ea typeface="ＭＳ Ｐゴシック"/>
                        </a:defRPr>
                      </a:lvl4pPr>
                      <a:lvl5pPr marL="1828800" algn="l" defTabSz="457200" rtl="0" eaLnBrk="1" latinLnBrk="0" hangingPunct="1">
                        <a:defRPr sz="1800" kern="1200">
                          <a:solidFill>
                            <a:schemeClr val="tx1"/>
                          </a:solidFill>
                          <a:latin typeface="Arial"/>
                          <a:ea typeface="ＭＳ Ｐゴシック"/>
                        </a:defRPr>
                      </a:lvl5pPr>
                      <a:lvl6pPr marL="2286000" algn="l" defTabSz="457200" rtl="0" eaLnBrk="1" latinLnBrk="0" hangingPunct="1">
                        <a:defRPr sz="1800" kern="1200">
                          <a:solidFill>
                            <a:schemeClr val="tx1"/>
                          </a:solidFill>
                          <a:latin typeface="Arial"/>
                          <a:ea typeface="ＭＳ Ｐゴシック"/>
                        </a:defRPr>
                      </a:lvl6pPr>
                      <a:lvl7pPr marL="2743200" algn="l" defTabSz="457200" rtl="0" eaLnBrk="1" latinLnBrk="0" hangingPunct="1">
                        <a:defRPr sz="1800" kern="1200">
                          <a:solidFill>
                            <a:schemeClr val="tx1"/>
                          </a:solidFill>
                          <a:latin typeface="Arial"/>
                          <a:ea typeface="ＭＳ Ｐゴシック"/>
                        </a:defRPr>
                      </a:lvl7pPr>
                      <a:lvl8pPr marL="3200400" algn="l" defTabSz="457200" rtl="0" eaLnBrk="1" latinLnBrk="0" hangingPunct="1">
                        <a:defRPr sz="1800" kern="1200">
                          <a:solidFill>
                            <a:schemeClr val="tx1"/>
                          </a:solidFill>
                          <a:latin typeface="Arial"/>
                          <a:ea typeface="ＭＳ Ｐゴシック"/>
                        </a:defRPr>
                      </a:lvl8pPr>
                      <a:lvl9pPr marL="3657600" algn="l" defTabSz="457200" rtl="0" eaLnBrk="1" latinLnBrk="0" hangingPunct="1">
                        <a:defRPr sz="1800" kern="1200">
                          <a:solidFill>
                            <a:schemeClr val="tx1"/>
                          </a:solidFill>
                          <a:latin typeface="Arial"/>
                          <a:ea typeface="ＭＳ Ｐゴシック"/>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de-DE" sz="1600" b="1" i="0" u="none" strike="noStrike" kern="1200" cap="none" normalizeH="0" baseline="0" dirty="0">
                          <a:ln>
                            <a:noFill/>
                          </a:ln>
                          <a:solidFill>
                            <a:schemeClr val="tx1"/>
                          </a:solidFill>
                          <a:effectLst/>
                          <a:latin typeface="+mn-lt"/>
                          <a:ea typeface="ＭＳ Ｐゴシック" pitchFamily="-1" charset="-128"/>
                          <a:cs typeface="Arial" charset="0"/>
                        </a:rPr>
                        <a:t>24-Mo PFS, %</a:t>
                      </a:r>
                      <a:endParaRPr kumimoji="0" lang="en-US" altLang="de-DE" sz="1600" b="1" i="0" u="none" strike="noStrike" cap="none" normalizeH="0" baseline="0" dirty="0">
                        <a:ln>
                          <a:noFill/>
                        </a:ln>
                        <a:solidFill>
                          <a:schemeClr val="tx1"/>
                        </a:solidFill>
                        <a:effectLst/>
                        <a:latin typeface="+mn-lt"/>
                        <a:ea typeface="ＭＳ Ｐゴシック" pitchFamily="-1" charset="-128"/>
                        <a:cs typeface="Arial" charset="0"/>
                      </a:endParaRPr>
                    </a:p>
                  </a:txBody>
                  <a:tcPr marL="121920" marR="121920" marT="60944" marB="60944"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51707">
                <a:tc>
                  <a:txBody>
                    <a:bodyPr/>
                    <a:lstStyle>
                      <a:lvl1pPr marL="0" algn="l" defTabSz="457200" rtl="0" eaLnBrk="1" latinLnBrk="0" hangingPunct="1">
                        <a:spcBef>
                          <a:spcPct val="20000"/>
                        </a:spcBef>
                        <a:defRPr sz="1800" kern="1200">
                          <a:solidFill>
                            <a:schemeClr val="tx1"/>
                          </a:solidFill>
                          <a:latin typeface="Arial" charset="0"/>
                          <a:ea typeface="ＭＳ Ｐゴシック" pitchFamily="-1" charset="-128"/>
                        </a:defRPr>
                      </a:lvl1pPr>
                      <a:lvl2pPr marL="742950" indent="-285750" algn="l" defTabSz="457200" rtl="0" eaLnBrk="1" latinLnBrk="0" hangingPunct="1">
                        <a:spcBef>
                          <a:spcPct val="20000"/>
                        </a:spcBef>
                        <a:buClr>
                          <a:schemeClr val="accent1"/>
                        </a:buClr>
                        <a:buSzPct val="85000"/>
                        <a:buFont typeface="Wingdings" pitchFamily="2" charset="2"/>
                        <a:defRPr sz="1800" kern="1200">
                          <a:solidFill>
                            <a:schemeClr val="tx1"/>
                          </a:solidFill>
                          <a:latin typeface="Arial" charset="0"/>
                          <a:ea typeface="ＭＳ Ｐゴシック" pitchFamily="-1" charset="-128"/>
                        </a:defRPr>
                      </a:lvl2pPr>
                      <a:lvl3pPr marL="1143000" indent="-228600" algn="l" defTabSz="457200" rtl="0" eaLnBrk="1" latinLnBrk="0" hangingPunct="1">
                        <a:spcBef>
                          <a:spcPct val="20000"/>
                        </a:spcBef>
                        <a:buClr>
                          <a:schemeClr val="accent2"/>
                        </a:buClr>
                        <a:buSzPct val="75000"/>
                        <a:buFont typeface="Wingdings" pitchFamily="2" charset="2"/>
                        <a:defRPr sz="1800" kern="1200">
                          <a:solidFill>
                            <a:schemeClr val="tx1"/>
                          </a:solidFill>
                          <a:latin typeface="Arial" charset="0"/>
                          <a:ea typeface="ＭＳ Ｐゴシック" pitchFamily="-1" charset="-128"/>
                        </a:defRPr>
                      </a:lvl3pPr>
                      <a:lvl4pPr marL="1600200" indent="-228600" algn="l" defTabSz="457200" rtl="0" eaLnBrk="1" latinLnBrk="0" hangingPunct="1">
                        <a:spcBef>
                          <a:spcPct val="20000"/>
                        </a:spcBef>
                        <a:buFont typeface="Times" pitchFamily="18" charset="0"/>
                        <a:defRPr sz="1800" kern="1200">
                          <a:solidFill>
                            <a:schemeClr val="tx1"/>
                          </a:solidFill>
                          <a:latin typeface="Arial" charset="0"/>
                          <a:ea typeface="ＭＳ Ｐゴシック" pitchFamily="-1" charset="-128"/>
                        </a:defRPr>
                      </a:lvl4pPr>
                      <a:lvl5pPr marL="2057400" indent="-228600" algn="l" defTabSz="457200" rtl="0" eaLnBrk="1" latinLnBrk="0" hangingPunct="1">
                        <a:spcBef>
                          <a:spcPct val="20000"/>
                        </a:spcBef>
                        <a:buFont typeface="Times" pitchFamily="18" charset="0"/>
                        <a:defRPr sz="1800" kern="1200">
                          <a:solidFill>
                            <a:schemeClr val="tx1"/>
                          </a:solidFill>
                          <a:latin typeface="Arial" charset="0"/>
                          <a:ea typeface="ＭＳ Ｐゴシック" pitchFamily="-1" charset="-128"/>
                        </a:defRPr>
                      </a:lvl5pPr>
                      <a:lvl6pPr marL="25146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6pPr>
                      <a:lvl7pPr marL="29718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7pPr>
                      <a:lvl8pPr marL="34290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8pPr>
                      <a:lvl9pPr marL="38862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altLang="de-DE" sz="1600" b="0" i="0" u="none" strike="noStrike" cap="none" normalizeH="0" baseline="0" dirty="0">
                          <a:ln>
                            <a:noFill/>
                          </a:ln>
                          <a:solidFill>
                            <a:schemeClr val="bg1"/>
                          </a:solidFill>
                          <a:effectLst/>
                          <a:latin typeface="+mn-lt"/>
                          <a:ea typeface="ＭＳ Ｐゴシック" pitchFamily="-1" charset="-128"/>
                          <a:cs typeface="Arial" charset="0"/>
                        </a:rPr>
                        <a:t>Heinrich</a:t>
                      </a:r>
                      <a:endParaRPr kumimoji="0" lang="de-DE" altLang="de-DE" sz="1600" b="0" i="1" u="none" strike="noStrike" cap="none" normalizeH="0" baseline="0" dirty="0">
                        <a:ln>
                          <a:noFill/>
                        </a:ln>
                        <a:solidFill>
                          <a:schemeClr val="bg1"/>
                        </a:solidFill>
                        <a:effectLst/>
                        <a:latin typeface="+mn-lt"/>
                        <a:ea typeface="ＭＳ Ｐゴシック" pitchFamily="-1" charset="-128"/>
                        <a:cs typeface="Arial" charset="0"/>
                      </a:endParaRPr>
                    </a:p>
                  </a:txBody>
                  <a:tcPr marL="121920" marR="121920" marT="60944" marB="60944"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457200" rtl="0" eaLnBrk="1" latinLnBrk="0" hangingPunct="1">
                        <a:spcBef>
                          <a:spcPct val="20000"/>
                        </a:spcBef>
                        <a:defRPr sz="1800" kern="1200">
                          <a:solidFill>
                            <a:schemeClr val="tx1"/>
                          </a:solidFill>
                          <a:latin typeface="Arial" charset="0"/>
                          <a:ea typeface="ＭＳ Ｐゴシック" pitchFamily="-1" charset="-128"/>
                        </a:defRPr>
                      </a:lvl1pPr>
                      <a:lvl2pPr marL="742950" indent="-285750" algn="l" defTabSz="457200" rtl="0" eaLnBrk="1" latinLnBrk="0" hangingPunct="1">
                        <a:spcBef>
                          <a:spcPct val="20000"/>
                        </a:spcBef>
                        <a:buClr>
                          <a:schemeClr val="accent1"/>
                        </a:buClr>
                        <a:buSzPct val="85000"/>
                        <a:buFont typeface="Wingdings" pitchFamily="2" charset="2"/>
                        <a:defRPr sz="1800" kern="1200">
                          <a:solidFill>
                            <a:schemeClr val="tx1"/>
                          </a:solidFill>
                          <a:latin typeface="Arial" charset="0"/>
                          <a:ea typeface="ＭＳ Ｐゴシック" pitchFamily="-1" charset="-128"/>
                        </a:defRPr>
                      </a:lvl2pPr>
                      <a:lvl3pPr marL="1143000" indent="-228600" algn="l" defTabSz="457200" rtl="0" eaLnBrk="1" latinLnBrk="0" hangingPunct="1">
                        <a:spcBef>
                          <a:spcPct val="20000"/>
                        </a:spcBef>
                        <a:buClr>
                          <a:schemeClr val="accent2"/>
                        </a:buClr>
                        <a:buSzPct val="75000"/>
                        <a:buFont typeface="Wingdings" pitchFamily="2" charset="2"/>
                        <a:defRPr sz="1800" kern="1200">
                          <a:solidFill>
                            <a:schemeClr val="tx1"/>
                          </a:solidFill>
                          <a:latin typeface="Arial" charset="0"/>
                          <a:ea typeface="ＭＳ Ｐゴシック" pitchFamily="-1" charset="-128"/>
                        </a:defRPr>
                      </a:lvl3pPr>
                      <a:lvl4pPr marL="1600200" indent="-228600" algn="l" defTabSz="457200" rtl="0" eaLnBrk="1" latinLnBrk="0" hangingPunct="1">
                        <a:spcBef>
                          <a:spcPct val="20000"/>
                        </a:spcBef>
                        <a:buFont typeface="Times" pitchFamily="18" charset="0"/>
                        <a:defRPr sz="1800" kern="1200">
                          <a:solidFill>
                            <a:schemeClr val="tx1"/>
                          </a:solidFill>
                          <a:latin typeface="Arial" charset="0"/>
                          <a:ea typeface="ＭＳ Ｐゴシック" pitchFamily="-1" charset="-128"/>
                        </a:defRPr>
                      </a:lvl4pPr>
                      <a:lvl5pPr marL="2057400" indent="-228600" algn="l" defTabSz="457200" rtl="0" eaLnBrk="1" latinLnBrk="0" hangingPunct="1">
                        <a:spcBef>
                          <a:spcPct val="20000"/>
                        </a:spcBef>
                        <a:buFont typeface="Times" pitchFamily="18" charset="0"/>
                        <a:defRPr sz="1800" kern="1200">
                          <a:solidFill>
                            <a:schemeClr val="tx1"/>
                          </a:solidFill>
                          <a:latin typeface="Arial" charset="0"/>
                          <a:ea typeface="ＭＳ Ｐゴシック" pitchFamily="-1" charset="-128"/>
                        </a:defRPr>
                      </a:lvl5pPr>
                      <a:lvl6pPr marL="25146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6pPr>
                      <a:lvl7pPr marL="29718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7pPr>
                      <a:lvl8pPr marL="34290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8pPr>
                      <a:lvl9pPr marL="38862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de-DE" sz="1600" b="0" i="0" u="none" strike="noStrike" cap="none" normalizeH="0" baseline="0" dirty="0">
                          <a:ln>
                            <a:noFill/>
                          </a:ln>
                          <a:solidFill>
                            <a:schemeClr val="bg1"/>
                          </a:solidFill>
                          <a:effectLst/>
                          <a:latin typeface="+mn-lt"/>
                          <a:ea typeface="ＭＳ Ｐゴシック" pitchFamily="-1" charset="-128"/>
                          <a:cs typeface="Arial" charset="0"/>
                        </a:rPr>
                        <a:t>19</a:t>
                      </a:r>
                    </a:p>
                  </a:txBody>
                  <a:tcPr marL="121920" marR="121920" marT="60944" marB="6094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457200" rtl="0" eaLnBrk="1" latinLnBrk="0" hangingPunct="1">
                        <a:spcBef>
                          <a:spcPct val="20000"/>
                        </a:spcBef>
                        <a:defRPr sz="1800" kern="1200">
                          <a:solidFill>
                            <a:schemeClr val="tx1"/>
                          </a:solidFill>
                          <a:latin typeface="Arial" charset="0"/>
                          <a:ea typeface="ＭＳ Ｐゴシック" pitchFamily="-1" charset="-128"/>
                        </a:defRPr>
                      </a:lvl1pPr>
                      <a:lvl2pPr marL="742950" indent="-285750" algn="l" defTabSz="457200" rtl="0" eaLnBrk="1" latinLnBrk="0" hangingPunct="1">
                        <a:spcBef>
                          <a:spcPct val="20000"/>
                        </a:spcBef>
                        <a:buClr>
                          <a:schemeClr val="accent1"/>
                        </a:buClr>
                        <a:buSzPct val="85000"/>
                        <a:buFont typeface="Wingdings" pitchFamily="2" charset="2"/>
                        <a:defRPr sz="1800" kern="1200">
                          <a:solidFill>
                            <a:schemeClr val="tx1"/>
                          </a:solidFill>
                          <a:latin typeface="Arial" charset="0"/>
                          <a:ea typeface="ＭＳ Ｐゴシック" pitchFamily="-1" charset="-128"/>
                        </a:defRPr>
                      </a:lvl2pPr>
                      <a:lvl3pPr marL="1143000" indent="-228600" algn="l" defTabSz="457200" rtl="0" eaLnBrk="1" latinLnBrk="0" hangingPunct="1">
                        <a:spcBef>
                          <a:spcPct val="20000"/>
                        </a:spcBef>
                        <a:buClr>
                          <a:schemeClr val="accent2"/>
                        </a:buClr>
                        <a:buSzPct val="75000"/>
                        <a:buFont typeface="Wingdings" pitchFamily="2" charset="2"/>
                        <a:defRPr sz="1800" kern="1200">
                          <a:solidFill>
                            <a:schemeClr val="tx1"/>
                          </a:solidFill>
                          <a:latin typeface="Arial" charset="0"/>
                          <a:ea typeface="ＭＳ Ｐゴシック" pitchFamily="-1" charset="-128"/>
                        </a:defRPr>
                      </a:lvl3pPr>
                      <a:lvl4pPr marL="1600200" indent="-228600" algn="l" defTabSz="457200" rtl="0" eaLnBrk="1" latinLnBrk="0" hangingPunct="1">
                        <a:spcBef>
                          <a:spcPct val="20000"/>
                        </a:spcBef>
                        <a:buFont typeface="Times" pitchFamily="18" charset="0"/>
                        <a:defRPr sz="1800" kern="1200">
                          <a:solidFill>
                            <a:schemeClr val="tx1"/>
                          </a:solidFill>
                          <a:latin typeface="Arial" charset="0"/>
                          <a:ea typeface="ＭＳ Ｐゴシック" pitchFamily="-1" charset="-128"/>
                        </a:defRPr>
                      </a:lvl4pPr>
                      <a:lvl5pPr marL="2057400" indent="-228600" algn="l" defTabSz="457200" rtl="0" eaLnBrk="1" latinLnBrk="0" hangingPunct="1">
                        <a:spcBef>
                          <a:spcPct val="20000"/>
                        </a:spcBef>
                        <a:buFont typeface="Times" pitchFamily="18" charset="0"/>
                        <a:defRPr sz="1800" kern="1200">
                          <a:solidFill>
                            <a:schemeClr val="tx1"/>
                          </a:solidFill>
                          <a:latin typeface="Arial" charset="0"/>
                          <a:ea typeface="ＭＳ Ｐゴシック" pitchFamily="-1" charset="-128"/>
                        </a:defRPr>
                      </a:lvl5pPr>
                      <a:lvl6pPr marL="25146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6pPr>
                      <a:lvl7pPr marL="29718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7pPr>
                      <a:lvl8pPr marL="34290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8pPr>
                      <a:lvl9pPr marL="38862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de-DE" sz="1600" b="0" i="0" u="none" strike="noStrike" cap="none" normalizeH="0" baseline="0" dirty="0">
                          <a:ln>
                            <a:noFill/>
                          </a:ln>
                          <a:solidFill>
                            <a:schemeClr val="bg1"/>
                          </a:solidFill>
                          <a:effectLst/>
                          <a:latin typeface="+mn-lt"/>
                          <a:ea typeface="ＭＳ Ｐゴシック" pitchFamily="-1" charset="-128"/>
                          <a:cs typeface="Arial" charset="0"/>
                        </a:rPr>
                        <a:t>Heavily pretreated patients</a:t>
                      </a:r>
                    </a:p>
                  </a:txBody>
                  <a:tcPr marL="121920" marR="121920" marT="60944" marB="6094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457200" rtl="0" eaLnBrk="1" latinLnBrk="0" hangingPunct="1">
                        <a:spcBef>
                          <a:spcPct val="20000"/>
                        </a:spcBef>
                        <a:defRPr sz="1800" kern="1200">
                          <a:solidFill>
                            <a:schemeClr val="tx1"/>
                          </a:solidFill>
                          <a:latin typeface="Arial" charset="0"/>
                          <a:ea typeface="ＭＳ Ｐゴシック" pitchFamily="-1" charset="-128"/>
                        </a:defRPr>
                      </a:lvl1pPr>
                      <a:lvl2pPr marL="742950" indent="-285750" algn="l" defTabSz="457200" rtl="0" eaLnBrk="1" latinLnBrk="0" hangingPunct="1">
                        <a:spcBef>
                          <a:spcPct val="20000"/>
                        </a:spcBef>
                        <a:buClr>
                          <a:schemeClr val="accent1"/>
                        </a:buClr>
                        <a:buSzPct val="85000"/>
                        <a:buFont typeface="Wingdings" pitchFamily="2" charset="2"/>
                        <a:defRPr sz="1800" kern="1200">
                          <a:solidFill>
                            <a:schemeClr val="tx1"/>
                          </a:solidFill>
                          <a:latin typeface="Arial" charset="0"/>
                          <a:ea typeface="ＭＳ Ｐゴシック" pitchFamily="-1" charset="-128"/>
                        </a:defRPr>
                      </a:lvl2pPr>
                      <a:lvl3pPr marL="1143000" indent="-228600" algn="l" defTabSz="457200" rtl="0" eaLnBrk="1" latinLnBrk="0" hangingPunct="1">
                        <a:spcBef>
                          <a:spcPct val="20000"/>
                        </a:spcBef>
                        <a:buClr>
                          <a:schemeClr val="accent2"/>
                        </a:buClr>
                        <a:buSzPct val="75000"/>
                        <a:buFont typeface="Wingdings" pitchFamily="2" charset="2"/>
                        <a:defRPr sz="1800" kern="1200">
                          <a:solidFill>
                            <a:schemeClr val="tx1"/>
                          </a:solidFill>
                          <a:latin typeface="Arial" charset="0"/>
                          <a:ea typeface="ＭＳ Ｐゴシック" pitchFamily="-1" charset="-128"/>
                        </a:defRPr>
                      </a:lvl3pPr>
                      <a:lvl4pPr marL="1600200" indent="-228600" algn="l" defTabSz="457200" rtl="0" eaLnBrk="1" latinLnBrk="0" hangingPunct="1">
                        <a:spcBef>
                          <a:spcPct val="20000"/>
                        </a:spcBef>
                        <a:buFont typeface="Times" pitchFamily="18" charset="0"/>
                        <a:defRPr sz="1800" kern="1200">
                          <a:solidFill>
                            <a:schemeClr val="tx1"/>
                          </a:solidFill>
                          <a:latin typeface="Arial" charset="0"/>
                          <a:ea typeface="ＭＳ Ｐゴシック" pitchFamily="-1" charset="-128"/>
                        </a:defRPr>
                      </a:lvl4pPr>
                      <a:lvl5pPr marL="2057400" indent="-228600" algn="l" defTabSz="457200" rtl="0" eaLnBrk="1" latinLnBrk="0" hangingPunct="1">
                        <a:spcBef>
                          <a:spcPct val="20000"/>
                        </a:spcBef>
                        <a:buFont typeface="Times" pitchFamily="18" charset="0"/>
                        <a:defRPr sz="1800" kern="1200">
                          <a:solidFill>
                            <a:schemeClr val="tx1"/>
                          </a:solidFill>
                          <a:latin typeface="Arial" charset="0"/>
                          <a:ea typeface="ＭＳ Ｐゴシック" pitchFamily="-1" charset="-128"/>
                        </a:defRPr>
                      </a:lvl5pPr>
                      <a:lvl6pPr marL="25146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6pPr>
                      <a:lvl7pPr marL="29718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7pPr>
                      <a:lvl8pPr marL="34290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8pPr>
                      <a:lvl9pPr marL="38862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de-DE" sz="1600" b="0" i="0" u="none" strike="noStrike" cap="none" normalizeH="0" baseline="0" dirty="0">
                          <a:ln>
                            <a:noFill/>
                          </a:ln>
                          <a:solidFill>
                            <a:schemeClr val="bg1"/>
                          </a:solidFill>
                          <a:effectLst/>
                          <a:latin typeface="+mn-lt"/>
                          <a:ea typeface="ＭＳ Ｐゴシック" pitchFamily="-1" charset="-128"/>
                          <a:cs typeface="Arial" charset="0"/>
                        </a:rPr>
                        <a:t>Imatinib 800 mg</a:t>
                      </a:r>
                    </a:p>
                  </a:txBody>
                  <a:tcPr marL="121920" marR="121920" marT="60944" marB="6094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457200" rtl="0" eaLnBrk="1" latinLnBrk="0" hangingPunct="1">
                        <a:spcBef>
                          <a:spcPct val="20000"/>
                        </a:spcBef>
                        <a:defRPr sz="1800" kern="1200">
                          <a:solidFill>
                            <a:schemeClr val="tx1"/>
                          </a:solidFill>
                          <a:latin typeface="Arial" charset="0"/>
                          <a:ea typeface="ＭＳ Ｐゴシック" pitchFamily="-1" charset="-128"/>
                        </a:defRPr>
                      </a:lvl1pPr>
                      <a:lvl2pPr marL="742950" indent="-285750" algn="l" defTabSz="457200" rtl="0" eaLnBrk="1" latinLnBrk="0" hangingPunct="1">
                        <a:spcBef>
                          <a:spcPct val="20000"/>
                        </a:spcBef>
                        <a:buClr>
                          <a:schemeClr val="accent1"/>
                        </a:buClr>
                        <a:buSzPct val="85000"/>
                        <a:buFont typeface="Wingdings" pitchFamily="2" charset="2"/>
                        <a:defRPr sz="1800" kern="1200">
                          <a:solidFill>
                            <a:schemeClr val="tx1"/>
                          </a:solidFill>
                          <a:latin typeface="Arial" charset="0"/>
                          <a:ea typeface="ＭＳ Ｐゴシック" pitchFamily="-1" charset="-128"/>
                        </a:defRPr>
                      </a:lvl2pPr>
                      <a:lvl3pPr marL="1143000" indent="-228600" algn="l" defTabSz="457200" rtl="0" eaLnBrk="1" latinLnBrk="0" hangingPunct="1">
                        <a:spcBef>
                          <a:spcPct val="20000"/>
                        </a:spcBef>
                        <a:buClr>
                          <a:schemeClr val="accent2"/>
                        </a:buClr>
                        <a:buSzPct val="75000"/>
                        <a:buFont typeface="Wingdings" pitchFamily="2" charset="2"/>
                        <a:defRPr sz="1800" kern="1200">
                          <a:solidFill>
                            <a:schemeClr val="tx1"/>
                          </a:solidFill>
                          <a:latin typeface="Arial" charset="0"/>
                          <a:ea typeface="ＭＳ Ｐゴシック" pitchFamily="-1" charset="-128"/>
                        </a:defRPr>
                      </a:lvl3pPr>
                      <a:lvl4pPr marL="1600200" indent="-228600" algn="l" defTabSz="457200" rtl="0" eaLnBrk="1" latinLnBrk="0" hangingPunct="1">
                        <a:spcBef>
                          <a:spcPct val="20000"/>
                        </a:spcBef>
                        <a:buFont typeface="Times" pitchFamily="18" charset="0"/>
                        <a:defRPr sz="1800" kern="1200">
                          <a:solidFill>
                            <a:schemeClr val="tx1"/>
                          </a:solidFill>
                          <a:latin typeface="Arial" charset="0"/>
                          <a:ea typeface="ＭＳ Ｐゴシック" pitchFamily="-1" charset="-128"/>
                        </a:defRPr>
                      </a:lvl4pPr>
                      <a:lvl5pPr marL="2057400" indent="-228600" algn="l" defTabSz="457200" rtl="0" eaLnBrk="1" latinLnBrk="0" hangingPunct="1">
                        <a:spcBef>
                          <a:spcPct val="20000"/>
                        </a:spcBef>
                        <a:buFont typeface="Times" pitchFamily="18" charset="0"/>
                        <a:defRPr sz="1800" kern="1200">
                          <a:solidFill>
                            <a:schemeClr val="tx1"/>
                          </a:solidFill>
                          <a:latin typeface="Arial" charset="0"/>
                          <a:ea typeface="ＭＳ Ｐゴシック" pitchFamily="-1" charset="-128"/>
                        </a:defRPr>
                      </a:lvl5pPr>
                      <a:lvl6pPr marL="25146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6pPr>
                      <a:lvl7pPr marL="29718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7pPr>
                      <a:lvl8pPr marL="34290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8pPr>
                      <a:lvl9pPr marL="38862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de-DE" sz="1600" b="0" i="0" u="none" strike="noStrike" cap="none" normalizeH="0" baseline="0" dirty="0">
                          <a:ln>
                            <a:noFill/>
                          </a:ln>
                          <a:solidFill>
                            <a:schemeClr val="bg1"/>
                          </a:solidFill>
                          <a:effectLst/>
                          <a:latin typeface="+mn-lt"/>
                          <a:ea typeface="ＭＳ Ｐゴシック" pitchFamily="-1" charset="-128"/>
                          <a:cs typeface="Arial" charset="0"/>
                        </a:rPr>
                        <a:t>325 days</a:t>
                      </a:r>
                    </a:p>
                  </a:txBody>
                  <a:tcPr marL="121920" marR="121920" marT="60944" marB="6094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457200" rtl="0" eaLnBrk="1" latinLnBrk="0" hangingPunct="1">
                        <a:spcBef>
                          <a:spcPct val="20000"/>
                        </a:spcBef>
                        <a:defRPr sz="1800" kern="1200">
                          <a:solidFill>
                            <a:schemeClr val="tx1"/>
                          </a:solidFill>
                          <a:latin typeface="Arial" charset="0"/>
                          <a:ea typeface="ＭＳ Ｐゴシック" pitchFamily="-1" charset="-128"/>
                        </a:defRPr>
                      </a:lvl1pPr>
                      <a:lvl2pPr marL="742950" indent="-285750" algn="l" defTabSz="457200" rtl="0" eaLnBrk="1" latinLnBrk="0" hangingPunct="1">
                        <a:spcBef>
                          <a:spcPct val="20000"/>
                        </a:spcBef>
                        <a:buClr>
                          <a:schemeClr val="accent1"/>
                        </a:buClr>
                        <a:buSzPct val="85000"/>
                        <a:buFont typeface="Wingdings" pitchFamily="2" charset="2"/>
                        <a:defRPr sz="1800" kern="1200">
                          <a:solidFill>
                            <a:schemeClr val="tx1"/>
                          </a:solidFill>
                          <a:latin typeface="Arial" charset="0"/>
                          <a:ea typeface="ＭＳ Ｐゴシック" pitchFamily="-1" charset="-128"/>
                        </a:defRPr>
                      </a:lvl2pPr>
                      <a:lvl3pPr marL="1143000" indent="-228600" algn="l" defTabSz="457200" rtl="0" eaLnBrk="1" latinLnBrk="0" hangingPunct="1">
                        <a:spcBef>
                          <a:spcPct val="20000"/>
                        </a:spcBef>
                        <a:buClr>
                          <a:schemeClr val="accent2"/>
                        </a:buClr>
                        <a:buSzPct val="75000"/>
                        <a:buFont typeface="Wingdings" pitchFamily="2" charset="2"/>
                        <a:defRPr sz="1800" kern="1200">
                          <a:solidFill>
                            <a:schemeClr val="tx1"/>
                          </a:solidFill>
                          <a:latin typeface="Arial" charset="0"/>
                          <a:ea typeface="ＭＳ Ｐゴシック" pitchFamily="-1" charset="-128"/>
                        </a:defRPr>
                      </a:lvl3pPr>
                      <a:lvl4pPr marL="1600200" indent="-228600" algn="l" defTabSz="457200" rtl="0" eaLnBrk="1" latinLnBrk="0" hangingPunct="1">
                        <a:spcBef>
                          <a:spcPct val="20000"/>
                        </a:spcBef>
                        <a:buFont typeface="Times" pitchFamily="18" charset="0"/>
                        <a:defRPr sz="1800" kern="1200">
                          <a:solidFill>
                            <a:schemeClr val="tx1"/>
                          </a:solidFill>
                          <a:latin typeface="Arial" charset="0"/>
                          <a:ea typeface="ＭＳ Ｐゴシック" pitchFamily="-1" charset="-128"/>
                        </a:defRPr>
                      </a:lvl4pPr>
                      <a:lvl5pPr marL="2057400" indent="-228600" algn="l" defTabSz="457200" rtl="0" eaLnBrk="1" latinLnBrk="0" hangingPunct="1">
                        <a:spcBef>
                          <a:spcPct val="20000"/>
                        </a:spcBef>
                        <a:buFont typeface="Times" pitchFamily="18" charset="0"/>
                        <a:defRPr sz="1800" kern="1200">
                          <a:solidFill>
                            <a:schemeClr val="tx1"/>
                          </a:solidFill>
                          <a:latin typeface="Arial" charset="0"/>
                          <a:ea typeface="ＭＳ Ｐゴシック" pitchFamily="-1" charset="-128"/>
                        </a:defRPr>
                      </a:lvl5pPr>
                      <a:lvl6pPr marL="25146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6pPr>
                      <a:lvl7pPr marL="29718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7pPr>
                      <a:lvl8pPr marL="34290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8pPr>
                      <a:lvl9pPr marL="38862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de-DE" sz="1600" b="0" i="0" u="none" strike="noStrike" cap="none" normalizeH="0" baseline="0" dirty="0">
                          <a:ln>
                            <a:noFill/>
                          </a:ln>
                          <a:solidFill>
                            <a:schemeClr val="bg1"/>
                          </a:solidFill>
                          <a:effectLst/>
                          <a:latin typeface="+mn-lt"/>
                          <a:ea typeface="ＭＳ Ｐゴシック" pitchFamily="-1" charset="-128"/>
                          <a:cs typeface="Arial" charset="0"/>
                        </a:rPr>
                        <a:t>16</a:t>
                      </a:r>
                    </a:p>
                  </a:txBody>
                  <a:tcPr marL="121920" marR="121920" marT="60944" marB="6094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457200" rtl="0" eaLnBrk="1" latinLnBrk="0" hangingPunct="1">
                        <a:spcBef>
                          <a:spcPct val="20000"/>
                        </a:spcBef>
                        <a:defRPr sz="1800" kern="1200">
                          <a:solidFill>
                            <a:schemeClr val="tx1"/>
                          </a:solidFill>
                          <a:latin typeface="Arial" charset="0"/>
                          <a:ea typeface="ＭＳ Ｐゴシック" pitchFamily="-1" charset="-128"/>
                        </a:defRPr>
                      </a:lvl1pPr>
                      <a:lvl2pPr marL="742950" indent="-285750" algn="l" defTabSz="457200" rtl="0" eaLnBrk="1" latinLnBrk="0" hangingPunct="1">
                        <a:spcBef>
                          <a:spcPct val="20000"/>
                        </a:spcBef>
                        <a:buClr>
                          <a:schemeClr val="accent1"/>
                        </a:buClr>
                        <a:buSzPct val="85000"/>
                        <a:buFont typeface="Wingdings" pitchFamily="2" charset="2"/>
                        <a:defRPr sz="1800" kern="1200">
                          <a:solidFill>
                            <a:schemeClr val="tx1"/>
                          </a:solidFill>
                          <a:latin typeface="Arial" charset="0"/>
                          <a:ea typeface="ＭＳ Ｐゴシック" pitchFamily="-1" charset="-128"/>
                        </a:defRPr>
                      </a:lvl2pPr>
                      <a:lvl3pPr marL="1143000" indent="-228600" algn="l" defTabSz="457200" rtl="0" eaLnBrk="1" latinLnBrk="0" hangingPunct="1">
                        <a:spcBef>
                          <a:spcPct val="20000"/>
                        </a:spcBef>
                        <a:buClr>
                          <a:schemeClr val="accent2"/>
                        </a:buClr>
                        <a:buSzPct val="75000"/>
                        <a:buFont typeface="Wingdings" pitchFamily="2" charset="2"/>
                        <a:defRPr sz="1800" kern="1200">
                          <a:solidFill>
                            <a:schemeClr val="tx1"/>
                          </a:solidFill>
                          <a:latin typeface="Arial" charset="0"/>
                          <a:ea typeface="ＭＳ Ｐゴシック" pitchFamily="-1" charset="-128"/>
                        </a:defRPr>
                      </a:lvl3pPr>
                      <a:lvl4pPr marL="1600200" indent="-228600" algn="l" defTabSz="457200" rtl="0" eaLnBrk="1" latinLnBrk="0" hangingPunct="1">
                        <a:spcBef>
                          <a:spcPct val="20000"/>
                        </a:spcBef>
                        <a:buFont typeface="Times" pitchFamily="18" charset="0"/>
                        <a:defRPr sz="1800" kern="1200">
                          <a:solidFill>
                            <a:schemeClr val="tx1"/>
                          </a:solidFill>
                          <a:latin typeface="Arial" charset="0"/>
                          <a:ea typeface="ＭＳ Ｐゴシック" pitchFamily="-1" charset="-128"/>
                        </a:defRPr>
                      </a:lvl4pPr>
                      <a:lvl5pPr marL="2057400" indent="-228600" algn="l" defTabSz="457200" rtl="0" eaLnBrk="1" latinLnBrk="0" hangingPunct="1">
                        <a:spcBef>
                          <a:spcPct val="20000"/>
                        </a:spcBef>
                        <a:buFont typeface="Times" pitchFamily="18" charset="0"/>
                        <a:defRPr sz="1800" kern="1200">
                          <a:solidFill>
                            <a:schemeClr val="tx1"/>
                          </a:solidFill>
                          <a:latin typeface="Arial" charset="0"/>
                          <a:ea typeface="ＭＳ Ｐゴシック" pitchFamily="-1" charset="-128"/>
                        </a:defRPr>
                      </a:lvl5pPr>
                      <a:lvl6pPr marL="25146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6pPr>
                      <a:lvl7pPr marL="29718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7pPr>
                      <a:lvl8pPr marL="34290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8pPr>
                      <a:lvl9pPr marL="38862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de-DE" sz="1600" b="0" i="0" u="none" strike="noStrike" cap="none" normalizeH="0" baseline="0" dirty="0">
                          <a:ln>
                            <a:noFill/>
                          </a:ln>
                          <a:solidFill>
                            <a:schemeClr val="bg1"/>
                          </a:solidFill>
                          <a:effectLst/>
                          <a:latin typeface="+mn-lt"/>
                          <a:ea typeface="ＭＳ Ｐゴシック" pitchFamily="-1" charset="-128"/>
                          <a:cs typeface="Arial" charset="0"/>
                        </a:rPr>
                        <a:t>53 </a:t>
                      </a:r>
                    </a:p>
                  </a:txBody>
                  <a:tcPr marL="121920" marR="121920" marT="60944" marB="6094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457200" rtl="0" eaLnBrk="1" latinLnBrk="0" hangingPunct="1">
                        <a:spcBef>
                          <a:spcPct val="20000"/>
                        </a:spcBef>
                        <a:defRPr sz="1800" kern="1200">
                          <a:solidFill>
                            <a:schemeClr val="tx1"/>
                          </a:solidFill>
                          <a:latin typeface="Arial" charset="0"/>
                          <a:ea typeface="ＭＳ Ｐゴシック" pitchFamily="-1" charset="-128"/>
                        </a:defRPr>
                      </a:lvl1pPr>
                      <a:lvl2pPr marL="742950" indent="-285750" algn="l" defTabSz="457200" rtl="0" eaLnBrk="1" latinLnBrk="0" hangingPunct="1">
                        <a:spcBef>
                          <a:spcPct val="20000"/>
                        </a:spcBef>
                        <a:buClr>
                          <a:schemeClr val="accent1"/>
                        </a:buClr>
                        <a:buSzPct val="85000"/>
                        <a:buFont typeface="Wingdings" pitchFamily="2" charset="2"/>
                        <a:defRPr sz="1800" kern="1200">
                          <a:solidFill>
                            <a:schemeClr val="tx1"/>
                          </a:solidFill>
                          <a:latin typeface="Arial" charset="0"/>
                          <a:ea typeface="ＭＳ Ｐゴシック" pitchFamily="-1" charset="-128"/>
                        </a:defRPr>
                      </a:lvl2pPr>
                      <a:lvl3pPr marL="1143000" indent="-228600" algn="l" defTabSz="457200" rtl="0" eaLnBrk="1" latinLnBrk="0" hangingPunct="1">
                        <a:spcBef>
                          <a:spcPct val="20000"/>
                        </a:spcBef>
                        <a:buClr>
                          <a:schemeClr val="accent2"/>
                        </a:buClr>
                        <a:buSzPct val="75000"/>
                        <a:buFont typeface="Wingdings" pitchFamily="2" charset="2"/>
                        <a:defRPr sz="1800" kern="1200">
                          <a:solidFill>
                            <a:schemeClr val="tx1"/>
                          </a:solidFill>
                          <a:latin typeface="Arial" charset="0"/>
                          <a:ea typeface="ＭＳ Ｐゴシック" pitchFamily="-1" charset="-128"/>
                        </a:defRPr>
                      </a:lvl3pPr>
                      <a:lvl4pPr marL="1600200" indent="-228600" algn="l" defTabSz="457200" rtl="0" eaLnBrk="1" latinLnBrk="0" hangingPunct="1">
                        <a:spcBef>
                          <a:spcPct val="20000"/>
                        </a:spcBef>
                        <a:buFont typeface="Times" pitchFamily="18" charset="0"/>
                        <a:defRPr sz="1800" kern="1200">
                          <a:solidFill>
                            <a:schemeClr val="tx1"/>
                          </a:solidFill>
                          <a:latin typeface="Arial" charset="0"/>
                          <a:ea typeface="ＭＳ Ｐゴシック" pitchFamily="-1" charset="-128"/>
                        </a:defRPr>
                      </a:lvl4pPr>
                      <a:lvl5pPr marL="2057400" indent="-228600" algn="l" defTabSz="457200" rtl="0" eaLnBrk="1" latinLnBrk="0" hangingPunct="1">
                        <a:spcBef>
                          <a:spcPct val="20000"/>
                        </a:spcBef>
                        <a:buFont typeface="Times" pitchFamily="18" charset="0"/>
                        <a:defRPr sz="1800" kern="1200">
                          <a:solidFill>
                            <a:schemeClr val="tx1"/>
                          </a:solidFill>
                          <a:latin typeface="Arial" charset="0"/>
                          <a:ea typeface="ＭＳ Ｐゴシック" pitchFamily="-1" charset="-128"/>
                        </a:defRPr>
                      </a:lvl5pPr>
                      <a:lvl6pPr marL="25146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6pPr>
                      <a:lvl7pPr marL="29718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7pPr>
                      <a:lvl8pPr marL="34290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8pPr>
                      <a:lvl9pPr marL="38862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de-DE" sz="1600" b="0" i="0" u="none" strike="noStrike" cap="none" normalizeH="0" baseline="0" dirty="0">
                          <a:ln>
                            <a:noFill/>
                          </a:ln>
                          <a:solidFill>
                            <a:schemeClr val="bg1"/>
                          </a:solidFill>
                          <a:effectLst/>
                          <a:latin typeface="+mn-lt"/>
                          <a:ea typeface="ＭＳ Ｐゴシック" pitchFamily="-1" charset="-128"/>
                          <a:cs typeface="Arial" charset="0"/>
                        </a:rPr>
                        <a:t>37</a:t>
                      </a:r>
                    </a:p>
                  </a:txBody>
                  <a:tcPr marL="121920" marR="121920" marT="60944" marB="6094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457200" rtl="0" eaLnBrk="1" latinLnBrk="0" hangingPunct="1">
                        <a:defRPr sz="1800" kern="1200">
                          <a:solidFill>
                            <a:schemeClr val="tx1"/>
                          </a:solidFill>
                          <a:latin typeface="Arial"/>
                          <a:ea typeface="ＭＳ Ｐゴシック"/>
                        </a:defRPr>
                      </a:lvl1pPr>
                      <a:lvl2pPr marL="457200" algn="l" defTabSz="457200" rtl="0" eaLnBrk="1" latinLnBrk="0" hangingPunct="1">
                        <a:defRPr sz="1800" kern="1200">
                          <a:solidFill>
                            <a:schemeClr val="tx1"/>
                          </a:solidFill>
                          <a:latin typeface="Arial"/>
                          <a:ea typeface="ＭＳ Ｐゴシック"/>
                        </a:defRPr>
                      </a:lvl2pPr>
                      <a:lvl3pPr marL="914400" algn="l" defTabSz="457200" rtl="0" eaLnBrk="1" latinLnBrk="0" hangingPunct="1">
                        <a:defRPr sz="1800" kern="1200">
                          <a:solidFill>
                            <a:schemeClr val="tx1"/>
                          </a:solidFill>
                          <a:latin typeface="Arial"/>
                          <a:ea typeface="ＭＳ Ｐゴシック"/>
                        </a:defRPr>
                      </a:lvl3pPr>
                      <a:lvl4pPr marL="1371600" algn="l" defTabSz="457200" rtl="0" eaLnBrk="1" latinLnBrk="0" hangingPunct="1">
                        <a:defRPr sz="1800" kern="1200">
                          <a:solidFill>
                            <a:schemeClr val="tx1"/>
                          </a:solidFill>
                          <a:latin typeface="Arial"/>
                          <a:ea typeface="ＭＳ Ｐゴシック"/>
                        </a:defRPr>
                      </a:lvl4pPr>
                      <a:lvl5pPr marL="1828800" algn="l" defTabSz="457200" rtl="0" eaLnBrk="1" latinLnBrk="0" hangingPunct="1">
                        <a:defRPr sz="1800" kern="1200">
                          <a:solidFill>
                            <a:schemeClr val="tx1"/>
                          </a:solidFill>
                          <a:latin typeface="Arial"/>
                          <a:ea typeface="ＭＳ Ｐゴシック"/>
                        </a:defRPr>
                      </a:lvl5pPr>
                      <a:lvl6pPr marL="2286000" algn="l" defTabSz="457200" rtl="0" eaLnBrk="1" latinLnBrk="0" hangingPunct="1">
                        <a:defRPr sz="1800" kern="1200">
                          <a:solidFill>
                            <a:schemeClr val="tx1"/>
                          </a:solidFill>
                          <a:latin typeface="Arial"/>
                          <a:ea typeface="ＭＳ Ｐゴシック"/>
                        </a:defRPr>
                      </a:lvl6pPr>
                      <a:lvl7pPr marL="2743200" algn="l" defTabSz="457200" rtl="0" eaLnBrk="1" latinLnBrk="0" hangingPunct="1">
                        <a:defRPr sz="1800" kern="1200">
                          <a:solidFill>
                            <a:schemeClr val="tx1"/>
                          </a:solidFill>
                          <a:latin typeface="Arial"/>
                          <a:ea typeface="ＭＳ Ｐゴシック"/>
                        </a:defRPr>
                      </a:lvl7pPr>
                      <a:lvl8pPr marL="3200400" algn="l" defTabSz="457200" rtl="0" eaLnBrk="1" latinLnBrk="0" hangingPunct="1">
                        <a:defRPr sz="1800" kern="1200">
                          <a:solidFill>
                            <a:schemeClr val="tx1"/>
                          </a:solidFill>
                          <a:latin typeface="Arial"/>
                          <a:ea typeface="ＭＳ Ｐゴシック"/>
                        </a:defRPr>
                      </a:lvl8pPr>
                      <a:lvl9pPr marL="3657600" algn="l" defTabSz="457200" rtl="0" eaLnBrk="1" latinLnBrk="0" hangingPunct="1">
                        <a:defRPr sz="1800" kern="1200">
                          <a:solidFill>
                            <a:schemeClr val="tx1"/>
                          </a:solidFill>
                          <a:latin typeface="Arial"/>
                          <a:ea typeface="ＭＳ Ｐゴシック"/>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de-DE" sz="1600" b="0" i="0" u="none" strike="noStrike" cap="none" normalizeH="0" baseline="0" dirty="0">
                          <a:ln>
                            <a:noFill/>
                          </a:ln>
                          <a:solidFill>
                            <a:schemeClr val="bg1"/>
                          </a:solidFill>
                          <a:effectLst/>
                          <a:latin typeface="+mn-lt"/>
                          <a:ea typeface="ＭＳ Ｐゴシック" pitchFamily="-1" charset="-128"/>
                          <a:cs typeface="Arial" charset="0"/>
                        </a:rPr>
                        <a:t>NE</a:t>
                      </a:r>
                    </a:p>
                  </a:txBody>
                  <a:tcPr marL="121920" marR="121920" marT="60944" marB="60944"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1"/>
                  </a:ext>
                </a:extLst>
              </a:tr>
              <a:tr h="351707">
                <a:tc>
                  <a:txBody>
                    <a:bodyPr/>
                    <a:lstStyle>
                      <a:lvl1pPr marL="0" algn="l" defTabSz="457200" rtl="0" eaLnBrk="1" latinLnBrk="0" hangingPunct="1">
                        <a:spcBef>
                          <a:spcPct val="20000"/>
                        </a:spcBef>
                        <a:defRPr sz="1800" kern="1200">
                          <a:solidFill>
                            <a:schemeClr val="tx1"/>
                          </a:solidFill>
                          <a:latin typeface="Arial" charset="0"/>
                          <a:ea typeface="ＭＳ Ｐゴシック" pitchFamily="-1" charset="-128"/>
                        </a:defRPr>
                      </a:lvl1pPr>
                      <a:lvl2pPr marL="742950" indent="-285750" algn="l" defTabSz="457200" rtl="0" eaLnBrk="1" latinLnBrk="0" hangingPunct="1">
                        <a:spcBef>
                          <a:spcPct val="20000"/>
                        </a:spcBef>
                        <a:buClr>
                          <a:schemeClr val="accent1"/>
                        </a:buClr>
                        <a:buSzPct val="85000"/>
                        <a:buFont typeface="Wingdings" pitchFamily="2" charset="2"/>
                        <a:defRPr sz="1800" kern="1200">
                          <a:solidFill>
                            <a:schemeClr val="tx1"/>
                          </a:solidFill>
                          <a:latin typeface="Arial" charset="0"/>
                          <a:ea typeface="ＭＳ Ｐゴシック" pitchFamily="-1" charset="-128"/>
                        </a:defRPr>
                      </a:lvl2pPr>
                      <a:lvl3pPr marL="1143000" indent="-228600" algn="l" defTabSz="457200" rtl="0" eaLnBrk="1" latinLnBrk="0" hangingPunct="1">
                        <a:spcBef>
                          <a:spcPct val="20000"/>
                        </a:spcBef>
                        <a:buClr>
                          <a:schemeClr val="accent2"/>
                        </a:buClr>
                        <a:buSzPct val="75000"/>
                        <a:buFont typeface="Wingdings" pitchFamily="2" charset="2"/>
                        <a:defRPr sz="1800" kern="1200">
                          <a:solidFill>
                            <a:schemeClr val="tx1"/>
                          </a:solidFill>
                          <a:latin typeface="Arial" charset="0"/>
                          <a:ea typeface="ＭＳ Ｐゴシック" pitchFamily="-1" charset="-128"/>
                        </a:defRPr>
                      </a:lvl3pPr>
                      <a:lvl4pPr marL="1600200" indent="-228600" algn="l" defTabSz="457200" rtl="0" eaLnBrk="1" latinLnBrk="0" hangingPunct="1">
                        <a:spcBef>
                          <a:spcPct val="20000"/>
                        </a:spcBef>
                        <a:buFont typeface="Times" pitchFamily="18" charset="0"/>
                        <a:defRPr sz="1800" kern="1200">
                          <a:solidFill>
                            <a:schemeClr val="tx1"/>
                          </a:solidFill>
                          <a:latin typeface="Arial" charset="0"/>
                          <a:ea typeface="ＭＳ Ｐゴシック" pitchFamily="-1" charset="-128"/>
                        </a:defRPr>
                      </a:lvl4pPr>
                      <a:lvl5pPr marL="2057400" indent="-228600" algn="l" defTabSz="457200" rtl="0" eaLnBrk="1" latinLnBrk="0" hangingPunct="1">
                        <a:spcBef>
                          <a:spcPct val="20000"/>
                        </a:spcBef>
                        <a:buFont typeface="Times" pitchFamily="18" charset="0"/>
                        <a:defRPr sz="1800" kern="1200">
                          <a:solidFill>
                            <a:schemeClr val="tx1"/>
                          </a:solidFill>
                          <a:latin typeface="Arial" charset="0"/>
                          <a:ea typeface="ＭＳ Ｐゴシック" pitchFamily="-1" charset="-128"/>
                        </a:defRPr>
                      </a:lvl5pPr>
                      <a:lvl6pPr marL="25146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6pPr>
                      <a:lvl7pPr marL="29718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7pPr>
                      <a:lvl8pPr marL="34290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8pPr>
                      <a:lvl9pPr marL="38862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altLang="de-DE" sz="1600" b="0" i="0" u="none" strike="noStrike" cap="none" normalizeH="0" baseline="0" dirty="0" err="1">
                          <a:ln>
                            <a:noFill/>
                          </a:ln>
                          <a:solidFill>
                            <a:schemeClr val="bg1"/>
                          </a:solidFill>
                          <a:effectLst/>
                          <a:latin typeface="+mn-lt"/>
                          <a:ea typeface="ＭＳ Ｐゴシック" pitchFamily="-1" charset="-128"/>
                          <a:cs typeface="Arial" charset="0"/>
                        </a:rPr>
                        <a:t>Penel</a:t>
                      </a:r>
                      <a:endParaRPr kumimoji="0" lang="de-DE" altLang="de-DE" sz="1600" b="0" i="1" u="none" strike="noStrike" cap="none" normalizeH="0" baseline="0" dirty="0">
                        <a:ln>
                          <a:noFill/>
                        </a:ln>
                        <a:solidFill>
                          <a:schemeClr val="bg1"/>
                        </a:solidFill>
                        <a:effectLst/>
                        <a:latin typeface="+mn-lt"/>
                        <a:ea typeface="ＭＳ Ｐゴシック" pitchFamily="-1" charset="-128"/>
                        <a:cs typeface="Arial" charset="0"/>
                      </a:endParaRPr>
                    </a:p>
                  </a:txBody>
                  <a:tcPr marL="121920" marR="121920" marT="60944" marB="60944"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lvl1pPr marL="0" algn="l" defTabSz="457200" rtl="0" eaLnBrk="1" latinLnBrk="0" hangingPunct="1">
                        <a:spcBef>
                          <a:spcPct val="20000"/>
                        </a:spcBef>
                        <a:defRPr sz="1800" kern="1200">
                          <a:solidFill>
                            <a:schemeClr val="tx1"/>
                          </a:solidFill>
                          <a:latin typeface="Arial" charset="0"/>
                          <a:ea typeface="ＭＳ Ｐゴシック" pitchFamily="-1" charset="-128"/>
                        </a:defRPr>
                      </a:lvl1pPr>
                      <a:lvl2pPr marL="742950" indent="-285750" algn="l" defTabSz="457200" rtl="0" eaLnBrk="1" latinLnBrk="0" hangingPunct="1">
                        <a:spcBef>
                          <a:spcPct val="20000"/>
                        </a:spcBef>
                        <a:buClr>
                          <a:schemeClr val="accent1"/>
                        </a:buClr>
                        <a:buSzPct val="85000"/>
                        <a:buFont typeface="Wingdings" pitchFamily="2" charset="2"/>
                        <a:defRPr sz="1800" kern="1200">
                          <a:solidFill>
                            <a:schemeClr val="tx1"/>
                          </a:solidFill>
                          <a:latin typeface="Arial" charset="0"/>
                          <a:ea typeface="ＭＳ Ｐゴシック" pitchFamily="-1" charset="-128"/>
                        </a:defRPr>
                      </a:lvl2pPr>
                      <a:lvl3pPr marL="1143000" indent="-228600" algn="l" defTabSz="457200" rtl="0" eaLnBrk="1" latinLnBrk="0" hangingPunct="1">
                        <a:spcBef>
                          <a:spcPct val="20000"/>
                        </a:spcBef>
                        <a:buClr>
                          <a:schemeClr val="accent2"/>
                        </a:buClr>
                        <a:buSzPct val="75000"/>
                        <a:buFont typeface="Wingdings" pitchFamily="2" charset="2"/>
                        <a:defRPr sz="1800" kern="1200">
                          <a:solidFill>
                            <a:schemeClr val="tx1"/>
                          </a:solidFill>
                          <a:latin typeface="Arial" charset="0"/>
                          <a:ea typeface="ＭＳ Ｐゴシック" pitchFamily="-1" charset="-128"/>
                        </a:defRPr>
                      </a:lvl3pPr>
                      <a:lvl4pPr marL="1600200" indent="-228600" algn="l" defTabSz="457200" rtl="0" eaLnBrk="1" latinLnBrk="0" hangingPunct="1">
                        <a:spcBef>
                          <a:spcPct val="20000"/>
                        </a:spcBef>
                        <a:buFont typeface="Times" pitchFamily="18" charset="0"/>
                        <a:defRPr sz="1800" kern="1200">
                          <a:solidFill>
                            <a:schemeClr val="tx1"/>
                          </a:solidFill>
                          <a:latin typeface="Arial" charset="0"/>
                          <a:ea typeface="ＭＳ Ｐゴシック" pitchFamily="-1" charset="-128"/>
                        </a:defRPr>
                      </a:lvl4pPr>
                      <a:lvl5pPr marL="2057400" indent="-228600" algn="l" defTabSz="457200" rtl="0" eaLnBrk="1" latinLnBrk="0" hangingPunct="1">
                        <a:spcBef>
                          <a:spcPct val="20000"/>
                        </a:spcBef>
                        <a:buFont typeface="Times" pitchFamily="18" charset="0"/>
                        <a:defRPr sz="1800" kern="1200">
                          <a:solidFill>
                            <a:schemeClr val="tx1"/>
                          </a:solidFill>
                          <a:latin typeface="Arial" charset="0"/>
                          <a:ea typeface="ＭＳ Ｐゴシック" pitchFamily="-1" charset="-128"/>
                        </a:defRPr>
                      </a:lvl5pPr>
                      <a:lvl6pPr marL="25146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6pPr>
                      <a:lvl7pPr marL="29718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7pPr>
                      <a:lvl8pPr marL="34290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8pPr>
                      <a:lvl9pPr marL="38862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de-DE" sz="1600" b="0" i="0" u="none" strike="noStrike" cap="none" normalizeH="0" baseline="0" dirty="0">
                          <a:ln>
                            <a:noFill/>
                          </a:ln>
                          <a:solidFill>
                            <a:schemeClr val="bg1"/>
                          </a:solidFill>
                          <a:effectLst/>
                          <a:latin typeface="+mn-lt"/>
                          <a:ea typeface="ＭＳ Ｐゴシック" pitchFamily="-1" charset="-128"/>
                          <a:cs typeface="Arial" charset="0"/>
                        </a:rPr>
                        <a:t>35</a:t>
                      </a:r>
                    </a:p>
                  </a:txBody>
                  <a:tcPr marL="121920" marR="121920" marT="60944" marB="6094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lvl1pPr marL="0" algn="l" defTabSz="457200" rtl="0" eaLnBrk="1" latinLnBrk="0" hangingPunct="1">
                        <a:spcBef>
                          <a:spcPct val="20000"/>
                        </a:spcBef>
                        <a:defRPr sz="1800" kern="1200">
                          <a:solidFill>
                            <a:schemeClr val="tx1"/>
                          </a:solidFill>
                          <a:latin typeface="Arial" charset="0"/>
                          <a:ea typeface="ＭＳ Ｐゴシック" pitchFamily="-1" charset="-128"/>
                        </a:defRPr>
                      </a:lvl1pPr>
                      <a:lvl2pPr marL="742950" indent="-285750" algn="l" defTabSz="457200" rtl="0" eaLnBrk="1" latinLnBrk="0" hangingPunct="1">
                        <a:spcBef>
                          <a:spcPct val="20000"/>
                        </a:spcBef>
                        <a:buClr>
                          <a:schemeClr val="accent1"/>
                        </a:buClr>
                        <a:buSzPct val="85000"/>
                        <a:buFont typeface="Wingdings" pitchFamily="2" charset="2"/>
                        <a:defRPr sz="1800" kern="1200">
                          <a:solidFill>
                            <a:schemeClr val="tx1"/>
                          </a:solidFill>
                          <a:latin typeface="Arial" charset="0"/>
                          <a:ea typeface="ＭＳ Ｐゴシック" pitchFamily="-1" charset="-128"/>
                        </a:defRPr>
                      </a:lvl2pPr>
                      <a:lvl3pPr marL="1143000" indent="-228600" algn="l" defTabSz="457200" rtl="0" eaLnBrk="1" latinLnBrk="0" hangingPunct="1">
                        <a:spcBef>
                          <a:spcPct val="20000"/>
                        </a:spcBef>
                        <a:buClr>
                          <a:schemeClr val="accent2"/>
                        </a:buClr>
                        <a:buSzPct val="75000"/>
                        <a:buFont typeface="Wingdings" pitchFamily="2" charset="2"/>
                        <a:defRPr sz="1800" kern="1200">
                          <a:solidFill>
                            <a:schemeClr val="tx1"/>
                          </a:solidFill>
                          <a:latin typeface="Arial" charset="0"/>
                          <a:ea typeface="ＭＳ Ｐゴシック" pitchFamily="-1" charset="-128"/>
                        </a:defRPr>
                      </a:lvl3pPr>
                      <a:lvl4pPr marL="1600200" indent="-228600" algn="l" defTabSz="457200" rtl="0" eaLnBrk="1" latinLnBrk="0" hangingPunct="1">
                        <a:spcBef>
                          <a:spcPct val="20000"/>
                        </a:spcBef>
                        <a:buFont typeface="Times" pitchFamily="18" charset="0"/>
                        <a:defRPr sz="1800" kern="1200">
                          <a:solidFill>
                            <a:schemeClr val="tx1"/>
                          </a:solidFill>
                          <a:latin typeface="Arial" charset="0"/>
                          <a:ea typeface="ＭＳ Ｐゴシック" pitchFamily="-1" charset="-128"/>
                        </a:defRPr>
                      </a:lvl4pPr>
                      <a:lvl5pPr marL="2057400" indent="-228600" algn="l" defTabSz="457200" rtl="0" eaLnBrk="1" latinLnBrk="0" hangingPunct="1">
                        <a:spcBef>
                          <a:spcPct val="20000"/>
                        </a:spcBef>
                        <a:buFont typeface="Times" pitchFamily="18" charset="0"/>
                        <a:defRPr sz="1800" kern="1200">
                          <a:solidFill>
                            <a:schemeClr val="tx1"/>
                          </a:solidFill>
                          <a:latin typeface="Arial" charset="0"/>
                          <a:ea typeface="ＭＳ Ｐゴシック" pitchFamily="-1" charset="-128"/>
                        </a:defRPr>
                      </a:lvl5pPr>
                      <a:lvl6pPr marL="25146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6pPr>
                      <a:lvl7pPr marL="29718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7pPr>
                      <a:lvl8pPr marL="34290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8pPr>
                      <a:lvl9pPr marL="38862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de-DE" sz="1600" b="0" i="0" u="none" strike="noStrike" cap="none" normalizeH="0" baseline="0" dirty="0">
                          <a:ln>
                            <a:noFill/>
                          </a:ln>
                          <a:solidFill>
                            <a:schemeClr val="bg1"/>
                          </a:solidFill>
                          <a:effectLst/>
                          <a:latin typeface="+mn-lt"/>
                          <a:ea typeface="ＭＳ Ｐゴシック" pitchFamily="-1" charset="-128"/>
                          <a:cs typeface="Arial" charset="0"/>
                        </a:rPr>
                        <a:t>Radiological evidence for PD</a:t>
                      </a:r>
                    </a:p>
                  </a:txBody>
                  <a:tcPr marL="121920" marR="121920" marT="60944" marB="6094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lvl1pPr marL="0" algn="l" defTabSz="457200" rtl="0" eaLnBrk="1" latinLnBrk="0" hangingPunct="1">
                        <a:spcBef>
                          <a:spcPct val="20000"/>
                        </a:spcBef>
                        <a:defRPr sz="1800" kern="1200">
                          <a:solidFill>
                            <a:schemeClr val="tx1"/>
                          </a:solidFill>
                          <a:latin typeface="Arial" charset="0"/>
                          <a:ea typeface="ＭＳ Ｐゴシック" pitchFamily="-1" charset="-128"/>
                        </a:defRPr>
                      </a:lvl1pPr>
                      <a:lvl2pPr marL="742950" indent="-285750" algn="l" defTabSz="457200" rtl="0" eaLnBrk="1" latinLnBrk="0" hangingPunct="1">
                        <a:spcBef>
                          <a:spcPct val="20000"/>
                        </a:spcBef>
                        <a:buClr>
                          <a:schemeClr val="accent1"/>
                        </a:buClr>
                        <a:buSzPct val="85000"/>
                        <a:buFont typeface="Wingdings" pitchFamily="2" charset="2"/>
                        <a:defRPr sz="1800" kern="1200">
                          <a:solidFill>
                            <a:schemeClr val="tx1"/>
                          </a:solidFill>
                          <a:latin typeface="Arial" charset="0"/>
                          <a:ea typeface="ＭＳ Ｐゴシック" pitchFamily="-1" charset="-128"/>
                        </a:defRPr>
                      </a:lvl2pPr>
                      <a:lvl3pPr marL="1143000" indent="-228600" algn="l" defTabSz="457200" rtl="0" eaLnBrk="1" latinLnBrk="0" hangingPunct="1">
                        <a:spcBef>
                          <a:spcPct val="20000"/>
                        </a:spcBef>
                        <a:buClr>
                          <a:schemeClr val="accent2"/>
                        </a:buClr>
                        <a:buSzPct val="75000"/>
                        <a:buFont typeface="Wingdings" pitchFamily="2" charset="2"/>
                        <a:defRPr sz="1800" kern="1200">
                          <a:solidFill>
                            <a:schemeClr val="tx1"/>
                          </a:solidFill>
                          <a:latin typeface="Arial" charset="0"/>
                          <a:ea typeface="ＭＳ Ｐゴシック" pitchFamily="-1" charset="-128"/>
                        </a:defRPr>
                      </a:lvl3pPr>
                      <a:lvl4pPr marL="1600200" indent="-228600" algn="l" defTabSz="457200" rtl="0" eaLnBrk="1" latinLnBrk="0" hangingPunct="1">
                        <a:spcBef>
                          <a:spcPct val="20000"/>
                        </a:spcBef>
                        <a:buFont typeface="Times" pitchFamily="18" charset="0"/>
                        <a:defRPr sz="1800" kern="1200">
                          <a:solidFill>
                            <a:schemeClr val="tx1"/>
                          </a:solidFill>
                          <a:latin typeface="Arial" charset="0"/>
                          <a:ea typeface="ＭＳ Ｐゴシック" pitchFamily="-1" charset="-128"/>
                        </a:defRPr>
                      </a:lvl4pPr>
                      <a:lvl5pPr marL="2057400" indent="-228600" algn="l" defTabSz="457200" rtl="0" eaLnBrk="1" latinLnBrk="0" hangingPunct="1">
                        <a:spcBef>
                          <a:spcPct val="20000"/>
                        </a:spcBef>
                        <a:buFont typeface="Times" pitchFamily="18" charset="0"/>
                        <a:defRPr sz="1800" kern="1200">
                          <a:solidFill>
                            <a:schemeClr val="tx1"/>
                          </a:solidFill>
                          <a:latin typeface="Arial" charset="0"/>
                          <a:ea typeface="ＭＳ Ｐゴシック" pitchFamily="-1" charset="-128"/>
                        </a:defRPr>
                      </a:lvl5pPr>
                      <a:lvl6pPr marL="25146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6pPr>
                      <a:lvl7pPr marL="29718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7pPr>
                      <a:lvl8pPr marL="34290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8pPr>
                      <a:lvl9pPr marL="38862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de-DE" sz="1600" b="0" i="0" u="none" strike="noStrike" cap="none" normalizeH="0" baseline="0" dirty="0">
                          <a:ln>
                            <a:noFill/>
                          </a:ln>
                          <a:solidFill>
                            <a:schemeClr val="bg1"/>
                          </a:solidFill>
                          <a:effectLst/>
                          <a:latin typeface="+mn-lt"/>
                          <a:ea typeface="ＭＳ Ｐゴシック" pitchFamily="-1" charset="-128"/>
                          <a:cs typeface="Arial" charset="0"/>
                        </a:rPr>
                        <a:t>Imatinib 400 mg</a:t>
                      </a:r>
                    </a:p>
                  </a:txBody>
                  <a:tcPr marL="121920" marR="121920" marT="60944" marB="6094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lvl1pPr marL="0" algn="l" defTabSz="457200" rtl="0" eaLnBrk="1" latinLnBrk="0" hangingPunct="1">
                        <a:spcBef>
                          <a:spcPct val="20000"/>
                        </a:spcBef>
                        <a:defRPr sz="1800" kern="1200">
                          <a:solidFill>
                            <a:schemeClr val="tx1"/>
                          </a:solidFill>
                          <a:latin typeface="Arial" charset="0"/>
                          <a:ea typeface="ＭＳ Ｐゴシック" pitchFamily="-1" charset="-128"/>
                        </a:defRPr>
                      </a:lvl1pPr>
                      <a:lvl2pPr marL="742950" indent="-285750" algn="l" defTabSz="457200" rtl="0" eaLnBrk="1" latinLnBrk="0" hangingPunct="1">
                        <a:spcBef>
                          <a:spcPct val="20000"/>
                        </a:spcBef>
                        <a:buClr>
                          <a:schemeClr val="accent1"/>
                        </a:buClr>
                        <a:buSzPct val="85000"/>
                        <a:buFont typeface="Wingdings" pitchFamily="2" charset="2"/>
                        <a:defRPr sz="1800" kern="1200">
                          <a:solidFill>
                            <a:schemeClr val="tx1"/>
                          </a:solidFill>
                          <a:latin typeface="Arial" charset="0"/>
                          <a:ea typeface="ＭＳ Ｐゴシック" pitchFamily="-1" charset="-128"/>
                        </a:defRPr>
                      </a:lvl2pPr>
                      <a:lvl3pPr marL="1143000" indent="-228600" algn="l" defTabSz="457200" rtl="0" eaLnBrk="1" latinLnBrk="0" hangingPunct="1">
                        <a:spcBef>
                          <a:spcPct val="20000"/>
                        </a:spcBef>
                        <a:buClr>
                          <a:schemeClr val="accent2"/>
                        </a:buClr>
                        <a:buSzPct val="75000"/>
                        <a:buFont typeface="Wingdings" pitchFamily="2" charset="2"/>
                        <a:defRPr sz="1800" kern="1200">
                          <a:solidFill>
                            <a:schemeClr val="tx1"/>
                          </a:solidFill>
                          <a:latin typeface="Arial" charset="0"/>
                          <a:ea typeface="ＭＳ Ｐゴシック" pitchFamily="-1" charset="-128"/>
                        </a:defRPr>
                      </a:lvl3pPr>
                      <a:lvl4pPr marL="1600200" indent="-228600" algn="l" defTabSz="457200" rtl="0" eaLnBrk="1" latinLnBrk="0" hangingPunct="1">
                        <a:spcBef>
                          <a:spcPct val="20000"/>
                        </a:spcBef>
                        <a:buFont typeface="Times" pitchFamily="18" charset="0"/>
                        <a:defRPr sz="1800" kern="1200">
                          <a:solidFill>
                            <a:schemeClr val="tx1"/>
                          </a:solidFill>
                          <a:latin typeface="Arial" charset="0"/>
                          <a:ea typeface="ＭＳ Ｐゴシック" pitchFamily="-1" charset="-128"/>
                        </a:defRPr>
                      </a:lvl4pPr>
                      <a:lvl5pPr marL="2057400" indent="-228600" algn="l" defTabSz="457200" rtl="0" eaLnBrk="1" latinLnBrk="0" hangingPunct="1">
                        <a:spcBef>
                          <a:spcPct val="20000"/>
                        </a:spcBef>
                        <a:buFont typeface="Times" pitchFamily="18" charset="0"/>
                        <a:defRPr sz="1800" kern="1200">
                          <a:solidFill>
                            <a:schemeClr val="tx1"/>
                          </a:solidFill>
                          <a:latin typeface="Arial" charset="0"/>
                          <a:ea typeface="ＭＳ Ｐゴシック" pitchFamily="-1" charset="-128"/>
                        </a:defRPr>
                      </a:lvl5pPr>
                      <a:lvl6pPr marL="25146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6pPr>
                      <a:lvl7pPr marL="29718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7pPr>
                      <a:lvl8pPr marL="34290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8pPr>
                      <a:lvl9pPr marL="38862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de-DE" sz="1600" b="0" i="0" u="none" strike="noStrike" cap="none" normalizeH="0" baseline="0" dirty="0">
                          <a:ln>
                            <a:noFill/>
                          </a:ln>
                          <a:solidFill>
                            <a:schemeClr val="bg1"/>
                          </a:solidFill>
                          <a:effectLst/>
                          <a:latin typeface="+mn-lt"/>
                          <a:ea typeface="ＭＳ Ｐゴシック" pitchFamily="-1" charset="-128"/>
                          <a:cs typeface="Arial" charset="0"/>
                        </a:rPr>
                        <a:t>1 yr</a:t>
                      </a:r>
                    </a:p>
                  </a:txBody>
                  <a:tcPr marL="121920" marR="121920" marT="60944" marB="6094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lvl1pPr marL="0" algn="l" defTabSz="457200" rtl="0" eaLnBrk="1" latinLnBrk="0" hangingPunct="1">
                        <a:spcBef>
                          <a:spcPct val="20000"/>
                        </a:spcBef>
                        <a:defRPr sz="1800" kern="1200">
                          <a:solidFill>
                            <a:schemeClr val="tx1"/>
                          </a:solidFill>
                          <a:latin typeface="Arial" charset="0"/>
                          <a:ea typeface="ＭＳ Ｐゴシック" pitchFamily="-1" charset="-128"/>
                        </a:defRPr>
                      </a:lvl1pPr>
                      <a:lvl2pPr marL="742950" indent="-285750" algn="l" defTabSz="457200" rtl="0" eaLnBrk="1" latinLnBrk="0" hangingPunct="1">
                        <a:spcBef>
                          <a:spcPct val="20000"/>
                        </a:spcBef>
                        <a:buClr>
                          <a:schemeClr val="accent1"/>
                        </a:buClr>
                        <a:buSzPct val="85000"/>
                        <a:buFont typeface="Wingdings" pitchFamily="2" charset="2"/>
                        <a:defRPr sz="1800" kern="1200">
                          <a:solidFill>
                            <a:schemeClr val="tx1"/>
                          </a:solidFill>
                          <a:latin typeface="Arial" charset="0"/>
                          <a:ea typeface="ＭＳ Ｐゴシック" pitchFamily="-1" charset="-128"/>
                        </a:defRPr>
                      </a:lvl2pPr>
                      <a:lvl3pPr marL="1143000" indent="-228600" algn="l" defTabSz="457200" rtl="0" eaLnBrk="1" latinLnBrk="0" hangingPunct="1">
                        <a:spcBef>
                          <a:spcPct val="20000"/>
                        </a:spcBef>
                        <a:buClr>
                          <a:schemeClr val="accent2"/>
                        </a:buClr>
                        <a:buSzPct val="75000"/>
                        <a:buFont typeface="Wingdings" pitchFamily="2" charset="2"/>
                        <a:defRPr sz="1800" kern="1200">
                          <a:solidFill>
                            <a:schemeClr val="tx1"/>
                          </a:solidFill>
                          <a:latin typeface="Arial" charset="0"/>
                          <a:ea typeface="ＭＳ Ｐゴシック" pitchFamily="-1" charset="-128"/>
                        </a:defRPr>
                      </a:lvl3pPr>
                      <a:lvl4pPr marL="1600200" indent="-228600" algn="l" defTabSz="457200" rtl="0" eaLnBrk="1" latinLnBrk="0" hangingPunct="1">
                        <a:spcBef>
                          <a:spcPct val="20000"/>
                        </a:spcBef>
                        <a:buFont typeface="Times" pitchFamily="18" charset="0"/>
                        <a:defRPr sz="1800" kern="1200">
                          <a:solidFill>
                            <a:schemeClr val="tx1"/>
                          </a:solidFill>
                          <a:latin typeface="Arial" charset="0"/>
                          <a:ea typeface="ＭＳ Ｐゴシック" pitchFamily="-1" charset="-128"/>
                        </a:defRPr>
                      </a:lvl4pPr>
                      <a:lvl5pPr marL="2057400" indent="-228600" algn="l" defTabSz="457200" rtl="0" eaLnBrk="1" latinLnBrk="0" hangingPunct="1">
                        <a:spcBef>
                          <a:spcPct val="20000"/>
                        </a:spcBef>
                        <a:buFont typeface="Times" pitchFamily="18" charset="0"/>
                        <a:defRPr sz="1800" kern="1200">
                          <a:solidFill>
                            <a:schemeClr val="tx1"/>
                          </a:solidFill>
                          <a:latin typeface="Arial" charset="0"/>
                          <a:ea typeface="ＭＳ Ｐゴシック" pitchFamily="-1" charset="-128"/>
                        </a:defRPr>
                      </a:lvl5pPr>
                      <a:lvl6pPr marL="25146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6pPr>
                      <a:lvl7pPr marL="29718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7pPr>
                      <a:lvl8pPr marL="34290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8pPr>
                      <a:lvl9pPr marL="38862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de-DE" sz="1600" b="0" i="0" u="none" strike="noStrike" cap="none" normalizeH="0" baseline="0" dirty="0">
                          <a:ln>
                            <a:noFill/>
                          </a:ln>
                          <a:solidFill>
                            <a:schemeClr val="bg1"/>
                          </a:solidFill>
                          <a:effectLst/>
                          <a:latin typeface="+mn-lt"/>
                          <a:ea typeface="ＭＳ Ｐゴシック" pitchFamily="-1" charset="-128"/>
                          <a:cs typeface="Arial" charset="0"/>
                        </a:rPr>
                        <a:t>11</a:t>
                      </a:r>
                    </a:p>
                  </a:txBody>
                  <a:tcPr marL="121920" marR="121920" marT="60944" marB="6094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lvl1pPr marL="0" algn="l" defTabSz="457200" rtl="0" eaLnBrk="1" latinLnBrk="0" hangingPunct="1">
                        <a:spcBef>
                          <a:spcPct val="20000"/>
                        </a:spcBef>
                        <a:defRPr sz="1800" kern="1200">
                          <a:solidFill>
                            <a:schemeClr val="tx1"/>
                          </a:solidFill>
                          <a:latin typeface="Arial" charset="0"/>
                          <a:ea typeface="ＭＳ Ｐゴシック" pitchFamily="-1" charset="-128"/>
                        </a:defRPr>
                      </a:lvl1pPr>
                      <a:lvl2pPr marL="742950" indent="-285750" algn="l" defTabSz="457200" rtl="0" eaLnBrk="1" latinLnBrk="0" hangingPunct="1">
                        <a:spcBef>
                          <a:spcPct val="20000"/>
                        </a:spcBef>
                        <a:buClr>
                          <a:schemeClr val="accent1"/>
                        </a:buClr>
                        <a:buSzPct val="85000"/>
                        <a:buFont typeface="Wingdings" pitchFamily="2" charset="2"/>
                        <a:defRPr sz="1800" kern="1200">
                          <a:solidFill>
                            <a:schemeClr val="tx1"/>
                          </a:solidFill>
                          <a:latin typeface="Arial" charset="0"/>
                          <a:ea typeface="ＭＳ Ｐゴシック" pitchFamily="-1" charset="-128"/>
                        </a:defRPr>
                      </a:lvl2pPr>
                      <a:lvl3pPr marL="1143000" indent="-228600" algn="l" defTabSz="457200" rtl="0" eaLnBrk="1" latinLnBrk="0" hangingPunct="1">
                        <a:spcBef>
                          <a:spcPct val="20000"/>
                        </a:spcBef>
                        <a:buClr>
                          <a:schemeClr val="accent2"/>
                        </a:buClr>
                        <a:buSzPct val="75000"/>
                        <a:buFont typeface="Wingdings" pitchFamily="2" charset="2"/>
                        <a:defRPr sz="1800" kern="1200">
                          <a:solidFill>
                            <a:schemeClr val="tx1"/>
                          </a:solidFill>
                          <a:latin typeface="Arial" charset="0"/>
                          <a:ea typeface="ＭＳ Ｐゴシック" pitchFamily="-1" charset="-128"/>
                        </a:defRPr>
                      </a:lvl3pPr>
                      <a:lvl4pPr marL="1600200" indent="-228600" algn="l" defTabSz="457200" rtl="0" eaLnBrk="1" latinLnBrk="0" hangingPunct="1">
                        <a:spcBef>
                          <a:spcPct val="20000"/>
                        </a:spcBef>
                        <a:buFont typeface="Times" pitchFamily="18" charset="0"/>
                        <a:defRPr sz="1800" kern="1200">
                          <a:solidFill>
                            <a:schemeClr val="tx1"/>
                          </a:solidFill>
                          <a:latin typeface="Arial" charset="0"/>
                          <a:ea typeface="ＭＳ Ｐゴシック" pitchFamily="-1" charset="-128"/>
                        </a:defRPr>
                      </a:lvl4pPr>
                      <a:lvl5pPr marL="2057400" indent="-228600" algn="l" defTabSz="457200" rtl="0" eaLnBrk="1" latinLnBrk="0" hangingPunct="1">
                        <a:spcBef>
                          <a:spcPct val="20000"/>
                        </a:spcBef>
                        <a:buFont typeface="Times" pitchFamily="18" charset="0"/>
                        <a:defRPr sz="1800" kern="1200">
                          <a:solidFill>
                            <a:schemeClr val="tx1"/>
                          </a:solidFill>
                          <a:latin typeface="Arial" charset="0"/>
                          <a:ea typeface="ＭＳ Ｐゴシック" pitchFamily="-1" charset="-128"/>
                        </a:defRPr>
                      </a:lvl5pPr>
                      <a:lvl6pPr marL="25146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6pPr>
                      <a:lvl7pPr marL="29718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7pPr>
                      <a:lvl8pPr marL="34290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8pPr>
                      <a:lvl9pPr marL="38862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de-DE" sz="1600" b="0" i="0" u="none" strike="noStrike" cap="none" normalizeH="0" baseline="0" dirty="0">
                          <a:ln>
                            <a:noFill/>
                          </a:ln>
                          <a:solidFill>
                            <a:schemeClr val="bg1"/>
                          </a:solidFill>
                          <a:effectLst/>
                          <a:latin typeface="+mn-lt"/>
                          <a:ea typeface="ＭＳ Ｐゴシック" pitchFamily="-1" charset="-128"/>
                          <a:cs typeface="Arial" charset="0"/>
                        </a:rPr>
                        <a:t>80</a:t>
                      </a:r>
                    </a:p>
                  </a:txBody>
                  <a:tcPr marL="121920" marR="121920" marT="60944" marB="6094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lvl1pPr marL="0" algn="l" defTabSz="457200" rtl="0" eaLnBrk="1" latinLnBrk="0" hangingPunct="1">
                        <a:spcBef>
                          <a:spcPct val="20000"/>
                        </a:spcBef>
                        <a:defRPr sz="1800" kern="1200">
                          <a:solidFill>
                            <a:schemeClr val="tx1"/>
                          </a:solidFill>
                          <a:latin typeface="Arial" charset="0"/>
                          <a:ea typeface="ＭＳ Ｐゴシック" pitchFamily="-1" charset="-128"/>
                        </a:defRPr>
                      </a:lvl1pPr>
                      <a:lvl2pPr marL="742950" indent="-285750" algn="l" defTabSz="457200" rtl="0" eaLnBrk="1" latinLnBrk="0" hangingPunct="1">
                        <a:spcBef>
                          <a:spcPct val="20000"/>
                        </a:spcBef>
                        <a:buClr>
                          <a:schemeClr val="accent1"/>
                        </a:buClr>
                        <a:buSzPct val="85000"/>
                        <a:buFont typeface="Wingdings" pitchFamily="2" charset="2"/>
                        <a:defRPr sz="1800" kern="1200">
                          <a:solidFill>
                            <a:schemeClr val="tx1"/>
                          </a:solidFill>
                          <a:latin typeface="Arial" charset="0"/>
                          <a:ea typeface="ＭＳ Ｐゴシック" pitchFamily="-1" charset="-128"/>
                        </a:defRPr>
                      </a:lvl2pPr>
                      <a:lvl3pPr marL="1143000" indent="-228600" algn="l" defTabSz="457200" rtl="0" eaLnBrk="1" latinLnBrk="0" hangingPunct="1">
                        <a:spcBef>
                          <a:spcPct val="20000"/>
                        </a:spcBef>
                        <a:buClr>
                          <a:schemeClr val="accent2"/>
                        </a:buClr>
                        <a:buSzPct val="75000"/>
                        <a:buFont typeface="Wingdings" pitchFamily="2" charset="2"/>
                        <a:defRPr sz="1800" kern="1200">
                          <a:solidFill>
                            <a:schemeClr val="tx1"/>
                          </a:solidFill>
                          <a:latin typeface="Arial" charset="0"/>
                          <a:ea typeface="ＭＳ Ｐゴシック" pitchFamily="-1" charset="-128"/>
                        </a:defRPr>
                      </a:lvl3pPr>
                      <a:lvl4pPr marL="1600200" indent="-228600" algn="l" defTabSz="457200" rtl="0" eaLnBrk="1" latinLnBrk="0" hangingPunct="1">
                        <a:spcBef>
                          <a:spcPct val="20000"/>
                        </a:spcBef>
                        <a:buFont typeface="Times" pitchFamily="18" charset="0"/>
                        <a:defRPr sz="1800" kern="1200">
                          <a:solidFill>
                            <a:schemeClr val="tx1"/>
                          </a:solidFill>
                          <a:latin typeface="Arial" charset="0"/>
                          <a:ea typeface="ＭＳ Ｐゴシック" pitchFamily="-1" charset="-128"/>
                        </a:defRPr>
                      </a:lvl4pPr>
                      <a:lvl5pPr marL="2057400" indent="-228600" algn="l" defTabSz="457200" rtl="0" eaLnBrk="1" latinLnBrk="0" hangingPunct="1">
                        <a:spcBef>
                          <a:spcPct val="20000"/>
                        </a:spcBef>
                        <a:buFont typeface="Times" pitchFamily="18" charset="0"/>
                        <a:defRPr sz="1800" kern="1200">
                          <a:solidFill>
                            <a:schemeClr val="tx1"/>
                          </a:solidFill>
                          <a:latin typeface="Arial" charset="0"/>
                          <a:ea typeface="ＭＳ Ｐゴシック" pitchFamily="-1" charset="-128"/>
                        </a:defRPr>
                      </a:lvl5pPr>
                      <a:lvl6pPr marL="25146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6pPr>
                      <a:lvl7pPr marL="29718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7pPr>
                      <a:lvl8pPr marL="34290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8pPr>
                      <a:lvl9pPr marL="38862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de-DE" sz="1600" b="0" i="0" u="none" strike="noStrike" cap="none" normalizeH="0" baseline="0" dirty="0">
                          <a:ln>
                            <a:noFill/>
                          </a:ln>
                          <a:solidFill>
                            <a:schemeClr val="bg1"/>
                          </a:solidFill>
                          <a:effectLst/>
                          <a:latin typeface="+mn-lt"/>
                          <a:ea typeface="ＭＳ Ｐゴシック" pitchFamily="-1" charset="-128"/>
                          <a:cs typeface="Arial" charset="0"/>
                        </a:rPr>
                        <a:t>67</a:t>
                      </a:r>
                    </a:p>
                  </a:txBody>
                  <a:tcPr marL="121920" marR="121920" marT="60944" marB="6094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lvl1pPr marL="0" algn="l" defTabSz="457200" rtl="0" eaLnBrk="1" latinLnBrk="0" hangingPunct="1">
                        <a:defRPr sz="1800" kern="1200">
                          <a:solidFill>
                            <a:schemeClr val="tx1"/>
                          </a:solidFill>
                          <a:latin typeface="Arial"/>
                          <a:ea typeface="ＭＳ Ｐゴシック"/>
                        </a:defRPr>
                      </a:lvl1pPr>
                      <a:lvl2pPr marL="457200" algn="l" defTabSz="457200" rtl="0" eaLnBrk="1" latinLnBrk="0" hangingPunct="1">
                        <a:defRPr sz="1800" kern="1200">
                          <a:solidFill>
                            <a:schemeClr val="tx1"/>
                          </a:solidFill>
                          <a:latin typeface="Arial"/>
                          <a:ea typeface="ＭＳ Ｐゴシック"/>
                        </a:defRPr>
                      </a:lvl2pPr>
                      <a:lvl3pPr marL="914400" algn="l" defTabSz="457200" rtl="0" eaLnBrk="1" latinLnBrk="0" hangingPunct="1">
                        <a:defRPr sz="1800" kern="1200">
                          <a:solidFill>
                            <a:schemeClr val="tx1"/>
                          </a:solidFill>
                          <a:latin typeface="Arial"/>
                          <a:ea typeface="ＭＳ Ｐゴシック"/>
                        </a:defRPr>
                      </a:lvl3pPr>
                      <a:lvl4pPr marL="1371600" algn="l" defTabSz="457200" rtl="0" eaLnBrk="1" latinLnBrk="0" hangingPunct="1">
                        <a:defRPr sz="1800" kern="1200">
                          <a:solidFill>
                            <a:schemeClr val="tx1"/>
                          </a:solidFill>
                          <a:latin typeface="Arial"/>
                          <a:ea typeface="ＭＳ Ｐゴシック"/>
                        </a:defRPr>
                      </a:lvl4pPr>
                      <a:lvl5pPr marL="1828800" algn="l" defTabSz="457200" rtl="0" eaLnBrk="1" latinLnBrk="0" hangingPunct="1">
                        <a:defRPr sz="1800" kern="1200">
                          <a:solidFill>
                            <a:schemeClr val="tx1"/>
                          </a:solidFill>
                          <a:latin typeface="Arial"/>
                          <a:ea typeface="ＭＳ Ｐゴシック"/>
                        </a:defRPr>
                      </a:lvl5pPr>
                      <a:lvl6pPr marL="2286000" algn="l" defTabSz="457200" rtl="0" eaLnBrk="1" latinLnBrk="0" hangingPunct="1">
                        <a:defRPr sz="1800" kern="1200">
                          <a:solidFill>
                            <a:schemeClr val="tx1"/>
                          </a:solidFill>
                          <a:latin typeface="Arial"/>
                          <a:ea typeface="ＭＳ Ｐゴシック"/>
                        </a:defRPr>
                      </a:lvl6pPr>
                      <a:lvl7pPr marL="2743200" algn="l" defTabSz="457200" rtl="0" eaLnBrk="1" latinLnBrk="0" hangingPunct="1">
                        <a:defRPr sz="1800" kern="1200">
                          <a:solidFill>
                            <a:schemeClr val="tx1"/>
                          </a:solidFill>
                          <a:latin typeface="Arial"/>
                          <a:ea typeface="ＭＳ Ｐゴシック"/>
                        </a:defRPr>
                      </a:lvl7pPr>
                      <a:lvl8pPr marL="3200400" algn="l" defTabSz="457200" rtl="0" eaLnBrk="1" latinLnBrk="0" hangingPunct="1">
                        <a:defRPr sz="1800" kern="1200">
                          <a:solidFill>
                            <a:schemeClr val="tx1"/>
                          </a:solidFill>
                          <a:latin typeface="Arial"/>
                          <a:ea typeface="ＭＳ Ｐゴシック"/>
                        </a:defRPr>
                      </a:lvl8pPr>
                      <a:lvl9pPr marL="3657600" algn="l" defTabSz="457200" rtl="0" eaLnBrk="1" latinLnBrk="0" hangingPunct="1">
                        <a:defRPr sz="1800" kern="1200">
                          <a:solidFill>
                            <a:schemeClr val="tx1"/>
                          </a:solidFill>
                          <a:latin typeface="Arial"/>
                          <a:ea typeface="ＭＳ Ｐゴシック"/>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de-DE" sz="1600" b="0" i="0" u="none" strike="noStrike" cap="none" normalizeH="0" baseline="0" dirty="0">
                          <a:ln>
                            <a:noFill/>
                          </a:ln>
                          <a:solidFill>
                            <a:schemeClr val="bg1"/>
                          </a:solidFill>
                          <a:effectLst/>
                          <a:latin typeface="+mn-lt"/>
                          <a:ea typeface="ＭＳ Ｐゴシック" pitchFamily="-1" charset="-128"/>
                          <a:cs typeface="Arial" charset="0"/>
                        </a:rPr>
                        <a:t>55</a:t>
                      </a:r>
                    </a:p>
                  </a:txBody>
                  <a:tcPr marL="121920" marR="121920" marT="60944" marB="60944"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2"/>
                  </a:ext>
                </a:extLst>
              </a:tr>
              <a:tr h="351707">
                <a:tc>
                  <a:txBody>
                    <a:bodyPr/>
                    <a:lstStyle>
                      <a:lvl1pPr marL="0" algn="l" defTabSz="457200" rtl="0" eaLnBrk="1" latinLnBrk="0" hangingPunct="1">
                        <a:spcBef>
                          <a:spcPct val="20000"/>
                        </a:spcBef>
                        <a:defRPr sz="1800" kern="1200">
                          <a:solidFill>
                            <a:schemeClr val="tx1"/>
                          </a:solidFill>
                          <a:latin typeface="Arial" charset="0"/>
                          <a:ea typeface="ＭＳ Ｐゴシック" pitchFamily="-1" charset="-128"/>
                        </a:defRPr>
                      </a:lvl1pPr>
                      <a:lvl2pPr marL="742950" indent="-285750" algn="l" defTabSz="457200" rtl="0" eaLnBrk="1" latinLnBrk="0" hangingPunct="1">
                        <a:spcBef>
                          <a:spcPct val="20000"/>
                        </a:spcBef>
                        <a:buClr>
                          <a:schemeClr val="accent1"/>
                        </a:buClr>
                        <a:buSzPct val="85000"/>
                        <a:buFont typeface="Wingdings" pitchFamily="2" charset="2"/>
                        <a:defRPr sz="1800" kern="1200">
                          <a:solidFill>
                            <a:schemeClr val="tx1"/>
                          </a:solidFill>
                          <a:latin typeface="Arial" charset="0"/>
                          <a:ea typeface="ＭＳ Ｐゴシック" pitchFamily="-1" charset="-128"/>
                        </a:defRPr>
                      </a:lvl2pPr>
                      <a:lvl3pPr marL="1143000" indent="-228600" algn="l" defTabSz="457200" rtl="0" eaLnBrk="1" latinLnBrk="0" hangingPunct="1">
                        <a:spcBef>
                          <a:spcPct val="20000"/>
                        </a:spcBef>
                        <a:buClr>
                          <a:schemeClr val="accent2"/>
                        </a:buClr>
                        <a:buSzPct val="75000"/>
                        <a:buFont typeface="Wingdings" pitchFamily="2" charset="2"/>
                        <a:defRPr sz="1800" kern="1200">
                          <a:solidFill>
                            <a:schemeClr val="tx1"/>
                          </a:solidFill>
                          <a:latin typeface="Arial" charset="0"/>
                          <a:ea typeface="ＭＳ Ｐゴシック" pitchFamily="-1" charset="-128"/>
                        </a:defRPr>
                      </a:lvl3pPr>
                      <a:lvl4pPr marL="1600200" indent="-228600" algn="l" defTabSz="457200" rtl="0" eaLnBrk="1" latinLnBrk="0" hangingPunct="1">
                        <a:spcBef>
                          <a:spcPct val="20000"/>
                        </a:spcBef>
                        <a:buFont typeface="Times" pitchFamily="18" charset="0"/>
                        <a:defRPr sz="1800" kern="1200">
                          <a:solidFill>
                            <a:schemeClr val="tx1"/>
                          </a:solidFill>
                          <a:latin typeface="Arial" charset="0"/>
                          <a:ea typeface="ＭＳ Ｐゴシック" pitchFamily="-1" charset="-128"/>
                        </a:defRPr>
                      </a:lvl4pPr>
                      <a:lvl5pPr marL="2057400" indent="-228600" algn="l" defTabSz="457200" rtl="0" eaLnBrk="1" latinLnBrk="0" hangingPunct="1">
                        <a:spcBef>
                          <a:spcPct val="20000"/>
                        </a:spcBef>
                        <a:buFont typeface="Times" pitchFamily="18" charset="0"/>
                        <a:defRPr sz="1800" kern="1200">
                          <a:solidFill>
                            <a:schemeClr val="tx1"/>
                          </a:solidFill>
                          <a:latin typeface="Arial" charset="0"/>
                          <a:ea typeface="ＭＳ Ｐゴシック" pitchFamily="-1" charset="-128"/>
                        </a:defRPr>
                      </a:lvl5pPr>
                      <a:lvl6pPr marL="25146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6pPr>
                      <a:lvl7pPr marL="29718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7pPr>
                      <a:lvl8pPr marL="34290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8pPr>
                      <a:lvl9pPr marL="38862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altLang="de-DE" sz="1600" b="0" i="0" u="none" strike="noStrike" cap="none" normalizeH="0" baseline="0" dirty="0">
                          <a:ln>
                            <a:noFill/>
                          </a:ln>
                          <a:solidFill>
                            <a:schemeClr val="bg1"/>
                          </a:solidFill>
                          <a:effectLst/>
                          <a:latin typeface="+mn-lt"/>
                          <a:ea typeface="ＭＳ Ｐゴシック" pitchFamily="-1" charset="-128"/>
                          <a:cs typeface="Arial" charset="0"/>
                        </a:rPr>
                        <a:t>Chugh</a:t>
                      </a:r>
                      <a:endParaRPr kumimoji="0" lang="de-DE" altLang="de-DE" sz="1600" b="0" i="1" u="none" strike="noStrike" cap="none" normalizeH="0" baseline="0" dirty="0">
                        <a:ln>
                          <a:noFill/>
                        </a:ln>
                        <a:solidFill>
                          <a:schemeClr val="bg1"/>
                        </a:solidFill>
                        <a:effectLst/>
                        <a:latin typeface="+mn-lt"/>
                        <a:ea typeface="ＭＳ Ｐゴシック" pitchFamily="-1" charset="-128"/>
                        <a:cs typeface="Arial" charset="0"/>
                      </a:endParaRPr>
                    </a:p>
                  </a:txBody>
                  <a:tcPr marL="121920" marR="121920" marT="60944" marB="60944"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457200" rtl="0" eaLnBrk="1" latinLnBrk="0" hangingPunct="1">
                        <a:spcBef>
                          <a:spcPct val="20000"/>
                        </a:spcBef>
                        <a:defRPr sz="1800" kern="1200">
                          <a:solidFill>
                            <a:schemeClr val="tx1"/>
                          </a:solidFill>
                          <a:latin typeface="Arial" charset="0"/>
                          <a:ea typeface="ＭＳ Ｐゴシック" pitchFamily="-1" charset="-128"/>
                        </a:defRPr>
                      </a:lvl1pPr>
                      <a:lvl2pPr marL="742950" indent="-285750" algn="l" defTabSz="457200" rtl="0" eaLnBrk="1" latinLnBrk="0" hangingPunct="1">
                        <a:spcBef>
                          <a:spcPct val="20000"/>
                        </a:spcBef>
                        <a:buClr>
                          <a:schemeClr val="accent1"/>
                        </a:buClr>
                        <a:buSzPct val="85000"/>
                        <a:buFont typeface="Wingdings" pitchFamily="2" charset="2"/>
                        <a:defRPr sz="1800" kern="1200">
                          <a:solidFill>
                            <a:schemeClr val="tx1"/>
                          </a:solidFill>
                          <a:latin typeface="Arial" charset="0"/>
                          <a:ea typeface="ＭＳ Ｐゴシック" pitchFamily="-1" charset="-128"/>
                        </a:defRPr>
                      </a:lvl2pPr>
                      <a:lvl3pPr marL="1143000" indent="-228600" algn="l" defTabSz="457200" rtl="0" eaLnBrk="1" latinLnBrk="0" hangingPunct="1">
                        <a:spcBef>
                          <a:spcPct val="20000"/>
                        </a:spcBef>
                        <a:buClr>
                          <a:schemeClr val="accent2"/>
                        </a:buClr>
                        <a:buSzPct val="75000"/>
                        <a:buFont typeface="Wingdings" pitchFamily="2" charset="2"/>
                        <a:defRPr sz="1800" kern="1200">
                          <a:solidFill>
                            <a:schemeClr val="tx1"/>
                          </a:solidFill>
                          <a:latin typeface="Arial" charset="0"/>
                          <a:ea typeface="ＭＳ Ｐゴシック" pitchFamily="-1" charset="-128"/>
                        </a:defRPr>
                      </a:lvl3pPr>
                      <a:lvl4pPr marL="1600200" indent="-228600" algn="l" defTabSz="457200" rtl="0" eaLnBrk="1" latinLnBrk="0" hangingPunct="1">
                        <a:spcBef>
                          <a:spcPct val="20000"/>
                        </a:spcBef>
                        <a:buFont typeface="Times" pitchFamily="18" charset="0"/>
                        <a:defRPr sz="1800" kern="1200">
                          <a:solidFill>
                            <a:schemeClr val="tx1"/>
                          </a:solidFill>
                          <a:latin typeface="Arial" charset="0"/>
                          <a:ea typeface="ＭＳ Ｐゴシック" pitchFamily="-1" charset="-128"/>
                        </a:defRPr>
                      </a:lvl4pPr>
                      <a:lvl5pPr marL="2057400" indent="-228600" algn="l" defTabSz="457200" rtl="0" eaLnBrk="1" latinLnBrk="0" hangingPunct="1">
                        <a:spcBef>
                          <a:spcPct val="20000"/>
                        </a:spcBef>
                        <a:buFont typeface="Times" pitchFamily="18" charset="0"/>
                        <a:defRPr sz="1800" kern="1200">
                          <a:solidFill>
                            <a:schemeClr val="tx1"/>
                          </a:solidFill>
                          <a:latin typeface="Arial" charset="0"/>
                          <a:ea typeface="ＭＳ Ｐゴシック" pitchFamily="-1" charset="-128"/>
                        </a:defRPr>
                      </a:lvl5pPr>
                      <a:lvl6pPr marL="25146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6pPr>
                      <a:lvl7pPr marL="29718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7pPr>
                      <a:lvl8pPr marL="34290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8pPr>
                      <a:lvl9pPr marL="38862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de-DE" sz="1600" b="0" i="0" u="none" strike="noStrike" cap="none" normalizeH="0" baseline="0" dirty="0">
                          <a:ln>
                            <a:noFill/>
                          </a:ln>
                          <a:solidFill>
                            <a:schemeClr val="bg1"/>
                          </a:solidFill>
                          <a:effectLst/>
                          <a:latin typeface="+mn-lt"/>
                          <a:ea typeface="ＭＳ Ｐゴシック" pitchFamily="-1" charset="-128"/>
                          <a:cs typeface="Arial" charset="0"/>
                        </a:rPr>
                        <a:t>49</a:t>
                      </a:r>
                    </a:p>
                  </a:txBody>
                  <a:tcPr marL="121920" marR="121920" marT="60944" marB="6094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457200" rtl="0" eaLnBrk="1" latinLnBrk="0" hangingPunct="1">
                        <a:spcBef>
                          <a:spcPct val="20000"/>
                        </a:spcBef>
                        <a:defRPr sz="1800" kern="1200">
                          <a:solidFill>
                            <a:schemeClr val="tx1"/>
                          </a:solidFill>
                          <a:latin typeface="Arial" charset="0"/>
                          <a:ea typeface="ＭＳ Ｐゴシック" pitchFamily="-1" charset="-128"/>
                        </a:defRPr>
                      </a:lvl1pPr>
                      <a:lvl2pPr marL="742950" indent="-285750" algn="l" defTabSz="457200" rtl="0" eaLnBrk="1" latinLnBrk="0" hangingPunct="1">
                        <a:spcBef>
                          <a:spcPct val="20000"/>
                        </a:spcBef>
                        <a:buClr>
                          <a:schemeClr val="accent1"/>
                        </a:buClr>
                        <a:buSzPct val="85000"/>
                        <a:buFont typeface="Wingdings" pitchFamily="2" charset="2"/>
                        <a:defRPr sz="1800" kern="1200">
                          <a:solidFill>
                            <a:schemeClr val="tx1"/>
                          </a:solidFill>
                          <a:latin typeface="Arial" charset="0"/>
                          <a:ea typeface="ＭＳ Ｐゴシック" pitchFamily="-1" charset="-128"/>
                        </a:defRPr>
                      </a:lvl2pPr>
                      <a:lvl3pPr marL="1143000" indent="-228600" algn="l" defTabSz="457200" rtl="0" eaLnBrk="1" latinLnBrk="0" hangingPunct="1">
                        <a:spcBef>
                          <a:spcPct val="20000"/>
                        </a:spcBef>
                        <a:buClr>
                          <a:schemeClr val="accent2"/>
                        </a:buClr>
                        <a:buSzPct val="75000"/>
                        <a:buFont typeface="Wingdings" pitchFamily="2" charset="2"/>
                        <a:defRPr sz="1800" kern="1200">
                          <a:solidFill>
                            <a:schemeClr val="tx1"/>
                          </a:solidFill>
                          <a:latin typeface="Arial" charset="0"/>
                          <a:ea typeface="ＭＳ Ｐゴシック" pitchFamily="-1" charset="-128"/>
                        </a:defRPr>
                      </a:lvl3pPr>
                      <a:lvl4pPr marL="1600200" indent="-228600" algn="l" defTabSz="457200" rtl="0" eaLnBrk="1" latinLnBrk="0" hangingPunct="1">
                        <a:spcBef>
                          <a:spcPct val="20000"/>
                        </a:spcBef>
                        <a:buFont typeface="Times" pitchFamily="18" charset="0"/>
                        <a:defRPr sz="1800" kern="1200">
                          <a:solidFill>
                            <a:schemeClr val="tx1"/>
                          </a:solidFill>
                          <a:latin typeface="Arial" charset="0"/>
                          <a:ea typeface="ＭＳ Ｐゴシック" pitchFamily="-1" charset="-128"/>
                        </a:defRPr>
                      </a:lvl4pPr>
                      <a:lvl5pPr marL="2057400" indent="-228600" algn="l" defTabSz="457200" rtl="0" eaLnBrk="1" latinLnBrk="0" hangingPunct="1">
                        <a:spcBef>
                          <a:spcPct val="20000"/>
                        </a:spcBef>
                        <a:buFont typeface="Times" pitchFamily="18" charset="0"/>
                        <a:defRPr sz="1800" kern="1200">
                          <a:solidFill>
                            <a:schemeClr val="tx1"/>
                          </a:solidFill>
                          <a:latin typeface="Arial" charset="0"/>
                          <a:ea typeface="ＭＳ Ｐゴシック" pitchFamily="-1" charset="-128"/>
                        </a:defRPr>
                      </a:lvl5pPr>
                      <a:lvl6pPr marL="25146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6pPr>
                      <a:lvl7pPr marL="29718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7pPr>
                      <a:lvl8pPr marL="34290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8pPr>
                      <a:lvl9pPr marL="38862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de-DE" sz="1600" b="0" i="0" u="none" strike="noStrike" cap="none" normalizeH="0" baseline="0" dirty="0">
                          <a:ln>
                            <a:noFill/>
                          </a:ln>
                          <a:solidFill>
                            <a:schemeClr val="bg1"/>
                          </a:solidFill>
                          <a:effectLst/>
                          <a:latin typeface="+mn-lt"/>
                          <a:ea typeface="ＭＳ Ｐゴシック" pitchFamily="-1" charset="-128"/>
                          <a:cs typeface="Arial" charset="0"/>
                        </a:rPr>
                        <a:t>Locally advanced disease</a:t>
                      </a:r>
                    </a:p>
                  </a:txBody>
                  <a:tcPr marL="121920" marR="121920" marT="60944" marB="6094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457200" rtl="0" eaLnBrk="1" latinLnBrk="0" hangingPunct="1">
                        <a:spcBef>
                          <a:spcPct val="20000"/>
                        </a:spcBef>
                        <a:defRPr sz="1800" kern="1200">
                          <a:solidFill>
                            <a:schemeClr val="tx1"/>
                          </a:solidFill>
                          <a:latin typeface="Arial" charset="0"/>
                          <a:ea typeface="ＭＳ Ｐゴシック" pitchFamily="-1" charset="-128"/>
                        </a:defRPr>
                      </a:lvl1pPr>
                      <a:lvl2pPr marL="742950" indent="-285750" algn="l" defTabSz="457200" rtl="0" eaLnBrk="1" latinLnBrk="0" hangingPunct="1">
                        <a:spcBef>
                          <a:spcPct val="20000"/>
                        </a:spcBef>
                        <a:buClr>
                          <a:schemeClr val="accent1"/>
                        </a:buClr>
                        <a:buSzPct val="85000"/>
                        <a:buFont typeface="Wingdings" pitchFamily="2" charset="2"/>
                        <a:defRPr sz="1800" kern="1200">
                          <a:solidFill>
                            <a:schemeClr val="tx1"/>
                          </a:solidFill>
                          <a:latin typeface="Arial" charset="0"/>
                          <a:ea typeface="ＭＳ Ｐゴシック" pitchFamily="-1" charset="-128"/>
                        </a:defRPr>
                      </a:lvl2pPr>
                      <a:lvl3pPr marL="1143000" indent="-228600" algn="l" defTabSz="457200" rtl="0" eaLnBrk="1" latinLnBrk="0" hangingPunct="1">
                        <a:spcBef>
                          <a:spcPct val="20000"/>
                        </a:spcBef>
                        <a:buClr>
                          <a:schemeClr val="accent2"/>
                        </a:buClr>
                        <a:buSzPct val="75000"/>
                        <a:buFont typeface="Wingdings" pitchFamily="2" charset="2"/>
                        <a:defRPr sz="1800" kern="1200">
                          <a:solidFill>
                            <a:schemeClr val="tx1"/>
                          </a:solidFill>
                          <a:latin typeface="Arial" charset="0"/>
                          <a:ea typeface="ＭＳ Ｐゴシック" pitchFamily="-1" charset="-128"/>
                        </a:defRPr>
                      </a:lvl3pPr>
                      <a:lvl4pPr marL="1600200" indent="-228600" algn="l" defTabSz="457200" rtl="0" eaLnBrk="1" latinLnBrk="0" hangingPunct="1">
                        <a:spcBef>
                          <a:spcPct val="20000"/>
                        </a:spcBef>
                        <a:buFont typeface="Times" pitchFamily="18" charset="0"/>
                        <a:defRPr sz="1800" kern="1200">
                          <a:solidFill>
                            <a:schemeClr val="tx1"/>
                          </a:solidFill>
                          <a:latin typeface="Arial" charset="0"/>
                          <a:ea typeface="ＭＳ Ｐゴシック" pitchFamily="-1" charset="-128"/>
                        </a:defRPr>
                      </a:lvl4pPr>
                      <a:lvl5pPr marL="2057400" indent="-228600" algn="l" defTabSz="457200" rtl="0" eaLnBrk="1" latinLnBrk="0" hangingPunct="1">
                        <a:spcBef>
                          <a:spcPct val="20000"/>
                        </a:spcBef>
                        <a:buFont typeface="Times" pitchFamily="18" charset="0"/>
                        <a:defRPr sz="1800" kern="1200">
                          <a:solidFill>
                            <a:schemeClr val="tx1"/>
                          </a:solidFill>
                          <a:latin typeface="Arial" charset="0"/>
                          <a:ea typeface="ＭＳ Ｐゴシック" pitchFamily="-1" charset="-128"/>
                        </a:defRPr>
                      </a:lvl5pPr>
                      <a:lvl6pPr marL="25146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6pPr>
                      <a:lvl7pPr marL="29718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7pPr>
                      <a:lvl8pPr marL="34290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8pPr>
                      <a:lvl9pPr marL="38862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de-DE" sz="1600" b="0" i="0" u="none" strike="noStrike" cap="none" normalizeH="0" baseline="0" dirty="0">
                          <a:ln>
                            <a:noFill/>
                          </a:ln>
                          <a:solidFill>
                            <a:schemeClr val="bg1"/>
                          </a:solidFill>
                          <a:effectLst/>
                          <a:latin typeface="+mn-lt"/>
                          <a:ea typeface="ＭＳ Ｐゴシック" pitchFamily="-1" charset="-128"/>
                          <a:cs typeface="Arial" charset="0"/>
                        </a:rPr>
                        <a:t>Imatinib </a:t>
                      </a:r>
                      <a:br>
                        <a:rPr kumimoji="0" lang="en-US" altLang="de-DE" sz="1600" b="0" i="0" u="none" strike="noStrike" cap="none" normalizeH="0" baseline="0" dirty="0">
                          <a:ln>
                            <a:noFill/>
                          </a:ln>
                          <a:solidFill>
                            <a:schemeClr val="bg1"/>
                          </a:solidFill>
                          <a:effectLst/>
                          <a:latin typeface="+mn-lt"/>
                          <a:ea typeface="ＭＳ Ｐゴシック" pitchFamily="-1" charset="-128"/>
                          <a:cs typeface="Arial" charset="0"/>
                        </a:rPr>
                      </a:br>
                      <a:r>
                        <a:rPr kumimoji="0" lang="en-US" altLang="de-DE" sz="1600" b="0" i="0" u="none" strike="noStrike" cap="none" normalizeH="0" baseline="0" dirty="0">
                          <a:ln>
                            <a:noFill/>
                          </a:ln>
                          <a:solidFill>
                            <a:schemeClr val="bg1"/>
                          </a:solidFill>
                          <a:effectLst/>
                          <a:latin typeface="+mn-lt"/>
                          <a:ea typeface="ＭＳ Ｐゴシック" pitchFamily="-1" charset="-128"/>
                          <a:cs typeface="Arial" charset="0"/>
                        </a:rPr>
                        <a:t>200-600 mg</a:t>
                      </a:r>
                    </a:p>
                  </a:txBody>
                  <a:tcPr marL="121920" marR="121920" marT="60944" marB="6094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457200" rtl="0" eaLnBrk="1" latinLnBrk="0" hangingPunct="1">
                        <a:spcBef>
                          <a:spcPct val="20000"/>
                        </a:spcBef>
                        <a:defRPr sz="1800" kern="1200">
                          <a:solidFill>
                            <a:schemeClr val="tx1"/>
                          </a:solidFill>
                          <a:latin typeface="Arial" charset="0"/>
                          <a:ea typeface="ＭＳ Ｐゴシック" pitchFamily="-1" charset="-128"/>
                        </a:defRPr>
                      </a:lvl1pPr>
                      <a:lvl2pPr marL="742950" indent="-285750" algn="l" defTabSz="457200" rtl="0" eaLnBrk="1" latinLnBrk="0" hangingPunct="1">
                        <a:spcBef>
                          <a:spcPct val="20000"/>
                        </a:spcBef>
                        <a:buClr>
                          <a:schemeClr val="accent1"/>
                        </a:buClr>
                        <a:buSzPct val="85000"/>
                        <a:buFont typeface="Wingdings" pitchFamily="2" charset="2"/>
                        <a:defRPr sz="1800" kern="1200">
                          <a:solidFill>
                            <a:schemeClr val="tx1"/>
                          </a:solidFill>
                          <a:latin typeface="Arial" charset="0"/>
                          <a:ea typeface="ＭＳ Ｐゴシック" pitchFamily="-1" charset="-128"/>
                        </a:defRPr>
                      </a:lvl2pPr>
                      <a:lvl3pPr marL="1143000" indent="-228600" algn="l" defTabSz="457200" rtl="0" eaLnBrk="1" latinLnBrk="0" hangingPunct="1">
                        <a:spcBef>
                          <a:spcPct val="20000"/>
                        </a:spcBef>
                        <a:buClr>
                          <a:schemeClr val="accent2"/>
                        </a:buClr>
                        <a:buSzPct val="75000"/>
                        <a:buFont typeface="Wingdings" pitchFamily="2" charset="2"/>
                        <a:defRPr sz="1800" kern="1200">
                          <a:solidFill>
                            <a:schemeClr val="tx1"/>
                          </a:solidFill>
                          <a:latin typeface="Arial" charset="0"/>
                          <a:ea typeface="ＭＳ Ｐゴシック" pitchFamily="-1" charset="-128"/>
                        </a:defRPr>
                      </a:lvl3pPr>
                      <a:lvl4pPr marL="1600200" indent="-228600" algn="l" defTabSz="457200" rtl="0" eaLnBrk="1" latinLnBrk="0" hangingPunct="1">
                        <a:spcBef>
                          <a:spcPct val="20000"/>
                        </a:spcBef>
                        <a:buFont typeface="Times" pitchFamily="18" charset="0"/>
                        <a:defRPr sz="1800" kern="1200">
                          <a:solidFill>
                            <a:schemeClr val="tx1"/>
                          </a:solidFill>
                          <a:latin typeface="Arial" charset="0"/>
                          <a:ea typeface="ＭＳ Ｐゴシック" pitchFamily="-1" charset="-128"/>
                        </a:defRPr>
                      </a:lvl4pPr>
                      <a:lvl5pPr marL="2057400" indent="-228600" algn="l" defTabSz="457200" rtl="0" eaLnBrk="1" latinLnBrk="0" hangingPunct="1">
                        <a:spcBef>
                          <a:spcPct val="20000"/>
                        </a:spcBef>
                        <a:buFont typeface="Times" pitchFamily="18" charset="0"/>
                        <a:defRPr sz="1800" kern="1200">
                          <a:solidFill>
                            <a:schemeClr val="tx1"/>
                          </a:solidFill>
                          <a:latin typeface="Arial" charset="0"/>
                          <a:ea typeface="ＭＳ Ｐゴシック" pitchFamily="-1" charset="-128"/>
                        </a:defRPr>
                      </a:lvl5pPr>
                      <a:lvl6pPr marL="25146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6pPr>
                      <a:lvl7pPr marL="29718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7pPr>
                      <a:lvl8pPr marL="34290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8pPr>
                      <a:lvl9pPr marL="38862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de-DE" sz="1600" b="0" i="0" u="none" strike="noStrike" cap="none" normalizeH="0" baseline="0" dirty="0">
                          <a:ln>
                            <a:noFill/>
                          </a:ln>
                          <a:solidFill>
                            <a:schemeClr val="bg1"/>
                          </a:solidFill>
                          <a:effectLst/>
                          <a:latin typeface="+mn-lt"/>
                          <a:ea typeface="ＭＳ Ｐゴシック" pitchFamily="-1" charset="-128"/>
                          <a:cs typeface="Arial" charset="0"/>
                        </a:rPr>
                        <a:t>Until PD</a:t>
                      </a:r>
                    </a:p>
                  </a:txBody>
                  <a:tcPr marL="121920" marR="121920" marT="60944" marB="6094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457200" rtl="0" eaLnBrk="1" latinLnBrk="0" hangingPunct="1">
                        <a:spcBef>
                          <a:spcPct val="20000"/>
                        </a:spcBef>
                        <a:defRPr sz="1800" kern="1200">
                          <a:solidFill>
                            <a:schemeClr val="tx1"/>
                          </a:solidFill>
                          <a:latin typeface="Arial" charset="0"/>
                          <a:ea typeface="ＭＳ Ｐゴシック" pitchFamily="-1" charset="-128"/>
                        </a:defRPr>
                      </a:lvl1pPr>
                      <a:lvl2pPr marL="742950" indent="-285750" algn="l" defTabSz="457200" rtl="0" eaLnBrk="1" latinLnBrk="0" hangingPunct="1">
                        <a:spcBef>
                          <a:spcPct val="20000"/>
                        </a:spcBef>
                        <a:buClr>
                          <a:schemeClr val="accent1"/>
                        </a:buClr>
                        <a:buSzPct val="85000"/>
                        <a:buFont typeface="Wingdings" pitchFamily="2" charset="2"/>
                        <a:defRPr sz="1800" kern="1200">
                          <a:solidFill>
                            <a:schemeClr val="tx1"/>
                          </a:solidFill>
                          <a:latin typeface="Arial" charset="0"/>
                          <a:ea typeface="ＭＳ Ｐゴシック" pitchFamily="-1" charset="-128"/>
                        </a:defRPr>
                      </a:lvl2pPr>
                      <a:lvl3pPr marL="1143000" indent="-228600" algn="l" defTabSz="457200" rtl="0" eaLnBrk="1" latinLnBrk="0" hangingPunct="1">
                        <a:spcBef>
                          <a:spcPct val="20000"/>
                        </a:spcBef>
                        <a:buClr>
                          <a:schemeClr val="accent2"/>
                        </a:buClr>
                        <a:buSzPct val="75000"/>
                        <a:buFont typeface="Wingdings" pitchFamily="2" charset="2"/>
                        <a:defRPr sz="1800" kern="1200">
                          <a:solidFill>
                            <a:schemeClr val="tx1"/>
                          </a:solidFill>
                          <a:latin typeface="Arial" charset="0"/>
                          <a:ea typeface="ＭＳ Ｐゴシック" pitchFamily="-1" charset="-128"/>
                        </a:defRPr>
                      </a:lvl3pPr>
                      <a:lvl4pPr marL="1600200" indent="-228600" algn="l" defTabSz="457200" rtl="0" eaLnBrk="1" latinLnBrk="0" hangingPunct="1">
                        <a:spcBef>
                          <a:spcPct val="20000"/>
                        </a:spcBef>
                        <a:buFont typeface="Times" pitchFamily="18" charset="0"/>
                        <a:defRPr sz="1800" kern="1200">
                          <a:solidFill>
                            <a:schemeClr val="tx1"/>
                          </a:solidFill>
                          <a:latin typeface="Arial" charset="0"/>
                          <a:ea typeface="ＭＳ Ｐゴシック" pitchFamily="-1" charset="-128"/>
                        </a:defRPr>
                      </a:lvl4pPr>
                      <a:lvl5pPr marL="2057400" indent="-228600" algn="l" defTabSz="457200" rtl="0" eaLnBrk="1" latinLnBrk="0" hangingPunct="1">
                        <a:spcBef>
                          <a:spcPct val="20000"/>
                        </a:spcBef>
                        <a:buFont typeface="Times" pitchFamily="18" charset="0"/>
                        <a:defRPr sz="1800" kern="1200">
                          <a:solidFill>
                            <a:schemeClr val="tx1"/>
                          </a:solidFill>
                          <a:latin typeface="Arial" charset="0"/>
                          <a:ea typeface="ＭＳ Ｐゴシック" pitchFamily="-1" charset="-128"/>
                        </a:defRPr>
                      </a:lvl5pPr>
                      <a:lvl6pPr marL="25146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6pPr>
                      <a:lvl7pPr marL="29718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7pPr>
                      <a:lvl8pPr marL="34290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8pPr>
                      <a:lvl9pPr marL="38862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de-DE" sz="1600" b="0" i="0" u="none" strike="noStrike" cap="none" normalizeH="0" baseline="0" dirty="0">
                          <a:ln>
                            <a:noFill/>
                          </a:ln>
                          <a:solidFill>
                            <a:schemeClr val="bg1"/>
                          </a:solidFill>
                          <a:effectLst/>
                          <a:latin typeface="+mn-lt"/>
                          <a:ea typeface="ＭＳ Ｐゴシック" pitchFamily="-1" charset="-128"/>
                          <a:cs typeface="Arial" charset="0"/>
                        </a:rPr>
                        <a:t>6</a:t>
                      </a:r>
                    </a:p>
                  </a:txBody>
                  <a:tcPr marL="121920" marR="121920" marT="60944" marB="6094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457200" rtl="0" eaLnBrk="1" latinLnBrk="0" hangingPunct="1">
                        <a:spcBef>
                          <a:spcPct val="20000"/>
                        </a:spcBef>
                        <a:defRPr sz="1800" kern="1200">
                          <a:solidFill>
                            <a:schemeClr val="tx1"/>
                          </a:solidFill>
                          <a:latin typeface="Arial" charset="0"/>
                          <a:ea typeface="ＭＳ Ｐゴシック" pitchFamily="-1" charset="-128"/>
                        </a:defRPr>
                      </a:lvl1pPr>
                      <a:lvl2pPr marL="742950" indent="-285750" algn="l" defTabSz="457200" rtl="0" eaLnBrk="1" latinLnBrk="0" hangingPunct="1">
                        <a:spcBef>
                          <a:spcPct val="20000"/>
                        </a:spcBef>
                        <a:buClr>
                          <a:schemeClr val="accent1"/>
                        </a:buClr>
                        <a:buSzPct val="85000"/>
                        <a:buFont typeface="Wingdings" pitchFamily="2" charset="2"/>
                        <a:defRPr sz="1800" kern="1200">
                          <a:solidFill>
                            <a:schemeClr val="tx1"/>
                          </a:solidFill>
                          <a:latin typeface="Arial" charset="0"/>
                          <a:ea typeface="ＭＳ Ｐゴシック" pitchFamily="-1" charset="-128"/>
                        </a:defRPr>
                      </a:lvl2pPr>
                      <a:lvl3pPr marL="1143000" indent="-228600" algn="l" defTabSz="457200" rtl="0" eaLnBrk="1" latinLnBrk="0" hangingPunct="1">
                        <a:spcBef>
                          <a:spcPct val="20000"/>
                        </a:spcBef>
                        <a:buClr>
                          <a:schemeClr val="accent2"/>
                        </a:buClr>
                        <a:buSzPct val="75000"/>
                        <a:buFont typeface="Wingdings" pitchFamily="2" charset="2"/>
                        <a:defRPr sz="1800" kern="1200">
                          <a:solidFill>
                            <a:schemeClr val="tx1"/>
                          </a:solidFill>
                          <a:latin typeface="Arial" charset="0"/>
                          <a:ea typeface="ＭＳ Ｐゴシック" pitchFamily="-1" charset="-128"/>
                        </a:defRPr>
                      </a:lvl3pPr>
                      <a:lvl4pPr marL="1600200" indent="-228600" algn="l" defTabSz="457200" rtl="0" eaLnBrk="1" latinLnBrk="0" hangingPunct="1">
                        <a:spcBef>
                          <a:spcPct val="20000"/>
                        </a:spcBef>
                        <a:buFont typeface="Times" pitchFamily="18" charset="0"/>
                        <a:defRPr sz="1800" kern="1200">
                          <a:solidFill>
                            <a:schemeClr val="tx1"/>
                          </a:solidFill>
                          <a:latin typeface="Arial" charset="0"/>
                          <a:ea typeface="ＭＳ Ｐゴシック" pitchFamily="-1" charset="-128"/>
                        </a:defRPr>
                      </a:lvl4pPr>
                      <a:lvl5pPr marL="2057400" indent="-228600" algn="l" defTabSz="457200" rtl="0" eaLnBrk="1" latinLnBrk="0" hangingPunct="1">
                        <a:spcBef>
                          <a:spcPct val="20000"/>
                        </a:spcBef>
                        <a:buFont typeface="Times" pitchFamily="18" charset="0"/>
                        <a:defRPr sz="1800" kern="1200">
                          <a:solidFill>
                            <a:schemeClr val="tx1"/>
                          </a:solidFill>
                          <a:latin typeface="Arial" charset="0"/>
                          <a:ea typeface="ＭＳ Ｐゴシック" pitchFamily="-1" charset="-128"/>
                        </a:defRPr>
                      </a:lvl5pPr>
                      <a:lvl6pPr marL="25146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6pPr>
                      <a:lvl7pPr marL="29718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7pPr>
                      <a:lvl8pPr marL="34290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8pPr>
                      <a:lvl9pPr marL="38862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de-DE" sz="1600" b="0" i="0" u="none" strike="noStrike" cap="none" normalizeH="0" baseline="0" dirty="0">
                          <a:ln>
                            <a:noFill/>
                          </a:ln>
                          <a:solidFill>
                            <a:schemeClr val="bg1"/>
                          </a:solidFill>
                          <a:effectLst/>
                          <a:latin typeface="+mn-lt"/>
                          <a:ea typeface="ＭＳ Ｐゴシック" pitchFamily="-1" charset="-128"/>
                          <a:cs typeface="Arial" charset="0"/>
                        </a:rPr>
                        <a:t>84</a:t>
                      </a:r>
                    </a:p>
                  </a:txBody>
                  <a:tcPr marL="121920" marR="121920" marT="60944" marB="6094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457200" rtl="0" eaLnBrk="1" latinLnBrk="0" hangingPunct="1">
                        <a:spcBef>
                          <a:spcPct val="20000"/>
                        </a:spcBef>
                        <a:defRPr sz="1800" kern="1200">
                          <a:solidFill>
                            <a:schemeClr val="tx1"/>
                          </a:solidFill>
                          <a:latin typeface="Arial" charset="0"/>
                          <a:ea typeface="ＭＳ Ｐゴシック" pitchFamily="-1" charset="-128"/>
                        </a:defRPr>
                      </a:lvl1pPr>
                      <a:lvl2pPr marL="742950" indent="-285750" algn="l" defTabSz="457200" rtl="0" eaLnBrk="1" latinLnBrk="0" hangingPunct="1">
                        <a:spcBef>
                          <a:spcPct val="20000"/>
                        </a:spcBef>
                        <a:buClr>
                          <a:schemeClr val="accent1"/>
                        </a:buClr>
                        <a:buSzPct val="85000"/>
                        <a:buFont typeface="Wingdings" pitchFamily="2" charset="2"/>
                        <a:defRPr sz="1800" kern="1200">
                          <a:solidFill>
                            <a:schemeClr val="tx1"/>
                          </a:solidFill>
                          <a:latin typeface="Arial" charset="0"/>
                          <a:ea typeface="ＭＳ Ｐゴシック" pitchFamily="-1" charset="-128"/>
                        </a:defRPr>
                      </a:lvl2pPr>
                      <a:lvl3pPr marL="1143000" indent="-228600" algn="l" defTabSz="457200" rtl="0" eaLnBrk="1" latinLnBrk="0" hangingPunct="1">
                        <a:spcBef>
                          <a:spcPct val="20000"/>
                        </a:spcBef>
                        <a:buClr>
                          <a:schemeClr val="accent2"/>
                        </a:buClr>
                        <a:buSzPct val="75000"/>
                        <a:buFont typeface="Wingdings" pitchFamily="2" charset="2"/>
                        <a:defRPr sz="1800" kern="1200">
                          <a:solidFill>
                            <a:schemeClr val="tx1"/>
                          </a:solidFill>
                          <a:latin typeface="Arial" charset="0"/>
                          <a:ea typeface="ＭＳ Ｐゴシック" pitchFamily="-1" charset="-128"/>
                        </a:defRPr>
                      </a:lvl3pPr>
                      <a:lvl4pPr marL="1600200" indent="-228600" algn="l" defTabSz="457200" rtl="0" eaLnBrk="1" latinLnBrk="0" hangingPunct="1">
                        <a:spcBef>
                          <a:spcPct val="20000"/>
                        </a:spcBef>
                        <a:buFont typeface="Times" pitchFamily="18" charset="0"/>
                        <a:defRPr sz="1800" kern="1200">
                          <a:solidFill>
                            <a:schemeClr val="tx1"/>
                          </a:solidFill>
                          <a:latin typeface="Arial" charset="0"/>
                          <a:ea typeface="ＭＳ Ｐゴシック" pitchFamily="-1" charset="-128"/>
                        </a:defRPr>
                      </a:lvl4pPr>
                      <a:lvl5pPr marL="2057400" indent="-228600" algn="l" defTabSz="457200" rtl="0" eaLnBrk="1" latinLnBrk="0" hangingPunct="1">
                        <a:spcBef>
                          <a:spcPct val="20000"/>
                        </a:spcBef>
                        <a:buFont typeface="Times" pitchFamily="18" charset="0"/>
                        <a:defRPr sz="1800" kern="1200">
                          <a:solidFill>
                            <a:schemeClr val="tx1"/>
                          </a:solidFill>
                          <a:latin typeface="Arial" charset="0"/>
                          <a:ea typeface="ＭＳ Ｐゴシック" pitchFamily="-1" charset="-128"/>
                        </a:defRPr>
                      </a:lvl5pPr>
                      <a:lvl6pPr marL="25146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6pPr>
                      <a:lvl7pPr marL="29718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7pPr>
                      <a:lvl8pPr marL="34290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8pPr>
                      <a:lvl9pPr marL="38862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de-DE" sz="1600" b="0" i="0" u="none" strike="noStrike" cap="none" normalizeH="0" baseline="0" dirty="0">
                          <a:ln>
                            <a:noFill/>
                          </a:ln>
                          <a:solidFill>
                            <a:schemeClr val="bg1"/>
                          </a:solidFill>
                          <a:effectLst/>
                          <a:latin typeface="+mn-lt"/>
                          <a:ea typeface="ＭＳ Ｐゴシック" pitchFamily="-1" charset="-128"/>
                          <a:cs typeface="Arial" charset="0"/>
                        </a:rPr>
                        <a:t>66</a:t>
                      </a:r>
                    </a:p>
                  </a:txBody>
                  <a:tcPr marL="121920" marR="121920" marT="60944" marB="6094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457200" rtl="0" eaLnBrk="1" latinLnBrk="0" hangingPunct="1">
                        <a:defRPr sz="1800" kern="1200">
                          <a:solidFill>
                            <a:schemeClr val="tx1"/>
                          </a:solidFill>
                          <a:latin typeface="Arial"/>
                          <a:ea typeface="ＭＳ Ｐゴシック"/>
                        </a:defRPr>
                      </a:lvl1pPr>
                      <a:lvl2pPr marL="457200" algn="l" defTabSz="457200" rtl="0" eaLnBrk="1" latinLnBrk="0" hangingPunct="1">
                        <a:defRPr sz="1800" kern="1200">
                          <a:solidFill>
                            <a:schemeClr val="tx1"/>
                          </a:solidFill>
                          <a:latin typeface="Arial"/>
                          <a:ea typeface="ＭＳ Ｐゴシック"/>
                        </a:defRPr>
                      </a:lvl2pPr>
                      <a:lvl3pPr marL="914400" algn="l" defTabSz="457200" rtl="0" eaLnBrk="1" latinLnBrk="0" hangingPunct="1">
                        <a:defRPr sz="1800" kern="1200">
                          <a:solidFill>
                            <a:schemeClr val="tx1"/>
                          </a:solidFill>
                          <a:latin typeface="Arial"/>
                          <a:ea typeface="ＭＳ Ｐゴシック"/>
                        </a:defRPr>
                      </a:lvl3pPr>
                      <a:lvl4pPr marL="1371600" algn="l" defTabSz="457200" rtl="0" eaLnBrk="1" latinLnBrk="0" hangingPunct="1">
                        <a:defRPr sz="1800" kern="1200">
                          <a:solidFill>
                            <a:schemeClr val="tx1"/>
                          </a:solidFill>
                          <a:latin typeface="Arial"/>
                          <a:ea typeface="ＭＳ Ｐゴシック"/>
                        </a:defRPr>
                      </a:lvl4pPr>
                      <a:lvl5pPr marL="1828800" algn="l" defTabSz="457200" rtl="0" eaLnBrk="1" latinLnBrk="0" hangingPunct="1">
                        <a:defRPr sz="1800" kern="1200">
                          <a:solidFill>
                            <a:schemeClr val="tx1"/>
                          </a:solidFill>
                          <a:latin typeface="Arial"/>
                          <a:ea typeface="ＭＳ Ｐゴシック"/>
                        </a:defRPr>
                      </a:lvl5pPr>
                      <a:lvl6pPr marL="2286000" algn="l" defTabSz="457200" rtl="0" eaLnBrk="1" latinLnBrk="0" hangingPunct="1">
                        <a:defRPr sz="1800" kern="1200">
                          <a:solidFill>
                            <a:schemeClr val="tx1"/>
                          </a:solidFill>
                          <a:latin typeface="Arial"/>
                          <a:ea typeface="ＭＳ Ｐゴシック"/>
                        </a:defRPr>
                      </a:lvl6pPr>
                      <a:lvl7pPr marL="2743200" algn="l" defTabSz="457200" rtl="0" eaLnBrk="1" latinLnBrk="0" hangingPunct="1">
                        <a:defRPr sz="1800" kern="1200">
                          <a:solidFill>
                            <a:schemeClr val="tx1"/>
                          </a:solidFill>
                          <a:latin typeface="Arial"/>
                          <a:ea typeface="ＭＳ Ｐゴシック"/>
                        </a:defRPr>
                      </a:lvl7pPr>
                      <a:lvl8pPr marL="3200400" algn="l" defTabSz="457200" rtl="0" eaLnBrk="1" latinLnBrk="0" hangingPunct="1">
                        <a:defRPr sz="1800" kern="1200">
                          <a:solidFill>
                            <a:schemeClr val="tx1"/>
                          </a:solidFill>
                          <a:latin typeface="Arial"/>
                          <a:ea typeface="ＭＳ Ｐゴシック"/>
                        </a:defRPr>
                      </a:lvl8pPr>
                      <a:lvl9pPr marL="3657600" algn="l" defTabSz="457200" rtl="0" eaLnBrk="1" latinLnBrk="0" hangingPunct="1">
                        <a:defRPr sz="1800" kern="1200">
                          <a:solidFill>
                            <a:schemeClr val="tx1"/>
                          </a:solidFill>
                          <a:latin typeface="Arial"/>
                          <a:ea typeface="ＭＳ Ｐゴシック"/>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de-DE" sz="1600" b="0" i="0" u="none" strike="noStrike" cap="none" normalizeH="0" baseline="0" dirty="0">
                          <a:ln>
                            <a:noFill/>
                          </a:ln>
                          <a:solidFill>
                            <a:schemeClr val="bg1"/>
                          </a:solidFill>
                          <a:effectLst/>
                          <a:latin typeface="+mn-lt"/>
                          <a:ea typeface="ＭＳ Ｐゴシック" pitchFamily="-1" charset="-128"/>
                          <a:cs typeface="Arial" charset="0"/>
                        </a:rPr>
                        <a:t>NE</a:t>
                      </a:r>
                    </a:p>
                  </a:txBody>
                  <a:tcPr marL="121920" marR="121920" marT="60944" marB="60944"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3"/>
                  </a:ext>
                </a:extLst>
              </a:tr>
              <a:tr h="351707">
                <a:tc>
                  <a:txBody>
                    <a:bodyPr/>
                    <a:lstStyle>
                      <a:lvl1pPr marL="0" algn="l" defTabSz="457200" rtl="0" eaLnBrk="1" latinLnBrk="0" hangingPunct="1">
                        <a:spcBef>
                          <a:spcPct val="20000"/>
                        </a:spcBef>
                        <a:defRPr sz="1800" kern="1200">
                          <a:solidFill>
                            <a:schemeClr val="tx1"/>
                          </a:solidFill>
                          <a:latin typeface="Arial" charset="0"/>
                          <a:ea typeface="ＭＳ Ｐゴシック" pitchFamily="-1" charset="-128"/>
                        </a:defRPr>
                      </a:lvl1pPr>
                      <a:lvl2pPr marL="742950" indent="-285750" algn="l" defTabSz="457200" rtl="0" eaLnBrk="1" latinLnBrk="0" hangingPunct="1">
                        <a:spcBef>
                          <a:spcPct val="20000"/>
                        </a:spcBef>
                        <a:buClr>
                          <a:schemeClr val="accent1"/>
                        </a:buClr>
                        <a:buSzPct val="85000"/>
                        <a:buFont typeface="Wingdings" pitchFamily="2" charset="2"/>
                        <a:defRPr sz="1800" kern="1200">
                          <a:solidFill>
                            <a:schemeClr val="tx1"/>
                          </a:solidFill>
                          <a:latin typeface="Arial" charset="0"/>
                          <a:ea typeface="ＭＳ Ｐゴシック" pitchFamily="-1" charset="-128"/>
                        </a:defRPr>
                      </a:lvl2pPr>
                      <a:lvl3pPr marL="1143000" indent="-228600" algn="l" defTabSz="457200" rtl="0" eaLnBrk="1" latinLnBrk="0" hangingPunct="1">
                        <a:spcBef>
                          <a:spcPct val="20000"/>
                        </a:spcBef>
                        <a:buClr>
                          <a:schemeClr val="accent2"/>
                        </a:buClr>
                        <a:buSzPct val="75000"/>
                        <a:buFont typeface="Wingdings" pitchFamily="2" charset="2"/>
                        <a:defRPr sz="1800" kern="1200">
                          <a:solidFill>
                            <a:schemeClr val="tx1"/>
                          </a:solidFill>
                          <a:latin typeface="Arial" charset="0"/>
                          <a:ea typeface="ＭＳ Ｐゴシック" pitchFamily="-1" charset="-128"/>
                        </a:defRPr>
                      </a:lvl3pPr>
                      <a:lvl4pPr marL="1600200" indent="-228600" algn="l" defTabSz="457200" rtl="0" eaLnBrk="1" latinLnBrk="0" hangingPunct="1">
                        <a:spcBef>
                          <a:spcPct val="20000"/>
                        </a:spcBef>
                        <a:buFont typeface="Times" pitchFamily="18" charset="0"/>
                        <a:defRPr sz="1800" kern="1200">
                          <a:solidFill>
                            <a:schemeClr val="tx1"/>
                          </a:solidFill>
                          <a:latin typeface="Arial" charset="0"/>
                          <a:ea typeface="ＭＳ Ｐゴシック" pitchFamily="-1" charset="-128"/>
                        </a:defRPr>
                      </a:lvl4pPr>
                      <a:lvl5pPr marL="2057400" indent="-228600" algn="l" defTabSz="457200" rtl="0" eaLnBrk="1" latinLnBrk="0" hangingPunct="1">
                        <a:spcBef>
                          <a:spcPct val="20000"/>
                        </a:spcBef>
                        <a:buFont typeface="Times" pitchFamily="18" charset="0"/>
                        <a:defRPr sz="1800" kern="1200">
                          <a:solidFill>
                            <a:schemeClr val="tx1"/>
                          </a:solidFill>
                          <a:latin typeface="Arial" charset="0"/>
                          <a:ea typeface="ＭＳ Ｐゴシック" pitchFamily="-1" charset="-128"/>
                        </a:defRPr>
                      </a:lvl5pPr>
                      <a:lvl6pPr marL="25146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6pPr>
                      <a:lvl7pPr marL="29718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7pPr>
                      <a:lvl8pPr marL="34290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8pPr>
                      <a:lvl9pPr marL="38862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altLang="de-DE" sz="1600" b="0" i="0" u="none" strike="noStrike" cap="none" normalizeH="0" baseline="0" dirty="0">
                          <a:ln>
                            <a:noFill/>
                          </a:ln>
                          <a:solidFill>
                            <a:schemeClr val="bg1"/>
                          </a:solidFill>
                          <a:effectLst/>
                          <a:latin typeface="+mn-lt"/>
                          <a:ea typeface="ＭＳ Ｐゴシック" pitchFamily="-1" charset="-128"/>
                          <a:cs typeface="Arial" charset="0"/>
                        </a:rPr>
                        <a:t>Kasper</a:t>
                      </a:r>
                      <a:endParaRPr kumimoji="0" lang="de-DE" altLang="de-DE" sz="1600" b="0" i="1" u="none" strike="noStrike" cap="none" normalizeH="0" baseline="0" dirty="0">
                        <a:ln>
                          <a:noFill/>
                        </a:ln>
                        <a:solidFill>
                          <a:schemeClr val="bg1"/>
                        </a:solidFill>
                        <a:effectLst/>
                        <a:latin typeface="+mn-lt"/>
                        <a:ea typeface="ＭＳ Ｐゴシック" pitchFamily="-1" charset="-128"/>
                        <a:cs typeface="Arial" charset="0"/>
                      </a:endParaRPr>
                    </a:p>
                  </a:txBody>
                  <a:tcPr marL="121920" marR="121920" marT="60944" marB="60944"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rgbClr val="F2F2F2"/>
                    </a:solidFill>
                  </a:tcPr>
                </a:tc>
                <a:tc>
                  <a:txBody>
                    <a:bodyPr/>
                    <a:lstStyle>
                      <a:lvl1pPr marL="0" algn="l" defTabSz="457200" rtl="0" eaLnBrk="1" latinLnBrk="0" hangingPunct="1">
                        <a:spcBef>
                          <a:spcPct val="20000"/>
                        </a:spcBef>
                        <a:defRPr sz="1800" kern="1200">
                          <a:solidFill>
                            <a:schemeClr val="tx1"/>
                          </a:solidFill>
                          <a:latin typeface="Arial" charset="0"/>
                          <a:ea typeface="ＭＳ Ｐゴシック" pitchFamily="-1" charset="-128"/>
                        </a:defRPr>
                      </a:lvl1pPr>
                      <a:lvl2pPr marL="742950" indent="-285750" algn="l" defTabSz="457200" rtl="0" eaLnBrk="1" latinLnBrk="0" hangingPunct="1">
                        <a:spcBef>
                          <a:spcPct val="20000"/>
                        </a:spcBef>
                        <a:buClr>
                          <a:schemeClr val="accent1"/>
                        </a:buClr>
                        <a:buSzPct val="85000"/>
                        <a:buFont typeface="Wingdings" pitchFamily="2" charset="2"/>
                        <a:defRPr sz="1800" kern="1200">
                          <a:solidFill>
                            <a:schemeClr val="tx1"/>
                          </a:solidFill>
                          <a:latin typeface="Arial" charset="0"/>
                          <a:ea typeface="ＭＳ Ｐゴシック" pitchFamily="-1" charset="-128"/>
                        </a:defRPr>
                      </a:lvl2pPr>
                      <a:lvl3pPr marL="1143000" indent="-228600" algn="l" defTabSz="457200" rtl="0" eaLnBrk="1" latinLnBrk="0" hangingPunct="1">
                        <a:spcBef>
                          <a:spcPct val="20000"/>
                        </a:spcBef>
                        <a:buClr>
                          <a:schemeClr val="accent2"/>
                        </a:buClr>
                        <a:buSzPct val="75000"/>
                        <a:buFont typeface="Wingdings" pitchFamily="2" charset="2"/>
                        <a:defRPr sz="1800" kern="1200">
                          <a:solidFill>
                            <a:schemeClr val="tx1"/>
                          </a:solidFill>
                          <a:latin typeface="Arial" charset="0"/>
                          <a:ea typeface="ＭＳ Ｐゴシック" pitchFamily="-1" charset="-128"/>
                        </a:defRPr>
                      </a:lvl3pPr>
                      <a:lvl4pPr marL="1600200" indent="-228600" algn="l" defTabSz="457200" rtl="0" eaLnBrk="1" latinLnBrk="0" hangingPunct="1">
                        <a:spcBef>
                          <a:spcPct val="20000"/>
                        </a:spcBef>
                        <a:buFont typeface="Times" pitchFamily="18" charset="0"/>
                        <a:defRPr sz="1800" kern="1200">
                          <a:solidFill>
                            <a:schemeClr val="tx1"/>
                          </a:solidFill>
                          <a:latin typeface="Arial" charset="0"/>
                          <a:ea typeface="ＭＳ Ｐゴシック" pitchFamily="-1" charset="-128"/>
                        </a:defRPr>
                      </a:lvl4pPr>
                      <a:lvl5pPr marL="2057400" indent="-228600" algn="l" defTabSz="457200" rtl="0" eaLnBrk="1" latinLnBrk="0" hangingPunct="1">
                        <a:spcBef>
                          <a:spcPct val="20000"/>
                        </a:spcBef>
                        <a:buFont typeface="Times" pitchFamily="18" charset="0"/>
                        <a:defRPr sz="1800" kern="1200">
                          <a:solidFill>
                            <a:schemeClr val="tx1"/>
                          </a:solidFill>
                          <a:latin typeface="Arial" charset="0"/>
                          <a:ea typeface="ＭＳ Ｐゴシック" pitchFamily="-1" charset="-128"/>
                        </a:defRPr>
                      </a:lvl5pPr>
                      <a:lvl6pPr marL="25146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6pPr>
                      <a:lvl7pPr marL="29718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7pPr>
                      <a:lvl8pPr marL="34290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8pPr>
                      <a:lvl9pPr marL="38862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de-DE" sz="1600" b="0" i="0" u="none" strike="noStrike" cap="none" normalizeH="0" baseline="0" dirty="0">
                          <a:ln>
                            <a:noFill/>
                          </a:ln>
                          <a:solidFill>
                            <a:schemeClr val="bg1"/>
                          </a:solidFill>
                          <a:effectLst/>
                          <a:latin typeface="+mn-lt"/>
                          <a:ea typeface="ＭＳ Ｐゴシック" pitchFamily="-1" charset="-128"/>
                          <a:cs typeface="Arial" charset="0"/>
                        </a:rPr>
                        <a:t>38</a:t>
                      </a:r>
                    </a:p>
                  </a:txBody>
                  <a:tcPr marL="121920" marR="121920" marT="60944" marB="6094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rgbClr val="F2F2F2"/>
                    </a:solidFill>
                  </a:tcPr>
                </a:tc>
                <a:tc>
                  <a:txBody>
                    <a:bodyPr/>
                    <a:lstStyle>
                      <a:lvl1pPr marL="0" algn="l" defTabSz="457200" rtl="0" eaLnBrk="1" latinLnBrk="0" hangingPunct="1">
                        <a:spcBef>
                          <a:spcPct val="20000"/>
                        </a:spcBef>
                        <a:defRPr sz="1800" kern="1200">
                          <a:solidFill>
                            <a:schemeClr val="tx1"/>
                          </a:solidFill>
                          <a:latin typeface="Arial" charset="0"/>
                          <a:ea typeface="ＭＳ Ｐゴシック" pitchFamily="-1" charset="-128"/>
                        </a:defRPr>
                      </a:lvl1pPr>
                      <a:lvl2pPr marL="742950" indent="-285750" algn="l" defTabSz="457200" rtl="0" eaLnBrk="1" latinLnBrk="0" hangingPunct="1">
                        <a:spcBef>
                          <a:spcPct val="20000"/>
                        </a:spcBef>
                        <a:buClr>
                          <a:schemeClr val="accent1"/>
                        </a:buClr>
                        <a:buSzPct val="85000"/>
                        <a:buFont typeface="Wingdings" pitchFamily="2" charset="2"/>
                        <a:defRPr sz="1800" kern="1200">
                          <a:solidFill>
                            <a:schemeClr val="tx1"/>
                          </a:solidFill>
                          <a:latin typeface="Arial" charset="0"/>
                          <a:ea typeface="ＭＳ Ｐゴシック" pitchFamily="-1" charset="-128"/>
                        </a:defRPr>
                      </a:lvl2pPr>
                      <a:lvl3pPr marL="1143000" indent="-228600" algn="l" defTabSz="457200" rtl="0" eaLnBrk="1" latinLnBrk="0" hangingPunct="1">
                        <a:spcBef>
                          <a:spcPct val="20000"/>
                        </a:spcBef>
                        <a:buClr>
                          <a:schemeClr val="accent2"/>
                        </a:buClr>
                        <a:buSzPct val="75000"/>
                        <a:buFont typeface="Wingdings" pitchFamily="2" charset="2"/>
                        <a:defRPr sz="1800" kern="1200">
                          <a:solidFill>
                            <a:schemeClr val="tx1"/>
                          </a:solidFill>
                          <a:latin typeface="Arial" charset="0"/>
                          <a:ea typeface="ＭＳ Ｐゴシック" pitchFamily="-1" charset="-128"/>
                        </a:defRPr>
                      </a:lvl3pPr>
                      <a:lvl4pPr marL="1600200" indent="-228600" algn="l" defTabSz="457200" rtl="0" eaLnBrk="1" latinLnBrk="0" hangingPunct="1">
                        <a:spcBef>
                          <a:spcPct val="20000"/>
                        </a:spcBef>
                        <a:buFont typeface="Times" pitchFamily="18" charset="0"/>
                        <a:defRPr sz="1800" kern="1200">
                          <a:solidFill>
                            <a:schemeClr val="tx1"/>
                          </a:solidFill>
                          <a:latin typeface="Arial" charset="0"/>
                          <a:ea typeface="ＭＳ Ｐゴシック" pitchFamily="-1" charset="-128"/>
                        </a:defRPr>
                      </a:lvl4pPr>
                      <a:lvl5pPr marL="2057400" indent="-228600" algn="l" defTabSz="457200" rtl="0" eaLnBrk="1" latinLnBrk="0" hangingPunct="1">
                        <a:spcBef>
                          <a:spcPct val="20000"/>
                        </a:spcBef>
                        <a:buFont typeface="Times" pitchFamily="18" charset="0"/>
                        <a:defRPr sz="1800" kern="1200">
                          <a:solidFill>
                            <a:schemeClr val="tx1"/>
                          </a:solidFill>
                          <a:latin typeface="Arial" charset="0"/>
                          <a:ea typeface="ＭＳ Ｐゴシック" pitchFamily="-1" charset="-128"/>
                        </a:defRPr>
                      </a:lvl5pPr>
                      <a:lvl6pPr marL="25146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6pPr>
                      <a:lvl7pPr marL="29718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7pPr>
                      <a:lvl8pPr marL="34290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8pPr>
                      <a:lvl9pPr marL="38862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de-DE" sz="1600" b="0" i="0" u="none" strike="noStrike" cap="none" normalizeH="0" baseline="0" dirty="0">
                          <a:ln>
                            <a:noFill/>
                          </a:ln>
                          <a:solidFill>
                            <a:schemeClr val="bg1"/>
                          </a:solidFill>
                          <a:effectLst/>
                          <a:latin typeface="+mn-lt"/>
                          <a:ea typeface="ＭＳ Ｐゴシック" pitchFamily="-1" charset="-128"/>
                          <a:cs typeface="Arial" charset="0"/>
                        </a:rPr>
                        <a:t>RECIST PD</a:t>
                      </a:r>
                    </a:p>
                  </a:txBody>
                  <a:tcPr marL="121920" marR="121920" marT="60944" marB="6094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rgbClr val="F2F2F2"/>
                    </a:solidFill>
                  </a:tcPr>
                </a:tc>
                <a:tc>
                  <a:txBody>
                    <a:bodyPr/>
                    <a:lstStyle>
                      <a:lvl1pPr marL="0" algn="l" defTabSz="457200" rtl="0" eaLnBrk="1" latinLnBrk="0" hangingPunct="1">
                        <a:spcBef>
                          <a:spcPct val="20000"/>
                        </a:spcBef>
                        <a:defRPr sz="1800" kern="1200">
                          <a:solidFill>
                            <a:schemeClr val="tx1"/>
                          </a:solidFill>
                          <a:latin typeface="Arial" charset="0"/>
                          <a:ea typeface="ＭＳ Ｐゴシック" pitchFamily="-1" charset="-128"/>
                        </a:defRPr>
                      </a:lvl1pPr>
                      <a:lvl2pPr marL="742950" indent="-285750" algn="l" defTabSz="457200" rtl="0" eaLnBrk="1" latinLnBrk="0" hangingPunct="1">
                        <a:spcBef>
                          <a:spcPct val="20000"/>
                        </a:spcBef>
                        <a:buClr>
                          <a:schemeClr val="accent1"/>
                        </a:buClr>
                        <a:buSzPct val="85000"/>
                        <a:buFont typeface="Wingdings" pitchFamily="2" charset="2"/>
                        <a:defRPr sz="1800" kern="1200">
                          <a:solidFill>
                            <a:schemeClr val="tx1"/>
                          </a:solidFill>
                          <a:latin typeface="Arial" charset="0"/>
                          <a:ea typeface="ＭＳ Ｐゴシック" pitchFamily="-1" charset="-128"/>
                        </a:defRPr>
                      </a:lvl2pPr>
                      <a:lvl3pPr marL="1143000" indent="-228600" algn="l" defTabSz="457200" rtl="0" eaLnBrk="1" latinLnBrk="0" hangingPunct="1">
                        <a:spcBef>
                          <a:spcPct val="20000"/>
                        </a:spcBef>
                        <a:buClr>
                          <a:schemeClr val="accent2"/>
                        </a:buClr>
                        <a:buSzPct val="75000"/>
                        <a:buFont typeface="Wingdings" pitchFamily="2" charset="2"/>
                        <a:defRPr sz="1800" kern="1200">
                          <a:solidFill>
                            <a:schemeClr val="tx1"/>
                          </a:solidFill>
                          <a:latin typeface="Arial" charset="0"/>
                          <a:ea typeface="ＭＳ Ｐゴシック" pitchFamily="-1" charset="-128"/>
                        </a:defRPr>
                      </a:lvl3pPr>
                      <a:lvl4pPr marL="1600200" indent="-228600" algn="l" defTabSz="457200" rtl="0" eaLnBrk="1" latinLnBrk="0" hangingPunct="1">
                        <a:spcBef>
                          <a:spcPct val="20000"/>
                        </a:spcBef>
                        <a:buFont typeface="Times" pitchFamily="18" charset="0"/>
                        <a:defRPr sz="1800" kern="1200">
                          <a:solidFill>
                            <a:schemeClr val="tx1"/>
                          </a:solidFill>
                          <a:latin typeface="Arial" charset="0"/>
                          <a:ea typeface="ＭＳ Ｐゴシック" pitchFamily="-1" charset="-128"/>
                        </a:defRPr>
                      </a:lvl4pPr>
                      <a:lvl5pPr marL="2057400" indent="-228600" algn="l" defTabSz="457200" rtl="0" eaLnBrk="1" latinLnBrk="0" hangingPunct="1">
                        <a:spcBef>
                          <a:spcPct val="20000"/>
                        </a:spcBef>
                        <a:buFont typeface="Times" pitchFamily="18" charset="0"/>
                        <a:defRPr sz="1800" kern="1200">
                          <a:solidFill>
                            <a:schemeClr val="tx1"/>
                          </a:solidFill>
                          <a:latin typeface="Arial" charset="0"/>
                          <a:ea typeface="ＭＳ Ｐゴシック" pitchFamily="-1" charset="-128"/>
                        </a:defRPr>
                      </a:lvl5pPr>
                      <a:lvl6pPr marL="25146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6pPr>
                      <a:lvl7pPr marL="29718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7pPr>
                      <a:lvl8pPr marL="34290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8pPr>
                      <a:lvl9pPr marL="38862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de-DE" sz="1600" b="0" i="0" u="none" strike="noStrike" cap="none" normalizeH="0" baseline="0" dirty="0">
                          <a:ln>
                            <a:noFill/>
                          </a:ln>
                          <a:solidFill>
                            <a:schemeClr val="bg1"/>
                          </a:solidFill>
                          <a:effectLst/>
                          <a:latin typeface="+mn-lt"/>
                          <a:ea typeface="ＭＳ Ｐゴシック" pitchFamily="-1" charset="-128"/>
                          <a:cs typeface="Arial" charset="0"/>
                        </a:rPr>
                        <a:t>Imatinib 800 mg</a:t>
                      </a:r>
                    </a:p>
                  </a:txBody>
                  <a:tcPr marL="121920" marR="121920" marT="60944" marB="6094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rgbClr val="F2F2F2"/>
                    </a:solidFill>
                  </a:tcPr>
                </a:tc>
                <a:tc>
                  <a:txBody>
                    <a:bodyPr/>
                    <a:lstStyle>
                      <a:lvl1pPr marL="0" algn="l" defTabSz="457200" rtl="0" eaLnBrk="1" latinLnBrk="0" hangingPunct="1">
                        <a:spcBef>
                          <a:spcPct val="20000"/>
                        </a:spcBef>
                        <a:defRPr sz="1800" kern="1200">
                          <a:solidFill>
                            <a:schemeClr val="tx1"/>
                          </a:solidFill>
                          <a:latin typeface="Arial" charset="0"/>
                          <a:ea typeface="ＭＳ Ｐゴシック" pitchFamily="-1" charset="-128"/>
                        </a:defRPr>
                      </a:lvl1pPr>
                      <a:lvl2pPr marL="742950" indent="-285750" algn="l" defTabSz="457200" rtl="0" eaLnBrk="1" latinLnBrk="0" hangingPunct="1">
                        <a:spcBef>
                          <a:spcPct val="20000"/>
                        </a:spcBef>
                        <a:buClr>
                          <a:schemeClr val="accent1"/>
                        </a:buClr>
                        <a:buSzPct val="85000"/>
                        <a:buFont typeface="Wingdings" pitchFamily="2" charset="2"/>
                        <a:defRPr sz="1800" kern="1200">
                          <a:solidFill>
                            <a:schemeClr val="tx1"/>
                          </a:solidFill>
                          <a:latin typeface="Arial" charset="0"/>
                          <a:ea typeface="ＭＳ Ｐゴシック" pitchFamily="-1" charset="-128"/>
                        </a:defRPr>
                      </a:lvl2pPr>
                      <a:lvl3pPr marL="1143000" indent="-228600" algn="l" defTabSz="457200" rtl="0" eaLnBrk="1" latinLnBrk="0" hangingPunct="1">
                        <a:spcBef>
                          <a:spcPct val="20000"/>
                        </a:spcBef>
                        <a:buClr>
                          <a:schemeClr val="accent2"/>
                        </a:buClr>
                        <a:buSzPct val="75000"/>
                        <a:buFont typeface="Wingdings" pitchFamily="2" charset="2"/>
                        <a:defRPr sz="1800" kern="1200">
                          <a:solidFill>
                            <a:schemeClr val="tx1"/>
                          </a:solidFill>
                          <a:latin typeface="Arial" charset="0"/>
                          <a:ea typeface="ＭＳ Ｐゴシック" pitchFamily="-1" charset="-128"/>
                        </a:defRPr>
                      </a:lvl3pPr>
                      <a:lvl4pPr marL="1600200" indent="-228600" algn="l" defTabSz="457200" rtl="0" eaLnBrk="1" latinLnBrk="0" hangingPunct="1">
                        <a:spcBef>
                          <a:spcPct val="20000"/>
                        </a:spcBef>
                        <a:buFont typeface="Times" pitchFamily="18" charset="0"/>
                        <a:defRPr sz="1800" kern="1200">
                          <a:solidFill>
                            <a:schemeClr val="tx1"/>
                          </a:solidFill>
                          <a:latin typeface="Arial" charset="0"/>
                          <a:ea typeface="ＭＳ Ｐゴシック" pitchFamily="-1" charset="-128"/>
                        </a:defRPr>
                      </a:lvl4pPr>
                      <a:lvl5pPr marL="2057400" indent="-228600" algn="l" defTabSz="457200" rtl="0" eaLnBrk="1" latinLnBrk="0" hangingPunct="1">
                        <a:spcBef>
                          <a:spcPct val="20000"/>
                        </a:spcBef>
                        <a:buFont typeface="Times" pitchFamily="18" charset="0"/>
                        <a:defRPr sz="1800" kern="1200">
                          <a:solidFill>
                            <a:schemeClr val="tx1"/>
                          </a:solidFill>
                          <a:latin typeface="Arial" charset="0"/>
                          <a:ea typeface="ＭＳ Ｐゴシック" pitchFamily="-1" charset="-128"/>
                        </a:defRPr>
                      </a:lvl5pPr>
                      <a:lvl6pPr marL="25146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6pPr>
                      <a:lvl7pPr marL="29718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7pPr>
                      <a:lvl8pPr marL="34290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8pPr>
                      <a:lvl9pPr marL="38862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de-DE" sz="1600" b="0" i="0" u="none" strike="noStrike" cap="none" normalizeH="0" baseline="0" dirty="0">
                          <a:ln>
                            <a:noFill/>
                          </a:ln>
                          <a:solidFill>
                            <a:schemeClr val="bg1"/>
                          </a:solidFill>
                          <a:effectLst/>
                          <a:latin typeface="+mn-lt"/>
                          <a:ea typeface="ＭＳ Ｐゴシック" pitchFamily="-1" charset="-128"/>
                          <a:cs typeface="Arial" charset="0"/>
                        </a:rPr>
                        <a:t>2 yr</a:t>
                      </a:r>
                    </a:p>
                  </a:txBody>
                  <a:tcPr marL="121920" marR="121920" marT="60944" marB="6094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rgbClr val="F2F2F2"/>
                    </a:solidFill>
                  </a:tcPr>
                </a:tc>
                <a:tc>
                  <a:txBody>
                    <a:bodyPr/>
                    <a:lstStyle>
                      <a:lvl1pPr marL="0" algn="l" defTabSz="457200" rtl="0" eaLnBrk="1" latinLnBrk="0" hangingPunct="1">
                        <a:spcBef>
                          <a:spcPct val="20000"/>
                        </a:spcBef>
                        <a:defRPr sz="1800" kern="1200">
                          <a:solidFill>
                            <a:schemeClr val="tx1"/>
                          </a:solidFill>
                          <a:latin typeface="Arial" charset="0"/>
                          <a:ea typeface="ＭＳ Ｐゴシック" pitchFamily="-1" charset="-128"/>
                        </a:defRPr>
                      </a:lvl1pPr>
                      <a:lvl2pPr marL="742950" indent="-285750" algn="l" defTabSz="457200" rtl="0" eaLnBrk="1" latinLnBrk="0" hangingPunct="1">
                        <a:spcBef>
                          <a:spcPct val="20000"/>
                        </a:spcBef>
                        <a:buClr>
                          <a:schemeClr val="accent1"/>
                        </a:buClr>
                        <a:buSzPct val="85000"/>
                        <a:buFont typeface="Wingdings" pitchFamily="2" charset="2"/>
                        <a:defRPr sz="1800" kern="1200">
                          <a:solidFill>
                            <a:schemeClr val="tx1"/>
                          </a:solidFill>
                          <a:latin typeface="Arial" charset="0"/>
                          <a:ea typeface="ＭＳ Ｐゴシック" pitchFamily="-1" charset="-128"/>
                        </a:defRPr>
                      </a:lvl2pPr>
                      <a:lvl3pPr marL="1143000" indent="-228600" algn="l" defTabSz="457200" rtl="0" eaLnBrk="1" latinLnBrk="0" hangingPunct="1">
                        <a:spcBef>
                          <a:spcPct val="20000"/>
                        </a:spcBef>
                        <a:buClr>
                          <a:schemeClr val="accent2"/>
                        </a:buClr>
                        <a:buSzPct val="75000"/>
                        <a:buFont typeface="Wingdings" pitchFamily="2" charset="2"/>
                        <a:defRPr sz="1800" kern="1200">
                          <a:solidFill>
                            <a:schemeClr val="tx1"/>
                          </a:solidFill>
                          <a:latin typeface="Arial" charset="0"/>
                          <a:ea typeface="ＭＳ Ｐゴシック" pitchFamily="-1" charset="-128"/>
                        </a:defRPr>
                      </a:lvl3pPr>
                      <a:lvl4pPr marL="1600200" indent="-228600" algn="l" defTabSz="457200" rtl="0" eaLnBrk="1" latinLnBrk="0" hangingPunct="1">
                        <a:spcBef>
                          <a:spcPct val="20000"/>
                        </a:spcBef>
                        <a:buFont typeface="Times" pitchFamily="18" charset="0"/>
                        <a:defRPr sz="1800" kern="1200">
                          <a:solidFill>
                            <a:schemeClr val="tx1"/>
                          </a:solidFill>
                          <a:latin typeface="Arial" charset="0"/>
                          <a:ea typeface="ＭＳ Ｐゴシック" pitchFamily="-1" charset="-128"/>
                        </a:defRPr>
                      </a:lvl4pPr>
                      <a:lvl5pPr marL="2057400" indent="-228600" algn="l" defTabSz="457200" rtl="0" eaLnBrk="1" latinLnBrk="0" hangingPunct="1">
                        <a:spcBef>
                          <a:spcPct val="20000"/>
                        </a:spcBef>
                        <a:buFont typeface="Times" pitchFamily="18" charset="0"/>
                        <a:defRPr sz="1800" kern="1200">
                          <a:solidFill>
                            <a:schemeClr val="tx1"/>
                          </a:solidFill>
                          <a:latin typeface="Arial" charset="0"/>
                          <a:ea typeface="ＭＳ Ｐゴシック" pitchFamily="-1" charset="-128"/>
                        </a:defRPr>
                      </a:lvl5pPr>
                      <a:lvl6pPr marL="25146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6pPr>
                      <a:lvl7pPr marL="29718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7pPr>
                      <a:lvl8pPr marL="34290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8pPr>
                      <a:lvl9pPr marL="38862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de-DE" sz="1600" b="0" i="0" u="none" strike="noStrike" cap="none" normalizeH="0" baseline="0" dirty="0">
                          <a:ln>
                            <a:noFill/>
                          </a:ln>
                          <a:solidFill>
                            <a:schemeClr val="bg1"/>
                          </a:solidFill>
                          <a:effectLst/>
                          <a:latin typeface="+mn-lt"/>
                          <a:ea typeface="ＭＳ Ｐゴシック" pitchFamily="-1" charset="-128"/>
                          <a:cs typeface="Arial" charset="0"/>
                        </a:rPr>
                        <a:t>19</a:t>
                      </a:r>
                    </a:p>
                  </a:txBody>
                  <a:tcPr marL="121920" marR="121920" marT="60944" marB="6094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rgbClr val="F2F2F2"/>
                    </a:solidFill>
                  </a:tcPr>
                </a:tc>
                <a:tc>
                  <a:txBody>
                    <a:bodyPr/>
                    <a:lstStyle>
                      <a:lvl1pPr marL="0" algn="l" defTabSz="457200" rtl="0" eaLnBrk="1" latinLnBrk="0" hangingPunct="1">
                        <a:spcBef>
                          <a:spcPct val="20000"/>
                        </a:spcBef>
                        <a:defRPr sz="1800" kern="1200">
                          <a:solidFill>
                            <a:schemeClr val="tx1"/>
                          </a:solidFill>
                          <a:latin typeface="Arial" charset="0"/>
                          <a:ea typeface="ＭＳ Ｐゴシック" pitchFamily="-1" charset="-128"/>
                        </a:defRPr>
                      </a:lvl1pPr>
                      <a:lvl2pPr marL="742950" indent="-285750" algn="l" defTabSz="457200" rtl="0" eaLnBrk="1" latinLnBrk="0" hangingPunct="1">
                        <a:spcBef>
                          <a:spcPct val="20000"/>
                        </a:spcBef>
                        <a:buClr>
                          <a:schemeClr val="accent1"/>
                        </a:buClr>
                        <a:buSzPct val="85000"/>
                        <a:buFont typeface="Wingdings" pitchFamily="2" charset="2"/>
                        <a:defRPr sz="1800" kern="1200">
                          <a:solidFill>
                            <a:schemeClr val="tx1"/>
                          </a:solidFill>
                          <a:latin typeface="Arial" charset="0"/>
                          <a:ea typeface="ＭＳ Ｐゴシック" pitchFamily="-1" charset="-128"/>
                        </a:defRPr>
                      </a:lvl2pPr>
                      <a:lvl3pPr marL="1143000" indent="-228600" algn="l" defTabSz="457200" rtl="0" eaLnBrk="1" latinLnBrk="0" hangingPunct="1">
                        <a:spcBef>
                          <a:spcPct val="20000"/>
                        </a:spcBef>
                        <a:buClr>
                          <a:schemeClr val="accent2"/>
                        </a:buClr>
                        <a:buSzPct val="75000"/>
                        <a:buFont typeface="Wingdings" pitchFamily="2" charset="2"/>
                        <a:defRPr sz="1800" kern="1200">
                          <a:solidFill>
                            <a:schemeClr val="tx1"/>
                          </a:solidFill>
                          <a:latin typeface="Arial" charset="0"/>
                          <a:ea typeface="ＭＳ Ｐゴシック" pitchFamily="-1" charset="-128"/>
                        </a:defRPr>
                      </a:lvl3pPr>
                      <a:lvl4pPr marL="1600200" indent="-228600" algn="l" defTabSz="457200" rtl="0" eaLnBrk="1" latinLnBrk="0" hangingPunct="1">
                        <a:spcBef>
                          <a:spcPct val="20000"/>
                        </a:spcBef>
                        <a:buFont typeface="Times" pitchFamily="18" charset="0"/>
                        <a:defRPr sz="1800" kern="1200">
                          <a:solidFill>
                            <a:schemeClr val="tx1"/>
                          </a:solidFill>
                          <a:latin typeface="Arial" charset="0"/>
                          <a:ea typeface="ＭＳ Ｐゴシック" pitchFamily="-1" charset="-128"/>
                        </a:defRPr>
                      </a:lvl4pPr>
                      <a:lvl5pPr marL="2057400" indent="-228600" algn="l" defTabSz="457200" rtl="0" eaLnBrk="1" latinLnBrk="0" hangingPunct="1">
                        <a:spcBef>
                          <a:spcPct val="20000"/>
                        </a:spcBef>
                        <a:buFont typeface="Times" pitchFamily="18" charset="0"/>
                        <a:defRPr sz="1800" kern="1200">
                          <a:solidFill>
                            <a:schemeClr val="tx1"/>
                          </a:solidFill>
                          <a:latin typeface="Arial" charset="0"/>
                          <a:ea typeface="ＭＳ Ｐゴシック" pitchFamily="-1" charset="-128"/>
                        </a:defRPr>
                      </a:lvl5pPr>
                      <a:lvl6pPr marL="25146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6pPr>
                      <a:lvl7pPr marL="29718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7pPr>
                      <a:lvl8pPr marL="34290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8pPr>
                      <a:lvl9pPr marL="38862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de-DE" sz="1600" b="0" i="0" u="none" strike="noStrike" cap="none" normalizeH="0" baseline="0" dirty="0">
                          <a:ln>
                            <a:noFill/>
                          </a:ln>
                          <a:solidFill>
                            <a:schemeClr val="bg1"/>
                          </a:solidFill>
                          <a:effectLst/>
                          <a:latin typeface="+mn-lt"/>
                          <a:ea typeface="ＭＳ Ｐゴシック" pitchFamily="-1" charset="-128"/>
                          <a:cs typeface="Arial" charset="0"/>
                        </a:rPr>
                        <a:t>65</a:t>
                      </a:r>
                    </a:p>
                  </a:txBody>
                  <a:tcPr marL="121920" marR="121920" marT="60944" marB="6094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rgbClr val="F2F2F2"/>
                    </a:solidFill>
                  </a:tcPr>
                </a:tc>
                <a:tc>
                  <a:txBody>
                    <a:bodyPr/>
                    <a:lstStyle>
                      <a:lvl1pPr marL="0" algn="l" defTabSz="457200" rtl="0" eaLnBrk="1" latinLnBrk="0" hangingPunct="1">
                        <a:spcBef>
                          <a:spcPct val="20000"/>
                        </a:spcBef>
                        <a:defRPr sz="1800" kern="1200">
                          <a:solidFill>
                            <a:schemeClr val="tx1"/>
                          </a:solidFill>
                          <a:latin typeface="Arial" charset="0"/>
                          <a:ea typeface="ＭＳ Ｐゴシック" pitchFamily="-1" charset="-128"/>
                        </a:defRPr>
                      </a:lvl1pPr>
                      <a:lvl2pPr marL="742950" indent="-285750" algn="l" defTabSz="457200" rtl="0" eaLnBrk="1" latinLnBrk="0" hangingPunct="1">
                        <a:spcBef>
                          <a:spcPct val="20000"/>
                        </a:spcBef>
                        <a:buClr>
                          <a:schemeClr val="accent1"/>
                        </a:buClr>
                        <a:buSzPct val="85000"/>
                        <a:buFont typeface="Wingdings" pitchFamily="2" charset="2"/>
                        <a:defRPr sz="1800" kern="1200">
                          <a:solidFill>
                            <a:schemeClr val="tx1"/>
                          </a:solidFill>
                          <a:latin typeface="Arial" charset="0"/>
                          <a:ea typeface="ＭＳ Ｐゴシック" pitchFamily="-1" charset="-128"/>
                        </a:defRPr>
                      </a:lvl2pPr>
                      <a:lvl3pPr marL="1143000" indent="-228600" algn="l" defTabSz="457200" rtl="0" eaLnBrk="1" latinLnBrk="0" hangingPunct="1">
                        <a:spcBef>
                          <a:spcPct val="20000"/>
                        </a:spcBef>
                        <a:buClr>
                          <a:schemeClr val="accent2"/>
                        </a:buClr>
                        <a:buSzPct val="75000"/>
                        <a:buFont typeface="Wingdings" pitchFamily="2" charset="2"/>
                        <a:defRPr sz="1800" kern="1200">
                          <a:solidFill>
                            <a:schemeClr val="tx1"/>
                          </a:solidFill>
                          <a:latin typeface="Arial" charset="0"/>
                          <a:ea typeface="ＭＳ Ｐゴシック" pitchFamily="-1" charset="-128"/>
                        </a:defRPr>
                      </a:lvl3pPr>
                      <a:lvl4pPr marL="1600200" indent="-228600" algn="l" defTabSz="457200" rtl="0" eaLnBrk="1" latinLnBrk="0" hangingPunct="1">
                        <a:spcBef>
                          <a:spcPct val="20000"/>
                        </a:spcBef>
                        <a:buFont typeface="Times" pitchFamily="18" charset="0"/>
                        <a:defRPr sz="1800" kern="1200">
                          <a:solidFill>
                            <a:schemeClr val="tx1"/>
                          </a:solidFill>
                          <a:latin typeface="Arial" charset="0"/>
                          <a:ea typeface="ＭＳ Ｐゴシック" pitchFamily="-1" charset="-128"/>
                        </a:defRPr>
                      </a:lvl4pPr>
                      <a:lvl5pPr marL="2057400" indent="-228600" algn="l" defTabSz="457200" rtl="0" eaLnBrk="1" latinLnBrk="0" hangingPunct="1">
                        <a:spcBef>
                          <a:spcPct val="20000"/>
                        </a:spcBef>
                        <a:buFont typeface="Times" pitchFamily="18" charset="0"/>
                        <a:defRPr sz="1800" kern="1200">
                          <a:solidFill>
                            <a:schemeClr val="tx1"/>
                          </a:solidFill>
                          <a:latin typeface="Arial" charset="0"/>
                          <a:ea typeface="ＭＳ Ｐゴシック" pitchFamily="-1" charset="-128"/>
                        </a:defRPr>
                      </a:lvl5pPr>
                      <a:lvl6pPr marL="25146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6pPr>
                      <a:lvl7pPr marL="29718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7pPr>
                      <a:lvl8pPr marL="34290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8pPr>
                      <a:lvl9pPr marL="3886200" indent="-228600" algn="l" defTabSz="457200" rtl="0" eaLnBrk="0" fontAlgn="base" latinLnBrk="0" hangingPunct="0">
                        <a:spcBef>
                          <a:spcPct val="20000"/>
                        </a:spcBef>
                        <a:spcAft>
                          <a:spcPct val="0"/>
                        </a:spcAft>
                        <a:buFont typeface="Times" pitchFamily="18" charset="0"/>
                        <a:defRPr sz="1800" kern="1200">
                          <a:solidFill>
                            <a:schemeClr val="tx1"/>
                          </a:solidFill>
                          <a:latin typeface="Arial" charset="0"/>
                          <a:ea typeface="ＭＳ Ｐゴシック" pitchFamily="-1"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de-DE" sz="1600" b="0" i="0" u="none" strike="noStrike" cap="none" normalizeH="0" baseline="0" dirty="0">
                          <a:ln>
                            <a:noFill/>
                          </a:ln>
                          <a:solidFill>
                            <a:schemeClr val="bg1"/>
                          </a:solidFill>
                          <a:effectLst/>
                          <a:latin typeface="+mn-lt"/>
                          <a:ea typeface="ＭＳ Ｐゴシック" pitchFamily="-1" charset="-128"/>
                          <a:cs typeface="Arial" charset="0"/>
                        </a:rPr>
                        <a:t>59</a:t>
                      </a:r>
                    </a:p>
                  </a:txBody>
                  <a:tcPr marL="121920" marR="121920" marT="60944" marB="6094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rgbClr val="F2F2F2"/>
                    </a:solidFill>
                  </a:tcPr>
                </a:tc>
                <a:tc>
                  <a:txBody>
                    <a:bodyPr/>
                    <a:lstStyle>
                      <a:lvl1pPr marL="0" algn="l" defTabSz="457200" rtl="0" eaLnBrk="1" latinLnBrk="0" hangingPunct="1">
                        <a:defRPr sz="1800" kern="1200">
                          <a:solidFill>
                            <a:schemeClr val="tx1"/>
                          </a:solidFill>
                          <a:latin typeface="Arial"/>
                          <a:ea typeface="ＭＳ Ｐゴシック"/>
                        </a:defRPr>
                      </a:lvl1pPr>
                      <a:lvl2pPr marL="457200" algn="l" defTabSz="457200" rtl="0" eaLnBrk="1" latinLnBrk="0" hangingPunct="1">
                        <a:defRPr sz="1800" kern="1200">
                          <a:solidFill>
                            <a:schemeClr val="tx1"/>
                          </a:solidFill>
                          <a:latin typeface="Arial"/>
                          <a:ea typeface="ＭＳ Ｐゴシック"/>
                        </a:defRPr>
                      </a:lvl2pPr>
                      <a:lvl3pPr marL="914400" algn="l" defTabSz="457200" rtl="0" eaLnBrk="1" latinLnBrk="0" hangingPunct="1">
                        <a:defRPr sz="1800" kern="1200">
                          <a:solidFill>
                            <a:schemeClr val="tx1"/>
                          </a:solidFill>
                          <a:latin typeface="Arial"/>
                          <a:ea typeface="ＭＳ Ｐゴシック"/>
                        </a:defRPr>
                      </a:lvl3pPr>
                      <a:lvl4pPr marL="1371600" algn="l" defTabSz="457200" rtl="0" eaLnBrk="1" latinLnBrk="0" hangingPunct="1">
                        <a:defRPr sz="1800" kern="1200">
                          <a:solidFill>
                            <a:schemeClr val="tx1"/>
                          </a:solidFill>
                          <a:latin typeface="Arial"/>
                          <a:ea typeface="ＭＳ Ｐゴシック"/>
                        </a:defRPr>
                      </a:lvl4pPr>
                      <a:lvl5pPr marL="1828800" algn="l" defTabSz="457200" rtl="0" eaLnBrk="1" latinLnBrk="0" hangingPunct="1">
                        <a:defRPr sz="1800" kern="1200">
                          <a:solidFill>
                            <a:schemeClr val="tx1"/>
                          </a:solidFill>
                          <a:latin typeface="Arial"/>
                          <a:ea typeface="ＭＳ Ｐゴシック"/>
                        </a:defRPr>
                      </a:lvl5pPr>
                      <a:lvl6pPr marL="2286000" algn="l" defTabSz="457200" rtl="0" eaLnBrk="1" latinLnBrk="0" hangingPunct="1">
                        <a:defRPr sz="1800" kern="1200">
                          <a:solidFill>
                            <a:schemeClr val="tx1"/>
                          </a:solidFill>
                          <a:latin typeface="Arial"/>
                          <a:ea typeface="ＭＳ Ｐゴシック"/>
                        </a:defRPr>
                      </a:lvl6pPr>
                      <a:lvl7pPr marL="2743200" algn="l" defTabSz="457200" rtl="0" eaLnBrk="1" latinLnBrk="0" hangingPunct="1">
                        <a:defRPr sz="1800" kern="1200">
                          <a:solidFill>
                            <a:schemeClr val="tx1"/>
                          </a:solidFill>
                          <a:latin typeface="Arial"/>
                          <a:ea typeface="ＭＳ Ｐゴシック"/>
                        </a:defRPr>
                      </a:lvl7pPr>
                      <a:lvl8pPr marL="3200400" algn="l" defTabSz="457200" rtl="0" eaLnBrk="1" latinLnBrk="0" hangingPunct="1">
                        <a:defRPr sz="1800" kern="1200">
                          <a:solidFill>
                            <a:schemeClr val="tx1"/>
                          </a:solidFill>
                          <a:latin typeface="Arial"/>
                          <a:ea typeface="ＭＳ Ｐゴシック"/>
                        </a:defRPr>
                      </a:lvl8pPr>
                      <a:lvl9pPr marL="3657600" algn="l" defTabSz="457200" rtl="0" eaLnBrk="1" latinLnBrk="0" hangingPunct="1">
                        <a:defRPr sz="1800" kern="1200">
                          <a:solidFill>
                            <a:schemeClr val="tx1"/>
                          </a:solidFill>
                          <a:latin typeface="Arial"/>
                          <a:ea typeface="ＭＳ Ｐゴシック"/>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de-DE" sz="1600" b="0" i="0" u="none" strike="noStrike" cap="none" normalizeH="0" baseline="0" dirty="0">
                          <a:ln>
                            <a:noFill/>
                          </a:ln>
                          <a:solidFill>
                            <a:schemeClr val="bg1"/>
                          </a:solidFill>
                          <a:effectLst/>
                          <a:latin typeface="+mn-lt"/>
                          <a:ea typeface="ＭＳ Ｐゴシック" pitchFamily="-1" charset="-128"/>
                          <a:cs typeface="Arial" charset="0"/>
                        </a:rPr>
                        <a:t>45</a:t>
                      </a:r>
                    </a:p>
                  </a:txBody>
                  <a:tcPr marL="121920" marR="121920" marT="60944" marB="60944"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4"/>
                  </a:ext>
                </a:extLst>
              </a:tr>
              <a:tr h="351707">
                <a:tc>
                  <a:txBody>
                    <a:bodyPr/>
                    <a:lstStyle>
                      <a:lvl1pPr marL="0" algn="l" defTabSz="457200" rtl="0" eaLnBrk="1" latinLnBrk="0" hangingPunct="1">
                        <a:defRPr sz="1800" kern="1200">
                          <a:solidFill>
                            <a:schemeClr val="tx1"/>
                          </a:solidFill>
                          <a:latin typeface="Arial"/>
                          <a:ea typeface="ＭＳ Ｐゴシック"/>
                        </a:defRPr>
                      </a:lvl1pPr>
                      <a:lvl2pPr marL="457200" algn="l" defTabSz="457200" rtl="0" eaLnBrk="1" latinLnBrk="0" hangingPunct="1">
                        <a:defRPr sz="1800" kern="1200">
                          <a:solidFill>
                            <a:schemeClr val="tx1"/>
                          </a:solidFill>
                          <a:latin typeface="Arial"/>
                          <a:ea typeface="ＭＳ Ｐゴシック"/>
                        </a:defRPr>
                      </a:lvl2pPr>
                      <a:lvl3pPr marL="914400" algn="l" defTabSz="457200" rtl="0" eaLnBrk="1" latinLnBrk="0" hangingPunct="1">
                        <a:defRPr sz="1800" kern="1200">
                          <a:solidFill>
                            <a:schemeClr val="tx1"/>
                          </a:solidFill>
                          <a:latin typeface="Arial"/>
                          <a:ea typeface="ＭＳ Ｐゴシック"/>
                        </a:defRPr>
                      </a:lvl3pPr>
                      <a:lvl4pPr marL="1371600" algn="l" defTabSz="457200" rtl="0" eaLnBrk="1" latinLnBrk="0" hangingPunct="1">
                        <a:defRPr sz="1800" kern="1200">
                          <a:solidFill>
                            <a:schemeClr val="tx1"/>
                          </a:solidFill>
                          <a:latin typeface="Arial"/>
                          <a:ea typeface="ＭＳ Ｐゴシック"/>
                        </a:defRPr>
                      </a:lvl4pPr>
                      <a:lvl5pPr marL="1828800" algn="l" defTabSz="457200" rtl="0" eaLnBrk="1" latinLnBrk="0" hangingPunct="1">
                        <a:defRPr sz="1800" kern="1200">
                          <a:solidFill>
                            <a:schemeClr val="tx1"/>
                          </a:solidFill>
                          <a:latin typeface="Arial"/>
                          <a:ea typeface="ＭＳ Ｐゴシック"/>
                        </a:defRPr>
                      </a:lvl5pPr>
                      <a:lvl6pPr marL="2286000" algn="l" defTabSz="457200" rtl="0" eaLnBrk="1" latinLnBrk="0" hangingPunct="1">
                        <a:defRPr sz="1800" kern="1200">
                          <a:solidFill>
                            <a:schemeClr val="tx1"/>
                          </a:solidFill>
                          <a:latin typeface="Arial"/>
                          <a:ea typeface="ＭＳ Ｐゴシック"/>
                        </a:defRPr>
                      </a:lvl6pPr>
                      <a:lvl7pPr marL="2743200" algn="l" defTabSz="457200" rtl="0" eaLnBrk="1" latinLnBrk="0" hangingPunct="1">
                        <a:defRPr sz="1800" kern="1200">
                          <a:solidFill>
                            <a:schemeClr val="tx1"/>
                          </a:solidFill>
                          <a:latin typeface="Arial"/>
                          <a:ea typeface="ＭＳ Ｐゴシック"/>
                        </a:defRPr>
                      </a:lvl7pPr>
                      <a:lvl8pPr marL="3200400" algn="l" defTabSz="457200" rtl="0" eaLnBrk="1" latinLnBrk="0" hangingPunct="1">
                        <a:defRPr sz="1800" kern="1200">
                          <a:solidFill>
                            <a:schemeClr val="tx1"/>
                          </a:solidFill>
                          <a:latin typeface="Arial"/>
                          <a:ea typeface="ＭＳ Ｐゴシック"/>
                        </a:defRPr>
                      </a:lvl8pPr>
                      <a:lvl9pPr marL="3657600" algn="l" defTabSz="457200" rtl="0" eaLnBrk="1" latinLnBrk="0" hangingPunct="1">
                        <a:defRPr sz="1800" kern="1200">
                          <a:solidFill>
                            <a:schemeClr val="tx1"/>
                          </a:solidFill>
                          <a:latin typeface="Arial"/>
                          <a:ea typeface="ＭＳ Ｐゴシック"/>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altLang="de-DE" sz="1600" b="0" i="0" u="none" strike="noStrike" cap="none" normalizeH="0" baseline="0" dirty="0">
                          <a:ln>
                            <a:noFill/>
                          </a:ln>
                          <a:solidFill>
                            <a:schemeClr val="bg1"/>
                          </a:solidFill>
                          <a:effectLst/>
                          <a:latin typeface="+mn-lt"/>
                          <a:ea typeface="ＭＳ Ｐゴシック" pitchFamily="-1" charset="-128"/>
                          <a:cs typeface="Arial" charset="0"/>
                        </a:rPr>
                        <a:t>Gounder</a:t>
                      </a:r>
                      <a:endParaRPr kumimoji="0" lang="de-DE" altLang="de-DE" sz="1600" b="0" i="1" u="none" strike="noStrike" cap="none" normalizeH="0" baseline="0" dirty="0">
                        <a:ln>
                          <a:noFill/>
                        </a:ln>
                        <a:solidFill>
                          <a:schemeClr val="bg1"/>
                        </a:solidFill>
                        <a:effectLst/>
                        <a:latin typeface="+mn-lt"/>
                        <a:ea typeface="ＭＳ Ｐゴシック" pitchFamily="-1" charset="-128"/>
                        <a:cs typeface="Arial" charset="0"/>
                      </a:endParaRPr>
                    </a:p>
                  </a:txBody>
                  <a:tcPr marL="121920" marR="121920" marT="60944" marB="60944"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457200" rtl="0" eaLnBrk="1" latinLnBrk="0" hangingPunct="1">
                        <a:defRPr sz="1800" kern="1200">
                          <a:solidFill>
                            <a:schemeClr val="tx1"/>
                          </a:solidFill>
                          <a:latin typeface="Arial"/>
                          <a:ea typeface="ＭＳ Ｐゴシック"/>
                        </a:defRPr>
                      </a:lvl1pPr>
                      <a:lvl2pPr marL="457200" algn="l" defTabSz="457200" rtl="0" eaLnBrk="1" latinLnBrk="0" hangingPunct="1">
                        <a:defRPr sz="1800" kern="1200">
                          <a:solidFill>
                            <a:schemeClr val="tx1"/>
                          </a:solidFill>
                          <a:latin typeface="Arial"/>
                          <a:ea typeface="ＭＳ Ｐゴシック"/>
                        </a:defRPr>
                      </a:lvl2pPr>
                      <a:lvl3pPr marL="914400" algn="l" defTabSz="457200" rtl="0" eaLnBrk="1" latinLnBrk="0" hangingPunct="1">
                        <a:defRPr sz="1800" kern="1200">
                          <a:solidFill>
                            <a:schemeClr val="tx1"/>
                          </a:solidFill>
                          <a:latin typeface="Arial"/>
                          <a:ea typeface="ＭＳ Ｐゴシック"/>
                        </a:defRPr>
                      </a:lvl3pPr>
                      <a:lvl4pPr marL="1371600" algn="l" defTabSz="457200" rtl="0" eaLnBrk="1" latinLnBrk="0" hangingPunct="1">
                        <a:defRPr sz="1800" kern="1200">
                          <a:solidFill>
                            <a:schemeClr val="tx1"/>
                          </a:solidFill>
                          <a:latin typeface="Arial"/>
                          <a:ea typeface="ＭＳ Ｐゴシック"/>
                        </a:defRPr>
                      </a:lvl4pPr>
                      <a:lvl5pPr marL="1828800" algn="l" defTabSz="457200" rtl="0" eaLnBrk="1" latinLnBrk="0" hangingPunct="1">
                        <a:defRPr sz="1800" kern="1200">
                          <a:solidFill>
                            <a:schemeClr val="tx1"/>
                          </a:solidFill>
                          <a:latin typeface="Arial"/>
                          <a:ea typeface="ＭＳ Ｐゴシック"/>
                        </a:defRPr>
                      </a:lvl5pPr>
                      <a:lvl6pPr marL="2286000" algn="l" defTabSz="457200" rtl="0" eaLnBrk="1" latinLnBrk="0" hangingPunct="1">
                        <a:defRPr sz="1800" kern="1200">
                          <a:solidFill>
                            <a:schemeClr val="tx1"/>
                          </a:solidFill>
                          <a:latin typeface="Arial"/>
                          <a:ea typeface="ＭＳ Ｐゴシック"/>
                        </a:defRPr>
                      </a:lvl6pPr>
                      <a:lvl7pPr marL="2743200" algn="l" defTabSz="457200" rtl="0" eaLnBrk="1" latinLnBrk="0" hangingPunct="1">
                        <a:defRPr sz="1800" kern="1200">
                          <a:solidFill>
                            <a:schemeClr val="tx1"/>
                          </a:solidFill>
                          <a:latin typeface="Arial"/>
                          <a:ea typeface="ＭＳ Ｐゴシック"/>
                        </a:defRPr>
                      </a:lvl7pPr>
                      <a:lvl8pPr marL="3200400" algn="l" defTabSz="457200" rtl="0" eaLnBrk="1" latinLnBrk="0" hangingPunct="1">
                        <a:defRPr sz="1800" kern="1200">
                          <a:solidFill>
                            <a:schemeClr val="tx1"/>
                          </a:solidFill>
                          <a:latin typeface="Arial"/>
                          <a:ea typeface="ＭＳ Ｐゴシック"/>
                        </a:defRPr>
                      </a:lvl8pPr>
                      <a:lvl9pPr marL="3657600" algn="l" defTabSz="457200" rtl="0" eaLnBrk="1" latinLnBrk="0" hangingPunct="1">
                        <a:defRPr sz="1800" kern="1200">
                          <a:solidFill>
                            <a:schemeClr val="tx1"/>
                          </a:solidFill>
                          <a:latin typeface="Arial"/>
                          <a:ea typeface="ＭＳ Ｐゴシック"/>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de-DE" sz="1600" b="0" i="0" u="none" strike="noStrike" cap="none" normalizeH="0" baseline="0" dirty="0">
                          <a:ln>
                            <a:noFill/>
                          </a:ln>
                          <a:solidFill>
                            <a:schemeClr val="bg1"/>
                          </a:solidFill>
                          <a:effectLst/>
                          <a:latin typeface="+mn-lt"/>
                          <a:ea typeface="ＭＳ Ｐゴシック" pitchFamily="-1" charset="-128"/>
                          <a:cs typeface="Arial" charset="0"/>
                        </a:rPr>
                        <a:t>50</a:t>
                      </a:r>
                    </a:p>
                  </a:txBody>
                  <a:tcPr marL="121920" marR="121920" marT="60944" marB="6094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457200" rtl="0" eaLnBrk="1" latinLnBrk="0" hangingPunct="1">
                        <a:defRPr sz="1800" kern="1200">
                          <a:solidFill>
                            <a:schemeClr val="tx1"/>
                          </a:solidFill>
                          <a:latin typeface="Arial"/>
                          <a:ea typeface="ＭＳ Ｐゴシック"/>
                        </a:defRPr>
                      </a:lvl1pPr>
                      <a:lvl2pPr marL="457200" algn="l" defTabSz="457200" rtl="0" eaLnBrk="1" latinLnBrk="0" hangingPunct="1">
                        <a:defRPr sz="1800" kern="1200">
                          <a:solidFill>
                            <a:schemeClr val="tx1"/>
                          </a:solidFill>
                          <a:latin typeface="Arial"/>
                          <a:ea typeface="ＭＳ Ｐゴシック"/>
                        </a:defRPr>
                      </a:lvl2pPr>
                      <a:lvl3pPr marL="914400" algn="l" defTabSz="457200" rtl="0" eaLnBrk="1" latinLnBrk="0" hangingPunct="1">
                        <a:defRPr sz="1800" kern="1200">
                          <a:solidFill>
                            <a:schemeClr val="tx1"/>
                          </a:solidFill>
                          <a:latin typeface="Arial"/>
                          <a:ea typeface="ＭＳ Ｐゴシック"/>
                        </a:defRPr>
                      </a:lvl3pPr>
                      <a:lvl4pPr marL="1371600" algn="l" defTabSz="457200" rtl="0" eaLnBrk="1" latinLnBrk="0" hangingPunct="1">
                        <a:defRPr sz="1800" kern="1200">
                          <a:solidFill>
                            <a:schemeClr val="tx1"/>
                          </a:solidFill>
                          <a:latin typeface="Arial"/>
                          <a:ea typeface="ＭＳ Ｐゴシック"/>
                        </a:defRPr>
                      </a:lvl4pPr>
                      <a:lvl5pPr marL="1828800" algn="l" defTabSz="457200" rtl="0" eaLnBrk="1" latinLnBrk="0" hangingPunct="1">
                        <a:defRPr sz="1800" kern="1200">
                          <a:solidFill>
                            <a:schemeClr val="tx1"/>
                          </a:solidFill>
                          <a:latin typeface="Arial"/>
                          <a:ea typeface="ＭＳ Ｐゴシック"/>
                        </a:defRPr>
                      </a:lvl5pPr>
                      <a:lvl6pPr marL="2286000" algn="l" defTabSz="457200" rtl="0" eaLnBrk="1" latinLnBrk="0" hangingPunct="1">
                        <a:defRPr sz="1800" kern="1200">
                          <a:solidFill>
                            <a:schemeClr val="tx1"/>
                          </a:solidFill>
                          <a:latin typeface="Arial"/>
                          <a:ea typeface="ＭＳ Ｐゴシック"/>
                        </a:defRPr>
                      </a:lvl6pPr>
                      <a:lvl7pPr marL="2743200" algn="l" defTabSz="457200" rtl="0" eaLnBrk="1" latinLnBrk="0" hangingPunct="1">
                        <a:defRPr sz="1800" kern="1200">
                          <a:solidFill>
                            <a:schemeClr val="tx1"/>
                          </a:solidFill>
                          <a:latin typeface="Arial"/>
                          <a:ea typeface="ＭＳ Ｐゴシック"/>
                        </a:defRPr>
                      </a:lvl7pPr>
                      <a:lvl8pPr marL="3200400" algn="l" defTabSz="457200" rtl="0" eaLnBrk="1" latinLnBrk="0" hangingPunct="1">
                        <a:defRPr sz="1800" kern="1200">
                          <a:solidFill>
                            <a:schemeClr val="tx1"/>
                          </a:solidFill>
                          <a:latin typeface="Arial"/>
                          <a:ea typeface="ＭＳ Ｐゴシック"/>
                        </a:defRPr>
                      </a:lvl8pPr>
                      <a:lvl9pPr marL="3657600" algn="l" defTabSz="457200" rtl="0" eaLnBrk="1" latinLnBrk="0" hangingPunct="1">
                        <a:defRPr sz="1800" kern="1200">
                          <a:solidFill>
                            <a:schemeClr val="tx1"/>
                          </a:solidFill>
                          <a:latin typeface="Arial"/>
                          <a:ea typeface="ＭＳ Ｐゴシック"/>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de-DE" sz="1600" b="0" i="0" u="none" strike="noStrike" cap="none" normalizeH="0" baseline="0" dirty="0">
                          <a:ln>
                            <a:noFill/>
                          </a:ln>
                          <a:solidFill>
                            <a:schemeClr val="bg1"/>
                          </a:solidFill>
                          <a:effectLst/>
                          <a:latin typeface="+mn-lt"/>
                          <a:ea typeface="ＭＳ Ｐゴシック" pitchFamily="-1" charset="-128"/>
                          <a:cs typeface="Arial" charset="0"/>
                        </a:rPr>
                        <a:t>Progressive or symptomatic</a:t>
                      </a:r>
                    </a:p>
                  </a:txBody>
                  <a:tcPr marL="121920" marR="121920" marT="60944" marB="6094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457200" rtl="0" eaLnBrk="1" latinLnBrk="0" hangingPunct="1">
                        <a:defRPr sz="1800" kern="1200">
                          <a:solidFill>
                            <a:schemeClr val="tx1"/>
                          </a:solidFill>
                          <a:latin typeface="Arial"/>
                          <a:ea typeface="ＭＳ Ｐゴシック"/>
                        </a:defRPr>
                      </a:lvl1pPr>
                      <a:lvl2pPr marL="457200" algn="l" defTabSz="457200" rtl="0" eaLnBrk="1" latinLnBrk="0" hangingPunct="1">
                        <a:defRPr sz="1800" kern="1200">
                          <a:solidFill>
                            <a:schemeClr val="tx1"/>
                          </a:solidFill>
                          <a:latin typeface="Arial"/>
                          <a:ea typeface="ＭＳ Ｐゴシック"/>
                        </a:defRPr>
                      </a:lvl2pPr>
                      <a:lvl3pPr marL="914400" algn="l" defTabSz="457200" rtl="0" eaLnBrk="1" latinLnBrk="0" hangingPunct="1">
                        <a:defRPr sz="1800" kern="1200">
                          <a:solidFill>
                            <a:schemeClr val="tx1"/>
                          </a:solidFill>
                          <a:latin typeface="Arial"/>
                          <a:ea typeface="ＭＳ Ｐゴシック"/>
                        </a:defRPr>
                      </a:lvl3pPr>
                      <a:lvl4pPr marL="1371600" algn="l" defTabSz="457200" rtl="0" eaLnBrk="1" latinLnBrk="0" hangingPunct="1">
                        <a:defRPr sz="1800" kern="1200">
                          <a:solidFill>
                            <a:schemeClr val="tx1"/>
                          </a:solidFill>
                          <a:latin typeface="Arial"/>
                          <a:ea typeface="ＭＳ Ｐゴシック"/>
                        </a:defRPr>
                      </a:lvl4pPr>
                      <a:lvl5pPr marL="1828800" algn="l" defTabSz="457200" rtl="0" eaLnBrk="1" latinLnBrk="0" hangingPunct="1">
                        <a:defRPr sz="1800" kern="1200">
                          <a:solidFill>
                            <a:schemeClr val="tx1"/>
                          </a:solidFill>
                          <a:latin typeface="Arial"/>
                          <a:ea typeface="ＭＳ Ｐゴシック"/>
                        </a:defRPr>
                      </a:lvl5pPr>
                      <a:lvl6pPr marL="2286000" algn="l" defTabSz="457200" rtl="0" eaLnBrk="1" latinLnBrk="0" hangingPunct="1">
                        <a:defRPr sz="1800" kern="1200">
                          <a:solidFill>
                            <a:schemeClr val="tx1"/>
                          </a:solidFill>
                          <a:latin typeface="Arial"/>
                          <a:ea typeface="ＭＳ Ｐゴシック"/>
                        </a:defRPr>
                      </a:lvl6pPr>
                      <a:lvl7pPr marL="2743200" algn="l" defTabSz="457200" rtl="0" eaLnBrk="1" latinLnBrk="0" hangingPunct="1">
                        <a:defRPr sz="1800" kern="1200">
                          <a:solidFill>
                            <a:schemeClr val="tx1"/>
                          </a:solidFill>
                          <a:latin typeface="Arial"/>
                          <a:ea typeface="ＭＳ Ｐゴシック"/>
                        </a:defRPr>
                      </a:lvl7pPr>
                      <a:lvl8pPr marL="3200400" algn="l" defTabSz="457200" rtl="0" eaLnBrk="1" latinLnBrk="0" hangingPunct="1">
                        <a:defRPr sz="1800" kern="1200">
                          <a:solidFill>
                            <a:schemeClr val="tx1"/>
                          </a:solidFill>
                          <a:latin typeface="Arial"/>
                          <a:ea typeface="ＭＳ Ｐゴシック"/>
                        </a:defRPr>
                      </a:lvl8pPr>
                      <a:lvl9pPr marL="3657600" algn="l" defTabSz="457200" rtl="0" eaLnBrk="1" latinLnBrk="0" hangingPunct="1">
                        <a:defRPr sz="1800" kern="1200">
                          <a:solidFill>
                            <a:schemeClr val="tx1"/>
                          </a:solidFill>
                          <a:latin typeface="Arial"/>
                          <a:ea typeface="ＭＳ Ｐゴシック"/>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de-DE" sz="1600" b="0" i="0" u="none" strike="noStrike" cap="none" normalizeH="0" baseline="0" dirty="0">
                          <a:ln>
                            <a:noFill/>
                          </a:ln>
                          <a:solidFill>
                            <a:schemeClr val="bg1"/>
                          </a:solidFill>
                          <a:effectLst/>
                          <a:latin typeface="+mn-lt"/>
                          <a:ea typeface="ＭＳ Ｐゴシック" pitchFamily="-1" charset="-128"/>
                          <a:cs typeface="Arial" charset="0"/>
                        </a:rPr>
                        <a:t>Sorafenib </a:t>
                      </a:r>
                      <a:br>
                        <a:rPr kumimoji="0" lang="en-US" altLang="de-DE" sz="1600" b="0" i="0" u="none" strike="noStrike" cap="none" normalizeH="0" baseline="0" dirty="0">
                          <a:ln>
                            <a:noFill/>
                          </a:ln>
                          <a:solidFill>
                            <a:schemeClr val="bg1"/>
                          </a:solidFill>
                          <a:effectLst/>
                          <a:latin typeface="+mn-lt"/>
                          <a:ea typeface="ＭＳ Ｐゴシック" pitchFamily="-1" charset="-128"/>
                          <a:cs typeface="Arial" charset="0"/>
                        </a:rPr>
                      </a:br>
                      <a:r>
                        <a:rPr kumimoji="0" lang="en-US" altLang="de-DE" sz="1600" b="0" i="0" u="none" strike="noStrike" cap="none" normalizeH="0" baseline="0" dirty="0">
                          <a:ln>
                            <a:noFill/>
                          </a:ln>
                          <a:solidFill>
                            <a:schemeClr val="bg1"/>
                          </a:solidFill>
                          <a:effectLst/>
                          <a:latin typeface="+mn-lt"/>
                          <a:ea typeface="ＭＳ Ｐゴシック" pitchFamily="-1" charset="-128"/>
                          <a:cs typeface="Arial" charset="0"/>
                        </a:rPr>
                        <a:t>400 mg</a:t>
                      </a:r>
                    </a:p>
                  </a:txBody>
                  <a:tcPr marL="121920" marR="121920" marT="60944" marB="6094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457200" rtl="0" eaLnBrk="1" latinLnBrk="0" hangingPunct="1">
                        <a:defRPr sz="1800" kern="1200">
                          <a:solidFill>
                            <a:schemeClr val="tx1"/>
                          </a:solidFill>
                          <a:latin typeface="Arial"/>
                          <a:ea typeface="ＭＳ Ｐゴシック"/>
                        </a:defRPr>
                      </a:lvl1pPr>
                      <a:lvl2pPr marL="457200" algn="l" defTabSz="457200" rtl="0" eaLnBrk="1" latinLnBrk="0" hangingPunct="1">
                        <a:defRPr sz="1800" kern="1200">
                          <a:solidFill>
                            <a:schemeClr val="tx1"/>
                          </a:solidFill>
                          <a:latin typeface="Arial"/>
                          <a:ea typeface="ＭＳ Ｐゴシック"/>
                        </a:defRPr>
                      </a:lvl2pPr>
                      <a:lvl3pPr marL="914400" algn="l" defTabSz="457200" rtl="0" eaLnBrk="1" latinLnBrk="0" hangingPunct="1">
                        <a:defRPr sz="1800" kern="1200">
                          <a:solidFill>
                            <a:schemeClr val="tx1"/>
                          </a:solidFill>
                          <a:latin typeface="Arial"/>
                          <a:ea typeface="ＭＳ Ｐゴシック"/>
                        </a:defRPr>
                      </a:lvl3pPr>
                      <a:lvl4pPr marL="1371600" algn="l" defTabSz="457200" rtl="0" eaLnBrk="1" latinLnBrk="0" hangingPunct="1">
                        <a:defRPr sz="1800" kern="1200">
                          <a:solidFill>
                            <a:schemeClr val="tx1"/>
                          </a:solidFill>
                          <a:latin typeface="Arial"/>
                          <a:ea typeface="ＭＳ Ｐゴシック"/>
                        </a:defRPr>
                      </a:lvl4pPr>
                      <a:lvl5pPr marL="1828800" algn="l" defTabSz="457200" rtl="0" eaLnBrk="1" latinLnBrk="0" hangingPunct="1">
                        <a:defRPr sz="1800" kern="1200">
                          <a:solidFill>
                            <a:schemeClr val="tx1"/>
                          </a:solidFill>
                          <a:latin typeface="Arial"/>
                          <a:ea typeface="ＭＳ Ｐゴシック"/>
                        </a:defRPr>
                      </a:lvl5pPr>
                      <a:lvl6pPr marL="2286000" algn="l" defTabSz="457200" rtl="0" eaLnBrk="1" latinLnBrk="0" hangingPunct="1">
                        <a:defRPr sz="1800" kern="1200">
                          <a:solidFill>
                            <a:schemeClr val="tx1"/>
                          </a:solidFill>
                          <a:latin typeface="Arial"/>
                          <a:ea typeface="ＭＳ Ｐゴシック"/>
                        </a:defRPr>
                      </a:lvl6pPr>
                      <a:lvl7pPr marL="2743200" algn="l" defTabSz="457200" rtl="0" eaLnBrk="1" latinLnBrk="0" hangingPunct="1">
                        <a:defRPr sz="1800" kern="1200">
                          <a:solidFill>
                            <a:schemeClr val="tx1"/>
                          </a:solidFill>
                          <a:latin typeface="Arial"/>
                          <a:ea typeface="ＭＳ Ｐゴシック"/>
                        </a:defRPr>
                      </a:lvl7pPr>
                      <a:lvl8pPr marL="3200400" algn="l" defTabSz="457200" rtl="0" eaLnBrk="1" latinLnBrk="0" hangingPunct="1">
                        <a:defRPr sz="1800" kern="1200">
                          <a:solidFill>
                            <a:schemeClr val="tx1"/>
                          </a:solidFill>
                          <a:latin typeface="Arial"/>
                          <a:ea typeface="ＭＳ Ｐゴシック"/>
                        </a:defRPr>
                      </a:lvl8pPr>
                      <a:lvl9pPr marL="3657600" algn="l" defTabSz="457200" rtl="0" eaLnBrk="1" latinLnBrk="0" hangingPunct="1">
                        <a:defRPr sz="1800" kern="1200">
                          <a:solidFill>
                            <a:schemeClr val="tx1"/>
                          </a:solidFill>
                          <a:latin typeface="Arial"/>
                          <a:ea typeface="ＭＳ Ｐゴシック"/>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de-DE" sz="1600" b="0" i="0" u="none" strike="noStrike" cap="none" normalizeH="0" baseline="0" dirty="0">
                          <a:ln>
                            <a:noFill/>
                          </a:ln>
                          <a:solidFill>
                            <a:schemeClr val="bg1"/>
                          </a:solidFill>
                          <a:effectLst/>
                          <a:latin typeface="+mn-lt"/>
                          <a:ea typeface="ＭＳ Ｐゴシック" pitchFamily="-1" charset="-128"/>
                          <a:cs typeface="Arial" charset="0"/>
                        </a:rPr>
                        <a:t>Until PD</a:t>
                      </a:r>
                    </a:p>
                  </a:txBody>
                  <a:tcPr marL="121920" marR="121920" marT="60944" marB="6094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457200" rtl="0" eaLnBrk="1" latinLnBrk="0" hangingPunct="1">
                        <a:defRPr sz="1800" kern="1200">
                          <a:solidFill>
                            <a:schemeClr val="tx1"/>
                          </a:solidFill>
                          <a:latin typeface="Arial"/>
                          <a:ea typeface="ＭＳ Ｐゴシック"/>
                        </a:defRPr>
                      </a:lvl1pPr>
                      <a:lvl2pPr marL="457200" algn="l" defTabSz="457200" rtl="0" eaLnBrk="1" latinLnBrk="0" hangingPunct="1">
                        <a:defRPr sz="1800" kern="1200">
                          <a:solidFill>
                            <a:schemeClr val="tx1"/>
                          </a:solidFill>
                          <a:latin typeface="Arial"/>
                          <a:ea typeface="ＭＳ Ｐゴシック"/>
                        </a:defRPr>
                      </a:lvl2pPr>
                      <a:lvl3pPr marL="914400" algn="l" defTabSz="457200" rtl="0" eaLnBrk="1" latinLnBrk="0" hangingPunct="1">
                        <a:defRPr sz="1800" kern="1200">
                          <a:solidFill>
                            <a:schemeClr val="tx1"/>
                          </a:solidFill>
                          <a:latin typeface="Arial"/>
                          <a:ea typeface="ＭＳ Ｐゴシック"/>
                        </a:defRPr>
                      </a:lvl3pPr>
                      <a:lvl4pPr marL="1371600" algn="l" defTabSz="457200" rtl="0" eaLnBrk="1" latinLnBrk="0" hangingPunct="1">
                        <a:defRPr sz="1800" kern="1200">
                          <a:solidFill>
                            <a:schemeClr val="tx1"/>
                          </a:solidFill>
                          <a:latin typeface="Arial"/>
                          <a:ea typeface="ＭＳ Ｐゴシック"/>
                        </a:defRPr>
                      </a:lvl4pPr>
                      <a:lvl5pPr marL="1828800" algn="l" defTabSz="457200" rtl="0" eaLnBrk="1" latinLnBrk="0" hangingPunct="1">
                        <a:defRPr sz="1800" kern="1200">
                          <a:solidFill>
                            <a:schemeClr val="tx1"/>
                          </a:solidFill>
                          <a:latin typeface="Arial"/>
                          <a:ea typeface="ＭＳ Ｐゴシック"/>
                        </a:defRPr>
                      </a:lvl5pPr>
                      <a:lvl6pPr marL="2286000" algn="l" defTabSz="457200" rtl="0" eaLnBrk="1" latinLnBrk="0" hangingPunct="1">
                        <a:defRPr sz="1800" kern="1200">
                          <a:solidFill>
                            <a:schemeClr val="tx1"/>
                          </a:solidFill>
                          <a:latin typeface="Arial"/>
                          <a:ea typeface="ＭＳ Ｐゴシック"/>
                        </a:defRPr>
                      </a:lvl6pPr>
                      <a:lvl7pPr marL="2743200" algn="l" defTabSz="457200" rtl="0" eaLnBrk="1" latinLnBrk="0" hangingPunct="1">
                        <a:defRPr sz="1800" kern="1200">
                          <a:solidFill>
                            <a:schemeClr val="tx1"/>
                          </a:solidFill>
                          <a:latin typeface="Arial"/>
                          <a:ea typeface="ＭＳ Ｐゴシック"/>
                        </a:defRPr>
                      </a:lvl7pPr>
                      <a:lvl8pPr marL="3200400" algn="l" defTabSz="457200" rtl="0" eaLnBrk="1" latinLnBrk="0" hangingPunct="1">
                        <a:defRPr sz="1800" kern="1200">
                          <a:solidFill>
                            <a:schemeClr val="tx1"/>
                          </a:solidFill>
                          <a:latin typeface="Arial"/>
                          <a:ea typeface="ＭＳ Ｐゴシック"/>
                        </a:defRPr>
                      </a:lvl8pPr>
                      <a:lvl9pPr marL="3657600" algn="l" defTabSz="457200" rtl="0" eaLnBrk="1" latinLnBrk="0" hangingPunct="1">
                        <a:defRPr sz="1800" kern="1200">
                          <a:solidFill>
                            <a:schemeClr val="tx1"/>
                          </a:solidFill>
                          <a:latin typeface="Arial"/>
                          <a:ea typeface="ＭＳ Ｐゴシック"/>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de-DE" sz="1600" b="0" i="0" u="none" strike="noStrike" cap="none" normalizeH="0" baseline="0" dirty="0">
                          <a:ln>
                            <a:noFill/>
                          </a:ln>
                          <a:solidFill>
                            <a:schemeClr val="bg1"/>
                          </a:solidFill>
                          <a:effectLst/>
                          <a:latin typeface="+mn-lt"/>
                          <a:ea typeface="ＭＳ Ｐゴシック" pitchFamily="-1" charset="-128"/>
                          <a:cs typeface="Arial" charset="0"/>
                        </a:rPr>
                        <a:t>33</a:t>
                      </a:r>
                    </a:p>
                  </a:txBody>
                  <a:tcPr marL="121920" marR="121920" marT="60944" marB="6094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457200" rtl="0" eaLnBrk="1" latinLnBrk="0" hangingPunct="1">
                        <a:defRPr sz="1800" kern="1200">
                          <a:solidFill>
                            <a:schemeClr val="tx1"/>
                          </a:solidFill>
                          <a:latin typeface="Arial"/>
                          <a:ea typeface="ＭＳ Ｐゴシック"/>
                        </a:defRPr>
                      </a:lvl1pPr>
                      <a:lvl2pPr marL="457200" algn="l" defTabSz="457200" rtl="0" eaLnBrk="1" latinLnBrk="0" hangingPunct="1">
                        <a:defRPr sz="1800" kern="1200">
                          <a:solidFill>
                            <a:schemeClr val="tx1"/>
                          </a:solidFill>
                          <a:latin typeface="Arial"/>
                          <a:ea typeface="ＭＳ Ｐゴシック"/>
                        </a:defRPr>
                      </a:lvl2pPr>
                      <a:lvl3pPr marL="914400" algn="l" defTabSz="457200" rtl="0" eaLnBrk="1" latinLnBrk="0" hangingPunct="1">
                        <a:defRPr sz="1800" kern="1200">
                          <a:solidFill>
                            <a:schemeClr val="tx1"/>
                          </a:solidFill>
                          <a:latin typeface="Arial"/>
                          <a:ea typeface="ＭＳ Ｐゴシック"/>
                        </a:defRPr>
                      </a:lvl3pPr>
                      <a:lvl4pPr marL="1371600" algn="l" defTabSz="457200" rtl="0" eaLnBrk="1" latinLnBrk="0" hangingPunct="1">
                        <a:defRPr sz="1800" kern="1200">
                          <a:solidFill>
                            <a:schemeClr val="tx1"/>
                          </a:solidFill>
                          <a:latin typeface="Arial"/>
                          <a:ea typeface="ＭＳ Ｐゴシック"/>
                        </a:defRPr>
                      </a:lvl4pPr>
                      <a:lvl5pPr marL="1828800" algn="l" defTabSz="457200" rtl="0" eaLnBrk="1" latinLnBrk="0" hangingPunct="1">
                        <a:defRPr sz="1800" kern="1200">
                          <a:solidFill>
                            <a:schemeClr val="tx1"/>
                          </a:solidFill>
                          <a:latin typeface="Arial"/>
                          <a:ea typeface="ＭＳ Ｐゴシック"/>
                        </a:defRPr>
                      </a:lvl5pPr>
                      <a:lvl6pPr marL="2286000" algn="l" defTabSz="457200" rtl="0" eaLnBrk="1" latinLnBrk="0" hangingPunct="1">
                        <a:defRPr sz="1800" kern="1200">
                          <a:solidFill>
                            <a:schemeClr val="tx1"/>
                          </a:solidFill>
                          <a:latin typeface="Arial"/>
                          <a:ea typeface="ＭＳ Ｐゴシック"/>
                        </a:defRPr>
                      </a:lvl6pPr>
                      <a:lvl7pPr marL="2743200" algn="l" defTabSz="457200" rtl="0" eaLnBrk="1" latinLnBrk="0" hangingPunct="1">
                        <a:defRPr sz="1800" kern="1200">
                          <a:solidFill>
                            <a:schemeClr val="tx1"/>
                          </a:solidFill>
                          <a:latin typeface="Arial"/>
                          <a:ea typeface="ＭＳ Ｐゴシック"/>
                        </a:defRPr>
                      </a:lvl7pPr>
                      <a:lvl8pPr marL="3200400" algn="l" defTabSz="457200" rtl="0" eaLnBrk="1" latinLnBrk="0" hangingPunct="1">
                        <a:defRPr sz="1800" kern="1200">
                          <a:solidFill>
                            <a:schemeClr val="tx1"/>
                          </a:solidFill>
                          <a:latin typeface="Arial"/>
                          <a:ea typeface="ＭＳ Ｐゴシック"/>
                        </a:defRPr>
                      </a:lvl8pPr>
                      <a:lvl9pPr marL="3657600" algn="l" defTabSz="457200" rtl="0" eaLnBrk="1" latinLnBrk="0" hangingPunct="1">
                        <a:defRPr sz="1800" kern="1200">
                          <a:solidFill>
                            <a:schemeClr val="tx1"/>
                          </a:solidFill>
                          <a:latin typeface="Arial"/>
                          <a:ea typeface="ＭＳ Ｐゴシック"/>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de-DE" sz="1600" b="0" i="0" u="none" strike="noStrike" cap="none" normalizeH="0" baseline="0" dirty="0">
                          <a:ln>
                            <a:noFill/>
                          </a:ln>
                          <a:solidFill>
                            <a:schemeClr val="bg1"/>
                          </a:solidFill>
                          <a:effectLst/>
                          <a:latin typeface="+mn-lt"/>
                          <a:ea typeface="ＭＳ Ｐゴシック" pitchFamily="-1" charset="-128"/>
                          <a:cs typeface="Arial" charset="0"/>
                        </a:rPr>
                        <a:t>NE</a:t>
                      </a:r>
                    </a:p>
                  </a:txBody>
                  <a:tcPr marL="121920" marR="121920" marT="60944" marB="6094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457200" rtl="0" eaLnBrk="1" latinLnBrk="0" hangingPunct="1">
                        <a:defRPr sz="1800" kern="1200">
                          <a:solidFill>
                            <a:schemeClr val="tx1"/>
                          </a:solidFill>
                          <a:latin typeface="Arial"/>
                          <a:ea typeface="ＭＳ Ｐゴシック"/>
                        </a:defRPr>
                      </a:lvl1pPr>
                      <a:lvl2pPr marL="457200" algn="l" defTabSz="457200" rtl="0" eaLnBrk="1" latinLnBrk="0" hangingPunct="1">
                        <a:defRPr sz="1800" kern="1200">
                          <a:solidFill>
                            <a:schemeClr val="tx1"/>
                          </a:solidFill>
                          <a:latin typeface="Arial"/>
                          <a:ea typeface="ＭＳ Ｐゴシック"/>
                        </a:defRPr>
                      </a:lvl2pPr>
                      <a:lvl3pPr marL="914400" algn="l" defTabSz="457200" rtl="0" eaLnBrk="1" latinLnBrk="0" hangingPunct="1">
                        <a:defRPr sz="1800" kern="1200">
                          <a:solidFill>
                            <a:schemeClr val="tx1"/>
                          </a:solidFill>
                          <a:latin typeface="Arial"/>
                          <a:ea typeface="ＭＳ Ｐゴシック"/>
                        </a:defRPr>
                      </a:lvl3pPr>
                      <a:lvl4pPr marL="1371600" algn="l" defTabSz="457200" rtl="0" eaLnBrk="1" latinLnBrk="0" hangingPunct="1">
                        <a:defRPr sz="1800" kern="1200">
                          <a:solidFill>
                            <a:schemeClr val="tx1"/>
                          </a:solidFill>
                          <a:latin typeface="Arial"/>
                          <a:ea typeface="ＭＳ Ｐゴシック"/>
                        </a:defRPr>
                      </a:lvl4pPr>
                      <a:lvl5pPr marL="1828800" algn="l" defTabSz="457200" rtl="0" eaLnBrk="1" latinLnBrk="0" hangingPunct="1">
                        <a:defRPr sz="1800" kern="1200">
                          <a:solidFill>
                            <a:schemeClr val="tx1"/>
                          </a:solidFill>
                          <a:latin typeface="Arial"/>
                          <a:ea typeface="ＭＳ Ｐゴシック"/>
                        </a:defRPr>
                      </a:lvl5pPr>
                      <a:lvl6pPr marL="2286000" algn="l" defTabSz="457200" rtl="0" eaLnBrk="1" latinLnBrk="0" hangingPunct="1">
                        <a:defRPr sz="1800" kern="1200">
                          <a:solidFill>
                            <a:schemeClr val="tx1"/>
                          </a:solidFill>
                          <a:latin typeface="Arial"/>
                          <a:ea typeface="ＭＳ Ｐゴシック"/>
                        </a:defRPr>
                      </a:lvl6pPr>
                      <a:lvl7pPr marL="2743200" algn="l" defTabSz="457200" rtl="0" eaLnBrk="1" latinLnBrk="0" hangingPunct="1">
                        <a:defRPr sz="1800" kern="1200">
                          <a:solidFill>
                            <a:schemeClr val="tx1"/>
                          </a:solidFill>
                          <a:latin typeface="Arial"/>
                          <a:ea typeface="ＭＳ Ｐゴシック"/>
                        </a:defRPr>
                      </a:lvl7pPr>
                      <a:lvl8pPr marL="3200400" algn="l" defTabSz="457200" rtl="0" eaLnBrk="1" latinLnBrk="0" hangingPunct="1">
                        <a:defRPr sz="1800" kern="1200">
                          <a:solidFill>
                            <a:schemeClr val="tx1"/>
                          </a:solidFill>
                          <a:latin typeface="Arial"/>
                          <a:ea typeface="ＭＳ Ｐゴシック"/>
                        </a:defRPr>
                      </a:lvl8pPr>
                      <a:lvl9pPr marL="3657600" algn="l" defTabSz="457200" rtl="0" eaLnBrk="1" latinLnBrk="0" hangingPunct="1">
                        <a:defRPr sz="1800" kern="1200">
                          <a:solidFill>
                            <a:schemeClr val="tx1"/>
                          </a:solidFill>
                          <a:latin typeface="Arial"/>
                          <a:ea typeface="ＭＳ Ｐゴシック"/>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de-DE" sz="1600" b="0" i="0" u="none" strike="noStrike" cap="none" normalizeH="0" baseline="0" dirty="0">
                          <a:ln>
                            <a:noFill/>
                          </a:ln>
                          <a:solidFill>
                            <a:schemeClr val="bg1"/>
                          </a:solidFill>
                          <a:effectLst/>
                          <a:latin typeface="+mn-lt"/>
                          <a:ea typeface="ＭＳ Ｐゴシック" pitchFamily="-1" charset="-128"/>
                          <a:cs typeface="Arial" charset="0"/>
                        </a:rPr>
                        <a:t>89</a:t>
                      </a:r>
                    </a:p>
                  </a:txBody>
                  <a:tcPr marL="121920" marR="121920" marT="60944" marB="6094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457200" rtl="0" eaLnBrk="1" latinLnBrk="0" hangingPunct="1">
                        <a:defRPr sz="1800" kern="1200">
                          <a:solidFill>
                            <a:schemeClr val="tx1"/>
                          </a:solidFill>
                          <a:latin typeface="Arial"/>
                          <a:ea typeface="ＭＳ Ｐゴシック"/>
                        </a:defRPr>
                      </a:lvl1pPr>
                      <a:lvl2pPr marL="457200" algn="l" defTabSz="457200" rtl="0" eaLnBrk="1" latinLnBrk="0" hangingPunct="1">
                        <a:defRPr sz="1800" kern="1200">
                          <a:solidFill>
                            <a:schemeClr val="tx1"/>
                          </a:solidFill>
                          <a:latin typeface="Arial"/>
                          <a:ea typeface="ＭＳ Ｐゴシック"/>
                        </a:defRPr>
                      </a:lvl2pPr>
                      <a:lvl3pPr marL="914400" algn="l" defTabSz="457200" rtl="0" eaLnBrk="1" latinLnBrk="0" hangingPunct="1">
                        <a:defRPr sz="1800" kern="1200">
                          <a:solidFill>
                            <a:schemeClr val="tx1"/>
                          </a:solidFill>
                          <a:latin typeface="Arial"/>
                          <a:ea typeface="ＭＳ Ｐゴシック"/>
                        </a:defRPr>
                      </a:lvl3pPr>
                      <a:lvl4pPr marL="1371600" algn="l" defTabSz="457200" rtl="0" eaLnBrk="1" latinLnBrk="0" hangingPunct="1">
                        <a:defRPr sz="1800" kern="1200">
                          <a:solidFill>
                            <a:schemeClr val="tx1"/>
                          </a:solidFill>
                          <a:latin typeface="Arial"/>
                          <a:ea typeface="ＭＳ Ｐゴシック"/>
                        </a:defRPr>
                      </a:lvl4pPr>
                      <a:lvl5pPr marL="1828800" algn="l" defTabSz="457200" rtl="0" eaLnBrk="1" latinLnBrk="0" hangingPunct="1">
                        <a:defRPr sz="1800" kern="1200">
                          <a:solidFill>
                            <a:schemeClr val="tx1"/>
                          </a:solidFill>
                          <a:latin typeface="Arial"/>
                          <a:ea typeface="ＭＳ Ｐゴシック"/>
                        </a:defRPr>
                      </a:lvl5pPr>
                      <a:lvl6pPr marL="2286000" algn="l" defTabSz="457200" rtl="0" eaLnBrk="1" latinLnBrk="0" hangingPunct="1">
                        <a:defRPr sz="1800" kern="1200">
                          <a:solidFill>
                            <a:schemeClr val="tx1"/>
                          </a:solidFill>
                          <a:latin typeface="Arial"/>
                          <a:ea typeface="ＭＳ Ｐゴシック"/>
                        </a:defRPr>
                      </a:lvl6pPr>
                      <a:lvl7pPr marL="2743200" algn="l" defTabSz="457200" rtl="0" eaLnBrk="1" latinLnBrk="0" hangingPunct="1">
                        <a:defRPr sz="1800" kern="1200">
                          <a:solidFill>
                            <a:schemeClr val="tx1"/>
                          </a:solidFill>
                          <a:latin typeface="Arial"/>
                          <a:ea typeface="ＭＳ Ｐゴシック"/>
                        </a:defRPr>
                      </a:lvl7pPr>
                      <a:lvl8pPr marL="3200400" algn="l" defTabSz="457200" rtl="0" eaLnBrk="1" latinLnBrk="0" hangingPunct="1">
                        <a:defRPr sz="1800" kern="1200">
                          <a:solidFill>
                            <a:schemeClr val="tx1"/>
                          </a:solidFill>
                          <a:latin typeface="Arial"/>
                          <a:ea typeface="ＭＳ Ｐゴシック"/>
                        </a:defRPr>
                      </a:lvl8pPr>
                      <a:lvl9pPr marL="3657600" algn="l" defTabSz="457200" rtl="0" eaLnBrk="1" latinLnBrk="0" hangingPunct="1">
                        <a:defRPr sz="1800" kern="1200">
                          <a:solidFill>
                            <a:schemeClr val="tx1"/>
                          </a:solidFill>
                          <a:latin typeface="Arial"/>
                          <a:ea typeface="ＭＳ Ｐゴシック"/>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de-DE" sz="1600" b="0" i="0" u="none" strike="noStrike" cap="none" normalizeH="0" baseline="0" dirty="0">
                          <a:ln>
                            <a:noFill/>
                          </a:ln>
                          <a:solidFill>
                            <a:schemeClr val="bg1"/>
                          </a:solidFill>
                          <a:effectLst/>
                          <a:latin typeface="+mn-lt"/>
                          <a:ea typeface="ＭＳ Ｐゴシック" pitchFamily="-1" charset="-128"/>
                          <a:cs typeface="Arial" charset="0"/>
                        </a:rPr>
                        <a:t>81</a:t>
                      </a:r>
                    </a:p>
                  </a:txBody>
                  <a:tcPr marL="121920" marR="121920" marT="60944" marB="60944"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5"/>
                  </a:ext>
                </a:extLst>
              </a:tr>
              <a:tr h="351707">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de-DE" altLang="de-DE" sz="1600" b="0" i="0" u="none" strike="noStrike" cap="none" normalizeH="0" baseline="0" dirty="0" err="1">
                          <a:ln>
                            <a:noFill/>
                          </a:ln>
                          <a:solidFill>
                            <a:schemeClr val="bg1"/>
                          </a:solidFill>
                          <a:effectLst/>
                          <a:latin typeface="+mn-lt"/>
                          <a:ea typeface="ＭＳ Ｐゴシック" pitchFamily="-1" charset="-128"/>
                          <a:cs typeface="Arial" charset="0"/>
                        </a:rPr>
                        <a:t>Toulmonde</a:t>
                      </a:r>
                      <a:endParaRPr kumimoji="0" lang="de-DE" altLang="de-DE" sz="1600" b="0" i="1" u="none" strike="noStrike" cap="none" normalizeH="0" baseline="0" dirty="0">
                        <a:ln>
                          <a:noFill/>
                        </a:ln>
                        <a:solidFill>
                          <a:schemeClr val="bg1"/>
                        </a:solidFill>
                        <a:effectLst/>
                        <a:latin typeface="+mn-lt"/>
                        <a:ea typeface="ＭＳ Ｐゴシック" pitchFamily="-1" charset="-128"/>
                        <a:cs typeface="Arial" charset="0"/>
                      </a:endParaRPr>
                    </a:p>
                  </a:txBody>
                  <a:tcPr marL="121920" marR="121920" marT="60944" marB="60944"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de-DE" sz="1600" b="0" i="0" u="none" strike="noStrike" cap="none" normalizeH="0" baseline="0" dirty="0">
                          <a:ln>
                            <a:noFill/>
                          </a:ln>
                          <a:solidFill>
                            <a:schemeClr val="bg1"/>
                          </a:solidFill>
                          <a:effectLst/>
                          <a:latin typeface="+mn-lt"/>
                          <a:ea typeface="ＭＳ Ｐゴシック" pitchFamily="-1" charset="-128"/>
                          <a:cs typeface="Arial" charset="0"/>
                        </a:rPr>
                        <a:t>48</a:t>
                      </a:r>
                    </a:p>
                  </a:txBody>
                  <a:tcPr marL="121920" marR="121920" marT="60944" marB="6094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de-DE" sz="1600" b="0" i="0" u="none" strike="noStrike" cap="none" normalizeH="0" baseline="0" dirty="0">
                          <a:ln>
                            <a:noFill/>
                          </a:ln>
                          <a:solidFill>
                            <a:schemeClr val="bg1"/>
                          </a:solidFill>
                          <a:effectLst/>
                          <a:latin typeface="+mn-lt"/>
                          <a:ea typeface="ＭＳ Ｐゴシック" pitchFamily="-1" charset="-128"/>
                          <a:cs typeface="Arial" charset="0"/>
                        </a:rPr>
                        <a:t>RECIST PD</a:t>
                      </a:r>
                    </a:p>
                  </a:txBody>
                  <a:tcPr marL="121920" marR="121920" marT="60944" marB="6094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de-DE" sz="1600" b="0" i="0" u="none" strike="noStrike" cap="none" normalizeH="0" baseline="0" dirty="0">
                          <a:ln>
                            <a:noFill/>
                          </a:ln>
                          <a:solidFill>
                            <a:schemeClr val="bg1"/>
                          </a:solidFill>
                          <a:effectLst/>
                          <a:latin typeface="+mn-lt"/>
                          <a:ea typeface="ＭＳ Ｐゴシック" pitchFamily="-1" charset="-128"/>
                          <a:cs typeface="Arial" charset="0"/>
                        </a:rPr>
                        <a:t>Pazopanib </a:t>
                      </a:r>
                      <a:br>
                        <a:rPr kumimoji="0" lang="en-US" altLang="de-DE" sz="1600" b="0" i="0" u="none" strike="noStrike" cap="none" normalizeH="0" baseline="0" dirty="0">
                          <a:ln>
                            <a:noFill/>
                          </a:ln>
                          <a:solidFill>
                            <a:schemeClr val="bg1"/>
                          </a:solidFill>
                          <a:effectLst/>
                          <a:latin typeface="+mn-lt"/>
                          <a:ea typeface="ＭＳ Ｐゴシック" pitchFamily="-1" charset="-128"/>
                          <a:cs typeface="Arial" charset="0"/>
                        </a:rPr>
                      </a:br>
                      <a:r>
                        <a:rPr kumimoji="0" lang="en-US" altLang="de-DE" sz="1600" b="0" i="0" u="none" strike="noStrike" cap="none" normalizeH="0" baseline="0" dirty="0">
                          <a:ln>
                            <a:noFill/>
                          </a:ln>
                          <a:solidFill>
                            <a:schemeClr val="bg1"/>
                          </a:solidFill>
                          <a:effectLst/>
                          <a:latin typeface="+mn-lt"/>
                          <a:ea typeface="ＭＳ Ｐゴシック" pitchFamily="-1" charset="-128"/>
                          <a:cs typeface="Arial" charset="0"/>
                        </a:rPr>
                        <a:t>800 mg</a:t>
                      </a:r>
                    </a:p>
                  </a:txBody>
                  <a:tcPr marL="121920" marR="121920" marT="60944" marB="6094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de-DE" sz="1600" b="0" i="0" u="none" strike="noStrike" cap="none" normalizeH="0" baseline="0" dirty="0">
                          <a:ln>
                            <a:noFill/>
                          </a:ln>
                          <a:solidFill>
                            <a:schemeClr val="bg1"/>
                          </a:solidFill>
                          <a:effectLst/>
                          <a:latin typeface="+mn-lt"/>
                          <a:ea typeface="ＭＳ Ｐゴシック" pitchFamily="-1" charset="-128"/>
                          <a:cs typeface="Arial" charset="0"/>
                        </a:rPr>
                        <a:t>1 yr</a:t>
                      </a:r>
                    </a:p>
                  </a:txBody>
                  <a:tcPr marL="121920" marR="121920" marT="60944" marB="6094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de-DE" sz="1600" b="0" i="0" u="none" strike="noStrike" cap="none" normalizeH="0" baseline="0" dirty="0">
                          <a:ln>
                            <a:noFill/>
                          </a:ln>
                          <a:solidFill>
                            <a:schemeClr val="bg1"/>
                          </a:solidFill>
                          <a:effectLst/>
                          <a:latin typeface="+mn-lt"/>
                          <a:ea typeface="ＭＳ Ｐゴシック" pitchFamily="-1" charset="-128"/>
                          <a:cs typeface="Arial" charset="0"/>
                        </a:rPr>
                        <a:t>37</a:t>
                      </a:r>
                    </a:p>
                  </a:txBody>
                  <a:tcPr marL="121920" marR="121920" marT="60944" marB="6094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de-DE" sz="1600" b="0" i="0" u="none" strike="noStrike" cap="none" normalizeH="0" baseline="0" dirty="0">
                          <a:ln>
                            <a:noFill/>
                          </a:ln>
                          <a:solidFill>
                            <a:schemeClr val="bg1"/>
                          </a:solidFill>
                          <a:effectLst/>
                          <a:latin typeface="+mn-lt"/>
                          <a:ea typeface="ＭＳ Ｐゴシック" pitchFamily="-1" charset="-128"/>
                          <a:cs typeface="Arial" charset="0"/>
                        </a:rPr>
                        <a:t>84</a:t>
                      </a:r>
                    </a:p>
                  </a:txBody>
                  <a:tcPr marL="121920" marR="121920" marT="60944" marB="6094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de-DE" sz="1600" b="0" i="0" u="none" strike="noStrike" cap="none" normalizeH="0" baseline="0" dirty="0">
                          <a:ln>
                            <a:noFill/>
                          </a:ln>
                          <a:solidFill>
                            <a:schemeClr val="bg1"/>
                          </a:solidFill>
                          <a:effectLst/>
                          <a:latin typeface="+mn-lt"/>
                          <a:ea typeface="ＭＳ Ｐゴシック" pitchFamily="-1" charset="-128"/>
                          <a:cs typeface="Arial" charset="0"/>
                        </a:rPr>
                        <a:t>86</a:t>
                      </a:r>
                    </a:p>
                  </a:txBody>
                  <a:tcPr marL="121920" marR="121920" marT="60944" marB="6094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de-DE" sz="1600" b="0" i="0" u="none" strike="noStrike" cap="none" normalizeH="0" baseline="0" dirty="0">
                          <a:ln>
                            <a:noFill/>
                          </a:ln>
                          <a:solidFill>
                            <a:schemeClr val="bg1"/>
                          </a:solidFill>
                          <a:effectLst/>
                          <a:latin typeface="+mn-lt"/>
                          <a:ea typeface="ＭＳ Ｐゴシック" pitchFamily="-1" charset="-128"/>
                          <a:cs typeface="Arial" charset="0"/>
                        </a:rPr>
                        <a:t>67</a:t>
                      </a:r>
                    </a:p>
                  </a:txBody>
                  <a:tcPr marL="121920" marR="121920" marT="60944" marB="60944"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6"/>
                  </a:ext>
                </a:extLst>
              </a:tr>
            </a:tbl>
          </a:graphicData>
        </a:graphic>
      </p:graphicFrame>
      <p:sp>
        <p:nvSpPr>
          <p:cNvPr id="6" name="Text Box 15">
            <a:extLst>
              <a:ext uri="{FF2B5EF4-FFF2-40B4-BE49-F238E27FC236}">
                <a16:creationId xmlns:a16="http://schemas.microsoft.com/office/drawing/2014/main" id="{35E69D8A-675A-72E4-953D-CD1268877849}"/>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1219170" rtl="0" eaLnBrk="1" fontAlgn="base" latinLnBrk="0" hangingPunct="1">
              <a:lnSpc>
                <a:spcPct val="100000"/>
              </a:lnSpc>
              <a:spcBef>
                <a:spcPct val="0"/>
              </a:spcBef>
              <a:spcAft>
                <a:spcPct val="0"/>
              </a:spcAft>
              <a:buClrTx/>
              <a:buSzTx/>
              <a:buFontTx/>
              <a:buNone/>
              <a:tabLst/>
              <a:defRPr/>
            </a:pPr>
            <a:r>
              <a:rPr kumimoji="0" lang="en-US" altLang="de-DE"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a:cs typeface="Calibri" panose="020F0502020204030204" pitchFamily="34" charset="0"/>
              </a:rPr>
              <a:t>Kasper. </a:t>
            </a:r>
            <a:r>
              <a:rPr lang="en-US" altLang="de-DE" sz="1200" b="0" dirty="0">
                <a:solidFill>
                  <a:srgbClr val="455560"/>
                </a:solidFill>
                <a:latin typeface="Calibri" panose="020F0502020204030204" pitchFamily="34" charset="0"/>
                <a:ea typeface="ＭＳ Ｐゴシック"/>
                <a:cs typeface="Calibri" panose="020F0502020204030204" pitchFamily="34" charset="0"/>
              </a:rPr>
              <a:t>Cancer. 2020;126:5213.</a:t>
            </a:r>
            <a:endParaRPr kumimoji="0" lang="en-GB" altLang="de-DE"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a:cs typeface="Calibri" panose="020F0502020204030204" pitchFamily="34" charset="0"/>
            </a:endParaRPr>
          </a:p>
        </p:txBody>
      </p:sp>
      <p:sp>
        <p:nvSpPr>
          <p:cNvPr id="4" name="TextBox 3">
            <a:extLst>
              <a:ext uri="{FF2B5EF4-FFF2-40B4-BE49-F238E27FC236}">
                <a16:creationId xmlns:a16="http://schemas.microsoft.com/office/drawing/2014/main" id="{862CD1FC-9F67-0759-EA7E-4D33CD9C8A9E}"/>
              </a:ext>
            </a:extLst>
          </p:cNvPr>
          <p:cNvSpPr txBox="1"/>
          <p:nvPr/>
        </p:nvSpPr>
        <p:spPr bwMode="auto">
          <a:xfrm>
            <a:off x="708804" y="5311147"/>
            <a:ext cx="38164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*All administered once daily.</a:t>
            </a:r>
          </a:p>
        </p:txBody>
      </p:sp>
    </p:spTree>
    <p:extLst>
      <p:ext uri="{BB962C8B-B14F-4D97-AF65-F5344CB8AC3E}">
        <p14:creationId xmlns:p14="http://schemas.microsoft.com/office/powerpoint/2010/main" val="15328376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02" name="Group 1101">
            <a:extLst>
              <a:ext uri="{FF2B5EF4-FFF2-40B4-BE49-F238E27FC236}">
                <a16:creationId xmlns:a16="http://schemas.microsoft.com/office/drawing/2014/main" id="{7DDBE848-9129-1E76-2F04-456A2842918C}"/>
              </a:ext>
            </a:extLst>
          </p:cNvPr>
          <p:cNvGrpSpPr/>
          <p:nvPr/>
        </p:nvGrpSpPr>
        <p:grpSpPr>
          <a:xfrm>
            <a:off x="7048563" y="2441497"/>
            <a:ext cx="4239917" cy="671907"/>
            <a:chOff x="6682298" y="2306657"/>
            <a:chExt cx="4239917" cy="671907"/>
          </a:xfrm>
        </p:grpSpPr>
        <p:grpSp>
          <p:nvGrpSpPr>
            <p:cNvPr id="1103" name="Group 1102">
              <a:extLst>
                <a:ext uri="{FF2B5EF4-FFF2-40B4-BE49-F238E27FC236}">
                  <a16:creationId xmlns:a16="http://schemas.microsoft.com/office/drawing/2014/main" id="{07D05BBF-3B61-BDBC-1B35-08C706B005F6}"/>
                </a:ext>
              </a:extLst>
            </p:cNvPr>
            <p:cNvGrpSpPr/>
            <p:nvPr/>
          </p:nvGrpSpPr>
          <p:grpSpPr>
            <a:xfrm>
              <a:off x="9055929" y="2310941"/>
              <a:ext cx="1866286" cy="667623"/>
              <a:chOff x="9055929" y="2310941"/>
              <a:chExt cx="1866286" cy="667623"/>
            </a:xfrm>
          </p:grpSpPr>
          <p:grpSp>
            <p:nvGrpSpPr>
              <p:cNvPr id="1455" name="Group 1454">
                <a:extLst>
                  <a:ext uri="{FF2B5EF4-FFF2-40B4-BE49-F238E27FC236}">
                    <a16:creationId xmlns:a16="http://schemas.microsoft.com/office/drawing/2014/main" id="{6498FCDC-5016-2AD2-BB55-2E7F6DB445C9}"/>
                  </a:ext>
                </a:extLst>
              </p:cNvPr>
              <p:cNvGrpSpPr/>
              <p:nvPr/>
            </p:nvGrpSpPr>
            <p:grpSpPr>
              <a:xfrm rot="1424049">
                <a:off x="10744323" y="2702334"/>
                <a:ext cx="177892" cy="276230"/>
                <a:chOff x="10677468" y="3309301"/>
                <a:chExt cx="177892" cy="276230"/>
              </a:xfrm>
            </p:grpSpPr>
            <p:grpSp>
              <p:nvGrpSpPr>
                <p:cNvPr id="1706" name="Group 215">
                  <a:extLst>
                    <a:ext uri="{FF2B5EF4-FFF2-40B4-BE49-F238E27FC236}">
                      <a16:creationId xmlns:a16="http://schemas.microsoft.com/office/drawing/2014/main" id="{4B6C870D-162A-BF74-7382-51F035B77BEB}"/>
                    </a:ext>
                  </a:extLst>
                </p:cNvPr>
                <p:cNvGrpSpPr>
                  <a:grpSpLocks/>
                </p:cNvGrpSpPr>
                <p:nvPr/>
              </p:nvGrpSpPr>
              <p:grpSpPr bwMode="auto">
                <a:xfrm rot="21540000">
                  <a:off x="10677468" y="3311525"/>
                  <a:ext cx="53533" cy="129214"/>
                  <a:chOff x="5021753" y="2927868"/>
                  <a:chExt cx="83398" cy="175731"/>
                </a:xfrm>
              </p:grpSpPr>
              <p:sp>
                <p:nvSpPr>
                  <p:cNvPr id="1727" name="Oval 216">
                    <a:extLst>
                      <a:ext uri="{FF2B5EF4-FFF2-40B4-BE49-F238E27FC236}">
                        <a16:creationId xmlns:a16="http://schemas.microsoft.com/office/drawing/2014/main" id="{187833C5-43F5-254D-ABFE-1363F2FBA539}"/>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728" name="Freeform 217">
                    <a:extLst>
                      <a:ext uri="{FF2B5EF4-FFF2-40B4-BE49-F238E27FC236}">
                        <a16:creationId xmlns:a16="http://schemas.microsoft.com/office/drawing/2014/main" id="{AAC7BDE7-1C3C-DD82-C71D-D0DD5969FC24}"/>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729" name="Freeform 218">
                    <a:extLst>
                      <a:ext uri="{FF2B5EF4-FFF2-40B4-BE49-F238E27FC236}">
                        <a16:creationId xmlns:a16="http://schemas.microsoft.com/office/drawing/2014/main" id="{0F033E35-F2CB-E109-815E-752B12D6DCB0}"/>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707" name="Group 376">
                  <a:extLst>
                    <a:ext uri="{FF2B5EF4-FFF2-40B4-BE49-F238E27FC236}">
                      <a16:creationId xmlns:a16="http://schemas.microsoft.com/office/drawing/2014/main" id="{BF63FE6D-F958-1AAB-FD53-F87F01D36AFB}"/>
                    </a:ext>
                  </a:extLst>
                </p:cNvPr>
                <p:cNvGrpSpPr>
                  <a:grpSpLocks/>
                </p:cNvGrpSpPr>
                <p:nvPr/>
              </p:nvGrpSpPr>
              <p:grpSpPr bwMode="auto">
                <a:xfrm rot="11289086" flipH="1">
                  <a:off x="10685388" y="3456317"/>
                  <a:ext cx="53533" cy="129214"/>
                  <a:chOff x="5021753" y="2927868"/>
                  <a:chExt cx="83398" cy="175731"/>
                </a:xfrm>
              </p:grpSpPr>
              <p:sp>
                <p:nvSpPr>
                  <p:cNvPr id="1724" name="Oval 377">
                    <a:extLst>
                      <a:ext uri="{FF2B5EF4-FFF2-40B4-BE49-F238E27FC236}">
                        <a16:creationId xmlns:a16="http://schemas.microsoft.com/office/drawing/2014/main" id="{8A12C8FC-1512-4F8B-8345-2D4B40C768E2}"/>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725" name="Freeform 378">
                    <a:extLst>
                      <a:ext uri="{FF2B5EF4-FFF2-40B4-BE49-F238E27FC236}">
                        <a16:creationId xmlns:a16="http://schemas.microsoft.com/office/drawing/2014/main" id="{A1411113-4A6B-0E96-AB07-16083ADDB193}"/>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726" name="Freeform 379">
                    <a:extLst>
                      <a:ext uri="{FF2B5EF4-FFF2-40B4-BE49-F238E27FC236}">
                        <a16:creationId xmlns:a16="http://schemas.microsoft.com/office/drawing/2014/main" id="{26A7C451-8A4C-3C32-6212-716D3C625505}"/>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708" name="Group 219">
                  <a:extLst>
                    <a:ext uri="{FF2B5EF4-FFF2-40B4-BE49-F238E27FC236}">
                      <a16:creationId xmlns:a16="http://schemas.microsoft.com/office/drawing/2014/main" id="{100C722F-0FC7-9EFA-88E1-88B722A9A24A}"/>
                    </a:ext>
                  </a:extLst>
                </p:cNvPr>
                <p:cNvGrpSpPr>
                  <a:grpSpLocks/>
                </p:cNvGrpSpPr>
                <p:nvPr/>
              </p:nvGrpSpPr>
              <p:grpSpPr bwMode="auto">
                <a:xfrm rot="21540000">
                  <a:off x="10791993" y="3309301"/>
                  <a:ext cx="53533" cy="129214"/>
                  <a:chOff x="5021753" y="2927868"/>
                  <a:chExt cx="83398" cy="175731"/>
                </a:xfrm>
              </p:grpSpPr>
              <p:sp>
                <p:nvSpPr>
                  <p:cNvPr id="1721" name="Oval 220">
                    <a:extLst>
                      <a:ext uri="{FF2B5EF4-FFF2-40B4-BE49-F238E27FC236}">
                        <a16:creationId xmlns:a16="http://schemas.microsoft.com/office/drawing/2014/main" id="{E12F03FC-B4B0-7197-3F20-57C5C744FD69}"/>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722" name="Freeform 221">
                    <a:extLst>
                      <a:ext uri="{FF2B5EF4-FFF2-40B4-BE49-F238E27FC236}">
                        <a16:creationId xmlns:a16="http://schemas.microsoft.com/office/drawing/2014/main" id="{DF824064-6973-69FC-9B7E-11EBF438E24E}"/>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723" name="Freeform 222">
                    <a:extLst>
                      <a:ext uri="{FF2B5EF4-FFF2-40B4-BE49-F238E27FC236}">
                        <a16:creationId xmlns:a16="http://schemas.microsoft.com/office/drawing/2014/main" id="{734EA88F-3C00-4322-5B97-833FFFAC8B03}"/>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709" name="Group 223">
                  <a:extLst>
                    <a:ext uri="{FF2B5EF4-FFF2-40B4-BE49-F238E27FC236}">
                      <a16:creationId xmlns:a16="http://schemas.microsoft.com/office/drawing/2014/main" id="{BB1B586E-373B-A2B4-6C2E-868FB190D1C7}"/>
                    </a:ext>
                  </a:extLst>
                </p:cNvPr>
                <p:cNvGrpSpPr>
                  <a:grpSpLocks/>
                </p:cNvGrpSpPr>
                <p:nvPr/>
              </p:nvGrpSpPr>
              <p:grpSpPr bwMode="auto">
                <a:xfrm rot="21540000">
                  <a:off x="10734645" y="3310302"/>
                  <a:ext cx="53533" cy="129214"/>
                  <a:chOff x="5021753" y="2927868"/>
                  <a:chExt cx="83398" cy="175731"/>
                </a:xfrm>
              </p:grpSpPr>
              <p:sp>
                <p:nvSpPr>
                  <p:cNvPr id="1718" name="Oval 224">
                    <a:extLst>
                      <a:ext uri="{FF2B5EF4-FFF2-40B4-BE49-F238E27FC236}">
                        <a16:creationId xmlns:a16="http://schemas.microsoft.com/office/drawing/2014/main" id="{D3A7BD50-AC4A-FDD3-AFF4-92FB61AF2404}"/>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719" name="Freeform 225">
                    <a:extLst>
                      <a:ext uri="{FF2B5EF4-FFF2-40B4-BE49-F238E27FC236}">
                        <a16:creationId xmlns:a16="http://schemas.microsoft.com/office/drawing/2014/main" id="{101444BC-473F-7BC1-B219-859A0C5D5392}"/>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720" name="Freeform 226">
                    <a:extLst>
                      <a:ext uri="{FF2B5EF4-FFF2-40B4-BE49-F238E27FC236}">
                        <a16:creationId xmlns:a16="http://schemas.microsoft.com/office/drawing/2014/main" id="{080B4F2D-46FA-881E-9B79-321E8BF37DC9}"/>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710" name="Group 380">
                  <a:extLst>
                    <a:ext uri="{FF2B5EF4-FFF2-40B4-BE49-F238E27FC236}">
                      <a16:creationId xmlns:a16="http://schemas.microsoft.com/office/drawing/2014/main" id="{E1C06578-B3D9-AAC7-423C-EC53AFC29CB4}"/>
                    </a:ext>
                  </a:extLst>
                </p:cNvPr>
                <p:cNvGrpSpPr>
                  <a:grpSpLocks/>
                </p:cNvGrpSpPr>
                <p:nvPr/>
              </p:nvGrpSpPr>
              <p:grpSpPr bwMode="auto">
                <a:xfrm rot="11289086" flipH="1">
                  <a:off x="10801827" y="3454059"/>
                  <a:ext cx="53533" cy="129214"/>
                  <a:chOff x="5021753" y="2927868"/>
                  <a:chExt cx="83398" cy="175731"/>
                </a:xfrm>
              </p:grpSpPr>
              <p:sp>
                <p:nvSpPr>
                  <p:cNvPr id="1715" name="Oval 381">
                    <a:extLst>
                      <a:ext uri="{FF2B5EF4-FFF2-40B4-BE49-F238E27FC236}">
                        <a16:creationId xmlns:a16="http://schemas.microsoft.com/office/drawing/2014/main" id="{D1AEE2C2-8E48-E6AF-6709-781E99FBCEBD}"/>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716" name="Freeform 382">
                    <a:extLst>
                      <a:ext uri="{FF2B5EF4-FFF2-40B4-BE49-F238E27FC236}">
                        <a16:creationId xmlns:a16="http://schemas.microsoft.com/office/drawing/2014/main" id="{B5FF38B1-85E2-2C79-F7A4-F3DAE2EE9AC4}"/>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717" name="Freeform 383">
                    <a:extLst>
                      <a:ext uri="{FF2B5EF4-FFF2-40B4-BE49-F238E27FC236}">
                        <a16:creationId xmlns:a16="http://schemas.microsoft.com/office/drawing/2014/main" id="{F63F0376-B3FA-40D0-D363-A753FB3D099E}"/>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711" name="Group 384">
                  <a:extLst>
                    <a:ext uri="{FF2B5EF4-FFF2-40B4-BE49-F238E27FC236}">
                      <a16:creationId xmlns:a16="http://schemas.microsoft.com/office/drawing/2014/main" id="{2B6F582D-1858-65F3-C685-B88113B83DA3}"/>
                    </a:ext>
                  </a:extLst>
                </p:cNvPr>
                <p:cNvGrpSpPr>
                  <a:grpSpLocks/>
                </p:cNvGrpSpPr>
                <p:nvPr/>
              </p:nvGrpSpPr>
              <p:grpSpPr bwMode="auto">
                <a:xfrm rot="11289086" flipH="1">
                  <a:off x="10744478" y="3455060"/>
                  <a:ext cx="53533" cy="129214"/>
                  <a:chOff x="5021753" y="2927868"/>
                  <a:chExt cx="83398" cy="175731"/>
                </a:xfrm>
              </p:grpSpPr>
              <p:sp>
                <p:nvSpPr>
                  <p:cNvPr id="1712" name="Oval 385">
                    <a:extLst>
                      <a:ext uri="{FF2B5EF4-FFF2-40B4-BE49-F238E27FC236}">
                        <a16:creationId xmlns:a16="http://schemas.microsoft.com/office/drawing/2014/main" id="{713F0319-5594-EB3C-32C6-DBD8AEB3965C}"/>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713" name="Freeform 386">
                    <a:extLst>
                      <a:ext uri="{FF2B5EF4-FFF2-40B4-BE49-F238E27FC236}">
                        <a16:creationId xmlns:a16="http://schemas.microsoft.com/office/drawing/2014/main" id="{F165706D-7647-835E-E677-7E614F7A1522}"/>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714" name="Freeform 387">
                    <a:extLst>
                      <a:ext uri="{FF2B5EF4-FFF2-40B4-BE49-F238E27FC236}">
                        <a16:creationId xmlns:a16="http://schemas.microsoft.com/office/drawing/2014/main" id="{5FEE2059-8A3B-8930-CB9B-C9BB5B42EE9D}"/>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grpSp>
            <p:nvGrpSpPr>
              <p:cNvPr id="1456" name="Group 1455">
                <a:extLst>
                  <a:ext uri="{FF2B5EF4-FFF2-40B4-BE49-F238E27FC236}">
                    <a16:creationId xmlns:a16="http://schemas.microsoft.com/office/drawing/2014/main" id="{E028A675-56BA-5D52-CED0-994846F11D3A}"/>
                  </a:ext>
                </a:extLst>
              </p:cNvPr>
              <p:cNvGrpSpPr/>
              <p:nvPr/>
            </p:nvGrpSpPr>
            <p:grpSpPr>
              <a:xfrm rot="1416818">
                <a:off x="10586378" y="2634291"/>
                <a:ext cx="177892" cy="276230"/>
                <a:chOff x="10677468" y="3309301"/>
                <a:chExt cx="177892" cy="276230"/>
              </a:xfrm>
            </p:grpSpPr>
            <p:grpSp>
              <p:nvGrpSpPr>
                <p:cNvPr id="1682" name="Group 215">
                  <a:extLst>
                    <a:ext uri="{FF2B5EF4-FFF2-40B4-BE49-F238E27FC236}">
                      <a16:creationId xmlns:a16="http://schemas.microsoft.com/office/drawing/2014/main" id="{A9FF9934-F223-BD0D-F302-F8BE9C44FD55}"/>
                    </a:ext>
                  </a:extLst>
                </p:cNvPr>
                <p:cNvGrpSpPr>
                  <a:grpSpLocks/>
                </p:cNvGrpSpPr>
                <p:nvPr/>
              </p:nvGrpSpPr>
              <p:grpSpPr bwMode="auto">
                <a:xfrm rot="21540000">
                  <a:off x="10677468" y="3311525"/>
                  <a:ext cx="53533" cy="129214"/>
                  <a:chOff x="5021753" y="2927868"/>
                  <a:chExt cx="83398" cy="175731"/>
                </a:xfrm>
              </p:grpSpPr>
              <p:sp>
                <p:nvSpPr>
                  <p:cNvPr id="1703" name="Oval 216">
                    <a:extLst>
                      <a:ext uri="{FF2B5EF4-FFF2-40B4-BE49-F238E27FC236}">
                        <a16:creationId xmlns:a16="http://schemas.microsoft.com/office/drawing/2014/main" id="{D677A4A4-17BE-0428-EE65-9B92AEE7DB44}"/>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704" name="Freeform 217">
                    <a:extLst>
                      <a:ext uri="{FF2B5EF4-FFF2-40B4-BE49-F238E27FC236}">
                        <a16:creationId xmlns:a16="http://schemas.microsoft.com/office/drawing/2014/main" id="{1463A161-016A-F685-5FFA-C1AC24106BA5}"/>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705" name="Freeform 218">
                    <a:extLst>
                      <a:ext uri="{FF2B5EF4-FFF2-40B4-BE49-F238E27FC236}">
                        <a16:creationId xmlns:a16="http://schemas.microsoft.com/office/drawing/2014/main" id="{56C2FA01-4721-E88F-C515-F8ED9CDE85C6}"/>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683" name="Group 376">
                  <a:extLst>
                    <a:ext uri="{FF2B5EF4-FFF2-40B4-BE49-F238E27FC236}">
                      <a16:creationId xmlns:a16="http://schemas.microsoft.com/office/drawing/2014/main" id="{6601DAD0-1902-291A-9AEF-49CD622DF792}"/>
                    </a:ext>
                  </a:extLst>
                </p:cNvPr>
                <p:cNvGrpSpPr>
                  <a:grpSpLocks/>
                </p:cNvGrpSpPr>
                <p:nvPr/>
              </p:nvGrpSpPr>
              <p:grpSpPr bwMode="auto">
                <a:xfrm rot="11289086" flipH="1">
                  <a:off x="10685388" y="3456317"/>
                  <a:ext cx="53533" cy="129214"/>
                  <a:chOff x="5021753" y="2927868"/>
                  <a:chExt cx="83398" cy="175731"/>
                </a:xfrm>
              </p:grpSpPr>
              <p:sp>
                <p:nvSpPr>
                  <p:cNvPr id="1700" name="Oval 377">
                    <a:extLst>
                      <a:ext uri="{FF2B5EF4-FFF2-40B4-BE49-F238E27FC236}">
                        <a16:creationId xmlns:a16="http://schemas.microsoft.com/office/drawing/2014/main" id="{8D312117-3F95-317E-7536-1F82AF3EB3AE}"/>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701" name="Freeform 378">
                    <a:extLst>
                      <a:ext uri="{FF2B5EF4-FFF2-40B4-BE49-F238E27FC236}">
                        <a16:creationId xmlns:a16="http://schemas.microsoft.com/office/drawing/2014/main" id="{949267F4-D6CA-EB0E-4567-A22040C8299B}"/>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702" name="Freeform 379">
                    <a:extLst>
                      <a:ext uri="{FF2B5EF4-FFF2-40B4-BE49-F238E27FC236}">
                        <a16:creationId xmlns:a16="http://schemas.microsoft.com/office/drawing/2014/main" id="{E8B9B946-AD8E-7402-10AE-2F7D94A279D7}"/>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684" name="Group 219">
                  <a:extLst>
                    <a:ext uri="{FF2B5EF4-FFF2-40B4-BE49-F238E27FC236}">
                      <a16:creationId xmlns:a16="http://schemas.microsoft.com/office/drawing/2014/main" id="{B4245C3B-E58D-63D9-436E-6063B861D216}"/>
                    </a:ext>
                  </a:extLst>
                </p:cNvPr>
                <p:cNvGrpSpPr>
                  <a:grpSpLocks/>
                </p:cNvGrpSpPr>
                <p:nvPr/>
              </p:nvGrpSpPr>
              <p:grpSpPr bwMode="auto">
                <a:xfrm rot="21540000">
                  <a:off x="10791993" y="3309301"/>
                  <a:ext cx="53533" cy="129214"/>
                  <a:chOff x="5021753" y="2927868"/>
                  <a:chExt cx="83398" cy="175731"/>
                </a:xfrm>
              </p:grpSpPr>
              <p:sp>
                <p:nvSpPr>
                  <p:cNvPr id="1697" name="Oval 220">
                    <a:extLst>
                      <a:ext uri="{FF2B5EF4-FFF2-40B4-BE49-F238E27FC236}">
                        <a16:creationId xmlns:a16="http://schemas.microsoft.com/office/drawing/2014/main" id="{CCE3824B-7272-750F-9478-F1F3F3849A69}"/>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698" name="Freeform 221">
                    <a:extLst>
                      <a:ext uri="{FF2B5EF4-FFF2-40B4-BE49-F238E27FC236}">
                        <a16:creationId xmlns:a16="http://schemas.microsoft.com/office/drawing/2014/main" id="{1A1FD43C-5C47-447B-BABD-B4EA9FC61083}"/>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699" name="Freeform 222">
                    <a:extLst>
                      <a:ext uri="{FF2B5EF4-FFF2-40B4-BE49-F238E27FC236}">
                        <a16:creationId xmlns:a16="http://schemas.microsoft.com/office/drawing/2014/main" id="{E3B0D8E1-C938-E771-0469-2108EE4D750E}"/>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685" name="Group 223">
                  <a:extLst>
                    <a:ext uri="{FF2B5EF4-FFF2-40B4-BE49-F238E27FC236}">
                      <a16:creationId xmlns:a16="http://schemas.microsoft.com/office/drawing/2014/main" id="{5C70E55F-CFED-B234-12FB-F46333D8B4FB}"/>
                    </a:ext>
                  </a:extLst>
                </p:cNvPr>
                <p:cNvGrpSpPr>
                  <a:grpSpLocks/>
                </p:cNvGrpSpPr>
                <p:nvPr/>
              </p:nvGrpSpPr>
              <p:grpSpPr bwMode="auto">
                <a:xfrm rot="21540000">
                  <a:off x="10734645" y="3310302"/>
                  <a:ext cx="53533" cy="129214"/>
                  <a:chOff x="5021753" y="2927868"/>
                  <a:chExt cx="83398" cy="175731"/>
                </a:xfrm>
              </p:grpSpPr>
              <p:sp>
                <p:nvSpPr>
                  <p:cNvPr id="1694" name="Oval 224">
                    <a:extLst>
                      <a:ext uri="{FF2B5EF4-FFF2-40B4-BE49-F238E27FC236}">
                        <a16:creationId xmlns:a16="http://schemas.microsoft.com/office/drawing/2014/main" id="{D4ADCCBA-ABFA-3F33-6F9F-75DD2ACCDCEA}"/>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695" name="Freeform 225">
                    <a:extLst>
                      <a:ext uri="{FF2B5EF4-FFF2-40B4-BE49-F238E27FC236}">
                        <a16:creationId xmlns:a16="http://schemas.microsoft.com/office/drawing/2014/main" id="{4E46BDA8-D693-3F2C-BA1B-976AEEC85FA3}"/>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696" name="Freeform 226">
                    <a:extLst>
                      <a:ext uri="{FF2B5EF4-FFF2-40B4-BE49-F238E27FC236}">
                        <a16:creationId xmlns:a16="http://schemas.microsoft.com/office/drawing/2014/main" id="{7B2826EB-37A8-5C05-69C9-ADA62CF63DBF}"/>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686" name="Group 380">
                  <a:extLst>
                    <a:ext uri="{FF2B5EF4-FFF2-40B4-BE49-F238E27FC236}">
                      <a16:creationId xmlns:a16="http://schemas.microsoft.com/office/drawing/2014/main" id="{C38B8E8F-56EA-DCE5-02DF-5BE059A5C291}"/>
                    </a:ext>
                  </a:extLst>
                </p:cNvPr>
                <p:cNvGrpSpPr>
                  <a:grpSpLocks/>
                </p:cNvGrpSpPr>
                <p:nvPr/>
              </p:nvGrpSpPr>
              <p:grpSpPr bwMode="auto">
                <a:xfrm rot="11289086" flipH="1">
                  <a:off x="10801827" y="3454059"/>
                  <a:ext cx="53533" cy="129214"/>
                  <a:chOff x="5021753" y="2927868"/>
                  <a:chExt cx="83398" cy="175731"/>
                </a:xfrm>
              </p:grpSpPr>
              <p:sp>
                <p:nvSpPr>
                  <p:cNvPr id="1691" name="Oval 381">
                    <a:extLst>
                      <a:ext uri="{FF2B5EF4-FFF2-40B4-BE49-F238E27FC236}">
                        <a16:creationId xmlns:a16="http://schemas.microsoft.com/office/drawing/2014/main" id="{448581E0-8F8D-FFDD-09E5-6152CE9E1AFC}"/>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692" name="Freeform 382">
                    <a:extLst>
                      <a:ext uri="{FF2B5EF4-FFF2-40B4-BE49-F238E27FC236}">
                        <a16:creationId xmlns:a16="http://schemas.microsoft.com/office/drawing/2014/main" id="{371532BD-895B-016C-579C-36D1487A8C5F}"/>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693" name="Freeform 383">
                    <a:extLst>
                      <a:ext uri="{FF2B5EF4-FFF2-40B4-BE49-F238E27FC236}">
                        <a16:creationId xmlns:a16="http://schemas.microsoft.com/office/drawing/2014/main" id="{2E7C5FF1-2733-0677-9553-0F5C15B89B19}"/>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687" name="Group 384">
                  <a:extLst>
                    <a:ext uri="{FF2B5EF4-FFF2-40B4-BE49-F238E27FC236}">
                      <a16:creationId xmlns:a16="http://schemas.microsoft.com/office/drawing/2014/main" id="{81C94035-D6BE-2DBE-F6F2-DA70C253AD98}"/>
                    </a:ext>
                  </a:extLst>
                </p:cNvPr>
                <p:cNvGrpSpPr>
                  <a:grpSpLocks/>
                </p:cNvGrpSpPr>
                <p:nvPr/>
              </p:nvGrpSpPr>
              <p:grpSpPr bwMode="auto">
                <a:xfrm rot="11289086" flipH="1">
                  <a:off x="10744478" y="3455060"/>
                  <a:ext cx="53533" cy="129214"/>
                  <a:chOff x="5021753" y="2927868"/>
                  <a:chExt cx="83398" cy="175731"/>
                </a:xfrm>
              </p:grpSpPr>
              <p:sp>
                <p:nvSpPr>
                  <p:cNvPr id="1688" name="Oval 385">
                    <a:extLst>
                      <a:ext uri="{FF2B5EF4-FFF2-40B4-BE49-F238E27FC236}">
                        <a16:creationId xmlns:a16="http://schemas.microsoft.com/office/drawing/2014/main" id="{D7E039EA-2957-F2BB-DCA9-B8A39B8537A8}"/>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689" name="Freeform 386">
                    <a:extLst>
                      <a:ext uri="{FF2B5EF4-FFF2-40B4-BE49-F238E27FC236}">
                        <a16:creationId xmlns:a16="http://schemas.microsoft.com/office/drawing/2014/main" id="{C1054DE5-10F7-46AC-042E-B5B6EFC07283}"/>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690" name="Freeform 387">
                    <a:extLst>
                      <a:ext uri="{FF2B5EF4-FFF2-40B4-BE49-F238E27FC236}">
                        <a16:creationId xmlns:a16="http://schemas.microsoft.com/office/drawing/2014/main" id="{FD63D91A-AA29-D781-A24D-C50D36DEB7B2}"/>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grpSp>
            <p:nvGrpSpPr>
              <p:cNvPr id="1457" name="Group 1456">
                <a:extLst>
                  <a:ext uri="{FF2B5EF4-FFF2-40B4-BE49-F238E27FC236}">
                    <a16:creationId xmlns:a16="http://schemas.microsoft.com/office/drawing/2014/main" id="{344ECDBA-13C4-F407-5B21-9BDB24B45DEC}"/>
                  </a:ext>
                </a:extLst>
              </p:cNvPr>
              <p:cNvGrpSpPr/>
              <p:nvPr/>
            </p:nvGrpSpPr>
            <p:grpSpPr>
              <a:xfrm rot="1248572">
                <a:off x="10428353" y="2571751"/>
                <a:ext cx="177892" cy="276230"/>
                <a:chOff x="10677468" y="3309301"/>
                <a:chExt cx="177892" cy="276230"/>
              </a:xfrm>
            </p:grpSpPr>
            <p:grpSp>
              <p:nvGrpSpPr>
                <p:cNvPr id="1658" name="Group 215">
                  <a:extLst>
                    <a:ext uri="{FF2B5EF4-FFF2-40B4-BE49-F238E27FC236}">
                      <a16:creationId xmlns:a16="http://schemas.microsoft.com/office/drawing/2014/main" id="{FC8437ED-3869-C941-C9B2-2CA0A3512558}"/>
                    </a:ext>
                  </a:extLst>
                </p:cNvPr>
                <p:cNvGrpSpPr>
                  <a:grpSpLocks/>
                </p:cNvGrpSpPr>
                <p:nvPr/>
              </p:nvGrpSpPr>
              <p:grpSpPr bwMode="auto">
                <a:xfrm rot="21540000">
                  <a:off x="10677468" y="3311525"/>
                  <a:ext cx="53533" cy="129214"/>
                  <a:chOff x="5021753" y="2927868"/>
                  <a:chExt cx="83398" cy="175731"/>
                </a:xfrm>
              </p:grpSpPr>
              <p:sp>
                <p:nvSpPr>
                  <p:cNvPr id="1679" name="Oval 216">
                    <a:extLst>
                      <a:ext uri="{FF2B5EF4-FFF2-40B4-BE49-F238E27FC236}">
                        <a16:creationId xmlns:a16="http://schemas.microsoft.com/office/drawing/2014/main" id="{A5EE4B29-0461-932E-4BC0-E52A87FC0A44}"/>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680" name="Freeform 217">
                    <a:extLst>
                      <a:ext uri="{FF2B5EF4-FFF2-40B4-BE49-F238E27FC236}">
                        <a16:creationId xmlns:a16="http://schemas.microsoft.com/office/drawing/2014/main" id="{70A084BF-F52E-46F5-1F5B-2D86C339126B}"/>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681" name="Freeform 218">
                    <a:extLst>
                      <a:ext uri="{FF2B5EF4-FFF2-40B4-BE49-F238E27FC236}">
                        <a16:creationId xmlns:a16="http://schemas.microsoft.com/office/drawing/2014/main" id="{C91AE571-91AF-DD94-1299-B464DE6996F9}"/>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659" name="Group 376">
                  <a:extLst>
                    <a:ext uri="{FF2B5EF4-FFF2-40B4-BE49-F238E27FC236}">
                      <a16:creationId xmlns:a16="http://schemas.microsoft.com/office/drawing/2014/main" id="{487D5ABE-017F-3C09-B407-47CAE275B693}"/>
                    </a:ext>
                  </a:extLst>
                </p:cNvPr>
                <p:cNvGrpSpPr>
                  <a:grpSpLocks/>
                </p:cNvGrpSpPr>
                <p:nvPr/>
              </p:nvGrpSpPr>
              <p:grpSpPr bwMode="auto">
                <a:xfrm rot="11289086" flipH="1">
                  <a:off x="10685388" y="3456317"/>
                  <a:ext cx="53533" cy="129214"/>
                  <a:chOff x="5021753" y="2927868"/>
                  <a:chExt cx="83398" cy="175731"/>
                </a:xfrm>
              </p:grpSpPr>
              <p:sp>
                <p:nvSpPr>
                  <p:cNvPr id="1676" name="Oval 377">
                    <a:extLst>
                      <a:ext uri="{FF2B5EF4-FFF2-40B4-BE49-F238E27FC236}">
                        <a16:creationId xmlns:a16="http://schemas.microsoft.com/office/drawing/2014/main" id="{A0919073-482C-892B-9CA5-973E39683305}"/>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677" name="Freeform 378">
                    <a:extLst>
                      <a:ext uri="{FF2B5EF4-FFF2-40B4-BE49-F238E27FC236}">
                        <a16:creationId xmlns:a16="http://schemas.microsoft.com/office/drawing/2014/main" id="{FB8E4C53-C7BA-036E-A9C0-BBA65CE2E19E}"/>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678" name="Freeform 379">
                    <a:extLst>
                      <a:ext uri="{FF2B5EF4-FFF2-40B4-BE49-F238E27FC236}">
                        <a16:creationId xmlns:a16="http://schemas.microsoft.com/office/drawing/2014/main" id="{3E7E8646-18B5-2A2C-1830-0608D9CA1C38}"/>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660" name="Group 219">
                  <a:extLst>
                    <a:ext uri="{FF2B5EF4-FFF2-40B4-BE49-F238E27FC236}">
                      <a16:creationId xmlns:a16="http://schemas.microsoft.com/office/drawing/2014/main" id="{DA72A742-654D-5F97-AB77-1FCA462B5D72}"/>
                    </a:ext>
                  </a:extLst>
                </p:cNvPr>
                <p:cNvGrpSpPr>
                  <a:grpSpLocks/>
                </p:cNvGrpSpPr>
                <p:nvPr/>
              </p:nvGrpSpPr>
              <p:grpSpPr bwMode="auto">
                <a:xfrm rot="21540000">
                  <a:off x="10791993" y="3309301"/>
                  <a:ext cx="53533" cy="129214"/>
                  <a:chOff x="5021753" y="2927868"/>
                  <a:chExt cx="83398" cy="175731"/>
                </a:xfrm>
              </p:grpSpPr>
              <p:sp>
                <p:nvSpPr>
                  <p:cNvPr id="1673" name="Oval 220">
                    <a:extLst>
                      <a:ext uri="{FF2B5EF4-FFF2-40B4-BE49-F238E27FC236}">
                        <a16:creationId xmlns:a16="http://schemas.microsoft.com/office/drawing/2014/main" id="{B822D8EA-5C68-75DC-81AB-445EEAAF19A7}"/>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674" name="Freeform 221">
                    <a:extLst>
                      <a:ext uri="{FF2B5EF4-FFF2-40B4-BE49-F238E27FC236}">
                        <a16:creationId xmlns:a16="http://schemas.microsoft.com/office/drawing/2014/main" id="{A8C837A6-0F0B-27BC-1488-330BD4846355}"/>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675" name="Freeform 222">
                    <a:extLst>
                      <a:ext uri="{FF2B5EF4-FFF2-40B4-BE49-F238E27FC236}">
                        <a16:creationId xmlns:a16="http://schemas.microsoft.com/office/drawing/2014/main" id="{AA7793F8-93BC-75C3-C85B-E22487E23BE0}"/>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661" name="Group 223">
                  <a:extLst>
                    <a:ext uri="{FF2B5EF4-FFF2-40B4-BE49-F238E27FC236}">
                      <a16:creationId xmlns:a16="http://schemas.microsoft.com/office/drawing/2014/main" id="{60B838F0-ABB2-02BF-7068-9D7A3E4D44FC}"/>
                    </a:ext>
                  </a:extLst>
                </p:cNvPr>
                <p:cNvGrpSpPr>
                  <a:grpSpLocks/>
                </p:cNvGrpSpPr>
                <p:nvPr/>
              </p:nvGrpSpPr>
              <p:grpSpPr bwMode="auto">
                <a:xfrm rot="21540000">
                  <a:off x="10734645" y="3310302"/>
                  <a:ext cx="53533" cy="129214"/>
                  <a:chOff x="5021753" y="2927868"/>
                  <a:chExt cx="83398" cy="175731"/>
                </a:xfrm>
              </p:grpSpPr>
              <p:sp>
                <p:nvSpPr>
                  <p:cNvPr id="1670" name="Oval 224">
                    <a:extLst>
                      <a:ext uri="{FF2B5EF4-FFF2-40B4-BE49-F238E27FC236}">
                        <a16:creationId xmlns:a16="http://schemas.microsoft.com/office/drawing/2014/main" id="{E5DA7229-1212-0729-1DD6-569AE21E44FF}"/>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671" name="Freeform 225">
                    <a:extLst>
                      <a:ext uri="{FF2B5EF4-FFF2-40B4-BE49-F238E27FC236}">
                        <a16:creationId xmlns:a16="http://schemas.microsoft.com/office/drawing/2014/main" id="{3EF2BE4F-336D-1F4B-DE32-86E1ACC38970}"/>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672" name="Freeform 226">
                    <a:extLst>
                      <a:ext uri="{FF2B5EF4-FFF2-40B4-BE49-F238E27FC236}">
                        <a16:creationId xmlns:a16="http://schemas.microsoft.com/office/drawing/2014/main" id="{80640A29-E23F-8158-C4DC-EDC080137829}"/>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662" name="Group 380">
                  <a:extLst>
                    <a:ext uri="{FF2B5EF4-FFF2-40B4-BE49-F238E27FC236}">
                      <a16:creationId xmlns:a16="http://schemas.microsoft.com/office/drawing/2014/main" id="{4EC8EE52-3AB8-14A9-0FB9-5A3026125AA7}"/>
                    </a:ext>
                  </a:extLst>
                </p:cNvPr>
                <p:cNvGrpSpPr>
                  <a:grpSpLocks/>
                </p:cNvGrpSpPr>
                <p:nvPr/>
              </p:nvGrpSpPr>
              <p:grpSpPr bwMode="auto">
                <a:xfrm rot="11289086" flipH="1">
                  <a:off x="10801827" y="3454059"/>
                  <a:ext cx="53533" cy="129214"/>
                  <a:chOff x="5021753" y="2927868"/>
                  <a:chExt cx="83398" cy="175731"/>
                </a:xfrm>
              </p:grpSpPr>
              <p:sp>
                <p:nvSpPr>
                  <p:cNvPr id="1667" name="Oval 381">
                    <a:extLst>
                      <a:ext uri="{FF2B5EF4-FFF2-40B4-BE49-F238E27FC236}">
                        <a16:creationId xmlns:a16="http://schemas.microsoft.com/office/drawing/2014/main" id="{18F7562E-BAEA-3886-F9A3-F1761A2AD1E4}"/>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668" name="Freeform 382">
                    <a:extLst>
                      <a:ext uri="{FF2B5EF4-FFF2-40B4-BE49-F238E27FC236}">
                        <a16:creationId xmlns:a16="http://schemas.microsoft.com/office/drawing/2014/main" id="{E7BA10F6-378E-03CF-24F6-129F5904FEA0}"/>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669" name="Freeform 383">
                    <a:extLst>
                      <a:ext uri="{FF2B5EF4-FFF2-40B4-BE49-F238E27FC236}">
                        <a16:creationId xmlns:a16="http://schemas.microsoft.com/office/drawing/2014/main" id="{23F38828-D698-A6E2-B41F-83612C74555A}"/>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663" name="Group 384">
                  <a:extLst>
                    <a:ext uri="{FF2B5EF4-FFF2-40B4-BE49-F238E27FC236}">
                      <a16:creationId xmlns:a16="http://schemas.microsoft.com/office/drawing/2014/main" id="{A7BF8B93-0887-D61D-158A-95967B1E61D7}"/>
                    </a:ext>
                  </a:extLst>
                </p:cNvPr>
                <p:cNvGrpSpPr>
                  <a:grpSpLocks/>
                </p:cNvGrpSpPr>
                <p:nvPr/>
              </p:nvGrpSpPr>
              <p:grpSpPr bwMode="auto">
                <a:xfrm rot="11289086" flipH="1">
                  <a:off x="10744478" y="3455060"/>
                  <a:ext cx="53533" cy="129214"/>
                  <a:chOff x="5021753" y="2927868"/>
                  <a:chExt cx="83398" cy="175731"/>
                </a:xfrm>
              </p:grpSpPr>
              <p:sp>
                <p:nvSpPr>
                  <p:cNvPr id="1664" name="Oval 385">
                    <a:extLst>
                      <a:ext uri="{FF2B5EF4-FFF2-40B4-BE49-F238E27FC236}">
                        <a16:creationId xmlns:a16="http://schemas.microsoft.com/office/drawing/2014/main" id="{18391D1B-D80F-7FAC-842E-3ED315B29EC8}"/>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665" name="Freeform 386">
                    <a:extLst>
                      <a:ext uri="{FF2B5EF4-FFF2-40B4-BE49-F238E27FC236}">
                        <a16:creationId xmlns:a16="http://schemas.microsoft.com/office/drawing/2014/main" id="{806EC45E-7AD4-9CB9-DE13-A798507EEB81}"/>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666" name="Freeform 387">
                    <a:extLst>
                      <a:ext uri="{FF2B5EF4-FFF2-40B4-BE49-F238E27FC236}">
                        <a16:creationId xmlns:a16="http://schemas.microsoft.com/office/drawing/2014/main" id="{81953B25-BA73-0101-120F-96D827B6DC23}"/>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grpSp>
            <p:nvGrpSpPr>
              <p:cNvPr id="1458" name="Group 1457">
                <a:extLst>
                  <a:ext uri="{FF2B5EF4-FFF2-40B4-BE49-F238E27FC236}">
                    <a16:creationId xmlns:a16="http://schemas.microsoft.com/office/drawing/2014/main" id="{279F094F-30F4-1EEE-D44B-3E1F40FE36E8}"/>
                  </a:ext>
                </a:extLst>
              </p:cNvPr>
              <p:cNvGrpSpPr/>
              <p:nvPr/>
            </p:nvGrpSpPr>
            <p:grpSpPr>
              <a:xfrm rot="1271263">
                <a:off x="10264655" y="2513167"/>
                <a:ext cx="177892" cy="276230"/>
                <a:chOff x="10677468" y="3309301"/>
                <a:chExt cx="177892" cy="276230"/>
              </a:xfrm>
            </p:grpSpPr>
            <p:grpSp>
              <p:nvGrpSpPr>
                <p:cNvPr id="1634" name="Group 215">
                  <a:extLst>
                    <a:ext uri="{FF2B5EF4-FFF2-40B4-BE49-F238E27FC236}">
                      <a16:creationId xmlns:a16="http://schemas.microsoft.com/office/drawing/2014/main" id="{7409AD83-8D44-CF33-8127-3BF49ACF8DEF}"/>
                    </a:ext>
                  </a:extLst>
                </p:cNvPr>
                <p:cNvGrpSpPr>
                  <a:grpSpLocks/>
                </p:cNvGrpSpPr>
                <p:nvPr/>
              </p:nvGrpSpPr>
              <p:grpSpPr bwMode="auto">
                <a:xfrm rot="21540000">
                  <a:off x="10677468" y="3311525"/>
                  <a:ext cx="53533" cy="129214"/>
                  <a:chOff x="5021753" y="2927868"/>
                  <a:chExt cx="83398" cy="175731"/>
                </a:xfrm>
              </p:grpSpPr>
              <p:sp>
                <p:nvSpPr>
                  <p:cNvPr id="1655" name="Oval 216">
                    <a:extLst>
                      <a:ext uri="{FF2B5EF4-FFF2-40B4-BE49-F238E27FC236}">
                        <a16:creationId xmlns:a16="http://schemas.microsoft.com/office/drawing/2014/main" id="{CA2B106D-676E-6C36-ECA0-DCB9BAF45A01}"/>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656" name="Freeform 217">
                    <a:extLst>
                      <a:ext uri="{FF2B5EF4-FFF2-40B4-BE49-F238E27FC236}">
                        <a16:creationId xmlns:a16="http://schemas.microsoft.com/office/drawing/2014/main" id="{3C21A011-4FFC-2DE1-CB12-DADCABEDA5EB}"/>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657" name="Freeform 218">
                    <a:extLst>
                      <a:ext uri="{FF2B5EF4-FFF2-40B4-BE49-F238E27FC236}">
                        <a16:creationId xmlns:a16="http://schemas.microsoft.com/office/drawing/2014/main" id="{5EA3CAF2-C305-DD2C-6B5B-2DA70CE6EE85}"/>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635" name="Group 376">
                  <a:extLst>
                    <a:ext uri="{FF2B5EF4-FFF2-40B4-BE49-F238E27FC236}">
                      <a16:creationId xmlns:a16="http://schemas.microsoft.com/office/drawing/2014/main" id="{E7A9A74B-1191-C0D8-1672-4407E686D946}"/>
                    </a:ext>
                  </a:extLst>
                </p:cNvPr>
                <p:cNvGrpSpPr>
                  <a:grpSpLocks/>
                </p:cNvGrpSpPr>
                <p:nvPr/>
              </p:nvGrpSpPr>
              <p:grpSpPr bwMode="auto">
                <a:xfrm rot="11289086" flipH="1">
                  <a:off x="10685388" y="3456317"/>
                  <a:ext cx="53533" cy="129214"/>
                  <a:chOff x="5021753" y="2927868"/>
                  <a:chExt cx="83398" cy="175731"/>
                </a:xfrm>
              </p:grpSpPr>
              <p:sp>
                <p:nvSpPr>
                  <p:cNvPr id="1652" name="Oval 377">
                    <a:extLst>
                      <a:ext uri="{FF2B5EF4-FFF2-40B4-BE49-F238E27FC236}">
                        <a16:creationId xmlns:a16="http://schemas.microsoft.com/office/drawing/2014/main" id="{7C1CCEF6-661B-0AD8-229D-CC59BDF16F39}"/>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653" name="Freeform 378">
                    <a:extLst>
                      <a:ext uri="{FF2B5EF4-FFF2-40B4-BE49-F238E27FC236}">
                        <a16:creationId xmlns:a16="http://schemas.microsoft.com/office/drawing/2014/main" id="{D5FF48A4-7B76-9FB8-ADAA-B7E9A53DB020}"/>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654" name="Freeform 379">
                    <a:extLst>
                      <a:ext uri="{FF2B5EF4-FFF2-40B4-BE49-F238E27FC236}">
                        <a16:creationId xmlns:a16="http://schemas.microsoft.com/office/drawing/2014/main" id="{63DC9BEE-ABD5-3D5F-2161-EE6D0527BC92}"/>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636" name="Group 219">
                  <a:extLst>
                    <a:ext uri="{FF2B5EF4-FFF2-40B4-BE49-F238E27FC236}">
                      <a16:creationId xmlns:a16="http://schemas.microsoft.com/office/drawing/2014/main" id="{3E2C66B9-9A27-BE71-537D-D92F49A05940}"/>
                    </a:ext>
                  </a:extLst>
                </p:cNvPr>
                <p:cNvGrpSpPr>
                  <a:grpSpLocks/>
                </p:cNvGrpSpPr>
                <p:nvPr/>
              </p:nvGrpSpPr>
              <p:grpSpPr bwMode="auto">
                <a:xfrm rot="21540000">
                  <a:off x="10791993" y="3309301"/>
                  <a:ext cx="53533" cy="129214"/>
                  <a:chOff x="5021753" y="2927868"/>
                  <a:chExt cx="83398" cy="175731"/>
                </a:xfrm>
              </p:grpSpPr>
              <p:sp>
                <p:nvSpPr>
                  <p:cNvPr id="1649" name="Oval 220">
                    <a:extLst>
                      <a:ext uri="{FF2B5EF4-FFF2-40B4-BE49-F238E27FC236}">
                        <a16:creationId xmlns:a16="http://schemas.microsoft.com/office/drawing/2014/main" id="{EBA27262-5C8F-DFCA-DAB2-E7E77DA646A2}"/>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650" name="Freeform 221">
                    <a:extLst>
                      <a:ext uri="{FF2B5EF4-FFF2-40B4-BE49-F238E27FC236}">
                        <a16:creationId xmlns:a16="http://schemas.microsoft.com/office/drawing/2014/main" id="{900BCBC8-BAC4-38CB-C358-BBB01CB0A454}"/>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651" name="Freeform 222">
                    <a:extLst>
                      <a:ext uri="{FF2B5EF4-FFF2-40B4-BE49-F238E27FC236}">
                        <a16:creationId xmlns:a16="http://schemas.microsoft.com/office/drawing/2014/main" id="{D140EAC5-A83C-6452-AECE-499738C12429}"/>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637" name="Group 223">
                  <a:extLst>
                    <a:ext uri="{FF2B5EF4-FFF2-40B4-BE49-F238E27FC236}">
                      <a16:creationId xmlns:a16="http://schemas.microsoft.com/office/drawing/2014/main" id="{2DED0200-713F-03FA-2060-D0F8C4384163}"/>
                    </a:ext>
                  </a:extLst>
                </p:cNvPr>
                <p:cNvGrpSpPr>
                  <a:grpSpLocks/>
                </p:cNvGrpSpPr>
                <p:nvPr/>
              </p:nvGrpSpPr>
              <p:grpSpPr bwMode="auto">
                <a:xfrm rot="21540000">
                  <a:off x="10734645" y="3310302"/>
                  <a:ext cx="53533" cy="129214"/>
                  <a:chOff x="5021753" y="2927868"/>
                  <a:chExt cx="83398" cy="175731"/>
                </a:xfrm>
              </p:grpSpPr>
              <p:sp>
                <p:nvSpPr>
                  <p:cNvPr id="1646" name="Oval 224">
                    <a:extLst>
                      <a:ext uri="{FF2B5EF4-FFF2-40B4-BE49-F238E27FC236}">
                        <a16:creationId xmlns:a16="http://schemas.microsoft.com/office/drawing/2014/main" id="{0DF25A12-FFE1-C92D-2560-8CA22A4793A5}"/>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647" name="Freeform 225">
                    <a:extLst>
                      <a:ext uri="{FF2B5EF4-FFF2-40B4-BE49-F238E27FC236}">
                        <a16:creationId xmlns:a16="http://schemas.microsoft.com/office/drawing/2014/main" id="{FA0C2349-D903-FE3D-C273-0E33323E8621}"/>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648" name="Freeform 226">
                    <a:extLst>
                      <a:ext uri="{FF2B5EF4-FFF2-40B4-BE49-F238E27FC236}">
                        <a16:creationId xmlns:a16="http://schemas.microsoft.com/office/drawing/2014/main" id="{B48158B2-C8CD-E837-CCE4-2632F3C9A1CA}"/>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638" name="Group 380">
                  <a:extLst>
                    <a:ext uri="{FF2B5EF4-FFF2-40B4-BE49-F238E27FC236}">
                      <a16:creationId xmlns:a16="http://schemas.microsoft.com/office/drawing/2014/main" id="{6EE9E0D9-1B8E-CB8C-421A-CCD120EA4E76}"/>
                    </a:ext>
                  </a:extLst>
                </p:cNvPr>
                <p:cNvGrpSpPr>
                  <a:grpSpLocks/>
                </p:cNvGrpSpPr>
                <p:nvPr/>
              </p:nvGrpSpPr>
              <p:grpSpPr bwMode="auto">
                <a:xfrm rot="11289086" flipH="1">
                  <a:off x="10801827" y="3454059"/>
                  <a:ext cx="53533" cy="129214"/>
                  <a:chOff x="5021753" y="2927868"/>
                  <a:chExt cx="83398" cy="175731"/>
                </a:xfrm>
              </p:grpSpPr>
              <p:sp>
                <p:nvSpPr>
                  <p:cNvPr id="1643" name="Oval 381">
                    <a:extLst>
                      <a:ext uri="{FF2B5EF4-FFF2-40B4-BE49-F238E27FC236}">
                        <a16:creationId xmlns:a16="http://schemas.microsoft.com/office/drawing/2014/main" id="{6AFE3814-2DF4-C2E0-428C-BA2A0E76B08C}"/>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644" name="Freeform 382">
                    <a:extLst>
                      <a:ext uri="{FF2B5EF4-FFF2-40B4-BE49-F238E27FC236}">
                        <a16:creationId xmlns:a16="http://schemas.microsoft.com/office/drawing/2014/main" id="{25543870-E94B-9F10-B266-4086D617FDB0}"/>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645" name="Freeform 383">
                    <a:extLst>
                      <a:ext uri="{FF2B5EF4-FFF2-40B4-BE49-F238E27FC236}">
                        <a16:creationId xmlns:a16="http://schemas.microsoft.com/office/drawing/2014/main" id="{5C6B72DB-0CB0-712C-6B04-254C3120CCF7}"/>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639" name="Group 384">
                  <a:extLst>
                    <a:ext uri="{FF2B5EF4-FFF2-40B4-BE49-F238E27FC236}">
                      <a16:creationId xmlns:a16="http://schemas.microsoft.com/office/drawing/2014/main" id="{9F168F5B-B2CF-8D6C-48C3-50BDB8C7540E}"/>
                    </a:ext>
                  </a:extLst>
                </p:cNvPr>
                <p:cNvGrpSpPr>
                  <a:grpSpLocks/>
                </p:cNvGrpSpPr>
                <p:nvPr/>
              </p:nvGrpSpPr>
              <p:grpSpPr bwMode="auto">
                <a:xfrm rot="11289086" flipH="1">
                  <a:off x="10744478" y="3455060"/>
                  <a:ext cx="53533" cy="129214"/>
                  <a:chOff x="5021753" y="2927868"/>
                  <a:chExt cx="83398" cy="175731"/>
                </a:xfrm>
              </p:grpSpPr>
              <p:sp>
                <p:nvSpPr>
                  <p:cNvPr id="1640" name="Oval 385">
                    <a:extLst>
                      <a:ext uri="{FF2B5EF4-FFF2-40B4-BE49-F238E27FC236}">
                        <a16:creationId xmlns:a16="http://schemas.microsoft.com/office/drawing/2014/main" id="{49E83DDC-EFFE-2F67-7C65-6C559CA1A160}"/>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641" name="Freeform 386">
                    <a:extLst>
                      <a:ext uri="{FF2B5EF4-FFF2-40B4-BE49-F238E27FC236}">
                        <a16:creationId xmlns:a16="http://schemas.microsoft.com/office/drawing/2014/main" id="{D1CC3464-C795-7D1E-D238-B555D047CD4E}"/>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642" name="Freeform 387">
                    <a:extLst>
                      <a:ext uri="{FF2B5EF4-FFF2-40B4-BE49-F238E27FC236}">
                        <a16:creationId xmlns:a16="http://schemas.microsoft.com/office/drawing/2014/main" id="{DBC77367-8AAA-C98D-F23D-6F5E87D0EC88}"/>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grpSp>
            <p:nvGrpSpPr>
              <p:cNvPr id="1459" name="Group 1458">
                <a:extLst>
                  <a:ext uri="{FF2B5EF4-FFF2-40B4-BE49-F238E27FC236}">
                    <a16:creationId xmlns:a16="http://schemas.microsoft.com/office/drawing/2014/main" id="{DC024C82-B66B-D64E-17C1-E2EFDB02ABE3}"/>
                  </a:ext>
                </a:extLst>
              </p:cNvPr>
              <p:cNvGrpSpPr/>
              <p:nvPr/>
            </p:nvGrpSpPr>
            <p:grpSpPr>
              <a:xfrm rot="1094879">
                <a:off x="10098703" y="2459797"/>
                <a:ext cx="177892" cy="276230"/>
                <a:chOff x="10677468" y="3309301"/>
                <a:chExt cx="177892" cy="276230"/>
              </a:xfrm>
            </p:grpSpPr>
            <p:grpSp>
              <p:nvGrpSpPr>
                <p:cNvPr id="1610" name="Group 215">
                  <a:extLst>
                    <a:ext uri="{FF2B5EF4-FFF2-40B4-BE49-F238E27FC236}">
                      <a16:creationId xmlns:a16="http://schemas.microsoft.com/office/drawing/2014/main" id="{04280778-335F-24D9-83D7-AD557B66B1A8}"/>
                    </a:ext>
                  </a:extLst>
                </p:cNvPr>
                <p:cNvGrpSpPr>
                  <a:grpSpLocks/>
                </p:cNvGrpSpPr>
                <p:nvPr/>
              </p:nvGrpSpPr>
              <p:grpSpPr bwMode="auto">
                <a:xfrm rot="21540000">
                  <a:off x="10677468" y="3311525"/>
                  <a:ext cx="53533" cy="129214"/>
                  <a:chOff x="5021753" y="2927868"/>
                  <a:chExt cx="83398" cy="175731"/>
                </a:xfrm>
              </p:grpSpPr>
              <p:sp>
                <p:nvSpPr>
                  <p:cNvPr id="1631" name="Oval 216">
                    <a:extLst>
                      <a:ext uri="{FF2B5EF4-FFF2-40B4-BE49-F238E27FC236}">
                        <a16:creationId xmlns:a16="http://schemas.microsoft.com/office/drawing/2014/main" id="{A4254D3D-8FD8-CC34-6510-DEFDF06C9B2C}"/>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632" name="Freeform 217">
                    <a:extLst>
                      <a:ext uri="{FF2B5EF4-FFF2-40B4-BE49-F238E27FC236}">
                        <a16:creationId xmlns:a16="http://schemas.microsoft.com/office/drawing/2014/main" id="{E56116A7-2AF2-449C-86FF-F02E20D604DA}"/>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633" name="Freeform 218">
                    <a:extLst>
                      <a:ext uri="{FF2B5EF4-FFF2-40B4-BE49-F238E27FC236}">
                        <a16:creationId xmlns:a16="http://schemas.microsoft.com/office/drawing/2014/main" id="{524CF0D3-63C2-6D8F-F1FE-7042A4982C6D}"/>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611" name="Group 376">
                  <a:extLst>
                    <a:ext uri="{FF2B5EF4-FFF2-40B4-BE49-F238E27FC236}">
                      <a16:creationId xmlns:a16="http://schemas.microsoft.com/office/drawing/2014/main" id="{4DA44AAD-4FF4-2D4E-4F4F-5ABDC98DA838}"/>
                    </a:ext>
                  </a:extLst>
                </p:cNvPr>
                <p:cNvGrpSpPr>
                  <a:grpSpLocks/>
                </p:cNvGrpSpPr>
                <p:nvPr/>
              </p:nvGrpSpPr>
              <p:grpSpPr bwMode="auto">
                <a:xfrm rot="11289086" flipH="1">
                  <a:off x="10685388" y="3456317"/>
                  <a:ext cx="53533" cy="129214"/>
                  <a:chOff x="5021753" y="2927868"/>
                  <a:chExt cx="83398" cy="175731"/>
                </a:xfrm>
              </p:grpSpPr>
              <p:sp>
                <p:nvSpPr>
                  <p:cNvPr id="1628" name="Oval 377">
                    <a:extLst>
                      <a:ext uri="{FF2B5EF4-FFF2-40B4-BE49-F238E27FC236}">
                        <a16:creationId xmlns:a16="http://schemas.microsoft.com/office/drawing/2014/main" id="{4250B5F9-514C-09BA-F01B-7FAD39CD4F02}"/>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629" name="Freeform 378">
                    <a:extLst>
                      <a:ext uri="{FF2B5EF4-FFF2-40B4-BE49-F238E27FC236}">
                        <a16:creationId xmlns:a16="http://schemas.microsoft.com/office/drawing/2014/main" id="{77CC47FD-F0FF-4DC0-799D-967DA8F00D4B}"/>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630" name="Freeform 379">
                    <a:extLst>
                      <a:ext uri="{FF2B5EF4-FFF2-40B4-BE49-F238E27FC236}">
                        <a16:creationId xmlns:a16="http://schemas.microsoft.com/office/drawing/2014/main" id="{D92EBE04-3175-02B4-C9B6-747A53820B8B}"/>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612" name="Group 219">
                  <a:extLst>
                    <a:ext uri="{FF2B5EF4-FFF2-40B4-BE49-F238E27FC236}">
                      <a16:creationId xmlns:a16="http://schemas.microsoft.com/office/drawing/2014/main" id="{82F1597D-DD45-C7D3-7147-B710758336DB}"/>
                    </a:ext>
                  </a:extLst>
                </p:cNvPr>
                <p:cNvGrpSpPr>
                  <a:grpSpLocks/>
                </p:cNvGrpSpPr>
                <p:nvPr/>
              </p:nvGrpSpPr>
              <p:grpSpPr bwMode="auto">
                <a:xfrm rot="21540000">
                  <a:off x="10791993" y="3309301"/>
                  <a:ext cx="53533" cy="129214"/>
                  <a:chOff x="5021753" y="2927868"/>
                  <a:chExt cx="83398" cy="175731"/>
                </a:xfrm>
              </p:grpSpPr>
              <p:sp>
                <p:nvSpPr>
                  <p:cNvPr id="1625" name="Oval 220">
                    <a:extLst>
                      <a:ext uri="{FF2B5EF4-FFF2-40B4-BE49-F238E27FC236}">
                        <a16:creationId xmlns:a16="http://schemas.microsoft.com/office/drawing/2014/main" id="{B121AA77-E2F9-94C4-FD79-C3BAFE9BBDB2}"/>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626" name="Freeform 221">
                    <a:extLst>
                      <a:ext uri="{FF2B5EF4-FFF2-40B4-BE49-F238E27FC236}">
                        <a16:creationId xmlns:a16="http://schemas.microsoft.com/office/drawing/2014/main" id="{BDD41F61-67E4-5949-D913-697DDF86910E}"/>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627" name="Freeform 222">
                    <a:extLst>
                      <a:ext uri="{FF2B5EF4-FFF2-40B4-BE49-F238E27FC236}">
                        <a16:creationId xmlns:a16="http://schemas.microsoft.com/office/drawing/2014/main" id="{81205DFB-F1DE-2559-75DF-EBC8FD9C00E4}"/>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613" name="Group 223">
                  <a:extLst>
                    <a:ext uri="{FF2B5EF4-FFF2-40B4-BE49-F238E27FC236}">
                      <a16:creationId xmlns:a16="http://schemas.microsoft.com/office/drawing/2014/main" id="{78382114-5190-04AE-E65A-8626A85DF702}"/>
                    </a:ext>
                  </a:extLst>
                </p:cNvPr>
                <p:cNvGrpSpPr>
                  <a:grpSpLocks/>
                </p:cNvGrpSpPr>
                <p:nvPr/>
              </p:nvGrpSpPr>
              <p:grpSpPr bwMode="auto">
                <a:xfrm rot="21540000">
                  <a:off x="10734645" y="3310302"/>
                  <a:ext cx="53533" cy="129214"/>
                  <a:chOff x="5021753" y="2927868"/>
                  <a:chExt cx="83398" cy="175731"/>
                </a:xfrm>
              </p:grpSpPr>
              <p:sp>
                <p:nvSpPr>
                  <p:cNvPr id="1622" name="Oval 224">
                    <a:extLst>
                      <a:ext uri="{FF2B5EF4-FFF2-40B4-BE49-F238E27FC236}">
                        <a16:creationId xmlns:a16="http://schemas.microsoft.com/office/drawing/2014/main" id="{E829BB9B-DB23-C5C9-EA01-99FAE9DA1D32}"/>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623" name="Freeform 225">
                    <a:extLst>
                      <a:ext uri="{FF2B5EF4-FFF2-40B4-BE49-F238E27FC236}">
                        <a16:creationId xmlns:a16="http://schemas.microsoft.com/office/drawing/2014/main" id="{522607C9-43F8-7758-AFAD-8C550CC41CBE}"/>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624" name="Freeform 226">
                    <a:extLst>
                      <a:ext uri="{FF2B5EF4-FFF2-40B4-BE49-F238E27FC236}">
                        <a16:creationId xmlns:a16="http://schemas.microsoft.com/office/drawing/2014/main" id="{EB97A682-5334-B56F-983E-3B26CF162307}"/>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614" name="Group 380">
                  <a:extLst>
                    <a:ext uri="{FF2B5EF4-FFF2-40B4-BE49-F238E27FC236}">
                      <a16:creationId xmlns:a16="http://schemas.microsoft.com/office/drawing/2014/main" id="{36DB0127-D71C-0739-C422-6C139CC8FF37}"/>
                    </a:ext>
                  </a:extLst>
                </p:cNvPr>
                <p:cNvGrpSpPr>
                  <a:grpSpLocks/>
                </p:cNvGrpSpPr>
                <p:nvPr/>
              </p:nvGrpSpPr>
              <p:grpSpPr bwMode="auto">
                <a:xfrm rot="11289086" flipH="1">
                  <a:off x="10801827" y="3454059"/>
                  <a:ext cx="53533" cy="129214"/>
                  <a:chOff x="5021753" y="2927868"/>
                  <a:chExt cx="83398" cy="175731"/>
                </a:xfrm>
              </p:grpSpPr>
              <p:sp>
                <p:nvSpPr>
                  <p:cNvPr id="1619" name="Oval 381">
                    <a:extLst>
                      <a:ext uri="{FF2B5EF4-FFF2-40B4-BE49-F238E27FC236}">
                        <a16:creationId xmlns:a16="http://schemas.microsoft.com/office/drawing/2014/main" id="{FE1318A0-A5C6-9091-B9C3-D338D0AB4788}"/>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620" name="Freeform 382">
                    <a:extLst>
                      <a:ext uri="{FF2B5EF4-FFF2-40B4-BE49-F238E27FC236}">
                        <a16:creationId xmlns:a16="http://schemas.microsoft.com/office/drawing/2014/main" id="{BF4D7072-D8D3-D027-A236-AEB9469B09F1}"/>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621" name="Freeform 383">
                    <a:extLst>
                      <a:ext uri="{FF2B5EF4-FFF2-40B4-BE49-F238E27FC236}">
                        <a16:creationId xmlns:a16="http://schemas.microsoft.com/office/drawing/2014/main" id="{60920B32-5475-516B-6D39-B79B9E09C19C}"/>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615" name="Group 384">
                  <a:extLst>
                    <a:ext uri="{FF2B5EF4-FFF2-40B4-BE49-F238E27FC236}">
                      <a16:creationId xmlns:a16="http://schemas.microsoft.com/office/drawing/2014/main" id="{36C55681-1AA0-1997-FF2F-989989CACAA3}"/>
                    </a:ext>
                  </a:extLst>
                </p:cNvPr>
                <p:cNvGrpSpPr>
                  <a:grpSpLocks/>
                </p:cNvGrpSpPr>
                <p:nvPr/>
              </p:nvGrpSpPr>
              <p:grpSpPr bwMode="auto">
                <a:xfrm rot="11289086" flipH="1">
                  <a:off x="10744478" y="3455060"/>
                  <a:ext cx="53533" cy="129214"/>
                  <a:chOff x="5021753" y="2927868"/>
                  <a:chExt cx="83398" cy="175731"/>
                </a:xfrm>
              </p:grpSpPr>
              <p:sp>
                <p:nvSpPr>
                  <p:cNvPr id="1616" name="Oval 385">
                    <a:extLst>
                      <a:ext uri="{FF2B5EF4-FFF2-40B4-BE49-F238E27FC236}">
                        <a16:creationId xmlns:a16="http://schemas.microsoft.com/office/drawing/2014/main" id="{6ABF2BCF-55DE-880E-A824-A4CE6C281154}"/>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617" name="Freeform 386">
                    <a:extLst>
                      <a:ext uri="{FF2B5EF4-FFF2-40B4-BE49-F238E27FC236}">
                        <a16:creationId xmlns:a16="http://schemas.microsoft.com/office/drawing/2014/main" id="{4B086638-EECF-C3BA-F333-542590A9126B}"/>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618" name="Freeform 387">
                    <a:extLst>
                      <a:ext uri="{FF2B5EF4-FFF2-40B4-BE49-F238E27FC236}">
                        <a16:creationId xmlns:a16="http://schemas.microsoft.com/office/drawing/2014/main" id="{A2AB79EC-8A59-34DC-7A35-FA8ECDC02B21}"/>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grpSp>
            <p:nvGrpSpPr>
              <p:cNvPr id="1460" name="Group 1459">
                <a:extLst>
                  <a:ext uri="{FF2B5EF4-FFF2-40B4-BE49-F238E27FC236}">
                    <a16:creationId xmlns:a16="http://schemas.microsoft.com/office/drawing/2014/main" id="{A7FCC4E6-DBFF-F8D4-A398-93AD07D7D0DF}"/>
                  </a:ext>
                </a:extLst>
              </p:cNvPr>
              <p:cNvGrpSpPr/>
              <p:nvPr/>
            </p:nvGrpSpPr>
            <p:grpSpPr>
              <a:xfrm rot="875293">
                <a:off x="9929619" y="2416833"/>
                <a:ext cx="177892" cy="276230"/>
                <a:chOff x="10677468" y="3309301"/>
                <a:chExt cx="177892" cy="276230"/>
              </a:xfrm>
            </p:grpSpPr>
            <p:grpSp>
              <p:nvGrpSpPr>
                <p:cNvPr id="1586" name="Group 215">
                  <a:extLst>
                    <a:ext uri="{FF2B5EF4-FFF2-40B4-BE49-F238E27FC236}">
                      <a16:creationId xmlns:a16="http://schemas.microsoft.com/office/drawing/2014/main" id="{C79D00A1-641A-2AF7-54DD-5A33693C6C36}"/>
                    </a:ext>
                  </a:extLst>
                </p:cNvPr>
                <p:cNvGrpSpPr>
                  <a:grpSpLocks/>
                </p:cNvGrpSpPr>
                <p:nvPr/>
              </p:nvGrpSpPr>
              <p:grpSpPr bwMode="auto">
                <a:xfrm rot="21540000">
                  <a:off x="10677468" y="3311525"/>
                  <a:ext cx="53533" cy="129214"/>
                  <a:chOff x="5021753" y="2927868"/>
                  <a:chExt cx="83398" cy="175731"/>
                </a:xfrm>
              </p:grpSpPr>
              <p:sp>
                <p:nvSpPr>
                  <p:cNvPr id="1607" name="Oval 216">
                    <a:extLst>
                      <a:ext uri="{FF2B5EF4-FFF2-40B4-BE49-F238E27FC236}">
                        <a16:creationId xmlns:a16="http://schemas.microsoft.com/office/drawing/2014/main" id="{8D922451-0730-28AE-6B5B-A39DFDF45666}"/>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608" name="Freeform 217">
                    <a:extLst>
                      <a:ext uri="{FF2B5EF4-FFF2-40B4-BE49-F238E27FC236}">
                        <a16:creationId xmlns:a16="http://schemas.microsoft.com/office/drawing/2014/main" id="{8736B952-B272-6207-21FA-21DF671D79A0}"/>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609" name="Freeform 218">
                    <a:extLst>
                      <a:ext uri="{FF2B5EF4-FFF2-40B4-BE49-F238E27FC236}">
                        <a16:creationId xmlns:a16="http://schemas.microsoft.com/office/drawing/2014/main" id="{B9F0715C-9A6E-35BF-0236-520EAE21F51C}"/>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587" name="Group 376">
                  <a:extLst>
                    <a:ext uri="{FF2B5EF4-FFF2-40B4-BE49-F238E27FC236}">
                      <a16:creationId xmlns:a16="http://schemas.microsoft.com/office/drawing/2014/main" id="{C4851BA1-1D53-90E5-311D-3C6FA23FD760}"/>
                    </a:ext>
                  </a:extLst>
                </p:cNvPr>
                <p:cNvGrpSpPr>
                  <a:grpSpLocks/>
                </p:cNvGrpSpPr>
                <p:nvPr/>
              </p:nvGrpSpPr>
              <p:grpSpPr bwMode="auto">
                <a:xfrm rot="11289086" flipH="1">
                  <a:off x="10685388" y="3456317"/>
                  <a:ext cx="53533" cy="129214"/>
                  <a:chOff x="5021753" y="2927868"/>
                  <a:chExt cx="83398" cy="175731"/>
                </a:xfrm>
              </p:grpSpPr>
              <p:sp>
                <p:nvSpPr>
                  <p:cNvPr id="1604" name="Oval 377">
                    <a:extLst>
                      <a:ext uri="{FF2B5EF4-FFF2-40B4-BE49-F238E27FC236}">
                        <a16:creationId xmlns:a16="http://schemas.microsoft.com/office/drawing/2014/main" id="{DD40E455-1941-DFE9-9688-E5AA8319CEAC}"/>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605" name="Freeform 378">
                    <a:extLst>
                      <a:ext uri="{FF2B5EF4-FFF2-40B4-BE49-F238E27FC236}">
                        <a16:creationId xmlns:a16="http://schemas.microsoft.com/office/drawing/2014/main" id="{538C55BE-55D3-3520-41EC-E2D7BA07B1E1}"/>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606" name="Freeform 379">
                    <a:extLst>
                      <a:ext uri="{FF2B5EF4-FFF2-40B4-BE49-F238E27FC236}">
                        <a16:creationId xmlns:a16="http://schemas.microsoft.com/office/drawing/2014/main" id="{89E81B56-FF50-7E40-08BB-8EB0717BA91F}"/>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588" name="Group 219">
                  <a:extLst>
                    <a:ext uri="{FF2B5EF4-FFF2-40B4-BE49-F238E27FC236}">
                      <a16:creationId xmlns:a16="http://schemas.microsoft.com/office/drawing/2014/main" id="{ABB96030-708C-0EFF-CC46-003786E9CFF4}"/>
                    </a:ext>
                  </a:extLst>
                </p:cNvPr>
                <p:cNvGrpSpPr>
                  <a:grpSpLocks/>
                </p:cNvGrpSpPr>
                <p:nvPr/>
              </p:nvGrpSpPr>
              <p:grpSpPr bwMode="auto">
                <a:xfrm rot="21540000">
                  <a:off x="10791993" y="3309301"/>
                  <a:ext cx="53533" cy="129214"/>
                  <a:chOff x="5021753" y="2927868"/>
                  <a:chExt cx="83398" cy="175731"/>
                </a:xfrm>
              </p:grpSpPr>
              <p:sp>
                <p:nvSpPr>
                  <p:cNvPr id="1601" name="Oval 220">
                    <a:extLst>
                      <a:ext uri="{FF2B5EF4-FFF2-40B4-BE49-F238E27FC236}">
                        <a16:creationId xmlns:a16="http://schemas.microsoft.com/office/drawing/2014/main" id="{A51B2FB4-E82F-0819-691B-B8E866A965CA}"/>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602" name="Freeform 221">
                    <a:extLst>
                      <a:ext uri="{FF2B5EF4-FFF2-40B4-BE49-F238E27FC236}">
                        <a16:creationId xmlns:a16="http://schemas.microsoft.com/office/drawing/2014/main" id="{1C031AE2-A99C-EE51-0409-6E8E6589EA92}"/>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603" name="Freeform 222">
                    <a:extLst>
                      <a:ext uri="{FF2B5EF4-FFF2-40B4-BE49-F238E27FC236}">
                        <a16:creationId xmlns:a16="http://schemas.microsoft.com/office/drawing/2014/main" id="{E536935A-EDF6-FBED-176D-ADC71EAE8324}"/>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589" name="Group 223">
                  <a:extLst>
                    <a:ext uri="{FF2B5EF4-FFF2-40B4-BE49-F238E27FC236}">
                      <a16:creationId xmlns:a16="http://schemas.microsoft.com/office/drawing/2014/main" id="{5F96BC5F-39C8-4C8B-4F1C-08EA9F1BA138}"/>
                    </a:ext>
                  </a:extLst>
                </p:cNvPr>
                <p:cNvGrpSpPr>
                  <a:grpSpLocks/>
                </p:cNvGrpSpPr>
                <p:nvPr/>
              </p:nvGrpSpPr>
              <p:grpSpPr bwMode="auto">
                <a:xfrm rot="21540000">
                  <a:off x="10734645" y="3310302"/>
                  <a:ext cx="53533" cy="129214"/>
                  <a:chOff x="5021753" y="2927868"/>
                  <a:chExt cx="83398" cy="175731"/>
                </a:xfrm>
              </p:grpSpPr>
              <p:sp>
                <p:nvSpPr>
                  <p:cNvPr id="1598" name="Oval 224">
                    <a:extLst>
                      <a:ext uri="{FF2B5EF4-FFF2-40B4-BE49-F238E27FC236}">
                        <a16:creationId xmlns:a16="http://schemas.microsoft.com/office/drawing/2014/main" id="{EEFEAD13-0C12-A1B0-14AB-25C5BB6551EC}"/>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99" name="Freeform 225">
                    <a:extLst>
                      <a:ext uri="{FF2B5EF4-FFF2-40B4-BE49-F238E27FC236}">
                        <a16:creationId xmlns:a16="http://schemas.microsoft.com/office/drawing/2014/main" id="{90979517-8B64-254B-D727-862BF0F62B94}"/>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600" name="Freeform 226">
                    <a:extLst>
                      <a:ext uri="{FF2B5EF4-FFF2-40B4-BE49-F238E27FC236}">
                        <a16:creationId xmlns:a16="http://schemas.microsoft.com/office/drawing/2014/main" id="{42AF2871-E08F-B6A9-EBD2-188560F8F948}"/>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590" name="Group 380">
                  <a:extLst>
                    <a:ext uri="{FF2B5EF4-FFF2-40B4-BE49-F238E27FC236}">
                      <a16:creationId xmlns:a16="http://schemas.microsoft.com/office/drawing/2014/main" id="{E0563FB3-EF6B-4437-4454-ECB9E1BC44EA}"/>
                    </a:ext>
                  </a:extLst>
                </p:cNvPr>
                <p:cNvGrpSpPr>
                  <a:grpSpLocks/>
                </p:cNvGrpSpPr>
                <p:nvPr/>
              </p:nvGrpSpPr>
              <p:grpSpPr bwMode="auto">
                <a:xfrm rot="11289086" flipH="1">
                  <a:off x="10801827" y="3454059"/>
                  <a:ext cx="53533" cy="129214"/>
                  <a:chOff x="5021753" y="2927868"/>
                  <a:chExt cx="83398" cy="175731"/>
                </a:xfrm>
              </p:grpSpPr>
              <p:sp>
                <p:nvSpPr>
                  <p:cNvPr id="1595" name="Oval 381">
                    <a:extLst>
                      <a:ext uri="{FF2B5EF4-FFF2-40B4-BE49-F238E27FC236}">
                        <a16:creationId xmlns:a16="http://schemas.microsoft.com/office/drawing/2014/main" id="{6038C10E-64EB-6ACB-FA86-CE5EEB21A402}"/>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96" name="Freeform 382">
                    <a:extLst>
                      <a:ext uri="{FF2B5EF4-FFF2-40B4-BE49-F238E27FC236}">
                        <a16:creationId xmlns:a16="http://schemas.microsoft.com/office/drawing/2014/main" id="{6977C617-469B-0E67-ED55-8C60C528D996}"/>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97" name="Freeform 383">
                    <a:extLst>
                      <a:ext uri="{FF2B5EF4-FFF2-40B4-BE49-F238E27FC236}">
                        <a16:creationId xmlns:a16="http://schemas.microsoft.com/office/drawing/2014/main" id="{3CFBA9F7-03EC-5EF1-F74C-45D072CE3282}"/>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591" name="Group 384">
                  <a:extLst>
                    <a:ext uri="{FF2B5EF4-FFF2-40B4-BE49-F238E27FC236}">
                      <a16:creationId xmlns:a16="http://schemas.microsoft.com/office/drawing/2014/main" id="{288DDA3A-9F22-AE17-C569-814BD9E4F7F2}"/>
                    </a:ext>
                  </a:extLst>
                </p:cNvPr>
                <p:cNvGrpSpPr>
                  <a:grpSpLocks/>
                </p:cNvGrpSpPr>
                <p:nvPr/>
              </p:nvGrpSpPr>
              <p:grpSpPr bwMode="auto">
                <a:xfrm rot="11289086" flipH="1">
                  <a:off x="10744478" y="3455060"/>
                  <a:ext cx="53533" cy="129214"/>
                  <a:chOff x="5021753" y="2927868"/>
                  <a:chExt cx="83398" cy="175731"/>
                </a:xfrm>
              </p:grpSpPr>
              <p:sp>
                <p:nvSpPr>
                  <p:cNvPr id="1592" name="Oval 385">
                    <a:extLst>
                      <a:ext uri="{FF2B5EF4-FFF2-40B4-BE49-F238E27FC236}">
                        <a16:creationId xmlns:a16="http://schemas.microsoft.com/office/drawing/2014/main" id="{C5781FDE-72CB-CA40-F908-CE4F02A890B9}"/>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93" name="Freeform 386">
                    <a:extLst>
                      <a:ext uri="{FF2B5EF4-FFF2-40B4-BE49-F238E27FC236}">
                        <a16:creationId xmlns:a16="http://schemas.microsoft.com/office/drawing/2014/main" id="{980548B7-DCCE-81A0-99FA-CBD384241A37}"/>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94" name="Freeform 387">
                    <a:extLst>
                      <a:ext uri="{FF2B5EF4-FFF2-40B4-BE49-F238E27FC236}">
                        <a16:creationId xmlns:a16="http://schemas.microsoft.com/office/drawing/2014/main" id="{DD4B8B39-AC6E-7097-CD81-81434A0C0FF3}"/>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grpSp>
            <p:nvGrpSpPr>
              <p:cNvPr id="1461" name="Group 1460">
                <a:extLst>
                  <a:ext uri="{FF2B5EF4-FFF2-40B4-BE49-F238E27FC236}">
                    <a16:creationId xmlns:a16="http://schemas.microsoft.com/office/drawing/2014/main" id="{790EAAF2-229D-6434-A920-5B6F7D83DC95}"/>
                  </a:ext>
                </a:extLst>
              </p:cNvPr>
              <p:cNvGrpSpPr/>
              <p:nvPr/>
            </p:nvGrpSpPr>
            <p:grpSpPr>
              <a:xfrm rot="814323">
                <a:off x="9758479" y="2379706"/>
                <a:ext cx="177892" cy="276230"/>
                <a:chOff x="10677468" y="3309301"/>
                <a:chExt cx="177892" cy="276230"/>
              </a:xfrm>
            </p:grpSpPr>
            <p:grpSp>
              <p:nvGrpSpPr>
                <p:cNvPr id="1562" name="Group 215">
                  <a:extLst>
                    <a:ext uri="{FF2B5EF4-FFF2-40B4-BE49-F238E27FC236}">
                      <a16:creationId xmlns:a16="http://schemas.microsoft.com/office/drawing/2014/main" id="{7B3AB814-EF9F-F247-88BC-EDC02D172D07}"/>
                    </a:ext>
                  </a:extLst>
                </p:cNvPr>
                <p:cNvGrpSpPr>
                  <a:grpSpLocks/>
                </p:cNvGrpSpPr>
                <p:nvPr/>
              </p:nvGrpSpPr>
              <p:grpSpPr bwMode="auto">
                <a:xfrm rot="21540000">
                  <a:off x="10677468" y="3311525"/>
                  <a:ext cx="53533" cy="129214"/>
                  <a:chOff x="5021753" y="2927868"/>
                  <a:chExt cx="83398" cy="175731"/>
                </a:xfrm>
              </p:grpSpPr>
              <p:sp>
                <p:nvSpPr>
                  <p:cNvPr id="1583" name="Oval 216">
                    <a:extLst>
                      <a:ext uri="{FF2B5EF4-FFF2-40B4-BE49-F238E27FC236}">
                        <a16:creationId xmlns:a16="http://schemas.microsoft.com/office/drawing/2014/main" id="{8EF5958F-A306-4211-8960-8CB14CB5BA21}"/>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84" name="Freeform 217">
                    <a:extLst>
                      <a:ext uri="{FF2B5EF4-FFF2-40B4-BE49-F238E27FC236}">
                        <a16:creationId xmlns:a16="http://schemas.microsoft.com/office/drawing/2014/main" id="{A54C4B93-C2BA-3669-3D7E-E5F936F444D7}"/>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85" name="Freeform 218">
                    <a:extLst>
                      <a:ext uri="{FF2B5EF4-FFF2-40B4-BE49-F238E27FC236}">
                        <a16:creationId xmlns:a16="http://schemas.microsoft.com/office/drawing/2014/main" id="{81607DEF-878A-7327-288F-B8CF07D8E5D6}"/>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563" name="Group 376">
                  <a:extLst>
                    <a:ext uri="{FF2B5EF4-FFF2-40B4-BE49-F238E27FC236}">
                      <a16:creationId xmlns:a16="http://schemas.microsoft.com/office/drawing/2014/main" id="{C86CCB17-AB4A-E5E4-3445-E166454A3567}"/>
                    </a:ext>
                  </a:extLst>
                </p:cNvPr>
                <p:cNvGrpSpPr>
                  <a:grpSpLocks/>
                </p:cNvGrpSpPr>
                <p:nvPr/>
              </p:nvGrpSpPr>
              <p:grpSpPr bwMode="auto">
                <a:xfrm rot="11289086" flipH="1">
                  <a:off x="10685388" y="3456317"/>
                  <a:ext cx="53533" cy="129214"/>
                  <a:chOff x="5021753" y="2927868"/>
                  <a:chExt cx="83398" cy="175731"/>
                </a:xfrm>
              </p:grpSpPr>
              <p:sp>
                <p:nvSpPr>
                  <p:cNvPr id="1580" name="Oval 377">
                    <a:extLst>
                      <a:ext uri="{FF2B5EF4-FFF2-40B4-BE49-F238E27FC236}">
                        <a16:creationId xmlns:a16="http://schemas.microsoft.com/office/drawing/2014/main" id="{28AFD440-9FF5-6808-1CF1-CE649E3FE851}"/>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81" name="Freeform 378">
                    <a:extLst>
                      <a:ext uri="{FF2B5EF4-FFF2-40B4-BE49-F238E27FC236}">
                        <a16:creationId xmlns:a16="http://schemas.microsoft.com/office/drawing/2014/main" id="{1159F5B6-FADD-8100-31F6-F283A0DA6DBE}"/>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82" name="Freeform 379">
                    <a:extLst>
                      <a:ext uri="{FF2B5EF4-FFF2-40B4-BE49-F238E27FC236}">
                        <a16:creationId xmlns:a16="http://schemas.microsoft.com/office/drawing/2014/main" id="{5228A02C-E2E9-295A-5351-48911CDCA330}"/>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564" name="Group 219">
                  <a:extLst>
                    <a:ext uri="{FF2B5EF4-FFF2-40B4-BE49-F238E27FC236}">
                      <a16:creationId xmlns:a16="http://schemas.microsoft.com/office/drawing/2014/main" id="{7BFFB69E-F39E-6F20-D87E-46CFA203E30B}"/>
                    </a:ext>
                  </a:extLst>
                </p:cNvPr>
                <p:cNvGrpSpPr>
                  <a:grpSpLocks/>
                </p:cNvGrpSpPr>
                <p:nvPr/>
              </p:nvGrpSpPr>
              <p:grpSpPr bwMode="auto">
                <a:xfrm rot="21540000">
                  <a:off x="10791993" y="3309301"/>
                  <a:ext cx="53533" cy="129214"/>
                  <a:chOff x="5021753" y="2927868"/>
                  <a:chExt cx="83398" cy="175731"/>
                </a:xfrm>
              </p:grpSpPr>
              <p:sp>
                <p:nvSpPr>
                  <p:cNvPr id="1577" name="Oval 220">
                    <a:extLst>
                      <a:ext uri="{FF2B5EF4-FFF2-40B4-BE49-F238E27FC236}">
                        <a16:creationId xmlns:a16="http://schemas.microsoft.com/office/drawing/2014/main" id="{18253652-2CEB-04F5-F7F4-FA862D7EEC45}"/>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78" name="Freeform 221">
                    <a:extLst>
                      <a:ext uri="{FF2B5EF4-FFF2-40B4-BE49-F238E27FC236}">
                        <a16:creationId xmlns:a16="http://schemas.microsoft.com/office/drawing/2014/main" id="{3616820E-3C04-BAEF-A398-0ED065048940}"/>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79" name="Freeform 222">
                    <a:extLst>
                      <a:ext uri="{FF2B5EF4-FFF2-40B4-BE49-F238E27FC236}">
                        <a16:creationId xmlns:a16="http://schemas.microsoft.com/office/drawing/2014/main" id="{2DFC16C5-AB57-4B8C-85D5-AFFAFC996A66}"/>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565" name="Group 223">
                  <a:extLst>
                    <a:ext uri="{FF2B5EF4-FFF2-40B4-BE49-F238E27FC236}">
                      <a16:creationId xmlns:a16="http://schemas.microsoft.com/office/drawing/2014/main" id="{8E151BBC-C701-8D72-4F42-D82D0EB9C2CC}"/>
                    </a:ext>
                  </a:extLst>
                </p:cNvPr>
                <p:cNvGrpSpPr>
                  <a:grpSpLocks/>
                </p:cNvGrpSpPr>
                <p:nvPr/>
              </p:nvGrpSpPr>
              <p:grpSpPr bwMode="auto">
                <a:xfrm rot="21540000">
                  <a:off x="10734645" y="3310302"/>
                  <a:ext cx="53533" cy="129214"/>
                  <a:chOff x="5021753" y="2927868"/>
                  <a:chExt cx="83398" cy="175731"/>
                </a:xfrm>
              </p:grpSpPr>
              <p:sp>
                <p:nvSpPr>
                  <p:cNvPr id="1574" name="Oval 224">
                    <a:extLst>
                      <a:ext uri="{FF2B5EF4-FFF2-40B4-BE49-F238E27FC236}">
                        <a16:creationId xmlns:a16="http://schemas.microsoft.com/office/drawing/2014/main" id="{47800902-D06F-EFBC-EFC6-1365D285DEE8}"/>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75" name="Freeform 225">
                    <a:extLst>
                      <a:ext uri="{FF2B5EF4-FFF2-40B4-BE49-F238E27FC236}">
                        <a16:creationId xmlns:a16="http://schemas.microsoft.com/office/drawing/2014/main" id="{D2E3740B-C7BB-CAF3-3EB2-D63AE3FD05EE}"/>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76" name="Freeform 226">
                    <a:extLst>
                      <a:ext uri="{FF2B5EF4-FFF2-40B4-BE49-F238E27FC236}">
                        <a16:creationId xmlns:a16="http://schemas.microsoft.com/office/drawing/2014/main" id="{23920455-2921-159C-D4C8-6A0B0153A2F6}"/>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566" name="Group 380">
                  <a:extLst>
                    <a:ext uri="{FF2B5EF4-FFF2-40B4-BE49-F238E27FC236}">
                      <a16:creationId xmlns:a16="http://schemas.microsoft.com/office/drawing/2014/main" id="{F301EA56-D607-15AA-3A70-82726523990C}"/>
                    </a:ext>
                  </a:extLst>
                </p:cNvPr>
                <p:cNvGrpSpPr>
                  <a:grpSpLocks/>
                </p:cNvGrpSpPr>
                <p:nvPr/>
              </p:nvGrpSpPr>
              <p:grpSpPr bwMode="auto">
                <a:xfrm rot="11289086" flipH="1">
                  <a:off x="10801827" y="3454059"/>
                  <a:ext cx="53533" cy="129214"/>
                  <a:chOff x="5021753" y="2927868"/>
                  <a:chExt cx="83398" cy="175731"/>
                </a:xfrm>
              </p:grpSpPr>
              <p:sp>
                <p:nvSpPr>
                  <p:cNvPr id="1571" name="Oval 381">
                    <a:extLst>
                      <a:ext uri="{FF2B5EF4-FFF2-40B4-BE49-F238E27FC236}">
                        <a16:creationId xmlns:a16="http://schemas.microsoft.com/office/drawing/2014/main" id="{CD99A2B9-D7A7-D41E-8949-2323A065E2B5}"/>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72" name="Freeform 382">
                    <a:extLst>
                      <a:ext uri="{FF2B5EF4-FFF2-40B4-BE49-F238E27FC236}">
                        <a16:creationId xmlns:a16="http://schemas.microsoft.com/office/drawing/2014/main" id="{2A5ED32C-D0F4-8C00-0FEC-31F5ACB4FF8E}"/>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73" name="Freeform 383">
                    <a:extLst>
                      <a:ext uri="{FF2B5EF4-FFF2-40B4-BE49-F238E27FC236}">
                        <a16:creationId xmlns:a16="http://schemas.microsoft.com/office/drawing/2014/main" id="{0BDCAD14-819A-D5D8-1F6B-D1DA28682A7C}"/>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567" name="Group 384">
                  <a:extLst>
                    <a:ext uri="{FF2B5EF4-FFF2-40B4-BE49-F238E27FC236}">
                      <a16:creationId xmlns:a16="http://schemas.microsoft.com/office/drawing/2014/main" id="{09F92540-3C63-1441-8CC8-60BD194EA839}"/>
                    </a:ext>
                  </a:extLst>
                </p:cNvPr>
                <p:cNvGrpSpPr>
                  <a:grpSpLocks/>
                </p:cNvGrpSpPr>
                <p:nvPr/>
              </p:nvGrpSpPr>
              <p:grpSpPr bwMode="auto">
                <a:xfrm rot="11289086" flipH="1">
                  <a:off x="10744478" y="3455060"/>
                  <a:ext cx="53533" cy="129214"/>
                  <a:chOff x="5021753" y="2927868"/>
                  <a:chExt cx="83398" cy="175731"/>
                </a:xfrm>
              </p:grpSpPr>
              <p:sp>
                <p:nvSpPr>
                  <p:cNvPr id="1568" name="Oval 385">
                    <a:extLst>
                      <a:ext uri="{FF2B5EF4-FFF2-40B4-BE49-F238E27FC236}">
                        <a16:creationId xmlns:a16="http://schemas.microsoft.com/office/drawing/2014/main" id="{6D28ED14-8367-B2BD-827C-511976955A0C}"/>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69" name="Freeform 386">
                    <a:extLst>
                      <a:ext uri="{FF2B5EF4-FFF2-40B4-BE49-F238E27FC236}">
                        <a16:creationId xmlns:a16="http://schemas.microsoft.com/office/drawing/2014/main" id="{7B5E83CA-0A3B-5B62-E6E0-007A1B7D3541}"/>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70" name="Freeform 387">
                    <a:extLst>
                      <a:ext uri="{FF2B5EF4-FFF2-40B4-BE49-F238E27FC236}">
                        <a16:creationId xmlns:a16="http://schemas.microsoft.com/office/drawing/2014/main" id="{A1E47B01-DC11-C402-6F79-00ACBBE97BB0}"/>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grpSp>
            <p:nvGrpSpPr>
              <p:cNvPr id="1462" name="Group 1461">
                <a:extLst>
                  <a:ext uri="{FF2B5EF4-FFF2-40B4-BE49-F238E27FC236}">
                    <a16:creationId xmlns:a16="http://schemas.microsoft.com/office/drawing/2014/main" id="{527975EF-631D-BE48-9C60-03AAD3EF0421}"/>
                  </a:ext>
                </a:extLst>
              </p:cNvPr>
              <p:cNvGrpSpPr/>
              <p:nvPr/>
            </p:nvGrpSpPr>
            <p:grpSpPr>
              <a:xfrm rot="429130">
                <a:off x="9573954" y="2353956"/>
                <a:ext cx="177892" cy="276230"/>
                <a:chOff x="10677468" y="3309301"/>
                <a:chExt cx="177892" cy="276230"/>
              </a:xfrm>
            </p:grpSpPr>
            <p:grpSp>
              <p:nvGrpSpPr>
                <p:cNvPr id="1538" name="Group 215">
                  <a:extLst>
                    <a:ext uri="{FF2B5EF4-FFF2-40B4-BE49-F238E27FC236}">
                      <a16:creationId xmlns:a16="http://schemas.microsoft.com/office/drawing/2014/main" id="{596B12D5-02FE-3B18-5752-16A7730054AD}"/>
                    </a:ext>
                  </a:extLst>
                </p:cNvPr>
                <p:cNvGrpSpPr>
                  <a:grpSpLocks/>
                </p:cNvGrpSpPr>
                <p:nvPr/>
              </p:nvGrpSpPr>
              <p:grpSpPr bwMode="auto">
                <a:xfrm rot="21540000">
                  <a:off x="10677468" y="3311525"/>
                  <a:ext cx="53533" cy="129214"/>
                  <a:chOff x="5021753" y="2927868"/>
                  <a:chExt cx="83398" cy="175731"/>
                </a:xfrm>
              </p:grpSpPr>
              <p:sp>
                <p:nvSpPr>
                  <p:cNvPr id="1559" name="Oval 216">
                    <a:extLst>
                      <a:ext uri="{FF2B5EF4-FFF2-40B4-BE49-F238E27FC236}">
                        <a16:creationId xmlns:a16="http://schemas.microsoft.com/office/drawing/2014/main" id="{E160402A-7C14-6D50-88A9-B9984BF80A35}"/>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60" name="Freeform 217">
                    <a:extLst>
                      <a:ext uri="{FF2B5EF4-FFF2-40B4-BE49-F238E27FC236}">
                        <a16:creationId xmlns:a16="http://schemas.microsoft.com/office/drawing/2014/main" id="{0411EB48-946D-A143-EEE9-098956B80896}"/>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61" name="Freeform 218">
                    <a:extLst>
                      <a:ext uri="{FF2B5EF4-FFF2-40B4-BE49-F238E27FC236}">
                        <a16:creationId xmlns:a16="http://schemas.microsoft.com/office/drawing/2014/main" id="{FC975D05-4884-9DF9-3733-A37D15428F50}"/>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539" name="Group 376">
                  <a:extLst>
                    <a:ext uri="{FF2B5EF4-FFF2-40B4-BE49-F238E27FC236}">
                      <a16:creationId xmlns:a16="http://schemas.microsoft.com/office/drawing/2014/main" id="{E74A8A73-52C5-8914-A9CB-C4F4B140D6CD}"/>
                    </a:ext>
                  </a:extLst>
                </p:cNvPr>
                <p:cNvGrpSpPr>
                  <a:grpSpLocks/>
                </p:cNvGrpSpPr>
                <p:nvPr/>
              </p:nvGrpSpPr>
              <p:grpSpPr bwMode="auto">
                <a:xfrm rot="11289086" flipH="1">
                  <a:off x="10685388" y="3456317"/>
                  <a:ext cx="53533" cy="129214"/>
                  <a:chOff x="5021753" y="2927868"/>
                  <a:chExt cx="83398" cy="175731"/>
                </a:xfrm>
              </p:grpSpPr>
              <p:sp>
                <p:nvSpPr>
                  <p:cNvPr id="1556" name="Oval 377">
                    <a:extLst>
                      <a:ext uri="{FF2B5EF4-FFF2-40B4-BE49-F238E27FC236}">
                        <a16:creationId xmlns:a16="http://schemas.microsoft.com/office/drawing/2014/main" id="{C9D30CBE-758A-7713-F0E9-6C6CDB1F4A67}"/>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57" name="Freeform 378">
                    <a:extLst>
                      <a:ext uri="{FF2B5EF4-FFF2-40B4-BE49-F238E27FC236}">
                        <a16:creationId xmlns:a16="http://schemas.microsoft.com/office/drawing/2014/main" id="{42EA7E0F-AAE0-A72D-0015-13A036CDB2B0}"/>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58" name="Freeform 379">
                    <a:extLst>
                      <a:ext uri="{FF2B5EF4-FFF2-40B4-BE49-F238E27FC236}">
                        <a16:creationId xmlns:a16="http://schemas.microsoft.com/office/drawing/2014/main" id="{49011922-C3BB-9690-63CC-31C7596B5BF8}"/>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540" name="Group 219">
                  <a:extLst>
                    <a:ext uri="{FF2B5EF4-FFF2-40B4-BE49-F238E27FC236}">
                      <a16:creationId xmlns:a16="http://schemas.microsoft.com/office/drawing/2014/main" id="{8CFC0C34-0906-95C3-19AC-13112988AA87}"/>
                    </a:ext>
                  </a:extLst>
                </p:cNvPr>
                <p:cNvGrpSpPr>
                  <a:grpSpLocks/>
                </p:cNvGrpSpPr>
                <p:nvPr/>
              </p:nvGrpSpPr>
              <p:grpSpPr bwMode="auto">
                <a:xfrm rot="21540000">
                  <a:off x="10791993" y="3309301"/>
                  <a:ext cx="53533" cy="129214"/>
                  <a:chOff x="5021753" y="2927868"/>
                  <a:chExt cx="83398" cy="175731"/>
                </a:xfrm>
              </p:grpSpPr>
              <p:sp>
                <p:nvSpPr>
                  <p:cNvPr id="1553" name="Oval 220">
                    <a:extLst>
                      <a:ext uri="{FF2B5EF4-FFF2-40B4-BE49-F238E27FC236}">
                        <a16:creationId xmlns:a16="http://schemas.microsoft.com/office/drawing/2014/main" id="{AD780A9D-3C40-924A-5F5F-015D7B475345}"/>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54" name="Freeform 221">
                    <a:extLst>
                      <a:ext uri="{FF2B5EF4-FFF2-40B4-BE49-F238E27FC236}">
                        <a16:creationId xmlns:a16="http://schemas.microsoft.com/office/drawing/2014/main" id="{57275DD2-F0ED-DC2E-3DF3-EC4AF4369BB5}"/>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55" name="Freeform 222">
                    <a:extLst>
                      <a:ext uri="{FF2B5EF4-FFF2-40B4-BE49-F238E27FC236}">
                        <a16:creationId xmlns:a16="http://schemas.microsoft.com/office/drawing/2014/main" id="{97420C6C-0352-8655-C37C-E7EE570DE6F8}"/>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541" name="Group 223">
                  <a:extLst>
                    <a:ext uri="{FF2B5EF4-FFF2-40B4-BE49-F238E27FC236}">
                      <a16:creationId xmlns:a16="http://schemas.microsoft.com/office/drawing/2014/main" id="{B49149C3-D942-5CB0-5C75-82ECAEBC43DB}"/>
                    </a:ext>
                  </a:extLst>
                </p:cNvPr>
                <p:cNvGrpSpPr>
                  <a:grpSpLocks/>
                </p:cNvGrpSpPr>
                <p:nvPr/>
              </p:nvGrpSpPr>
              <p:grpSpPr bwMode="auto">
                <a:xfrm rot="21540000">
                  <a:off x="10734645" y="3310302"/>
                  <a:ext cx="53533" cy="129214"/>
                  <a:chOff x="5021753" y="2927868"/>
                  <a:chExt cx="83398" cy="175731"/>
                </a:xfrm>
              </p:grpSpPr>
              <p:sp>
                <p:nvSpPr>
                  <p:cNvPr id="1550" name="Oval 224">
                    <a:extLst>
                      <a:ext uri="{FF2B5EF4-FFF2-40B4-BE49-F238E27FC236}">
                        <a16:creationId xmlns:a16="http://schemas.microsoft.com/office/drawing/2014/main" id="{35636E5C-A189-4FB3-4495-CC23B69AFCC3}"/>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51" name="Freeform 225">
                    <a:extLst>
                      <a:ext uri="{FF2B5EF4-FFF2-40B4-BE49-F238E27FC236}">
                        <a16:creationId xmlns:a16="http://schemas.microsoft.com/office/drawing/2014/main" id="{DFA2C0DA-257B-B5AE-DF7C-C557C0812ABF}"/>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52" name="Freeform 226">
                    <a:extLst>
                      <a:ext uri="{FF2B5EF4-FFF2-40B4-BE49-F238E27FC236}">
                        <a16:creationId xmlns:a16="http://schemas.microsoft.com/office/drawing/2014/main" id="{9A8CB723-CCB1-EA81-85FE-8C9414A89309}"/>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542" name="Group 380">
                  <a:extLst>
                    <a:ext uri="{FF2B5EF4-FFF2-40B4-BE49-F238E27FC236}">
                      <a16:creationId xmlns:a16="http://schemas.microsoft.com/office/drawing/2014/main" id="{A1C7A567-8836-7790-3909-8694C898E036}"/>
                    </a:ext>
                  </a:extLst>
                </p:cNvPr>
                <p:cNvGrpSpPr>
                  <a:grpSpLocks/>
                </p:cNvGrpSpPr>
                <p:nvPr/>
              </p:nvGrpSpPr>
              <p:grpSpPr bwMode="auto">
                <a:xfrm rot="11289086" flipH="1">
                  <a:off x="10801827" y="3454059"/>
                  <a:ext cx="53533" cy="129214"/>
                  <a:chOff x="5021753" y="2927868"/>
                  <a:chExt cx="83398" cy="175731"/>
                </a:xfrm>
              </p:grpSpPr>
              <p:sp>
                <p:nvSpPr>
                  <p:cNvPr id="1547" name="Oval 381">
                    <a:extLst>
                      <a:ext uri="{FF2B5EF4-FFF2-40B4-BE49-F238E27FC236}">
                        <a16:creationId xmlns:a16="http://schemas.microsoft.com/office/drawing/2014/main" id="{1E166788-D231-DFFC-034C-E0961E3C1999}"/>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48" name="Freeform 382">
                    <a:extLst>
                      <a:ext uri="{FF2B5EF4-FFF2-40B4-BE49-F238E27FC236}">
                        <a16:creationId xmlns:a16="http://schemas.microsoft.com/office/drawing/2014/main" id="{2E3DB6E0-8C76-E0FA-B583-680EBF653D9C}"/>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49" name="Freeform 383">
                    <a:extLst>
                      <a:ext uri="{FF2B5EF4-FFF2-40B4-BE49-F238E27FC236}">
                        <a16:creationId xmlns:a16="http://schemas.microsoft.com/office/drawing/2014/main" id="{73159271-7D66-64E0-16E6-5462DFC02219}"/>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543" name="Group 384">
                  <a:extLst>
                    <a:ext uri="{FF2B5EF4-FFF2-40B4-BE49-F238E27FC236}">
                      <a16:creationId xmlns:a16="http://schemas.microsoft.com/office/drawing/2014/main" id="{F0662929-0AA4-A1FD-67C5-00C0A44D01B9}"/>
                    </a:ext>
                  </a:extLst>
                </p:cNvPr>
                <p:cNvGrpSpPr>
                  <a:grpSpLocks/>
                </p:cNvGrpSpPr>
                <p:nvPr/>
              </p:nvGrpSpPr>
              <p:grpSpPr bwMode="auto">
                <a:xfrm rot="11289086" flipH="1">
                  <a:off x="10744478" y="3455060"/>
                  <a:ext cx="53533" cy="129214"/>
                  <a:chOff x="5021753" y="2927868"/>
                  <a:chExt cx="83398" cy="175731"/>
                </a:xfrm>
              </p:grpSpPr>
              <p:sp>
                <p:nvSpPr>
                  <p:cNvPr id="1544" name="Oval 385">
                    <a:extLst>
                      <a:ext uri="{FF2B5EF4-FFF2-40B4-BE49-F238E27FC236}">
                        <a16:creationId xmlns:a16="http://schemas.microsoft.com/office/drawing/2014/main" id="{0EBD6E1F-87B1-937D-9EDF-BA244ED117E4}"/>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45" name="Freeform 386">
                    <a:extLst>
                      <a:ext uri="{FF2B5EF4-FFF2-40B4-BE49-F238E27FC236}">
                        <a16:creationId xmlns:a16="http://schemas.microsoft.com/office/drawing/2014/main" id="{3574EEA8-2678-5186-E755-AA029F18E7DB}"/>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46" name="Freeform 387">
                    <a:extLst>
                      <a:ext uri="{FF2B5EF4-FFF2-40B4-BE49-F238E27FC236}">
                        <a16:creationId xmlns:a16="http://schemas.microsoft.com/office/drawing/2014/main" id="{27AABE9B-09DE-834B-D298-B6F532EC3DCD}"/>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grpSp>
            <p:nvGrpSpPr>
              <p:cNvPr id="1463" name="Group 1462">
                <a:extLst>
                  <a:ext uri="{FF2B5EF4-FFF2-40B4-BE49-F238E27FC236}">
                    <a16:creationId xmlns:a16="http://schemas.microsoft.com/office/drawing/2014/main" id="{BC5F2D85-F43E-B61C-DCA7-5A08597E36E9}"/>
                  </a:ext>
                </a:extLst>
              </p:cNvPr>
              <p:cNvGrpSpPr/>
              <p:nvPr/>
            </p:nvGrpSpPr>
            <p:grpSpPr>
              <a:xfrm rot="395405">
                <a:off x="9403503" y="2332665"/>
                <a:ext cx="177892" cy="276230"/>
                <a:chOff x="10677468" y="3309301"/>
                <a:chExt cx="177892" cy="276230"/>
              </a:xfrm>
            </p:grpSpPr>
            <p:grpSp>
              <p:nvGrpSpPr>
                <p:cNvPr id="1514" name="Group 215">
                  <a:extLst>
                    <a:ext uri="{FF2B5EF4-FFF2-40B4-BE49-F238E27FC236}">
                      <a16:creationId xmlns:a16="http://schemas.microsoft.com/office/drawing/2014/main" id="{3B43189F-4E83-8C52-2388-FF34D8542AEA}"/>
                    </a:ext>
                  </a:extLst>
                </p:cNvPr>
                <p:cNvGrpSpPr>
                  <a:grpSpLocks/>
                </p:cNvGrpSpPr>
                <p:nvPr/>
              </p:nvGrpSpPr>
              <p:grpSpPr bwMode="auto">
                <a:xfrm rot="21540000">
                  <a:off x="10677468" y="3311525"/>
                  <a:ext cx="53533" cy="129214"/>
                  <a:chOff x="5021753" y="2927868"/>
                  <a:chExt cx="83398" cy="175731"/>
                </a:xfrm>
              </p:grpSpPr>
              <p:sp>
                <p:nvSpPr>
                  <p:cNvPr id="1535" name="Oval 216">
                    <a:extLst>
                      <a:ext uri="{FF2B5EF4-FFF2-40B4-BE49-F238E27FC236}">
                        <a16:creationId xmlns:a16="http://schemas.microsoft.com/office/drawing/2014/main" id="{734352F0-543E-3DCB-3E36-A89BCF309A72}"/>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36" name="Freeform 217">
                    <a:extLst>
                      <a:ext uri="{FF2B5EF4-FFF2-40B4-BE49-F238E27FC236}">
                        <a16:creationId xmlns:a16="http://schemas.microsoft.com/office/drawing/2014/main" id="{3790754E-2B55-16BC-8C59-B997DAFFA537}"/>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37" name="Freeform 218">
                    <a:extLst>
                      <a:ext uri="{FF2B5EF4-FFF2-40B4-BE49-F238E27FC236}">
                        <a16:creationId xmlns:a16="http://schemas.microsoft.com/office/drawing/2014/main" id="{2FD70931-B069-3937-B2A8-BD675826CB76}"/>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515" name="Group 376">
                  <a:extLst>
                    <a:ext uri="{FF2B5EF4-FFF2-40B4-BE49-F238E27FC236}">
                      <a16:creationId xmlns:a16="http://schemas.microsoft.com/office/drawing/2014/main" id="{55AB5999-E46C-A609-8122-5FEC6A67D7A3}"/>
                    </a:ext>
                  </a:extLst>
                </p:cNvPr>
                <p:cNvGrpSpPr>
                  <a:grpSpLocks/>
                </p:cNvGrpSpPr>
                <p:nvPr/>
              </p:nvGrpSpPr>
              <p:grpSpPr bwMode="auto">
                <a:xfrm rot="11289086" flipH="1">
                  <a:off x="10685388" y="3456317"/>
                  <a:ext cx="53533" cy="129214"/>
                  <a:chOff x="5021753" y="2927868"/>
                  <a:chExt cx="83398" cy="175731"/>
                </a:xfrm>
              </p:grpSpPr>
              <p:sp>
                <p:nvSpPr>
                  <p:cNvPr id="1532" name="Oval 377">
                    <a:extLst>
                      <a:ext uri="{FF2B5EF4-FFF2-40B4-BE49-F238E27FC236}">
                        <a16:creationId xmlns:a16="http://schemas.microsoft.com/office/drawing/2014/main" id="{77CB2F29-5EE3-B536-76CC-F9CBFF774240}"/>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33" name="Freeform 378">
                    <a:extLst>
                      <a:ext uri="{FF2B5EF4-FFF2-40B4-BE49-F238E27FC236}">
                        <a16:creationId xmlns:a16="http://schemas.microsoft.com/office/drawing/2014/main" id="{5B9EA1FB-EBD6-3422-A29E-965A89681C4E}"/>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34" name="Freeform 379">
                    <a:extLst>
                      <a:ext uri="{FF2B5EF4-FFF2-40B4-BE49-F238E27FC236}">
                        <a16:creationId xmlns:a16="http://schemas.microsoft.com/office/drawing/2014/main" id="{E36FB764-A307-3D26-9BA7-D59B87C2855B}"/>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516" name="Group 219">
                  <a:extLst>
                    <a:ext uri="{FF2B5EF4-FFF2-40B4-BE49-F238E27FC236}">
                      <a16:creationId xmlns:a16="http://schemas.microsoft.com/office/drawing/2014/main" id="{84D1A207-8581-5E71-34ED-4DA361D5A0A0}"/>
                    </a:ext>
                  </a:extLst>
                </p:cNvPr>
                <p:cNvGrpSpPr>
                  <a:grpSpLocks/>
                </p:cNvGrpSpPr>
                <p:nvPr/>
              </p:nvGrpSpPr>
              <p:grpSpPr bwMode="auto">
                <a:xfrm rot="21540000">
                  <a:off x="10791993" y="3309301"/>
                  <a:ext cx="53533" cy="129214"/>
                  <a:chOff x="5021753" y="2927868"/>
                  <a:chExt cx="83398" cy="175731"/>
                </a:xfrm>
              </p:grpSpPr>
              <p:sp>
                <p:nvSpPr>
                  <p:cNvPr id="1529" name="Oval 220">
                    <a:extLst>
                      <a:ext uri="{FF2B5EF4-FFF2-40B4-BE49-F238E27FC236}">
                        <a16:creationId xmlns:a16="http://schemas.microsoft.com/office/drawing/2014/main" id="{337617F4-F50E-6992-6A15-71324664FE1B}"/>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30" name="Freeform 221">
                    <a:extLst>
                      <a:ext uri="{FF2B5EF4-FFF2-40B4-BE49-F238E27FC236}">
                        <a16:creationId xmlns:a16="http://schemas.microsoft.com/office/drawing/2014/main" id="{C8815ADE-52D4-C990-502B-27D5D91D2CAF}"/>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31" name="Freeform 222">
                    <a:extLst>
                      <a:ext uri="{FF2B5EF4-FFF2-40B4-BE49-F238E27FC236}">
                        <a16:creationId xmlns:a16="http://schemas.microsoft.com/office/drawing/2014/main" id="{03A20C20-3505-5065-6794-F09B43217F10}"/>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517" name="Group 223">
                  <a:extLst>
                    <a:ext uri="{FF2B5EF4-FFF2-40B4-BE49-F238E27FC236}">
                      <a16:creationId xmlns:a16="http://schemas.microsoft.com/office/drawing/2014/main" id="{94445A39-7F66-0B90-F59F-3D0902E79207}"/>
                    </a:ext>
                  </a:extLst>
                </p:cNvPr>
                <p:cNvGrpSpPr>
                  <a:grpSpLocks/>
                </p:cNvGrpSpPr>
                <p:nvPr/>
              </p:nvGrpSpPr>
              <p:grpSpPr bwMode="auto">
                <a:xfrm rot="21540000">
                  <a:off x="10734645" y="3310302"/>
                  <a:ext cx="53533" cy="129214"/>
                  <a:chOff x="5021753" y="2927868"/>
                  <a:chExt cx="83398" cy="175731"/>
                </a:xfrm>
              </p:grpSpPr>
              <p:sp>
                <p:nvSpPr>
                  <p:cNvPr id="1526" name="Oval 224">
                    <a:extLst>
                      <a:ext uri="{FF2B5EF4-FFF2-40B4-BE49-F238E27FC236}">
                        <a16:creationId xmlns:a16="http://schemas.microsoft.com/office/drawing/2014/main" id="{5A94AFD2-DACE-EE24-D903-E2335B36DA92}"/>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27" name="Freeform 225">
                    <a:extLst>
                      <a:ext uri="{FF2B5EF4-FFF2-40B4-BE49-F238E27FC236}">
                        <a16:creationId xmlns:a16="http://schemas.microsoft.com/office/drawing/2014/main" id="{E8E9E5F7-99A2-B1FD-557F-82BE0B989B39}"/>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28" name="Freeform 226">
                    <a:extLst>
                      <a:ext uri="{FF2B5EF4-FFF2-40B4-BE49-F238E27FC236}">
                        <a16:creationId xmlns:a16="http://schemas.microsoft.com/office/drawing/2014/main" id="{46F0DCCC-AC07-856B-B526-425D468C1E86}"/>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518" name="Group 380">
                  <a:extLst>
                    <a:ext uri="{FF2B5EF4-FFF2-40B4-BE49-F238E27FC236}">
                      <a16:creationId xmlns:a16="http://schemas.microsoft.com/office/drawing/2014/main" id="{5088B0C0-D400-E61E-410E-FEE43CEAB807}"/>
                    </a:ext>
                  </a:extLst>
                </p:cNvPr>
                <p:cNvGrpSpPr>
                  <a:grpSpLocks/>
                </p:cNvGrpSpPr>
                <p:nvPr/>
              </p:nvGrpSpPr>
              <p:grpSpPr bwMode="auto">
                <a:xfrm rot="11289086" flipH="1">
                  <a:off x="10801827" y="3454059"/>
                  <a:ext cx="53533" cy="129214"/>
                  <a:chOff x="5021753" y="2927868"/>
                  <a:chExt cx="83398" cy="175731"/>
                </a:xfrm>
              </p:grpSpPr>
              <p:sp>
                <p:nvSpPr>
                  <p:cNvPr id="1523" name="Oval 381">
                    <a:extLst>
                      <a:ext uri="{FF2B5EF4-FFF2-40B4-BE49-F238E27FC236}">
                        <a16:creationId xmlns:a16="http://schemas.microsoft.com/office/drawing/2014/main" id="{D86E0B60-E415-CC6E-3869-A119C3F3DFD5}"/>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24" name="Freeform 382">
                    <a:extLst>
                      <a:ext uri="{FF2B5EF4-FFF2-40B4-BE49-F238E27FC236}">
                        <a16:creationId xmlns:a16="http://schemas.microsoft.com/office/drawing/2014/main" id="{EB8EDC71-AA39-399B-D59B-AE9900A95E80}"/>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25" name="Freeform 383">
                    <a:extLst>
                      <a:ext uri="{FF2B5EF4-FFF2-40B4-BE49-F238E27FC236}">
                        <a16:creationId xmlns:a16="http://schemas.microsoft.com/office/drawing/2014/main" id="{FFF1E7E8-778A-D9E4-13CE-A88F1D23B7B8}"/>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519" name="Group 384">
                  <a:extLst>
                    <a:ext uri="{FF2B5EF4-FFF2-40B4-BE49-F238E27FC236}">
                      <a16:creationId xmlns:a16="http://schemas.microsoft.com/office/drawing/2014/main" id="{B671C92A-43C2-BF14-5788-830648517ADD}"/>
                    </a:ext>
                  </a:extLst>
                </p:cNvPr>
                <p:cNvGrpSpPr>
                  <a:grpSpLocks/>
                </p:cNvGrpSpPr>
                <p:nvPr/>
              </p:nvGrpSpPr>
              <p:grpSpPr bwMode="auto">
                <a:xfrm rot="11289086" flipH="1">
                  <a:off x="10744478" y="3455060"/>
                  <a:ext cx="53533" cy="129214"/>
                  <a:chOff x="5021753" y="2927868"/>
                  <a:chExt cx="83398" cy="175731"/>
                </a:xfrm>
              </p:grpSpPr>
              <p:sp>
                <p:nvSpPr>
                  <p:cNvPr id="1520" name="Oval 385">
                    <a:extLst>
                      <a:ext uri="{FF2B5EF4-FFF2-40B4-BE49-F238E27FC236}">
                        <a16:creationId xmlns:a16="http://schemas.microsoft.com/office/drawing/2014/main" id="{18C9AE69-A10A-FBAE-409D-34BE643FA0B1}"/>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21" name="Freeform 386">
                    <a:extLst>
                      <a:ext uri="{FF2B5EF4-FFF2-40B4-BE49-F238E27FC236}">
                        <a16:creationId xmlns:a16="http://schemas.microsoft.com/office/drawing/2014/main" id="{CF0F48C7-8DBF-79FA-EF50-91C652B66093}"/>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22" name="Freeform 387">
                    <a:extLst>
                      <a:ext uri="{FF2B5EF4-FFF2-40B4-BE49-F238E27FC236}">
                        <a16:creationId xmlns:a16="http://schemas.microsoft.com/office/drawing/2014/main" id="{2D7B0681-A6B6-054A-6CA3-03214BE6D95E}"/>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grpSp>
            <p:nvGrpSpPr>
              <p:cNvPr id="1464" name="Group 1463">
                <a:extLst>
                  <a:ext uri="{FF2B5EF4-FFF2-40B4-BE49-F238E27FC236}">
                    <a16:creationId xmlns:a16="http://schemas.microsoft.com/office/drawing/2014/main" id="{9E66DBB1-3F05-D5D6-6B7E-B5772BED7B57}"/>
                  </a:ext>
                </a:extLst>
              </p:cNvPr>
              <p:cNvGrpSpPr/>
              <p:nvPr/>
            </p:nvGrpSpPr>
            <p:grpSpPr>
              <a:xfrm rot="318888">
                <a:off x="9228823" y="2316945"/>
                <a:ext cx="177892" cy="276230"/>
                <a:chOff x="10677468" y="3309301"/>
                <a:chExt cx="177892" cy="276230"/>
              </a:xfrm>
            </p:grpSpPr>
            <p:grpSp>
              <p:nvGrpSpPr>
                <p:cNvPr id="1490" name="Group 215">
                  <a:extLst>
                    <a:ext uri="{FF2B5EF4-FFF2-40B4-BE49-F238E27FC236}">
                      <a16:creationId xmlns:a16="http://schemas.microsoft.com/office/drawing/2014/main" id="{D33E4073-01D3-B14C-6CBE-B19D04E8A884}"/>
                    </a:ext>
                  </a:extLst>
                </p:cNvPr>
                <p:cNvGrpSpPr>
                  <a:grpSpLocks/>
                </p:cNvGrpSpPr>
                <p:nvPr/>
              </p:nvGrpSpPr>
              <p:grpSpPr bwMode="auto">
                <a:xfrm rot="21540000">
                  <a:off x="10677468" y="3311525"/>
                  <a:ext cx="53533" cy="129214"/>
                  <a:chOff x="5021753" y="2927868"/>
                  <a:chExt cx="83398" cy="175731"/>
                </a:xfrm>
              </p:grpSpPr>
              <p:sp>
                <p:nvSpPr>
                  <p:cNvPr id="1511" name="Oval 216">
                    <a:extLst>
                      <a:ext uri="{FF2B5EF4-FFF2-40B4-BE49-F238E27FC236}">
                        <a16:creationId xmlns:a16="http://schemas.microsoft.com/office/drawing/2014/main" id="{4094321D-3350-AB79-CB70-BF48D0A3F94B}"/>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12" name="Freeform 217">
                    <a:extLst>
                      <a:ext uri="{FF2B5EF4-FFF2-40B4-BE49-F238E27FC236}">
                        <a16:creationId xmlns:a16="http://schemas.microsoft.com/office/drawing/2014/main" id="{AD6A413A-7539-4808-E02B-626697A8DFF7}"/>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13" name="Freeform 218">
                    <a:extLst>
                      <a:ext uri="{FF2B5EF4-FFF2-40B4-BE49-F238E27FC236}">
                        <a16:creationId xmlns:a16="http://schemas.microsoft.com/office/drawing/2014/main" id="{AC8DE0CB-A7A2-3446-7A09-6463A16D309A}"/>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491" name="Group 376">
                  <a:extLst>
                    <a:ext uri="{FF2B5EF4-FFF2-40B4-BE49-F238E27FC236}">
                      <a16:creationId xmlns:a16="http://schemas.microsoft.com/office/drawing/2014/main" id="{3690F1FA-AC31-41DB-7F39-761681848915}"/>
                    </a:ext>
                  </a:extLst>
                </p:cNvPr>
                <p:cNvGrpSpPr>
                  <a:grpSpLocks/>
                </p:cNvGrpSpPr>
                <p:nvPr/>
              </p:nvGrpSpPr>
              <p:grpSpPr bwMode="auto">
                <a:xfrm rot="11289086" flipH="1">
                  <a:off x="10685388" y="3456317"/>
                  <a:ext cx="53533" cy="129214"/>
                  <a:chOff x="5021753" y="2927868"/>
                  <a:chExt cx="83398" cy="175731"/>
                </a:xfrm>
              </p:grpSpPr>
              <p:sp>
                <p:nvSpPr>
                  <p:cNvPr id="1508" name="Oval 377">
                    <a:extLst>
                      <a:ext uri="{FF2B5EF4-FFF2-40B4-BE49-F238E27FC236}">
                        <a16:creationId xmlns:a16="http://schemas.microsoft.com/office/drawing/2014/main" id="{528EEDCA-8E35-AFB6-F79B-6B2597300C34}"/>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09" name="Freeform 378">
                    <a:extLst>
                      <a:ext uri="{FF2B5EF4-FFF2-40B4-BE49-F238E27FC236}">
                        <a16:creationId xmlns:a16="http://schemas.microsoft.com/office/drawing/2014/main" id="{8D26424A-0089-3929-8B73-B9C9B3B23F88}"/>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10" name="Freeform 379">
                    <a:extLst>
                      <a:ext uri="{FF2B5EF4-FFF2-40B4-BE49-F238E27FC236}">
                        <a16:creationId xmlns:a16="http://schemas.microsoft.com/office/drawing/2014/main" id="{9372A8E1-E8A3-B0AA-0118-FD037B99FFC2}"/>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492" name="Group 219">
                  <a:extLst>
                    <a:ext uri="{FF2B5EF4-FFF2-40B4-BE49-F238E27FC236}">
                      <a16:creationId xmlns:a16="http://schemas.microsoft.com/office/drawing/2014/main" id="{2F6FB26D-CDBB-94AF-D814-126453364C71}"/>
                    </a:ext>
                  </a:extLst>
                </p:cNvPr>
                <p:cNvGrpSpPr>
                  <a:grpSpLocks/>
                </p:cNvGrpSpPr>
                <p:nvPr/>
              </p:nvGrpSpPr>
              <p:grpSpPr bwMode="auto">
                <a:xfrm rot="21540000">
                  <a:off x="10791993" y="3309301"/>
                  <a:ext cx="53533" cy="129214"/>
                  <a:chOff x="5021753" y="2927868"/>
                  <a:chExt cx="83398" cy="175731"/>
                </a:xfrm>
              </p:grpSpPr>
              <p:sp>
                <p:nvSpPr>
                  <p:cNvPr id="1505" name="Oval 220">
                    <a:extLst>
                      <a:ext uri="{FF2B5EF4-FFF2-40B4-BE49-F238E27FC236}">
                        <a16:creationId xmlns:a16="http://schemas.microsoft.com/office/drawing/2014/main" id="{17522FB2-9B33-2A95-74CF-CEADC0CD67B2}"/>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06" name="Freeform 221">
                    <a:extLst>
                      <a:ext uri="{FF2B5EF4-FFF2-40B4-BE49-F238E27FC236}">
                        <a16:creationId xmlns:a16="http://schemas.microsoft.com/office/drawing/2014/main" id="{30C94426-F66C-04A5-CA90-F52E0AF4D98E}"/>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07" name="Freeform 222">
                    <a:extLst>
                      <a:ext uri="{FF2B5EF4-FFF2-40B4-BE49-F238E27FC236}">
                        <a16:creationId xmlns:a16="http://schemas.microsoft.com/office/drawing/2014/main" id="{C5BCEECF-7520-BBCD-72C7-148A8CEB4D9E}"/>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493" name="Group 223">
                  <a:extLst>
                    <a:ext uri="{FF2B5EF4-FFF2-40B4-BE49-F238E27FC236}">
                      <a16:creationId xmlns:a16="http://schemas.microsoft.com/office/drawing/2014/main" id="{62025F93-CAEA-9DDE-AA94-C247E2B21496}"/>
                    </a:ext>
                  </a:extLst>
                </p:cNvPr>
                <p:cNvGrpSpPr>
                  <a:grpSpLocks/>
                </p:cNvGrpSpPr>
                <p:nvPr/>
              </p:nvGrpSpPr>
              <p:grpSpPr bwMode="auto">
                <a:xfrm rot="21540000">
                  <a:off x="10734645" y="3310302"/>
                  <a:ext cx="53533" cy="129214"/>
                  <a:chOff x="5021753" y="2927868"/>
                  <a:chExt cx="83398" cy="175731"/>
                </a:xfrm>
              </p:grpSpPr>
              <p:sp>
                <p:nvSpPr>
                  <p:cNvPr id="1502" name="Oval 224">
                    <a:extLst>
                      <a:ext uri="{FF2B5EF4-FFF2-40B4-BE49-F238E27FC236}">
                        <a16:creationId xmlns:a16="http://schemas.microsoft.com/office/drawing/2014/main" id="{D9F069F6-CBC2-FE39-ED94-0C006C5C8BB2}"/>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03" name="Freeform 225">
                    <a:extLst>
                      <a:ext uri="{FF2B5EF4-FFF2-40B4-BE49-F238E27FC236}">
                        <a16:creationId xmlns:a16="http://schemas.microsoft.com/office/drawing/2014/main" id="{B86EBAE5-0408-744A-188C-9EE41ECC907E}"/>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04" name="Freeform 226">
                    <a:extLst>
                      <a:ext uri="{FF2B5EF4-FFF2-40B4-BE49-F238E27FC236}">
                        <a16:creationId xmlns:a16="http://schemas.microsoft.com/office/drawing/2014/main" id="{60EBEC16-AA69-7949-D3F1-CE11BD00484B}"/>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494" name="Group 380">
                  <a:extLst>
                    <a:ext uri="{FF2B5EF4-FFF2-40B4-BE49-F238E27FC236}">
                      <a16:creationId xmlns:a16="http://schemas.microsoft.com/office/drawing/2014/main" id="{79459886-5AFC-C272-DCB0-4F105B1100A8}"/>
                    </a:ext>
                  </a:extLst>
                </p:cNvPr>
                <p:cNvGrpSpPr>
                  <a:grpSpLocks/>
                </p:cNvGrpSpPr>
                <p:nvPr/>
              </p:nvGrpSpPr>
              <p:grpSpPr bwMode="auto">
                <a:xfrm rot="11289086" flipH="1">
                  <a:off x="10801827" y="3454059"/>
                  <a:ext cx="53533" cy="129214"/>
                  <a:chOff x="5021753" y="2927868"/>
                  <a:chExt cx="83398" cy="175731"/>
                </a:xfrm>
              </p:grpSpPr>
              <p:sp>
                <p:nvSpPr>
                  <p:cNvPr id="1499" name="Oval 381">
                    <a:extLst>
                      <a:ext uri="{FF2B5EF4-FFF2-40B4-BE49-F238E27FC236}">
                        <a16:creationId xmlns:a16="http://schemas.microsoft.com/office/drawing/2014/main" id="{F7B2A333-0A2D-CDA1-60AF-B5D9DC9A6873}"/>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00" name="Freeform 382">
                    <a:extLst>
                      <a:ext uri="{FF2B5EF4-FFF2-40B4-BE49-F238E27FC236}">
                        <a16:creationId xmlns:a16="http://schemas.microsoft.com/office/drawing/2014/main" id="{9E3941A4-A8F0-D1DD-39F5-868B4E86BCC7}"/>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01" name="Freeform 383">
                    <a:extLst>
                      <a:ext uri="{FF2B5EF4-FFF2-40B4-BE49-F238E27FC236}">
                        <a16:creationId xmlns:a16="http://schemas.microsoft.com/office/drawing/2014/main" id="{1457D9AB-E602-0BC1-C63C-BE69CCE49584}"/>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495" name="Group 384">
                  <a:extLst>
                    <a:ext uri="{FF2B5EF4-FFF2-40B4-BE49-F238E27FC236}">
                      <a16:creationId xmlns:a16="http://schemas.microsoft.com/office/drawing/2014/main" id="{114966E6-C115-F7B5-209D-3E0FB2BE6F09}"/>
                    </a:ext>
                  </a:extLst>
                </p:cNvPr>
                <p:cNvGrpSpPr>
                  <a:grpSpLocks/>
                </p:cNvGrpSpPr>
                <p:nvPr/>
              </p:nvGrpSpPr>
              <p:grpSpPr bwMode="auto">
                <a:xfrm rot="11289086" flipH="1">
                  <a:off x="10744478" y="3455060"/>
                  <a:ext cx="53533" cy="129214"/>
                  <a:chOff x="5021753" y="2927868"/>
                  <a:chExt cx="83398" cy="175731"/>
                </a:xfrm>
              </p:grpSpPr>
              <p:sp>
                <p:nvSpPr>
                  <p:cNvPr id="1496" name="Oval 385">
                    <a:extLst>
                      <a:ext uri="{FF2B5EF4-FFF2-40B4-BE49-F238E27FC236}">
                        <a16:creationId xmlns:a16="http://schemas.microsoft.com/office/drawing/2014/main" id="{4BCE935E-CF18-833F-3E9B-74A9794C17DE}"/>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97" name="Freeform 386">
                    <a:extLst>
                      <a:ext uri="{FF2B5EF4-FFF2-40B4-BE49-F238E27FC236}">
                        <a16:creationId xmlns:a16="http://schemas.microsoft.com/office/drawing/2014/main" id="{9DB2788D-197C-E929-D269-21B3740ACACD}"/>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98" name="Freeform 387">
                    <a:extLst>
                      <a:ext uri="{FF2B5EF4-FFF2-40B4-BE49-F238E27FC236}">
                        <a16:creationId xmlns:a16="http://schemas.microsoft.com/office/drawing/2014/main" id="{10E78E17-2CED-9B1F-CDC6-387513675AF3}"/>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grpSp>
            <p:nvGrpSpPr>
              <p:cNvPr id="1465" name="Group 1464">
                <a:extLst>
                  <a:ext uri="{FF2B5EF4-FFF2-40B4-BE49-F238E27FC236}">
                    <a16:creationId xmlns:a16="http://schemas.microsoft.com/office/drawing/2014/main" id="{70A3D94A-3ED2-095A-8DC7-65C6C0CF3EC2}"/>
                  </a:ext>
                </a:extLst>
              </p:cNvPr>
              <p:cNvGrpSpPr/>
              <p:nvPr/>
            </p:nvGrpSpPr>
            <p:grpSpPr>
              <a:xfrm rot="207670">
                <a:off x="9055929" y="2310941"/>
                <a:ext cx="177892" cy="276230"/>
                <a:chOff x="10677468" y="3309301"/>
                <a:chExt cx="177892" cy="276230"/>
              </a:xfrm>
            </p:grpSpPr>
            <p:grpSp>
              <p:nvGrpSpPr>
                <p:cNvPr id="1466" name="Group 215">
                  <a:extLst>
                    <a:ext uri="{FF2B5EF4-FFF2-40B4-BE49-F238E27FC236}">
                      <a16:creationId xmlns:a16="http://schemas.microsoft.com/office/drawing/2014/main" id="{619EA52F-692C-764A-A04A-18E661DC6CCD}"/>
                    </a:ext>
                  </a:extLst>
                </p:cNvPr>
                <p:cNvGrpSpPr>
                  <a:grpSpLocks/>
                </p:cNvGrpSpPr>
                <p:nvPr/>
              </p:nvGrpSpPr>
              <p:grpSpPr bwMode="auto">
                <a:xfrm rot="21540000">
                  <a:off x="10677468" y="3311525"/>
                  <a:ext cx="53533" cy="129214"/>
                  <a:chOff x="5021753" y="2927868"/>
                  <a:chExt cx="83398" cy="175731"/>
                </a:xfrm>
              </p:grpSpPr>
              <p:sp>
                <p:nvSpPr>
                  <p:cNvPr id="1487" name="Oval 216">
                    <a:extLst>
                      <a:ext uri="{FF2B5EF4-FFF2-40B4-BE49-F238E27FC236}">
                        <a16:creationId xmlns:a16="http://schemas.microsoft.com/office/drawing/2014/main" id="{727BE2FD-4804-8196-BF22-E2A83C0A39CF}"/>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88" name="Freeform 217">
                    <a:extLst>
                      <a:ext uri="{FF2B5EF4-FFF2-40B4-BE49-F238E27FC236}">
                        <a16:creationId xmlns:a16="http://schemas.microsoft.com/office/drawing/2014/main" id="{A21EFC86-AD9D-D62B-EA85-E2989A5AF38C}"/>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89" name="Freeform 218">
                    <a:extLst>
                      <a:ext uri="{FF2B5EF4-FFF2-40B4-BE49-F238E27FC236}">
                        <a16:creationId xmlns:a16="http://schemas.microsoft.com/office/drawing/2014/main" id="{0EBF0881-6749-A526-49F3-8D142957A3AA}"/>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467" name="Group 376">
                  <a:extLst>
                    <a:ext uri="{FF2B5EF4-FFF2-40B4-BE49-F238E27FC236}">
                      <a16:creationId xmlns:a16="http://schemas.microsoft.com/office/drawing/2014/main" id="{D1D4AE70-3193-578E-B144-9EFA2C19C909}"/>
                    </a:ext>
                  </a:extLst>
                </p:cNvPr>
                <p:cNvGrpSpPr>
                  <a:grpSpLocks/>
                </p:cNvGrpSpPr>
                <p:nvPr/>
              </p:nvGrpSpPr>
              <p:grpSpPr bwMode="auto">
                <a:xfrm rot="11289086" flipH="1">
                  <a:off x="10685388" y="3456317"/>
                  <a:ext cx="53533" cy="129214"/>
                  <a:chOff x="5021753" y="2927868"/>
                  <a:chExt cx="83398" cy="175731"/>
                </a:xfrm>
              </p:grpSpPr>
              <p:sp>
                <p:nvSpPr>
                  <p:cNvPr id="1484" name="Oval 377">
                    <a:extLst>
                      <a:ext uri="{FF2B5EF4-FFF2-40B4-BE49-F238E27FC236}">
                        <a16:creationId xmlns:a16="http://schemas.microsoft.com/office/drawing/2014/main" id="{8978C376-8A68-D6A6-1A38-98189CF45C43}"/>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85" name="Freeform 378">
                    <a:extLst>
                      <a:ext uri="{FF2B5EF4-FFF2-40B4-BE49-F238E27FC236}">
                        <a16:creationId xmlns:a16="http://schemas.microsoft.com/office/drawing/2014/main" id="{77B11932-1881-2335-E928-D7C34EC28F7B}"/>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86" name="Freeform 379">
                    <a:extLst>
                      <a:ext uri="{FF2B5EF4-FFF2-40B4-BE49-F238E27FC236}">
                        <a16:creationId xmlns:a16="http://schemas.microsoft.com/office/drawing/2014/main" id="{DEDCB8AA-B3B9-63B6-EDD1-F4CEFD4869CE}"/>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468" name="Group 219">
                  <a:extLst>
                    <a:ext uri="{FF2B5EF4-FFF2-40B4-BE49-F238E27FC236}">
                      <a16:creationId xmlns:a16="http://schemas.microsoft.com/office/drawing/2014/main" id="{CC721F50-6B75-E97B-D580-BFC111F8CCB0}"/>
                    </a:ext>
                  </a:extLst>
                </p:cNvPr>
                <p:cNvGrpSpPr>
                  <a:grpSpLocks/>
                </p:cNvGrpSpPr>
                <p:nvPr/>
              </p:nvGrpSpPr>
              <p:grpSpPr bwMode="auto">
                <a:xfrm rot="21540000">
                  <a:off x="10791993" y="3309301"/>
                  <a:ext cx="53533" cy="129214"/>
                  <a:chOff x="5021753" y="2927868"/>
                  <a:chExt cx="83398" cy="175731"/>
                </a:xfrm>
              </p:grpSpPr>
              <p:sp>
                <p:nvSpPr>
                  <p:cNvPr id="1481" name="Oval 220">
                    <a:extLst>
                      <a:ext uri="{FF2B5EF4-FFF2-40B4-BE49-F238E27FC236}">
                        <a16:creationId xmlns:a16="http://schemas.microsoft.com/office/drawing/2014/main" id="{701A2924-5EDC-6964-6D21-A31B60D2A9F2}"/>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82" name="Freeform 221">
                    <a:extLst>
                      <a:ext uri="{FF2B5EF4-FFF2-40B4-BE49-F238E27FC236}">
                        <a16:creationId xmlns:a16="http://schemas.microsoft.com/office/drawing/2014/main" id="{A51B75D9-9767-1C84-80F8-030F06B62FC5}"/>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83" name="Freeform 222">
                    <a:extLst>
                      <a:ext uri="{FF2B5EF4-FFF2-40B4-BE49-F238E27FC236}">
                        <a16:creationId xmlns:a16="http://schemas.microsoft.com/office/drawing/2014/main" id="{E89B62C2-E304-0149-2713-D9FDFBF9BA9E}"/>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469" name="Group 223">
                  <a:extLst>
                    <a:ext uri="{FF2B5EF4-FFF2-40B4-BE49-F238E27FC236}">
                      <a16:creationId xmlns:a16="http://schemas.microsoft.com/office/drawing/2014/main" id="{5E0C1D87-4174-1D35-1D77-417119EF731F}"/>
                    </a:ext>
                  </a:extLst>
                </p:cNvPr>
                <p:cNvGrpSpPr>
                  <a:grpSpLocks/>
                </p:cNvGrpSpPr>
                <p:nvPr/>
              </p:nvGrpSpPr>
              <p:grpSpPr bwMode="auto">
                <a:xfrm rot="21540000">
                  <a:off x="10734645" y="3310302"/>
                  <a:ext cx="53533" cy="129214"/>
                  <a:chOff x="5021753" y="2927868"/>
                  <a:chExt cx="83398" cy="175731"/>
                </a:xfrm>
              </p:grpSpPr>
              <p:sp>
                <p:nvSpPr>
                  <p:cNvPr id="1478" name="Oval 224">
                    <a:extLst>
                      <a:ext uri="{FF2B5EF4-FFF2-40B4-BE49-F238E27FC236}">
                        <a16:creationId xmlns:a16="http://schemas.microsoft.com/office/drawing/2014/main" id="{B0EB7AB2-C78B-76FD-C4AF-70F5C7501F1F}"/>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79" name="Freeform 225">
                    <a:extLst>
                      <a:ext uri="{FF2B5EF4-FFF2-40B4-BE49-F238E27FC236}">
                        <a16:creationId xmlns:a16="http://schemas.microsoft.com/office/drawing/2014/main" id="{12963F0C-B990-DCEE-831C-37AF49B47E1D}"/>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80" name="Freeform 226">
                    <a:extLst>
                      <a:ext uri="{FF2B5EF4-FFF2-40B4-BE49-F238E27FC236}">
                        <a16:creationId xmlns:a16="http://schemas.microsoft.com/office/drawing/2014/main" id="{B6FFAB78-9BA6-7FB5-3D3D-1CE57319D903}"/>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470" name="Group 380">
                  <a:extLst>
                    <a:ext uri="{FF2B5EF4-FFF2-40B4-BE49-F238E27FC236}">
                      <a16:creationId xmlns:a16="http://schemas.microsoft.com/office/drawing/2014/main" id="{542D4012-2927-321E-73F0-EA197D0DEE43}"/>
                    </a:ext>
                  </a:extLst>
                </p:cNvPr>
                <p:cNvGrpSpPr>
                  <a:grpSpLocks/>
                </p:cNvGrpSpPr>
                <p:nvPr/>
              </p:nvGrpSpPr>
              <p:grpSpPr bwMode="auto">
                <a:xfrm rot="11289086" flipH="1">
                  <a:off x="10801827" y="3454059"/>
                  <a:ext cx="53533" cy="129214"/>
                  <a:chOff x="5021753" y="2927868"/>
                  <a:chExt cx="83398" cy="175731"/>
                </a:xfrm>
              </p:grpSpPr>
              <p:sp>
                <p:nvSpPr>
                  <p:cNvPr id="1475" name="Oval 381">
                    <a:extLst>
                      <a:ext uri="{FF2B5EF4-FFF2-40B4-BE49-F238E27FC236}">
                        <a16:creationId xmlns:a16="http://schemas.microsoft.com/office/drawing/2014/main" id="{FB07723F-CE35-29C4-7DD0-E31CF981063D}"/>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76" name="Freeform 382">
                    <a:extLst>
                      <a:ext uri="{FF2B5EF4-FFF2-40B4-BE49-F238E27FC236}">
                        <a16:creationId xmlns:a16="http://schemas.microsoft.com/office/drawing/2014/main" id="{16670267-2B9C-26DD-80E6-833E4BB8F47B}"/>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77" name="Freeform 383">
                    <a:extLst>
                      <a:ext uri="{FF2B5EF4-FFF2-40B4-BE49-F238E27FC236}">
                        <a16:creationId xmlns:a16="http://schemas.microsoft.com/office/drawing/2014/main" id="{39CAD29B-E7FA-6A1F-DC5A-4785F32E4164}"/>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471" name="Group 384">
                  <a:extLst>
                    <a:ext uri="{FF2B5EF4-FFF2-40B4-BE49-F238E27FC236}">
                      <a16:creationId xmlns:a16="http://schemas.microsoft.com/office/drawing/2014/main" id="{7D98779E-71DE-0F41-1A20-8BFD11CCAC1E}"/>
                    </a:ext>
                  </a:extLst>
                </p:cNvPr>
                <p:cNvGrpSpPr>
                  <a:grpSpLocks/>
                </p:cNvGrpSpPr>
                <p:nvPr/>
              </p:nvGrpSpPr>
              <p:grpSpPr bwMode="auto">
                <a:xfrm rot="11289086" flipH="1">
                  <a:off x="10744478" y="3455060"/>
                  <a:ext cx="53533" cy="129214"/>
                  <a:chOff x="5021753" y="2927868"/>
                  <a:chExt cx="83398" cy="175731"/>
                </a:xfrm>
              </p:grpSpPr>
              <p:sp>
                <p:nvSpPr>
                  <p:cNvPr id="1472" name="Oval 385">
                    <a:extLst>
                      <a:ext uri="{FF2B5EF4-FFF2-40B4-BE49-F238E27FC236}">
                        <a16:creationId xmlns:a16="http://schemas.microsoft.com/office/drawing/2014/main" id="{C0554CA5-19A2-BE95-6087-FC757823099A}"/>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73" name="Freeform 386">
                    <a:extLst>
                      <a:ext uri="{FF2B5EF4-FFF2-40B4-BE49-F238E27FC236}">
                        <a16:creationId xmlns:a16="http://schemas.microsoft.com/office/drawing/2014/main" id="{C8AA6288-66CC-DA0C-7154-020A93025546}"/>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74" name="Freeform 387">
                    <a:extLst>
                      <a:ext uri="{FF2B5EF4-FFF2-40B4-BE49-F238E27FC236}">
                        <a16:creationId xmlns:a16="http://schemas.microsoft.com/office/drawing/2014/main" id="{D2C45CDF-B9E7-984D-761B-8CF56B2F34AE}"/>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grpSp>
        <p:grpSp>
          <p:nvGrpSpPr>
            <p:cNvPr id="1104" name="Group 1103">
              <a:extLst>
                <a:ext uri="{FF2B5EF4-FFF2-40B4-BE49-F238E27FC236}">
                  <a16:creationId xmlns:a16="http://schemas.microsoft.com/office/drawing/2014/main" id="{AC960285-BF8B-FBEA-3AF6-6EC0D07674D7}"/>
                </a:ext>
              </a:extLst>
            </p:cNvPr>
            <p:cNvGrpSpPr/>
            <p:nvPr/>
          </p:nvGrpSpPr>
          <p:grpSpPr>
            <a:xfrm>
              <a:off x="8549462" y="2308793"/>
              <a:ext cx="177892" cy="276230"/>
              <a:chOff x="10677468" y="3309301"/>
              <a:chExt cx="177892" cy="276230"/>
            </a:xfrm>
          </p:grpSpPr>
          <p:grpSp>
            <p:nvGrpSpPr>
              <p:cNvPr id="1431" name="Group 215">
                <a:extLst>
                  <a:ext uri="{FF2B5EF4-FFF2-40B4-BE49-F238E27FC236}">
                    <a16:creationId xmlns:a16="http://schemas.microsoft.com/office/drawing/2014/main" id="{20A1703F-7595-CE41-EE11-872B3859FFD6}"/>
                  </a:ext>
                </a:extLst>
              </p:cNvPr>
              <p:cNvGrpSpPr>
                <a:grpSpLocks/>
              </p:cNvGrpSpPr>
              <p:nvPr/>
            </p:nvGrpSpPr>
            <p:grpSpPr bwMode="auto">
              <a:xfrm rot="21540000">
                <a:off x="10677468" y="3311525"/>
                <a:ext cx="53533" cy="129214"/>
                <a:chOff x="5021753" y="2927868"/>
                <a:chExt cx="83398" cy="175731"/>
              </a:xfrm>
            </p:grpSpPr>
            <p:sp>
              <p:nvSpPr>
                <p:cNvPr id="1452" name="Oval 216">
                  <a:extLst>
                    <a:ext uri="{FF2B5EF4-FFF2-40B4-BE49-F238E27FC236}">
                      <a16:creationId xmlns:a16="http://schemas.microsoft.com/office/drawing/2014/main" id="{8320399D-05AD-C475-99C0-C6251C5B3B34}"/>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53" name="Freeform 217">
                  <a:extLst>
                    <a:ext uri="{FF2B5EF4-FFF2-40B4-BE49-F238E27FC236}">
                      <a16:creationId xmlns:a16="http://schemas.microsoft.com/office/drawing/2014/main" id="{E0DD273E-6216-3A7B-E9E0-A3A26BBC80CE}"/>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54" name="Freeform 218">
                  <a:extLst>
                    <a:ext uri="{FF2B5EF4-FFF2-40B4-BE49-F238E27FC236}">
                      <a16:creationId xmlns:a16="http://schemas.microsoft.com/office/drawing/2014/main" id="{E1C06836-1020-C797-C7D3-8CFCBC5A6416}"/>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432" name="Group 376">
                <a:extLst>
                  <a:ext uri="{FF2B5EF4-FFF2-40B4-BE49-F238E27FC236}">
                    <a16:creationId xmlns:a16="http://schemas.microsoft.com/office/drawing/2014/main" id="{E488B766-2DC8-A5A8-3BAC-F1AA501C5341}"/>
                  </a:ext>
                </a:extLst>
              </p:cNvPr>
              <p:cNvGrpSpPr>
                <a:grpSpLocks/>
              </p:cNvGrpSpPr>
              <p:nvPr/>
            </p:nvGrpSpPr>
            <p:grpSpPr bwMode="auto">
              <a:xfrm rot="11289086" flipH="1">
                <a:off x="10685388" y="3456317"/>
                <a:ext cx="53533" cy="129214"/>
                <a:chOff x="5021753" y="2927868"/>
                <a:chExt cx="83398" cy="175731"/>
              </a:xfrm>
            </p:grpSpPr>
            <p:sp>
              <p:nvSpPr>
                <p:cNvPr id="1449" name="Oval 377">
                  <a:extLst>
                    <a:ext uri="{FF2B5EF4-FFF2-40B4-BE49-F238E27FC236}">
                      <a16:creationId xmlns:a16="http://schemas.microsoft.com/office/drawing/2014/main" id="{323BF505-DCA0-C694-C17A-C1E7BB3E0CF6}"/>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50" name="Freeform 378">
                  <a:extLst>
                    <a:ext uri="{FF2B5EF4-FFF2-40B4-BE49-F238E27FC236}">
                      <a16:creationId xmlns:a16="http://schemas.microsoft.com/office/drawing/2014/main" id="{253534FC-1E9A-1109-41B3-56F2DC4EE6EF}"/>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51" name="Freeform 379">
                  <a:extLst>
                    <a:ext uri="{FF2B5EF4-FFF2-40B4-BE49-F238E27FC236}">
                      <a16:creationId xmlns:a16="http://schemas.microsoft.com/office/drawing/2014/main" id="{A556B4B3-7E02-3FCD-FD52-4F5497E519A4}"/>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433" name="Group 219">
                <a:extLst>
                  <a:ext uri="{FF2B5EF4-FFF2-40B4-BE49-F238E27FC236}">
                    <a16:creationId xmlns:a16="http://schemas.microsoft.com/office/drawing/2014/main" id="{D6231E20-10EF-4986-1C70-572FF3281528}"/>
                  </a:ext>
                </a:extLst>
              </p:cNvPr>
              <p:cNvGrpSpPr>
                <a:grpSpLocks/>
              </p:cNvGrpSpPr>
              <p:nvPr/>
            </p:nvGrpSpPr>
            <p:grpSpPr bwMode="auto">
              <a:xfrm rot="21540000">
                <a:off x="10791993" y="3309301"/>
                <a:ext cx="53533" cy="129214"/>
                <a:chOff x="5021753" y="2927868"/>
                <a:chExt cx="83398" cy="175731"/>
              </a:xfrm>
            </p:grpSpPr>
            <p:sp>
              <p:nvSpPr>
                <p:cNvPr id="1446" name="Oval 220">
                  <a:extLst>
                    <a:ext uri="{FF2B5EF4-FFF2-40B4-BE49-F238E27FC236}">
                      <a16:creationId xmlns:a16="http://schemas.microsoft.com/office/drawing/2014/main" id="{2A607D0E-CF5A-A729-B335-052D7C5CB4F1}"/>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47" name="Freeform 221">
                  <a:extLst>
                    <a:ext uri="{FF2B5EF4-FFF2-40B4-BE49-F238E27FC236}">
                      <a16:creationId xmlns:a16="http://schemas.microsoft.com/office/drawing/2014/main" id="{11DE2A6F-46F8-DA6C-9ADD-CCF048AFAC7F}"/>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48" name="Freeform 222">
                  <a:extLst>
                    <a:ext uri="{FF2B5EF4-FFF2-40B4-BE49-F238E27FC236}">
                      <a16:creationId xmlns:a16="http://schemas.microsoft.com/office/drawing/2014/main" id="{7197D361-9FEB-9CB6-DC62-C65E7D892754}"/>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434" name="Group 223">
                <a:extLst>
                  <a:ext uri="{FF2B5EF4-FFF2-40B4-BE49-F238E27FC236}">
                    <a16:creationId xmlns:a16="http://schemas.microsoft.com/office/drawing/2014/main" id="{C06F75E9-D282-FFC6-A919-B75213FD917E}"/>
                  </a:ext>
                </a:extLst>
              </p:cNvPr>
              <p:cNvGrpSpPr>
                <a:grpSpLocks/>
              </p:cNvGrpSpPr>
              <p:nvPr/>
            </p:nvGrpSpPr>
            <p:grpSpPr bwMode="auto">
              <a:xfrm rot="21540000">
                <a:off x="10734645" y="3310302"/>
                <a:ext cx="53533" cy="129214"/>
                <a:chOff x="5021753" y="2927868"/>
                <a:chExt cx="83398" cy="175731"/>
              </a:xfrm>
            </p:grpSpPr>
            <p:sp>
              <p:nvSpPr>
                <p:cNvPr id="1443" name="Oval 224">
                  <a:extLst>
                    <a:ext uri="{FF2B5EF4-FFF2-40B4-BE49-F238E27FC236}">
                      <a16:creationId xmlns:a16="http://schemas.microsoft.com/office/drawing/2014/main" id="{10DAEF69-6B6F-B6AE-77AD-9C19A58C7D2E}"/>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44" name="Freeform 225">
                  <a:extLst>
                    <a:ext uri="{FF2B5EF4-FFF2-40B4-BE49-F238E27FC236}">
                      <a16:creationId xmlns:a16="http://schemas.microsoft.com/office/drawing/2014/main" id="{FF22A45E-C16E-4C6B-E02B-E09494944298}"/>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45" name="Freeform 226">
                  <a:extLst>
                    <a:ext uri="{FF2B5EF4-FFF2-40B4-BE49-F238E27FC236}">
                      <a16:creationId xmlns:a16="http://schemas.microsoft.com/office/drawing/2014/main" id="{9CA11133-BC5A-BCB2-8C54-DBA4E833FF90}"/>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435" name="Group 380">
                <a:extLst>
                  <a:ext uri="{FF2B5EF4-FFF2-40B4-BE49-F238E27FC236}">
                    <a16:creationId xmlns:a16="http://schemas.microsoft.com/office/drawing/2014/main" id="{52373296-2BEE-B3A2-D166-85A9D8409456}"/>
                  </a:ext>
                </a:extLst>
              </p:cNvPr>
              <p:cNvGrpSpPr>
                <a:grpSpLocks/>
              </p:cNvGrpSpPr>
              <p:nvPr/>
            </p:nvGrpSpPr>
            <p:grpSpPr bwMode="auto">
              <a:xfrm rot="11289086" flipH="1">
                <a:off x="10801827" y="3454059"/>
                <a:ext cx="53533" cy="129214"/>
                <a:chOff x="5021753" y="2927868"/>
                <a:chExt cx="83398" cy="175731"/>
              </a:xfrm>
            </p:grpSpPr>
            <p:sp>
              <p:nvSpPr>
                <p:cNvPr id="1440" name="Oval 381">
                  <a:extLst>
                    <a:ext uri="{FF2B5EF4-FFF2-40B4-BE49-F238E27FC236}">
                      <a16:creationId xmlns:a16="http://schemas.microsoft.com/office/drawing/2014/main" id="{FFABBA61-8FCC-CABF-F89B-AF452A438422}"/>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41" name="Freeform 382">
                  <a:extLst>
                    <a:ext uri="{FF2B5EF4-FFF2-40B4-BE49-F238E27FC236}">
                      <a16:creationId xmlns:a16="http://schemas.microsoft.com/office/drawing/2014/main" id="{50EB5921-F584-2FF9-B724-770F68CBDC67}"/>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42" name="Freeform 383">
                  <a:extLst>
                    <a:ext uri="{FF2B5EF4-FFF2-40B4-BE49-F238E27FC236}">
                      <a16:creationId xmlns:a16="http://schemas.microsoft.com/office/drawing/2014/main" id="{509A5AB7-B867-4BC8-37DE-412244D7D031}"/>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436" name="Group 384">
                <a:extLst>
                  <a:ext uri="{FF2B5EF4-FFF2-40B4-BE49-F238E27FC236}">
                    <a16:creationId xmlns:a16="http://schemas.microsoft.com/office/drawing/2014/main" id="{8D18714D-C90C-B13E-930E-DFE4EDDF70EC}"/>
                  </a:ext>
                </a:extLst>
              </p:cNvPr>
              <p:cNvGrpSpPr>
                <a:grpSpLocks/>
              </p:cNvGrpSpPr>
              <p:nvPr/>
            </p:nvGrpSpPr>
            <p:grpSpPr bwMode="auto">
              <a:xfrm rot="11289086" flipH="1">
                <a:off x="10744478" y="3455060"/>
                <a:ext cx="53533" cy="129214"/>
                <a:chOff x="5021753" y="2927868"/>
                <a:chExt cx="83398" cy="175731"/>
              </a:xfrm>
            </p:grpSpPr>
            <p:sp>
              <p:nvSpPr>
                <p:cNvPr id="1437" name="Oval 385">
                  <a:extLst>
                    <a:ext uri="{FF2B5EF4-FFF2-40B4-BE49-F238E27FC236}">
                      <a16:creationId xmlns:a16="http://schemas.microsoft.com/office/drawing/2014/main" id="{447D6233-624C-AAF3-75FE-7B0D4148F6FC}"/>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38" name="Freeform 386">
                  <a:extLst>
                    <a:ext uri="{FF2B5EF4-FFF2-40B4-BE49-F238E27FC236}">
                      <a16:creationId xmlns:a16="http://schemas.microsoft.com/office/drawing/2014/main" id="{F338A517-DA9E-DCA3-787F-D993D67FD74B}"/>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39" name="Freeform 387">
                  <a:extLst>
                    <a:ext uri="{FF2B5EF4-FFF2-40B4-BE49-F238E27FC236}">
                      <a16:creationId xmlns:a16="http://schemas.microsoft.com/office/drawing/2014/main" id="{AAC6A237-0630-EC17-3CC9-77538C67F122}"/>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grpSp>
          <p:nvGrpSpPr>
            <p:cNvPr id="1105" name="Group 1104">
              <a:extLst>
                <a:ext uri="{FF2B5EF4-FFF2-40B4-BE49-F238E27FC236}">
                  <a16:creationId xmlns:a16="http://schemas.microsoft.com/office/drawing/2014/main" id="{5100F7D6-F1C0-4EA2-6C33-61F7F6BC041D}"/>
                </a:ext>
              </a:extLst>
            </p:cNvPr>
            <p:cNvGrpSpPr/>
            <p:nvPr/>
          </p:nvGrpSpPr>
          <p:grpSpPr>
            <a:xfrm flipH="1">
              <a:off x="6682298" y="2310941"/>
              <a:ext cx="1866286" cy="667623"/>
              <a:chOff x="9055929" y="2310941"/>
              <a:chExt cx="1866286" cy="667623"/>
            </a:xfrm>
          </p:grpSpPr>
          <p:grpSp>
            <p:nvGrpSpPr>
              <p:cNvPr id="1156" name="Group 1155">
                <a:extLst>
                  <a:ext uri="{FF2B5EF4-FFF2-40B4-BE49-F238E27FC236}">
                    <a16:creationId xmlns:a16="http://schemas.microsoft.com/office/drawing/2014/main" id="{224EA9A9-02A8-41B8-FA9C-72323A35CD5D}"/>
                  </a:ext>
                </a:extLst>
              </p:cNvPr>
              <p:cNvGrpSpPr/>
              <p:nvPr/>
            </p:nvGrpSpPr>
            <p:grpSpPr>
              <a:xfrm rot="1424049">
                <a:off x="10744323" y="2702334"/>
                <a:ext cx="177892" cy="276230"/>
                <a:chOff x="10677468" y="3309301"/>
                <a:chExt cx="177892" cy="276230"/>
              </a:xfrm>
            </p:grpSpPr>
            <p:grpSp>
              <p:nvGrpSpPr>
                <p:cNvPr id="1407" name="Group 215">
                  <a:extLst>
                    <a:ext uri="{FF2B5EF4-FFF2-40B4-BE49-F238E27FC236}">
                      <a16:creationId xmlns:a16="http://schemas.microsoft.com/office/drawing/2014/main" id="{42A243E6-53C3-FB3D-3D10-C0143F82226B}"/>
                    </a:ext>
                  </a:extLst>
                </p:cNvPr>
                <p:cNvGrpSpPr>
                  <a:grpSpLocks/>
                </p:cNvGrpSpPr>
                <p:nvPr/>
              </p:nvGrpSpPr>
              <p:grpSpPr bwMode="auto">
                <a:xfrm rot="21540000">
                  <a:off x="10677468" y="3311525"/>
                  <a:ext cx="53533" cy="129214"/>
                  <a:chOff x="5021753" y="2927868"/>
                  <a:chExt cx="83398" cy="175731"/>
                </a:xfrm>
              </p:grpSpPr>
              <p:sp>
                <p:nvSpPr>
                  <p:cNvPr id="1428" name="Oval 216">
                    <a:extLst>
                      <a:ext uri="{FF2B5EF4-FFF2-40B4-BE49-F238E27FC236}">
                        <a16:creationId xmlns:a16="http://schemas.microsoft.com/office/drawing/2014/main" id="{E861D8C5-F9EF-E4E6-4F0A-F54F4CB41E9D}"/>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29" name="Freeform 217">
                    <a:extLst>
                      <a:ext uri="{FF2B5EF4-FFF2-40B4-BE49-F238E27FC236}">
                        <a16:creationId xmlns:a16="http://schemas.microsoft.com/office/drawing/2014/main" id="{BEFF0EAB-DB41-8C74-DF97-51F87D44F091}"/>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30" name="Freeform 218">
                    <a:extLst>
                      <a:ext uri="{FF2B5EF4-FFF2-40B4-BE49-F238E27FC236}">
                        <a16:creationId xmlns:a16="http://schemas.microsoft.com/office/drawing/2014/main" id="{0DC81342-21B0-09C9-BF06-C960DAC31A65}"/>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408" name="Group 376">
                  <a:extLst>
                    <a:ext uri="{FF2B5EF4-FFF2-40B4-BE49-F238E27FC236}">
                      <a16:creationId xmlns:a16="http://schemas.microsoft.com/office/drawing/2014/main" id="{DA4E934B-27DC-863F-7497-0EBC34A60F4A}"/>
                    </a:ext>
                  </a:extLst>
                </p:cNvPr>
                <p:cNvGrpSpPr>
                  <a:grpSpLocks/>
                </p:cNvGrpSpPr>
                <p:nvPr/>
              </p:nvGrpSpPr>
              <p:grpSpPr bwMode="auto">
                <a:xfrm rot="11289086" flipH="1">
                  <a:off x="10685388" y="3456317"/>
                  <a:ext cx="53533" cy="129214"/>
                  <a:chOff x="5021753" y="2927868"/>
                  <a:chExt cx="83398" cy="175731"/>
                </a:xfrm>
              </p:grpSpPr>
              <p:sp>
                <p:nvSpPr>
                  <p:cNvPr id="1425" name="Oval 377">
                    <a:extLst>
                      <a:ext uri="{FF2B5EF4-FFF2-40B4-BE49-F238E27FC236}">
                        <a16:creationId xmlns:a16="http://schemas.microsoft.com/office/drawing/2014/main" id="{0352C7C1-A95E-6FEC-93AC-7B31C8E3798E}"/>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26" name="Freeform 378">
                    <a:extLst>
                      <a:ext uri="{FF2B5EF4-FFF2-40B4-BE49-F238E27FC236}">
                        <a16:creationId xmlns:a16="http://schemas.microsoft.com/office/drawing/2014/main" id="{0DC5BB24-F483-AA1F-23EE-A7B302B35991}"/>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27" name="Freeform 379">
                    <a:extLst>
                      <a:ext uri="{FF2B5EF4-FFF2-40B4-BE49-F238E27FC236}">
                        <a16:creationId xmlns:a16="http://schemas.microsoft.com/office/drawing/2014/main" id="{814E8D74-4529-6F30-4EA0-63822C3B405D}"/>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409" name="Group 219">
                  <a:extLst>
                    <a:ext uri="{FF2B5EF4-FFF2-40B4-BE49-F238E27FC236}">
                      <a16:creationId xmlns:a16="http://schemas.microsoft.com/office/drawing/2014/main" id="{33C836D3-15F6-A863-2F31-D2FF55E42F19}"/>
                    </a:ext>
                  </a:extLst>
                </p:cNvPr>
                <p:cNvGrpSpPr>
                  <a:grpSpLocks/>
                </p:cNvGrpSpPr>
                <p:nvPr/>
              </p:nvGrpSpPr>
              <p:grpSpPr bwMode="auto">
                <a:xfrm rot="21540000">
                  <a:off x="10791993" y="3309301"/>
                  <a:ext cx="53533" cy="129214"/>
                  <a:chOff x="5021753" y="2927868"/>
                  <a:chExt cx="83398" cy="175731"/>
                </a:xfrm>
              </p:grpSpPr>
              <p:sp>
                <p:nvSpPr>
                  <p:cNvPr id="1422" name="Oval 220">
                    <a:extLst>
                      <a:ext uri="{FF2B5EF4-FFF2-40B4-BE49-F238E27FC236}">
                        <a16:creationId xmlns:a16="http://schemas.microsoft.com/office/drawing/2014/main" id="{58507D26-BBC0-3100-E6FD-9C9A42594873}"/>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23" name="Freeform 221">
                    <a:extLst>
                      <a:ext uri="{FF2B5EF4-FFF2-40B4-BE49-F238E27FC236}">
                        <a16:creationId xmlns:a16="http://schemas.microsoft.com/office/drawing/2014/main" id="{F0ED3F95-7FDC-706C-B9FD-B9A1E5466428}"/>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24" name="Freeform 222">
                    <a:extLst>
                      <a:ext uri="{FF2B5EF4-FFF2-40B4-BE49-F238E27FC236}">
                        <a16:creationId xmlns:a16="http://schemas.microsoft.com/office/drawing/2014/main" id="{A0ED3548-95E9-835A-AA0D-50B1D0E788F5}"/>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410" name="Group 223">
                  <a:extLst>
                    <a:ext uri="{FF2B5EF4-FFF2-40B4-BE49-F238E27FC236}">
                      <a16:creationId xmlns:a16="http://schemas.microsoft.com/office/drawing/2014/main" id="{EF5C903B-52CC-051F-F602-FC8E94C696EA}"/>
                    </a:ext>
                  </a:extLst>
                </p:cNvPr>
                <p:cNvGrpSpPr>
                  <a:grpSpLocks/>
                </p:cNvGrpSpPr>
                <p:nvPr/>
              </p:nvGrpSpPr>
              <p:grpSpPr bwMode="auto">
                <a:xfrm rot="21540000">
                  <a:off x="10734645" y="3310302"/>
                  <a:ext cx="53533" cy="129214"/>
                  <a:chOff x="5021753" y="2927868"/>
                  <a:chExt cx="83398" cy="175731"/>
                </a:xfrm>
              </p:grpSpPr>
              <p:sp>
                <p:nvSpPr>
                  <p:cNvPr id="1419" name="Oval 224">
                    <a:extLst>
                      <a:ext uri="{FF2B5EF4-FFF2-40B4-BE49-F238E27FC236}">
                        <a16:creationId xmlns:a16="http://schemas.microsoft.com/office/drawing/2014/main" id="{5122E25B-9F25-99AF-0AEE-125D9BEAB91C}"/>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20" name="Freeform 225">
                    <a:extLst>
                      <a:ext uri="{FF2B5EF4-FFF2-40B4-BE49-F238E27FC236}">
                        <a16:creationId xmlns:a16="http://schemas.microsoft.com/office/drawing/2014/main" id="{BF26FE37-AD75-0769-0DBF-F6D5AFC2F943}"/>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21" name="Freeform 226">
                    <a:extLst>
                      <a:ext uri="{FF2B5EF4-FFF2-40B4-BE49-F238E27FC236}">
                        <a16:creationId xmlns:a16="http://schemas.microsoft.com/office/drawing/2014/main" id="{055EC439-4FF8-07E2-E14B-3A77BC3AE3D8}"/>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411" name="Group 380">
                  <a:extLst>
                    <a:ext uri="{FF2B5EF4-FFF2-40B4-BE49-F238E27FC236}">
                      <a16:creationId xmlns:a16="http://schemas.microsoft.com/office/drawing/2014/main" id="{1CDA433C-2218-218B-0A52-98BAC9624BDE}"/>
                    </a:ext>
                  </a:extLst>
                </p:cNvPr>
                <p:cNvGrpSpPr>
                  <a:grpSpLocks/>
                </p:cNvGrpSpPr>
                <p:nvPr/>
              </p:nvGrpSpPr>
              <p:grpSpPr bwMode="auto">
                <a:xfrm rot="11289086" flipH="1">
                  <a:off x="10801827" y="3454059"/>
                  <a:ext cx="53533" cy="129214"/>
                  <a:chOff x="5021753" y="2927868"/>
                  <a:chExt cx="83398" cy="175731"/>
                </a:xfrm>
              </p:grpSpPr>
              <p:sp>
                <p:nvSpPr>
                  <p:cNvPr id="1416" name="Oval 381">
                    <a:extLst>
                      <a:ext uri="{FF2B5EF4-FFF2-40B4-BE49-F238E27FC236}">
                        <a16:creationId xmlns:a16="http://schemas.microsoft.com/office/drawing/2014/main" id="{8949996A-F1C5-7496-8B39-09A9D0569049}"/>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17" name="Freeform 382">
                    <a:extLst>
                      <a:ext uri="{FF2B5EF4-FFF2-40B4-BE49-F238E27FC236}">
                        <a16:creationId xmlns:a16="http://schemas.microsoft.com/office/drawing/2014/main" id="{9B67B06E-1F40-11C2-1518-8EB03F20E97B}"/>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18" name="Freeform 383">
                    <a:extLst>
                      <a:ext uri="{FF2B5EF4-FFF2-40B4-BE49-F238E27FC236}">
                        <a16:creationId xmlns:a16="http://schemas.microsoft.com/office/drawing/2014/main" id="{86EFFABA-BF60-E526-2FA6-B21CE46F968C}"/>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412" name="Group 384">
                  <a:extLst>
                    <a:ext uri="{FF2B5EF4-FFF2-40B4-BE49-F238E27FC236}">
                      <a16:creationId xmlns:a16="http://schemas.microsoft.com/office/drawing/2014/main" id="{A9D5F1C6-FC01-721F-7707-CD6FA4FC29A0}"/>
                    </a:ext>
                  </a:extLst>
                </p:cNvPr>
                <p:cNvGrpSpPr>
                  <a:grpSpLocks/>
                </p:cNvGrpSpPr>
                <p:nvPr/>
              </p:nvGrpSpPr>
              <p:grpSpPr bwMode="auto">
                <a:xfrm rot="11289086" flipH="1">
                  <a:off x="10744478" y="3455060"/>
                  <a:ext cx="53533" cy="129214"/>
                  <a:chOff x="5021753" y="2927868"/>
                  <a:chExt cx="83398" cy="175731"/>
                </a:xfrm>
              </p:grpSpPr>
              <p:sp>
                <p:nvSpPr>
                  <p:cNvPr id="1413" name="Oval 385">
                    <a:extLst>
                      <a:ext uri="{FF2B5EF4-FFF2-40B4-BE49-F238E27FC236}">
                        <a16:creationId xmlns:a16="http://schemas.microsoft.com/office/drawing/2014/main" id="{F37B2301-EEA4-A15C-E9C6-A76B966CD43C}"/>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14" name="Freeform 386">
                    <a:extLst>
                      <a:ext uri="{FF2B5EF4-FFF2-40B4-BE49-F238E27FC236}">
                        <a16:creationId xmlns:a16="http://schemas.microsoft.com/office/drawing/2014/main" id="{C56B8ADC-97BB-0F81-895F-9FB5AC331F39}"/>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15" name="Freeform 387">
                    <a:extLst>
                      <a:ext uri="{FF2B5EF4-FFF2-40B4-BE49-F238E27FC236}">
                        <a16:creationId xmlns:a16="http://schemas.microsoft.com/office/drawing/2014/main" id="{312C0634-D463-8C71-E9E5-C35C530AA4F9}"/>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grpSp>
            <p:nvGrpSpPr>
              <p:cNvPr id="1157" name="Group 1156">
                <a:extLst>
                  <a:ext uri="{FF2B5EF4-FFF2-40B4-BE49-F238E27FC236}">
                    <a16:creationId xmlns:a16="http://schemas.microsoft.com/office/drawing/2014/main" id="{07D08CD8-6764-DBF9-1CFB-4B547375BAAB}"/>
                  </a:ext>
                </a:extLst>
              </p:cNvPr>
              <p:cNvGrpSpPr/>
              <p:nvPr/>
            </p:nvGrpSpPr>
            <p:grpSpPr>
              <a:xfrm rot="1416818">
                <a:off x="10586378" y="2634291"/>
                <a:ext cx="177892" cy="276230"/>
                <a:chOff x="10677468" y="3309301"/>
                <a:chExt cx="177892" cy="276230"/>
              </a:xfrm>
            </p:grpSpPr>
            <p:grpSp>
              <p:nvGrpSpPr>
                <p:cNvPr id="1383" name="Group 215">
                  <a:extLst>
                    <a:ext uri="{FF2B5EF4-FFF2-40B4-BE49-F238E27FC236}">
                      <a16:creationId xmlns:a16="http://schemas.microsoft.com/office/drawing/2014/main" id="{559FAEB5-72B8-42FD-A92F-BC28C937F1CE}"/>
                    </a:ext>
                  </a:extLst>
                </p:cNvPr>
                <p:cNvGrpSpPr>
                  <a:grpSpLocks/>
                </p:cNvGrpSpPr>
                <p:nvPr/>
              </p:nvGrpSpPr>
              <p:grpSpPr bwMode="auto">
                <a:xfrm rot="21540000">
                  <a:off x="10677468" y="3311525"/>
                  <a:ext cx="53533" cy="129214"/>
                  <a:chOff x="5021753" y="2927868"/>
                  <a:chExt cx="83398" cy="175731"/>
                </a:xfrm>
              </p:grpSpPr>
              <p:sp>
                <p:nvSpPr>
                  <p:cNvPr id="1404" name="Oval 216">
                    <a:extLst>
                      <a:ext uri="{FF2B5EF4-FFF2-40B4-BE49-F238E27FC236}">
                        <a16:creationId xmlns:a16="http://schemas.microsoft.com/office/drawing/2014/main" id="{533B18C7-51C4-7DBD-FA76-1A7F2AD67003}"/>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05" name="Freeform 217">
                    <a:extLst>
                      <a:ext uri="{FF2B5EF4-FFF2-40B4-BE49-F238E27FC236}">
                        <a16:creationId xmlns:a16="http://schemas.microsoft.com/office/drawing/2014/main" id="{5A40A046-0F7B-CEAE-271F-4691DBB2CE1C}"/>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06" name="Freeform 218">
                    <a:extLst>
                      <a:ext uri="{FF2B5EF4-FFF2-40B4-BE49-F238E27FC236}">
                        <a16:creationId xmlns:a16="http://schemas.microsoft.com/office/drawing/2014/main" id="{00C514C7-EEDC-35CC-C7AC-E4534F4B56E5}"/>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384" name="Group 376">
                  <a:extLst>
                    <a:ext uri="{FF2B5EF4-FFF2-40B4-BE49-F238E27FC236}">
                      <a16:creationId xmlns:a16="http://schemas.microsoft.com/office/drawing/2014/main" id="{2E7BBFC5-320D-2CAE-6B61-6DD7361A92F2}"/>
                    </a:ext>
                  </a:extLst>
                </p:cNvPr>
                <p:cNvGrpSpPr>
                  <a:grpSpLocks/>
                </p:cNvGrpSpPr>
                <p:nvPr/>
              </p:nvGrpSpPr>
              <p:grpSpPr bwMode="auto">
                <a:xfrm rot="11289086" flipH="1">
                  <a:off x="10685388" y="3456317"/>
                  <a:ext cx="53533" cy="129214"/>
                  <a:chOff x="5021753" y="2927868"/>
                  <a:chExt cx="83398" cy="175731"/>
                </a:xfrm>
              </p:grpSpPr>
              <p:sp>
                <p:nvSpPr>
                  <p:cNvPr id="1401" name="Oval 377">
                    <a:extLst>
                      <a:ext uri="{FF2B5EF4-FFF2-40B4-BE49-F238E27FC236}">
                        <a16:creationId xmlns:a16="http://schemas.microsoft.com/office/drawing/2014/main" id="{8F551A14-A8A7-581D-7D62-32532505AE31}"/>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02" name="Freeform 378">
                    <a:extLst>
                      <a:ext uri="{FF2B5EF4-FFF2-40B4-BE49-F238E27FC236}">
                        <a16:creationId xmlns:a16="http://schemas.microsoft.com/office/drawing/2014/main" id="{B164877C-2255-688D-F07A-DC32045CF685}"/>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03" name="Freeform 379">
                    <a:extLst>
                      <a:ext uri="{FF2B5EF4-FFF2-40B4-BE49-F238E27FC236}">
                        <a16:creationId xmlns:a16="http://schemas.microsoft.com/office/drawing/2014/main" id="{1EA63404-5413-55AD-8C6F-848487490CEE}"/>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385" name="Group 219">
                  <a:extLst>
                    <a:ext uri="{FF2B5EF4-FFF2-40B4-BE49-F238E27FC236}">
                      <a16:creationId xmlns:a16="http://schemas.microsoft.com/office/drawing/2014/main" id="{176FEF2B-04E6-DE80-B687-DD0894C2BAC7}"/>
                    </a:ext>
                  </a:extLst>
                </p:cNvPr>
                <p:cNvGrpSpPr>
                  <a:grpSpLocks/>
                </p:cNvGrpSpPr>
                <p:nvPr/>
              </p:nvGrpSpPr>
              <p:grpSpPr bwMode="auto">
                <a:xfrm rot="21540000">
                  <a:off x="10791993" y="3309301"/>
                  <a:ext cx="53533" cy="129214"/>
                  <a:chOff x="5021753" y="2927868"/>
                  <a:chExt cx="83398" cy="175731"/>
                </a:xfrm>
              </p:grpSpPr>
              <p:sp>
                <p:nvSpPr>
                  <p:cNvPr id="1398" name="Oval 220">
                    <a:extLst>
                      <a:ext uri="{FF2B5EF4-FFF2-40B4-BE49-F238E27FC236}">
                        <a16:creationId xmlns:a16="http://schemas.microsoft.com/office/drawing/2014/main" id="{F2E14772-3D49-6200-045B-CC917388F3D3}"/>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99" name="Freeform 221">
                    <a:extLst>
                      <a:ext uri="{FF2B5EF4-FFF2-40B4-BE49-F238E27FC236}">
                        <a16:creationId xmlns:a16="http://schemas.microsoft.com/office/drawing/2014/main" id="{AB5545B2-3F5B-077D-9AEE-486B0B64AE48}"/>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00" name="Freeform 222">
                    <a:extLst>
                      <a:ext uri="{FF2B5EF4-FFF2-40B4-BE49-F238E27FC236}">
                        <a16:creationId xmlns:a16="http://schemas.microsoft.com/office/drawing/2014/main" id="{3FA5F03E-F68A-73F4-1CA9-CCD14F78AB59}"/>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386" name="Group 223">
                  <a:extLst>
                    <a:ext uri="{FF2B5EF4-FFF2-40B4-BE49-F238E27FC236}">
                      <a16:creationId xmlns:a16="http://schemas.microsoft.com/office/drawing/2014/main" id="{88EE506E-7AD8-72E8-290B-08D7DA318E31}"/>
                    </a:ext>
                  </a:extLst>
                </p:cNvPr>
                <p:cNvGrpSpPr>
                  <a:grpSpLocks/>
                </p:cNvGrpSpPr>
                <p:nvPr/>
              </p:nvGrpSpPr>
              <p:grpSpPr bwMode="auto">
                <a:xfrm rot="21540000">
                  <a:off x="10734645" y="3310302"/>
                  <a:ext cx="53533" cy="129214"/>
                  <a:chOff x="5021753" y="2927868"/>
                  <a:chExt cx="83398" cy="175731"/>
                </a:xfrm>
              </p:grpSpPr>
              <p:sp>
                <p:nvSpPr>
                  <p:cNvPr id="1395" name="Oval 224">
                    <a:extLst>
                      <a:ext uri="{FF2B5EF4-FFF2-40B4-BE49-F238E27FC236}">
                        <a16:creationId xmlns:a16="http://schemas.microsoft.com/office/drawing/2014/main" id="{9DBFC566-06BA-DBB9-F8D1-C6A699B49545}"/>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96" name="Freeform 225">
                    <a:extLst>
                      <a:ext uri="{FF2B5EF4-FFF2-40B4-BE49-F238E27FC236}">
                        <a16:creationId xmlns:a16="http://schemas.microsoft.com/office/drawing/2014/main" id="{91E9247B-C5B0-BBAB-07FE-C7E053BD747B}"/>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97" name="Freeform 226">
                    <a:extLst>
                      <a:ext uri="{FF2B5EF4-FFF2-40B4-BE49-F238E27FC236}">
                        <a16:creationId xmlns:a16="http://schemas.microsoft.com/office/drawing/2014/main" id="{B4545663-146A-26FB-7CAE-D7811CC985D7}"/>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387" name="Group 380">
                  <a:extLst>
                    <a:ext uri="{FF2B5EF4-FFF2-40B4-BE49-F238E27FC236}">
                      <a16:creationId xmlns:a16="http://schemas.microsoft.com/office/drawing/2014/main" id="{DDBA2D75-FBB5-3EC7-24CB-067514418262}"/>
                    </a:ext>
                  </a:extLst>
                </p:cNvPr>
                <p:cNvGrpSpPr>
                  <a:grpSpLocks/>
                </p:cNvGrpSpPr>
                <p:nvPr/>
              </p:nvGrpSpPr>
              <p:grpSpPr bwMode="auto">
                <a:xfrm rot="11289086" flipH="1">
                  <a:off x="10801827" y="3454059"/>
                  <a:ext cx="53533" cy="129214"/>
                  <a:chOff x="5021753" y="2927868"/>
                  <a:chExt cx="83398" cy="175731"/>
                </a:xfrm>
              </p:grpSpPr>
              <p:sp>
                <p:nvSpPr>
                  <p:cNvPr id="1392" name="Oval 381">
                    <a:extLst>
                      <a:ext uri="{FF2B5EF4-FFF2-40B4-BE49-F238E27FC236}">
                        <a16:creationId xmlns:a16="http://schemas.microsoft.com/office/drawing/2014/main" id="{D47F1F39-9195-176A-628B-98DB26138EA5}"/>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93" name="Freeform 382">
                    <a:extLst>
                      <a:ext uri="{FF2B5EF4-FFF2-40B4-BE49-F238E27FC236}">
                        <a16:creationId xmlns:a16="http://schemas.microsoft.com/office/drawing/2014/main" id="{54C92A6D-CD05-3CF4-8D0B-065738A8EA60}"/>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94" name="Freeform 383">
                    <a:extLst>
                      <a:ext uri="{FF2B5EF4-FFF2-40B4-BE49-F238E27FC236}">
                        <a16:creationId xmlns:a16="http://schemas.microsoft.com/office/drawing/2014/main" id="{F3E07E26-B02E-C72E-1818-E8FF681CAE6B}"/>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388" name="Group 384">
                  <a:extLst>
                    <a:ext uri="{FF2B5EF4-FFF2-40B4-BE49-F238E27FC236}">
                      <a16:creationId xmlns:a16="http://schemas.microsoft.com/office/drawing/2014/main" id="{4013D306-8F8A-F4AF-8C50-93A476D3744C}"/>
                    </a:ext>
                  </a:extLst>
                </p:cNvPr>
                <p:cNvGrpSpPr>
                  <a:grpSpLocks/>
                </p:cNvGrpSpPr>
                <p:nvPr/>
              </p:nvGrpSpPr>
              <p:grpSpPr bwMode="auto">
                <a:xfrm rot="11289086" flipH="1">
                  <a:off x="10744478" y="3455060"/>
                  <a:ext cx="53533" cy="129214"/>
                  <a:chOff x="5021753" y="2927868"/>
                  <a:chExt cx="83398" cy="175731"/>
                </a:xfrm>
              </p:grpSpPr>
              <p:sp>
                <p:nvSpPr>
                  <p:cNvPr id="1389" name="Oval 385">
                    <a:extLst>
                      <a:ext uri="{FF2B5EF4-FFF2-40B4-BE49-F238E27FC236}">
                        <a16:creationId xmlns:a16="http://schemas.microsoft.com/office/drawing/2014/main" id="{E632DA85-7997-B4BE-7466-E5809DC6D946}"/>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90" name="Freeform 386">
                    <a:extLst>
                      <a:ext uri="{FF2B5EF4-FFF2-40B4-BE49-F238E27FC236}">
                        <a16:creationId xmlns:a16="http://schemas.microsoft.com/office/drawing/2014/main" id="{80DB81B0-0F6F-3AE4-D5C8-F304F3B48D5C}"/>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91" name="Freeform 387">
                    <a:extLst>
                      <a:ext uri="{FF2B5EF4-FFF2-40B4-BE49-F238E27FC236}">
                        <a16:creationId xmlns:a16="http://schemas.microsoft.com/office/drawing/2014/main" id="{1360CD7D-64CA-271E-FA40-14281ADABFEA}"/>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grpSp>
            <p:nvGrpSpPr>
              <p:cNvPr id="1158" name="Group 1157">
                <a:extLst>
                  <a:ext uri="{FF2B5EF4-FFF2-40B4-BE49-F238E27FC236}">
                    <a16:creationId xmlns:a16="http://schemas.microsoft.com/office/drawing/2014/main" id="{CBE8D1D6-6C77-C637-CD9F-0EB075E7CFF1}"/>
                  </a:ext>
                </a:extLst>
              </p:cNvPr>
              <p:cNvGrpSpPr/>
              <p:nvPr/>
            </p:nvGrpSpPr>
            <p:grpSpPr>
              <a:xfrm rot="1248572">
                <a:off x="10428353" y="2571751"/>
                <a:ext cx="177892" cy="276230"/>
                <a:chOff x="10677468" y="3309301"/>
                <a:chExt cx="177892" cy="276230"/>
              </a:xfrm>
            </p:grpSpPr>
            <p:grpSp>
              <p:nvGrpSpPr>
                <p:cNvPr id="1359" name="Group 215">
                  <a:extLst>
                    <a:ext uri="{FF2B5EF4-FFF2-40B4-BE49-F238E27FC236}">
                      <a16:creationId xmlns:a16="http://schemas.microsoft.com/office/drawing/2014/main" id="{2343F82C-D817-5F19-5DB5-88005AC1B4A1}"/>
                    </a:ext>
                  </a:extLst>
                </p:cNvPr>
                <p:cNvGrpSpPr>
                  <a:grpSpLocks/>
                </p:cNvGrpSpPr>
                <p:nvPr/>
              </p:nvGrpSpPr>
              <p:grpSpPr bwMode="auto">
                <a:xfrm rot="21540000">
                  <a:off x="10677468" y="3311525"/>
                  <a:ext cx="53533" cy="129214"/>
                  <a:chOff x="5021753" y="2927868"/>
                  <a:chExt cx="83398" cy="175731"/>
                </a:xfrm>
              </p:grpSpPr>
              <p:sp>
                <p:nvSpPr>
                  <p:cNvPr id="1380" name="Oval 216">
                    <a:extLst>
                      <a:ext uri="{FF2B5EF4-FFF2-40B4-BE49-F238E27FC236}">
                        <a16:creationId xmlns:a16="http://schemas.microsoft.com/office/drawing/2014/main" id="{CBD27245-8A01-AFD0-3EAB-1C9D4E2D06D8}"/>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81" name="Freeform 217">
                    <a:extLst>
                      <a:ext uri="{FF2B5EF4-FFF2-40B4-BE49-F238E27FC236}">
                        <a16:creationId xmlns:a16="http://schemas.microsoft.com/office/drawing/2014/main" id="{41D1AEA9-0A47-AE94-41AD-A2DB039B1E80}"/>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82" name="Freeform 218">
                    <a:extLst>
                      <a:ext uri="{FF2B5EF4-FFF2-40B4-BE49-F238E27FC236}">
                        <a16:creationId xmlns:a16="http://schemas.microsoft.com/office/drawing/2014/main" id="{9555E9A1-DE3F-0FB4-231B-EA98B4D97F64}"/>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360" name="Group 376">
                  <a:extLst>
                    <a:ext uri="{FF2B5EF4-FFF2-40B4-BE49-F238E27FC236}">
                      <a16:creationId xmlns:a16="http://schemas.microsoft.com/office/drawing/2014/main" id="{4F38521B-73CB-9785-4DBA-028F4EB644B3}"/>
                    </a:ext>
                  </a:extLst>
                </p:cNvPr>
                <p:cNvGrpSpPr>
                  <a:grpSpLocks/>
                </p:cNvGrpSpPr>
                <p:nvPr/>
              </p:nvGrpSpPr>
              <p:grpSpPr bwMode="auto">
                <a:xfrm rot="11289086" flipH="1">
                  <a:off x="10685388" y="3456317"/>
                  <a:ext cx="53533" cy="129214"/>
                  <a:chOff x="5021753" y="2927868"/>
                  <a:chExt cx="83398" cy="175731"/>
                </a:xfrm>
              </p:grpSpPr>
              <p:sp>
                <p:nvSpPr>
                  <p:cNvPr id="1377" name="Oval 377">
                    <a:extLst>
                      <a:ext uri="{FF2B5EF4-FFF2-40B4-BE49-F238E27FC236}">
                        <a16:creationId xmlns:a16="http://schemas.microsoft.com/office/drawing/2014/main" id="{A9878546-03DB-66EB-099A-ADC21B87EF16}"/>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78" name="Freeform 378">
                    <a:extLst>
                      <a:ext uri="{FF2B5EF4-FFF2-40B4-BE49-F238E27FC236}">
                        <a16:creationId xmlns:a16="http://schemas.microsoft.com/office/drawing/2014/main" id="{48EB33E6-2E3F-4A25-2F72-C86E288999C1}"/>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79" name="Freeform 379">
                    <a:extLst>
                      <a:ext uri="{FF2B5EF4-FFF2-40B4-BE49-F238E27FC236}">
                        <a16:creationId xmlns:a16="http://schemas.microsoft.com/office/drawing/2014/main" id="{2D4345AB-5AAE-D5EC-A5EC-DF97B03EAD2F}"/>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361" name="Group 219">
                  <a:extLst>
                    <a:ext uri="{FF2B5EF4-FFF2-40B4-BE49-F238E27FC236}">
                      <a16:creationId xmlns:a16="http://schemas.microsoft.com/office/drawing/2014/main" id="{9EB24BD9-3155-3AC8-B819-C9501958CBD9}"/>
                    </a:ext>
                  </a:extLst>
                </p:cNvPr>
                <p:cNvGrpSpPr>
                  <a:grpSpLocks/>
                </p:cNvGrpSpPr>
                <p:nvPr/>
              </p:nvGrpSpPr>
              <p:grpSpPr bwMode="auto">
                <a:xfrm rot="21540000">
                  <a:off x="10791993" y="3309301"/>
                  <a:ext cx="53533" cy="129214"/>
                  <a:chOff x="5021753" y="2927868"/>
                  <a:chExt cx="83398" cy="175731"/>
                </a:xfrm>
              </p:grpSpPr>
              <p:sp>
                <p:nvSpPr>
                  <p:cNvPr id="1374" name="Oval 220">
                    <a:extLst>
                      <a:ext uri="{FF2B5EF4-FFF2-40B4-BE49-F238E27FC236}">
                        <a16:creationId xmlns:a16="http://schemas.microsoft.com/office/drawing/2014/main" id="{E45E0D29-F047-EA05-DDBA-E7CB648123E7}"/>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75" name="Freeform 221">
                    <a:extLst>
                      <a:ext uri="{FF2B5EF4-FFF2-40B4-BE49-F238E27FC236}">
                        <a16:creationId xmlns:a16="http://schemas.microsoft.com/office/drawing/2014/main" id="{DB535094-BB65-11B4-45C9-4C786ECF0D21}"/>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76" name="Freeform 222">
                    <a:extLst>
                      <a:ext uri="{FF2B5EF4-FFF2-40B4-BE49-F238E27FC236}">
                        <a16:creationId xmlns:a16="http://schemas.microsoft.com/office/drawing/2014/main" id="{7C5C9BA1-399E-8970-A00A-6F81E686762A}"/>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362" name="Group 223">
                  <a:extLst>
                    <a:ext uri="{FF2B5EF4-FFF2-40B4-BE49-F238E27FC236}">
                      <a16:creationId xmlns:a16="http://schemas.microsoft.com/office/drawing/2014/main" id="{6D0E3E31-978B-6E5A-B0DE-9CEC859215ED}"/>
                    </a:ext>
                  </a:extLst>
                </p:cNvPr>
                <p:cNvGrpSpPr>
                  <a:grpSpLocks/>
                </p:cNvGrpSpPr>
                <p:nvPr/>
              </p:nvGrpSpPr>
              <p:grpSpPr bwMode="auto">
                <a:xfrm rot="21540000">
                  <a:off x="10734645" y="3310302"/>
                  <a:ext cx="53533" cy="129214"/>
                  <a:chOff x="5021753" y="2927868"/>
                  <a:chExt cx="83398" cy="175731"/>
                </a:xfrm>
              </p:grpSpPr>
              <p:sp>
                <p:nvSpPr>
                  <p:cNvPr id="1371" name="Oval 224">
                    <a:extLst>
                      <a:ext uri="{FF2B5EF4-FFF2-40B4-BE49-F238E27FC236}">
                        <a16:creationId xmlns:a16="http://schemas.microsoft.com/office/drawing/2014/main" id="{DD7BEAE5-DCC4-FFAD-4373-3946C7EEFEEA}"/>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72" name="Freeform 225">
                    <a:extLst>
                      <a:ext uri="{FF2B5EF4-FFF2-40B4-BE49-F238E27FC236}">
                        <a16:creationId xmlns:a16="http://schemas.microsoft.com/office/drawing/2014/main" id="{64C24DDC-4FB1-5A7D-81B8-7B9D474C3BF9}"/>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73" name="Freeform 226">
                    <a:extLst>
                      <a:ext uri="{FF2B5EF4-FFF2-40B4-BE49-F238E27FC236}">
                        <a16:creationId xmlns:a16="http://schemas.microsoft.com/office/drawing/2014/main" id="{30BA3D73-BA80-934B-090F-9D6F1C378665}"/>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363" name="Group 380">
                  <a:extLst>
                    <a:ext uri="{FF2B5EF4-FFF2-40B4-BE49-F238E27FC236}">
                      <a16:creationId xmlns:a16="http://schemas.microsoft.com/office/drawing/2014/main" id="{AE283E22-7455-1C52-BC8D-8A04D2F50098}"/>
                    </a:ext>
                  </a:extLst>
                </p:cNvPr>
                <p:cNvGrpSpPr>
                  <a:grpSpLocks/>
                </p:cNvGrpSpPr>
                <p:nvPr/>
              </p:nvGrpSpPr>
              <p:grpSpPr bwMode="auto">
                <a:xfrm rot="11289086" flipH="1">
                  <a:off x="10801827" y="3454059"/>
                  <a:ext cx="53533" cy="129214"/>
                  <a:chOff x="5021753" y="2927868"/>
                  <a:chExt cx="83398" cy="175731"/>
                </a:xfrm>
              </p:grpSpPr>
              <p:sp>
                <p:nvSpPr>
                  <p:cNvPr id="1368" name="Oval 381">
                    <a:extLst>
                      <a:ext uri="{FF2B5EF4-FFF2-40B4-BE49-F238E27FC236}">
                        <a16:creationId xmlns:a16="http://schemas.microsoft.com/office/drawing/2014/main" id="{F411E8E5-8908-4F45-5142-454E4B17739B}"/>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69" name="Freeform 382">
                    <a:extLst>
                      <a:ext uri="{FF2B5EF4-FFF2-40B4-BE49-F238E27FC236}">
                        <a16:creationId xmlns:a16="http://schemas.microsoft.com/office/drawing/2014/main" id="{A40DD527-F43C-69A0-2E60-81C371023086}"/>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70" name="Freeform 383">
                    <a:extLst>
                      <a:ext uri="{FF2B5EF4-FFF2-40B4-BE49-F238E27FC236}">
                        <a16:creationId xmlns:a16="http://schemas.microsoft.com/office/drawing/2014/main" id="{05F09ABE-BD8E-706A-C541-F190E200DBE8}"/>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364" name="Group 384">
                  <a:extLst>
                    <a:ext uri="{FF2B5EF4-FFF2-40B4-BE49-F238E27FC236}">
                      <a16:creationId xmlns:a16="http://schemas.microsoft.com/office/drawing/2014/main" id="{ADB876D6-3C48-0133-373E-9E59A2FF5EB8}"/>
                    </a:ext>
                  </a:extLst>
                </p:cNvPr>
                <p:cNvGrpSpPr>
                  <a:grpSpLocks/>
                </p:cNvGrpSpPr>
                <p:nvPr/>
              </p:nvGrpSpPr>
              <p:grpSpPr bwMode="auto">
                <a:xfrm rot="11289086" flipH="1">
                  <a:off x="10744478" y="3455060"/>
                  <a:ext cx="53533" cy="129214"/>
                  <a:chOff x="5021753" y="2927868"/>
                  <a:chExt cx="83398" cy="175731"/>
                </a:xfrm>
              </p:grpSpPr>
              <p:sp>
                <p:nvSpPr>
                  <p:cNvPr id="1365" name="Oval 385">
                    <a:extLst>
                      <a:ext uri="{FF2B5EF4-FFF2-40B4-BE49-F238E27FC236}">
                        <a16:creationId xmlns:a16="http://schemas.microsoft.com/office/drawing/2014/main" id="{D3C8971C-B0DB-BE84-F605-D42376A13769}"/>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66" name="Freeform 386">
                    <a:extLst>
                      <a:ext uri="{FF2B5EF4-FFF2-40B4-BE49-F238E27FC236}">
                        <a16:creationId xmlns:a16="http://schemas.microsoft.com/office/drawing/2014/main" id="{DD4C6252-C8E5-343F-DD74-C493CB289CA8}"/>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67" name="Freeform 387">
                    <a:extLst>
                      <a:ext uri="{FF2B5EF4-FFF2-40B4-BE49-F238E27FC236}">
                        <a16:creationId xmlns:a16="http://schemas.microsoft.com/office/drawing/2014/main" id="{0B7D2E4C-434B-19EC-471F-66B4B3AA0A9D}"/>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grpSp>
            <p:nvGrpSpPr>
              <p:cNvPr id="1159" name="Group 1158">
                <a:extLst>
                  <a:ext uri="{FF2B5EF4-FFF2-40B4-BE49-F238E27FC236}">
                    <a16:creationId xmlns:a16="http://schemas.microsoft.com/office/drawing/2014/main" id="{1E9EF74B-6034-3757-D9EA-F7D3632E20B7}"/>
                  </a:ext>
                </a:extLst>
              </p:cNvPr>
              <p:cNvGrpSpPr/>
              <p:nvPr/>
            </p:nvGrpSpPr>
            <p:grpSpPr>
              <a:xfrm rot="1271263">
                <a:off x="10264655" y="2513167"/>
                <a:ext cx="177892" cy="276230"/>
                <a:chOff x="10677468" y="3309301"/>
                <a:chExt cx="177892" cy="276230"/>
              </a:xfrm>
            </p:grpSpPr>
            <p:grpSp>
              <p:nvGrpSpPr>
                <p:cNvPr id="1335" name="Group 215">
                  <a:extLst>
                    <a:ext uri="{FF2B5EF4-FFF2-40B4-BE49-F238E27FC236}">
                      <a16:creationId xmlns:a16="http://schemas.microsoft.com/office/drawing/2014/main" id="{810AD58E-DC76-60B2-8A0E-A27EE5C1101E}"/>
                    </a:ext>
                  </a:extLst>
                </p:cNvPr>
                <p:cNvGrpSpPr>
                  <a:grpSpLocks/>
                </p:cNvGrpSpPr>
                <p:nvPr/>
              </p:nvGrpSpPr>
              <p:grpSpPr bwMode="auto">
                <a:xfrm rot="21540000">
                  <a:off x="10677468" y="3311525"/>
                  <a:ext cx="53533" cy="129214"/>
                  <a:chOff x="5021753" y="2927868"/>
                  <a:chExt cx="83398" cy="175731"/>
                </a:xfrm>
              </p:grpSpPr>
              <p:sp>
                <p:nvSpPr>
                  <p:cNvPr id="1356" name="Oval 216">
                    <a:extLst>
                      <a:ext uri="{FF2B5EF4-FFF2-40B4-BE49-F238E27FC236}">
                        <a16:creationId xmlns:a16="http://schemas.microsoft.com/office/drawing/2014/main" id="{535D9B1A-B789-CBFE-0152-4EA86A1320F9}"/>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57" name="Freeform 217">
                    <a:extLst>
                      <a:ext uri="{FF2B5EF4-FFF2-40B4-BE49-F238E27FC236}">
                        <a16:creationId xmlns:a16="http://schemas.microsoft.com/office/drawing/2014/main" id="{915047D3-A2B7-8749-A686-A50F6F74416D}"/>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58" name="Freeform 218">
                    <a:extLst>
                      <a:ext uri="{FF2B5EF4-FFF2-40B4-BE49-F238E27FC236}">
                        <a16:creationId xmlns:a16="http://schemas.microsoft.com/office/drawing/2014/main" id="{AD24C01F-A62B-ECE9-56DB-E82BEC651CEC}"/>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336" name="Group 376">
                  <a:extLst>
                    <a:ext uri="{FF2B5EF4-FFF2-40B4-BE49-F238E27FC236}">
                      <a16:creationId xmlns:a16="http://schemas.microsoft.com/office/drawing/2014/main" id="{E1AACB84-A7C1-2CFB-734F-BEC8ABB23DA8}"/>
                    </a:ext>
                  </a:extLst>
                </p:cNvPr>
                <p:cNvGrpSpPr>
                  <a:grpSpLocks/>
                </p:cNvGrpSpPr>
                <p:nvPr/>
              </p:nvGrpSpPr>
              <p:grpSpPr bwMode="auto">
                <a:xfrm rot="11289086" flipH="1">
                  <a:off x="10685388" y="3456317"/>
                  <a:ext cx="53533" cy="129214"/>
                  <a:chOff x="5021753" y="2927868"/>
                  <a:chExt cx="83398" cy="175731"/>
                </a:xfrm>
              </p:grpSpPr>
              <p:sp>
                <p:nvSpPr>
                  <p:cNvPr id="1353" name="Oval 377">
                    <a:extLst>
                      <a:ext uri="{FF2B5EF4-FFF2-40B4-BE49-F238E27FC236}">
                        <a16:creationId xmlns:a16="http://schemas.microsoft.com/office/drawing/2014/main" id="{19ECBECA-42C1-248E-3B2A-584D1B619786}"/>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54" name="Freeform 378">
                    <a:extLst>
                      <a:ext uri="{FF2B5EF4-FFF2-40B4-BE49-F238E27FC236}">
                        <a16:creationId xmlns:a16="http://schemas.microsoft.com/office/drawing/2014/main" id="{BA95AF44-D2F7-30C8-64E3-6C8AC8CF2592}"/>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55" name="Freeform 379">
                    <a:extLst>
                      <a:ext uri="{FF2B5EF4-FFF2-40B4-BE49-F238E27FC236}">
                        <a16:creationId xmlns:a16="http://schemas.microsoft.com/office/drawing/2014/main" id="{4A983425-D7ED-FB27-D90D-FB48819215B1}"/>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337" name="Group 219">
                  <a:extLst>
                    <a:ext uri="{FF2B5EF4-FFF2-40B4-BE49-F238E27FC236}">
                      <a16:creationId xmlns:a16="http://schemas.microsoft.com/office/drawing/2014/main" id="{6E795D16-F833-3399-35EB-DD4F8486D216}"/>
                    </a:ext>
                  </a:extLst>
                </p:cNvPr>
                <p:cNvGrpSpPr>
                  <a:grpSpLocks/>
                </p:cNvGrpSpPr>
                <p:nvPr/>
              </p:nvGrpSpPr>
              <p:grpSpPr bwMode="auto">
                <a:xfrm rot="21540000">
                  <a:off x="10791993" y="3309301"/>
                  <a:ext cx="53533" cy="129214"/>
                  <a:chOff x="5021753" y="2927868"/>
                  <a:chExt cx="83398" cy="175731"/>
                </a:xfrm>
              </p:grpSpPr>
              <p:sp>
                <p:nvSpPr>
                  <p:cNvPr id="1350" name="Oval 220">
                    <a:extLst>
                      <a:ext uri="{FF2B5EF4-FFF2-40B4-BE49-F238E27FC236}">
                        <a16:creationId xmlns:a16="http://schemas.microsoft.com/office/drawing/2014/main" id="{39877B0E-E669-0ADA-F8FB-6136C33143AF}"/>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51" name="Freeform 221">
                    <a:extLst>
                      <a:ext uri="{FF2B5EF4-FFF2-40B4-BE49-F238E27FC236}">
                        <a16:creationId xmlns:a16="http://schemas.microsoft.com/office/drawing/2014/main" id="{AB7A41B7-4E18-1EC0-1576-D1A99A642E57}"/>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52" name="Freeform 222">
                    <a:extLst>
                      <a:ext uri="{FF2B5EF4-FFF2-40B4-BE49-F238E27FC236}">
                        <a16:creationId xmlns:a16="http://schemas.microsoft.com/office/drawing/2014/main" id="{6C22A36A-82D3-EF8A-AC5C-F0AA39DF4F5C}"/>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338" name="Group 223">
                  <a:extLst>
                    <a:ext uri="{FF2B5EF4-FFF2-40B4-BE49-F238E27FC236}">
                      <a16:creationId xmlns:a16="http://schemas.microsoft.com/office/drawing/2014/main" id="{D28382CD-E040-0B87-F2C0-7B5237B65728}"/>
                    </a:ext>
                  </a:extLst>
                </p:cNvPr>
                <p:cNvGrpSpPr>
                  <a:grpSpLocks/>
                </p:cNvGrpSpPr>
                <p:nvPr/>
              </p:nvGrpSpPr>
              <p:grpSpPr bwMode="auto">
                <a:xfrm rot="21540000">
                  <a:off x="10734645" y="3310302"/>
                  <a:ext cx="53533" cy="129214"/>
                  <a:chOff x="5021753" y="2927868"/>
                  <a:chExt cx="83398" cy="175731"/>
                </a:xfrm>
              </p:grpSpPr>
              <p:sp>
                <p:nvSpPr>
                  <p:cNvPr id="1347" name="Oval 224">
                    <a:extLst>
                      <a:ext uri="{FF2B5EF4-FFF2-40B4-BE49-F238E27FC236}">
                        <a16:creationId xmlns:a16="http://schemas.microsoft.com/office/drawing/2014/main" id="{00392E1F-AEFA-AD96-DA62-48ECF5CE602B}"/>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48" name="Freeform 225">
                    <a:extLst>
                      <a:ext uri="{FF2B5EF4-FFF2-40B4-BE49-F238E27FC236}">
                        <a16:creationId xmlns:a16="http://schemas.microsoft.com/office/drawing/2014/main" id="{5E082423-7A2C-154E-490C-029E11E2ADE9}"/>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49" name="Freeform 226">
                    <a:extLst>
                      <a:ext uri="{FF2B5EF4-FFF2-40B4-BE49-F238E27FC236}">
                        <a16:creationId xmlns:a16="http://schemas.microsoft.com/office/drawing/2014/main" id="{07E9694E-F421-77EF-8243-33BC82C083AF}"/>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339" name="Group 380">
                  <a:extLst>
                    <a:ext uri="{FF2B5EF4-FFF2-40B4-BE49-F238E27FC236}">
                      <a16:creationId xmlns:a16="http://schemas.microsoft.com/office/drawing/2014/main" id="{9944AFC4-2888-24F2-6744-2018EBCF971E}"/>
                    </a:ext>
                  </a:extLst>
                </p:cNvPr>
                <p:cNvGrpSpPr>
                  <a:grpSpLocks/>
                </p:cNvGrpSpPr>
                <p:nvPr/>
              </p:nvGrpSpPr>
              <p:grpSpPr bwMode="auto">
                <a:xfrm rot="11289086" flipH="1">
                  <a:off x="10801827" y="3454059"/>
                  <a:ext cx="53533" cy="129214"/>
                  <a:chOff x="5021753" y="2927868"/>
                  <a:chExt cx="83398" cy="175731"/>
                </a:xfrm>
              </p:grpSpPr>
              <p:sp>
                <p:nvSpPr>
                  <p:cNvPr id="1344" name="Oval 381">
                    <a:extLst>
                      <a:ext uri="{FF2B5EF4-FFF2-40B4-BE49-F238E27FC236}">
                        <a16:creationId xmlns:a16="http://schemas.microsoft.com/office/drawing/2014/main" id="{231D71E5-D64A-B252-6AF8-F4255E361ED4}"/>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45" name="Freeform 382">
                    <a:extLst>
                      <a:ext uri="{FF2B5EF4-FFF2-40B4-BE49-F238E27FC236}">
                        <a16:creationId xmlns:a16="http://schemas.microsoft.com/office/drawing/2014/main" id="{FD677238-7AA4-9249-7AB0-87DC40A48D37}"/>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46" name="Freeform 383">
                    <a:extLst>
                      <a:ext uri="{FF2B5EF4-FFF2-40B4-BE49-F238E27FC236}">
                        <a16:creationId xmlns:a16="http://schemas.microsoft.com/office/drawing/2014/main" id="{CB1F80A1-09C0-1AA8-240D-8E7F8E2E63A5}"/>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340" name="Group 384">
                  <a:extLst>
                    <a:ext uri="{FF2B5EF4-FFF2-40B4-BE49-F238E27FC236}">
                      <a16:creationId xmlns:a16="http://schemas.microsoft.com/office/drawing/2014/main" id="{7C1B4D73-7B97-1FCD-C346-040779D621F4}"/>
                    </a:ext>
                  </a:extLst>
                </p:cNvPr>
                <p:cNvGrpSpPr>
                  <a:grpSpLocks/>
                </p:cNvGrpSpPr>
                <p:nvPr/>
              </p:nvGrpSpPr>
              <p:grpSpPr bwMode="auto">
                <a:xfrm rot="11289086" flipH="1">
                  <a:off x="10744478" y="3455060"/>
                  <a:ext cx="53533" cy="129214"/>
                  <a:chOff x="5021753" y="2927868"/>
                  <a:chExt cx="83398" cy="175731"/>
                </a:xfrm>
              </p:grpSpPr>
              <p:sp>
                <p:nvSpPr>
                  <p:cNvPr id="1341" name="Oval 385">
                    <a:extLst>
                      <a:ext uri="{FF2B5EF4-FFF2-40B4-BE49-F238E27FC236}">
                        <a16:creationId xmlns:a16="http://schemas.microsoft.com/office/drawing/2014/main" id="{A2B660E5-D216-991B-1FA9-FFC59076278A}"/>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42" name="Freeform 386">
                    <a:extLst>
                      <a:ext uri="{FF2B5EF4-FFF2-40B4-BE49-F238E27FC236}">
                        <a16:creationId xmlns:a16="http://schemas.microsoft.com/office/drawing/2014/main" id="{20CB237A-F586-DFAF-1F85-A7405A898C68}"/>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43" name="Freeform 387">
                    <a:extLst>
                      <a:ext uri="{FF2B5EF4-FFF2-40B4-BE49-F238E27FC236}">
                        <a16:creationId xmlns:a16="http://schemas.microsoft.com/office/drawing/2014/main" id="{1B705DEA-6487-1B70-7DCF-C0589EA5179E}"/>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grpSp>
            <p:nvGrpSpPr>
              <p:cNvPr id="1160" name="Group 1159">
                <a:extLst>
                  <a:ext uri="{FF2B5EF4-FFF2-40B4-BE49-F238E27FC236}">
                    <a16:creationId xmlns:a16="http://schemas.microsoft.com/office/drawing/2014/main" id="{6A2FE161-8AED-62B2-AF8B-30D73C225DC8}"/>
                  </a:ext>
                </a:extLst>
              </p:cNvPr>
              <p:cNvGrpSpPr/>
              <p:nvPr/>
            </p:nvGrpSpPr>
            <p:grpSpPr>
              <a:xfrm rot="1094879">
                <a:off x="10098703" y="2459797"/>
                <a:ext cx="177892" cy="276230"/>
                <a:chOff x="10677468" y="3309301"/>
                <a:chExt cx="177892" cy="276230"/>
              </a:xfrm>
            </p:grpSpPr>
            <p:grpSp>
              <p:nvGrpSpPr>
                <p:cNvPr id="1311" name="Group 215">
                  <a:extLst>
                    <a:ext uri="{FF2B5EF4-FFF2-40B4-BE49-F238E27FC236}">
                      <a16:creationId xmlns:a16="http://schemas.microsoft.com/office/drawing/2014/main" id="{16BA4BEB-5C80-817F-B3FC-B1C9D8D763E3}"/>
                    </a:ext>
                  </a:extLst>
                </p:cNvPr>
                <p:cNvGrpSpPr>
                  <a:grpSpLocks/>
                </p:cNvGrpSpPr>
                <p:nvPr/>
              </p:nvGrpSpPr>
              <p:grpSpPr bwMode="auto">
                <a:xfrm rot="21540000">
                  <a:off x="10677468" y="3311525"/>
                  <a:ext cx="53533" cy="129214"/>
                  <a:chOff x="5021753" y="2927868"/>
                  <a:chExt cx="83398" cy="175731"/>
                </a:xfrm>
              </p:grpSpPr>
              <p:sp>
                <p:nvSpPr>
                  <p:cNvPr id="1332" name="Oval 216">
                    <a:extLst>
                      <a:ext uri="{FF2B5EF4-FFF2-40B4-BE49-F238E27FC236}">
                        <a16:creationId xmlns:a16="http://schemas.microsoft.com/office/drawing/2014/main" id="{32DEE9B1-5E57-7E69-65EB-2957177F90DC}"/>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33" name="Freeform 217">
                    <a:extLst>
                      <a:ext uri="{FF2B5EF4-FFF2-40B4-BE49-F238E27FC236}">
                        <a16:creationId xmlns:a16="http://schemas.microsoft.com/office/drawing/2014/main" id="{A7F4AA99-23CE-594E-3539-DA157291CBB2}"/>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34" name="Freeform 218">
                    <a:extLst>
                      <a:ext uri="{FF2B5EF4-FFF2-40B4-BE49-F238E27FC236}">
                        <a16:creationId xmlns:a16="http://schemas.microsoft.com/office/drawing/2014/main" id="{0F9A51DD-70C3-8AC9-023C-9E646923FA8C}"/>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312" name="Group 376">
                  <a:extLst>
                    <a:ext uri="{FF2B5EF4-FFF2-40B4-BE49-F238E27FC236}">
                      <a16:creationId xmlns:a16="http://schemas.microsoft.com/office/drawing/2014/main" id="{EEF7AE52-9C8B-40BD-8C65-6BEDD0CF5607}"/>
                    </a:ext>
                  </a:extLst>
                </p:cNvPr>
                <p:cNvGrpSpPr>
                  <a:grpSpLocks/>
                </p:cNvGrpSpPr>
                <p:nvPr/>
              </p:nvGrpSpPr>
              <p:grpSpPr bwMode="auto">
                <a:xfrm rot="11289086" flipH="1">
                  <a:off x="10685388" y="3456317"/>
                  <a:ext cx="53533" cy="129214"/>
                  <a:chOff x="5021753" y="2927868"/>
                  <a:chExt cx="83398" cy="175731"/>
                </a:xfrm>
              </p:grpSpPr>
              <p:sp>
                <p:nvSpPr>
                  <p:cNvPr id="1329" name="Oval 377">
                    <a:extLst>
                      <a:ext uri="{FF2B5EF4-FFF2-40B4-BE49-F238E27FC236}">
                        <a16:creationId xmlns:a16="http://schemas.microsoft.com/office/drawing/2014/main" id="{703F3047-8435-84E9-C742-EABAEB5AEF53}"/>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30" name="Freeform 378">
                    <a:extLst>
                      <a:ext uri="{FF2B5EF4-FFF2-40B4-BE49-F238E27FC236}">
                        <a16:creationId xmlns:a16="http://schemas.microsoft.com/office/drawing/2014/main" id="{79783891-04AC-00E3-4C5C-DEAD1AEA05CB}"/>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31" name="Freeform 379">
                    <a:extLst>
                      <a:ext uri="{FF2B5EF4-FFF2-40B4-BE49-F238E27FC236}">
                        <a16:creationId xmlns:a16="http://schemas.microsoft.com/office/drawing/2014/main" id="{5A76AE5D-10FE-BE74-F165-56287FC0925F}"/>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313" name="Group 219">
                  <a:extLst>
                    <a:ext uri="{FF2B5EF4-FFF2-40B4-BE49-F238E27FC236}">
                      <a16:creationId xmlns:a16="http://schemas.microsoft.com/office/drawing/2014/main" id="{AE700960-D44C-414C-A8D3-FEC4CB687016}"/>
                    </a:ext>
                  </a:extLst>
                </p:cNvPr>
                <p:cNvGrpSpPr>
                  <a:grpSpLocks/>
                </p:cNvGrpSpPr>
                <p:nvPr/>
              </p:nvGrpSpPr>
              <p:grpSpPr bwMode="auto">
                <a:xfrm rot="21540000">
                  <a:off x="10791993" y="3309301"/>
                  <a:ext cx="53533" cy="129214"/>
                  <a:chOff x="5021753" y="2927868"/>
                  <a:chExt cx="83398" cy="175731"/>
                </a:xfrm>
              </p:grpSpPr>
              <p:sp>
                <p:nvSpPr>
                  <p:cNvPr id="1326" name="Oval 220">
                    <a:extLst>
                      <a:ext uri="{FF2B5EF4-FFF2-40B4-BE49-F238E27FC236}">
                        <a16:creationId xmlns:a16="http://schemas.microsoft.com/office/drawing/2014/main" id="{0E8C22FE-598D-330D-D30D-36973FD67F3D}"/>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27" name="Freeform 221">
                    <a:extLst>
                      <a:ext uri="{FF2B5EF4-FFF2-40B4-BE49-F238E27FC236}">
                        <a16:creationId xmlns:a16="http://schemas.microsoft.com/office/drawing/2014/main" id="{6A47F67D-A385-39C4-B526-B96D3980A753}"/>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28" name="Freeform 222">
                    <a:extLst>
                      <a:ext uri="{FF2B5EF4-FFF2-40B4-BE49-F238E27FC236}">
                        <a16:creationId xmlns:a16="http://schemas.microsoft.com/office/drawing/2014/main" id="{67F97179-E002-BA3B-E85F-C14BCB69F9BC}"/>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314" name="Group 223">
                  <a:extLst>
                    <a:ext uri="{FF2B5EF4-FFF2-40B4-BE49-F238E27FC236}">
                      <a16:creationId xmlns:a16="http://schemas.microsoft.com/office/drawing/2014/main" id="{48AA11AD-07C6-2110-3B10-AEBD0C96E657}"/>
                    </a:ext>
                  </a:extLst>
                </p:cNvPr>
                <p:cNvGrpSpPr>
                  <a:grpSpLocks/>
                </p:cNvGrpSpPr>
                <p:nvPr/>
              </p:nvGrpSpPr>
              <p:grpSpPr bwMode="auto">
                <a:xfrm rot="21540000">
                  <a:off x="10734645" y="3310302"/>
                  <a:ext cx="53533" cy="129214"/>
                  <a:chOff x="5021753" y="2927868"/>
                  <a:chExt cx="83398" cy="175731"/>
                </a:xfrm>
              </p:grpSpPr>
              <p:sp>
                <p:nvSpPr>
                  <p:cNvPr id="1323" name="Oval 1322">
                    <a:extLst>
                      <a:ext uri="{FF2B5EF4-FFF2-40B4-BE49-F238E27FC236}">
                        <a16:creationId xmlns:a16="http://schemas.microsoft.com/office/drawing/2014/main" id="{EA8028B9-0605-9194-B958-44A2A330A620}"/>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24" name="Freeform 225">
                    <a:extLst>
                      <a:ext uri="{FF2B5EF4-FFF2-40B4-BE49-F238E27FC236}">
                        <a16:creationId xmlns:a16="http://schemas.microsoft.com/office/drawing/2014/main" id="{9644C2FC-9E1B-2DA8-8D32-AFDFBA7A23AA}"/>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25" name="Freeform 226">
                    <a:extLst>
                      <a:ext uri="{FF2B5EF4-FFF2-40B4-BE49-F238E27FC236}">
                        <a16:creationId xmlns:a16="http://schemas.microsoft.com/office/drawing/2014/main" id="{3430F6B2-D5E0-7508-F8DE-82EB9BCB7249}"/>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315" name="Group 380">
                  <a:extLst>
                    <a:ext uri="{FF2B5EF4-FFF2-40B4-BE49-F238E27FC236}">
                      <a16:creationId xmlns:a16="http://schemas.microsoft.com/office/drawing/2014/main" id="{89FCEA32-B7BA-A934-FA24-BD120183BA4D}"/>
                    </a:ext>
                  </a:extLst>
                </p:cNvPr>
                <p:cNvGrpSpPr>
                  <a:grpSpLocks/>
                </p:cNvGrpSpPr>
                <p:nvPr/>
              </p:nvGrpSpPr>
              <p:grpSpPr bwMode="auto">
                <a:xfrm rot="11289086" flipH="1">
                  <a:off x="10801827" y="3454059"/>
                  <a:ext cx="53533" cy="129214"/>
                  <a:chOff x="5021753" y="2927868"/>
                  <a:chExt cx="83398" cy="175731"/>
                </a:xfrm>
              </p:grpSpPr>
              <p:sp>
                <p:nvSpPr>
                  <p:cNvPr id="1320" name="Oval 381">
                    <a:extLst>
                      <a:ext uri="{FF2B5EF4-FFF2-40B4-BE49-F238E27FC236}">
                        <a16:creationId xmlns:a16="http://schemas.microsoft.com/office/drawing/2014/main" id="{8C4AB464-3D6C-D17C-B888-0169F8A19C3D}"/>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21" name="Freeform 382">
                    <a:extLst>
                      <a:ext uri="{FF2B5EF4-FFF2-40B4-BE49-F238E27FC236}">
                        <a16:creationId xmlns:a16="http://schemas.microsoft.com/office/drawing/2014/main" id="{40223F06-4A45-EBB7-582D-0CBC90441A12}"/>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22" name="Freeform 383">
                    <a:extLst>
                      <a:ext uri="{FF2B5EF4-FFF2-40B4-BE49-F238E27FC236}">
                        <a16:creationId xmlns:a16="http://schemas.microsoft.com/office/drawing/2014/main" id="{F15CC94B-8EA2-E045-5D96-9AA79803C230}"/>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316" name="Group 384">
                  <a:extLst>
                    <a:ext uri="{FF2B5EF4-FFF2-40B4-BE49-F238E27FC236}">
                      <a16:creationId xmlns:a16="http://schemas.microsoft.com/office/drawing/2014/main" id="{A5771DA0-7C3E-57F6-72AF-BD7A29A2B8A7}"/>
                    </a:ext>
                  </a:extLst>
                </p:cNvPr>
                <p:cNvGrpSpPr>
                  <a:grpSpLocks/>
                </p:cNvGrpSpPr>
                <p:nvPr/>
              </p:nvGrpSpPr>
              <p:grpSpPr bwMode="auto">
                <a:xfrm rot="11289086" flipH="1">
                  <a:off x="10744478" y="3455060"/>
                  <a:ext cx="53533" cy="129214"/>
                  <a:chOff x="5021753" y="2927868"/>
                  <a:chExt cx="83398" cy="175731"/>
                </a:xfrm>
              </p:grpSpPr>
              <p:sp>
                <p:nvSpPr>
                  <p:cNvPr id="1317" name="Oval 385">
                    <a:extLst>
                      <a:ext uri="{FF2B5EF4-FFF2-40B4-BE49-F238E27FC236}">
                        <a16:creationId xmlns:a16="http://schemas.microsoft.com/office/drawing/2014/main" id="{5A303395-8DBB-E46B-B9D4-8BAAE279BE8C}"/>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18" name="Freeform 386">
                    <a:extLst>
                      <a:ext uri="{FF2B5EF4-FFF2-40B4-BE49-F238E27FC236}">
                        <a16:creationId xmlns:a16="http://schemas.microsoft.com/office/drawing/2014/main" id="{51B6FF5D-3CEB-6738-BB79-EEE5126DED2A}"/>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19" name="Freeform 387">
                    <a:extLst>
                      <a:ext uri="{FF2B5EF4-FFF2-40B4-BE49-F238E27FC236}">
                        <a16:creationId xmlns:a16="http://schemas.microsoft.com/office/drawing/2014/main" id="{F5F9222E-D245-623E-D658-7BDF13304373}"/>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grpSp>
            <p:nvGrpSpPr>
              <p:cNvPr id="1161" name="Group 1160">
                <a:extLst>
                  <a:ext uri="{FF2B5EF4-FFF2-40B4-BE49-F238E27FC236}">
                    <a16:creationId xmlns:a16="http://schemas.microsoft.com/office/drawing/2014/main" id="{17C3B96B-810A-479F-111A-32C21526ED28}"/>
                  </a:ext>
                </a:extLst>
              </p:cNvPr>
              <p:cNvGrpSpPr/>
              <p:nvPr/>
            </p:nvGrpSpPr>
            <p:grpSpPr>
              <a:xfrm rot="875293">
                <a:off x="9929619" y="2416833"/>
                <a:ext cx="177892" cy="276230"/>
                <a:chOff x="10677468" y="3309301"/>
                <a:chExt cx="177892" cy="276230"/>
              </a:xfrm>
            </p:grpSpPr>
            <p:grpSp>
              <p:nvGrpSpPr>
                <p:cNvPr id="1287" name="Group 215">
                  <a:extLst>
                    <a:ext uri="{FF2B5EF4-FFF2-40B4-BE49-F238E27FC236}">
                      <a16:creationId xmlns:a16="http://schemas.microsoft.com/office/drawing/2014/main" id="{7C5527B7-E612-6E4B-7582-AAF80F693BC6}"/>
                    </a:ext>
                  </a:extLst>
                </p:cNvPr>
                <p:cNvGrpSpPr>
                  <a:grpSpLocks/>
                </p:cNvGrpSpPr>
                <p:nvPr/>
              </p:nvGrpSpPr>
              <p:grpSpPr bwMode="auto">
                <a:xfrm rot="21540000">
                  <a:off x="10677468" y="3311525"/>
                  <a:ext cx="53533" cy="129214"/>
                  <a:chOff x="5021753" y="2927868"/>
                  <a:chExt cx="83398" cy="175731"/>
                </a:xfrm>
              </p:grpSpPr>
              <p:sp>
                <p:nvSpPr>
                  <p:cNvPr id="1308" name="Oval 216">
                    <a:extLst>
                      <a:ext uri="{FF2B5EF4-FFF2-40B4-BE49-F238E27FC236}">
                        <a16:creationId xmlns:a16="http://schemas.microsoft.com/office/drawing/2014/main" id="{AF0003C2-E8D4-9CDC-A201-D8803B2A3D35}"/>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09" name="Freeform 217">
                    <a:extLst>
                      <a:ext uri="{FF2B5EF4-FFF2-40B4-BE49-F238E27FC236}">
                        <a16:creationId xmlns:a16="http://schemas.microsoft.com/office/drawing/2014/main" id="{57D9D0B4-9812-D69C-0AE2-974723A2F167}"/>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10" name="Freeform 218">
                    <a:extLst>
                      <a:ext uri="{FF2B5EF4-FFF2-40B4-BE49-F238E27FC236}">
                        <a16:creationId xmlns:a16="http://schemas.microsoft.com/office/drawing/2014/main" id="{AFBA93E0-F060-FF03-F019-9ED4BA81AB4D}"/>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288" name="Group 376">
                  <a:extLst>
                    <a:ext uri="{FF2B5EF4-FFF2-40B4-BE49-F238E27FC236}">
                      <a16:creationId xmlns:a16="http://schemas.microsoft.com/office/drawing/2014/main" id="{EB18FF77-FF98-6F7B-24A3-D9ACA54C4A12}"/>
                    </a:ext>
                  </a:extLst>
                </p:cNvPr>
                <p:cNvGrpSpPr>
                  <a:grpSpLocks/>
                </p:cNvGrpSpPr>
                <p:nvPr/>
              </p:nvGrpSpPr>
              <p:grpSpPr bwMode="auto">
                <a:xfrm rot="11289086" flipH="1">
                  <a:off x="10685388" y="3456317"/>
                  <a:ext cx="53533" cy="129214"/>
                  <a:chOff x="5021753" y="2927868"/>
                  <a:chExt cx="83398" cy="175731"/>
                </a:xfrm>
              </p:grpSpPr>
              <p:sp>
                <p:nvSpPr>
                  <p:cNvPr id="1305" name="Oval 377">
                    <a:extLst>
                      <a:ext uri="{FF2B5EF4-FFF2-40B4-BE49-F238E27FC236}">
                        <a16:creationId xmlns:a16="http://schemas.microsoft.com/office/drawing/2014/main" id="{31D6D4E9-DAB9-409B-C03F-72560DC142D9}"/>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06" name="Freeform 378">
                    <a:extLst>
                      <a:ext uri="{FF2B5EF4-FFF2-40B4-BE49-F238E27FC236}">
                        <a16:creationId xmlns:a16="http://schemas.microsoft.com/office/drawing/2014/main" id="{B4980A1C-EFCB-44ED-77AF-AD638EDF7D6D}"/>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07" name="Freeform 379">
                    <a:extLst>
                      <a:ext uri="{FF2B5EF4-FFF2-40B4-BE49-F238E27FC236}">
                        <a16:creationId xmlns:a16="http://schemas.microsoft.com/office/drawing/2014/main" id="{7E0995F5-AB13-6DE5-6CBC-9428C394B6C1}"/>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289" name="Group 219">
                  <a:extLst>
                    <a:ext uri="{FF2B5EF4-FFF2-40B4-BE49-F238E27FC236}">
                      <a16:creationId xmlns:a16="http://schemas.microsoft.com/office/drawing/2014/main" id="{914C46E3-13F5-AEE9-6F1A-3F9C71E1B9CC}"/>
                    </a:ext>
                  </a:extLst>
                </p:cNvPr>
                <p:cNvGrpSpPr>
                  <a:grpSpLocks/>
                </p:cNvGrpSpPr>
                <p:nvPr/>
              </p:nvGrpSpPr>
              <p:grpSpPr bwMode="auto">
                <a:xfrm rot="21540000">
                  <a:off x="10791993" y="3309301"/>
                  <a:ext cx="53533" cy="129214"/>
                  <a:chOff x="5021753" y="2927868"/>
                  <a:chExt cx="83398" cy="175731"/>
                </a:xfrm>
              </p:grpSpPr>
              <p:sp>
                <p:nvSpPr>
                  <p:cNvPr id="1302" name="Oval 220">
                    <a:extLst>
                      <a:ext uri="{FF2B5EF4-FFF2-40B4-BE49-F238E27FC236}">
                        <a16:creationId xmlns:a16="http://schemas.microsoft.com/office/drawing/2014/main" id="{742722A7-4989-3057-3B73-0B50F93D37FF}"/>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03" name="Freeform 221">
                    <a:extLst>
                      <a:ext uri="{FF2B5EF4-FFF2-40B4-BE49-F238E27FC236}">
                        <a16:creationId xmlns:a16="http://schemas.microsoft.com/office/drawing/2014/main" id="{24549881-FDCB-D7A3-2737-BBCFF2920B91}"/>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04" name="Freeform 222">
                    <a:extLst>
                      <a:ext uri="{FF2B5EF4-FFF2-40B4-BE49-F238E27FC236}">
                        <a16:creationId xmlns:a16="http://schemas.microsoft.com/office/drawing/2014/main" id="{FF0E7C61-EBE9-A7A6-0E8F-96FB92E2C071}"/>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290" name="Group 223">
                  <a:extLst>
                    <a:ext uri="{FF2B5EF4-FFF2-40B4-BE49-F238E27FC236}">
                      <a16:creationId xmlns:a16="http://schemas.microsoft.com/office/drawing/2014/main" id="{7F110902-630C-670C-A182-9000B864E77B}"/>
                    </a:ext>
                  </a:extLst>
                </p:cNvPr>
                <p:cNvGrpSpPr>
                  <a:grpSpLocks/>
                </p:cNvGrpSpPr>
                <p:nvPr/>
              </p:nvGrpSpPr>
              <p:grpSpPr bwMode="auto">
                <a:xfrm rot="21540000">
                  <a:off x="10734645" y="3310302"/>
                  <a:ext cx="53533" cy="129214"/>
                  <a:chOff x="5021753" y="2927868"/>
                  <a:chExt cx="83398" cy="175731"/>
                </a:xfrm>
              </p:grpSpPr>
              <p:sp>
                <p:nvSpPr>
                  <p:cNvPr id="1299" name="Oval 224">
                    <a:extLst>
                      <a:ext uri="{FF2B5EF4-FFF2-40B4-BE49-F238E27FC236}">
                        <a16:creationId xmlns:a16="http://schemas.microsoft.com/office/drawing/2014/main" id="{69D70B5C-A797-8125-4DEA-209F278E44EC}"/>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00" name="Freeform 225">
                    <a:extLst>
                      <a:ext uri="{FF2B5EF4-FFF2-40B4-BE49-F238E27FC236}">
                        <a16:creationId xmlns:a16="http://schemas.microsoft.com/office/drawing/2014/main" id="{654D14A4-979E-D833-B149-B096AB0023C1}"/>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01" name="Freeform 226">
                    <a:extLst>
                      <a:ext uri="{FF2B5EF4-FFF2-40B4-BE49-F238E27FC236}">
                        <a16:creationId xmlns:a16="http://schemas.microsoft.com/office/drawing/2014/main" id="{8014554C-7F2D-3259-D22B-824DBA0E2579}"/>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291" name="Group 380">
                  <a:extLst>
                    <a:ext uri="{FF2B5EF4-FFF2-40B4-BE49-F238E27FC236}">
                      <a16:creationId xmlns:a16="http://schemas.microsoft.com/office/drawing/2014/main" id="{2C779CAD-9F70-3D77-72A4-274979565154}"/>
                    </a:ext>
                  </a:extLst>
                </p:cNvPr>
                <p:cNvGrpSpPr>
                  <a:grpSpLocks/>
                </p:cNvGrpSpPr>
                <p:nvPr/>
              </p:nvGrpSpPr>
              <p:grpSpPr bwMode="auto">
                <a:xfrm rot="11289086" flipH="1">
                  <a:off x="10801827" y="3454059"/>
                  <a:ext cx="53533" cy="129214"/>
                  <a:chOff x="5021753" y="2927868"/>
                  <a:chExt cx="83398" cy="175731"/>
                </a:xfrm>
              </p:grpSpPr>
              <p:sp>
                <p:nvSpPr>
                  <p:cNvPr id="1296" name="Oval 381">
                    <a:extLst>
                      <a:ext uri="{FF2B5EF4-FFF2-40B4-BE49-F238E27FC236}">
                        <a16:creationId xmlns:a16="http://schemas.microsoft.com/office/drawing/2014/main" id="{BEB8B772-C421-2D56-C508-CAECA79B5235}"/>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97" name="Freeform 382">
                    <a:extLst>
                      <a:ext uri="{FF2B5EF4-FFF2-40B4-BE49-F238E27FC236}">
                        <a16:creationId xmlns:a16="http://schemas.microsoft.com/office/drawing/2014/main" id="{257246C4-DFE9-0CFF-0CB4-E2BEF0CEE735}"/>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98" name="Freeform 383">
                    <a:extLst>
                      <a:ext uri="{FF2B5EF4-FFF2-40B4-BE49-F238E27FC236}">
                        <a16:creationId xmlns:a16="http://schemas.microsoft.com/office/drawing/2014/main" id="{9D96BB78-7F27-E0C9-A5D4-95EE4065BE74}"/>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292" name="Group 384">
                  <a:extLst>
                    <a:ext uri="{FF2B5EF4-FFF2-40B4-BE49-F238E27FC236}">
                      <a16:creationId xmlns:a16="http://schemas.microsoft.com/office/drawing/2014/main" id="{5CC7E482-2474-559B-B174-AD7916CAD163}"/>
                    </a:ext>
                  </a:extLst>
                </p:cNvPr>
                <p:cNvGrpSpPr>
                  <a:grpSpLocks/>
                </p:cNvGrpSpPr>
                <p:nvPr/>
              </p:nvGrpSpPr>
              <p:grpSpPr bwMode="auto">
                <a:xfrm rot="11289086" flipH="1">
                  <a:off x="10744478" y="3455060"/>
                  <a:ext cx="53533" cy="129214"/>
                  <a:chOff x="5021753" y="2927868"/>
                  <a:chExt cx="83398" cy="175731"/>
                </a:xfrm>
              </p:grpSpPr>
              <p:sp>
                <p:nvSpPr>
                  <p:cNvPr id="1293" name="Oval 385">
                    <a:extLst>
                      <a:ext uri="{FF2B5EF4-FFF2-40B4-BE49-F238E27FC236}">
                        <a16:creationId xmlns:a16="http://schemas.microsoft.com/office/drawing/2014/main" id="{EAE7484D-9583-E00D-0A41-86FD3F94205A}"/>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94" name="Freeform 386">
                    <a:extLst>
                      <a:ext uri="{FF2B5EF4-FFF2-40B4-BE49-F238E27FC236}">
                        <a16:creationId xmlns:a16="http://schemas.microsoft.com/office/drawing/2014/main" id="{B25D5F36-C468-3081-BF7A-D6D5C73CE586}"/>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95" name="Freeform 387">
                    <a:extLst>
                      <a:ext uri="{FF2B5EF4-FFF2-40B4-BE49-F238E27FC236}">
                        <a16:creationId xmlns:a16="http://schemas.microsoft.com/office/drawing/2014/main" id="{CE703C38-A721-7266-5E00-EA4442027113}"/>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grpSp>
            <p:nvGrpSpPr>
              <p:cNvPr id="1162" name="Group 1161">
                <a:extLst>
                  <a:ext uri="{FF2B5EF4-FFF2-40B4-BE49-F238E27FC236}">
                    <a16:creationId xmlns:a16="http://schemas.microsoft.com/office/drawing/2014/main" id="{E8CFD4FB-21CA-16A3-CB84-5E72CC885A30}"/>
                  </a:ext>
                </a:extLst>
              </p:cNvPr>
              <p:cNvGrpSpPr/>
              <p:nvPr/>
            </p:nvGrpSpPr>
            <p:grpSpPr>
              <a:xfrm rot="814323">
                <a:off x="9758479" y="2379706"/>
                <a:ext cx="177892" cy="276230"/>
                <a:chOff x="10677468" y="3309301"/>
                <a:chExt cx="177892" cy="276230"/>
              </a:xfrm>
            </p:grpSpPr>
            <p:grpSp>
              <p:nvGrpSpPr>
                <p:cNvPr id="1263" name="Group 215">
                  <a:extLst>
                    <a:ext uri="{FF2B5EF4-FFF2-40B4-BE49-F238E27FC236}">
                      <a16:creationId xmlns:a16="http://schemas.microsoft.com/office/drawing/2014/main" id="{4B47D69A-03BC-FD17-4D67-C8675CDA6765}"/>
                    </a:ext>
                  </a:extLst>
                </p:cNvPr>
                <p:cNvGrpSpPr>
                  <a:grpSpLocks/>
                </p:cNvGrpSpPr>
                <p:nvPr/>
              </p:nvGrpSpPr>
              <p:grpSpPr bwMode="auto">
                <a:xfrm rot="21540000">
                  <a:off x="10677468" y="3311525"/>
                  <a:ext cx="53533" cy="129214"/>
                  <a:chOff x="5021753" y="2927868"/>
                  <a:chExt cx="83398" cy="175731"/>
                </a:xfrm>
              </p:grpSpPr>
              <p:sp>
                <p:nvSpPr>
                  <p:cNvPr id="1284" name="Oval 216">
                    <a:extLst>
                      <a:ext uri="{FF2B5EF4-FFF2-40B4-BE49-F238E27FC236}">
                        <a16:creationId xmlns:a16="http://schemas.microsoft.com/office/drawing/2014/main" id="{139A5050-2AB3-2EA5-BEE3-22BBA8CA53AD}"/>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85" name="Freeform 217">
                    <a:extLst>
                      <a:ext uri="{FF2B5EF4-FFF2-40B4-BE49-F238E27FC236}">
                        <a16:creationId xmlns:a16="http://schemas.microsoft.com/office/drawing/2014/main" id="{8F1C7092-0147-DA33-B165-B22542C0C3A8}"/>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86" name="Freeform 218">
                    <a:extLst>
                      <a:ext uri="{FF2B5EF4-FFF2-40B4-BE49-F238E27FC236}">
                        <a16:creationId xmlns:a16="http://schemas.microsoft.com/office/drawing/2014/main" id="{343BBB23-3C9F-B8D6-4D46-2A5BE5FA2ACF}"/>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264" name="Group 376">
                  <a:extLst>
                    <a:ext uri="{FF2B5EF4-FFF2-40B4-BE49-F238E27FC236}">
                      <a16:creationId xmlns:a16="http://schemas.microsoft.com/office/drawing/2014/main" id="{07661508-353C-2CC0-DF5A-77111F5669F7}"/>
                    </a:ext>
                  </a:extLst>
                </p:cNvPr>
                <p:cNvGrpSpPr>
                  <a:grpSpLocks/>
                </p:cNvGrpSpPr>
                <p:nvPr/>
              </p:nvGrpSpPr>
              <p:grpSpPr bwMode="auto">
                <a:xfrm rot="11289086" flipH="1">
                  <a:off x="10685388" y="3456317"/>
                  <a:ext cx="53533" cy="129214"/>
                  <a:chOff x="5021753" y="2927868"/>
                  <a:chExt cx="83398" cy="175731"/>
                </a:xfrm>
              </p:grpSpPr>
              <p:sp>
                <p:nvSpPr>
                  <p:cNvPr id="1281" name="Oval 377">
                    <a:extLst>
                      <a:ext uri="{FF2B5EF4-FFF2-40B4-BE49-F238E27FC236}">
                        <a16:creationId xmlns:a16="http://schemas.microsoft.com/office/drawing/2014/main" id="{D8E6E5ED-3DF7-38EC-56C0-E8B0E01FE54D}"/>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82" name="Freeform 378">
                    <a:extLst>
                      <a:ext uri="{FF2B5EF4-FFF2-40B4-BE49-F238E27FC236}">
                        <a16:creationId xmlns:a16="http://schemas.microsoft.com/office/drawing/2014/main" id="{27CEED70-EB5E-077A-F653-F0B7F9571CC1}"/>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83" name="Freeform 379">
                    <a:extLst>
                      <a:ext uri="{FF2B5EF4-FFF2-40B4-BE49-F238E27FC236}">
                        <a16:creationId xmlns:a16="http://schemas.microsoft.com/office/drawing/2014/main" id="{A8FCAEEB-ECFF-0403-0020-E43614238B36}"/>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265" name="Group 219">
                  <a:extLst>
                    <a:ext uri="{FF2B5EF4-FFF2-40B4-BE49-F238E27FC236}">
                      <a16:creationId xmlns:a16="http://schemas.microsoft.com/office/drawing/2014/main" id="{395B278A-B958-B786-839A-FEDC860F21AE}"/>
                    </a:ext>
                  </a:extLst>
                </p:cNvPr>
                <p:cNvGrpSpPr>
                  <a:grpSpLocks/>
                </p:cNvGrpSpPr>
                <p:nvPr/>
              </p:nvGrpSpPr>
              <p:grpSpPr bwMode="auto">
                <a:xfrm rot="21540000">
                  <a:off x="10791993" y="3309301"/>
                  <a:ext cx="53533" cy="129214"/>
                  <a:chOff x="5021753" y="2927868"/>
                  <a:chExt cx="83398" cy="175731"/>
                </a:xfrm>
              </p:grpSpPr>
              <p:sp>
                <p:nvSpPr>
                  <p:cNvPr id="1278" name="Oval 220">
                    <a:extLst>
                      <a:ext uri="{FF2B5EF4-FFF2-40B4-BE49-F238E27FC236}">
                        <a16:creationId xmlns:a16="http://schemas.microsoft.com/office/drawing/2014/main" id="{2456105D-4E8D-69A6-3472-182E14FDE8B1}"/>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79" name="Freeform 221">
                    <a:extLst>
                      <a:ext uri="{FF2B5EF4-FFF2-40B4-BE49-F238E27FC236}">
                        <a16:creationId xmlns:a16="http://schemas.microsoft.com/office/drawing/2014/main" id="{0FDA3482-3060-5EDC-9C92-27964DAE99E7}"/>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80" name="Freeform 222">
                    <a:extLst>
                      <a:ext uri="{FF2B5EF4-FFF2-40B4-BE49-F238E27FC236}">
                        <a16:creationId xmlns:a16="http://schemas.microsoft.com/office/drawing/2014/main" id="{324DC671-CD13-005A-6762-09A9148E2FC0}"/>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266" name="Group 223">
                  <a:extLst>
                    <a:ext uri="{FF2B5EF4-FFF2-40B4-BE49-F238E27FC236}">
                      <a16:creationId xmlns:a16="http://schemas.microsoft.com/office/drawing/2014/main" id="{8C05D227-A7BA-F118-4695-5D74B7EB047F}"/>
                    </a:ext>
                  </a:extLst>
                </p:cNvPr>
                <p:cNvGrpSpPr>
                  <a:grpSpLocks/>
                </p:cNvGrpSpPr>
                <p:nvPr/>
              </p:nvGrpSpPr>
              <p:grpSpPr bwMode="auto">
                <a:xfrm rot="21540000">
                  <a:off x="10734645" y="3310302"/>
                  <a:ext cx="53533" cy="129214"/>
                  <a:chOff x="5021753" y="2927868"/>
                  <a:chExt cx="83398" cy="175731"/>
                </a:xfrm>
              </p:grpSpPr>
              <p:sp>
                <p:nvSpPr>
                  <p:cNvPr id="1275" name="Oval 224">
                    <a:extLst>
                      <a:ext uri="{FF2B5EF4-FFF2-40B4-BE49-F238E27FC236}">
                        <a16:creationId xmlns:a16="http://schemas.microsoft.com/office/drawing/2014/main" id="{7EAF904A-B6FB-7597-FBDA-4641EFDF6013}"/>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76" name="Freeform 225">
                    <a:extLst>
                      <a:ext uri="{FF2B5EF4-FFF2-40B4-BE49-F238E27FC236}">
                        <a16:creationId xmlns:a16="http://schemas.microsoft.com/office/drawing/2014/main" id="{0C8C8F6A-3438-F77F-85E6-352F3499A5CC}"/>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77" name="Freeform 226">
                    <a:extLst>
                      <a:ext uri="{FF2B5EF4-FFF2-40B4-BE49-F238E27FC236}">
                        <a16:creationId xmlns:a16="http://schemas.microsoft.com/office/drawing/2014/main" id="{C52E45BE-7C33-A97F-C271-F861017A6CD0}"/>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267" name="Group 380">
                  <a:extLst>
                    <a:ext uri="{FF2B5EF4-FFF2-40B4-BE49-F238E27FC236}">
                      <a16:creationId xmlns:a16="http://schemas.microsoft.com/office/drawing/2014/main" id="{0E923EF0-D19F-86A4-40D2-69AEB28B661D}"/>
                    </a:ext>
                  </a:extLst>
                </p:cNvPr>
                <p:cNvGrpSpPr>
                  <a:grpSpLocks/>
                </p:cNvGrpSpPr>
                <p:nvPr/>
              </p:nvGrpSpPr>
              <p:grpSpPr bwMode="auto">
                <a:xfrm rot="11289086" flipH="1">
                  <a:off x="10801827" y="3454059"/>
                  <a:ext cx="53533" cy="129214"/>
                  <a:chOff x="5021753" y="2927868"/>
                  <a:chExt cx="83398" cy="175731"/>
                </a:xfrm>
              </p:grpSpPr>
              <p:sp>
                <p:nvSpPr>
                  <p:cNvPr id="1272" name="Oval 381">
                    <a:extLst>
                      <a:ext uri="{FF2B5EF4-FFF2-40B4-BE49-F238E27FC236}">
                        <a16:creationId xmlns:a16="http://schemas.microsoft.com/office/drawing/2014/main" id="{3B8C8211-43F9-84DF-F68D-4EAF2BF51394}"/>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73" name="Freeform 382">
                    <a:extLst>
                      <a:ext uri="{FF2B5EF4-FFF2-40B4-BE49-F238E27FC236}">
                        <a16:creationId xmlns:a16="http://schemas.microsoft.com/office/drawing/2014/main" id="{BE4042B5-43AE-CF1D-7313-80C04B225A06}"/>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74" name="Freeform 383">
                    <a:extLst>
                      <a:ext uri="{FF2B5EF4-FFF2-40B4-BE49-F238E27FC236}">
                        <a16:creationId xmlns:a16="http://schemas.microsoft.com/office/drawing/2014/main" id="{BDE1ABA7-0304-2470-E1FD-2CB3467922D4}"/>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268" name="Group 384">
                  <a:extLst>
                    <a:ext uri="{FF2B5EF4-FFF2-40B4-BE49-F238E27FC236}">
                      <a16:creationId xmlns:a16="http://schemas.microsoft.com/office/drawing/2014/main" id="{5191774C-3F58-2E06-2376-A315CDFA56C1}"/>
                    </a:ext>
                  </a:extLst>
                </p:cNvPr>
                <p:cNvGrpSpPr>
                  <a:grpSpLocks/>
                </p:cNvGrpSpPr>
                <p:nvPr/>
              </p:nvGrpSpPr>
              <p:grpSpPr bwMode="auto">
                <a:xfrm rot="11289086" flipH="1">
                  <a:off x="10744478" y="3455060"/>
                  <a:ext cx="53533" cy="129214"/>
                  <a:chOff x="5021753" y="2927868"/>
                  <a:chExt cx="83398" cy="175731"/>
                </a:xfrm>
              </p:grpSpPr>
              <p:sp>
                <p:nvSpPr>
                  <p:cNvPr id="1269" name="Oval 385">
                    <a:extLst>
                      <a:ext uri="{FF2B5EF4-FFF2-40B4-BE49-F238E27FC236}">
                        <a16:creationId xmlns:a16="http://schemas.microsoft.com/office/drawing/2014/main" id="{0BB59F2C-9116-A16D-5730-AE35AC28C5E0}"/>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70" name="Freeform 386">
                    <a:extLst>
                      <a:ext uri="{FF2B5EF4-FFF2-40B4-BE49-F238E27FC236}">
                        <a16:creationId xmlns:a16="http://schemas.microsoft.com/office/drawing/2014/main" id="{F6E238DF-0FF4-81AD-45B4-BFDF8C8B22B5}"/>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71" name="Freeform 387">
                    <a:extLst>
                      <a:ext uri="{FF2B5EF4-FFF2-40B4-BE49-F238E27FC236}">
                        <a16:creationId xmlns:a16="http://schemas.microsoft.com/office/drawing/2014/main" id="{2605EF56-269C-99A6-CA8B-1DB0EDDC22FB}"/>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grpSp>
            <p:nvGrpSpPr>
              <p:cNvPr id="1163" name="Group 1162">
                <a:extLst>
                  <a:ext uri="{FF2B5EF4-FFF2-40B4-BE49-F238E27FC236}">
                    <a16:creationId xmlns:a16="http://schemas.microsoft.com/office/drawing/2014/main" id="{8D3C9C1D-712F-E28C-4E7F-71A514C2AB57}"/>
                  </a:ext>
                </a:extLst>
              </p:cNvPr>
              <p:cNvGrpSpPr/>
              <p:nvPr/>
            </p:nvGrpSpPr>
            <p:grpSpPr>
              <a:xfrm rot="429130">
                <a:off x="9573954" y="2353956"/>
                <a:ext cx="177892" cy="276230"/>
                <a:chOff x="10677468" y="3309301"/>
                <a:chExt cx="177892" cy="276230"/>
              </a:xfrm>
            </p:grpSpPr>
            <p:grpSp>
              <p:nvGrpSpPr>
                <p:cNvPr id="1239" name="Group 215">
                  <a:extLst>
                    <a:ext uri="{FF2B5EF4-FFF2-40B4-BE49-F238E27FC236}">
                      <a16:creationId xmlns:a16="http://schemas.microsoft.com/office/drawing/2014/main" id="{2A9134CD-84C7-119D-B3B7-95339FC42DC8}"/>
                    </a:ext>
                  </a:extLst>
                </p:cNvPr>
                <p:cNvGrpSpPr>
                  <a:grpSpLocks/>
                </p:cNvGrpSpPr>
                <p:nvPr/>
              </p:nvGrpSpPr>
              <p:grpSpPr bwMode="auto">
                <a:xfrm rot="21540000">
                  <a:off x="10677468" y="3311525"/>
                  <a:ext cx="53533" cy="129214"/>
                  <a:chOff x="5021753" y="2927868"/>
                  <a:chExt cx="83398" cy="175731"/>
                </a:xfrm>
              </p:grpSpPr>
              <p:sp>
                <p:nvSpPr>
                  <p:cNvPr id="1260" name="Oval 216">
                    <a:extLst>
                      <a:ext uri="{FF2B5EF4-FFF2-40B4-BE49-F238E27FC236}">
                        <a16:creationId xmlns:a16="http://schemas.microsoft.com/office/drawing/2014/main" id="{5DB045BF-EEEC-7ACD-AFA5-F1E04EED35E7}"/>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61" name="Freeform 217">
                    <a:extLst>
                      <a:ext uri="{FF2B5EF4-FFF2-40B4-BE49-F238E27FC236}">
                        <a16:creationId xmlns:a16="http://schemas.microsoft.com/office/drawing/2014/main" id="{49E9E87B-9322-F76C-23F0-6C22FA82CF76}"/>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62" name="Freeform 218">
                    <a:extLst>
                      <a:ext uri="{FF2B5EF4-FFF2-40B4-BE49-F238E27FC236}">
                        <a16:creationId xmlns:a16="http://schemas.microsoft.com/office/drawing/2014/main" id="{DA272D15-3551-3FCE-BD65-512DF0BE3C8E}"/>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240" name="Group 376">
                  <a:extLst>
                    <a:ext uri="{FF2B5EF4-FFF2-40B4-BE49-F238E27FC236}">
                      <a16:creationId xmlns:a16="http://schemas.microsoft.com/office/drawing/2014/main" id="{470780C7-560E-472F-BF7A-2C88F0646604}"/>
                    </a:ext>
                  </a:extLst>
                </p:cNvPr>
                <p:cNvGrpSpPr>
                  <a:grpSpLocks/>
                </p:cNvGrpSpPr>
                <p:nvPr/>
              </p:nvGrpSpPr>
              <p:grpSpPr bwMode="auto">
                <a:xfrm rot="11289086" flipH="1">
                  <a:off x="10685388" y="3456317"/>
                  <a:ext cx="53533" cy="129214"/>
                  <a:chOff x="5021753" y="2927868"/>
                  <a:chExt cx="83398" cy="175731"/>
                </a:xfrm>
              </p:grpSpPr>
              <p:sp>
                <p:nvSpPr>
                  <p:cNvPr id="1257" name="Oval 377">
                    <a:extLst>
                      <a:ext uri="{FF2B5EF4-FFF2-40B4-BE49-F238E27FC236}">
                        <a16:creationId xmlns:a16="http://schemas.microsoft.com/office/drawing/2014/main" id="{82E4B043-CE99-FD0A-295D-4AB705193131}"/>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58" name="Freeform 378">
                    <a:extLst>
                      <a:ext uri="{FF2B5EF4-FFF2-40B4-BE49-F238E27FC236}">
                        <a16:creationId xmlns:a16="http://schemas.microsoft.com/office/drawing/2014/main" id="{85314BAD-07A0-540D-916A-3E84BC6E0112}"/>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59" name="Freeform 379">
                    <a:extLst>
                      <a:ext uri="{FF2B5EF4-FFF2-40B4-BE49-F238E27FC236}">
                        <a16:creationId xmlns:a16="http://schemas.microsoft.com/office/drawing/2014/main" id="{A7971475-AB47-6B03-1939-486C5B4D46C4}"/>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241" name="Group 219">
                  <a:extLst>
                    <a:ext uri="{FF2B5EF4-FFF2-40B4-BE49-F238E27FC236}">
                      <a16:creationId xmlns:a16="http://schemas.microsoft.com/office/drawing/2014/main" id="{7017E686-76F5-06AE-2559-642CAE404146}"/>
                    </a:ext>
                  </a:extLst>
                </p:cNvPr>
                <p:cNvGrpSpPr>
                  <a:grpSpLocks/>
                </p:cNvGrpSpPr>
                <p:nvPr/>
              </p:nvGrpSpPr>
              <p:grpSpPr bwMode="auto">
                <a:xfrm rot="21540000">
                  <a:off x="10791993" y="3309301"/>
                  <a:ext cx="53533" cy="129214"/>
                  <a:chOff x="5021753" y="2927868"/>
                  <a:chExt cx="83398" cy="175731"/>
                </a:xfrm>
              </p:grpSpPr>
              <p:sp>
                <p:nvSpPr>
                  <p:cNvPr id="1254" name="Oval 220">
                    <a:extLst>
                      <a:ext uri="{FF2B5EF4-FFF2-40B4-BE49-F238E27FC236}">
                        <a16:creationId xmlns:a16="http://schemas.microsoft.com/office/drawing/2014/main" id="{D4CE9AEA-97B3-8441-A0FD-0AC1422D1498}"/>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55" name="Freeform 221">
                    <a:extLst>
                      <a:ext uri="{FF2B5EF4-FFF2-40B4-BE49-F238E27FC236}">
                        <a16:creationId xmlns:a16="http://schemas.microsoft.com/office/drawing/2014/main" id="{B1B780EA-EF9E-8639-7635-A43F14C39344}"/>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56" name="Freeform 222">
                    <a:extLst>
                      <a:ext uri="{FF2B5EF4-FFF2-40B4-BE49-F238E27FC236}">
                        <a16:creationId xmlns:a16="http://schemas.microsoft.com/office/drawing/2014/main" id="{B5719B27-D217-08EB-70BE-EA457AEFB870}"/>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242" name="Group 223">
                  <a:extLst>
                    <a:ext uri="{FF2B5EF4-FFF2-40B4-BE49-F238E27FC236}">
                      <a16:creationId xmlns:a16="http://schemas.microsoft.com/office/drawing/2014/main" id="{0A37BFDE-3317-D588-0343-ABDFA5C7D699}"/>
                    </a:ext>
                  </a:extLst>
                </p:cNvPr>
                <p:cNvGrpSpPr>
                  <a:grpSpLocks/>
                </p:cNvGrpSpPr>
                <p:nvPr/>
              </p:nvGrpSpPr>
              <p:grpSpPr bwMode="auto">
                <a:xfrm rot="21540000">
                  <a:off x="10734645" y="3310302"/>
                  <a:ext cx="53533" cy="129214"/>
                  <a:chOff x="5021753" y="2927868"/>
                  <a:chExt cx="83398" cy="175731"/>
                </a:xfrm>
              </p:grpSpPr>
              <p:sp>
                <p:nvSpPr>
                  <p:cNvPr id="1251" name="Oval 224">
                    <a:extLst>
                      <a:ext uri="{FF2B5EF4-FFF2-40B4-BE49-F238E27FC236}">
                        <a16:creationId xmlns:a16="http://schemas.microsoft.com/office/drawing/2014/main" id="{D5A2FF48-A54C-72A4-AE2F-38D33841A170}"/>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52" name="Freeform 225">
                    <a:extLst>
                      <a:ext uri="{FF2B5EF4-FFF2-40B4-BE49-F238E27FC236}">
                        <a16:creationId xmlns:a16="http://schemas.microsoft.com/office/drawing/2014/main" id="{112ECB82-66C2-60FE-3958-7154D1D039E8}"/>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53" name="Freeform 226">
                    <a:extLst>
                      <a:ext uri="{FF2B5EF4-FFF2-40B4-BE49-F238E27FC236}">
                        <a16:creationId xmlns:a16="http://schemas.microsoft.com/office/drawing/2014/main" id="{5B5A75C4-EF9A-8146-9114-441C65ECB5CF}"/>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243" name="Group 380">
                  <a:extLst>
                    <a:ext uri="{FF2B5EF4-FFF2-40B4-BE49-F238E27FC236}">
                      <a16:creationId xmlns:a16="http://schemas.microsoft.com/office/drawing/2014/main" id="{8B2C8CFE-9B5A-6B1B-0A30-DD737E00CE81}"/>
                    </a:ext>
                  </a:extLst>
                </p:cNvPr>
                <p:cNvGrpSpPr>
                  <a:grpSpLocks/>
                </p:cNvGrpSpPr>
                <p:nvPr/>
              </p:nvGrpSpPr>
              <p:grpSpPr bwMode="auto">
                <a:xfrm rot="11289086" flipH="1">
                  <a:off x="10801827" y="3454059"/>
                  <a:ext cx="53533" cy="129214"/>
                  <a:chOff x="5021753" y="2927868"/>
                  <a:chExt cx="83398" cy="175731"/>
                </a:xfrm>
              </p:grpSpPr>
              <p:sp>
                <p:nvSpPr>
                  <p:cNvPr id="1248" name="Oval 381">
                    <a:extLst>
                      <a:ext uri="{FF2B5EF4-FFF2-40B4-BE49-F238E27FC236}">
                        <a16:creationId xmlns:a16="http://schemas.microsoft.com/office/drawing/2014/main" id="{B404F45F-5756-282F-1722-335D78356999}"/>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49" name="Freeform 382">
                    <a:extLst>
                      <a:ext uri="{FF2B5EF4-FFF2-40B4-BE49-F238E27FC236}">
                        <a16:creationId xmlns:a16="http://schemas.microsoft.com/office/drawing/2014/main" id="{2B8F9291-553E-4A71-9DAD-04EC3558A399}"/>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50" name="Freeform 383">
                    <a:extLst>
                      <a:ext uri="{FF2B5EF4-FFF2-40B4-BE49-F238E27FC236}">
                        <a16:creationId xmlns:a16="http://schemas.microsoft.com/office/drawing/2014/main" id="{86B99223-4AC5-61B8-6E90-3D1C1834FBA4}"/>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244" name="Group 384">
                  <a:extLst>
                    <a:ext uri="{FF2B5EF4-FFF2-40B4-BE49-F238E27FC236}">
                      <a16:creationId xmlns:a16="http://schemas.microsoft.com/office/drawing/2014/main" id="{36A481CA-7FF8-7AA6-E336-C0C7B9BEE868}"/>
                    </a:ext>
                  </a:extLst>
                </p:cNvPr>
                <p:cNvGrpSpPr>
                  <a:grpSpLocks/>
                </p:cNvGrpSpPr>
                <p:nvPr/>
              </p:nvGrpSpPr>
              <p:grpSpPr bwMode="auto">
                <a:xfrm rot="11289086" flipH="1">
                  <a:off x="10744478" y="3455060"/>
                  <a:ext cx="53533" cy="129214"/>
                  <a:chOff x="5021753" y="2927868"/>
                  <a:chExt cx="83398" cy="175731"/>
                </a:xfrm>
              </p:grpSpPr>
              <p:sp>
                <p:nvSpPr>
                  <p:cNvPr id="1245" name="Oval 385">
                    <a:extLst>
                      <a:ext uri="{FF2B5EF4-FFF2-40B4-BE49-F238E27FC236}">
                        <a16:creationId xmlns:a16="http://schemas.microsoft.com/office/drawing/2014/main" id="{12AFF0F7-973D-F5C9-C2DB-92A6ED18F3EE}"/>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46" name="Freeform 386">
                    <a:extLst>
                      <a:ext uri="{FF2B5EF4-FFF2-40B4-BE49-F238E27FC236}">
                        <a16:creationId xmlns:a16="http://schemas.microsoft.com/office/drawing/2014/main" id="{7EE4AEA6-3025-8E6C-9D43-4D7AF9131BB7}"/>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47" name="Freeform 387">
                    <a:extLst>
                      <a:ext uri="{FF2B5EF4-FFF2-40B4-BE49-F238E27FC236}">
                        <a16:creationId xmlns:a16="http://schemas.microsoft.com/office/drawing/2014/main" id="{B63268E6-6F79-4CE3-0DE6-6A619015E08F}"/>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grpSp>
            <p:nvGrpSpPr>
              <p:cNvPr id="1164" name="Group 1163">
                <a:extLst>
                  <a:ext uri="{FF2B5EF4-FFF2-40B4-BE49-F238E27FC236}">
                    <a16:creationId xmlns:a16="http://schemas.microsoft.com/office/drawing/2014/main" id="{A59CDBB5-1AC0-7A71-18C5-4B44DAC6049D}"/>
                  </a:ext>
                </a:extLst>
              </p:cNvPr>
              <p:cNvGrpSpPr/>
              <p:nvPr/>
            </p:nvGrpSpPr>
            <p:grpSpPr>
              <a:xfrm rot="395405">
                <a:off x="9403503" y="2332665"/>
                <a:ext cx="177892" cy="276230"/>
                <a:chOff x="10677468" y="3309301"/>
                <a:chExt cx="177892" cy="276230"/>
              </a:xfrm>
            </p:grpSpPr>
            <p:grpSp>
              <p:nvGrpSpPr>
                <p:cNvPr id="1215" name="Group 215">
                  <a:extLst>
                    <a:ext uri="{FF2B5EF4-FFF2-40B4-BE49-F238E27FC236}">
                      <a16:creationId xmlns:a16="http://schemas.microsoft.com/office/drawing/2014/main" id="{4DCB4000-CEE9-375D-6AC7-42C373824BCC}"/>
                    </a:ext>
                  </a:extLst>
                </p:cNvPr>
                <p:cNvGrpSpPr>
                  <a:grpSpLocks/>
                </p:cNvGrpSpPr>
                <p:nvPr/>
              </p:nvGrpSpPr>
              <p:grpSpPr bwMode="auto">
                <a:xfrm rot="21540000">
                  <a:off x="10677468" y="3311525"/>
                  <a:ext cx="53533" cy="129214"/>
                  <a:chOff x="5021753" y="2927868"/>
                  <a:chExt cx="83398" cy="175731"/>
                </a:xfrm>
              </p:grpSpPr>
              <p:sp>
                <p:nvSpPr>
                  <p:cNvPr id="1236" name="Oval 216">
                    <a:extLst>
                      <a:ext uri="{FF2B5EF4-FFF2-40B4-BE49-F238E27FC236}">
                        <a16:creationId xmlns:a16="http://schemas.microsoft.com/office/drawing/2014/main" id="{816E0D04-61BE-9A31-6833-E08C08382506}"/>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37" name="Freeform 217">
                    <a:extLst>
                      <a:ext uri="{FF2B5EF4-FFF2-40B4-BE49-F238E27FC236}">
                        <a16:creationId xmlns:a16="http://schemas.microsoft.com/office/drawing/2014/main" id="{7B6D454D-BD94-0688-6FB6-3B2D736F3718}"/>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38" name="Freeform 218">
                    <a:extLst>
                      <a:ext uri="{FF2B5EF4-FFF2-40B4-BE49-F238E27FC236}">
                        <a16:creationId xmlns:a16="http://schemas.microsoft.com/office/drawing/2014/main" id="{559A50EB-BD53-DDEF-EA74-D4133D2C26B6}"/>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216" name="Group 376">
                  <a:extLst>
                    <a:ext uri="{FF2B5EF4-FFF2-40B4-BE49-F238E27FC236}">
                      <a16:creationId xmlns:a16="http://schemas.microsoft.com/office/drawing/2014/main" id="{BE5BDE9F-36C3-4192-27EB-DA220F366E2E}"/>
                    </a:ext>
                  </a:extLst>
                </p:cNvPr>
                <p:cNvGrpSpPr>
                  <a:grpSpLocks/>
                </p:cNvGrpSpPr>
                <p:nvPr/>
              </p:nvGrpSpPr>
              <p:grpSpPr bwMode="auto">
                <a:xfrm rot="11289086" flipH="1">
                  <a:off x="10685388" y="3456317"/>
                  <a:ext cx="53533" cy="129214"/>
                  <a:chOff x="5021753" y="2927868"/>
                  <a:chExt cx="83398" cy="175731"/>
                </a:xfrm>
              </p:grpSpPr>
              <p:sp>
                <p:nvSpPr>
                  <p:cNvPr id="1233" name="Oval 377">
                    <a:extLst>
                      <a:ext uri="{FF2B5EF4-FFF2-40B4-BE49-F238E27FC236}">
                        <a16:creationId xmlns:a16="http://schemas.microsoft.com/office/drawing/2014/main" id="{7F7ADEA1-33BC-4921-0DEE-04AEA8552579}"/>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34" name="Freeform 378">
                    <a:extLst>
                      <a:ext uri="{FF2B5EF4-FFF2-40B4-BE49-F238E27FC236}">
                        <a16:creationId xmlns:a16="http://schemas.microsoft.com/office/drawing/2014/main" id="{77092EB0-85CE-3810-80AD-E3FF66474C71}"/>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35" name="Freeform 379">
                    <a:extLst>
                      <a:ext uri="{FF2B5EF4-FFF2-40B4-BE49-F238E27FC236}">
                        <a16:creationId xmlns:a16="http://schemas.microsoft.com/office/drawing/2014/main" id="{24D62CD9-7727-44DD-2689-5C4EACC4B92B}"/>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217" name="Group 219">
                  <a:extLst>
                    <a:ext uri="{FF2B5EF4-FFF2-40B4-BE49-F238E27FC236}">
                      <a16:creationId xmlns:a16="http://schemas.microsoft.com/office/drawing/2014/main" id="{154B8FA0-B8FB-774D-DDB7-95EB3BD4B69E}"/>
                    </a:ext>
                  </a:extLst>
                </p:cNvPr>
                <p:cNvGrpSpPr>
                  <a:grpSpLocks/>
                </p:cNvGrpSpPr>
                <p:nvPr/>
              </p:nvGrpSpPr>
              <p:grpSpPr bwMode="auto">
                <a:xfrm rot="21540000">
                  <a:off x="10791993" y="3309301"/>
                  <a:ext cx="53533" cy="129214"/>
                  <a:chOff x="5021753" y="2927868"/>
                  <a:chExt cx="83398" cy="175731"/>
                </a:xfrm>
              </p:grpSpPr>
              <p:sp>
                <p:nvSpPr>
                  <p:cNvPr id="1230" name="Oval 220">
                    <a:extLst>
                      <a:ext uri="{FF2B5EF4-FFF2-40B4-BE49-F238E27FC236}">
                        <a16:creationId xmlns:a16="http://schemas.microsoft.com/office/drawing/2014/main" id="{854B1B8A-9070-BC4B-8351-EA038DB2BADA}"/>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31" name="Freeform 221">
                    <a:extLst>
                      <a:ext uri="{FF2B5EF4-FFF2-40B4-BE49-F238E27FC236}">
                        <a16:creationId xmlns:a16="http://schemas.microsoft.com/office/drawing/2014/main" id="{A4C69B87-6CC7-9892-1B89-14EB29D0181F}"/>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32" name="Freeform 222">
                    <a:extLst>
                      <a:ext uri="{FF2B5EF4-FFF2-40B4-BE49-F238E27FC236}">
                        <a16:creationId xmlns:a16="http://schemas.microsoft.com/office/drawing/2014/main" id="{5C328DE7-00AD-417C-3653-F8BDCDF46641}"/>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218" name="Group 223">
                  <a:extLst>
                    <a:ext uri="{FF2B5EF4-FFF2-40B4-BE49-F238E27FC236}">
                      <a16:creationId xmlns:a16="http://schemas.microsoft.com/office/drawing/2014/main" id="{776C4267-FDB7-8E96-8F5C-744DC8138298}"/>
                    </a:ext>
                  </a:extLst>
                </p:cNvPr>
                <p:cNvGrpSpPr>
                  <a:grpSpLocks/>
                </p:cNvGrpSpPr>
                <p:nvPr/>
              </p:nvGrpSpPr>
              <p:grpSpPr bwMode="auto">
                <a:xfrm rot="21540000">
                  <a:off x="10734645" y="3310302"/>
                  <a:ext cx="53533" cy="129214"/>
                  <a:chOff x="5021753" y="2927868"/>
                  <a:chExt cx="83398" cy="175731"/>
                </a:xfrm>
              </p:grpSpPr>
              <p:sp>
                <p:nvSpPr>
                  <p:cNvPr id="1227" name="Oval 224">
                    <a:extLst>
                      <a:ext uri="{FF2B5EF4-FFF2-40B4-BE49-F238E27FC236}">
                        <a16:creationId xmlns:a16="http://schemas.microsoft.com/office/drawing/2014/main" id="{143D1D34-DFC8-7675-38C0-C7E076282BB0}"/>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28" name="Freeform 225">
                    <a:extLst>
                      <a:ext uri="{FF2B5EF4-FFF2-40B4-BE49-F238E27FC236}">
                        <a16:creationId xmlns:a16="http://schemas.microsoft.com/office/drawing/2014/main" id="{F8E5985E-76CB-06A7-5FBD-7A8A0FD90756}"/>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29" name="Freeform 226">
                    <a:extLst>
                      <a:ext uri="{FF2B5EF4-FFF2-40B4-BE49-F238E27FC236}">
                        <a16:creationId xmlns:a16="http://schemas.microsoft.com/office/drawing/2014/main" id="{7297FEE3-660C-546C-D4F2-4CBF92BDE42D}"/>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219" name="Group 380">
                  <a:extLst>
                    <a:ext uri="{FF2B5EF4-FFF2-40B4-BE49-F238E27FC236}">
                      <a16:creationId xmlns:a16="http://schemas.microsoft.com/office/drawing/2014/main" id="{83924B0B-2C8F-4B78-0C58-F85D26609531}"/>
                    </a:ext>
                  </a:extLst>
                </p:cNvPr>
                <p:cNvGrpSpPr>
                  <a:grpSpLocks/>
                </p:cNvGrpSpPr>
                <p:nvPr/>
              </p:nvGrpSpPr>
              <p:grpSpPr bwMode="auto">
                <a:xfrm rot="11289086" flipH="1">
                  <a:off x="10801827" y="3454059"/>
                  <a:ext cx="53533" cy="129214"/>
                  <a:chOff x="5021753" y="2927868"/>
                  <a:chExt cx="83398" cy="175731"/>
                </a:xfrm>
              </p:grpSpPr>
              <p:sp>
                <p:nvSpPr>
                  <p:cNvPr id="1224" name="Oval 381">
                    <a:extLst>
                      <a:ext uri="{FF2B5EF4-FFF2-40B4-BE49-F238E27FC236}">
                        <a16:creationId xmlns:a16="http://schemas.microsoft.com/office/drawing/2014/main" id="{A6F61801-ACAD-DC81-2F2C-5A2F5BAB35FB}"/>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25" name="Freeform 382">
                    <a:extLst>
                      <a:ext uri="{FF2B5EF4-FFF2-40B4-BE49-F238E27FC236}">
                        <a16:creationId xmlns:a16="http://schemas.microsoft.com/office/drawing/2014/main" id="{03CDCDFA-D823-03DB-60E6-DACBB27EA514}"/>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26" name="Freeform 383">
                    <a:extLst>
                      <a:ext uri="{FF2B5EF4-FFF2-40B4-BE49-F238E27FC236}">
                        <a16:creationId xmlns:a16="http://schemas.microsoft.com/office/drawing/2014/main" id="{D891E940-42D9-467F-974A-07FD734FF494}"/>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220" name="Group 384">
                  <a:extLst>
                    <a:ext uri="{FF2B5EF4-FFF2-40B4-BE49-F238E27FC236}">
                      <a16:creationId xmlns:a16="http://schemas.microsoft.com/office/drawing/2014/main" id="{84264D97-AEAD-EBCC-B71E-AF01F709DDAE}"/>
                    </a:ext>
                  </a:extLst>
                </p:cNvPr>
                <p:cNvGrpSpPr>
                  <a:grpSpLocks/>
                </p:cNvGrpSpPr>
                <p:nvPr/>
              </p:nvGrpSpPr>
              <p:grpSpPr bwMode="auto">
                <a:xfrm rot="11289086" flipH="1">
                  <a:off x="10744478" y="3455060"/>
                  <a:ext cx="53533" cy="129214"/>
                  <a:chOff x="5021753" y="2927868"/>
                  <a:chExt cx="83398" cy="175731"/>
                </a:xfrm>
              </p:grpSpPr>
              <p:sp>
                <p:nvSpPr>
                  <p:cNvPr id="1221" name="Oval 385">
                    <a:extLst>
                      <a:ext uri="{FF2B5EF4-FFF2-40B4-BE49-F238E27FC236}">
                        <a16:creationId xmlns:a16="http://schemas.microsoft.com/office/drawing/2014/main" id="{0265436B-F310-AE3C-082D-E45159C72C88}"/>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22" name="Freeform 386">
                    <a:extLst>
                      <a:ext uri="{FF2B5EF4-FFF2-40B4-BE49-F238E27FC236}">
                        <a16:creationId xmlns:a16="http://schemas.microsoft.com/office/drawing/2014/main" id="{B90B879A-41B5-3666-2ADF-B70353CF7F0C}"/>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23" name="Freeform 387">
                    <a:extLst>
                      <a:ext uri="{FF2B5EF4-FFF2-40B4-BE49-F238E27FC236}">
                        <a16:creationId xmlns:a16="http://schemas.microsoft.com/office/drawing/2014/main" id="{2713C4EE-0F50-192D-0523-7F90B8A9211A}"/>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grpSp>
            <p:nvGrpSpPr>
              <p:cNvPr id="1165" name="Group 1164">
                <a:extLst>
                  <a:ext uri="{FF2B5EF4-FFF2-40B4-BE49-F238E27FC236}">
                    <a16:creationId xmlns:a16="http://schemas.microsoft.com/office/drawing/2014/main" id="{EF78F88C-0B18-B449-36B5-243DD1A875CB}"/>
                  </a:ext>
                </a:extLst>
              </p:cNvPr>
              <p:cNvGrpSpPr/>
              <p:nvPr/>
            </p:nvGrpSpPr>
            <p:grpSpPr>
              <a:xfrm rot="318888">
                <a:off x="9228823" y="2316945"/>
                <a:ext cx="177892" cy="276230"/>
                <a:chOff x="10677468" y="3309301"/>
                <a:chExt cx="177892" cy="276230"/>
              </a:xfrm>
            </p:grpSpPr>
            <p:grpSp>
              <p:nvGrpSpPr>
                <p:cNvPr id="1191" name="Group 215">
                  <a:extLst>
                    <a:ext uri="{FF2B5EF4-FFF2-40B4-BE49-F238E27FC236}">
                      <a16:creationId xmlns:a16="http://schemas.microsoft.com/office/drawing/2014/main" id="{F373F4BE-0B0A-6C4F-6C84-FF3124354B5F}"/>
                    </a:ext>
                  </a:extLst>
                </p:cNvPr>
                <p:cNvGrpSpPr>
                  <a:grpSpLocks/>
                </p:cNvGrpSpPr>
                <p:nvPr/>
              </p:nvGrpSpPr>
              <p:grpSpPr bwMode="auto">
                <a:xfrm rot="21540000">
                  <a:off x="10677468" y="3311525"/>
                  <a:ext cx="53533" cy="129214"/>
                  <a:chOff x="5021753" y="2927868"/>
                  <a:chExt cx="83398" cy="175731"/>
                </a:xfrm>
              </p:grpSpPr>
              <p:sp>
                <p:nvSpPr>
                  <p:cNvPr id="1212" name="Oval 216">
                    <a:extLst>
                      <a:ext uri="{FF2B5EF4-FFF2-40B4-BE49-F238E27FC236}">
                        <a16:creationId xmlns:a16="http://schemas.microsoft.com/office/drawing/2014/main" id="{C655AF49-E652-7A50-EFE0-2A7D7788BC74}"/>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13" name="Freeform 217">
                    <a:extLst>
                      <a:ext uri="{FF2B5EF4-FFF2-40B4-BE49-F238E27FC236}">
                        <a16:creationId xmlns:a16="http://schemas.microsoft.com/office/drawing/2014/main" id="{1B847406-B92A-0560-1A09-765EBD8D7E72}"/>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14" name="Freeform 218">
                    <a:extLst>
                      <a:ext uri="{FF2B5EF4-FFF2-40B4-BE49-F238E27FC236}">
                        <a16:creationId xmlns:a16="http://schemas.microsoft.com/office/drawing/2014/main" id="{5AA96BA5-AE12-892C-69D1-41B918B2B565}"/>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192" name="Group 376">
                  <a:extLst>
                    <a:ext uri="{FF2B5EF4-FFF2-40B4-BE49-F238E27FC236}">
                      <a16:creationId xmlns:a16="http://schemas.microsoft.com/office/drawing/2014/main" id="{BADAA7BA-188F-5773-9426-0BCC97438C65}"/>
                    </a:ext>
                  </a:extLst>
                </p:cNvPr>
                <p:cNvGrpSpPr>
                  <a:grpSpLocks/>
                </p:cNvGrpSpPr>
                <p:nvPr/>
              </p:nvGrpSpPr>
              <p:grpSpPr bwMode="auto">
                <a:xfrm rot="11289086" flipH="1">
                  <a:off x="10685388" y="3456317"/>
                  <a:ext cx="53533" cy="129214"/>
                  <a:chOff x="5021753" y="2927868"/>
                  <a:chExt cx="83398" cy="175731"/>
                </a:xfrm>
              </p:grpSpPr>
              <p:sp>
                <p:nvSpPr>
                  <p:cNvPr id="1209" name="Oval 377">
                    <a:extLst>
                      <a:ext uri="{FF2B5EF4-FFF2-40B4-BE49-F238E27FC236}">
                        <a16:creationId xmlns:a16="http://schemas.microsoft.com/office/drawing/2014/main" id="{C4C32F7C-2CF4-A714-B873-9A7CDDCE7D72}"/>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10" name="Freeform 378">
                    <a:extLst>
                      <a:ext uri="{FF2B5EF4-FFF2-40B4-BE49-F238E27FC236}">
                        <a16:creationId xmlns:a16="http://schemas.microsoft.com/office/drawing/2014/main" id="{537DE09B-8B41-0C28-20B7-83A8217A428E}"/>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11" name="Freeform 379">
                    <a:extLst>
                      <a:ext uri="{FF2B5EF4-FFF2-40B4-BE49-F238E27FC236}">
                        <a16:creationId xmlns:a16="http://schemas.microsoft.com/office/drawing/2014/main" id="{7A2F56D9-CB8B-4952-F249-BB7ED99299F9}"/>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193" name="Group 219">
                  <a:extLst>
                    <a:ext uri="{FF2B5EF4-FFF2-40B4-BE49-F238E27FC236}">
                      <a16:creationId xmlns:a16="http://schemas.microsoft.com/office/drawing/2014/main" id="{61A135B3-30D6-557B-657D-D26CD2A6A6A0}"/>
                    </a:ext>
                  </a:extLst>
                </p:cNvPr>
                <p:cNvGrpSpPr>
                  <a:grpSpLocks/>
                </p:cNvGrpSpPr>
                <p:nvPr/>
              </p:nvGrpSpPr>
              <p:grpSpPr bwMode="auto">
                <a:xfrm rot="21540000">
                  <a:off x="10791993" y="3309301"/>
                  <a:ext cx="53533" cy="129214"/>
                  <a:chOff x="5021753" y="2927868"/>
                  <a:chExt cx="83398" cy="175731"/>
                </a:xfrm>
              </p:grpSpPr>
              <p:sp>
                <p:nvSpPr>
                  <p:cNvPr id="1206" name="Oval 220">
                    <a:extLst>
                      <a:ext uri="{FF2B5EF4-FFF2-40B4-BE49-F238E27FC236}">
                        <a16:creationId xmlns:a16="http://schemas.microsoft.com/office/drawing/2014/main" id="{7DA6169E-7568-B7AD-30BB-B6797C30A277}"/>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07" name="Freeform 221">
                    <a:extLst>
                      <a:ext uri="{FF2B5EF4-FFF2-40B4-BE49-F238E27FC236}">
                        <a16:creationId xmlns:a16="http://schemas.microsoft.com/office/drawing/2014/main" id="{8CEF0BAD-7A5F-99AC-8996-F7B2CFD040DA}"/>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08" name="Freeform 222">
                    <a:extLst>
                      <a:ext uri="{FF2B5EF4-FFF2-40B4-BE49-F238E27FC236}">
                        <a16:creationId xmlns:a16="http://schemas.microsoft.com/office/drawing/2014/main" id="{6EF5234B-1175-DA67-3F1C-BDF5C2CFA5EF}"/>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194" name="Group 223">
                  <a:extLst>
                    <a:ext uri="{FF2B5EF4-FFF2-40B4-BE49-F238E27FC236}">
                      <a16:creationId xmlns:a16="http://schemas.microsoft.com/office/drawing/2014/main" id="{989DD60D-9269-103A-5C55-FFD88451F2D1}"/>
                    </a:ext>
                  </a:extLst>
                </p:cNvPr>
                <p:cNvGrpSpPr>
                  <a:grpSpLocks/>
                </p:cNvGrpSpPr>
                <p:nvPr/>
              </p:nvGrpSpPr>
              <p:grpSpPr bwMode="auto">
                <a:xfrm rot="21540000">
                  <a:off x="10734645" y="3310302"/>
                  <a:ext cx="53533" cy="129214"/>
                  <a:chOff x="5021753" y="2927868"/>
                  <a:chExt cx="83398" cy="175731"/>
                </a:xfrm>
              </p:grpSpPr>
              <p:sp>
                <p:nvSpPr>
                  <p:cNvPr id="1203" name="Oval 224">
                    <a:extLst>
                      <a:ext uri="{FF2B5EF4-FFF2-40B4-BE49-F238E27FC236}">
                        <a16:creationId xmlns:a16="http://schemas.microsoft.com/office/drawing/2014/main" id="{3807E7BD-B42D-394B-F3FA-DB2E516B0244}"/>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04" name="Freeform 225">
                    <a:extLst>
                      <a:ext uri="{FF2B5EF4-FFF2-40B4-BE49-F238E27FC236}">
                        <a16:creationId xmlns:a16="http://schemas.microsoft.com/office/drawing/2014/main" id="{A27FD835-76D6-236A-D00A-342F72962B31}"/>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05" name="Freeform 226">
                    <a:extLst>
                      <a:ext uri="{FF2B5EF4-FFF2-40B4-BE49-F238E27FC236}">
                        <a16:creationId xmlns:a16="http://schemas.microsoft.com/office/drawing/2014/main" id="{365F17E4-3088-C298-11BA-80D33D58F260}"/>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195" name="Group 380">
                  <a:extLst>
                    <a:ext uri="{FF2B5EF4-FFF2-40B4-BE49-F238E27FC236}">
                      <a16:creationId xmlns:a16="http://schemas.microsoft.com/office/drawing/2014/main" id="{C366351F-53A3-E44A-FC20-B4B37CC4E480}"/>
                    </a:ext>
                  </a:extLst>
                </p:cNvPr>
                <p:cNvGrpSpPr>
                  <a:grpSpLocks/>
                </p:cNvGrpSpPr>
                <p:nvPr/>
              </p:nvGrpSpPr>
              <p:grpSpPr bwMode="auto">
                <a:xfrm rot="11289086" flipH="1">
                  <a:off x="10801827" y="3454059"/>
                  <a:ext cx="53533" cy="129214"/>
                  <a:chOff x="5021753" y="2927868"/>
                  <a:chExt cx="83398" cy="175731"/>
                </a:xfrm>
              </p:grpSpPr>
              <p:sp>
                <p:nvSpPr>
                  <p:cNvPr id="1200" name="Oval 381">
                    <a:extLst>
                      <a:ext uri="{FF2B5EF4-FFF2-40B4-BE49-F238E27FC236}">
                        <a16:creationId xmlns:a16="http://schemas.microsoft.com/office/drawing/2014/main" id="{C498B78D-DB3F-6554-A6B7-F5C1616B9718}"/>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01" name="Freeform 382">
                    <a:extLst>
                      <a:ext uri="{FF2B5EF4-FFF2-40B4-BE49-F238E27FC236}">
                        <a16:creationId xmlns:a16="http://schemas.microsoft.com/office/drawing/2014/main" id="{244E8FC0-7EC5-BDE4-3F12-0FB02782E35E}"/>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02" name="Freeform 383">
                    <a:extLst>
                      <a:ext uri="{FF2B5EF4-FFF2-40B4-BE49-F238E27FC236}">
                        <a16:creationId xmlns:a16="http://schemas.microsoft.com/office/drawing/2014/main" id="{A4AF4BD5-1527-6BA7-62D9-8967EEC7FA0F}"/>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196" name="Group 384">
                  <a:extLst>
                    <a:ext uri="{FF2B5EF4-FFF2-40B4-BE49-F238E27FC236}">
                      <a16:creationId xmlns:a16="http://schemas.microsoft.com/office/drawing/2014/main" id="{73C18F82-54C7-2A19-B153-5AAE3F3118E9}"/>
                    </a:ext>
                  </a:extLst>
                </p:cNvPr>
                <p:cNvGrpSpPr>
                  <a:grpSpLocks/>
                </p:cNvGrpSpPr>
                <p:nvPr/>
              </p:nvGrpSpPr>
              <p:grpSpPr bwMode="auto">
                <a:xfrm rot="11289086" flipH="1">
                  <a:off x="10744478" y="3455060"/>
                  <a:ext cx="53533" cy="129214"/>
                  <a:chOff x="5021753" y="2927868"/>
                  <a:chExt cx="83398" cy="175731"/>
                </a:xfrm>
              </p:grpSpPr>
              <p:sp>
                <p:nvSpPr>
                  <p:cNvPr id="1197" name="Oval 385">
                    <a:extLst>
                      <a:ext uri="{FF2B5EF4-FFF2-40B4-BE49-F238E27FC236}">
                        <a16:creationId xmlns:a16="http://schemas.microsoft.com/office/drawing/2014/main" id="{FAF720D2-3ABE-F33D-4047-FB6B9E6B4E62}"/>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98" name="Freeform 386">
                    <a:extLst>
                      <a:ext uri="{FF2B5EF4-FFF2-40B4-BE49-F238E27FC236}">
                        <a16:creationId xmlns:a16="http://schemas.microsoft.com/office/drawing/2014/main" id="{7AFF1A93-A26C-4620-622D-A643A5273217}"/>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99" name="Freeform 387">
                    <a:extLst>
                      <a:ext uri="{FF2B5EF4-FFF2-40B4-BE49-F238E27FC236}">
                        <a16:creationId xmlns:a16="http://schemas.microsoft.com/office/drawing/2014/main" id="{2078E91B-02CE-7A5B-2A49-FDDFEE5051B8}"/>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grpSp>
            <p:nvGrpSpPr>
              <p:cNvPr id="1166" name="Group 1165">
                <a:extLst>
                  <a:ext uri="{FF2B5EF4-FFF2-40B4-BE49-F238E27FC236}">
                    <a16:creationId xmlns:a16="http://schemas.microsoft.com/office/drawing/2014/main" id="{14674022-9BCA-5E0E-D949-D1686890457F}"/>
                  </a:ext>
                </a:extLst>
              </p:cNvPr>
              <p:cNvGrpSpPr/>
              <p:nvPr/>
            </p:nvGrpSpPr>
            <p:grpSpPr>
              <a:xfrm rot="207670">
                <a:off x="9055929" y="2310941"/>
                <a:ext cx="177892" cy="276230"/>
                <a:chOff x="10677468" y="3309301"/>
                <a:chExt cx="177892" cy="276230"/>
              </a:xfrm>
            </p:grpSpPr>
            <p:grpSp>
              <p:nvGrpSpPr>
                <p:cNvPr id="1167" name="Group 215">
                  <a:extLst>
                    <a:ext uri="{FF2B5EF4-FFF2-40B4-BE49-F238E27FC236}">
                      <a16:creationId xmlns:a16="http://schemas.microsoft.com/office/drawing/2014/main" id="{DCF16F34-5274-621A-489F-23A69E85D510}"/>
                    </a:ext>
                  </a:extLst>
                </p:cNvPr>
                <p:cNvGrpSpPr>
                  <a:grpSpLocks/>
                </p:cNvGrpSpPr>
                <p:nvPr/>
              </p:nvGrpSpPr>
              <p:grpSpPr bwMode="auto">
                <a:xfrm rot="21540000">
                  <a:off x="10677468" y="3311525"/>
                  <a:ext cx="53533" cy="129214"/>
                  <a:chOff x="5021753" y="2927868"/>
                  <a:chExt cx="83398" cy="175731"/>
                </a:xfrm>
              </p:grpSpPr>
              <p:sp>
                <p:nvSpPr>
                  <p:cNvPr id="1188" name="Oval 216">
                    <a:extLst>
                      <a:ext uri="{FF2B5EF4-FFF2-40B4-BE49-F238E27FC236}">
                        <a16:creationId xmlns:a16="http://schemas.microsoft.com/office/drawing/2014/main" id="{34B9A997-35B0-0729-36DD-53C105C942FC}"/>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89" name="Freeform 217">
                    <a:extLst>
                      <a:ext uri="{FF2B5EF4-FFF2-40B4-BE49-F238E27FC236}">
                        <a16:creationId xmlns:a16="http://schemas.microsoft.com/office/drawing/2014/main" id="{5640CB7A-9842-8881-594B-5C32E277534D}"/>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90" name="Freeform 218">
                    <a:extLst>
                      <a:ext uri="{FF2B5EF4-FFF2-40B4-BE49-F238E27FC236}">
                        <a16:creationId xmlns:a16="http://schemas.microsoft.com/office/drawing/2014/main" id="{1DC1EAFE-D010-2881-8AAC-69E39ADD59DC}"/>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168" name="Group 376">
                  <a:extLst>
                    <a:ext uri="{FF2B5EF4-FFF2-40B4-BE49-F238E27FC236}">
                      <a16:creationId xmlns:a16="http://schemas.microsoft.com/office/drawing/2014/main" id="{160A14E9-1EFA-F1AE-936A-CA4291FA5903}"/>
                    </a:ext>
                  </a:extLst>
                </p:cNvPr>
                <p:cNvGrpSpPr>
                  <a:grpSpLocks/>
                </p:cNvGrpSpPr>
                <p:nvPr/>
              </p:nvGrpSpPr>
              <p:grpSpPr bwMode="auto">
                <a:xfrm rot="11289086" flipH="1">
                  <a:off x="10685388" y="3456317"/>
                  <a:ext cx="53533" cy="129214"/>
                  <a:chOff x="5021753" y="2927868"/>
                  <a:chExt cx="83398" cy="175731"/>
                </a:xfrm>
              </p:grpSpPr>
              <p:sp>
                <p:nvSpPr>
                  <p:cNvPr id="1185" name="Oval 377">
                    <a:extLst>
                      <a:ext uri="{FF2B5EF4-FFF2-40B4-BE49-F238E27FC236}">
                        <a16:creationId xmlns:a16="http://schemas.microsoft.com/office/drawing/2014/main" id="{823D69CF-68CA-6A28-4AE2-2B811C1B2384}"/>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86" name="Freeform 378">
                    <a:extLst>
                      <a:ext uri="{FF2B5EF4-FFF2-40B4-BE49-F238E27FC236}">
                        <a16:creationId xmlns:a16="http://schemas.microsoft.com/office/drawing/2014/main" id="{0FD05AA2-6415-ED18-7523-D596A8FF59BF}"/>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87" name="Freeform 379">
                    <a:extLst>
                      <a:ext uri="{FF2B5EF4-FFF2-40B4-BE49-F238E27FC236}">
                        <a16:creationId xmlns:a16="http://schemas.microsoft.com/office/drawing/2014/main" id="{EA43E8C8-4DA1-2E15-F039-F6C95434F02A}"/>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169" name="Group 219">
                  <a:extLst>
                    <a:ext uri="{FF2B5EF4-FFF2-40B4-BE49-F238E27FC236}">
                      <a16:creationId xmlns:a16="http://schemas.microsoft.com/office/drawing/2014/main" id="{60F3AD85-3CB9-BDE1-E2AC-0185C4863FBC}"/>
                    </a:ext>
                  </a:extLst>
                </p:cNvPr>
                <p:cNvGrpSpPr>
                  <a:grpSpLocks/>
                </p:cNvGrpSpPr>
                <p:nvPr/>
              </p:nvGrpSpPr>
              <p:grpSpPr bwMode="auto">
                <a:xfrm rot="21540000">
                  <a:off x="10791993" y="3309301"/>
                  <a:ext cx="53533" cy="129214"/>
                  <a:chOff x="5021753" y="2927868"/>
                  <a:chExt cx="83398" cy="175731"/>
                </a:xfrm>
              </p:grpSpPr>
              <p:sp>
                <p:nvSpPr>
                  <p:cNvPr id="1182" name="Oval 220">
                    <a:extLst>
                      <a:ext uri="{FF2B5EF4-FFF2-40B4-BE49-F238E27FC236}">
                        <a16:creationId xmlns:a16="http://schemas.microsoft.com/office/drawing/2014/main" id="{107DB9B8-A3DA-BE64-6308-849D61ACF1C1}"/>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83" name="Freeform 221">
                    <a:extLst>
                      <a:ext uri="{FF2B5EF4-FFF2-40B4-BE49-F238E27FC236}">
                        <a16:creationId xmlns:a16="http://schemas.microsoft.com/office/drawing/2014/main" id="{92EC8FE4-1BFD-E7DD-8107-2599F28A16FD}"/>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84" name="Freeform 222">
                    <a:extLst>
                      <a:ext uri="{FF2B5EF4-FFF2-40B4-BE49-F238E27FC236}">
                        <a16:creationId xmlns:a16="http://schemas.microsoft.com/office/drawing/2014/main" id="{3E48E735-CEDE-B14B-7932-F1ECBAD5D0DA}"/>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170" name="Group 223">
                  <a:extLst>
                    <a:ext uri="{FF2B5EF4-FFF2-40B4-BE49-F238E27FC236}">
                      <a16:creationId xmlns:a16="http://schemas.microsoft.com/office/drawing/2014/main" id="{D909E274-6F8D-2DEA-E642-48D4659B513A}"/>
                    </a:ext>
                  </a:extLst>
                </p:cNvPr>
                <p:cNvGrpSpPr>
                  <a:grpSpLocks/>
                </p:cNvGrpSpPr>
                <p:nvPr/>
              </p:nvGrpSpPr>
              <p:grpSpPr bwMode="auto">
                <a:xfrm rot="21540000">
                  <a:off x="10734645" y="3310302"/>
                  <a:ext cx="53533" cy="129214"/>
                  <a:chOff x="5021753" y="2927868"/>
                  <a:chExt cx="83398" cy="175731"/>
                </a:xfrm>
              </p:grpSpPr>
              <p:sp>
                <p:nvSpPr>
                  <p:cNvPr id="1179" name="Oval 224">
                    <a:extLst>
                      <a:ext uri="{FF2B5EF4-FFF2-40B4-BE49-F238E27FC236}">
                        <a16:creationId xmlns:a16="http://schemas.microsoft.com/office/drawing/2014/main" id="{61269EF5-7207-FC42-BD2F-2B75FEC9A23D}"/>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80" name="Freeform 225">
                    <a:extLst>
                      <a:ext uri="{FF2B5EF4-FFF2-40B4-BE49-F238E27FC236}">
                        <a16:creationId xmlns:a16="http://schemas.microsoft.com/office/drawing/2014/main" id="{DA102F00-17CD-33EE-206C-734DD4650893}"/>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81" name="Freeform 226">
                    <a:extLst>
                      <a:ext uri="{FF2B5EF4-FFF2-40B4-BE49-F238E27FC236}">
                        <a16:creationId xmlns:a16="http://schemas.microsoft.com/office/drawing/2014/main" id="{CE9BA323-D7C0-D5D1-6F33-CA54145BA121}"/>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171" name="Group 380">
                  <a:extLst>
                    <a:ext uri="{FF2B5EF4-FFF2-40B4-BE49-F238E27FC236}">
                      <a16:creationId xmlns:a16="http://schemas.microsoft.com/office/drawing/2014/main" id="{C63BB6EC-B051-6E7F-25BD-DCA39465B5E4}"/>
                    </a:ext>
                  </a:extLst>
                </p:cNvPr>
                <p:cNvGrpSpPr>
                  <a:grpSpLocks/>
                </p:cNvGrpSpPr>
                <p:nvPr/>
              </p:nvGrpSpPr>
              <p:grpSpPr bwMode="auto">
                <a:xfrm rot="11289086" flipH="1">
                  <a:off x="10801827" y="3454059"/>
                  <a:ext cx="53533" cy="129214"/>
                  <a:chOff x="5021753" y="2927868"/>
                  <a:chExt cx="83398" cy="175731"/>
                </a:xfrm>
              </p:grpSpPr>
              <p:sp>
                <p:nvSpPr>
                  <p:cNvPr id="1176" name="Oval 381">
                    <a:extLst>
                      <a:ext uri="{FF2B5EF4-FFF2-40B4-BE49-F238E27FC236}">
                        <a16:creationId xmlns:a16="http://schemas.microsoft.com/office/drawing/2014/main" id="{717F0C82-19AD-B9F9-36C8-51B3C71EC0EF}"/>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77" name="Freeform 382">
                    <a:extLst>
                      <a:ext uri="{FF2B5EF4-FFF2-40B4-BE49-F238E27FC236}">
                        <a16:creationId xmlns:a16="http://schemas.microsoft.com/office/drawing/2014/main" id="{6E940373-98F6-DB8B-0064-9B36B4C7363D}"/>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78" name="Freeform 383">
                    <a:extLst>
                      <a:ext uri="{FF2B5EF4-FFF2-40B4-BE49-F238E27FC236}">
                        <a16:creationId xmlns:a16="http://schemas.microsoft.com/office/drawing/2014/main" id="{CF3B0329-5C79-025C-F35B-EE11C2AB1350}"/>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172" name="Group 384">
                  <a:extLst>
                    <a:ext uri="{FF2B5EF4-FFF2-40B4-BE49-F238E27FC236}">
                      <a16:creationId xmlns:a16="http://schemas.microsoft.com/office/drawing/2014/main" id="{3622059E-CE0F-D63F-5ADF-27D7DC087D5A}"/>
                    </a:ext>
                  </a:extLst>
                </p:cNvPr>
                <p:cNvGrpSpPr>
                  <a:grpSpLocks/>
                </p:cNvGrpSpPr>
                <p:nvPr/>
              </p:nvGrpSpPr>
              <p:grpSpPr bwMode="auto">
                <a:xfrm rot="11289086" flipH="1">
                  <a:off x="10744478" y="3455060"/>
                  <a:ext cx="53533" cy="129214"/>
                  <a:chOff x="5021753" y="2927868"/>
                  <a:chExt cx="83398" cy="175731"/>
                </a:xfrm>
              </p:grpSpPr>
              <p:sp>
                <p:nvSpPr>
                  <p:cNvPr id="1173" name="Oval 385">
                    <a:extLst>
                      <a:ext uri="{FF2B5EF4-FFF2-40B4-BE49-F238E27FC236}">
                        <a16:creationId xmlns:a16="http://schemas.microsoft.com/office/drawing/2014/main" id="{F3C78C99-9E51-AEFA-133E-63B81A1B8F3E}"/>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74" name="Freeform 386">
                    <a:extLst>
                      <a:ext uri="{FF2B5EF4-FFF2-40B4-BE49-F238E27FC236}">
                        <a16:creationId xmlns:a16="http://schemas.microsoft.com/office/drawing/2014/main" id="{90A57B5D-5096-36A9-94B2-3FBE42CE5C36}"/>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75" name="Freeform 387">
                    <a:extLst>
                      <a:ext uri="{FF2B5EF4-FFF2-40B4-BE49-F238E27FC236}">
                        <a16:creationId xmlns:a16="http://schemas.microsoft.com/office/drawing/2014/main" id="{2CA00854-1E90-3A43-D79A-8A87C145BAD8}"/>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grpSp>
        <p:grpSp>
          <p:nvGrpSpPr>
            <p:cNvPr id="1106" name="Group 1105">
              <a:extLst>
                <a:ext uri="{FF2B5EF4-FFF2-40B4-BE49-F238E27FC236}">
                  <a16:creationId xmlns:a16="http://schemas.microsoft.com/office/drawing/2014/main" id="{D9C007AB-36EF-2821-4CA9-387AFB105EE8}"/>
                </a:ext>
              </a:extLst>
            </p:cNvPr>
            <p:cNvGrpSpPr/>
            <p:nvPr/>
          </p:nvGrpSpPr>
          <p:grpSpPr>
            <a:xfrm>
              <a:off x="8720171" y="2306764"/>
              <a:ext cx="177892" cy="276230"/>
              <a:chOff x="10677468" y="3309301"/>
              <a:chExt cx="177892" cy="276230"/>
            </a:xfrm>
          </p:grpSpPr>
          <p:grpSp>
            <p:nvGrpSpPr>
              <p:cNvPr id="1132" name="Group 215">
                <a:extLst>
                  <a:ext uri="{FF2B5EF4-FFF2-40B4-BE49-F238E27FC236}">
                    <a16:creationId xmlns:a16="http://schemas.microsoft.com/office/drawing/2014/main" id="{16DCD92D-58FB-B46B-15A8-05426C10AA22}"/>
                  </a:ext>
                </a:extLst>
              </p:cNvPr>
              <p:cNvGrpSpPr>
                <a:grpSpLocks/>
              </p:cNvGrpSpPr>
              <p:nvPr/>
            </p:nvGrpSpPr>
            <p:grpSpPr bwMode="auto">
              <a:xfrm rot="21540000">
                <a:off x="10677468" y="3311525"/>
                <a:ext cx="53533" cy="129214"/>
                <a:chOff x="5021753" y="2927868"/>
                <a:chExt cx="83398" cy="175731"/>
              </a:xfrm>
            </p:grpSpPr>
            <p:sp>
              <p:nvSpPr>
                <p:cNvPr id="1153" name="Oval 216">
                  <a:extLst>
                    <a:ext uri="{FF2B5EF4-FFF2-40B4-BE49-F238E27FC236}">
                      <a16:creationId xmlns:a16="http://schemas.microsoft.com/office/drawing/2014/main" id="{6A2392B7-0597-ABDA-B017-EEB82563EAA2}"/>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54" name="Freeform 217">
                  <a:extLst>
                    <a:ext uri="{FF2B5EF4-FFF2-40B4-BE49-F238E27FC236}">
                      <a16:creationId xmlns:a16="http://schemas.microsoft.com/office/drawing/2014/main" id="{98AC1977-D56F-E98C-7E77-3EAE8BC74720}"/>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55" name="Freeform 218">
                  <a:extLst>
                    <a:ext uri="{FF2B5EF4-FFF2-40B4-BE49-F238E27FC236}">
                      <a16:creationId xmlns:a16="http://schemas.microsoft.com/office/drawing/2014/main" id="{33D925FA-91A3-4CF6-432A-00E50854F0D2}"/>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133" name="Group 376">
                <a:extLst>
                  <a:ext uri="{FF2B5EF4-FFF2-40B4-BE49-F238E27FC236}">
                    <a16:creationId xmlns:a16="http://schemas.microsoft.com/office/drawing/2014/main" id="{E6FD3107-D8AC-EFCB-F680-A40B135EBDF4}"/>
                  </a:ext>
                </a:extLst>
              </p:cNvPr>
              <p:cNvGrpSpPr>
                <a:grpSpLocks/>
              </p:cNvGrpSpPr>
              <p:nvPr/>
            </p:nvGrpSpPr>
            <p:grpSpPr bwMode="auto">
              <a:xfrm rot="11289086" flipH="1">
                <a:off x="10685388" y="3456317"/>
                <a:ext cx="53533" cy="129214"/>
                <a:chOff x="5021753" y="2927868"/>
                <a:chExt cx="83398" cy="175731"/>
              </a:xfrm>
            </p:grpSpPr>
            <p:sp>
              <p:nvSpPr>
                <p:cNvPr id="1150" name="Oval 377">
                  <a:extLst>
                    <a:ext uri="{FF2B5EF4-FFF2-40B4-BE49-F238E27FC236}">
                      <a16:creationId xmlns:a16="http://schemas.microsoft.com/office/drawing/2014/main" id="{877C4B69-C118-5CF6-154F-EF8003C33CB8}"/>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51" name="Freeform 378">
                  <a:extLst>
                    <a:ext uri="{FF2B5EF4-FFF2-40B4-BE49-F238E27FC236}">
                      <a16:creationId xmlns:a16="http://schemas.microsoft.com/office/drawing/2014/main" id="{1C36166F-E1CC-F755-A868-EC6E420DEEC9}"/>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52" name="Freeform 379">
                  <a:extLst>
                    <a:ext uri="{FF2B5EF4-FFF2-40B4-BE49-F238E27FC236}">
                      <a16:creationId xmlns:a16="http://schemas.microsoft.com/office/drawing/2014/main" id="{136894C7-3075-3C14-C851-E68C2F504A87}"/>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134" name="Group 219">
                <a:extLst>
                  <a:ext uri="{FF2B5EF4-FFF2-40B4-BE49-F238E27FC236}">
                    <a16:creationId xmlns:a16="http://schemas.microsoft.com/office/drawing/2014/main" id="{7F552E09-5CE7-8902-186B-398A8CC13930}"/>
                  </a:ext>
                </a:extLst>
              </p:cNvPr>
              <p:cNvGrpSpPr>
                <a:grpSpLocks/>
              </p:cNvGrpSpPr>
              <p:nvPr/>
            </p:nvGrpSpPr>
            <p:grpSpPr bwMode="auto">
              <a:xfrm rot="21540000">
                <a:off x="10791993" y="3309301"/>
                <a:ext cx="53533" cy="129214"/>
                <a:chOff x="5021753" y="2927868"/>
                <a:chExt cx="83398" cy="175731"/>
              </a:xfrm>
            </p:grpSpPr>
            <p:sp>
              <p:nvSpPr>
                <p:cNvPr id="1147" name="Oval 220">
                  <a:extLst>
                    <a:ext uri="{FF2B5EF4-FFF2-40B4-BE49-F238E27FC236}">
                      <a16:creationId xmlns:a16="http://schemas.microsoft.com/office/drawing/2014/main" id="{86654DFA-D796-1F01-8A98-5FCA87597F2C}"/>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48" name="Freeform 221">
                  <a:extLst>
                    <a:ext uri="{FF2B5EF4-FFF2-40B4-BE49-F238E27FC236}">
                      <a16:creationId xmlns:a16="http://schemas.microsoft.com/office/drawing/2014/main" id="{6A20724B-0A1F-5B54-469B-5CC6FA50762C}"/>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49" name="Freeform 222">
                  <a:extLst>
                    <a:ext uri="{FF2B5EF4-FFF2-40B4-BE49-F238E27FC236}">
                      <a16:creationId xmlns:a16="http://schemas.microsoft.com/office/drawing/2014/main" id="{7401FDA6-86E7-0294-B7C5-C2FCF178E2DC}"/>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135" name="Group 223">
                <a:extLst>
                  <a:ext uri="{FF2B5EF4-FFF2-40B4-BE49-F238E27FC236}">
                    <a16:creationId xmlns:a16="http://schemas.microsoft.com/office/drawing/2014/main" id="{E657735C-AE54-7DD3-7C5B-2A6B05E0BCCD}"/>
                  </a:ext>
                </a:extLst>
              </p:cNvPr>
              <p:cNvGrpSpPr>
                <a:grpSpLocks/>
              </p:cNvGrpSpPr>
              <p:nvPr/>
            </p:nvGrpSpPr>
            <p:grpSpPr bwMode="auto">
              <a:xfrm rot="21540000">
                <a:off x="10734645" y="3310302"/>
                <a:ext cx="53533" cy="129214"/>
                <a:chOff x="5021753" y="2927868"/>
                <a:chExt cx="83398" cy="175731"/>
              </a:xfrm>
            </p:grpSpPr>
            <p:sp>
              <p:nvSpPr>
                <p:cNvPr id="1144" name="Oval 224">
                  <a:extLst>
                    <a:ext uri="{FF2B5EF4-FFF2-40B4-BE49-F238E27FC236}">
                      <a16:creationId xmlns:a16="http://schemas.microsoft.com/office/drawing/2014/main" id="{C762D949-4762-1502-B26B-7AA1B58298C3}"/>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45" name="Freeform 225">
                  <a:extLst>
                    <a:ext uri="{FF2B5EF4-FFF2-40B4-BE49-F238E27FC236}">
                      <a16:creationId xmlns:a16="http://schemas.microsoft.com/office/drawing/2014/main" id="{E95465ED-6316-1EE4-013C-D2B2453456D0}"/>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46" name="Freeform 226">
                  <a:extLst>
                    <a:ext uri="{FF2B5EF4-FFF2-40B4-BE49-F238E27FC236}">
                      <a16:creationId xmlns:a16="http://schemas.microsoft.com/office/drawing/2014/main" id="{0CD4F296-54C7-D502-C448-38AFE1F27F4F}"/>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136" name="Group 380">
                <a:extLst>
                  <a:ext uri="{FF2B5EF4-FFF2-40B4-BE49-F238E27FC236}">
                    <a16:creationId xmlns:a16="http://schemas.microsoft.com/office/drawing/2014/main" id="{16AA7F70-F017-F4D2-4217-02A04AFB02AA}"/>
                  </a:ext>
                </a:extLst>
              </p:cNvPr>
              <p:cNvGrpSpPr>
                <a:grpSpLocks/>
              </p:cNvGrpSpPr>
              <p:nvPr/>
            </p:nvGrpSpPr>
            <p:grpSpPr bwMode="auto">
              <a:xfrm rot="11289086" flipH="1">
                <a:off x="10801827" y="3454059"/>
                <a:ext cx="53533" cy="129214"/>
                <a:chOff x="5021753" y="2927868"/>
                <a:chExt cx="83398" cy="175731"/>
              </a:xfrm>
            </p:grpSpPr>
            <p:sp>
              <p:nvSpPr>
                <p:cNvPr id="1141" name="Oval 381">
                  <a:extLst>
                    <a:ext uri="{FF2B5EF4-FFF2-40B4-BE49-F238E27FC236}">
                      <a16:creationId xmlns:a16="http://schemas.microsoft.com/office/drawing/2014/main" id="{34DD5029-6EDC-D3A3-AB3D-60A384CDE875}"/>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42" name="Freeform 382">
                  <a:extLst>
                    <a:ext uri="{FF2B5EF4-FFF2-40B4-BE49-F238E27FC236}">
                      <a16:creationId xmlns:a16="http://schemas.microsoft.com/office/drawing/2014/main" id="{0DB4F82A-8329-8CD6-8596-1B7B0C8C3FF5}"/>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43" name="Freeform 383">
                  <a:extLst>
                    <a:ext uri="{FF2B5EF4-FFF2-40B4-BE49-F238E27FC236}">
                      <a16:creationId xmlns:a16="http://schemas.microsoft.com/office/drawing/2014/main" id="{34BCE04D-3A2B-2DCB-3711-2A7713050067}"/>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137" name="Group 384">
                <a:extLst>
                  <a:ext uri="{FF2B5EF4-FFF2-40B4-BE49-F238E27FC236}">
                    <a16:creationId xmlns:a16="http://schemas.microsoft.com/office/drawing/2014/main" id="{B067EA62-AE42-BB0C-D512-22CC38660DFE}"/>
                  </a:ext>
                </a:extLst>
              </p:cNvPr>
              <p:cNvGrpSpPr>
                <a:grpSpLocks/>
              </p:cNvGrpSpPr>
              <p:nvPr/>
            </p:nvGrpSpPr>
            <p:grpSpPr bwMode="auto">
              <a:xfrm rot="11289086" flipH="1">
                <a:off x="10744478" y="3455060"/>
                <a:ext cx="53533" cy="129214"/>
                <a:chOff x="5021753" y="2927868"/>
                <a:chExt cx="83398" cy="175731"/>
              </a:xfrm>
            </p:grpSpPr>
            <p:sp>
              <p:nvSpPr>
                <p:cNvPr id="1138" name="Oval 385">
                  <a:extLst>
                    <a:ext uri="{FF2B5EF4-FFF2-40B4-BE49-F238E27FC236}">
                      <a16:creationId xmlns:a16="http://schemas.microsoft.com/office/drawing/2014/main" id="{3967D4CD-CB33-5F6B-F1D4-92AEA1C5EC75}"/>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39" name="Freeform 386">
                  <a:extLst>
                    <a:ext uri="{FF2B5EF4-FFF2-40B4-BE49-F238E27FC236}">
                      <a16:creationId xmlns:a16="http://schemas.microsoft.com/office/drawing/2014/main" id="{CE94D4AC-A900-C1F7-FAC9-46E09E422E17}"/>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40" name="Freeform 387">
                  <a:extLst>
                    <a:ext uri="{FF2B5EF4-FFF2-40B4-BE49-F238E27FC236}">
                      <a16:creationId xmlns:a16="http://schemas.microsoft.com/office/drawing/2014/main" id="{868776A7-106C-099F-0C6C-C3CA10DFC808}"/>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grpSp>
          <p:nvGrpSpPr>
            <p:cNvPr id="1107" name="Group 1106">
              <a:extLst>
                <a:ext uri="{FF2B5EF4-FFF2-40B4-BE49-F238E27FC236}">
                  <a16:creationId xmlns:a16="http://schemas.microsoft.com/office/drawing/2014/main" id="{9D1C183F-5C0D-2464-1FAE-520B9AC9C1F7}"/>
                </a:ext>
              </a:extLst>
            </p:cNvPr>
            <p:cNvGrpSpPr/>
            <p:nvPr/>
          </p:nvGrpSpPr>
          <p:grpSpPr>
            <a:xfrm>
              <a:off x="8890756" y="2306657"/>
              <a:ext cx="177892" cy="276230"/>
              <a:chOff x="10677468" y="3309301"/>
              <a:chExt cx="177892" cy="276230"/>
            </a:xfrm>
          </p:grpSpPr>
          <p:grpSp>
            <p:nvGrpSpPr>
              <p:cNvPr id="1108" name="Group 215">
                <a:extLst>
                  <a:ext uri="{FF2B5EF4-FFF2-40B4-BE49-F238E27FC236}">
                    <a16:creationId xmlns:a16="http://schemas.microsoft.com/office/drawing/2014/main" id="{FA315056-0310-BBC7-282E-2550B9615DE0}"/>
                  </a:ext>
                </a:extLst>
              </p:cNvPr>
              <p:cNvGrpSpPr>
                <a:grpSpLocks/>
              </p:cNvGrpSpPr>
              <p:nvPr/>
            </p:nvGrpSpPr>
            <p:grpSpPr bwMode="auto">
              <a:xfrm rot="21540000">
                <a:off x="10677468" y="3311525"/>
                <a:ext cx="53533" cy="129214"/>
                <a:chOff x="5021753" y="2927868"/>
                <a:chExt cx="83398" cy="175731"/>
              </a:xfrm>
            </p:grpSpPr>
            <p:sp>
              <p:nvSpPr>
                <p:cNvPr id="1129" name="Oval 216">
                  <a:extLst>
                    <a:ext uri="{FF2B5EF4-FFF2-40B4-BE49-F238E27FC236}">
                      <a16:creationId xmlns:a16="http://schemas.microsoft.com/office/drawing/2014/main" id="{DF795E9B-A7AF-AD28-6E91-4C7C68980289}"/>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30" name="Freeform 217">
                  <a:extLst>
                    <a:ext uri="{FF2B5EF4-FFF2-40B4-BE49-F238E27FC236}">
                      <a16:creationId xmlns:a16="http://schemas.microsoft.com/office/drawing/2014/main" id="{960EC1D5-AE58-C3D3-D088-19865CA9D6D5}"/>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31" name="Freeform 218">
                  <a:extLst>
                    <a:ext uri="{FF2B5EF4-FFF2-40B4-BE49-F238E27FC236}">
                      <a16:creationId xmlns:a16="http://schemas.microsoft.com/office/drawing/2014/main" id="{05C949F8-C248-A041-15DE-A436960FB663}"/>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109" name="Group 376">
                <a:extLst>
                  <a:ext uri="{FF2B5EF4-FFF2-40B4-BE49-F238E27FC236}">
                    <a16:creationId xmlns:a16="http://schemas.microsoft.com/office/drawing/2014/main" id="{196DAA3E-3B2F-239A-D2F8-5D9993AE1791}"/>
                  </a:ext>
                </a:extLst>
              </p:cNvPr>
              <p:cNvGrpSpPr>
                <a:grpSpLocks/>
              </p:cNvGrpSpPr>
              <p:nvPr/>
            </p:nvGrpSpPr>
            <p:grpSpPr bwMode="auto">
              <a:xfrm rot="11289086" flipH="1">
                <a:off x="10685388" y="3456317"/>
                <a:ext cx="53533" cy="129214"/>
                <a:chOff x="5021753" y="2927868"/>
                <a:chExt cx="83398" cy="175731"/>
              </a:xfrm>
            </p:grpSpPr>
            <p:sp>
              <p:nvSpPr>
                <p:cNvPr id="1126" name="Oval 377">
                  <a:extLst>
                    <a:ext uri="{FF2B5EF4-FFF2-40B4-BE49-F238E27FC236}">
                      <a16:creationId xmlns:a16="http://schemas.microsoft.com/office/drawing/2014/main" id="{C2753DB8-BFCD-A1E9-4C1E-1AF8B89ACE96}"/>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27" name="Freeform 378">
                  <a:extLst>
                    <a:ext uri="{FF2B5EF4-FFF2-40B4-BE49-F238E27FC236}">
                      <a16:creationId xmlns:a16="http://schemas.microsoft.com/office/drawing/2014/main" id="{876E0265-99B8-2E8F-6049-D74D7C1FA89F}"/>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28" name="Freeform 379">
                  <a:extLst>
                    <a:ext uri="{FF2B5EF4-FFF2-40B4-BE49-F238E27FC236}">
                      <a16:creationId xmlns:a16="http://schemas.microsoft.com/office/drawing/2014/main" id="{55714793-A03C-E8D9-8F7B-908B8036F3F4}"/>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110" name="Group 219">
                <a:extLst>
                  <a:ext uri="{FF2B5EF4-FFF2-40B4-BE49-F238E27FC236}">
                    <a16:creationId xmlns:a16="http://schemas.microsoft.com/office/drawing/2014/main" id="{9F69D2FD-CA04-4646-9BA9-E5205E3CAC3E}"/>
                  </a:ext>
                </a:extLst>
              </p:cNvPr>
              <p:cNvGrpSpPr>
                <a:grpSpLocks/>
              </p:cNvGrpSpPr>
              <p:nvPr/>
            </p:nvGrpSpPr>
            <p:grpSpPr bwMode="auto">
              <a:xfrm rot="21540000">
                <a:off x="10791993" y="3309301"/>
                <a:ext cx="53533" cy="129214"/>
                <a:chOff x="5021753" y="2927868"/>
                <a:chExt cx="83398" cy="175731"/>
              </a:xfrm>
            </p:grpSpPr>
            <p:sp>
              <p:nvSpPr>
                <p:cNvPr id="1123" name="Oval 220">
                  <a:extLst>
                    <a:ext uri="{FF2B5EF4-FFF2-40B4-BE49-F238E27FC236}">
                      <a16:creationId xmlns:a16="http://schemas.microsoft.com/office/drawing/2014/main" id="{4467FE47-8363-6449-8787-079BAA9651A3}"/>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24" name="Freeform 221">
                  <a:extLst>
                    <a:ext uri="{FF2B5EF4-FFF2-40B4-BE49-F238E27FC236}">
                      <a16:creationId xmlns:a16="http://schemas.microsoft.com/office/drawing/2014/main" id="{EA74B938-9B37-7E0C-8A5C-73CF466301DE}"/>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25" name="Freeform 222">
                  <a:extLst>
                    <a:ext uri="{FF2B5EF4-FFF2-40B4-BE49-F238E27FC236}">
                      <a16:creationId xmlns:a16="http://schemas.microsoft.com/office/drawing/2014/main" id="{59965E40-E261-C983-6E01-673EB51C4586}"/>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111" name="Group 223">
                <a:extLst>
                  <a:ext uri="{FF2B5EF4-FFF2-40B4-BE49-F238E27FC236}">
                    <a16:creationId xmlns:a16="http://schemas.microsoft.com/office/drawing/2014/main" id="{5A7589C3-4FE9-407C-4ACA-B7DEB052B305}"/>
                  </a:ext>
                </a:extLst>
              </p:cNvPr>
              <p:cNvGrpSpPr>
                <a:grpSpLocks/>
              </p:cNvGrpSpPr>
              <p:nvPr/>
            </p:nvGrpSpPr>
            <p:grpSpPr bwMode="auto">
              <a:xfrm rot="21540000">
                <a:off x="10734645" y="3310302"/>
                <a:ext cx="53533" cy="129214"/>
                <a:chOff x="5021753" y="2927868"/>
                <a:chExt cx="83398" cy="175731"/>
              </a:xfrm>
            </p:grpSpPr>
            <p:sp>
              <p:nvSpPr>
                <p:cNvPr id="1120" name="Oval 224">
                  <a:extLst>
                    <a:ext uri="{FF2B5EF4-FFF2-40B4-BE49-F238E27FC236}">
                      <a16:creationId xmlns:a16="http://schemas.microsoft.com/office/drawing/2014/main" id="{C57E3A92-EF75-0A5D-65D1-929613000917}"/>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21" name="Freeform 225">
                  <a:extLst>
                    <a:ext uri="{FF2B5EF4-FFF2-40B4-BE49-F238E27FC236}">
                      <a16:creationId xmlns:a16="http://schemas.microsoft.com/office/drawing/2014/main" id="{72C38539-EA00-8A82-0347-B858C8519651}"/>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22" name="Freeform 226">
                  <a:extLst>
                    <a:ext uri="{FF2B5EF4-FFF2-40B4-BE49-F238E27FC236}">
                      <a16:creationId xmlns:a16="http://schemas.microsoft.com/office/drawing/2014/main" id="{F9B2B632-6728-5F08-AB39-A1D177AE67AF}"/>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112" name="Group 380">
                <a:extLst>
                  <a:ext uri="{FF2B5EF4-FFF2-40B4-BE49-F238E27FC236}">
                    <a16:creationId xmlns:a16="http://schemas.microsoft.com/office/drawing/2014/main" id="{691FE262-071B-CE95-7150-2C9A588FDE03}"/>
                  </a:ext>
                </a:extLst>
              </p:cNvPr>
              <p:cNvGrpSpPr>
                <a:grpSpLocks/>
              </p:cNvGrpSpPr>
              <p:nvPr/>
            </p:nvGrpSpPr>
            <p:grpSpPr bwMode="auto">
              <a:xfrm rot="11289086" flipH="1">
                <a:off x="10801827" y="3454059"/>
                <a:ext cx="53533" cy="129214"/>
                <a:chOff x="5021753" y="2927868"/>
                <a:chExt cx="83398" cy="175731"/>
              </a:xfrm>
            </p:grpSpPr>
            <p:sp>
              <p:nvSpPr>
                <p:cNvPr id="1117" name="Oval 381">
                  <a:extLst>
                    <a:ext uri="{FF2B5EF4-FFF2-40B4-BE49-F238E27FC236}">
                      <a16:creationId xmlns:a16="http://schemas.microsoft.com/office/drawing/2014/main" id="{7708850C-6208-BB28-1ACD-5C51AFC0E1B1}"/>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18" name="Freeform 382">
                  <a:extLst>
                    <a:ext uri="{FF2B5EF4-FFF2-40B4-BE49-F238E27FC236}">
                      <a16:creationId xmlns:a16="http://schemas.microsoft.com/office/drawing/2014/main" id="{859F1246-02AD-BB6E-1439-8CF8375DBD84}"/>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19" name="Freeform 383">
                  <a:extLst>
                    <a:ext uri="{FF2B5EF4-FFF2-40B4-BE49-F238E27FC236}">
                      <a16:creationId xmlns:a16="http://schemas.microsoft.com/office/drawing/2014/main" id="{9BEAE099-F51C-F6A2-B93B-F80E85B8251A}"/>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113" name="Group 384">
                <a:extLst>
                  <a:ext uri="{FF2B5EF4-FFF2-40B4-BE49-F238E27FC236}">
                    <a16:creationId xmlns:a16="http://schemas.microsoft.com/office/drawing/2014/main" id="{B3786DB8-8F86-E2E6-43F8-15C5EA4F4C74}"/>
                  </a:ext>
                </a:extLst>
              </p:cNvPr>
              <p:cNvGrpSpPr>
                <a:grpSpLocks/>
              </p:cNvGrpSpPr>
              <p:nvPr/>
            </p:nvGrpSpPr>
            <p:grpSpPr bwMode="auto">
              <a:xfrm rot="11289086" flipH="1">
                <a:off x="10744478" y="3455060"/>
                <a:ext cx="53533" cy="129214"/>
                <a:chOff x="5021753" y="2927868"/>
                <a:chExt cx="83398" cy="175731"/>
              </a:xfrm>
            </p:grpSpPr>
            <p:sp>
              <p:nvSpPr>
                <p:cNvPr id="1114" name="Oval 385">
                  <a:extLst>
                    <a:ext uri="{FF2B5EF4-FFF2-40B4-BE49-F238E27FC236}">
                      <a16:creationId xmlns:a16="http://schemas.microsoft.com/office/drawing/2014/main" id="{4074F267-40FB-8DC0-81C4-535655DDBB21}"/>
                    </a:ext>
                  </a:extLst>
                </p:cNvPr>
                <p:cNvSpPr>
                  <a:spLocks noChangeArrowheads="1"/>
                </p:cNvSpPr>
                <p:nvPr/>
              </p:nvSpPr>
              <p:spPr bwMode="auto">
                <a:xfrm rot="335885">
                  <a:off x="5021753" y="2927868"/>
                  <a:ext cx="83398" cy="51676"/>
                </a:xfrm>
                <a:prstGeom prst="ellipse">
                  <a:avLst/>
                </a:prstGeom>
                <a:solidFill>
                  <a:srgbClr val="45556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lnSpc>
                      <a:spcPct val="90000"/>
                    </a:lnSpc>
                    <a:spcBef>
                      <a:spcPts val="1000"/>
                    </a:spcBef>
                    <a:spcAft>
                      <a:spcPts val="700"/>
                    </a:spcAft>
                    <a:buClr>
                      <a:srgbClr val="8B3D9A"/>
                    </a:buClr>
                    <a:buFont typeface="Wingdings" panose="05000000000000000000" pitchFamily="2" charset="2"/>
                    <a:buChar char="§"/>
                    <a:defRPr sz="2400">
                      <a:solidFill>
                        <a:srgbClr val="FEFDDE"/>
                      </a:solidFill>
                      <a:latin typeface="Arial" panose="020B0604020202020204" pitchFamily="34" charset="0"/>
                    </a:defRPr>
                  </a:lvl1pPr>
                  <a:lvl2pPr marL="742950" indent="-285750">
                    <a:lnSpc>
                      <a:spcPct val="90000"/>
                    </a:lnSpc>
                    <a:spcBef>
                      <a:spcPts val="1000"/>
                    </a:spcBef>
                    <a:spcAft>
                      <a:spcPts val="700"/>
                    </a:spcAft>
                    <a:buClr>
                      <a:srgbClr val="8B3D9A"/>
                    </a:buClr>
                    <a:buFont typeface="Arial" panose="020B0604020202020204" pitchFamily="34" charset="0"/>
                    <a:buChar char="–"/>
                    <a:defRPr sz="2200">
                      <a:solidFill>
                        <a:srgbClr val="FEFDDE"/>
                      </a:solidFill>
                      <a:latin typeface="Arial" panose="020B0604020202020204" pitchFamily="34" charset="0"/>
                    </a:defRPr>
                  </a:lvl2pPr>
                  <a:lvl3pPr marL="1143000" indent="-228600">
                    <a:lnSpc>
                      <a:spcPct val="90000"/>
                    </a:lnSpc>
                    <a:spcBef>
                      <a:spcPts val="1000"/>
                    </a:spcBef>
                    <a:spcAft>
                      <a:spcPts val="700"/>
                    </a:spcAft>
                    <a:buClr>
                      <a:srgbClr val="8B3D9A"/>
                    </a:buClr>
                    <a:buFont typeface="Arial" panose="020B0604020202020204" pitchFamily="34" charset="0"/>
                    <a:buChar char="–"/>
                    <a:defRPr sz="2000">
                      <a:solidFill>
                        <a:srgbClr val="FEFDDE"/>
                      </a:solidFill>
                      <a:latin typeface="Arial" panose="020B0604020202020204" pitchFamily="34" charset="0"/>
                    </a:defRPr>
                  </a:lvl3pPr>
                  <a:lvl4pPr marL="1600200" indent="-228600">
                    <a:lnSpc>
                      <a:spcPct val="90000"/>
                    </a:lnSpc>
                    <a:spcBef>
                      <a:spcPts val="1000"/>
                    </a:spcBef>
                    <a:spcAft>
                      <a:spcPts val="700"/>
                    </a:spcAft>
                    <a:buClr>
                      <a:srgbClr val="8B3D9A"/>
                    </a:buClr>
                    <a:buFont typeface="Arial" panose="020B0604020202020204" pitchFamily="34" charset="0"/>
                    <a:buChar char="–"/>
                    <a:defRPr>
                      <a:solidFill>
                        <a:srgbClr val="FEFDDE"/>
                      </a:solidFill>
                      <a:latin typeface="Arial" panose="020B0604020202020204" pitchFamily="34" charset="0"/>
                    </a:defRPr>
                  </a:lvl4pPr>
                  <a:lvl5pPr marL="2057400" indent="-22860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8B3D9A"/>
                    </a:buClr>
                    <a:buFont typeface="Arial" panose="020B0604020202020204" pitchFamily="34" charset="0"/>
                    <a:buChar char="–"/>
                    <a:defRPr sz="1600">
                      <a:solidFill>
                        <a:srgbClr val="FEFDDE"/>
                      </a:solidFill>
                      <a:latin typeface="Arial" panose="020B0604020202020204" pitchFamily="34" charset="0"/>
                    </a:defRPr>
                  </a:lvl9pP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altLang="en-US" sz="16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15" name="Freeform 386">
                  <a:extLst>
                    <a:ext uri="{FF2B5EF4-FFF2-40B4-BE49-F238E27FC236}">
                      <a16:creationId xmlns:a16="http://schemas.microsoft.com/office/drawing/2014/main" id="{A6F2A5C9-8111-712C-5B05-24BB692D662C}"/>
                    </a:ext>
                  </a:extLst>
                </p:cNvPr>
                <p:cNvSpPr>
                  <a:spLocks/>
                </p:cNvSpPr>
                <p:nvPr/>
              </p:nvSpPr>
              <p:spPr bwMode="auto">
                <a:xfrm>
                  <a:off x="5032178" y="2954674"/>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16" name="Freeform 387">
                  <a:extLst>
                    <a:ext uri="{FF2B5EF4-FFF2-40B4-BE49-F238E27FC236}">
                      <a16:creationId xmlns:a16="http://schemas.microsoft.com/office/drawing/2014/main" id="{0E334E5B-6109-A7BE-3F7B-2ECA14805B5F}"/>
                    </a:ext>
                  </a:extLst>
                </p:cNvPr>
                <p:cNvSpPr>
                  <a:spLocks/>
                </p:cNvSpPr>
                <p:nvPr/>
              </p:nvSpPr>
              <p:spPr bwMode="auto">
                <a:xfrm>
                  <a:off x="5062460" y="2952192"/>
                  <a:ext cx="31274" cy="1489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lgn="ctr">
                  <a:solidFill>
                    <a:srgbClr val="455560"/>
                  </a:solidFill>
                  <a:round/>
                  <a:headEnd/>
                  <a:tailEnd/>
                </a:ln>
                <a:extLst>
                  <a:ext uri="{909E8E84-426E-40dd-AFC4-6F175D3DCCD1}">
                    <a14:hiddenFill xmlns:a14="http://schemas.microsoft.com/office/drawing/2010/main" xmlns="">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grpSp>
      <p:sp>
        <p:nvSpPr>
          <p:cNvPr id="2" name="Title 1">
            <a:extLst>
              <a:ext uri="{FF2B5EF4-FFF2-40B4-BE49-F238E27FC236}">
                <a16:creationId xmlns:a16="http://schemas.microsoft.com/office/drawing/2014/main" id="{5EB01EF6-3DA9-AB5C-D651-361A2DDF5BC7}"/>
              </a:ext>
            </a:extLst>
          </p:cNvPr>
          <p:cNvSpPr>
            <a:spLocks noGrp="1"/>
          </p:cNvSpPr>
          <p:nvPr>
            <p:ph type="title"/>
          </p:nvPr>
        </p:nvSpPr>
        <p:spPr/>
        <p:txBody>
          <a:bodyPr/>
          <a:lstStyle/>
          <a:p>
            <a:r>
              <a:rPr lang="en-US" dirty="0"/>
              <a:t>Gamma Secretase Inhibitors</a:t>
            </a:r>
          </a:p>
        </p:txBody>
      </p:sp>
      <p:sp>
        <p:nvSpPr>
          <p:cNvPr id="3" name="Content Placeholder 2">
            <a:extLst>
              <a:ext uri="{FF2B5EF4-FFF2-40B4-BE49-F238E27FC236}">
                <a16:creationId xmlns:a16="http://schemas.microsoft.com/office/drawing/2014/main" id="{D88ECA88-A7F8-3240-6045-9A070BE191D5}"/>
              </a:ext>
            </a:extLst>
          </p:cNvPr>
          <p:cNvSpPr>
            <a:spLocks noGrp="1"/>
          </p:cNvSpPr>
          <p:nvPr>
            <p:ph idx="1"/>
          </p:nvPr>
        </p:nvSpPr>
        <p:spPr>
          <a:xfrm>
            <a:off x="662551" y="1513047"/>
            <a:ext cx="5203292" cy="4650686"/>
          </a:xfrm>
        </p:spPr>
        <p:txBody>
          <a:bodyPr/>
          <a:lstStyle/>
          <a:p>
            <a:r>
              <a:rPr lang="en-US" sz="2400" dirty="0"/>
              <a:t>No regulatory-approved therapies </a:t>
            </a:r>
            <a:br>
              <a:rPr lang="en-US" sz="2400" dirty="0"/>
            </a:br>
            <a:r>
              <a:rPr lang="en-US" sz="2400" dirty="0"/>
              <a:t>for the treatment of DT</a:t>
            </a:r>
          </a:p>
          <a:p>
            <a:r>
              <a:rPr lang="en-US" sz="2400" dirty="0"/>
              <a:t>Chemotherapy and TKIs have </a:t>
            </a:r>
            <a:br>
              <a:rPr lang="en-US" sz="2400" dirty="0"/>
            </a:br>
            <a:r>
              <a:rPr lang="en-US" sz="2400" dirty="0"/>
              <a:t>long-term toxicity concerns and tolerability issues</a:t>
            </a:r>
          </a:p>
          <a:p>
            <a:r>
              <a:rPr lang="en-US" sz="2400" dirty="0"/>
              <a:t>GSIs block Notch, which is highly expressed in DTs, and mechanistically leads to rationale for use of GSIs in the treatment of DTs</a:t>
            </a:r>
          </a:p>
          <a:p>
            <a:r>
              <a:rPr lang="en-US" sz="2400" dirty="0"/>
              <a:t>2 GSIs currently under development for DT treatment: nirogacestat and AL102</a:t>
            </a:r>
          </a:p>
          <a:p>
            <a:endParaRPr lang="en-US" sz="2400" dirty="0"/>
          </a:p>
          <a:p>
            <a:endParaRPr lang="en-US" sz="2400" dirty="0"/>
          </a:p>
          <a:p>
            <a:endParaRPr lang="en-US" sz="2400" dirty="0"/>
          </a:p>
        </p:txBody>
      </p:sp>
      <p:sp>
        <p:nvSpPr>
          <p:cNvPr id="26" name="Text Box 15">
            <a:extLst>
              <a:ext uri="{FF2B5EF4-FFF2-40B4-BE49-F238E27FC236}">
                <a16:creationId xmlns:a16="http://schemas.microsoft.com/office/drawing/2014/main" id="{B289048F-1DBB-08ED-AEBE-B2BC8DA48628}"/>
              </a:ext>
            </a:extLst>
          </p:cNvPr>
          <p:cNvSpPr txBox="1">
            <a:spLocks noChangeArrowheads="1"/>
          </p:cNvSpPr>
          <p:nvPr/>
        </p:nvSpPr>
        <p:spPr bwMode="auto">
          <a:xfrm>
            <a:off x="412751" y="6204249"/>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1219170" rtl="0" eaLnBrk="1" fontAlgn="base" latinLnBrk="0" hangingPunct="1">
              <a:lnSpc>
                <a:spcPct val="100000"/>
              </a:lnSpc>
              <a:spcBef>
                <a:spcPct val="0"/>
              </a:spcBef>
              <a:spcAft>
                <a:spcPct val="0"/>
              </a:spcAft>
              <a:buClrTx/>
              <a:buSzTx/>
              <a:buFontTx/>
              <a:buNone/>
              <a:tabLst/>
              <a:defRPr/>
            </a:pPr>
            <a:r>
              <a:rPr kumimoji="0" lang="en-US" altLang="de-DE"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a:cs typeface="Calibri" panose="020F0502020204030204" pitchFamily="34" charset="0"/>
              </a:rPr>
              <a:t>Messersmith. Clin Cancer Res. 2015;21:60. Kummar. JCO. 2017;35:1561. Kasper. Cancer. 2020;126:5213.</a:t>
            </a:r>
            <a:br>
              <a:rPr kumimoji="0" lang="en-US" altLang="de-DE"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a:cs typeface="Calibri" panose="020F0502020204030204" pitchFamily="34" charset="0"/>
              </a:rPr>
            </a:br>
            <a:r>
              <a:rPr kumimoji="0" lang="en-US" altLang="de-DE"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a:cs typeface="Calibri" panose="020F0502020204030204" pitchFamily="34" charset="0"/>
              </a:rPr>
              <a:t>Kasper. ESMO 2022. Abstr LBA2. Gounder. ESMO 2022. Abstr 1488MO.</a:t>
            </a:r>
            <a:endParaRPr kumimoji="0" lang="en-GB" altLang="de-DE"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a:cs typeface="Calibri" panose="020F0502020204030204" pitchFamily="34" charset="0"/>
            </a:endParaRPr>
          </a:p>
        </p:txBody>
      </p:sp>
      <p:sp>
        <p:nvSpPr>
          <p:cNvPr id="28" name="Freeform: Shape 27">
            <a:extLst>
              <a:ext uri="{FF2B5EF4-FFF2-40B4-BE49-F238E27FC236}">
                <a16:creationId xmlns:a16="http://schemas.microsoft.com/office/drawing/2014/main" id="{8C6CF1E1-5D19-4B52-F2B6-213419BD6414}"/>
              </a:ext>
            </a:extLst>
          </p:cNvPr>
          <p:cNvSpPr/>
          <p:nvPr/>
        </p:nvSpPr>
        <p:spPr bwMode="auto">
          <a:xfrm>
            <a:off x="9683160" y="1856194"/>
            <a:ext cx="245245" cy="1191190"/>
          </a:xfrm>
          <a:custGeom>
            <a:avLst/>
            <a:gdLst>
              <a:gd name="connsiteX0" fmla="*/ 0 w 188383"/>
              <a:gd name="connsiteY0" fmla="*/ 12700 h 908050"/>
              <a:gd name="connsiteX1" fmla="*/ 35983 w 188383"/>
              <a:gd name="connsiteY1" fmla="*/ 482600 h 908050"/>
              <a:gd name="connsiteX2" fmla="*/ 112183 w 188383"/>
              <a:gd name="connsiteY2" fmla="*/ 480483 h 908050"/>
              <a:gd name="connsiteX3" fmla="*/ 116416 w 188383"/>
              <a:gd name="connsiteY3" fmla="*/ 908050 h 908050"/>
              <a:gd name="connsiteX4" fmla="*/ 188383 w 188383"/>
              <a:gd name="connsiteY4" fmla="*/ 903816 h 908050"/>
              <a:gd name="connsiteX5" fmla="*/ 184150 w 188383"/>
              <a:gd name="connsiteY5" fmla="*/ 425450 h 908050"/>
              <a:gd name="connsiteX6" fmla="*/ 99483 w 188383"/>
              <a:gd name="connsiteY6" fmla="*/ 410633 h 908050"/>
              <a:gd name="connsiteX7" fmla="*/ 78316 w 188383"/>
              <a:gd name="connsiteY7" fmla="*/ 0 h 908050"/>
              <a:gd name="connsiteX8" fmla="*/ 0 w 188383"/>
              <a:gd name="connsiteY8" fmla="*/ 12700 h 908050"/>
              <a:gd name="connsiteX0" fmla="*/ 0 w 188383"/>
              <a:gd name="connsiteY0" fmla="*/ 28511 h 923861"/>
              <a:gd name="connsiteX1" fmla="*/ 35983 w 188383"/>
              <a:gd name="connsiteY1" fmla="*/ 498411 h 923861"/>
              <a:gd name="connsiteX2" fmla="*/ 112183 w 188383"/>
              <a:gd name="connsiteY2" fmla="*/ 496294 h 923861"/>
              <a:gd name="connsiteX3" fmla="*/ 116416 w 188383"/>
              <a:gd name="connsiteY3" fmla="*/ 923861 h 923861"/>
              <a:gd name="connsiteX4" fmla="*/ 188383 w 188383"/>
              <a:gd name="connsiteY4" fmla="*/ 919627 h 923861"/>
              <a:gd name="connsiteX5" fmla="*/ 184150 w 188383"/>
              <a:gd name="connsiteY5" fmla="*/ 441261 h 923861"/>
              <a:gd name="connsiteX6" fmla="*/ 99483 w 188383"/>
              <a:gd name="connsiteY6" fmla="*/ 426444 h 923861"/>
              <a:gd name="connsiteX7" fmla="*/ 78316 w 188383"/>
              <a:gd name="connsiteY7" fmla="*/ 15811 h 923861"/>
              <a:gd name="connsiteX8" fmla="*/ 0 w 188383"/>
              <a:gd name="connsiteY8" fmla="*/ 28511 h 923861"/>
              <a:gd name="connsiteX0" fmla="*/ 0 w 188383"/>
              <a:gd name="connsiteY0" fmla="*/ 28511 h 923861"/>
              <a:gd name="connsiteX1" fmla="*/ 35983 w 188383"/>
              <a:gd name="connsiteY1" fmla="*/ 498411 h 923861"/>
              <a:gd name="connsiteX2" fmla="*/ 112183 w 188383"/>
              <a:gd name="connsiteY2" fmla="*/ 496294 h 923861"/>
              <a:gd name="connsiteX3" fmla="*/ 116416 w 188383"/>
              <a:gd name="connsiteY3" fmla="*/ 923861 h 923861"/>
              <a:gd name="connsiteX4" fmla="*/ 188383 w 188383"/>
              <a:gd name="connsiteY4" fmla="*/ 919627 h 923861"/>
              <a:gd name="connsiteX5" fmla="*/ 184150 w 188383"/>
              <a:gd name="connsiteY5" fmla="*/ 441261 h 923861"/>
              <a:gd name="connsiteX6" fmla="*/ 99483 w 188383"/>
              <a:gd name="connsiteY6" fmla="*/ 426444 h 923861"/>
              <a:gd name="connsiteX7" fmla="*/ 78316 w 188383"/>
              <a:gd name="connsiteY7" fmla="*/ 15811 h 923861"/>
              <a:gd name="connsiteX8" fmla="*/ 0 w 188383"/>
              <a:gd name="connsiteY8" fmla="*/ 28511 h 923861"/>
              <a:gd name="connsiteX0" fmla="*/ 0 w 188383"/>
              <a:gd name="connsiteY0" fmla="*/ 28511 h 923861"/>
              <a:gd name="connsiteX1" fmla="*/ 35983 w 188383"/>
              <a:gd name="connsiteY1" fmla="*/ 498411 h 923861"/>
              <a:gd name="connsiteX2" fmla="*/ 112183 w 188383"/>
              <a:gd name="connsiteY2" fmla="*/ 496294 h 923861"/>
              <a:gd name="connsiteX3" fmla="*/ 116416 w 188383"/>
              <a:gd name="connsiteY3" fmla="*/ 923861 h 923861"/>
              <a:gd name="connsiteX4" fmla="*/ 188383 w 188383"/>
              <a:gd name="connsiteY4" fmla="*/ 919627 h 923861"/>
              <a:gd name="connsiteX5" fmla="*/ 184150 w 188383"/>
              <a:gd name="connsiteY5" fmla="*/ 441261 h 923861"/>
              <a:gd name="connsiteX6" fmla="*/ 99483 w 188383"/>
              <a:gd name="connsiteY6" fmla="*/ 426444 h 923861"/>
              <a:gd name="connsiteX7" fmla="*/ 78316 w 188383"/>
              <a:gd name="connsiteY7" fmla="*/ 15811 h 923861"/>
              <a:gd name="connsiteX8" fmla="*/ 0 w 188383"/>
              <a:gd name="connsiteY8" fmla="*/ 28511 h 923861"/>
              <a:gd name="connsiteX0" fmla="*/ 0 w 188383"/>
              <a:gd name="connsiteY0" fmla="*/ 28511 h 938483"/>
              <a:gd name="connsiteX1" fmla="*/ 35983 w 188383"/>
              <a:gd name="connsiteY1" fmla="*/ 498411 h 938483"/>
              <a:gd name="connsiteX2" fmla="*/ 112183 w 188383"/>
              <a:gd name="connsiteY2" fmla="*/ 496294 h 938483"/>
              <a:gd name="connsiteX3" fmla="*/ 116416 w 188383"/>
              <a:gd name="connsiteY3" fmla="*/ 923861 h 938483"/>
              <a:gd name="connsiteX4" fmla="*/ 188383 w 188383"/>
              <a:gd name="connsiteY4" fmla="*/ 919627 h 938483"/>
              <a:gd name="connsiteX5" fmla="*/ 184150 w 188383"/>
              <a:gd name="connsiteY5" fmla="*/ 441261 h 938483"/>
              <a:gd name="connsiteX6" fmla="*/ 99483 w 188383"/>
              <a:gd name="connsiteY6" fmla="*/ 426444 h 938483"/>
              <a:gd name="connsiteX7" fmla="*/ 78316 w 188383"/>
              <a:gd name="connsiteY7" fmla="*/ 15811 h 938483"/>
              <a:gd name="connsiteX8" fmla="*/ 0 w 188383"/>
              <a:gd name="connsiteY8" fmla="*/ 28511 h 938483"/>
              <a:gd name="connsiteX0" fmla="*/ 0 w 188383"/>
              <a:gd name="connsiteY0" fmla="*/ 28511 h 946554"/>
              <a:gd name="connsiteX1" fmla="*/ 35983 w 188383"/>
              <a:gd name="connsiteY1" fmla="*/ 498411 h 946554"/>
              <a:gd name="connsiteX2" fmla="*/ 112183 w 188383"/>
              <a:gd name="connsiteY2" fmla="*/ 496294 h 946554"/>
              <a:gd name="connsiteX3" fmla="*/ 116416 w 188383"/>
              <a:gd name="connsiteY3" fmla="*/ 923861 h 946554"/>
              <a:gd name="connsiteX4" fmla="*/ 188383 w 188383"/>
              <a:gd name="connsiteY4" fmla="*/ 919627 h 946554"/>
              <a:gd name="connsiteX5" fmla="*/ 184150 w 188383"/>
              <a:gd name="connsiteY5" fmla="*/ 441261 h 946554"/>
              <a:gd name="connsiteX6" fmla="*/ 99483 w 188383"/>
              <a:gd name="connsiteY6" fmla="*/ 426444 h 946554"/>
              <a:gd name="connsiteX7" fmla="*/ 78316 w 188383"/>
              <a:gd name="connsiteY7" fmla="*/ 15811 h 946554"/>
              <a:gd name="connsiteX8" fmla="*/ 0 w 188383"/>
              <a:gd name="connsiteY8" fmla="*/ 28511 h 946554"/>
              <a:gd name="connsiteX0" fmla="*/ 0 w 188383"/>
              <a:gd name="connsiteY0" fmla="*/ 28511 h 942002"/>
              <a:gd name="connsiteX1" fmla="*/ 35983 w 188383"/>
              <a:gd name="connsiteY1" fmla="*/ 498411 h 942002"/>
              <a:gd name="connsiteX2" fmla="*/ 112183 w 188383"/>
              <a:gd name="connsiteY2" fmla="*/ 496294 h 942002"/>
              <a:gd name="connsiteX3" fmla="*/ 116416 w 188383"/>
              <a:gd name="connsiteY3" fmla="*/ 923861 h 942002"/>
              <a:gd name="connsiteX4" fmla="*/ 188383 w 188383"/>
              <a:gd name="connsiteY4" fmla="*/ 919627 h 942002"/>
              <a:gd name="connsiteX5" fmla="*/ 184150 w 188383"/>
              <a:gd name="connsiteY5" fmla="*/ 441261 h 942002"/>
              <a:gd name="connsiteX6" fmla="*/ 99483 w 188383"/>
              <a:gd name="connsiteY6" fmla="*/ 426444 h 942002"/>
              <a:gd name="connsiteX7" fmla="*/ 78316 w 188383"/>
              <a:gd name="connsiteY7" fmla="*/ 15811 h 942002"/>
              <a:gd name="connsiteX8" fmla="*/ 0 w 188383"/>
              <a:gd name="connsiteY8" fmla="*/ 28511 h 942002"/>
              <a:gd name="connsiteX0" fmla="*/ 0 w 188383"/>
              <a:gd name="connsiteY0" fmla="*/ 28511 h 942002"/>
              <a:gd name="connsiteX1" fmla="*/ 35983 w 188383"/>
              <a:gd name="connsiteY1" fmla="*/ 498411 h 942002"/>
              <a:gd name="connsiteX2" fmla="*/ 112183 w 188383"/>
              <a:gd name="connsiteY2" fmla="*/ 496294 h 942002"/>
              <a:gd name="connsiteX3" fmla="*/ 116416 w 188383"/>
              <a:gd name="connsiteY3" fmla="*/ 923861 h 942002"/>
              <a:gd name="connsiteX4" fmla="*/ 188383 w 188383"/>
              <a:gd name="connsiteY4" fmla="*/ 919627 h 942002"/>
              <a:gd name="connsiteX5" fmla="*/ 184150 w 188383"/>
              <a:gd name="connsiteY5" fmla="*/ 441261 h 942002"/>
              <a:gd name="connsiteX6" fmla="*/ 99483 w 188383"/>
              <a:gd name="connsiteY6" fmla="*/ 426444 h 942002"/>
              <a:gd name="connsiteX7" fmla="*/ 78316 w 188383"/>
              <a:gd name="connsiteY7" fmla="*/ 15811 h 942002"/>
              <a:gd name="connsiteX8" fmla="*/ 0 w 188383"/>
              <a:gd name="connsiteY8" fmla="*/ 28511 h 942002"/>
              <a:gd name="connsiteX0" fmla="*/ 0 w 188383"/>
              <a:gd name="connsiteY0" fmla="*/ 28511 h 942002"/>
              <a:gd name="connsiteX1" fmla="*/ 35983 w 188383"/>
              <a:gd name="connsiteY1" fmla="*/ 498411 h 942002"/>
              <a:gd name="connsiteX2" fmla="*/ 99483 w 188383"/>
              <a:gd name="connsiteY2" fmla="*/ 496294 h 942002"/>
              <a:gd name="connsiteX3" fmla="*/ 116416 w 188383"/>
              <a:gd name="connsiteY3" fmla="*/ 923861 h 942002"/>
              <a:gd name="connsiteX4" fmla="*/ 188383 w 188383"/>
              <a:gd name="connsiteY4" fmla="*/ 919627 h 942002"/>
              <a:gd name="connsiteX5" fmla="*/ 184150 w 188383"/>
              <a:gd name="connsiteY5" fmla="*/ 441261 h 942002"/>
              <a:gd name="connsiteX6" fmla="*/ 99483 w 188383"/>
              <a:gd name="connsiteY6" fmla="*/ 426444 h 942002"/>
              <a:gd name="connsiteX7" fmla="*/ 78316 w 188383"/>
              <a:gd name="connsiteY7" fmla="*/ 15811 h 942002"/>
              <a:gd name="connsiteX8" fmla="*/ 0 w 188383"/>
              <a:gd name="connsiteY8" fmla="*/ 28511 h 942002"/>
              <a:gd name="connsiteX0" fmla="*/ 0 w 194733"/>
              <a:gd name="connsiteY0" fmla="*/ 28511 h 942002"/>
              <a:gd name="connsiteX1" fmla="*/ 35983 w 194733"/>
              <a:gd name="connsiteY1" fmla="*/ 498411 h 942002"/>
              <a:gd name="connsiteX2" fmla="*/ 99483 w 194733"/>
              <a:gd name="connsiteY2" fmla="*/ 496294 h 942002"/>
              <a:gd name="connsiteX3" fmla="*/ 116416 w 194733"/>
              <a:gd name="connsiteY3" fmla="*/ 923861 h 942002"/>
              <a:gd name="connsiteX4" fmla="*/ 194733 w 194733"/>
              <a:gd name="connsiteY4" fmla="*/ 919627 h 942002"/>
              <a:gd name="connsiteX5" fmla="*/ 184150 w 194733"/>
              <a:gd name="connsiteY5" fmla="*/ 441261 h 942002"/>
              <a:gd name="connsiteX6" fmla="*/ 99483 w 194733"/>
              <a:gd name="connsiteY6" fmla="*/ 426444 h 942002"/>
              <a:gd name="connsiteX7" fmla="*/ 78316 w 194733"/>
              <a:gd name="connsiteY7" fmla="*/ 15811 h 942002"/>
              <a:gd name="connsiteX8" fmla="*/ 0 w 194733"/>
              <a:gd name="connsiteY8" fmla="*/ 28511 h 942002"/>
              <a:gd name="connsiteX0" fmla="*/ 0 w 194733"/>
              <a:gd name="connsiteY0" fmla="*/ 28511 h 942002"/>
              <a:gd name="connsiteX1" fmla="*/ 35983 w 194733"/>
              <a:gd name="connsiteY1" fmla="*/ 498411 h 942002"/>
              <a:gd name="connsiteX2" fmla="*/ 99483 w 194733"/>
              <a:gd name="connsiteY2" fmla="*/ 496294 h 942002"/>
              <a:gd name="connsiteX3" fmla="*/ 116416 w 194733"/>
              <a:gd name="connsiteY3" fmla="*/ 923861 h 942002"/>
              <a:gd name="connsiteX4" fmla="*/ 194733 w 194733"/>
              <a:gd name="connsiteY4" fmla="*/ 919627 h 942002"/>
              <a:gd name="connsiteX5" fmla="*/ 184150 w 194733"/>
              <a:gd name="connsiteY5" fmla="*/ 441261 h 942002"/>
              <a:gd name="connsiteX6" fmla="*/ 110066 w 194733"/>
              <a:gd name="connsiteY6" fmla="*/ 428561 h 942002"/>
              <a:gd name="connsiteX7" fmla="*/ 78316 w 194733"/>
              <a:gd name="connsiteY7" fmla="*/ 15811 h 942002"/>
              <a:gd name="connsiteX8" fmla="*/ 0 w 194733"/>
              <a:gd name="connsiteY8" fmla="*/ 28511 h 942002"/>
              <a:gd name="connsiteX0" fmla="*/ 0 w 194733"/>
              <a:gd name="connsiteY0" fmla="*/ 28511 h 942002"/>
              <a:gd name="connsiteX1" fmla="*/ 35983 w 194733"/>
              <a:gd name="connsiteY1" fmla="*/ 498411 h 942002"/>
              <a:gd name="connsiteX2" fmla="*/ 99483 w 194733"/>
              <a:gd name="connsiteY2" fmla="*/ 496294 h 942002"/>
              <a:gd name="connsiteX3" fmla="*/ 116416 w 194733"/>
              <a:gd name="connsiteY3" fmla="*/ 923861 h 942002"/>
              <a:gd name="connsiteX4" fmla="*/ 194733 w 194733"/>
              <a:gd name="connsiteY4" fmla="*/ 919627 h 942002"/>
              <a:gd name="connsiteX5" fmla="*/ 184150 w 194733"/>
              <a:gd name="connsiteY5" fmla="*/ 441261 h 942002"/>
              <a:gd name="connsiteX6" fmla="*/ 110066 w 194733"/>
              <a:gd name="connsiteY6" fmla="*/ 428561 h 942002"/>
              <a:gd name="connsiteX7" fmla="*/ 78316 w 194733"/>
              <a:gd name="connsiteY7" fmla="*/ 15811 h 942002"/>
              <a:gd name="connsiteX8" fmla="*/ 0 w 194733"/>
              <a:gd name="connsiteY8" fmla="*/ 28511 h 942002"/>
              <a:gd name="connsiteX0" fmla="*/ 0 w 194733"/>
              <a:gd name="connsiteY0" fmla="*/ 28511 h 942002"/>
              <a:gd name="connsiteX1" fmla="*/ 35983 w 194733"/>
              <a:gd name="connsiteY1" fmla="*/ 498411 h 942002"/>
              <a:gd name="connsiteX2" fmla="*/ 99483 w 194733"/>
              <a:gd name="connsiteY2" fmla="*/ 496294 h 942002"/>
              <a:gd name="connsiteX3" fmla="*/ 116416 w 194733"/>
              <a:gd name="connsiteY3" fmla="*/ 923861 h 942002"/>
              <a:gd name="connsiteX4" fmla="*/ 194733 w 194733"/>
              <a:gd name="connsiteY4" fmla="*/ 919627 h 942002"/>
              <a:gd name="connsiteX5" fmla="*/ 184150 w 194733"/>
              <a:gd name="connsiteY5" fmla="*/ 441261 h 942002"/>
              <a:gd name="connsiteX6" fmla="*/ 110066 w 194733"/>
              <a:gd name="connsiteY6" fmla="*/ 428561 h 942002"/>
              <a:gd name="connsiteX7" fmla="*/ 78316 w 194733"/>
              <a:gd name="connsiteY7" fmla="*/ 15811 h 942002"/>
              <a:gd name="connsiteX8" fmla="*/ 0 w 194733"/>
              <a:gd name="connsiteY8" fmla="*/ 28511 h 942002"/>
              <a:gd name="connsiteX0" fmla="*/ 0 w 194733"/>
              <a:gd name="connsiteY0" fmla="*/ 28511 h 942002"/>
              <a:gd name="connsiteX1" fmla="*/ 35983 w 194733"/>
              <a:gd name="connsiteY1" fmla="*/ 498411 h 942002"/>
              <a:gd name="connsiteX2" fmla="*/ 99483 w 194733"/>
              <a:gd name="connsiteY2" fmla="*/ 496294 h 942002"/>
              <a:gd name="connsiteX3" fmla="*/ 116416 w 194733"/>
              <a:gd name="connsiteY3" fmla="*/ 923861 h 942002"/>
              <a:gd name="connsiteX4" fmla="*/ 194733 w 194733"/>
              <a:gd name="connsiteY4" fmla="*/ 919627 h 942002"/>
              <a:gd name="connsiteX5" fmla="*/ 184150 w 194733"/>
              <a:gd name="connsiteY5" fmla="*/ 441261 h 942002"/>
              <a:gd name="connsiteX6" fmla="*/ 110066 w 194733"/>
              <a:gd name="connsiteY6" fmla="*/ 428561 h 942002"/>
              <a:gd name="connsiteX7" fmla="*/ 78316 w 194733"/>
              <a:gd name="connsiteY7" fmla="*/ 15811 h 942002"/>
              <a:gd name="connsiteX8" fmla="*/ 0 w 194733"/>
              <a:gd name="connsiteY8" fmla="*/ 28511 h 942002"/>
              <a:gd name="connsiteX0" fmla="*/ 0 w 194733"/>
              <a:gd name="connsiteY0" fmla="*/ 28511 h 942002"/>
              <a:gd name="connsiteX1" fmla="*/ 35983 w 194733"/>
              <a:gd name="connsiteY1" fmla="*/ 498411 h 942002"/>
              <a:gd name="connsiteX2" fmla="*/ 99483 w 194733"/>
              <a:gd name="connsiteY2" fmla="*/ 496294 h 942002"/>
              <a:gd name="connsiteX3" fmla="*/ 116416 w 194733"/>
              <a:gd name="connsiteY3" fmla="*/ 923861 h 942002"/>
              <a:gd name="connsiteX4" fmla="*/ 194733 w 194733"/>
              <a:gd name="connsiteY4" fmla="*/ 919627 h 942002"/>
              <a:gd name="connsiteX5" fmla="*/ 184150 w 194733"/>
              <a:gd name="connsiteY5" fmla="*/ 441261 h 942002"/>
              <a:gd name="connsiteX6" fmla="*/ 110066 w 194733"/>
              <a:gd name="connsiteY6" fmla="*/ 428561 h 942002"/>
              <a:gd name="connsiteX7" fmla="*/ 78316 w 194733"/>
              <a:gd name="connsiteY7" fmla="*/ 15811 h 942002"/>
              <a:gd name="connsiteX8" fmla="*/ 0 w 194733"/>
              <a:gd name="connsiteY8" fmla="*/ 28511 h 942002"/>
              <a:gd name="connsiteX0" fmla="*/ 0 w 194733"/>
              <a:gd name="connsiteY0" fmla="*/ 28511 h 942002"/>
              <a:gd name="connsiteX1" fmla="*/ 35983 w 194733"/>
              <a:gd name="connsiteY1" fmla="*/ 498411 h 942002"/>
              <a:gd name="connsiteX2" fmla="*/ 99483 w 194733"/>
              <a:gd name="connsiteY2" fmla="*/ 496294 h 942002"/>
              <a:gd name="connsiteX3" fmla="*/ 116416 w 194733"/>
              <a:gd name="connsiteY3" fmla="*/ 923861 h 942002"/>
              <a:gd name="connsiteX4" fmla="*/ 194733 w 194733"/>
              <a:gd name="connsiteY4" fmla="*/ 919627 h 942002"/>
              <a:gd name="connsiteX5" fmla="*/ 184150 w 194733"/>
              <a:gd name="connsiteY5" fmla="*/ 441261 h 942002"/>
              <a:gd name="connsiteX6" fmla="*/ 110066 w 194733"/>
              <a:gd name="connsiteY6" fmla="*/ 428561 h 942002"/>
              <a:gd name="connsiteX7" fmla="*/ 78316 w 194733"/>
              <a:gd name="connsiteY7" fmla="*/ 15811 h 942002"/>
              <a:gd name="connsiteX8" fmla="*/ 0 w 194733"/>
              <a:gd name="connsiteY8" fmla="*/ 28511 h 942002"/>
              <a:gd name="connsiteX0" fmla="*/ 0 w 194733"/>
              <a:gd name="connsiteY0" fmla="*/ 28511 h 945846"/>
              <a:gd name="connsiteX1" fmla="*/ 35983 w 194733"/>
              <a:gd name="connsiteY1" fmla="*/ 498411 h 945846"/>
              <a:gd name="connsiteX2" fmla="*/ 99483 w 194733"/>
              <a:gd name="connsiteY2" fmla="*/ 496294 h 945846"/>
              <a:gd name="connsiteX3" fmla="*/ 116416 w 194733"/>
              <a:gd name="connsiteY3" fmla="*/ 923861 h 945846"/>
              <a:gd name="connsiteX4" fmla="*/ 194733 w 194733"/>
              <a:gd name="connsiteY4" fmla="*/ 919627 h 945846"/>
              <a:gd name="connsiteX5" fmla="*/ 184150 w 194733"/>
              <a:gd name="connsiteY5" fmla="*/ 441261 h 945846"/>
              <a:gd name="connsiteX6" fmla="*/ 110066 w 194733"/>
              <a:gd name="connsiteY6" fmla="*/ 428561 h 945846"/>
              <a:gd name="connsiteX7" fmla="*/ 78316 w 194733"/>
              <a:gd name="connsiteY7" fmla="*/ 15811 h 945846"/>
              <a:gd name="connsiteX8" fmla="*/ 0 w 194733"/>
              <a:gd name="connsiteY8" fmla="*/ 28511 h 945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4733" h="945846">
                <a:moveTo>
                  <a:pt x="0" y="28511"/>
                </a:moveTo>
                <a:lnTo>
                  <a:pt x="35983" y="498411"/>
                </a:lnTo>
                <a:cubicBezTo>
                  <a:pt x="40216" y="542154"/>
                  <a:pt x="99483" y="558384"/>
                  <a:pt x="99483" y="496294"/>
                </a:cubicBezTo>
                <a:lnTo>
                  <a:pt x="116416" y="923861"/>
                </a:lnTo>
                <a:cubicBezTo>
                  <a:pt x="148871" y="958434"/>
                  <a:pt x="174977" y="948554"/>
                  <a:pt x="194733" y="919627"/>
                </a:cubicBezTo>
                <a:lnTo>
                  <a:pt x="184150" y="441261"/>
                </a:lnTo>
                <a:cubicBezTo>
                  <a:pt x="158045" y="404573"/>
                  <a:pt x="131938" y="418683"/>
                  <a:pt x="110066" y="428561"/>
                </a:cubicBezTo>
                <a:lnTo>
                  <a:pt x="78316" y="15811"/>
                </a:lnTo>
                <a:cubicBezTo>
                  <a:pt x="5644" y="-24406"/>
                  <a:pt x="26105" y="24278"/>
                  <a:pt x="0" y="28511"/>
                </a:cubicBezTo>
                <a:close/>
              </a:path>
            </a:pathLst>
          </a:custGeom>
          <a:pattFill prst="sphere">
            <a:fgClr>
              <a:schemeClr val="accent6"/>
            </a:fgClr>
            <a:bgClr>
              <a:schemeClr val="tx1"/>
            </a:bgClr>
          </a:patt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3" name="Freeform: Shape 32">
            <a:extLst>
              <a:ext uri="{FF2B5EF4-FFF2-40B4-BE49-F238E27FC236}">
                <a16:creationId xmlns:a16="http://schemas.microsoft.com/office/drawing/2014/main" id="{5A72A89D-7D22-61E1-10C1-FDB454A28D89}"/>
              </a:ext>
            </a:extLst>
          </p:cNvPr>
          <p:cNvSpPr/>
          <p:nvPr/>
        </p:nvSpPr>
        <p:spPr bwMode="auto">
          <a:xfrm>
            <a:off x="9823466" y="3526599"/>
            <a:ext cx="142997" cy="673654"/>
          </a:xfrm>
          <a:custGeom>
            <a:avLst/>
            <a:gdLst>
              <a:gd name="connsiteX0" fmla="*/ 0 w 92075"/>
              <a:gd name="connsiteY0" fmla="*/ 34925 h 415925"/>
              <a:gd name="connsiteX1" fmla="*/ 12700 w 92075"/>
              <a:gd name="connsiteY1" fmla="*/ 95250 h 415925"/>
              <a:gd name="connsiteX2" fmla="*/ 22225 w 92075"/>
              <a:gd name="connsiteY2" fmla="*/ 158750 h 415925"/>
              <a:gd name="connsiteX3" fmla="*/ 15875 w 92075"/>
              <a:gd name="connsiteY3" fmla="*/ 412750 h 415925"/>
              <a:gd name="connsiteX4" fmla="*/ 92075 w 92075"/>
              <a:gd name="connsiteY4" fmla="*/ 415925 h 415925"/>
              <a:gd name="connsiteX5" fmla="*/ 92075 w 92075"/>
              <a:gd name="connsiteY5" fmla="*/ 146050 h 415925"/>
              <a:gd name="connsiteX6" fmla="*/ 63500 w 92075"/>
              <a:gd name="connsiteY6" fmla="*/ 0 h 415925"/>
              <a:gd name="connsiteX7" fmla="*/ 0 w 92075"/>
              <a:gd name="connsiteY7" fmla="*/ 34925 h 415925"/>
              <a:gd name="connsiteX0" fmla="*/ 0 w 92075"/>
              <a:gd name="connsiteY0" fmla="*/ 40756 h 421756"/>
              <a:gd name="connsiteX1" fmla="*/ 12700 w 92075"/>
              <a:gd name="connsiteY1" fmla="*/ 101081 h 421756"/>
              <a:gd name="connsiteX2" fmla="*/ 22225 w 92075"/>
              <a:gd name="connsiteY2" fmla="*/ 164581 h 421756"/>
              <a:gd name="connsiteX3" fmla="*/ 15875 w 92075"/>
              <a:gd name="connsiteY3" fmla="*/ 418581 h 421756"/>
              <a:gd name="connsiteX4" fmla="*/ 92075 w 92075"/>
              <a:gd name="connsiteY4" fmla="*/ 421756 h 421756"/>
              <a:gd name="connsiteX5" fmla="*/ 92075 w 92075"/>
              <a:gd name="connsiteY5" fmla="*/ 151881 h 421756"/>
              <a:gd name="connsiteX6" fmla="*/ 63500 w 92075"/>
              <a:gd name="connsiteY6" fmla="*/ 5831 h 421756"/>
              <a:gd name="connsiteX7" fmla="*/ 0 w 92075"/>
              <a:gd name="connsiteY7" fmla="*/ 40756 h 421756"/>
              <a:gd name="connsiteX0" fmla="*/ 540 w 92615"/>
              <a:gd name="connsiteY0" fmla="*/ 41706 h 422706"/>
              <a:gd name="connsiteX1" fmla="*/ 13240 w 92615"/>
              <a:gd name="connsiteY1" fmla="*/ 102031 h 422706"/>
              <a:gd name="connsiteX2" fmla="*/ 22765 w 92615"/>
              <a:gd name="connsiteY2" fmla="*/ 165531 h 422706"/>
              <a:gd name="connsiteX3" fmla="*/ 16415 w 92615"/>
              <a:gd name="connsiteY3" fmla="*/ 419531 h 422706"/>
              <a:gd name="connsiteX4" fmla="*/ 92615 w 92615"/>
              <a:gd name="connsiteY4" fmla="*/ 422706 h 422706"/>
              <a:gd name="connsiteX5" fmla="*/ 92615 w 92615"/>
              <a:gd name="connsiteY5" fmla="*/ 152831 h 422706"/>
              <a:gd name="connsiteX6" fmla="*/ 64040 w 92615"/>
              <a:gd name="connsiteY6" fmla="*/ 6781 h 422706"/>
              <a:gd name="connsiteX7" fmla="*/ 540 w 92615"/>
              <a:gd name="connsiteY7" fmla="*/ 41706 h 422706"/>
              <a:gd name="connsiteX0" fmla="*/ 540 w 92615"/>
              <a:gd name="connsiteY0" fmla="*/ 41706 h 430157"/>
              <a:gd name="connsiteX1" fmla="*/ 13240 w 92615"/>
              <a:gd name="connsiteY1" fmla="*/ 102031 h 430157"/>
              <a:gd name="connsiteX2" fmla="*/ 22765 w 92615"/>
              <a:gd name="connsiteY2" fmla="*/ 165531 h 430157"/>
              <a:gd name="connsiteX3" fmla="*/ 16415 w 92615"/>
              <a:gd name="connsiteY3" fmla="*/ 419531 h 430157"/>
              <a:gd name="connsiteX4" fmla="*/ 92615 w 92615"/>
              <a:gd name="connsiteY4" fmla="*/ 422706 h 430157"/>
              <a:gd name="connsiteX5" fmla="*/ 92615 w 92615"/>
              <a:gd name="connsiteY5" fmla="*/ 152831 h 430157"/>
              <a:gd name="connsiteX6" fmla="*/ 64040 w 92615"/>
              <a:gd name="connsiteY6" fmla="*/ 6781 h 430157"/>
              <a:gd name="connsiteX7" fmla="*/ 540 w 92615"/>
              <a:gd name="connsiteY7" fmla="*/ 41706 h 430157"/>
              <a:gd name="connsiteX0" fmla="*/ 540 w 92615"/>
              <a:gd name="connsiteY0" fmla="*/ 41706 h 436306"/>
              <a:gd name="connsiteX1" fmla="*/ 13240 w 92615"/>
              <a:gd name="connsiteY1" fmla="*/ 102031 h 436306"/>
              <a:gd name="connsiteX2" fmla="*/ 22765 w 92615"/>
              <a:gd name="connsiteY2" fmla="*/ 165531 h 436306"/>
              <a:gd name="connsiteX3" fmla="*/ 16415 w 92615"/>
              <a:gd name="connsiteY3" fmla="*/ 419531 h 436306"/>
              <a:gd name="connsiteX4" fmla="*/ 92615 w 92615"/>
              <a:gd name="connsiteY4" fmla="*/ 422706 h 436306"/>
              <a:gd name="connsiteX5" fmla="*/ 92615 w 92615"/>
              <a:gd name="connsiteY5" fmla="*/ 152831 h 436306"/>
              <a:gd name="connsiteX6" fmla="*/ 64040 w 92615"/>
              <a:gd name="connsiteY6" fmla="*/ 6781 h 436306"/>
              <a:gd name="connsiteX7" fmla="*/ 540 w 92615"/>
              <a:gd name="connsiteY7" fmla="*/ 41706 h 436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2615" h="436306">
                <a:moveTo>
                  <a:pt x="540" y="41706"/>
                </a:moveTo>
                <a:lnTo>
                  <a:pt x="13240" y="102031"/>
                </a:lnTo>
                <a:lnTo>
                  <a:pt x="22765" y="165531"/>
                </a:lnTo>
                <a:lnTo>
                  <a:pt x="16415" y="419531"/>
                </a:lnTo>
                <a:cubicBezTo>
                  <a:pt x="32290" y="442020"/>
                  <a:pt x="52927" y="440698"/>
                  <a:pt x="92615" y="422706"/>
                </a:cubicBezTo>
                <a:lnTo>
                  <a:pt x="92615" y="152831"/>
                </a:lnTo>
                <a:lnTo>
                  <a:pt x="64040" y="6781"/>
                </a:lnTo>
                <a:cubicBezTo>
                  <a:pt x="26204" y="-14915"/>
                  <a:pt x="-4486" y="20539"/>
                  <a:pt x="540" y="41706"/>
                </a:cubicBezTo>
                <a:close/>
              </a:path>
            </a:pathLst>
          </a:custGeom>
          <a:pattFill prst="sphere">
            <a:fgClr>
              <a:schemeClr val="accent6"/>
            </a:fgClr>
            <a:bgClr>
              <a:schemeClr val="tx1"/>
            </a:bgClr>
          </a:patt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6" name="Oval 35">
            <a:extLst>
              <a:ext uri="{FF2B5EF4-FFF2-40B4-BE49-F238E27FC236}">
                <a16:creationId xmlns:a16="http://schemas.microsoft.com/office/drawing/2014/main" id="{3ED92278-9C82-5498-C26E-F66EDA41962B}"/>
              </a:ext>
            </a:extLst>
          </p:cNvPr>
          <p:cNvSpPr/>
          <p:nvPr/>
        </p:nvSpPr>
        <p:spPr bwMode="auto">
          <a:xfrm>
            <a:off x="8139785" y="5027900"/>
            <a:ext cx="1264581" cy="844214"/>
          </a:xfrm>
          <a:prstGeom prst="ellipse">
            <a:avLst/>
          </a:prstGeom>
          <a:solidFill>
            <a:schemeClr val="accent5"/>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0" name="Oval 39">
            <a:extLst>
              <a:ext uri="{FF2B5EF4-FFF2-40B4-BE49-F238E27FC236}">
                <a16:creationId xmlns:a16="http://schemas.microsoft.com/office/drawing/2014/main" id="{4AE82FED-A1BD-17B9-C249-D1B35A5D0768}"/>
              </a:ext>
            </a:extLst>
          </p:cNvPr>
          <p:cNvSpPr/>
          <p:nvPr/>
        </p:nvSpPr>
        <p:spPr bwMode="auto">
          <a:xfrm>
            <a:off x="8553869" y="5574882"/>
            <a:ext cx="436413" cy="285314"/>
          </a:xfrm>
          <a:prstGeom prst="ellipse">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1060" name="Group 1059">
            <a:extLst>
              <a:ext uri="{FF2B5EF4-FFF2-40B4-BE49-F238E27FC236}">
                <a16:creationId xmlns:a16="http://schemas.microsoft.com/office/drawing/2014/main" id="{83E9682A-BAA6-3DB1-F29B-47A3C41EA75F}"/>
              </a:ext>
            </a:extLst>
          </p:cNvPr>
          <p:cNvGrpSpPr/>
          <p:nvPr/>
        </p:nvGrpSpPr>
        <p:grpSpPr>
          <a:xfrm>
            <a:off x="7758881" y="2131609"/>
            <a:ext cx="791378" cy="885311"/>
            <a:chOff x="7666095" y="2120409"/>
            <a:chExt cx="518268" cy="579784"/>
          </a:xfrm>
        </p:grpSpPr>
        <p:sp>
          <p:nvSpPr>
            <p:cNvPr id="31" name="Freeform: Shape 30">
              <a:extLst>
                <a:ext uri="{FF2B5EF4-FFF2-40B4-BE49-F238E27FC236}">
                  <a16:creationId xmlns:a16="http://schemas.microsoft.com/office/drawing/2014/main" id="{245F18AD-5F1F-1652-BF31-786951F2BF58}"/>
                </a:ext>
              </a:extLst>
            </p:cNvPr>
            <p:cNvSpPr>
              <a:spLocks/>
            </p:cNvSpPr>
            <p:nvPr/>
          </p:nvSpPr>
          <p:spPr bwMode="auto">
            <a:xfrm>
              <a:off x="7754808" y="2195187"/>
              <a:ext cx="429555" cy="505006"/>
            </a:xfrm>
            <a:custGeom>
              <a:avLst/>
              <a:gdLst>
                <a:gd name="connsiteX0" fmla="*/ 59531 w 419100"/>
                <a:gd name="connsiteY0" fmla="*/ 369094 h 495300"/>
                <a:gd name="connsiteX1" fmla="*/ 59531 w 419100"/>
                <a:gd name="connsiteY1" fmla="*/ 147638 h 495300"/>
                <a:gd name="connsiteX2" fmla="*/ 0 w 419100"/>
                <a:gd name="connsiteY2" fmla="*/ 107157 h 495300"/>
                <a:gd name="connsiteX3" fmla="*/ 83344 w 419100"/>
                <a:gd name="connsiteY3" fmla="*/ 0 h 495300"/>
                <a:gd name="connsiteX4" fmla="*/ 142875 w 419100"/>
                <a:gd name="connsiteY4" fmla="*/ 23813 h 495300"/>
                <a:gd name="connsiteX5" fmla="*/ 154781 w 419100"/>
                <a:gd name="connsiteY5" fmla="*/ 88107 h 495300"/>
                <a:gd name="connsiteX6" fmla="*/ 171450 w 419100"/>
                <a:gd name="connsiteY6" fmla="*/ 292894 h 495300"/>
                <a:gd name="connsiteX7" fmla="*/ 183356 w 419100"/>
                <a:gd name="connsiteY7" fmla="*/ 285750 h 495300"/>
                <a:gd name="connsiteX8" fmla="*/ 173831 w 419100"/>
                <a:gd name="connsiteY8" fmla="*/ 121444 h 495300"/>
                <a:gd name="connsiteX9" fmla="*/ 252413 w 419100"/>
                <a:gd name="connsiteY9" fmla="*/ 130969 h 495300"/>
                <a:gd name="connsiteX10" fmla="*/ 254794 w 419100"/>
                <a:gd name="connsiteY10" fmla="*/ 300038 h 495300"/>
                <a:gd name="connsiteX11" fmla="*/ 271463 w 419100"/>
                <a:gd name="connsiteY11" fmla="*/ 292894 h 495300"/>
                <a:gd name="connsiteX12" fmla="*/ 259556 w 419100"/>
                <a:gd name="connsiteY12" fmla="*/ 119063 h 495300"/>
                <a:gd name="connsiteX13" fmla="*/ 316706 w 419100"/>
                <a:gd name="connsiteY13" fmla="*/ 121444 h 495300"/>
                <a:gd name="connsiteX14" fmla="*/ 333375 w 419100"/>
                <a:gd name="connsiteY14" fmla="*/ 295275 h 495300"/>
                <a:gd name="connsiteX15" fmla="*/ 347663 w 419100"/>
                <a:gd name="connsiteY15" fmla="*/ 288132 h 495300"/>
                <a:gd name="connsiteX16" fmla="*/ 338138 w 419100"/>
                <a:gd name="connsiteY16" fmla="*/ 114300 h 495300"/>
                <a:gd name="connsiteX17" fmla="*/ 395288 w 419100"/>
                <a:gd name="connsiteY17" fmla="*/ 114300 h 495300"/>
                <a:gd name="connsiteX18" fmla="*/ 419100 w 419100"/>
                <a:gd name="connsiteY18" fmla="*/ 404813 h 495300"/>
                <a:gd name="connsiteX19" fmla="*/ 221456 w 419100"/>
                <a:gd name="connsiteY19" fmla="*/ 473869 h 495300"/>
                <a:gd name="connsiteX20" fmla="*/ 200025 w 419100"/>
                <a:gd name="connsiteY20" fmla="*/ 457200 h 495300"/>
                <a:gd name="connsiteX21" fmla="*/ 138113 w 419100"/>
                <a:gd name="connsiteY21" fmla="*/ 495300 h 495300"/>
                <a:gd name="connsiteX22" fmla="*/ 114300 w 419100"/>
                <a:gd name="connsiteY22" fmla="*/ 471488 h 495300"/>
                <a:gd name="connsiteX23" fmla="*/ 207169 w 419100"/>
                <a:gd name="connsiteY23" fmla="*/ 414338 h 495300"/>
                <a:gd name="connsiteX24" fmla="*/ 219075 w 419100"/>
                <a:gd name="connsiteY24" fmla="*/ 435769 h 495300"/>
                <a:gd name="connsiteX25" fmla="*/ 388144 w 419100"/>
                <a:gd name="connsiteY25" fmla="*/ 383382 h 495300"/>
                <a:gd name="connsiteX26" fmla="*/ 385763 w 419100"/>
                <a:gd name="connsiteY26" fmla="*/ 295275 h 495300"/>
                <a:gd name="connsiteX27" fmla="*/ 366713 w 419100"/>
                <a:gd name="connsiteY27" fmla="*/ 300038 h 495300"/>
                <a:gd name="connsiteX28" fmla="*/ 364331 w 419100"/>
                <a:gd name="connsiteY28" fmla="*/ 340519 h 495300"/>
                <a:gd name="connsiteX29" fmla="*/ 323850 w 419100"/>
                <a:gd name="connsiteY29" fmla="*/ 340519 h 495300"/>
                <a:gd name="connsiteX30" fmla="*/ 307181 w 419100"/>
                <a:gd name="connsiteY30" fmla="*/ 311944 h 495300"/>
                <a:gd name="connsiteX31" fmla="*/ 285750 w 419100"/>
                <a:gd name="connsiteY31" fmla="*/ 335757 h 495300"/>
                <a:gd name="connsiteX32" fmla="*/ 228600 w 419100"/>
                <a:gd name="connsiteY32" fmla="*/ 321469 h 495300"/>
                <a:gd name="connsiteX33" fmla="*/ 209550 w 419100"/>
                <a:gd name="connsiteY33" fmla="*/ 361950 h 495300"/>
                <a:gd name="connsiteX34" fmla="*/ 157163 w 419100"/>
                <a:gd name="connsiteY34" fmla="*/ 342900 h 495300"/>
                <a:gd name="connsiteX35" fmla="*/ 121444 w 419100"/>
                <a:gd name="connsiteY35" fmla="*/ 85725 h 495300"/>
                <a:gd name="connsiteX36" fmla="*/ 100013 w 419100"/>
                <a:gd name="connsiteY36" fmla="*/ 50007 h 495300"/>
                <a:gd name="connsiteX37" fmla="*/ 78581 w 419100"/>
                <a:gd name="connsiteY37" fmla="*/ 59532 h 495300"/>
                <a:gd name="connsiteX38" fmla="*/ 102394 w 419100"/>
                <a:gd name="connsiteY38" fmla="*/ 83344 h 495300"/>
                <a:gd name="connsiteX39" fmla="*/ 92869 w 419100"/>
                <a:gd name="connsiteY39" fmla="*/ 119063 h 495300"/>
                <a:gd name="connsiteX40" fmla="*/ 116681 w 419100"/>
                <a:gd name="connsiteY40" fmla="*/ 159544 h 495300"/>
                <a:gd name="connsiteX41" fmla="*/ 111919 w 419100"/>
                <a:gd name="connsiteY41" fmla="*/ 371475 h 495300"/>
                <a:gd name="connsiteX42" fmla="*/ 59531 w 419100"/>
                <a:gd name="connsiteY42" fmla="*/ 369094 h 495300"/>
                <a:gd name="connsiteX0" fmla="*/ 59531 w 419100"/>
                <a:gd name="connsiteY0" fmla="*/ 369094 h 495300"/>
                <a:gd name="connsiteX1" fmla="*/ 59531 w 419100"/>
                <a:gd name="connsiteY1" fmla="*/ 147638 h 495300"/>
                <a:gd name="connsiteX2" fmla="*/ 0 w 419100"/>
                <a:gd name="connsiteY2" fmla="*/ 107157 h 495300"/>
                <a:gd name="connsiteX3" fmla="*/ 83344 w 419100"/>
                <a:gd name="connsiteY3" fmla="*/ 0 h 495300"/>
                <a:gd name="connsiteX4" fmla="*/ 142875 w 419100"/>
                <a:gd name="connsiteY4" fmla="*/ 23813 h 495300"/>
                <a:gd name="connsiteX5" fmla="*/ 154781 w 419100"/>
                <a:gd name="connsiteY5" fmla="*/ 88107 h 495300"/>
                <a:gd name="connsiteX6" fmla="*/ 171450 w 419100"/>
                <a:gd name="connsiteY6" fmla="*/ 292894 h 495300"/>
                <a:gd name="connsiteX7" fmla="*/ 183356 w 419100"/>
                <a:gd name="connsiteY7" fmla="*/ 285750 h 495300"/>
                <a:gd name="connsiteX8" fmla="*/ 173831 w 419100"/>
                <a:gd name="connsiteY8" fmla="*/ 121444 h 495300"/>
                <a:gd name="connsiteX9" fmla="*/ 252413 w 419100"/>
                <a:gd name="connsiteY9" fmla="*/ 130969 h 495300"/>
                <a:gd name="connsiteX10" fmla="*/ 254794 w 419100"/>
                <a:gd name="connsiteY10" fmla="*/ 300038 h 495300"/>
                <a:gd name="connsiteX11" fmla="*/ 271463 w 419100"/>
                <a:gd name="connsiteY11" fmla="*/ 292894 h 495300"/>
                <a:gd name="connsiteX12" fmla="*/ 259556 w 419100"/>
                <a:gd name="connsiteY12" fmla="*/ 119063 h 495300"/>
                <a:gd name="connsiteX13" fmla="*/ 316706 w 419100"/>
                <a:gd name="connsiteY13" fmla="*/ 121444 h 495300"/>
                <a:gd name="connsiteX14" fmla="*/ 333375 w 419100"/>
                <a:gd name="connsiteY14" fmla="*/ 295275 h 495300"/>
                <a:gd name="connsiteX15" fmla="*/ 347663 w 419100"/>
                <a:gd name="connsiteY15" fmla="*/ 288132 h 495300"/>
                <a:gd name="connsiteX16" fmla="*/ 338138 w 419100"/>
                <a:gd name="connsiteY16" fmla="*/ 114300 h 495300"/>
                <a:gd name="connsiteX17" fmla="*/ 395288 w 419100"/>
                <a:gd name="connsiteY17" fmla="*/ 114300 h 495300"/>
                <a:gd name="connsiteX18" fmla="*/ 419100 w 419100"/>
                <a:gd name="connsiteY18" fmla="*/ 404813 h 495300"/>
                <a:gd name="connsiteX19" fmla="*/ 221456 w 419100"/>
                <a:gd name="connsiteY19" fmla="*/ 473869 h 495300"/>
                <a:gd name="connsiteX20" fmla="*/ 200025 w 419100"/>
                <a:gd name="connsiteY20" fmla="*/ 457200 h 495300"/>
                <a:gd name="connsiteX21" fmla="*/ 138113 w 419100"/>
                <a:gd name="connsiteY21" fmla="*/ 495300 h 495300"/>
                <a:gd name="connsiteX22" fmla="*/ 114300 w 419100"/>
                <a:gd name="connsiteY22" fmla="*/ 471488 h 495300"/>
                <a:gd name="connsiteX23" fmla="*/ 207169 w 419100"/>
                <a:gd name="connsiteY23" fmla="*/ 414338 h 495300"/>
                <a:gd name="connsiteX24" fmla="*/ 219075 w 419100"/>
                <a:gd name="connsiteY24" fmla="*/ 435769 h 495300"/>
                <a:gd name="connsiteX25" fmla="*/ 388144 w 419100"/>
                <a:gd name="connsiteY25" fmla="*/ 383382 h 495300"/>
                <a:gd name="connsiteX26" fmla="*/ 385763 w 419100"/>
                <a:gd name="connsiteY26" fmla="*/ 295275 h 495300"/>
                <a:gd name="connsiteX27" fmla="*/ 366713 w 419100"/>
                <a:gd name="connsiteY27" fmla="*/ 300038 h 495300"/>
                <a:gd name="connsiteX28" fmla="*/ 364331 w 419100"/>
                <a:gd name="connsiteY28" fmla="*/ 340519 h 495300"/>
                <a:gd name="connsiteX29" fmla="*/ 323850 w 419100"/>
                <a:gd name="connsiteY29" fmla="*/ 340519 h 495300"/>
                <a:gd name="connsiteX30" fmla="*/ 307181 w 419100"/>
                <a:gd name="connsiteY30" fmla="*/ 311944 h 495300"/>
                <a:gd name="connsiteX31" fmla="*/ 285750 w 419100"/>
                <a:gd name="connsiteY31" fmla="*/ 335757 h 495300"/>
                <a:gd name="connsiteX32" fmla="*/ 228600 w 419100"/>
                <a:gd name="connsiteY32" fmla="*/ 321469 h 495300"/>
                <a:gd name="connsiteX33" fmla="*/ 209550 w 419100"/>
                <a:gd name="connsiteY33" fmla="*/ 361950 h 495300"/>
                <a:gd name="connsiteX34" fmla="*/ 157163 w 419100"/>
                <a:gd name="connsiteY34" fmla="*/ 342900 h 495300"/>
                <a:gd name="connsiteX35" fmla="*/ 121444 w 419100"/>
                <a:gd name="connsiteY35" fmla="*/ 85725 h 495300"/>
                <a:gd name="connsiteX36" fmla="*/ 100013 w 419100"/>
                <a:gd name="connsiteY36" fmla="*/ 50007 h 495300"/>
                <a:gd name="connsiteX37" fmla="*/ 78581 w 419100"/>
                <a:gd name="connsiteY37" fmla="*/ 59532 h 495300"/>
                <a:gd name="connsiteX38" fmla="*/ 102394 w 419100"/>
                <a:gd name="connsiteY38" fmla="*/ 83344 h 495300"/>
                <a:gd name="connsiteX39" fmla="*/ 92869 w 419100"/>
                <a:gd name="connsiteY39" fmla="*/ 119063 h 495300"/>
                <a:gd name="connsiteX40" fmla="*/ 116681 w 419100"/>
                <a:gd name="connsiteY40" fmla="*/ 159544 h 495300"/>
                <a:gd name="connsiteX41" fmla="*/ 111919 w 419100"/>
                <a:gd name="connsiteY41" fmla="*/ 371475 h 495300"/>
                <a:gd name="connsiteX42" fmla="*/ 59531 w 419100"/>
                <a:gd name="connsiteY42" fmla="*/ 369094 h 495300"/>
                <a:gd name="connsiteX0" fmla="*/ 59531 w 419100"/>
                <a:gd name="connsiteY0" fmla="*/ 369094 h 495300"/>
                <a:gd name="connsiteX1" fmla="*/ 59531 w 419100"/>
                <a:gd name="connsiteY1" fmla="*/ 147638 h 495300"/>
                <a:gd name="connsiteX2" fmla="*/ 0 w 419100"/>
                <a:gd name="connsiteY2" fmla="*/ 107157 h 495300"/>
                <a:gd name="connsiteX3" fmla="*/ 83344 w 419100"/>
                <a:gd name="connsiteY3" fmla="*/ 0 h 495300"/>
                <a:gd name="connsiteX4" fmla="*/ 142875 w 419100"/>
                <a:gd name="connsiteY4" fmla="*/ 23813 h 495300"/>
                <a:gd name="connsiteX5" fmla="*/ 154781 w 419100"/>
                <a:gd name="connsiteY5" fmla="*/ 88107 h 495300"/>
                <a:gd name="connsiteX6" fmla="*/ 171450 w 419100"/>
                <a:gd name="connsiteY6" fmla="*/ 292894 h 495300"/>
                <a:gd name="connsiteX7" fmla="*/ 183356 w 419100"/>
                <a:gd name="connsiteY7" fmla="*/ 285750 h 495300"/>
                <a:gd name="connsiteX8" fmla="*/ 173831 w 419100"/>
                <a:gd name="connsiteY8" fmla="*/ 121444 h 495300"/>
                <a:gd name="connsiteX9" fmla="*/ 252413 w 419100"/>
                <a:gd name="connsiteY9" fmla="*/ 130969 h 495300"/>
                <a:gd name="connsiteX10" fmla="*/ 254794 w 419100"/>
                <a:gd name="connsiteY10" fmla="*/ 300038 h 495300"/>
                <a:gd name="connsiteX11" fmla="*/ 271463 w 419100"/>
                <a:gd name="connsiteY11" fmla="*/ 292894 h 495300"/>
                <a:gd name="connsiteX12" fmla="*/ 259556 w 419100"/>
                <a:gd name="connsiteY12" fmla="*/ 119063 h 495300"/>
                <a:gd name="connsiteX13" fmla="*/ 316706 w 419100"/>
                <a:gd name="connsiteY13" fmla="*/ 121444 h 495300"/>
                <a:gd name="connsiteX14" fmla="*/ 333375 w 419100"/>
                <a:gd name="connsiteY14" fmla="*/ 295275 h 495300"/>
                <a:gd name="connsiteX15" fmla="*/ 347663 w 419100"/>
                <a:gd name="connsiteY15" fmla="*/ 288132 h 495300"/>
                <a:gd name="connsiteX16" fmla="*/ 338138 w 419100"/>
                <a:gd name="connsiteY16" fmla="*/ 114300 h 495300"/>
                <a:gd name="connsiteX17" fmla="*/ 395288 w 419100"/>
                <a:gd name="connsiteY17" fmla="*/ 114300 h 495300"/>
                <a:gd name="connsiteX18" fmla="*/ 419100 w 419100"/>
                <a:gd name="connsiteY18" fmla="*/ 404813 h 495300"/>
                <a:gd name="connsiteX19" fmla="*/ 221456 w 419100"/>
                <a:gd name="connsiteY19" fmla="*/ 473869 h 495300"/>
                <a:gd name="connsiteX20" fmla="*/ 200025 w 419100"/>
                <a:gd name="connsiteY20" fmla="*/ 457200 h 495300"/>
                <a:gd name="connsiteX21" fmla="*/ 138113 w 419100"/>
                <a:gd name="connsiteY21" fmla="*/ 495300 h 495300"/>
                <a:gd name="connsiteX22" fmla="*/ 114300 w 419100"/>
                <a:gd name="connsiteY22" fmla="*/ 471488 h 495300"/>
                <a:gd name="connsiteX23" fmla="*/ 207169 w 419100"/>
                <a:gd name="connsiteY23" fmla="*/ 414338 h 495300"/>
                <a:gd name="connsiteX24" fmla="*/ 219075 w 419100"/>
                <a:gd name="connsiteY24" fmla="*/ 435769 h 495300"/>
                <a:gd name="connsiteX25" fmla="*/ 388144 w 419100"/>
                <a:gd name="connsiteY25" fmla="*/ 383382 h 495300"/>
                <a:gd name="connsiteX26" fmla="*/ 385763 w 419100"/>
                <a:gd name="connsiteY26" fmla="*/ 295275 h 495300"/>
                <a:gd name="connsiteX27" fmla="*/ 366713 w 419100"/>
                <a:gd name="connsiteY27" fmla="*/ 300038 h 495300"/>
                <a:gd name="connsiteX28" fmla="*/ 364331 w 419100"/>
                <a:gd name="connsiteY28" fmla="*/ 340519 h 495300"/>
                <a:gd name="connsiteX29" fmla="*/ 323850 w 419100"/>
                <a:gd name="connsiteY29" fmla="*/ 340519 h 495300"/>
                <a:gd name="connsiteX30" fmla="*/ 307181 w 419100"/>
                <a:gd name="connsiteY30" fmla="*/ 311944 h 495300"/>
                <a:gd name="connsiteX31" fmla="*/ 285750 w 419100"/>
                <a:gd name="connsiteY31" fmla="*/ 335757 h 495300"/>
                <a:gd name="connsiteX32" fmla="*/ 228600 w 419100"/>
                <a:gd name="connsiteY32" fmla="*/ 321469 h 495300"/>
                <a:gd name="connsiteX33" fmla="*/ 209550 w 419100"/>
                <a:gd name="connsiteY33" fmla="*/ 361950 h 495300"/>
                <a:gd name="connsiteX34" fmla="*/ 157163 w 419100"/>
                <a:gd name="connsiteY34" fmla="*/ 342900 h 495300"/>
                <a:gd name="connsiteX35" fmla="*/ 121444 w 419100"/>
                <a:gd name="connsiteY35" fmla="*/ 85725 h 495300"/>
                <a:gd name="connsiteX36" fmla="*/ 100013 w 419100"/>
                <a:gd name="connsiteY36" fmla="*/ 50007 h 495300"/>
                <a:gd name="connsiteX37" fmla="*/ 78581 w 419100"/>
                <a:gd name="connsiteY37" fmla="*/ 59532 h 495300"/>
                <a:gd name="connsiteX38" fmla="*/ 102394 w 419100"/>
                <a:gd name="connsiteY38" fmla="*/ 83344 h 495300"/>
                <a:gd name="connsiteX39" fmla="*/ 92869 w 419100"/>
                <a:gd name="connsiteY39" fmla="*/ 119063 h 495300"/>
                <a:gd name="connsiteX40" fmla="*/ 116681 w 419100"/>
                <a:gd name="connsiteY40" fmla="*/ 159544 h 495300"/>
                <a:gd name="connsiteX41" fmla="*/ 111919 w 419100"/>
                <a:gd name="connsiteY41" fmla="*/ 371475 h 495300"/>
                <a:gd name="connsiteX42" fmla="*/ 59531 w 419100"/>
                <a:gd name="connsiteY42" fmla="*/ 369094 h 495300"/>
                <a:gd name="connsiteX0" fmla="*/ 59531 w 419100"/>
                <a:gd name="connsiteY0" fmla="*/ 369094 h 495300"/>
                <a:gd name="connsiteX1" fmla="*/ 59531 w 419100"/>
                <a:gd name="connsiteY1" fmla="*/ 147638 h 495300"/>
                <a:gd name="connsiteX2" fmla="*/ 0 w 419100"/>
                <a:gd name="connsiteY2" fmla="*/ 107157 h 495300"/>
                <a:gd name="connsiteX3" fmla="*/ 83344 w 419100"/>
                <a:gd name="connsiteY3" fmla="*/ 0 h 495300"/>
                <a:gd name="connsiteX4" fmla="*/ 142875 w 419100"/>
                <a:gd name="connsiteY4" fmla="*/ 23813 h 495300"/>
                <a:gd name="connsiteX5" fmla="*/ 154781 w 419100"/>
                <a:gd name="connsiteY5" fmla="*/ 88107 h 495300"/>
                <a:gd name="connsiteX6" fmla="*/ 171450 w 419100"/>
                <a:gd name="connsiteY6" fmla="*/ 292894 h 495300"/>
                <a:gd name="connsiteX7" fmla="*/ 183356 w 419100"/>
                <a:gd name="connsiteY7" fmla="*/ 285750 h 495300"/>
                <a:gd name="connsiteX8" fmla="*/ 173831 w 419100"/>
                <a:gd name="connsiteY8" fmla="*/ 121444 h 495300"/>
                <a:gd name="connsiteX9" fmla="*/ 252413 w 419100"/>
                <a:gd name="connsiteY9" fmla="*/ 130969 h 495300"/>
                <a:gd name="connsiteX10" fmla="*/ 254794 w 419100"/>
                <a:gd name="connsiteY10" fmla="*/ 300038 h 495300"/>
                <a:gd name="connsiteX11" fmla="*/ 271463 w 419100"/>
                <a:gd name="connsiteY11" fmla="*/ 292894 h 495300"/>
                <a:gd name="connsiteX12" fmla="*/ 259556 w 419100"/>
                <a:gd name="connsiteY12" fmla="*/ 119063 h 495300"/>
                <a:gd name="connsiteX13" fmla="*/ 316706 w 419100"/>
                <a:gd name="connsiteY13" fmla="*/ 121444 h 495300"/>
                <a:gd name="connsiteX14" fmla="*/ 333375 w 419100"/>
                <a:gd name="connsiteY14" fmla="*/ 295275 h 495300"/>
                <a:gd name="connsiteX15" fmla="*/ 347663 w 419100"/>
                <a:gd name="connsiteY15" fmla="*/ 288132 h 495300"/>
                <a:gd name="connsiteX16" fmla="*/ 338138 w 419100"/>
                <a:gd name="connsiteY16" fmla="*/ 114300 h 495300"/>
                <a:gd name="connsiteX17" fmla="*/ 395288 w 419100"/>
                <a:gd name="connsiteY17" fmla="*/ 114300 h 495300"/>
                <a:gd name="connsiteX18" fmla="*/ 419100 w 419100"/>
                <a:gd name="connsiteY18" fmla="*/ 404813 h 495300"/>
                <a:gd name="connsiteX19" fmla="*/ 221456 w 419100"/>
                <a:gd name="connsiteY19" fmla="*/ 473869 h 495300"/>
                <a:gd name="connsiteX20" fmla="*/ 200025 w 419100"/>
                <a:gd name="connsiteY20" fmla="*/ 457200 h 495300"/>
                <a:gd name="connsiteX21" fmla="*/ 138113 w 419100"/>
                <a:gd name="connsiteY21" fmla="*/ 495300 h 495300"/>
                <a:gd name="connsiteX22" fmla="*/ 114300 w 419100"/>
                <a:gd name="connsiteY22" fmla="*/ 471488 h 495300"/>
                <a:gd name="connsiteX23" fmla="*/ 207169 w 419100"/>
                <a:gd name="connsiteY23" fmla="*/ 414338 h 495300"/>
                <a:gd name="connsiteX24" fmla="*/ 219075 w 419100"/>
                <a:gd name="connsiteY24" fmla="*/ 435769 h 495300"/>
                <a:gd name="connsiteX25" fmla="*/ 388144 w 419100"/>
                <a:gd name="connsiteY25" fmla="*/ 383382 h 495300"/>
                <a:gd name="connsiteX26" fmla="*/ 385763 w 419100"/>
                <a:gd name="connsiteY26" fmla="*/ 295275 h 495300"/>
                <a:gd name="connsiteX27" fmla="*/ 366713 w 419100"/>
                <a:gd name="connsiteY27" fmla="*/ 300038 h 495300"/>
                <a:gd name="connsiteX28" fmla="*/ 364331 w 419100"/>
                <a:gd name="connsiteY28" fmla="*/ 340519 h 495300"/>
                <a:gd name="connsiteX29" fmla="*/ 323850 w 419100"/>
                <a:gd name="connsiteY29" fmla="*/ 340519 h 495300"/>
                <a:gd name="connsiteX30" fmla="*/ 307181 w 419100"/>
                <a:gd name="connsiteY30" fmla="*/ 311944 h 495300"/>
                <a:gd name="connsiteX31" fmla="*/ 285750 w 419100"/>
                <a:gd name="connsiteY31" fmla="*/ 335757 h 495300"/>
                <a:gd name="connsiteX32" fmla="*/ 228600 w 419100"/>
                <a:gd name="connsiteY32" fmla="*/ 321469 h 495300"/>
                <a:gd name="connsiteX33" fmla="*/ 209550 w 419100"/>
                <a:gd name="connsiteY33" fmla="*/ 361950 h 495300"/>
                <a:gd name="connsiteX34" fmla="*/ 157163 w 419100"/>
                <a:gd name="connsiteY34" fmla="*/ 342900 h 495300"/>
                <a:gd name="connsiteX35" fmla="*/ 121444 w 419100"/>
                <a:gd name="connsiteY35" fmla="*/ 85725 h 495300"/>
                <a:gd name="connsiteX36" fmla="*/ 100013 w 419100"/>
                <a:gd name="connsiteY36" fmla="*/ 50007 h 495300"/>
                <a:gd name="connsiteX37" fmla="*/ 78581 w 419100"/>
                <a:gd name="connsiteY37" fmla="*/ 59532 h 495300"/>
                <a:gd name="connsiteX38" fmla="*/ 102394 w 419100"/>
                <a:gd name="connsiteY38" fmla="*/ 83344 h 495300"/>
                <a:gd name="connsiteX39" fmla="*/ 92869 w 419100"/>
                <a:gd name="connsiteY39" fmla="*/ 119063 h 495300"/>
                <a:gd name="connsiteX40" fmla="*/ 116681 w 419100"/>
                <a:gd name="connsiteY40" fmla="*/ 159544 h 495300"/>
                <a:gd name="connsiteX41" fmla="*/ 111919 w 419100"/>
                <a:gd name="connsiteY41" fmla="*/ 371475 h 495300"/>
                <a:gd name="connsiteX42" fmla="*/ 59531 w 419100"/>
                <a:gd name="connsiteY42" fmla="*/ 369094 h 495300"/>
                <a:gd name="connsiteX0" fmla="*/ 59531 w 419100"/>
                <a:gd name="connsiteY0" fmla="*/ 369094 h 495300"/>
                <a:gd name="connsiteX1" fmla="*/ 59531 w 419100"/>
                <a:gd name="connsiteY1" fmla="*/ 147638 h 495300"/>
                <a:gd name="connsiteX2" fmla="*/ 0 w 419100"/>
                <a:gd name="connsiteY2" fmla="*/ 107157 h 495300"/>
                <a:gd name="connsiteX3" fmla="*/ 83344 w 419100"/>
                <a:gd name="connsiteY3" fmla="*/ 0 h 495300"/>
                <a:gd name="connsiteX4" fmla="*/ 142875 w 419100"/>
                <a:gd name="connsiteY4" fmla="*/ 23813 h 495300"/>
                <a:gd name="connsiteX5" fmla="*/ 154781 w 419100"/>
                <a:gd name="connsiteY5" fmla="*/ 88107 h 495300"/>
                <a:gd name="connsiteX6" fmla="*/ 171450 w 419100"/>
                <a:gd name="connsiteY6" fmla="*/ 292894 h 495300"/>
                <a:gd name="connsiteX7" fmla="*/ 183356 w 419100"/>
                <a:gd name="connsiteY7" fmla="*/ 285750 h 495300"/>
                <a:gd name="connsiteX8" fmla="*/ 173831 w 419100"/>
                <a:gd name="connsiteY8" fmla="*/ 121444 h 495300"/>
                <a:gd name="connsiteX9" fmla="*/ 252413 w 419100"/>
                <a:gd name="connsiteY9" fmla="*/ 130969 h 495300"/>
                <a:gd name="connsiteX10" fmla="*/ 254794 w 419100"/>
                <a:gd name="connsiteY10" fmla="*/ 300038 h 495300"/>
                <a:gd name="connsiteX11" fmla="*/ 271463 w 419100"/>
                <a:gd name="connsiteY11" fmla="*/ 292894 h 495300"/>
                <a:gd name="connsiteX12" fmla="*/ 259556 w 419100"/>
                <a:gd name="connsiteY12" fmla="*/ 119063 h 495300"/>
                <a:gd name="connsiteX13" fmla="*/ 316706 w 419100"/>
                <a:gd name="connsiteY13" fmla="*/ 121444 h 495300"/>
                <a:gd name="connsiteX14" fmla="*/ 333375 w 419100"/>
                <a:gd name="connsiteY14" fmla="*/ 295275 h 495300"/>
                <a:gd name="connsiteX15" fmla="*/ 347663 w 419100"/>
                <a:gd name="connsiteY15" fmla="*/ 288132 h 495300"/>
                <a:gd name="connsiteX16" fmla="*/ 338138 w 419100"/>
                <a:gd name="connsiteY16" fmla="*/ 114300 h 495300"/>
                <a:gd name="connsiteX17" fmla="*/ 395288 w 419100"/>
                <a:gd name="connsiteY17" fmla="*/ 114300 h 495300"/>
                <a:gd name="connsiteX18" fmla="*/ 419100 w 419100"/>
                <a:gd name="connsiteY18" fmla="*/ 404813 h 495300"/>
                <a:gd name="connsiteX19" fmla="*/ 221456 w 419100"/>
                <a:gd name="connsiteY19" fmla="*/ 473869 h 495300"/>
                <a:gd name="connsiteX20" fmla="*/ 200025 w 419100"/>
                <a:gd name="connsiteY20" fmla="*/ 457200 h 495300"/>
                <a:gd name="connsiteX21" fmla="*/ 138113 w 419100"/>
                <a:gd name="connsiteY21" fmla="*/ 495300 h 495300"/>
                <a:gd name="connsiteX22" fmla="*/ 114300 w 419100"/>
                <a:gd name="connsiteY22" fmla="*/ 471488 h 495300"/>
                <a:gd name="connsiteX23" fmla="*/ 207169 w 419100"/>
                <a:gd name="connsiteY23" fmla="*/ 414338 h 495300"/>
                <a:gd name="connsiteX24" fmla="*/ 219075 w 419100"/>
                <a:gd name="connsiteY24" fmla="*/ 435769 h 495300"/>
                <a:gd name="connsiteX25" fmla="*/ 388144 w 419100"/>
                <a:gd name="connsiteY25" fmla="*/ 383382 h 495300"/>
                <a:gd name="connsiteX26" fmla="*/ 385763 w 419100"/>
                <a:gd name="connsiteY26" fmla="*/ 295275 h 495300"/>
                <a:gd name="connsiteX27" fmla="*/ 366713 w 419100"/>
                <a:gd name="connsiteY27" fmla="*/ 300038 h 495300"/>
                <a:gd name="connsiteX28" fmla="*/ 364331 w 419100"/>
                <a:gd name="connsiteY28" fmla="*/ 340519 h 495300"/>
                <a:gd name="connsiteX29" fmla="*/ 323850 w 419100"/>
                <a:gd name="connsiteY29" fmla="*/ 340519 h 495300"/>
                <a:gd name="connsiteX30" fmla="*/ 307181 w 419100"/>
                <a:gd name="connsiteY30" fmla="*/ 311944 h 495300"/>
                <a:gd name="connsiteX31" fmla="*/ 285750 w 419100"/>
                <a:gd name="connsiteY31" fmla="*/ 335757 h 495300"/>
                <a:gd name="connsiteX32" fmla="*/ 228600 w 419100"/>
                <a:gd name="connsiteY32" fmla="*/ 321469 h 495300"/>
                <a:gd name="connsiteX33" fmla="*/ 209550 w 419100"/>
                <a:gd name="connsiteY33" fmla="*/ 361950 h 495300"/>
                <a:gd name="connsiteX34" fmla="*/ 157163 w 419100"/>
                <a:gd name="connsiteY34" fmla="*/ 342900 h 495300"/>
                <a:gd name="connsiteX35" fmla="*/ 121444 w 419100"/>
                <a:gd name="connsiteY35" fmla="*/ 85725 h 495300"/>
                <a:gd name="connsiteX36" fmla="*/ 100013 w 419100"/>
                <a:gd name="connsiteY36" fmla="*/ 50007 h 495300"/>
                <a:gd name="connsiteX37" fmla="*/ 78581 w 419100"/>
                <a:gd name="connsiteY37" fmla="*/ 59532 h 495300"/>
                <a:gd name="connsiteX38" fmla="*/ 102394 w 419100"/>
                <a:gd name="connsiteY38" fmla="*/ 83344 h 495300"/>
                <a:gd name="connsiteX39" fmla="*/ 92869 w 419100"/>
                <a:gd name="connsiteY39" fmla="*/ 119063 h 495300"/>
                <a:gd name="connsiteX40" fmla="*/ 116681 w 419100"/>
                <a:gd name="connsiteY40" fmla="*/ 159544 h 495300"/>
                <a:gd name="connsiteX41" fmla="*/ 111919 w 419100"/>
                <a:gd name="connsiteY41" fmla="*/ 371475 h 495300"/>
                <a:gd name="connsiteX42" fmla="*/ 59531 w 419100"/>
                <a:gd name="connsiteY42" fmla="*/ 369094 h 495300"/>
                <a:gd name="connsiteX0" fmla="*/ 59531 w 419100"/>
                <a:gd name="connsiteY0" fmla="*/ 369094 h 495300"/>
                <a:gd name="connsiteX1" fmla="*/ 59531 w 419100"/>
                <a:gd name="connsiteY1" fmla="*/ 147638 h 495300"/>
                <a:gd name="connsiteX2" fmla="*/ 0 w 419100"/>
                <a:gd name="connsiteY2" fmla="*/ 107157 h 495300"/>
                <a:gd name="connsiteX3" fmla="*/ 83344 w 419100"/>
                <a:gd name="connsiteY3" fmla="*/ 0 h 495300"/>
                <a:gd name="connsiteX4" fmla="*/ 142875 w 419100"/>
                <a:gd name="connsiteY4" fmla="*/ 23813 h 495300"/>
                <a:gd name="connsiteX5" fmla="*/ 154781 w 419100"/>
                <a:gd name="connsiteY5" fmla="*/ 88107 h 495300"/>
                <a:gd name="connsiteX6" fmla="*/ 171450 w 419100"/>
                <a:gd name="connsiteY6" fmla="*/ 292894 h 495300"/>
                <a:gd name="connsiteX7" fmla="*/ 183356 w 419100"/>
                <a:gd name="connsiteY7" fmla="*/ 285750 h 495300"/>
                <a:gd name="connsiteX8" fmla="*/ 173831 w 419100"/>
                <a:gd name="connsiteY8" fmla="*/ 121444 h 495300"/>
                <a:gd name="connsiteX9" fmla="*/ 252413 w 419100"/>
                <a:gd name="connsiteY9" fmla="*/ 130969 h 495300"/>
                <a:gd name="connsiteX10" fmla="*/ 254794 w 419100"/>
                <a:gd name="connsiteY10" fmla="*/ 300038 h 495300"/>
                <a:gd name="connsiteX11" fmla="*/ 271463 w 419100"/>
                <a:gd name="connsiteY11" fmla="*/ 292894 h 495300"/>
                <a:gd name="connsiteX12" fmla="*/ 259556 w 419100"/>
                <a:gd name="connsiteY12" fmla="*/ 119063 h 495300"/>
                <a:gd name="connsiteX13" fmla="*/ 316706 w 419100"/>
                <a:gd name="connsiteY13" fmla="*/ 121444 h 495300"/>
                <a:gd name="connsiteX14" fmla="*/ 333375 w 419100"/>
                <a:gd name="connsiteY14" fmla="*/ 295275 h 495300"/>
                <a:gd name="connsiteX15" fmla="*/ 347663 w 419100"/>
                <a:gd name="connsiteY15" fmla="*/ 288132 h 495300"/>
                <a:gd name="connsiteX16" fmla="*/ 338138 w 419100"/>
                <a:gd name="connsiteY16" fmla="*/ 114300 h 495300"/>
                <a:gd name="connsiteX17" fmla="*/ 395288 w 419100"/>
                <a:gd name="connsiteY17" fmla="*/ 114300 h 495300"/>
                <a:gd name="connsiteX18" fmla="*/ 419100 w 419100"/>
                <a:gd name="connsiteY18" fmla="*/ 404813 h 495300"/>
                <a:gd name="connsiteX19" fmla="*/ 221456 w 419100"/>
                <a:gd name="connsiteY19" fmla="*/ 473869 h 495300"/>
                <a:gd name="connsiteX20" fmla="*/ 200025 w 419100"/>
                <a:gd name="connsiteY20" fmla="*/ 457200 h 495300"/>
                <a:gd name="connsiteX21" fmla="*/ 138113 w 419100"/>
                <a:gd name="connsiteY21" fmla="*/ 495300 h 495300"/>
                <a:gd name="connsiteX22" fmla="*/ 114300 w 419100"/>
                <a:gd name="connsiteY22" fmla="*/ 471488 h 495300"/>
                <a:gd name="connsiteX23" fmla="*/ 207169 w 419100"/>
                <a:gd name="connsiteY23" fmla="*/ 414338 h 495300"/>
                <a:gd name="connsiteX24" fmla="*/ 219075 w 419100"/>
                <a:gd name="connsiteY24" fmla="*/ 435769 h 495300"/>
                <a:gd name="connsiteX25" fmla="*/ 388144 w 419100"/>
                <a:gd name="connsiteY25" fmla="*/ 383382 h 495300"/>
                <a:gd name="connsiteX26" fmla="*/ 385763 w 419100"/>
                <a:gd name="connsiteY26" fmla="*/ 295275 h 495300"/>
                <a:gd name="connsiteX27" fmla="*/ 366713 w 419100"/>
                <a:gd name="connsiteY27" fmla="*/ 300038 h 495300"/>
                <a:gd name="connsiteX28" fmla="*/ 364331 w 419100"/>
                <a:gd name="connsiteY28" fmla="*/ 340519 h 495300"/>
                <a:gd name="connsiteX29" fmla="*/ 323850 w 419100"/>
                <a:gd name="connsiteY29" fmla="*/ 340519 h 495300"/>
                <a:gd name="connsiteX30" fmla="*/ 307181 w 419100"/>
                <a:gd name="connsiteY30" fmla="*/ 311944 h 495300"/>
                <a:gd name="connsiteX31" fmla="*/ 285750 w 419100"/>
                <a:gd name="connsiteY31" fmla="*/ 335757 h 495300"/>
                <a:gd name="connsiteX32" fmla="*/ 228600 w 419100"/>
                <a:gd name="connsiteY32" fmla="*/ 321469 h 495300"/>
                <a:gd name="connsiteX33" fmla="*/ 209550 w 419100"/>
                <a:gd name="connsiteY33" fmla="*/ 361950 h 495300"/>
                <a:gd name="connsiteX34" fmla="*/ 157163 w 419100"/>
                <a:gd name="connsiteY34" fmla="*/ 342900 h 495300"/>
                <a:gd name="connsiteX35" fmla="*/ 121444 w 419100"/>
                <a:gd name="connsiteY35" fmla="*/ 85725 h 495300"/>
                <a:gd name="connsiteX36" fmla="*/ 100013 w 419100"/>
                <a:gd name="connsiteY36" fmla="*/ 50007 h 495300"/>
                <a:gd name="connsiteX37" fmla="*/ 78581 w 419100"/>
                <a:gd name="connsiteY37" fmla="*/ 59532 h 495300"/>
                <a:gd name="connsiteX38" fmla="*/ 102394 w 419100"/>
                <a:gd name="connsiteY38" fmla="*/ 83344 h 495300"/>
                <a:gd name="connsiteX39" fmla="*/ 92869 w 419100"/>
                <a:gd name="connsiteY39" fmla="*/ 119063 h 495300"/>
                <a:gd name="connsiteX40" fmla="*/ 116681 w 419100"/>
                <a:gd name="connsiteY40" fmla="*/ 159544 h 495300"/>
                <a:gd name="connsiteX41" fmla="*/ 111919 w 419100"/>
                <a:gd name="connsiteY41" fmla="*/ 371475 h 495300"/>
                <a:gd name="connsiteX42" fmla="*/ 59531 w 419100"/>
                <a:gd name="connsiteY42" fmla="*/ 369094 h 495300"/>
                <a:gd name="connsiteX0" fmla="*/ 59531 w 419100"/>
                <a:gd name="connsiteY0" fmla="*/ 369094 h 495300"/>
                <a:gd name="connsiteX1" fmla="*/ 59531 w 419100"/>
                <a:gd name="connsiteY1" fmla="*/ 147638 h 495300"/>
                <a:gd name="connsiteX2" fmla="*/ 0 w 419100"/>
                <a:gd name="connsiteY2" fmla="*/ 107157 h 495300"/>
                <a:gd name="connsiteX3" fmla="*/ 83344 w 419100"/>
                <a:gd name="connsiteY3" fmla="*/ 0 h 495300"/>
                <a:gd name="connsiteX4" fmla="*/ 142875 w 419100"/>
                <a:gd name="connsiteY4" fmla="*/ 23813 h 495300"/>
                <a:gd name="connsiteX5" fmla="*/ 154781 w 419100"/>
                <a:gd name="connsiteY5" fmla="*/ 88107 h 495300"/>
                <a:gd name="connsiteX6" fmla="*/ 171450 w 419100"/>
                <a:gd name="connsiteY6" fmla="*/ 292894 h 495300"/>
                <a:gd name="connsiteX7" fmla="*/ 183356 w 419100"/>
                <a:gd name="connsiteY7" fmla="*/ 285750 h 495300"/>
                <a:gd name="connsiteX8" fmla="*/ 173831 w 419100"/>
                <a:gd name="connsiteY8" fmla="*/ 121444 h 495300"/>
                <a:gd name="connsiteX9" fmla="*/ 252413 w 419100"/>
                <a:gd name="connsiteY9" fmla="*/ 130969 h 495300"/>
                <a:gd name="connsiteX10" fmla="*/ 254794 w 419100"/>
                <a:gd name="connsiteY10" fmla="*/ 300038 h 495300"/>
                <a:gd name="connsiteX11" fmla="*/ 271463 w 419100"/>
                <a:gd name="connsiteY11" fmla="*/ 292894 h 495300"/>
                <a:gd name="connsiteX12" fmla="*/ 259556 w 419100"/>
                <a:gd name="connsiteY12" fmla="*/ 119063 h 495300"/>
                <a:gd name="connsiteX13" fmla="*/ 316706 w 419100"/>
                <a:gd name="connsiteY13" fmla="*/ 121444 h 495300"/>
                <a:gd name="connsiteX14" fmla="*/ 333375 w 419100"/>
                <a:gd name="connsiteY14" fmla="*/ 295275 h 495300"/>
                <a:gd name="connsiteX15" fmla="*/ 347663 w 419100"/>
                <a:gd name="connsiteY15" fmla="*/ 288132 h 495300"/>
                <a:gd name="connsiteX16" fmla="*/ 338138 w 419100"/>
                <a:gd name="connsiteY16" fmla="*/ 114300 h 495300"/>
                <a:gd name="connsiteX17" fmla="*/ 395288 w 419100"/>
                <a:gd name="connsiteY17" fmla="*/ 114300 h 495300"/>
                <a:gd name="connsiteX18" fmla="*/ 419100 w 419100"/>
                <a:gd name="connsiteY18" fmla="*/ 404813 h 495300"/>
                <a:gd name="connsiteX19" fmla="*/ 221456 w 419100"/>
                <a:gd name="connsiteY19" fmla="*/ 473869 h 495300"/>
                <a:gd name="connsiteX20" fmla="*/ 200025 w 419100"/>
                <a:gd name="connsiteY20" fmla="*/ 457200 h 495300"/>
                <a:gd name="connsiteX21" fmla="*/ 138113 w 419100"/>
                <a:gd name="connsiteY21" fmla="*/ 495300 h 495300"/>
                <a:gd name="connsiteX22" fmla="*/ 114300 w 419100"/>
                <a:gd name="connsiteY22" fmla="*/ 471488 h 495300"/>
                <a:gd name="connsiteX23" fmla="*/ 207169 w 419100"/>
                <a:gd name="connsiteY23" fmla="*/ 414338 h 495300"/>
                <a:gd name="connsiteX24" fmla="*/ 219075 w 419100"/>
                <a:gd name="connsiteY24" fmla="*/ 435769 h 495300"/>
                <a:gd name="connsiteX25" fmla="*/ 388144 w 419100"/>
                <a:gd name="connsiteY25" fmla="*/ 383382 h 495300"/>
                <a:gd name="connsiteX26" fmla="*/ 385763 w 419100"/>
                <a:gd name="connsiteY26" fmla="*/ 295275 h 495300"/>
                <a:gd name="connsiteX27" fmla="*/ 366713 w 419100"/>
                <a:gd name="connsiteY27" fmla="*/ 300038 h 495300"/>
                <a:gd name="connsiteX28" fmla="*/ 364331 w 419100"/>
                <a:gd name="connsiteY28" fmla="*/ 340519 h 495300"/>
                <a:gd name="connsiteX29" fmla="*/ 323850 w 419100"/>
                <a:gd name="connsiteY29" fmla="*/ 340519 h 495300"/>
                <a:gd name="connsiteX30" fmla="*/ 307181 w 419100"/>
                <a:gd name="connsiteY30" fmla="*/ 311944 h 495300"/>
                <a:gd name="connsiteX31" fmla="*/ 285750 w 419100"/>
                <a:gd name="connsiteY31" fmla="*/ 335757 h 495300"/>
                <a:gd name="connsiteX32" fmla="*/ 228600 w 419100"/>
                <a:gd name="connsiteY32" fmla="*/ 321469 h 495300"/>
                <a:gd name="connsiteX33" fmla="*/ 209550 w 419100"/>
                <a:gd name="connsiteY33" fmla="*/ 361950 h 495300"/>
                <a:gd name="connsiteX34" fmla="*/ 157163 w 419100"/>
                <a:gd name="connsiteY34" fmla="*/ 342900 h 495300"/>
                <a:gd name="connsiteX35" fmla="*/ 121444 w 419100"/>
                <a:gd name="connsiteY35" fmla="*/ 85725 h 495300"/>
                <a:gd name="connsiteX36" fmla="*/ 100013 w 419100"/>
                <a:gd name="connsiteY36" fmla="*/ 50007 h 495300"/>
                <a:gd name="connsiteX37" fmla="*/ 78581 w 419100"/>
                <a:gd name="connsiteY37" fmla="*/ 59532 h 495300"/>
                <a:gd name="connsiteX38" fmla="*/ 102394 w 419100"/>
                <a:gd name="connsiteY38" fmla="*/ 83344 h 495300"/>
                <a:gd name="connsiteX39" fmla="*/ 92869 w 419100"/>
                <a:gd name="connsiteY39" fmla="*/ 119063 h 495300"/>
                <a:gd name="connsiteX40" fmla="*/ 116681 w 419100"/>
                <a:gd name="connsiteY40" fmla="*/ 159544 h 495300"/>
                <a:gd name="connsiteX41" fmla="*/ 111919 w 419100"/>
                <a:gd name="connsiteY41" fmla="*/ 371475 h 495300"/>
                <a:gd name="connsiteX42" fmla="*/ 59531 w 419100"/>
                <a:gd name="connsiteY42" fmla="*/ 369094 h 495300"/>
                <a:gd name="connsiteX0" fmla="*/ 59531 w 419100"/>
                <a:gd name="connsiteY0" fmla="*/ 369094 h 495300"/>
                <a:gd name="connsiteX1" fmla="*/ 59531 w 419100"/>
                <a:gd name="connsiteY1" fmla="*/ 147638 h 495300"/>
                <a:gd name="connsiteX2" fmla="*/ 0 w 419100"/>
                <a:gd name="connsiteY2" fmla="*/ 107157 h 495300"/>
                <a:gd name="connsiteX3" fmla="*/ 83344 w 419100"/>
                <a:gd name="connsiteY3" fmla="*/ 0 h 495300"/>
                <a:gd name="connsiteX4" fmla="*/ 142875 w 419100"/>
                <a:gd name="connsiteY4" fmla="*/ 23813 h 495300"/>
                <a:gd name="connsiteX5" fmla="*/ 154781 w 419100"/>
                <a:gd name="connsiteY5" fmla="*/ 88107 h 495300"/>
                <a:gd name="connsiteX6" fmla="*/ 171450 w 419100"/>
                <a:gd name="connsiteY6" fmla="*/ 292894 h 495300"/>
                <a:gd name="connsiteX7" fmla="*/ 183356 w 419100"/>
                <a:gd name="connsiteY7" fmla="*/ 285750 h 495300"/>
                <a:gd name="connsiteX8" fmla="*/ 173831 w 419100"/>
                <a:gd name="connsiteY8" fmla="*/ 121444 h 495300"/>
                <a:gd name="connsiteX9" fmla="*/ 252413 w 419100"/>
                <a:gd name="connsiteY9" fmla="*/ 130969 h 495300"/>
                <a:gd name="connsiteX10" fmla="*/ 254794 w 419100"/>
                <a:gd name="connsiteY10" fmla="*/ 300038 h 495300"/>
                <a:gd name="connsiteX11" fmla="*/ 271463 w 419100"/>
                <a:gd name="connsiteY11" fmla="*/ 292894 h 495300"/>
                <a:gd name="connsiteX12" fmla="*/ 259556 w 419100"/>
                <a:gd name="connsiteY12" fmla="*/ 119063 h 495300"/>
                <a:gd name="connsiteX13" fmla="*/ 316706 w 419100"/>
                <a:gd name="connsiteY13" fmla="*/ 121444 h 495300"/>
                <a:gd name="connsiteX14" fmla="*/ 333375 w 419100"/>
                <a:gd name="connsiteY14" fmla="*/ 295275 h 495300"/>
                <a:gd name="connsiteX15" fmla="*/ 347663 w 419100"/>
                <a:gd name="connsiteY15" fmla="*/ 288132 h 495300"/>
                <a:gd name="connsiteX16" fmla="*/ 338138 w 419100"/>
                <a:gd name="connsiteY16" fmla="*/ 114300 h 495300"/>
                <a:gd name="connsiteX17" fmla="*/ 395288 w 419100"/>
                <a:gd name="connsiteY17" fmla="*/ 114300 h 495300"/>
                <a:gd name="connsiteX18" fmla="*/ 419100 w 419100"/>
                <a:gd name="connsiteY18" fmla="*/ 404813 h 495300"/>
                <a:gd name="connsiteX19" fmla="*/ 221456 w 419100"/>
                <a:gd name="connsiteY19" fmla="*/ 473869 h 495300"/>
                <a:gd name="connsiteX20" fmla="*/ 200025 w 419100"/>
                <a:gd name="connsiteY20" fmla="*/ 457200 h 495300"/>
                <a:gd name="connsiteX21" fmla="*/ 138113 w 419100"/>
                <a:gd name="connsiteY21" fmla="*/ 495300 h 495300"/>
                <a:gd name="connsiteX22" fmla="*/ 114300 w 419100"/>
                <a:gd name="connsiteY22" fmla="*/ 471488 h 495300"/>
                <a:gd name="connsiteX23" fmla="*/ 207169 w 419100"/>
                <a:gd name="connsiteY23" fmla="*/ 414338 h 495300"/>
                <a:gd name="connsiteX24" fmla="*/ 219075 w 419100"/>
                <a:gd name="connsiteY24" fmla="*/ 435769 h 495300"/>
                <a:gd name="connsiteX25" fmla="*/ 388144 w 419100"/>
                <a:gd name="connsiteY25" fmla="*/ 383382 h 495300"/>
                <a:gd name="connsiteX26" fmla="*/ 385763 w 419100"/>
                <a:gd name="connsiteY26" fmla="*/ 295275 h 495300"/>
                <a:gd name="connsiteX27" fmla="*/ 366713 w 419100"/>
                <a:gd name="connsiteY27" fmla="*/ 300038 h 495300"/>
                <a:gd name="connsiteX28" fmla="*/ 364331 w 419100"/>
                <a:gd name="connsiteY28" fmla="*/ 340519 h 495300"/>
                <a:gd name="connsiteX29" fmla="*/ 323850 w 419100"/>
                <a:gd name="connsiteY29" fmla="*/ 340519 h 495300"/>
                <a:gd name="connsiteX30" fmla="*/ 307181 w 419100"/>
                <a:gd name="connsiteY30" fmla="*/ 311944 h 495300"/>
                <a:gd name="connsiteX31" fmla="*/ 285750 w 419100"/>
                <a:gd name="connsiteY31" fmla="*/ 335757 h 495300"/>
                <a:gd name="connsiteX32" fmla="*/ 228600 w 419100"/>
                <a:gd name="connsiteY32" fmla="*/ 321469 h 495300"/>
                <a:gd name="connsiteX33" fmla="*/ 209550 w 419100"/>
                <a:gd name="connsiteY33" fmla="*/ 361950 h 495300"/>
                <a:gd name="connsiteX34" fmla="*/ 157163 w 419100"/>
                <a:gd name="connsiteY34" fmla="*/ 342900 h 495300"/>
                <a:gd name="connsiteX35" fmla="*/ 121444 w 419100"/>
                <a:gd name="connsiteY35" fmla="*/ 85725 h 495300"/>
                <a:gd name="connsiteX36" fmla="*/ 100013 w 419100"/>
                <a:gd name="connsiteY36" fmla="*/ 50007 h 495300"/>
                <a:gd name="connsiteX37" fmla="*/ 78581 w 419100"/>
                <a:gd name="connsiteY37" fmla="*/ 59532 h 495300"/>
                <a:gd name="connsiteX38" fmla="*/ 102394 w 419100"/>
                <a:gd name="connsiteY38" fmla="*/ 83344 h 495300"/>
                <a:gd name="connsiteX39" fmla="*/ 92869 w 419100"/>
                <a:gd name="connsiteY39" fmla="*/ 119063 h 495300"/>
                <a:gd name="connsiteX40" fmla="*/ 116681 w 419100"/>
                <a:gd name="connsiteY40" fmla="*/ 159544 h 495300"/>
                <a:gd name="connsiteX41" fmla="*/ 111919 w 419100"/>
                <a:gd name="connsiteY41" fmla="*/ 371475 h 495300"/>
                <a:gd name="connsiteX42" fmla="*/ 59531 w 419100"/>
                <a:gd name="connsiteY42" fmla="*/ 369094 h 495300"/>
                <a:gd name="connsiteX0" fmla="*/ 59531 w 419100"/>
                <a:gd name="connsiteY0" fmla="*/ 369094 h 495300"/>
                <a:gd name="connsiteX1" fmla="*/ 59531 w 419100"/>
                <a:gd name="connsiteY1" fmla="*/ 147638 h 495300"/>
                <a:gd name="connsiteX2" fmla="*/ 0 w 419100"/>
                <a:gd name="connsiteY2" fmla="*/ 107157 h 495300"/>
                <a:gd name="connsiteX3" fmla="*/ 83344 w 419100"/>
                <a:gd name="connsiteY3" fmla="*/ 0 h 495300"/>
                <a:gd name="connsiteX4" fmla="*/ 142875 w 419100"/>
                <a:gd name="connsiteY4" fmla="*/ 23813 h 495300"/>
                <a:gd name="connsiteX5" fmla="*/ 154781 w 419100"/>
                <a:gd name="connsiteY5" fmla="*/ 88107 h 495300"/>
                <a:gd name="connsiteX6" fmla="*/ 171450 w 419100"/>
                <a:gd name="connsiteY6" fmla="*/ 292894 h 495300"/>
                <a:gd name="connsiteX7" fmla="*/ 183356 w 419100"/>
                <a:gd name="connsiteY7" fmla="*/ 285750 h 495300"/>
                <a:gd name="connsiteX8" fmla="*/ 173831 w 419100"/>
                <a:gd name="connsiteY8" fmla="*/ 121444 h 495300"/>
                <a:gd name="connsiteX9" fmla="*/ 252413 w 419100"/>
                <a:gd name="connsiteY9" fmla="*/ 130969 h 495300"/>
                <a:gd name="connsiteX10" fmla="*/ 254794 w 419100"/>
                <a:gd name="connsiteY10" fmla="*/ 300038 h 495300"/>
                <a:gd name="connsiteX11" fmla="*/ 271463 w 419100"/>
                <a:gd name="connsiteY11" fmla="*/ 292894 h 495300"/>
                <a:gd name="connsiteX12" fmla="*/ 259556 w 419100"/>
                <a:gd name="connsiteY12" fmla="*/ 119063 h 495300"/>
                <a:gd name="connsiteX13" fmla="*/ 316706 w 419100"/>
                <a:gd name="connsiteY13" fmla="*/ 121444 h 495300"/>
                <a:gd name="connsiteX14" fmla="*/ 333375 w 419100"/>
                <a:gd name="connsiteY14" fmla="*/ 295275 h 495300"/>
                <a:gd name="connsiteX15" fmla="*/ 347663 w 419100"/>
                <a:gd name="connsiteY15" fmla="*/ 288132 h 495300"/>
                <a:gd name="connsiteX16" fmla="*/ 338138 w 419100"/>
                <a:gd name="connsiteY16" fmla="*/ 114300 h 495300"/>
                <a:gd name="connsiteX17" fmla="*/ 395288 w 419100"/>
                <a:gd name="connsiteY17" fmla="*/ 114300 h 495300"/>
                <a:gd name="connsiteX18" fmla="*/ 419100 w 419100"/>
                <a:gd name="connsiteY18" fmla="*/ 404813 h 495300"/>
                <a:gd name="connsiteX19" fmla="*/ 221456 w 419100"/>
                <a:gd name="connsiteY19" fmla="*/ 473869 h 495300"/>
                <a:gd name="connsiteX20" fmla="*/ 200025 w 419100"/>
                <a:gd name="connsiteY20" fmla="*/ 457200 h 495300"/>
                <a:gd name="connsiteX21" fmla="*/ 138113 w 419100"/>
                <a:gd name="connsiteY21" fmla="*/ 495300 h 495300"/>
                <a:gd name="connsiteX22" fmla="*/ 114300 w 419100"/>
                <a:gd name="connsiteY22" fmla="*/ 471488 h 495300"/>
                <a:gd name="connsiteX23" fmla="*/ 207169 w 419100"/>
                <a:gd name="connsiteY23" fmla="*/ 414338 h 495300"/>
                <a:gd name="connsiteX24" fmla="*/ 219075 w 419100"/>
                <a:gd name="connsiteY24" fmla="*/ 435769 h 495300"/>
                <a:gd name="connsiteX25" fmla="*/ 388144 w 419100"/>
                <a:gd name="connsiteY25" fmla="*/ 383382 h 495300"/>
                <a:gd name="connsiteX26" fmla="*/ 385763 w 419100"/>
                <a:gd name="connsiteY26" fmla="*/ 295275 h 495300"/>
                <a:gd name="connsiteX27" fmla="*/ 366713 w 419100"/>
                <a:gd name="connsiteY27" fmla="*/ 300038 h 495300"/>
                <a:gd name="connsiteX28" fmla="*/ 364331 w 419100"/>
                <a:gd name="connsiteY28" fmla="*/ 340519 h 495300"/>
                <a:gd name="connsiteX29" fmla="*/ 323850 w 419100"/>
                <a:gd name="connsiteY29" fmla="*/ 340519 h 495300"/>
                <a:gd name="connsiteX30" fmla="*/ 307181 w 419100"/>
                <a:gd name="connsiteY30" fmla="*/ 311944 h 495300"/>
                <a:gd name="connsiteX31" fmla="*/ 285750 w 419100"/>
                <a:gd name="connsiteY31" fmla="*/ 335757 h 495300"/>
                <a:gd name="connsiteX32" fmla="*/ 228600 w 419100"/>
                <a:gd name="connsiteY32" fmla="*/ 321469 h 495300"/>
                <a:gd name="connsiteX33" fmla="*/ 209550 w 419100"/>
                <a:gd name="connsiteY33" fmla="*/ 361950 h 495300"/>
                <a:gd name="connsiteX34" fmla="*/ 157163 w 419100"/>
                <a:gd name="connsiteY34" fmla="*/ 342900 h 495300"/>
                <a:gd name="connsiteX35" fmla="*/ 121444 w 419100"/>
                <a:gd name="connsiteY35" fmla="*/ 85725 h 495300"/>
                <a:gd name="connsiteX36" fmla="*/ 100013 w 419100"/>
                <a:gd name="connsiteY36" fmla="*/ 50007 h 495300"/>
                <a:gd name="connsiteX37" fmla="*/ 78581 w 419100"/>
                <a:gd name="connsiteY37" fmla="*/ 59532 h 495300"/>
                <a:gd name="connsiteX38" fmla="*/ 102394 w 419100"/>
                <a:gd name="connsiteY38" fmla="*/ 83344 h 495300"/>
                <a:gd name="connsiteX39" fmla="*/ 92869 w 419100"/>
                <a:gd name="connsiteY39" fmla="*/ 119063 h 495300"/>
                <a:gd name="connsiteX40" fmla="*/ 116681 w 419100"/>
                <a:gd name="connsiteY40" fmla="*/ 159544 h 495300"/>
                <a:gd name="connsiteX41" fmla="*/ 111919 w 419100"/>
                <a:gd name="connsiteY41" fmla="*/ 371475 h 495300"/>
                <a:gd name="connsiteX42" fmla="*/ 59531 w 419100"/>
                <a:gd name="connsiteY42" fmla="*/ 369094 h 495300"/>
                <a:gd name="connsiteX0" fmla="*/ 59531 w 419100"/>
                <a:gd name="connsiteY0" fmla="*/ 369094 h 495300"/>
                <a:gd name="connsiteX1" fmla="*/ 59531 w 419100"/>
                <a:gd name="connsiteY1" fmla="*/ 147638 h 495300"/>
                <a:gd name="connsiteX2" fmla="*/ 0 w 419100"/>
                <a:gd name="connsiteY2" fmla="*/ 107157 h 495300"/>
                <a:gd name="connsiteX3" fmla="*/ 83344 w 419100"/>
                <a:gd name="connsiteY3" fmla="*/ 0 h 495300"/>
                <a:gd name="connsiteX4" fmla="*/ 142875 w 419100"/>
                <a:gd name="connsiteY4" fmla="*/ 23813 h 495300"/>
                <a:gd name="connsiteX5" fmla="*/ 154781 w 419100"/>
                <a:gd name="connsiteY5" fmla="*/ 88107 h 495300"/>
                <a:gd name="connsiteX6" fmla="*/ 171450 w 419100"/>
                <a:gd name="connsiteY6" fmla="*/ 292894 h 495300"/>
                <a:gd name="connsiteX7" fmla="*/ 183356 w 419100"/>
                <a:gd name="connsiteY7" fmla="*/ 285750 h 495300"/>
                <a:gd name="connsiteX8" fmla="*/ 173831 w 419100"/>
                <a:gd name="connsiteY8" fmla="*/ 121444 h 495300"/>
                <a:gd name="connsiteX9" fmla="*/ 252413 w 419100"/>
                <a:gd name="connsiteY9" fmla="*/ 130969 h 495300"/>
                <a:gd name="connsiteX10" fmla="*/ 254794 w 419100"/>
                <a:gd name="connsiteY10" fmla="*/ 300038 h 495300"/>
                <a:gd name="connsiteX11" fmla="*/ 271463 w 419100"/>
                <a:gd name="connsiteY11" fmla="*/ 292894 h 495300"/>
                <a:gd name="connsiteX12" fmla="*/ 259556 w 419100"/>
                <a:gd name="connsiteY12" fmla="*/ 119063 h 495300"/>
                <a:gd name="connsiteX13" fmla="*/ 316706 w 419100"/>
                <a:gd name="connsiteY13" fmla="*/ 121444 h 495300"/>
                <a:gd name="connsiteX14" fmla="*/ 333375 w 419100"/>
                <a:gd name="connsiteY14" fmla="*/ 295275 h 495300"/>
                <a:gd name="connsiteX15" fmla="*/ 347663 w 419100"/>
                <a:gd name="connsiteY15" fmla="*/ 288132 h 495300"/>
                <a:gd name="connsiteX16" fmla="*/ 338138 w 419100"/>
                <a:gd name="connsiteY16" fmla="*/ 114300 h 495300"/>
                <a:gd name="connsiteX17" fmla="*/ 395288 w 419100"/>
                <a:gd name="connsiteY17" fmla="*/ 114300 h 495300"/>
                <a:gd name="connsiteX18" fmla="*/ 419100 w 419100"/>
                <a:gd name="connsiteY18" fmla="*/ 404813 h 495300"/>
                <a:gd name="connsiteX19" fmla="*/ 221456 w 419100"/>
                <a:gd name="connsiteY19" fmla="*/ 473869 h 495300"/>
                <a:gd name="connsiteX20" fmla="*/ 200025 w 419100"/>
                <a:gd name="connsiteY20" fmla="*/ 457200 h 495300"/>
                <a:gd name="connsiteX21" fmla="*/ 138113 w 419100"/>
                <a:gd name="connsiteY21" fmla="*/ 495300 h 495300"/>
                <a:gd name="connsiteX22" fmla="*/ 114300 w 419100"/>
                <a:gd name="connsiteY22" fmla="*/ 471488 h 495300"/>
                <a:gd name="connsiteX23" fmla="*/ 207169 w 419100"/>
                <a:gd name="connsiteY23" fmla="*/ 414338 h 495300"/>
                <a:gd name="connsiteX24" fmla="*/ 219075 w 419100"/>
                <a:gd name="connsiteY24" fmla="*/ 435769 h 495300"/>
                <a:gd name="connsiteX25" fmla="*/ 388144 w 419100"/>
                <a:gd name="connsiteY25" fmla="*/ 383382 h 495300"/>
                <a:gd name="connsiteX26" fmla="*/ 385763 w 419100"/>
                <a:gd name="connsiteY26" fmla="*/ 295275 h 495300"/>
                <a:gd name="connsiteX27" fmla="*/ 366713 w 419100"/>
                <a:gd name="connsiteY27" fmla="*/ 300038 h 495300"/>
                <a:gd name="connsiteX28" fmla="*/ 364331 w 419100"/>
                <a:gd name="connsiteY28" fmla="*/ 340519 h 495300"/>
                <a:gd name="connsiteX29" fmla="*/ 323850 w 419100"/>
                <a:gd name="connsiteY29" fmla="*/ 340519 h 495300"/>
                <a:gd name="connsiteX30" fmla="*/ 307181 w 419100"/>
                <a:gd name="connsiteY30" fmla="*/ 311944 h 495300"/>
                <a:gd name="connsiteX31" fmla="*/ 285750 w 419100"/>
                <a:gd name="connsiteY31" fmla="*/ 335757 h 495300"/>
                <a:gd name="connsiteX32" fmla="*/ 228600 w 419100"/>
                <a:gd name="connsiteY32" fmla="*/ 321469 h 495300"/>
                <a:gd name="connsiteX33" fmla="*/ 209550 w 419100"/>
                <a:gd name="connsiteY33" fmla="*/ 361950 h 495300"/>
                <a:gd name="connsiteX34" fmla="*/ 157163 w 419100"/>
                <a:gd name="connsiteY34" fmla="*/ 342900 h 495300"/>
                <a:gd name="connsiteX35" fmla="*/ 121444 w 419100"/>
                <a:gd name="connsiteY35" fmla="*/ 85725 h 495300"/>
                <a:gd name="connsiteX36" fmla="*/ 100013 w 419100"/>
                <a:gd name="connsiteY36" fmla="*/ 50007 h 495300"/>
                <a:gd name="connsiteX37" fmla="*/ 81217 w 419100"/>
                <a:gd name="connsiteY37" fmla="*/ 64804 h 495300"/>
                <a:gd name="connsiteX38" fmla="*/ 102394 w 419100"/>
                <a:gd name="connsiteY38" fmla="*/ 83344 h 495300"/>
                <a:gd name="connsiteX39" fmla="*/ 92869 w 419100"/>
                <a:gd name="connsiteY39" fmla="*/ 119063 h 495300"/>
                <a:gd name="connsiteX40" fmla="*/ 116681 w 419100"/>
                <a:gd name="connsiteY40" fmla="*/ 159544 h 495300"/>
                <a:gd name="connsiteX41" fmla="*/ 111919 w 419100"/>
                <a:gd name="connsiteY41" fmla="*/ 371475 h 495300"/>
                <a:gd name="connsiteX42" fmla="*/ 59531 w 419100"/>
                <a:gd name="connsiteY42" fmla="*/ 369094 h 495300"/>
                <a:gd name="connsiteX0" fmla="*/ 59531 w 419100"/>
                <a:gd name="connsiteY0" fmla="*/ 369094 h 495300"/>
                <a:gd name="connsiteX1" fmla="*/ 59531 w 419100"/>
                <a:gd name="connsiteY1" fmla="*/ 147638 h 495300"/>
                <a:gd name="connsiteX2" fmla="*/ 0 w 419100"/>
                <a:gd name="connsiteY2" fmla="*/ 107157 h 495300"/>
                <a:gd name="connsiteX3" fmla="*/ 83344 w 419100"/>
                <a:gd name="connsiteY3" fmla="*/ 0 h 495300"/>
                <a:gd name="connsiteX4" fmla="*/ 142875 w 419100"/>
                <a:gd name="connsiteY4" fmla="*/ 23813 h 495300"/>
                <a:gd name="connsiteX5" fmla="*/ 154781 w 419100"/>
                <a:gd name="connsiteY5" fmla="*/ 88107 h 495300"/>
                <a:gd name="connsiteX6" fmla="*/ 171450 w 419100"/>
                <a:gd name="connsiteY6" fmla="*/ 292894 h 495300"/>
                <a:gd name="connsiteX7" fmla="*/ 183356 w 419100"/>
                <a:gd name="connsiteY7" fmla="*/ 285750 h 495300"/>
                <a:gd name="connsiteX8" fmla="*/ 173831 w 419100"/>
                <a:gd name="connsiteY8" fmla="*/ 121444 h 495300"/>
                <a:gd name="connsiteX9" fmla="*/ 252413 w 419100"/>
                <a:gd name="connsiteY9" fmla="*/ 130969 h 495300"/>
                <a:gd name="connsiteX10" fmla="*/ 254794 w 419100"/>
                <a:gd name="connsiteY10" fmla="*/ 300038 h 495300"/>
                <a:gd name="connsiteX11" fmla="*/ 271463 w 419100"/>
                <a:gd name="connsiteY11" fmla="*/ 292894 h 495300"/>
                <a:gd name="connsiteX12" fmla="*/ 259556 w 419100"/>
                <a:gd name="connsiteY12" fmla="*/ 119063 h 495300"/>
                <a:gd name="connsiteX13" fmla="*/ 316706 w 419100"/>
                <a:gd name="connsiteY13" fmla="*/ 121444 h 495300"/>
                <a:gd name="connsiteX14" fmla="*/ 333375 w 419100"/>
                <a:gd name="connsiteY14" fmla="*/ 295275 h 495300"/>
                <a:gd name="connsiteX15" fmla="*/ 347663 w 419100"/>
                <a:gd name="connsiteY15" fmla="*/ 288132 h 495300"/>
                <a:gd name="connsiteX16" fmla="*/ 338138 w 419100"/>
                <a:gd name="connsiteY16" fmla="*/ 114300 h 495300"/>
                <a:gd name="connsiteX17" fmla="*/ 395288 w 419100"/>
                <a:gd name="connsiteY17" fmla="*/ 114300 h 495300"/>
                <a:gd name="connsiteX18" fmla="*/ 419100 w 419100"/>
                <a:gd name="connsiteY18" fmla="*/ 404813 h 495300"/>
                <a:gd name="connsiteX19" fmla="*/ 221456 w 419100"/>
                <a:gd name="connsiteY19" fmla="*/ 473869 h 495300"/>
                <a:gd name="connsiteX20" fmla="*/ 200025 w 419100"/>
                <a:gd name="connsiteY20" fmla="*/ 457200 h 495300"/>
                <a:gd name="connsiteX21" fmla="*/ 138113 w 419100"/>
                <a:gd name="connsiteY21" fmla="*/ 495300 h 495300"/>
                <a:gd name="connsiteX22" fmla="*/ 114300 w 419100"/>
                <a:gd name="connsiteY22" fmla="*/ 471488 h 495300"/>
                <a:gd name="connsiteX23" fmla="*/ 207169 w 419100"/>
                <a:gd name="connsiteY23" fmla="*/ 414338 h 495300"/>
                <a:gd name="connsiteX24" fmla="*/ 219075 w 419100"/>
                <a:gd name="connsiteY24" fmla="*/ 435769 h 495300"/>
                <a:gd name="connsiteX25" fmla="*/ 388144 w 419100"/>
                <a:gd name="connsiteY25" fmla="*/ 383382 h 495300"/>
                <a:gd name="connsiteX26" fmla="*/ 385763 w 419100"/>
                <a:gd name="connsiteY26" fmla="*/ 295275 h 495300"/>
                <a:gd name="connsiteX27" fmla="*/ 366713 w 419100"/>
                <a:gd name="connsiteY27" fmla="*/ 300038 h 495300"/>
                <a:gd name="connsiteX28" fmla="*/ 364331 w 419100"/>
                <a:gd name="connsiteY28" fmla="*/ 340519 h 495300"/>
                <a:gd name="connsiteX29" fmla="*/ 323850 w 419100"/>
                <a:gd name="connsiteY29" fmla="*/ 340519 h 495300"/>
                <a:gd name="connsiteX30" fmla="*/ 307181 w 419100"/>
                <a:gd name="connsiteY30" fmla="*/ 311944 h 495300"/>
                <a:gd name="connsiteX31" fmla="*/ 285750 w 419100"/>
                <a:gd name="connsiteY31" fmla="*/ 335757 h 495300"/>
                <a:gd name="connsiteX32" fmla="*/ 228600 w 419100"/>
                <a:gd name="connsiteY32" fmla="*/ 321469 h 495300"/>
                <a:gd name="connsiteX33" fmla="*/ 209550 w 419100"/>
                <a:gd name="connsiteY33" fmla="*/ 361950 h 495300"/>
                <a:gd name="connsiteX34" fmla="*/ 157163 w 419100"/>
                <a:gd name="connsiteY34" fmla="*/ 342900 h 495300"/>
                <a:gd name="connsiteX35" fmla="*/ 121444 w 419100"/>
                <a:gd name="connsiteY35" fmla="*/ 85725 h 495300"/>
                <a:gd name="connsiteX36" fmla="*/ 102648 w 419100"/>
                <a:gd name="connsiteY36" fmla="*/ 59233 h 495300"/>
                <a:gd name="connsiteX37" fmla="*/ 81217 w 419100"/>
                <a:gd name="connsiteY37" fmla="*/ 64804 h 495300"/>
                <a:gd name="connsiteX38" fmla="*/ 102394 w 419100"/>
                <a:gd name="connsiteY38" fmla="*/ 83344 h 495300"/>
                <a:gd name="connsiteX39" fmla="*/ 92869 w 419100"/>
                <a:gd name="connsiteY39" fmla="*/ 119063 h 495300"/>
                <a:gd name="connsiteX40" fmla="*/ 116681 w 419100"/>
                <a:gd name="connsiteY40" fmla="*/ 159544 h 495300"/>
                <a:gd name="connsiteX41" fmla="*/ 111919 w 419100"/>
                <a:gd name="connsiteY41" fmla="*/ 371475 h 495300"/>
                <a:gd name="connsiteX42" fmla="*/ 59531 w 419100"/>
                <a:gd name="connsiteY42" fmla="*/ 369094 h 495300"/>
                <a:gd name="connsiteX0" fmla="*/ 59531 w 419100"/>
                <a:gd name="connsiteY0" fmla="*/ 369094 h 495300"/>
                <a:gd name="connsiteX1" fmla="*/ 59531 w 419100"/>
                <a:gd name="connsiteY1" fmla="*/ 147638 h 495300"/>
                <a:gd name="connsiteX2" fmla="*/ 0 w 419100"/>
                <a:gd name="connsiteY2" fmla="*/ 107157 h 495300"/>
                <a:gd name="connsiteX3" fmla="*/ 83344 w 419100"/>
                <a:gd name="connsiteY3" fmla="*/ 0 h 495300"/>
                <a:gd name="connsiteX4" fmla="*/ 142875 w 419100"/>
                <a:gd name="connsiteY4" fmla="*/ 23813 h 495300"/>
                <a:gd name="connsiteX5" fmla="*/ 154781 w 419100"/>
                <a:gd name="connsiteY5" fmla="*/ 88107 h 495300"/>
                <a:gd name="connsiteX6" fmla="*/ 171450 w 419100"/>
                <a:gd name="connsiteY6" fmla="*/ 292894 h 495300"/>
                <a:gd name="connsiteX7" fmla="*/ 183356 w 419100"/>
                <a:gd name="connsiteY7" fmla="*/ 285750 h 495300"/>
                <a:gd name="connsiteX8" fmla="*/ 173831 w 419100"/>
                <a:gd name="connsiteY8" fmla="*/ 121444 h 495300"/>
                <a:gd name="connsiteX9" fmla="*/ 252413 w 419100"/>
                <a:gd name="connsiteY9" fmla="*/ 130969 h 495300"/>
                <a:gd name="connsiteX10" fmla="*/ 254794 w 419100"/>
                <a:gd name="connsiteY10" fmla="*/ 300038 h 495300"/>
                <a:gd name="connsiteX11" fmla="*/ 271463 w 419100"/>
                <a:gd name="connsiteY11" fmla="*/ 292894 h 495300"/>
                <a:gd name="connsiteX12" fmla="*/ 259556 w 419100"/>
                <a:gd name="connsiteY12" fmla="*/ 119063 h 495300"/>
                <a:gd name="connsiteX13" fmla="*/ 316706 w 419100"/>
                <a:gd name="connsiteY13" fmla="*/ 121444 h 495300"/>
                <a:gd name="connsiteX14" fmla="*/ 333375 w 419100"/>
                <a:gd name="connsiteY14" fmla="*/ 295275 h 495300"/>
                <a:gd name="connsiteX15" fmla="*/ 347663 w 419100"/>
                <a:gd name="connsiteY15" fmla="*/ 288132 h 495300"/>
                <a:gd name="connsiteX16" fmla="*/ 338138 w 419100"/>
                <a:gd name="connsiteY16" fmla="*/ 114300 h 495300"/>
                <a:gd name="connsiteX17" fmla="*/ 395288 w 419100"/>
                <a:gd name="connsiteY17" fmla="*/ 114300 h 495300"/>
                <a:gd name="connsiteX18" fmla="*/ 419100 w 419100"/>
                <a:gd name="connsiteY18" fmla="*/ 404813 h 495300"/>
                <a:gd name="connsiteX19" fmla="*/ 221456 w 419100"/>
                <a:gd name="connsiteY19" fmla="*/ 473869 h 495300"/>
                <a:gd name="connsiteX20" fmla="*/ 200025 w 419100"/>
                <a:gd name="connsiteY20" fmla="*/ 457200 h 495300"/>
                <a:gd name="connsiteX21" fmla="*/ 138113 w 419100"/>
                <a:gd name="connsiteY21" fmla="*/ 495300 h 495300"/>
                <a:gd name="connsiteX22" fmla="*/ 114300 w 419100"/>
                <a:gd name="connsiteY22" fmla="*/ 471488 h 495300"/>
                <a:gd name="connsiteX23" fmla="*/ 207169 w 419100"/>
                <a:gd name="connsiteY23" fmla="*/ 414338 h 495300"/>
                <a:gd name="connsiteX24" fmla="*/ 219075 w 419100"/>
                <a:gd name="connsiteY24" fmla="*/ 435769 h 495300"/>
                <a:gd name="connsiteX25" fmla="*/ 388144 w 419100"/>
                <a:gd name="connsiteY25" fmla="*/ 383382 h 495300"/>
                <a:gd name="connsiteX26" fmla="*/ 385763 w 419100"/>
                <a:gd name="connsiteY26" fmla="*/ 295275 h 495300"/>
                <a:gd name="connsiteX27" fmla="*/ 366713 w 419100"/>
                <a:gd name="connsiteY27" fmla="*/ 300038 h 495300"/>
                <a:gd name="connsiteX28" fmla="*/ 364331 w 419100"/>
                <a:gd name="connsiteY28" fmla="*/ 340519 h 495300"/>
                <a:gd name="connsiteX29" fmla="*/ 323850 w 419100"/>
                <a:gd name="connsiteY29" fmla="*/ 340519 h 495300"/>
                <a:gd name="connsiteX30" fmla="*/ 307181 w 419100"/>
                <a:gd name="connsiteY30" fmla="*/ 311944 h 495300"/>
                <a:gd name="connsiteX31" fmla="*/ 285750 w 419100"/>
                <a:gd name="connsiteY31" fmla="*/ 335757 h 495300"/>
                <a:gd name="connsiteX32" fmla="*/ 228600 w 419100"/>
                <a:gd name="connsiteY32" fmla="*/ 321469 h 495300"/>
                <a:gd name="connsiteX33" fmla="*/ 209550 w 419100"/>
                <a:gd name="connsiteY33" fmla="*/ 361950 h 495300"/>
                <a:gd name="connsiteX34" fmla="*/ 157163 w 419100"/>
                <a:gd name="connsiteY34" fmla="*/ 342900 h 495300"/>
                <a:gd name="connsiteX35" fmla="*/ 121444 w 419100"/>
                <a:gd name="connsiteY35" fmla="*/ 85725 h 495300"/>
                <a:gd name="connsiteX36" fmla="*/ 102648 w 419100"/>
                <a:gd name="connsiteY36" fmla="*/ 59233 h 495300"/>
                <a:gd name="connsiteX37" fmla="*/ 81217 w 419100"/>
                <a:gd name="connsiteY37" fmla="*/ 64804 h 495300"/>
                <a:gd name="connsiteX38" fmla="*/ 102394 w 419100"/>
                <a:gd name="connsiteY38" fmla="*/ 83344 h 495300"/>
                <a:gd name="connsiteX39" fmla="*/ 92869 w 419100"/>
                <a:gd name="connsiteY39" fmla="*/ 119063 h 495300"/>
                <a:gd name="connsiteX40" fmla="*/ 116681 w 419100"/>
                <a:gd name="connsiteY40" fmla="*/ 159544 h 495300"/>
                <a:gd name="connsiteX41" fmla="*/ 111919 w 419100"/>
                <a:gd name="connsiteY41" fmla="*/ 371475 h 495300"/>
                <a:gd name="connsiteX42" fmla="*/ 59531 w 419100"/>
                <a:gd name="connsiteY42" fmla="*/ 369094 h 495300"/>
                <a:gd name="connsiteX0" fmla="*/ 59531 w 419100"/>
                <a:gd name="connsiteY0" fmla="*/ 369094 h 495300"/>
                <a:gd name="connsiteX1" fmla="*/ 59531 w 419100"/>
                <a:gd name="connsiteY1" fmla="*/ 147638 h 495300"/>
                <a:gd name="connsiteX2" fmla="*/ 0 w 419100"/>
                <a:gd name="connsiteY2" fmla="*/ 107157 h 495300"/>
                <a:gd name="connsiteX3" fmla="*/ 83344 w 419100"/>
                <a:gd name="connsiteY3" fmla="*/ 0 h 495300"/>
                <a:gd name="connsiteX4" fmla="*/ 142875 w 419100"/>
                <a:gd name="connsiteY4" fmla="*/ 23813 h 495300"/>
                <a:gd name="connsiteX5" fmla="*/ 154781 w 419100"/>
                <a:gd name="connsiteY5" fmla="*/ 88107 h 495300"/>
                <a:gd name="connsiteX6" fmla="*/ 171450 w 419100"/>
                <a:gd name="connsiteY6" fmla="*/ 292894 h 495300"/>
                <a:gd name="connsiteX7" fmla="*/ 183356 w 419100"/>
                <a:gd name="connsiteY7" fmla="*/ 285750 h 495300"/>
                <a:gd name="connsiteX8" fmla="*/ 173831 w 419100"/>
                <a:gd name="connsiteY8" fmla="*/ 121444 h 495300"/>
                <a:gd name="connsiteX9" fmla="*/ 252413 w 419100"/>
                <a:gd name="connsiteY9" fmla="*/ 130969 h 495300"/>
                <a:gd name="connsiteX10" fmla="*/ 254794 w 419100"/>
                <a:gd name="connsiteY10" fmla="*/ 300038 h 495300"/>
                <a:gd name="connsiteX11" fmla="*/ 271463 w 419100"/>
                <a:gd name="connsiteY11" fmla="*/ 292894 h 495300"/>
                <a:gd name="connsiteX12" fmla="*/ 259556 w 419100"/>
                <a:gd name="connsiteY12" fmla="*/ 119063 h 495300"/>
                <a:gd name="connsiteX13" fmla="*/ 316706 w 419100"/>
                <a:gd name="connsiteY13" fmla="*/ 121444 h 495300"/>
                <a:gd name="connsiteX14" fmla="*/ 333375 w 419100"/>
                <a:gd name="connsiteY14" fmla="*/ 295275 h 495300"/>
                <a:gd name="connsiteX15" fmla="*/ 347663 w 419100"/>
                <a:gd name="connsiteY15" fmla="*/ 288132 h 495300"/>
                <a:gd name="connsiteX16" fmla="*/ 338138 w 419100"/>
                <a:gd name="connsiteY16" fmla="*/ 114300 h 495300"/>
                <a:gd name="connsiteX17" fmla="*/ 395288 w 419100"/>
                <a:gd name="connsiteY17" fmla="*/ 114300 h 495300"/>
                <a:gd name="connsiteX18" fmla="*/ 419100 w 419100"/>
                <a:gd name="connsiteY18" fmla="*/ 404813 h 495300"/>
                <a:gd name="connsiteX19" fmla="*/ 221456 w 419100"/>
                <a:gd name="connsiteY19" fmla="*/ 473869 h 495300"/>
                <a:gd name="connsiteX20" fmla="*/ 200025 w 419100"/>
                <a:gd name="connsiteY20" fmla="*/ 457200 h 495300"/>
                <a:gd name="connsiteX21" fmla="*/ 138113 w 419100"/>
                <a:gd name="connsiteY21" fmla="*/ 495300 h 495300"/>
                <a:gd name="connsiteX22" fmla="*/ 114300 w 419100"/>
                <a:gd name="connsiteY22" fmla="*/ 471488 h 495300"/>
                <a:gd name="connsiteX23" fmla="*/ 207169 w 419100"/>
                <a:gd name="connsiteY23" fmla="*/ 414338 h 495300"/>
                <a:gd name="connsiteX24" fmla="*/ 219075 w 419100"/>
                <a:gd name="connsiteY24" fmla="*/ 435769 h 495300"/>
                <a:gd name="connsiteX25" fmla="*/ 388144 w 419100"/>
                <a:gd name="connsiteY25" fmla="*/ 383382 h 495300"/>
                <a:gd name="connsiteX26" fmla="*/ 385763 w 419100"/>
                <a:gd name="connsiteY26" fmla="*/ 295275 h 495300"/>
                <a:gd name="connsiteX27" fmla="*/ 366713 w 419100"/>
                <a:gd name="connsiteY27" fmla="*/ 300038 h 495300"/>
                <a:gd name="connsiteX28" fmla="*/ 364331 w 419100"/>
                <a:gd name="connsiteY28" fmla="*/ 340519 h 495300"/>
                <a:gd name="connsiteX29" fmla="*/ 323850 w 419100"/>
                <a:gd name="connsiteY29" fmla="*/ 340519 h 495300"/>
                <a:gd name="connsiteX30" fmla="*/ 307181 w 419100"/>
                <a:gd name="connsiteY30" fmla="*/ 311944 h 495300"/>
                <a:gd name="connsiteX31" fmla="*/ 285750 w 419100"/>
                <a:gd name="connsiteY31" fmla="*/ 335757 h 495300"/>
                <a:gd name="connsiteX32" fmla="*/ 228600 w 419100"/>
                <a:gd name="connsiteY32" fmla="*/ 321469 h 495300"/>
                <a:gd name="connsiteX33" fmla="*/ 209550 w 419100"/>
                <a:gd name="connsiteY33" fmla="*/ 361950 h 495300"/>
                <a:gd name="connsiteX34" fmla="*/ 157163 w 419100"/>
                <a:gd name="connsiteY34" fmla="*/ 342900 h 495300"/>
                <a:gd name="connsiteX35" fmla="*/ 121444 w 419100"/>
                <a:gd name="connsiteY35" fmla="*/ 85725 h 495300"/>
                <a:gd name="connsiteX36" fmla="*/ 102648 w 419100"/>
                <a:gd name="connsiteY36" fmla="*/ 59233 h 495300"/>
                <a:gd name="connsiteX37" fmla="*/ 81217 w 419100"/>
                <a:gd name="connsiteY37" fmla="*/ 64804 h 495300"/>
                <a:gd name="connsiteX38" fmla="*/ 102394 w 419100"/>
                <a:gd name="connsiteY38" fmla="*/ 83344 h 495300"/>
                <a:gd name="connsiteX39" fmla="*/ 92869 w 419100"/>
                <a:gd name="connsiteY39" fmla="*/ 119063 h 495300"/>
                <a:gd name="connsiteX40" fmla="*/ 116681 w 419100"/>
                <a:gd name="connsiteY40" fmla="*/ 159544 h 495300"/>
                <a:gd name="connsiteX41" fmla="*/ 111919 w 419100"/>
                <a:gd name="connsiteY41" fmla="*/ 371475 h 495300"/>
                <a:gd name="connsiteX42" fmla="*/ 59531 w 419100"/>
                <a:gd name="connsiteY42" fmla="*/ 369094 h 495300"/>
                <a:gd name="connsiteX0" fmla="*/ 59531 w 419100"/>
                <a:gd name="connsiteY0" fmla="*/ 369094 h 495300"/>
                <a:gd name="connsiteX1" fmla="*/ 59531 w 419100"/>
                <a:gd name="connsiteY1" fmla="*/ 147638 h 495300"/>
                <a:gd name="connsiteX2" fmla="*/ 0 w 419100"/>
                <a:gd name="connsiteY2" fmla="*/ 107157 h 495300"/>
                <a:gd name="connsiteX3" fmla="*/ 83344 w 419100"/>
                <a:gd name="connsiteY3" fmla="*/ 0 h 495300"/>
                <a:gd name="connsiteX4" fmla="*/ 142875 w 419100"/>
                <a:gd name="connsiteY4" fmla="*/ 23813 h 495300"/>
                <a:gd name="connsiteX5" fmla="*/ 154781 w 419100"/>
                <a:gd name="connsiteY5" fmla="*/ 88107 h 495300"/>
                <a:gd name="connsiteX6" fmla="*/ 171450 w 419100"/>
                <a:gd name="connsiteY6" fmla="*/ 292894 h 495300"/>
                <a:gd name="connsiteX7" fmla="*/ 183356 w 419100"/>
                <a:gd name="connsiteY7" fmla="*/ 285750 h 495300"/>
                <a:gd name="connsiteX8" fmla="*/ 173831 w 419100"/>
                <a:gd name="connsiteY8" fmla="*/ 121444 h 495300"/>
                <a:gd name="connsiteX9" fmla="*/ 252413 w 419100"/>
                <a:gd name="connsiteY9" fmla="*/ 130969 h 495300"/>
                <a:gd name="connsiteX10" fmla="*/ 254794 w 419100"/>
                <a:gd name="connsiteY10" fmla="*/ 300038 h 495300"/>
                <a:gd name="connsiteX11" fmla="*/ 271463 w 419100"/>
                <a:gd name="connsiteY11" fmla="*/ 292894 h 495300"/>
                <a:gd name="connsiteX12" fmla="*/ 259556 w 419100"/>
                <a:gd name="connsiteY12" fmla="*/ 119063 h 495300"/>
                <a:gd name="connsiteX13" fmla="*/ 316706 w 419100"/>
                <a:gd name="connsiteY13" fmla="*/ 121444 h 495300"/>
                <a:gd name="connsiteX14" fmla="*/ 333375 w 419100"/>
                <a:gd name="connsiteY14" fmla="*/ 295275 h 495300"/>
                <a:gd name="connsiteX15" fmla="*/ 347663 w 419100"/>
                <a:gd name="connsiteY15" fmla="*/ 288132 h 495300"/>
                <a:gd name="connsiteX16" fmla="*/ 338138 w 419100"/>
                <a:gd name="connsiteY16" fmla="*/ 114300 h 495300"/>
                <a:gd name="connsiteX17" fmla="*/ 395288 w 419100"/>
                <a:gd name="connsiteY17" fmla="*/ 114300 h 495300"/>
                <a:gd name="connsiteX18" fmla="*/ 419100 w 419100"/>
                <a:gd name="connsiteY18" fmla="*/ 404813 h 495300"/>
                <a:gd name="connsiteX19" fmla="*/ 221456 w 419100"/>
                <a:gd name="connsiteY19" fmla="*/ 473869 h 495300"/>
                <a:gd name="connsiteX20" fmla="*/ 200025 w 419100"/>
                <a:gd name="connsiteY20" fmla="*/ 457200 h 495300"/>
                <a:gd name="connsiteX21" fmla="*/ 138113 w 419100"/>
                <a:gd name="connsiteY21" fmla="*/ 495300 h 495300"/>
                <a:gd name="connsiteX22" fmla="*/ 114300 w 419100"/>
                <a:gd name="connsiteY22" fmla="*/ 471488 h 495300"/>
                <a:gd name="connsiteX23" fmla="*/ 207169 w 419100"/>
                <a:gd name="connsiteY23" fmla="*/ 414338 h 495300"/>
                <a:gd name="connsiteX24" fmla="*/ 219075 w 419100"/>
                <a:gd name="connsiteY24" fmla="*/ 435769 h 495300"/>
                <a:gd name="connsiteX25" fmla="*/ 388144 w 419100"/>
                <a:gd name="connsiteY25" fmla="*/ 383382 h 495300"/>
                <a:gd name="connsiteX26" fmla="*/ 385763 w 419100"/>
                <a:gd name="connsiteY26" fmla="*/ 295275 h 495300"/>
                <a:gd name="connsiteX27" fmla="*/ 366713 w 419100"/>
                <a:gd name="connsiteY27" fmla="*/ 300038 h 495300"/>
                <a:gd name="connsiteX28" fmla="*/ 364331 w 419100"/>
                <a:gd name="connsiteY28" fmla="*/ 340519 h 495300"/>
                <a:gd name="connsiteX29" fmla="*/ 323850 w 419100"/>
                <a:gd name="connsiteY29" fmla="*/ 340519 h 495300"/>
                <a:gd name="connsiteX30" fmla="*/ 307181 w 419100"/>
                <a:gd name="connsiteY30" fmla="*/ 311944 h 495300"/>
                <a:gd name="connsiteX31" fmla="*/ 285750 w 419100"/>
                <a:gd name="connsiteY31" fmla="*/ 335757 h 495300"/>
                <a:gd name="connsiteX32" fmla="*/ 228600 w 419100"/>
                <a:gd name="connsiteY32" fmla="*/ 321469 h 495300"/>
                <a:gd name="connsiteX33" fmla="*/ 209550 w 419100"/>
                <a:gd name="connsiteY33" fmla="*/ 361950 h 495300"/>
                <a:gd name="connsiteX34" fmla="*/ 157163 w 419100"/>
                <a:gd name="connsiteY34" fmla="*/ 342900 h 495300"/>
                <a:gd name="connsiteX35" fmla="*/ 121444 w 419100"/>
                <a:gd name="connsiteY35" fmla="*/ 85725 h 495300"/>
                <a:gd name="connsiteX36" fmla="*/ 102648 w 419100"/>
                <a:gd name="connsiteY36" fmla="*/ 59233 h 495300"/>
                <a:gd name="connsiteX37" fmla="*/ 81217 w 419100"/>
                <a:gd name="connsiteY37" fmla="*/ 64804 h 495300"/>
                <a:gd name="connsiteX38" fmla="*/ 102394 w 419100"/>
                <a:gd name="connsiteY38" fmla="*/ 83344 h 495300"/>
                <a:gd name="connsiteX39" fmla="*/ 92869 w 419100"/>
                <a:gd name="connsiteY39" fmla="*/ 119063 h 495300"/>
                <a:gd name="connsiteX40" fmla="*/ 116681 w 419100"/>
                <a:gd name="connsiteY40" fmla="*/ 159544 h 495300"/>
                <a:gd name="connsiteX41" fmla="*/ 111919 w 419100"/>
                <a:gd name="connsiteY41" fmla="*/ 371475 h 495300"/>
                <a:gd name="connsiteX42" fmla="*/ 59531 w 419100"/>
                <a:gd name="connsiteY42" fmla="*/ 369094 h 495300"/>
                <a:gd name="connsiteX0" fmla="*/ 59531 w 419100"/>
                <a:gd name="connsiteY0" fmla="*/ 369094 h 495300"/>
                <a:gd name="connsiteX1" fmla="*/ 59531 w 419100"/>
                <a:gd name="connsiteY1" fmla="*/ 147638 h 495300"/>
                <a:gd name="connsiteX2" fmla="*/ 0 w 419100"/>
                <a:gd name="connsiteY2" fmla="*/ 107157 h 495300"/>
                <a:gd name="connsiteX3" fmla="*/ 83344 w 419100"/>
                <a:gd name="connsiteY3" fmla="*/ 0 h 495300"/>
                <a:gd name="connsiteX4" fmla="*/ 142875 w 419100"/>
                <a:gd name="connsiteY4" fmla="*/ 23813 h 495300"/>
                <a:gd name="connsiteX5" fmla="*/ 154781 w 419100"/>
                <a:gd name="connsiteY5" fmla="*/ 88107 h 495300"/>
                <a:gd name="connsiteX6" fmla="*/ 171450 w 419100"/>
                <a:gd name="connsiteY6" fmla="*/ 292894 h 495300"/>
                <a:gd name="connsiteX7" fmla="*/ 183356 w 419100"/>
                <a:gd name="connsiteY7" fmla="*/ 285750 h 495300"/>
                <a:gd name="connsiteX8" fmla="*/ 173831 w 419100"/>
                <a:gd name="connsiteY8" fmla="*/ 121444 h 495300"/>
                <a:gd name="connsiteX9" fmla="*/ 252413 w 419100"/>
                <a:gd name="connsiteY9" fmla="*/ 130969 h 495300"/>
                <a:gd name="connsiteX10" fmla="*/ 254794 w 419100"/>
                <a:gd name="connsiteY10" fmla="*/ 300038 h 495300"/>
                <a:gd name="connsiteX11" fmla="*/ 271463 w 419100"/>
                <a:gd name="connsiteY11" fmla="*/ 292894 h 495300"/>
                <a:gd name="connsiteX12" fmla="*/ 259556 w 419100"/>
                <a:gd name="connsiteY12" fmla="*/ 119063 h 495300"/>
                <a:gd name="connsiteX13" fmla="*/ 316706 w 419100"/>
                <a:gd name="connsiteY13" fmla="*/ 121444 h 495300"/>
                <a:gd name="connsiteX14" fmla="*/ 333375 w 419100"/>
                <a:gd name="connsiteY14" fmla="*/ 295275 h 495300"/>
                <a:gd name="connsiteX15" fmla="*/ 347663 w 419100"/>
                <a:gd name="connsiteY15" fmla="*/ 288132 h 495300"/>
                <a:gd name="connsiteX16" fmla="*/ 338138 w 419100"/>
                <a:gd name="connsiteY16" fmla="*/ 114300 h 495300"/>
                <a:gd name="connsiteX17" fmla="*/ 395288 w 419100"/>
                <a:gd name="connsiteY17" fmla="*/ 114300 h 495300"/>
                <a:gd name="connsiteX18" fmla="*/ 419100 w 419100"/>
                <a:gd name="connsiteY18" fmla="*/ 404813 h 495300"/>
                <a:gd name="connsiteX19" fmla="*/ 221456 w 419100"/>
                <a:gd name="connsiteY19" fmla="*/ 473869 h 495300"/>
                <a:gd name="connsiteX20" fmla="*/ 200025 w 419100"/>
                <a:gd name="connsiteY20" fmla="*/ 457200 h 495300"/>
                <a:gd name="connsiteX21" fmla="*/ 138113 w 419100"/>
                <a:gd name="connsiteY21" fmla="*/ 495300 h 495300"/>
                <a:gd name="connsiteX22" fmla="*/ 114300 w 419100"/>
                <a:gd name="connsiteY22" fmla="*/ 471488 h 495300"/>
                <a:gd name="connsiteX23" fmla="*/ 207169 w 419100"/>
                <a:gd name="connsiteY23" fmla="*/ 414338 h 495300"/>
                <a:gd name="connsiteX24" fmla="*/ 219075 w 419100"/>
                <a:gd name="connsiteY24" fmla="*/ 435769 h 495300"/>
                <a:gd name="connsiteX25" fmla="*/ 388144 w 419100"/>
                <a:gd name="connsiteY25" fmla="*/ 383382 h 495300"/>
                <a:gd name="connsiteX26" fmla="*/ 385763 w 419100"/>
                <a:gd name="connsiteY26" fmla="*/ 295275 h 495300"/>
                <a:gd name="connsiteX27" fmla="*/ 366713 w 419100"/>
                <a:gd name="connsiteY27" fmla="*/ 300038 h 495300"/>
                <a:gd name="connsiteX28" fmla="*/ 364331 w 419100"/>
                <a:gd name="connsiteY28" fmla="*/ 340519 h 495300"/>
                <a:gd name="connsiteX29" fmla="*/ 323850 w 419100"/>
                <a:gd name="connsiteY29" fmla="*/ 340519 h 495300"/>
                <a:gd name="connsiteX30" fmla="*/ 307181 w 419100"/>
                <a:gd name="connsiteY30" fmla="*/ 311944 h 495300"/>
                <a:gd name="connsiteX31" fmla="*/ 285750 w 419100"/>
                <a:gd name="connsiteY31" fmla="*/ 335757 h 495300"/>
                <a:gd name="connsiteX32" fmla="*/ 228600 w 419100"/>
                <a:gd name="connsiteY32" fmla="*/ 321469 h 495300"/>
                <a:gd name="connsiteX33" fmla="*/ 209550 w 419100"/>
                <a:gd name="connsiteY33" fmla="*/ 361950 h 495300"/>
                <a:gd name="connsiteX34" fmla="*/ 157163 w 419100"/>
                <a:gd name="connsiteY34" fmla="*/ 342900 h 495300"/>
                <a:gd name="connsiteX35" fmla="*/ 121444 w 419100"/>
                <a:gd name="connsiteY35" fmla="*/ 85725 h 495300"/>
                <a:gd name="connsiteX36" fmla="*/ 102648 w 419100"/>
                <a:gd name="connsiteY36" fmla="*/ 59233 h 495300"/>
                <a:gd name="connsiteX37" fmla="*/ 81217 w 419100"/>
                <a:gd name="connsiteY37" fmla="*/ 64804 h 495300"/>
                <a:gd name="connsiteX38" fmla="*/ 102394 w 419100"/>
                <a:gd name="connsiteY38" fmla="*/ 83344 h 495300"/>
                <a:gd name="connsiteX39" fmla="*/ 92869 w 419100"/>
                <a:gd name="connsiteY39" fmla="*/ 119063 h 495300"/>
                <a:gd name="connsiteX40" fmla="*/ 116681 w 419100"/>
                <a:gd name="connsiteY40" fmla="*/ 159544 h 495300"/>
                <a:gd name="connsiteX41" fmla="*/ 111919 w 419100"/>
                <a:gd name="connsiteY41" fmla="*/ 371475 h 495300"/>
                <a:gd name="connsiteX42" fmla="*/ 59531 w 419100"/>
                <a:gd name="connsiteY42" fmla="*/ 369094 h 495300"/>
                <a:gd name="connsiteX0" fmla="*/ 59531 w 419100"/>
                <a:gd name="connsiteY0" fmla="*/ 369094 h 495300"/>
                <a:gd name="connsiteX1" fmla="*/ 59531 w 419100"/>
                <a:gd name="connsiteY1" fmla="*/ 147638 h 495300"/>
                <a:gd name="connsiteX2" fmla="*/ 0 w 419100"/>
                <a:gd name="connsiteY2" fmla="*/ 107157 h 495300"/>
                <a:gd name="connsiteX3" fmla="*/ 83344 w 419100"/>
                <a:gd name="connsiteY3" fmla="*/ 0 h 495300"/>
                <a:gd name="connsiteX4" fmla="*/ 142875 w 419100"/>
                <a:gd name="connsiteY4" fmla="*/ 23813 h 495300"/>
                <a:gd name="connsiteX5" fmla="*/ 154781 w 419100"/>
                <a:gd name="connsiteY5" fmla="*/ 88107 h 495300"/>
                <a:gd name="connsiteX6" fmla="*/ 171450 w 419100"/>
                <a:gd name="connsiteY6" fmla="*/ 292894 h 495300"/>
                <a:gd name="connsiteX7" fmla="*/ 183356 w 419100"/>
                <a:gd name="connsiteY7" fmla="*/ 285750 h 495300"/>
                <a:gd name="connsiteX8" fmla="*/ 173831 w 419100"/>
                <a:gd name="connsiteY8" fmla="*/ 121444 h 495300"/>
                <a:gd name="connsiteX9" fmla="*/ 252413 w 419100"/>
                <a:gd name="connsiteY9" fmla="*/ 130969 h 495300"/>
                <a:gd name="connsiteX10" fmla="*/ 254794 w 419100"/>
                <a:gd name="connsiteY10" fmla="*/ 300038 h 495300"/>
                <a:gd name="connsiteX11" fmla="*/ 271463 w 419100"/>
                <a:gd name="connsiteY11" fmla="*/ 292894 h 495300"/>
                <a:gd name="connsiteX12" fmla="*/ 259556 w 419100"/>
                <a:gd name="connsiteY12" fmla="*/ 119063 h 495300"/>
                <a:gd name="connsiteX13" fmla="*/ 316706 w 419100"/>
                <a:gd name="connsiteY13" fmla="*/ 121444 h 495300"/>
                <a:gd name="connsiteX14" fmla="*/ 333375 w 419100"/>
                <a:gd name="connsiteY14" fmla="*/ 295275 h 495300"/>
                <a:gd name="connsiteX15" fmla="*/ 347663 w 419100"/>
                <a:gd name="connsiteY15" fmla="*/ 288132 h 495300"/>
                <a:gd name="connsiteX16" fmla="*/ 338138 w 419100"/>
                <a:gd name="connsiteY16" fmla="*/ 114300 h 495300"/>
                <a:gd name="connsiteX17" fmla="*/ 395288 w 419100"/>
                <a:gd name="connsiteY17" fmla="*/ 114300 h 495300"/>
                <a:gd name="connsiteX18" fmla="*/ 419100 w 419100"/>
                <a:gd name="connsiteY18" fmla="*/ 404813 h 495300"/>
                <a:gd name="connsiteX19" fmla="*/ 221456 w 419100"/>
                <a:gd name="connsiteY19" fmla="*/ 473869 h 495300"/>
                <a:gd name="connsiteX20" fmla="*/ 200025 w 419100"/>
                <a:gd name="connsiteY20" fmla="*/ 457200 h 495300"/>
                <a:gd name="connsiteX21" fmla="*/ 138113 w 419100"/>
                <a:gd name="connsiteY21" fmla="*/ 495300 h 495300"/>
                <a:gd name="connsiteX22" fmla="*/ 114300 w 419100"/>
                <a:gd name="connsiteY22" fmla="*/ 471488 h 495300"/>
                <a:gd name="connsiteX23" fmla="*/ 207169 w 419100"/>
                <a:gd name="connsiteY23" fmla="*/ 414338 h 495300"/>
                <a:gd name="connsiteX24" fmla="*/ 219075 w 419100"/>
                <a:gd name="connsiteY24" fmla="*/ 435769 h 495300"/>
                <a:gd name="connsiteX25" fmla="*/ 388144 w 419100"/>
                <a:gd name="connsiteY25" fmla="*/ 383382 h 495300"/>
                <a:gd name="connsiteX26" fmla="*/ 385763 w 419100"/>
                <a:gd name="connsiteY26" fmla="*/ 295275 h 495300"/>
                <a:gd name="connsiteX27" fmla="*/ 366713 w 419100"/>
                <a:gd name="connsiteY27" fmla="*/ 300038 h 495300"/>
                <a:gd name="connsiteX28" fmla="*/ 364331 w 419100"/>
                <a:gd name="connsiteY28" fmla="*/ 340519 h 495300"/>
                <a:gd name="connsiteX29" fmla="*/ 323850 w 419100"/>
                <a:gd name="connsiteY29" fmla="*/ 340519 h 495300"/>
                <a:gd name="connsiteX30" fmla="*/ 307181 w 419100"/>
                <a:gd name="connsiteY30" fmla="*/ 311944 h 495300"/>
                <a:gd name="connsiteX31" fmla="*/ 285750 w 419100"/>
                <a:gd name="connsiteY31" fmla="*/ 335757 h 495300"/>
                <a:gd name="connsiteX32" fmla="*/ 228600 w 419100"/>
                <a:gd name="connsiteY32" fmla="*/ 321469 h 495300"/>
                <a:gd name="connsiteX33" fmla="*/ 209550 w 419100"/>
                <a:gd name="connsiteY33" fmla="*/ 361950 h 495300"/>
                <a:gd name="connsiteX34" fmla="*/ 157163 w 419100"/>
                <a:gd name="connsiteY34" fmla="*/ 342900 h 495300"/>
                <a:gd name="connsiteX35" fmla="*/ 121444 w 419100"/>
                <a:gd name="connsiteY35" fmla="*/ 85725 h 495300"/>
                <a:gd name="connsiteX36" fmla="*/ 102648 w 419100"/>
                <a:gd name="connsiteY36" fmla="*/ 59233 h 495300"/>
                <a:gd name="connsiteX37" fmla="*/ 81217 w 419100"/>
                <a:gd name="connsiteY37" fmla="*/ 64804 h 495300"/>
                <a:gd name="connsiteX38" fmla="*/ 102394 w 419100"/>
                <a:gd name="connsiteY38" fmla="*/ 83344 h 495300"/>
                <a:gd name="connsiteX39" fmla="*/ 92869 w 419100"/>
                <a:gd name="connsiteY39" fmla="*/ 119063 h 495300"/>
                <a:gd name="connsiteX40" fmla="*/ 116681 w 419100"/>
                <a:gd name="connsiteY40" fmla="*/ 159544 h 495300"/>
                <a:gd name="connsiteX41" fmla="*/ 111919 w 419100"/>
                <a:gd name="connsiteY41" fmla="*/ 371475 h 495300"/>
                <a:gd name="connsiteX42" fmla="*/ 59531 w 419100"/>
                <a:gd name="connsiteY42" fmla="*/ 369094 h 495300"/>
                <a:gd name="connsiteX0" fmla="*/ 59531 w 419100"/>
                <a:gd name="connsiteY0" fmla="*/ 369094 h 495300"/>
                <a:gd name="connsiteX1" fmla="*/ 59531 w 419100"/>
                <a:gd name="connsiteY1" fmla="*/ 147638 h 495300"/>
                <a:gd name="connsiteX2" fmla="*/ 0 w 419100"/>
                <a:gd name="connsiteY2" fmla="*/ 107157 h 495300"/>
                <a:gd name="connsiteX3" fmla="*/ 83344 w 419100"/>
                <a:gd name="connsiteY3" fmla="*/ 0 h 495300"/>
                <a:gd name="connsiteX4" fmla="*/ 142875 w 419100"/>
                <a:gd name="connsiteY4" fmla="*/ 23813 h 495300"/>
                <a:gd name="connsiteX5" fmla="*/ 154781 w 419100"/>
                <a:gd name="connsiteY5" fmla="*/ 88107 h 495300"/>
                <a:gd name="connsiteX6" fmla="*/ 171450 w 419100"/>
                <a:gd name="connsiteY6" fmla="*/ 292894 h 495300"/>
                <a:gd name="connsiteX7" fmla="*/ 183356 w 419100"/>
                <a:gd name="connsiteY7" fmla="*/ 285750 h 495300"/>
                <a:gd name="connsiteX8" fmla="*/ 173831 w 419100"/>
                <a:gd name="connsiteY8" fmla="*/ 121444 h 495300"/>
                <a:gd name="connsiteX9" fmla="*/ 252413 w 419100"/>
                <a:gd name="connsiteY9" fmla="*/ 130969 h 495300"/>
                <a:gd name="connsiteX10" fmla="*/ 254794 w 419100"/>
                <a:gd name="connsiteY10" fmla="*/ 300038 h 495300"/>
                <a:gd name="connsiteX11" fmla="*/ 271463 w 419100"/>
                <a:gd name="connsiteY11" fmla="*/ 292894 h 495300"/>
                <a:gd name="connsiteX12" fmla="*/ 259556 w 419100"/>
                <a:gd name="connsiteY12" fmla="*/ 119063 h 495300"/>
                <a:gd name="connsiteX13" fmla="*/ 316706 w 419100"/>
                <a:gd name="connsiteY13" fmla="*/ 121444 h 495300"/>
                <a:gd name="connsiteX14" fmla="*/ 333375 w 419100"/>
                <a:gd name="connsiteY14" fmla="*/ 295275 h 495300"/>
                <a:gd name="connsiteX15" fmla="*/ 347663 w 419100"/>
                <a:gd name="connsiteY15" fmla="*/ 288132 h 495300"/>
                <a:gd name="connsiteX16" fmla="*/ 338138 w 419100"/>
                <a:gd name="connsiteY16" fmla="*/ 114300 h 495300"/>
                <a:gd name="connsiteX17" fmla="*/ 395288 w 419100"/>
                <a:gd name="connsiteY17" fmla="*/ 114300 h 495300"/>
                <a:gd name="connsiteX18" fmla="*/ 419100 w 419100"/>
                <a:gd name="connsiteY18" fmla="*/ 404813 h 495300"/>
                <a:gd name="connsiteX19" fmla="*/ 221456 w 419100"/>
                <a:gd name="connsiteY19" fmla="*/ 473869 h 495300"/>
                <a:gd name="connsiteX20" fmla="*/ 200025 w 419100"/>
                <a:gd name="connsiteY20" fmla="*/ 457200 h 495300"/>
                <a:gd name="connsiteX21" fmla="*/ 138113 w 419100"/>
                <a:gd name="connsiteY21" fmla="*/ 495300 h 495300"/>
                <a:gd name="connsiteX22" fmla="*/ 114300 w 419100"/>
                <a:gd name="connsiteY22" fmla="*/ 471488 h 495300"/>
                <a:gd name="connsiteX23" fmla="*/ 207169 w 419100"/>
                <a:gd name="connsiteY23" fmla="*/ 414338 h 495300"/>
                <a:gd name="connsiteX24" fmla="*/ 219075 w 419100"/>
                <a:gd name="connsiteY24" fmla="*/ 435769 h 495300"/>
                <a:gd name="connsiteX25" fmla="*/ 388144 w 419100"/>
                <a:gd name="connsiteY25" fmla="*/ 383382 h 495300"/>
                <a:gd name="connsiteX26" fmla="*/ 385763 w 419100"/>
                <a:gd name="connsiteY26" fmla="*/ 295275 h 495300"/>
                <a:gd name="connsiteX27" fmla="*/ 366713 w 419100"/>
                <a:gd name="connsiteY27" fmla="*/ 300038 h 495300"/>
                <a:gd name="connsiteX28" fmla="*/ 364331 w 419100"/>
                <a:gd name="connsiteY28" fmla="*/ 340519 h 495300"/>
                <a:gd name="connsiteX29" fmla="*/ 323850 w 419100"/>
                <a:gd name="connsiteY29" fmla="*/ 340519 h 495300"/>
                <a:gd name="connsiteX30" fmla="*/ 307181 w 419100"/>
                <a:gd name="connsiteY30" fmla="*/ 311944 h 495300"/>
                <a:gd name="connsiteX31" fmla="*/ 285750 w 419100"/>
                <a:gd name="connsiteY31" fmla="*/ 335757 h 495300"/>
                <a:gd name="connsiteX32" fmla="*/ 228600 w 419100"/>
                <a:gd name="connsiteY32" fmla="*/ 321469 h 495300"/>
                <a:gd name="connsiteX33" fmla="*/ 209550 w 419100"/>
                <a:gd name="connsiteY33" fmla="*/ 361950 h 495300"/>
                <a:gd name="connsiteX34" fmla="*/ 157163 w 419100"/>
                <a:gd name="connsiteY34" fmla="*/ 342900 h 495300"/>
                <a:gd name="connsiteX35" fmla="*/ 121444 w 419100"/>
                <a:gd name="connsiteY35" fmla="*/ 85725 h 495300"/>
                <a:gd name="connsiteX36" fmla="*/ 102648 w 419100"/>
                <a:gd name="connsiteY36" fmla="*/ 59233 h 495300"/>
                <a:gd name="connsiteX37" fmla="*/ 81217 w 419100"/>
                <a:gd name="connsiteY37" fmla="*/ 64804 h 495300"/>
                <a:gd name="connsiteX38" fmla="*/ 102394 w 419100"/>
                <a:gd name="connsiteY38" fmla="*/ 83344 h 495300"/>
                <a:gd name="connsiteX39" fmla="*/ 92869 w 419100"/>
                <a:gd name="connsiteY39" fmla="*/ 119063 h 495300"/>
                <a:gd name="connsiteX40" fmla="*/ 116681 w 419100"/>
                <a:gd name="connsiteY40" fmla="*/ 159544 h 495300"/>
                <a:gd name="connsiteX41" fmla="*/ 111919 w 419100"/>
                <a:gd name="connsiteY41" fmla="*/ 371475 h 495300"/>
                <a:gd name="connsiteX42" fmla="*/ 59531 w 419100"/>
                <a:gd name="connsiteY42" fmla="*/ 369094 h 495300"/>
                <a:gd name="connsiteX0" fmla="*/ 59531 w 419100"/>
                <a:gd name="connsiteY0" fmla="*/ 369094 h 495300"/>
                <a:gd name="connsiteX1" fmla="*/ 59531 w 419100"/>
                <a:gd name="connsiteY1" fmla="*/ 147638 h 495300"/>
                <a:gd name="connsiteX2" fmla="*/ 0 w 419100"/>
                <a:gd name="connsiteY2" fmla="*/ 107157 h 495300"/>
                <a:gd name="connsiteX3" fmla="*/ 83344 w 419100"/>
                <a:gd name="connsiteY3" fmla="*/ 0 h 495300"/>
                <a:gd name="connsiteX4" fmla="*/ 142875 w 419100"/>
                <a:gd name="connsiteY4" fmla="*/ 23813 h 495300"/>
                <a:gd name="connsiteX5" fmla="*/ 154781 w 419100"/>
                <a:gd name="connsiteY5" fmla="*/ 88107 h 495300"/>
                <a:gd name="connsiteX6" fmla="*/ 171450 w 419100"/>
                <a:gd name="connsiteY6" fmla="*/ 292894 h 495300"/>
                <a:gd name="connsiteX7" fmla="*/ 183356 w 419100"/>
                <a:gd name="connsiteY7" fmla="*/ 285750 h 495300"/>
                <a:gd name="connsiteX8" fmla="*/ 173831 w 419100"/>
                <a:gd name="connsiteY8" fmla="*/ 121444 h 495300"/>
                <a:gd name="connsiteX9" fmla="*/ 252413 w 419100"/>
                <a:gd name="connsiteY9" fmla="*/ 130969 h 495300"/>
                <a:gd name="connsiteX10" fmla="*/ 254794 w 419100"/>
                <a:gd name="connsiteY10" fmla="*/ 300038 h 495300"/>
                <a:gd name="connsiteX11" fmla="*/ 271463 w 419100"/>
                <a:gd name="connsiteY11" fmla="*/ 292894 h 495300"/>
                <a:gd name="connsiteX12" fmla="*/ 259556 w 419100"/>
                <a:gd name="connsiteY12" fmla="*/ 119063 h 495300"/>
                <a:gd name="connsiteX13" fmla="*/ 316706 w 419100"/>
                <a:gd name="connsiteY13" fmla="*/ 121444 h 495300"/>
                <a:gd name="connsiteX14" fmla="*/ 333375 w 419100"/>
                <a:gd name="connsiteY14" fmla="*/ 295275 h 495300"/>
                <a:gd name="connsiteX15" fmla="*/ 347663 w 419100"/>
                <a:gd name="connsiteY15" fmla="*/ 288132 h 495300"/>
                <a:gd name="connsiteX16" fmla="*/ 338138 w 419100"/>
                <a:gd name="connsiteY16" fmla="*/ 114300 h 495300"/>
                <a:gd name="connsiteX17" fmla="*/ 395288 w 419100"/>
                <a:gd name="connsiteY17" fmla="*/ 114300 h 495300"/>
                <a:gd name="connsiteX18" fmla="*/ 419100 w 419100"/>
                <a:gd name="connsiteY18" fmla="*/ 404813 h 495300"/>
                <a:gd name="connsiteX19" fmla="*/ 221456 w 419100"/>
                <a:gd name="connsiteY19" fmla="*/ 473869 h 495300"/>
                <a:gd name="connsiteX20" fmla="*/ 200025 w 419100"/>
                <a:gd name="connsiteY20" fmla="*/ 457200 h 495300"/>
                <a:gd name="connsiteX21" fmla="*/ 138113 w 419100"/>
                <a:gd name="connsiteY21" fmla="*/ 495300 h 495300"/>
                <a:gd name="connsiteX22" fmla="*/ 114300 w 419100"/>
                <a:gd name="connsiteY22" fmla="*/ 471488 h 495300"/>
                <a:gd name="connsiteX23" fmla="*/ 207169 w 419100"/>
                <a:gd name="connsiteY23" fmla="*/ 414338 h 495300"/>
                <a:gd name="connsiteX24" fmla="*/ 219075 w 419100"/>
                <a:gd name="connsiteY24" fmla="*/ 435769 h 495300"/>
                <a:gd name="connsiteX25" fmla="*/ 388144 w 419100"/>
                <a:gd name="connsiteY25" fmla="*/ 383382 h 495300"/>
                <a:gd name="connsiteX26" fmla="*/ 385763 w 419100"/>
                <a:gd name="connsiteY26" fmla="*/ 295275 h 495300"/>
                <a:gd name="connsiteX27" fmla="*/ 366713 w 419100"/>
                <a:gd name="connsiteY27" fmla="*/ 300038 h 495300"/>
                <a:gd name="connsiteX28" fmla="*/ 364331 w 419100"/>
                <a:gd name="connsiteY28" fmla="*/ 340519 h 495300"/>
                <a:gd name="connsiteX29" fmla="*/ 323850 w 419100"/>
                <a:gd name="connsiteY29" fmla="*/ 340519 h 495300"/>
                <a:gd name="connsiteX30" fmla="*/ 307181 w 419100"/>
                <a:gd name="connsiteY30" fmla="*/ 311944 h 495300"/>
                <a:gd name="connsiteX31" fmla="*/ 285750 w 419100"/>
                <a:gd name="connsiteY31" fmla="*/ 335757 h 495300"/>
                <a:gd name="connsiteX32" fmla="*/ 228600 w 419100"/>
                <a:gd name="connsiteY32" fmla="*/ 321469 h 495300"/>
                <a:gd name="connsiteX33" fmla="*/ 209550 w 419100"/>
                <a:gd name="connsiteY33" fmla="*/ 361950 h 495300"/>
                <a:gd name="connsiteX34" fmla="*/ 157163 w 419100"/>
                <a:gd name="connsiteY34" fmla="*/ 342900 h 495300"/>
                <a:gd name="connsiteX35" fmla="*/ 121444 w 419100"/>
                <a:gd name="connsiteY35" fmla="*/ 85725 h 495300"/>
                <a:gd name="connsiteX36" fmla="*/ 102648 w 419100"/>
                <a:gd name="connsiteY36" fmla="*/ 59233 h 495300"/>
                <a:gd name="connsiteX37" fmla="*/ 81217 w 419100"/>
                <a:gd name="connsiteY37" fmla="*/ 64804 h 495300"/>
                <a:gd name="connsiteX38" fmla="*/ 102394 w 419100"/>
                <a:gd name="connsiteY38" fmla="*/ 83344 h 495300"/>
                <a:gd name="connsiteX39" fmla="*/ 92869 w 419100"/>
                <a:gd name="connsiteY39" fmla="*/ 119063 h 495300"/>
                <a:gd name="connsiteX40" fmla="*/ 116681 w 419100"/>
                <a:gd name="connsiteY40" fmla="*/ 159544 h 495300"/>
                <a:gd name="connsiteX41" fmla="*/ 111919 w 419100"/>
                <a:gd name="connsiteY41" fmla="*/ 371475 h 495300"/>
                <a:gd name="connsiteX42" fmla="*/ 59531 w 419100"/>
                <a:gd name="connsiteY42" fmla="*/ 369094 h 495300"/>
                <a:gd name="connsiteX0" fmla="*/ 59531 w 419100"/>
                <a:gd name="connsiteY0" fmla="*/ 369094 h 495300"/>
                <a:gd name="connsiteX1" fmla="*/ 59531 w 419100"/>
                <a:gd name="connsiteY1" fmla="*/ 147638 h 495300"/>
                <a:gd name="connsiteX2" fmla="*/ 0 w 419100"/>
                <a:gd name="connsiteY2" fmla="*/ 107157 h 495300"/>
                <a:gd name="connsiteX3" fmla="*/ 83344 w 419100"/>
                <a:gd name="connsiteY3" fmla="*/ 0 h 495300"/>
                <a:gd name="connsiteX4" fmla="*/ 142875 w 419100"/>
                <a:gd name="connsiteY4" fmla="*/ 23813 h 495300"/>
                <a:gd name="connsiteX5" fmla="*/ 154781 w 419100"/>
                <a:gd name="connsiteY5" fmla="*/ 88107 h 495300"/>
                <a:gd name="connsiteX6" fmla="*/ 171450 w 419100"/>
                <a:gd name="connsiteY6" fmla="*/ 292894 h 495300"/>
                <a:gd name="connsiteX7" fmla="*/ 183356 w 419100"/>
                <a:gd name="connsiteY7" fmla="*/ 285750 h 495300"/>
                <a:gd name="connsiteX8" fmla="*/ 173831 w 419100"/>
                <a:gd name="connsiteY8" fmla="*/ 121444 h 495300"/>
                <a:gd name="connsiteX9" fmla="*/ 252413 w 419100"/>
                <a:gd name="connsiteY9" fmla="*/ 130969 h 495300"/>
                <a:gd name="connsiteX10" fmla="*/ 254794 w 419100"/>
                <a:gd name="connsiteY10" fmla="*/ 300038 h 495300"/>
                <a:gd name="connsiteX11" fmla="*/ 271463 w 419100"/>
                <a:gd name="connsiteY11" fmla="*/ 292894 h 495300"/>
                <a:gd name="connsiteX12" fmla="*/ 259556 w 419100"/>
                <a:gd name="connsiteY12" fmla="*/ 119063 h 495300"/>
                <a:gd name="connsiteX13" fmla="*/ 316706 w 419100"/>
                <a:gd name="connsiteY13" fmla="*/ 121444 h 495300"/>
                <a:gd name="connsiteX14" fmla="*/ 333375 w 419100"/>
                <a:gd name="connsiteY14" fmla="*/ 295275 h 495300"/>
                <a:gd name="connsiteX15" fmla="*/ 347663 w 419100"/>
                <a:gd name="connsiteY15" fmla="*/ 288132 h 495300"/>
                <a:gd name="connsiteX16" fmla="*/ 338138 w 419100"/>
                <a:gd name="connsiteY16" fmla="*/ 114300 h 495300"/>
                <a:gd name="connsiteX17" fmla="*/ 395288 w 419100"/>
                <a:gd name="connsiteY17" fmla="*/ 114300 h 495300"/>
                <a:gd name="connsiteX18" fmla="*/ 419100 w 419100"/>
                <a:gd name="connsiteY18" fmla="*/ 404813 h 495300"/>
                <a:gd name="connsiteX19" fmla="*/ 221456 w 419100"/>
                <a:gd name="connsiteY19" fmla="*/ 473869 h 495300"/>
                <a:gd name="connsiteX20" fmla="*/ 200025 w 419100"/>
                <a:gd name="connsiteY20" fmla="*/ 457200 h 495300"/>
                <a:gd name="connsiteX21" fmla="*/ 138113 w 419100"/>
                <a:gd name="connsiteY21" fmla="*/ 495300 h 495300"/>
                <a:gd name="connsiteX22" fmla="*/ 114300 w 419100"/>
                <a:gd name="connsiteY22" fmla="*/ 471488 h 495300"/>
                <a:gd name="connsiteX23" fmla="*/ 207169 w 419100"/>
                <a:gd name="connsiteY23" fmla="*/ 414338 h 495300"/>
                <a:gd name="connsiteX24" fmla="*/ 219075 w 419100"/>
                <a:gd name="connsiteY24" fmla="*/ 435769 h 495300"/>
                <a:gd name="connsiteX25" fmla="*/ 388144 w 419100"/>
                <a:gd name="connsiteY25" fmla="*/ 383382 h 495300"/>
                <a:gd name="connsiteX26" fmla="*/ 385763 w 419100"/>
                <a:gd name="connsiteY26" fmla="*/ 295275 h 495300"/>
                <a:gd name="connsiteX27" fmla="*/ 366713 w 419100"/>
                <a:gd name="connsiteY27" fmla="*/ 300038 h 495300"/>
                <a:gd name="connsiteX28" fmla="*/ 364331 w 419100"/>
                <a:gd name="connsiteY28" fmla="*/ 340519 h 495300"/>
                <a:gd name="connsiteX29" fmla="*/ 323850 w 419100"/>
                <a:gd name="connsiteY29" fmla="*/ 340519 h 495300"/>
                <a:gd name="connsiteX30" fmla="*/ 307181 w 419100"/>
                <a:gd name="connsiteY30" fmla="*/ 311944 h 495300"/>
                <a:gd name="connsiteX31" fmla="*/ 285750 w 419100"/>
                <a:gd name="connsiteY31" fmla="*/ 335757 h 495300"/>
                <a:gd name="connsiteX32" fmla="*/ 228600 w 419100"/>
                <a:gd name="connsiteY32" fmla="*/ 321469 h 495300"/>
                <a:gd name="connsiteX33" fmla="*/ 209550 w 419100"/>
                <a:gd name="connsiteY33" fmla="*/ 361950 h 495300"/>
                <a:gd name="connsiteX34" fmla="*/ 157163 w 419100"/>
                <a:gd name="connsiteY34" fmla="*/ 342900 h 495300"/>
                <a:gd name="connsiteX35" fmla="*/ 121444 w 419100"/>
                <a:gd name="connsiteY35" fmla="*/ 85725 h 495300"/>
                <a:gd name="connsiteX36" fmla="*/ 102648 w 419100"/>
                <a:gd name="connsiteY36" fmla="*/ 59233 h 495300"/>
                <a:gd name="connsiteX37" fmla="*/ 81217 w 419100"/>
                <a:gd name="connsiteY37" fmla="*/ 64804 h 495300"/>
                <a:gd name="connsiteX38" fmla="*/ 102394 w 419100"/>
                <a:gd name="connsiteY38" fmla="*/ 83344 h 495300"/>
                <a:gd name="connsiteX39" fmla="*/ 92869 w 419100"/>
                <a:gd name="connsiteY39" fmla="*/ 119063 h 495300"/>
                <a:gd name="connsiteX40" fmla="*/ 116681 w 419100"/>
                <a:gd name="connsiteY40" fmla="*/ 159544 h 495300"/>
                <a:gd name="connsiteX41" fmla="*/ 111919 w 419100"/>
                <a:gd name="connsiteY41" fmla="*/ 371475 h 495300"/>
                <a:gd name="connsiteX42" fmla="*/ 59531 w 419100"/>
                <a:gd name="connsiteY42" fmla="*/ 369094 h 495300"/>
                <a:gd name="connsiteX0" fmla="*/ 59531 w 419100"/>
                <a:gd name="connsiteY0" fmla="*/ 369094 h 495300"/>
                <a:gd name="connsiteX1" fmla="*/ 59531 w 419100"/>
                <a:gd name="connsiteY1" fmla="*/ 147638 h 495300"/>
                <a:gd name="connsiteX2" fmla="*/ 0 w 419100"/>
                <a:gd name="connsiteY2" fmla="*/ 107157 h 495300"/>
                <a:gd name="connsiteX3" fmla="*/ 83344 w 419100"/>
                <a:gd name="connsiteY3" fmla="*/ 0 h 495300"/>
                <a:gd name="connsiteX4" fmla="*/ 142875 w 419100"/>
                <a:gd name="connsiteY4" fmla="*/ 23813 h 495300"/>
                <a:gd name="connsiteX5" fmla="*/ 154781 w 419100"/>
                <a:gd name="connsiteY5" fmla="*/ 88107 h 495300"/>
                <a:gd name="connsiteX6" fmla="*/ 171450 w 419100"/>
                <a:gd name="connsiteY6" fmla="*/ 292894 h 495300"/>
                <a:gd name="connsiteX7" fmla="*/ 183356 w 419100"/>
                <a:gd name="connsiteY7" fmla="*/ 285750 h 495300"/>
                <a:gd name="connsiteX8" fmla="*/ 173831 w 419100"/>
                <a:gd name="connsiteY8" fmla="*/ 121444 h 495300"/>
                <a:gd name="connsiteX9" fmla="*/ 252413 w 419100"/>
                <a:gd name="connsiteY9" fmla="*/ 130969 h 495300"/>
                <a:gd name="connsiteX10" fmla="*/ 254794 w 419100"/>
                <a:gd name="connsiteY10" fmla="*/ 300038 h 495300"/>
                <a:gd name="connsiteX11" fmla="*/ 271463 w 419100"/>
                <a:gd name="connsiteY11" fmla="*/ 292894 h 495300"/>
                <a:gd name="connsiteX12" fmla="*/ 259556 w 419100"/>
                <a:gd name="connsiteY12" fmla="*/ 119063 h 495300"/>
                <a:gd name="connsiteX13" fmla="*/ 316706 w 419100"/>
                <a:gd name="connsiteY13" fmla="*/ 121444 h 495300"/>
                <a:gd name="connsiteX14" fmla="*/ 333375 w 419100"/>
                <a:gd name="connsiteY14" fmla="*/ 295275 h 495300"/>
                <a:gd name="connsiteX15" fmla="*/ 347663 w 419100"/>
                <a:gd name="connsiteY15" fmla="*/ 288132 h 495300"/>
                <a:gd name="connsiteX16" fmla="*/ 338138 w 419100"/>
                <a:gd name="connsiteY16" fmla="*/ 114300 h 495300"/>
                <a:gd name="connsiteX17" fmla="*/ 395288 w 419100"/>
                <a:gd name="connsiteY17" fmla="*/ 114300 h 495300"/>
                <a:gd name="connsiteX18" fmla="*/ 419100 w 419100"/>
                <a:gd name="connsiteY18" fmla="*/ 404813 h 495300"/>
                <a:gd name="connsiteX19" fmla="*/ 221456 w 419100"/>
                <a:gd name="connsiteY19" fmla="*/ 473869 h 495300"/>
                <a:gd name="connsiteX20" fmla="*/ 200025 w 419100"/>
                <a:gd name="connsiteY20" fmla="*/ 457200 h 495300"/>
                <a:gd name="connsiteX21" fmla="*/ 138113 w 419100"/>
                <a:gd name="connsiteY21" fmla="*/ 495300 h 495300"/>
                <a:gd name="connsiteX22" fmla="*/ 114300 w 419100"/>
                <a:gd name="connsiteY22" fmla="*/ 471488 h 495300"/>
                <a:gd name="connsiteX23" fmla="*/ 207169 w 419100"/>
                <a:gd name="connsiteY23" fmla="*/ 414338 h 495300"/>
                <a:gd name="connsiteX24" fmla="*/ 219075 w 419100"/>
                <a:gd name="connsiteY24" fmla="*/ 435769 h 495300"/>
                <a:gd name="connsiteX25" fmla="*/ 388144 w 419100"/>
                <a:gd name="connsiteY25" fmla="*/ 383382 h 495300"/>
                <a:gd name="connsiteX26" fmla="*/ 385763 w 419100"/>
                <a:gd name="connsiteY26" fmla="*/ 295275 h 495300"/>
                <a:gd name="connsiteX27" fmla="*/ 366713 w 419100"/>
                <a:gd name="connsiteY27" fmla="*/ 300038 h 495300"/>
                <a:gd name="connsiteX28" fmla="*/ 364331 w 419100"/>
                <a:gd name="connsiteY28" fmla="*/ 340519 h 495300"/>
                <a:gd name="connsiteX29" fmla="*/ 323850 w 419100"/>
                <a:gd name="connsiteY29" fmla="*/ 340519 h 495300"/>
                <a:gd name="connsiteX30" fmla="*/ 307181 w 419100"/>
                <a:gd name="connsiteY30" fmla="*/ 311944 h 495300"/>
                <a:gd name="connsiteX31" fmla="*/ 285750 w 419100"/>
                <a:gd name="connsiteY31" fmla="*/ 335757 h 495300"/>
                <a:gd name="connsiteX32" fmla="*/ 228600 w 419100"/>
                <a:gd name="connsiteY32" fmla="*/ 321469 h 495300"/>
                <a:gd name="connsiteX33" fmla="*/ 209550 w 419100"/>
                <a:gd name="connsiteY33" fmla="*/ 361950 h 495300"/>
                <a:gd name="connsiteX34" fmla="*/ 157163 w 419100"/>
                <a:gd name="connsiteY34" fmla="*/ 342900 h 495300"/>
                <a:gd name="connsiteX35" fmla="*/ 121444 w 419100"/>
                <a:gd name="connsiteY35" fmla="*/ 85725 h 495300"/>
                <a:gd name="connsiteX36" fmla="*/ 102648 w 419100"/>
                <a:gd name="connsiteY36" fmla="*/ 59233 h 495300"/>
                <a:gd name="connsiteX37" fmla="*/ 81217 w 419100"/>
                <a:gd name="connsiteY37" fmla="*/ 64804 h 495300"/>
                <a:gd name="connsiteX38" fmla="*/ 102394 w 419100"/>
                <a:gd name="connsiteY38" fmla="*/ 83344 h 495300"/>
                <a:gd name="connsiteX39" fmla="*/ 92869 w 419100"/>
                <a:gd name="connsiteY39" fmla="*/ 119063 h 495300"/>
                <a:gd name="connsiteX40" fmla="*/ 116681 w 419100"/>
                <a:gd name="connsiteY40" fmla="*/ 159544 h 495300"/>
                <a:gd name="connsiteX41" fmla="*/ 111919 w 419100"/>
                <a:gd name="connsiteY41" fmla="*/ 371475 h 495300"/>
                <a:gd name="connsiteX42" fmla="*/ 59531 w 419100"/>
                <a:gd name="connsiteY42" fmla="*/ 369094 h 495300"/>
                <a:gd name="connsiteX0" fmla="*/ 59531 w 419100"/>
                <a:gd name="connsiteY0" fmla="*/ 369094 h 495300"/>
                <a:gd name="connsiteX1" fmla="*/ 59531 w 419100"/>
                <a:gd name="connsiteY1" fmla="*/ 147638 h 495300"/>
                <a:gd name="connsiteX2" fmla="*/ 0 w 419100"/>
                <a:gd name="connsiteY2" fmla="*/ 107157 h 495300"/>
                <a:gd name="connsiteX3" fmla="*/ 83344 w 419100"/>
                <a:gd name="connsiteY3" fmla="*/ 0 h 495300"/>
                <a:gd name="connsiteX4" fmla="*/ 142875 w 419100"/>
                <a:gd name="connsiteY4" fmla="*/ 23813 h 495300"/>
                <a:gd name="connsiteX5" fmla="*/ 154781 w 419100"/>
                <a:gd name="connsiteY5" fmla="*/ 88107 h 495300"/>
                <a:gd name="connsiteX6" fmla="*/ 171450 w 419100"/>
                <a:gd name="connsiteY6" fmla="*/ 292894 h 495300"/>
                <a:gd name="connsiteX7" fmla="*/ 183356 w 419100"/>
                <a:gd name="connsiteY7" fmla="*/ 285750 h 495300"/>
                <a:gd name="connsiteX8" fmla="*/ 173831 w 419100"/>
                <a:gd name="connsiteY8" fmla="*/ 121444 h 495300"/>
                <a:gd name="connsiteX9" fmla="*/ 252413 w 419100"/>
                <a:gd name="connsiteY9" fmla="*/ 130969 h 495300"/>
                <a:gd name="connsiteX10" fmla="*/ 254794 w 419100"/>
                <a:gd name="connsiteY10" fmla="*/ 300038 h 495300"/>
                <a:gd name="connsiteX11" fmla="*/ 271463 w 419100"/>
                <a:gd name="connsiteY11" fmla="*/ 292894 h 495300"/>
                <a:gd name="connsiteX12" fmla="*/ 259556 w 419100"/>
                <a:gd name="connsiteY12" fmla="*/ 119063 h 495300"/>
                <a:gd name="connsiteX13" fmla="*/ 316706 w 419100"/>
                <a:gd name="connsiteY13" fmla="*/ 121444 h 495300"/>
                <a:gd name="connsiteX14" fmla="*/ 333375 w 419100"/>
                <a:gd name="connsiteY14" fmla="*/ 295275 h 495300"/>
                <a:gd name="connsiteX15" fmla="*/ 347663 w 419100"/>
                <a:gd name="connsiteY15" fmla="*/ 288132 h 495300"/>
                <a:gd name="connsiteX16" fmla="*/ 338138 w 419100"/>
                <a:gd name="connsiteY16" fmla="*/ 114300 h 495300"/>
                <a:gd name="connsiteX17" fmla="*/ 395288 w 419100"/>
                <a:gd name="connsiteY17" fmla="*/ 114300 h 495300"/>
                <a:gd name="connsiteX18" fmla="*/ 419100 w 419100"/>
                <a:gd name="connsiteY18" fmla="*/ 404813 h 495300"/>
                <a:gd name="connsiteX19" fmla="*/ 221456 w 419100"/>
                <a:gd name="connsiteY19" fmla="*/ 473869 h 495300"/>
                <a:gd name="connsiteX20" fmla="*/ 200025 w 419100"/>
                <a:gd name="connsiteY20" fmla="*/ 457200 h 495300"/>
                <a:gd name="connsiteX21" fmla="*/ 138113 w 419100"/>
                <a:gd name="connsiteY21" fmla="*/ 495300 h 495300"/>
                <a:gd name="connsiteX22" fmla="*/ 114300 w 419100"/>
                <a:gd name="connsiteY22" fmla="*/ 471488 h 495300"/>
                <a:gd name="connsiteX23" fmla="*/ 207169 w 419100"/>
                <a:gd name="connsiteY23" fmla="*/ 414338 h 495300"/>
                <a:gd name="connsiteX24" fmla="*/ 219075 w 419100"/>
                <a:gd name="connsiteY24" fmla="*/ 435769 h 495300"/>
                <a:gd name="connsiteX25" fmla="*/ 388144 w 419100"/>
                <a:gd name="connsiteY25" fmla="*/ 383382 h 495300"/>
                <a:gd name="connsiteX26" fmla="*/ 385763 w 419100"/>
                <a:gd name="connsiteY26" fmla="*/ 295275 h 495300"/>
                <a:gd name="connsiteX27" fmla="*/ 366713 w 419100"/>
                <a:gd name="connsiteY27" fmla="*/ 300038 h 495300"/>
                <a:gd name="connsiteX28" fmla="*/ 364331 w 419100"/>
                <a:gd name="connsiteY28" fmla="*/ 340519 h 495300"/>
                <a:gd name="connsiteX29" fmla="*/ 323850 w 419100"/>
                <a:gd name="connsiteY29" fmla="*/ 340519 h 495300"/>
                <a:gd name="connsiteX30" fmla="*/ 307181 w 419100"/>
                <a:gd name="connsiteY30" fmla="*/ 311944 h 495300"/>
                <a:gd name="connsiteX31" fmla="*/ 285750 w 419100"/>
                <a:gd name="connsiteY31" fmla="*/ 335757 h 495300"/>
                <a:gd name="connsiteX32" fmla="*/ 228600 w 419100"/>
                <a:gd name="connsiteY32" fmla="*/ 321469 h 495300"/>
                <a:gd name="connsiteX33" fmla="*/ 209550 w 419100"/>
                <a:gd name="connsiteY33" fmla="*/ 361950 h 495300"/>
                <a:gd name="connsiteX34" fmla="*/ 157163 w 419100"/>
                <a:gd name="connsiteY34" fmla="*/ 342900 h 495300"/>
                <a:gd name="connsiteX35" fmla="*/ 121444 w 419100"/>
                <a:gd name="connsiteY35" fmla="*/ 85725 h 495300"/>
                <a:gd name="connsiteX36" fmla="*/ 102648 w 419100"/>
                <a:gd name="connsiteY36" fmla="*/ 59233 h 495300"/>
                <a:gd name="connsiteX37" fmla="*/ 81217 w 419100"/>
                <a:gd name="connsiteY37" fmla="*/ 64804 h 495300"/>
                <a:gd name="connsiteX38" fmla="*/ 102394 w 419100"/>
                <a:gd name="connsiteY38" fmla="*/ 83344 h 495300"/>
                <a:gd name="connsiteX39" fmla="*/ 92869 w 419100"/>
                <a:gd name="connsiteY39" fmla="*/ 119063 h 495300"/>
                <a:gd name="connsiteX40" fmla="*/ 116681 w 419100"/>
                <a:gd name="connsiteY40" fmla="*/ 159544 h 495300"/>
                <a:gd name="connsiteX41" fmla="*/ 111919 w 419100"/>
                <a:gd name="connsiteY41" fmla="*/ 371475 h 495300"/>
                <a:gd name="connsiteX42" fmla="*/ 59531 w 419100"/>
                <a:gd name="connsiteY42" fmla="*/ 369094 h 495300"/>
                <a:gd name="connsiteX0" fmla="*/ 59531 w 419100"/>
                <a:gd name="connsiteY0" fmla="*/ 369094 h 495300"/>
                <a:gd name="connsiteX1" fmla="*/ 59531 w 419100"/>
                <a:gd name="connsiteY1" fmla="*/ 147638 h 495300"/>
                <a:gd name="connsiteX2" fmla="*/ 0 w 419100"/>
                <a:gd name="connsiteY2" fmla="*/ 107157 h 495300"/>
                <a:gd name="connsiteX3" fmla="*/ 83344 w 419100"/>
                <a:gd name="connsiteY3" fmla="*/ 0 h 495300"/>
                <a:gd name="connsiteX4" fmla="*/ 142875 w 419100"/>
                <a:gd name="connsiteY4" fmla="*/ 23813 h 495300"/>
                <a:gd name="connsiteX5" fmla="*/ 154781 w 419100"/>
                <a:gd name="connsiteY5" fmla="*/ 88107 h 495300"/>
                <a:gd name="connsiteX6" fmla="*/ 171450 w 419100"/>
                <a:gd name="connsiteY6" fmla="*/ 292894 h 495300"/>
                <a:gd name="connsiteX7" fmla="*/ 183356 w 419100"/>
                <a:gd name="connsiteY7" fmla="*/ 285750 h 495300"/>
                <a:gd name="connsiteX8" fmla="*/ 173831 w 419100"/>
                <a:gd name="connsiteY8" fmla="*/ 121444 h 495300"/>
                <a:gd name="connsiteX9" fmla="*/ 252413 w 419100"/>
                <a:gd name="connsiteY9" fmla="*/ 130969 h 495300"/>
                <a:gd name="connsiteX10" fmla="*/ 254794 w 419100"/>
                <a:gd name="connsiteY10" fmla="*/ 300038 h 495300"/>
                <a:gd name="connsiteX11" fmla="*/ 271463 w 419100"/>
                <a:gd name="connsiteY11" fmla="*/ 292894 h 495300"/>
                <a:gd name="connsiteX12" fmla="*/ 259556 w 419100"/>
                <a:gd name="connsiteY12" fmla="*/ 119063 h 495300"/>
                <a:gd name="connsiteX13" fmla="*/ 316706 w 419100"/>
                <a:gd name="connsiteY13" fmla="*/ 121444 h 495300"/>
                <a:gd name="connsiteX14" fmla="*/ 333375 w 419100"/>
                <a:gd name="connsiteY14" fmla="*/ 295275 h 495300"/>
                <a:gd name="connsiteX15" fmla="*/ 347663 w 419100"/>
                <a:gd name="connsiteY15" fmla="*/ 288132 h 495300"/>
                <a:gd name="connsiteX16" fmla="*/ 338138 w 419100"/>
                <a:gd name="connsiteY16" fmla="*/ 114300 h 495300"/>
                <a:gd name="connsiteX17" fmla="*/ 395288 w 419100"/>
                <a:gd name="connsiteY17" fmla="*/ 114300 h 495300"/>
                <a:gd name="connsiteX18" fmla="*/ 419100 w 419100"/>
                <a:gd name="connsiteY18" fmla="*/ 404813 h 495300"/>
                <a:gd name="connsiteX19" fmla="*/ 221456 w 419100"/>
                <a:gd name="connsiteY19" fmla="*/ 473869 h 495300"/>
                <a:gd name="connsiteX20" fmla="*/ 200025 w 419100"/>
                <a:gd name="connsiteY20" fmla="*/ 457200 h 495300"/>
                <a:gd name="connsiteX21" fmla="*/ 138113 w 419100"/>
                <a:gd name="connsiteY21" fmla="*/ 495300 h 495300"/>
                <a:gd name="connsiteX22" fmla="*/ 114300 w 419100"/>
                <a:gd name="connsiteY22" fmla="*/ 471488 h 495300"/>
                <a:gd name="connsiteX23" fmla="*/ 207169 w 419100"/>
                <a:gd name="connsiteY23" fmla="*/ 414338 h 495300"/>
                <a:gd name="connsiteX24" fmla="*/ 219075 w 419100"/>
                <a:gd name="connsiteY24" fmla="*/ 435769 h 495300"/>
                <a:gd name="connsiteX25" fmla="*/ 388144 w 419100"/>
                <a:gd name="connsiteY25" fmla="*/ 383382 h 495300"/>
                <a:gd name="connsiteX26" fmla="*/ 385763 w 419100"/>
                <a:gd name="connsiteY26" fmla="*/ 295275 h 495300"/>
                <a:gd name="connsiteX27" fmla="*/ 366713 w 419100"/>
                <a:gd name="connsiteY27" fmla="*/ 300038 h 495300"/>
                <a:gd name="connsiteX28" fmla="*/ 364331 w 419100"/>
                <a:gd name="connsiteY28" fmla="*/ 340519 h 495300"/>
                <a:gd name="connsiteX29" fmla="*/ 323850 w 419100"/>
                <a:gd name="connsiteY29" fmla="*/ 340519 h 495300"/>
                <a:gd name="connsiteX30" fmla="*/ 307181 w 419100"/>
                <a:gd name="connsiteY30" fmla="*/ 311944 h 495300"/>
                <a:gd name="connsiteX31" fmla="*/ 285750 w 419100"/>
                <a:gd name="connsiteY31" fmla="*/ 335757 h 495300"/>
                <a:gd name="connsiteX32" fmla="*/ 228600 w 419100"/>
                <a:gd name="connsiteY32" fmla="*/ 321469 h 495300"/>
                <a:gd name="connsiteX33" fmla="*/ 209550 w 419100"/>
                <a:gd name="connsiteY33" fmla="*/ 361950 h 495300"/>
                <a:gd name="connsiteX34" fmla="*/ 157163 w 419100"/>
                <a:gd name="connsiteY34" fmla="*/ 342900 h 495300"/>
                <a:gd name="connsiteX35" fmla="*/ 121444 w 419100"/>
                <a:gd name="connsiteY35" fmla="*/ 85725 h 495300"/>
                <a:gd name="connsiteX36" fmla="*/ 102648 w 419100"/>
                <a:gd name="connsiteY36" fmla="*/ 59233 h 495300"/>
                <a:gd name="connsiteX37" fmla="*/ 81217 w 419100"/>
                <a:gd name="connsiteY37" fmla="*/ 64804 h 495300"/>
                <a:gd name="connsiteX38" fmla="*/ 102394 w 419100"/>
                <a:gd name="connsiteY38" fmla="*/ 83344 h 495300"/>
                <a:gd name="connsiteX39" fmla="*/ 92869 w 419100"/>
                <a:gd name="connsiteY39" fmla="*/ 119063 h 495300"/>
                <a:gd name="connsiteX40" fmla="*/ 116681 w 419100"/>
                <a:gd name="connsiteY40" fmla="*/ 159544 h 495300"/>
                <a:gd name="connsiteX41" fmla="*/ 111919 w 419100"/>
                <a:gd name="connsiteY41" fmla="*/ 371475 h 495300"/>
                <a:gd name="connsiteX42" fmla="*/ 59531 w 419100"/>
                <a:gd name="connsiteY42" fmla="*/ 369094 h 495300"/>
                <a:gd name="connsiteX0" fmla="*/ 59531 w 419100"/>
                <a:gd name="connsiteY0" fmla="*/ 369094 h 495300"/>
                <a:gd name="connsiteX1" fmla="*/ 59531 w 419100"/>
                <a:gd name="connsiteY1" fmla="*/ 147638 h 495300"/>
                <a:gd name="connsiteX2" fmla="*/ 0 w 419100"/>
                <a:gd name="connsiteY2" fmla="*/ 107157 h 495300"/>
                <a:gd name="connsiteX3" fmla="*/ 83344 w 419100"/>
                <a:gd name="connsiteY3" fmla="*/ 0 h 495300"/>
                <a:gd name="connsiteX4" fmla="*/ 142875 w 419100"/>
                <a:gd name="connsiteY4" fmla="*/ 23813 h 495300"/>
                <a:gd name="connsiteX5" fmla="*/ 154781 w 419100"/>
                <a:gd name="connsiteY5" fmla="*/ 88107 h 495300"/>
                <a:gd name="connsiteX6" fmla="*/ 171450 w 419100"/>
                <a:gd name="connsiteY6" fmla="*/ 292894 h 495300"/>
                <a:gd name="connsiteX7" fmla="*/ 183356 w 419100"/>
                <a:gd name="connsiteY7" fmla="*/ 285750 h 495300"/>
                <a:gd name="connsiteX8" fmla="*/ 173831 w 419100"/>
                <a:gd name="connsiteY8" fmla="*/ 121444 h 495300"/>
                <a:gd name="connsiteX9" fmla="*/ 252413 w 419100"/>
                <a:gd name="connsiteY9" fmla="*/ 130969 h 495300"/>
                <a:gd name="connsiteX10" fmla="*/ 254794 w 419100"/>
                <a:gd name="connsiteY10" fmla="*/ 300038 h 495300"/>
                <a:gd name="connsiteX11" fmla="*/ 271463 w 419100"/>
                <a:gd name="connsiteY11" fmla="*/ 292894 h 495300"/>
                <a:gd name="connsiteX12" fmla="*/ 259556 w 419100"/>
                <a:gd name="connsiteY12" fmla="*/ 119063 h 495300"/>
                <a:gd name="connsiteX13" fmla="*/ 316706 w 419100"/>
                <a:gd name="connsiteY13" fmla="*/ 121444 h 495300"/>
                <a:gd name="connsiteX14" fmla="*/ 333375 w 419100"/>
                <a:gd name="connsiteY14" fmla="*/ 295275 h 495300"/>
                <a:gd name="connsiteX15" fmla="*/ 347663 w 419100"/>
                <a:gd name="connsiteY15" fmla="*/ 288132 h 495300"/>
                <a:gd name="connsiteX16" fmla="*/ 338138 w 419100"/>
                <a:gd name="connsiteY16" fmla="*/ 114300 h 495300"/>
                <a:gd name="connsiteX17" fmla="*/ 395288 w 419100"/>
                <a:gd name="connsiteY17" fmla="*/ 114300 h 495300"/>
                <a:gd name="connsiteX18" fmla="*/ 419100 w 419100"/>
                <a:gd name="connsiteY18" fmla="*/ 404813 h 495300"/>
                <a:gd name="connsiteX19" fmla="*/ 221456 w 419100"/>
                <a:gd name="connsiteY19" fmla="*/ 473869 h 495300"/>
                <a:gd name="connsiteX20" fmla="*/ 200025 w 419100"/>
                <a:gd name="connsiteY20" fmla="*/ 457200 h 495300"/>
                <a:gd name="connsiteX21" fmla="*/ 138113 w 419100"/>
                <a:gd name="connsiteY21" fmla="*/ 495300 h 495300"/>
                <a:gd name="connsiteX22" fmla="*/ 114300 w 419100"/>
                <a:gd name="connsiteY22" fmla="*/ 471488 h 495300"/>
                <a:gd name="connsiteX23" fmla="*/ 207169 w 419100"/>
                <a:gd name="connsiteY23" fmla="*/ 414338 h 495300"/>
                <a:gd name="connsiteX24" fmla="*/ 219075 w 419100"/>
                <a:gd name="connsiteY24" fmla="*/ 435769 h 495300"/>
                <a:gd name="connsiteX25" fmla="*/ 388144 w 419100"/>
                <a:gd name="connsiteY25" fmla="*/ 383382 h 495300"/>
                <a:gd name="connsiteX26" fmla="*/ 385763 w 419100"/>
                <a:gd name="connsiteY26" fmla="*/ 295275 h 495300"/>
                <a:gd name="connsiteX27" fmla="*/ 366713 w 419100"/>
                <a:gd name="connsiteY27" fmla="*/ 300038 h 495300"/>
                <a:gd name="connsiteX28" fmla="*/ 364331 w 419100"/>
                <a:gd name="connsiteY28" fmla="*/ 340519 h 495300"/>
                <a:gd name="connsiteX29" fmla="*/ 323850 w 419100"/>
                <a:gd name="connsiteY29" fmla="*/ 340519 h 495300"/>
                <a:gd name="connsiteX30" fmla="*/ 307181 w 419100"/>
                <a:gd name="connsiteY30" fmla="*/ 311944 h 495300"/>
                <a:gd name="connsiteX31" fmla="*/ 285750 w 419100"/>
                <a:gd name="connsiteY31" fmla="*/ 335757 h 495300"/>
                <a:gd name="connsiteX32" fmla="*/ 228600 w 419100"/>
                <a:gd name="connsiteY32" fmla="*/ 321469 h 495300"/>
                <a:gd name="connsiteX33" fmla="*/ 209550 w 419100"/>
                <a:gd name="connsiteY33" fmla="*/ 361950 h 495300"/>
                <a:gd name="connsiteX34" fmla="*/ 157163 w 419100"/>
                <a:gd name="connsiteY34" fmla="*/ 342900 h 495300"/>
                <a:gd name="connsiteX35" fmla="*/ 121444 w 419100"/>
                <a:gd name="connsiteY35" fmla="*/ 85725 h 495300"/>
                <a:gd name="connsiteX36" fmla="*/ 102648 w 419100"/>
                <a:gd name="connsiteY36" fmla="*/ 59233 h 495300"/>
                <a:gd name="connsiteX37" fmla="*/ 81217 w 419100"/>
                <a:gd name="connsiteY37" fmla="*/ 64804 h 495300"/>
                <a:gd name="connsiteX38" fmla="*/ 102394 w 419100"/>
                <a:gd name="connsiteY38" fmla="*/ 83344 h 495300"/>
                <a:gd name="connsiteX39" fmla="*/ 92869 w 419100"/>
                <a:gd name="connsiteY39" fmla="*/ 119063 h 495300"/>
                <a:gd name="connsiteX40" fmla="*/ 116681 w 419100"/>
                <a:gd name="connsiteY40" fmla="*/ 159544 h 495300"/>
                <a:gd name="connsiteX41" fmla="*/ 111919 w 419100"/>
                <a:gd name="connsiteY41" fmla="*/ 371475 h 495300"/>
                <a:gd name="connsiteX42" fmla="*/ 59531 w 419100"/>
                <a:gd name="connsiteY42" fmla="*/ 369094 h 495300"/>
                <a:gd name="connsiteX0" fmla="*/ 59531 w 419100"/>
                <a:gd name="connsiteY0" fmla="*/ 369094 h 495300"/>
                <a:gd name="connsiteX1" fmla="*/ 59531 w 419100"/>
                <a:gd name="connsiteY1" fmla="*/ 147638 h 495300"/>
                <a:gd name="connsiteX2" fmla="*/ 0 w 419100"/>
                <a:gd name="connsiteY2" fmla="*/ 107157 h 495300"/>
                <a:gd name="connsiteX3" fmla="*/ 83344 w 419100"/>
                <a:gd name="connsiteY3" fmla="*/ 0 h 495300"/>
                <a:gd name="connsiteX4" fmla="*/ 142875 w 419100"/>
                <a:gd name="connsiteY4" fmla="*/ 23813 h 495300"/>
                <a:gd name="connsiteX5" fmla="*/ 154781 w 419100"/>
                <a:gd name="connsiteY5" fmla="*/ 88107 h 495300"/>
                <a:gd name="connsiteX6" fmla="*/ 171450 w 419100"/>
                <a:gd name="connsiteY6" fmla="*/ 292894 h 495300"/>
                <a:gd name="connsiteX7" fmla="*/ 183356 w 419100"/>
                <a:gd name="connsiteY7" fmla="*/ 285750 h 495300"/>
                <a:gd name="connsiteX8" fmla="*/ 173831 w 419100"/>
                <a:gd name="connsiteY8" fmla="*/ 121444 h 495300"/>
                <a:gd name="connsiteX9" fmla="*/ 252413 w 419100"/>
                <a:gd name="connsiteY9" fmla="*/ 130969 h 495300"/>
                <a:gd name="connsiteX10" fmla="*/ 254794 w 419100"/>
                <a:gd name="connsiteY10" fmla="*/ 300038 h 495300"/>
                <a:gd name="connsiteX11" fmla="*/ 271463 w 419100"/>
                <a:gd name="connsiteY11" fmla="*/ 292894 h 495300"/>
                <a:gd name="connsiteX12" fmla="*/ 259556 w 419100"/>
                <a:gd name="connsiteY12" fmla="*/ 119063 h 495300"/>
                <a:gd name="connsiteX13" fmla="*/ 316706 w 419100"/>
                <a:gd name="connsiteY13" fmla="*/ 121444 h 495300"/>
                <a:gd name="connsiteX14" fmla="*/ 333375 w 419100"/>
                <a:gd name="connsiteY14" fmla="*/ 295275 h 495300"/>
                <a:gd name="connsiteX15" fmla="*/ 347663 w 419100"/>
                <a:gd name="connsiteY15" fmla="*/ 288132 h 495300"/>
                <a:gd name="connsiteX16" fmla="*/ 338138 w 419100"/>
                <a:gd name="connsiteY16" fmla="*/ 114300 h 495300"/>
                <a:gd name="connsiteX17" fmla="*/ 395288 w 419100"/>
                <a:gd name="connsiteY17" fmla="*/ 114300 h 495300"/>
                <a:gd name="connsiteX18" fmla="*/ 419100 w 419100"/>
                <a:gd name="connsiteY18" fmla="*/ 404813 h 495300"/>
                <a:gd name="connsiteX19" fmla="*/ 221456 w 419100"/>
                <a:gd name="connsiteY19" fmla="*/ 473869 h 495300"/>
                <a:gd name="connsiteX20" fmla="*/ 200025 w 419100"/>
                <a:gd name="connsiteY20" fmla="*/ 457200 h 495300"/>
                <a:gd name="connsiteX21" fmla="*/ 138113 w 419100"/>
                <a:gd name="connsiteY21" fmla="*/ 495300 h 495300"/>
                <a:gd name="connsiteX22" fmla="*/ 114300 w 419100"/>
                <a:gd name="connsiteY22" fmla="*/ 471488 h 495300"/>
                <a:gd name="connsiteX23" fmla="*/ 207169 w 419100"/>
                <a:gd name="connsiteY23" fmla="*/ 414338 h 495300"/>
                <a:gd name="connsiteX24" fmla="*/ 219075 w 419100"/>
                <a:gd name="connsiteY24" fmla="*/ 435769 h 495300"/>
                <a:gd name="connsiteX25" fmla="*/ 388144 w 419100"/>
                <a:gd name="connsiteY25" fmla="*/ 383382 h 495300"/>
                <a:gd name="connsiteX26" fmla="*/ 385763 w 419100"/>
                <a:gd name="connsiteY26" fmla="*/ 295275 h 495300"/>
                <a:gd name="connsiteX27" fmla="*/ 366713 w 419100"/>
                <a:gd name="connsiteY27" fmla="*/ 300038 h 495300"/>
                <a:gd name="connsiteX28" fmla="*/ 364331 w 419100"/>
                <a:gd name="connsiteY28" fmla="*/ 340519 h 495300"/>
                <a:gd name="connsiteX29" fmla="*/ 323850 w 419100"/>
                <a:gd name="connsiteY29" fmla="*/ 340519 h 495300"/>
                <a:gd name="connsiteX30" fmla="*/ 307181 w 419100"/>
                <a:gd name="connsiteY30" fmla="*/ 311944 h 495300"/>
                <a:gd name="connsiteX31" fmla="*/ 285750 w 419100"/>
                <a:gd name="connsiteY31" fmla="*/ 335757 h 495300"/>
                <a:gd name="connsiteX32" fmla="*/ 228600 w 419100"/>
                <a:gd name="connsiteY32" fmla="*/ 321469 h 495300"/>
                <a:gd name="connsiteX33" fmla="*/ 209550 w 419100"/>
                <a:gd name="connsiteY33" fmla="*/ 361950 h 495300"/>
                <a:gd name="connsiteX34" fmla="*/ 157163 w 419100"/>
                <a:gd name="connsiteY34" fmla="*/ 342900 h 495300"/>
                <a:gd name="connsiteX35" fmla="*/ 121444 w 419100"/>
                <a:gd name="connsiteY35" fmla="*/ 85725 h 495300"/>
                <a:gd name="connsiteX36" fmla="*/ 102648 w 419100"/>
                <a:gd name="connsiteY36" fmla="*/ 59233 h 495300"/>
                <a:gd name="connsiteX37" fmla="*/ 81217 w 419100"/>
                <a:gd name="connsiteY37" fmla="*/ 64804 h 495300"/>
                <a:gd name="connsiteX38" fmla="*/ 102394 w 419100"/>
                <a:gd name="connsiteY38" fmla="*/ 83344 h 495300"/>
                <a:gd name="connsiteX39" fmla="*/ 92869 w 419100"/>
                <a:gd name="connsiteY39" fmla="*/ 119063 h 495300"/>
                <a:gd name="connsiteX40" fmla="*/ 116681 w 419100"/>
                <a:gd name="connsiteY40" fmla="*/ 159544 h 495300"/>
                <a:gd name="connsiteX41" fmla="*/ 111919 w 419100"/>
                <a:gd name="connsiteY41" fmla="*/ 371475 h 495300"/>
                <a:gd name="connsiteX42" fmla="*/ 59531 w 419100"/>
                <a:gd name="connsiteY42" fmla="*/ 369094 h 495300"/>
                <a:gd name="connsiteX0" fmla="*/ 59531 w 419100"/>
                <a:gd name="connsiteY0" fmla="*/ 369094 h 495300"/>
                <a:gd name="connsiteX1" fmla="*/ 59531 w 419100"/>
                <a:gd name="connsiteY1" fmla="*/ 147638 h 495300"/>
                <a:gd name="connsiteX2" fmla="*/ 0 w 419100"/>
                <a:gd name="connsiteY2" fmla="*/ 107157 h 495300"/>
                <a:gd name="connsiteX3" fmla="*/ 83344 w 419100"/>
                <a:gd name="connsiteY3" fmla="*/ 0 h 495300"/>
                <a:gd name="connsiteX4" fmla="*/ 142875 w 419100"/>
                <a:gd name="connsiteY4" fmla="*/ 23813 h 495300"/>
                <a:gd name="connsiteX5" fmla="*/ 154781 w 419100"/>
                <a:gd name="connsiteY5" fmla="*/ 88107 h 495300"/>
                <a:gd name="connsiteX6" fmla="*/ 171450 w 419100"/>
                <a:gd name="connsiteY6" fmla="*/ 292894 h 495300"/>
                <a:gd name="connsiteX7" fmla="*/ 183356 w 419100"/>
                <a:gd name="connsiteY7" fmla="*/ 285750 h 495300"/>
                <a:gd name="connsiteX8" fmla="*/ 173831 w 419100"/>
                <a:gd name="connsiteY8" fmla="*/ 121444 h 495300"/>
                <a:gd name="connsiteX9" fmla="*/ 252413 w 419100"/>
                <a:gd name="connsiteY9" fmla="*/ 130969 h 495300"/>
                <a:gd name="connsiteX10" fmla="*/ 254794 w 419100"/>
                <a:gd name="connsiteY10" fmla="*/ 300038 h 495300"/>
                <a:gd name="connsiteX11" fmla="*/ 271463 w 419100"/>
                <a:gd name="connsiteY11" fmla="*/ 292894 h 495300"/>
                <a:gd name="connsiteX12" fmla="*/ 259556 w 419100"/>
                <a:gd name="connsiteY12" fmla="*/ 119063 h 495300"/>
                <a:gd name="connsiteX13" fmla="*/ 316706 w 419100"/>
                <a:gd name="connsiteY13" fmla="*/ 121444 h 495300"/>
                <a:gd name="connsiteX14" fmla="*/ 333375 w 419100"/>
                <a:gd name="connsiteY14" fmla="*/ 295275 h 495300"/>
                <a:gd name="connsiteX15" fmla="*/ 347663 w 419100"/>
                <a:gd name="connsiteY15" fmla="*/ 288132 h 495300"/>
                <a:gd name="connsiteX16" fmla="*/ 338138 w 419100"/>
                <a:gd name="connsiteY16" fmla="*/ 114300 h 495300"/>
                <a:gd name="connsiteX17" fmla="*/ 395288 w 419100"/>
                <a:gd name="connsiteY17" fmla="*/ 114300 h 495300"/>
                <a:gd name="connsiteX18" fmla="*/ 419100 w 419100"/>
                <a:gd name="connsiteY18" fmla="*/ 404813 h 495300"/>
                <a:gd name="connsiteX19" fmla="*/ 221456 w 419100"/>
                <a:gd name="connsiteY19" fmla="*/ 473869 h 495300"/>
                <a:gd name="connsiteX20" fmla="*/ 200025 w 419100"/>
                <a:gd name="connsiteY20" fmla="*/ 457200 h 495300"/>
                <a:gd name="connsiteX21" fmla="*/ 138113 w 419100"/>
                <a:gd name="connsiteY21" fmla="*/ 495300 h 495300"/>
                <a:gd name="connsiteX22" fmla="*/ 114300 w 419100"/>
                <a:gd name="connsiteY22" fmla="*/ 471488 h 495300"/>
                <a:gd name="connsiteX23" fmla="*/ 207169 w 419100"/>
                <a:gd name="connsiteY23" fmla="*/ 414338 h 495300"/>
                <a:gd name="connsiteX24" fmla="*/ 219075 w 419100"/>
                <a:gd name="connsiteY24" fmla="*/ 435769 h 495300"/>
                <a:gd name="connsiteX25" fmla="*/ 388144 w 419100"/>
                <a:gd name="connsiteY25" fmla="*/ 383382 h 495300"/>
                <a:gd name="connsiteX26" fmla="*/ 385763 w 419100"/>
                <a:gd name="connsiteY26" fmla="*/ 295275 h 495300"/>
                <a:gd name="connsiteX27" fmla="*/ 366713 w 419100"/>
                <a:gd name="connsiteY27" fmla="*/ 300038 h 495300"/>
                <a:gd name="connsiteX28" fmla="*/ 364331 w 419100"/>
                <a:gd name="connsiteY28" fmla="*/ 340519 h 495300"/>
                <a:gd name="connsiteX29" fmla="*/ 323850 w 419100"/>
                <a:gd name="connsiteY29" fmla="*/ 340519 h 495300"/>
                <a:gd name="connsiteX30" fmla="*/ 307181 w 419100"/>
                <a:gd name="connsiteY30" fmla="*/ 311944 h 495300"/>
                <a:gd name="connsiteX31" fmla="*/ 285750 w 419100"/>
                <a:gd name="connsiteY31" fmla="*/ 335757 h 495300"/>
                <a:gd name="connsiteX32" fmla="*/ 228600 w 419100"/>
                <a:gd name="connsiteY32" fmla="*/ 321469 h 495300"/>
                <a:gd name="connsiteX33" fmla="*/ 209550 w 419100"/>
                <a:gd name="connsiteY33" fmla="*/ 361950 h 495300"/>
                <a:gd name="connsiteX34" fmla="*/ 155845 w 419100"/>
                <a:gd name="connsiteY34" fmla="*/ 337629 h 495300"/>
                <a:gd name="connsiteX35" fmla="*/ 121444 w 419100"/>
                <a:gd name="connsiteY35" fmla="*/ 85725 h 495300"/>
                <a:gd name="connsiteX36" fmla="*/ 102648 w 419100"/>
                <a:gd name="connsiteY36" fmla="*/ 59233 h 495300"/>
                <a:gd name="connsiteX37" fmla="*/ 81217 w 419100"/>
                <a:gd name="connsiteY37" fmla="*/ 64804 h 495300"/>
                <a:gd name="connsiteX38" fmla="*/ 102394 w 419100"/>
                <a:gd name="connsiteY38" fmla="*/ 83344 h 495300"/>
                <a:gd name="connsiteX39" fmla="*/ 92869 w 419100"/>
                <a:gd name="connsiteY39" fmla="*/ 119063 h 495300"/>
                <a:gd name="connsiteX40" fmla="*/ 116681 w 419100"/>
                <a:gd name="connsiteY40" fmla="*/ 159544 h 495300"/>
                <a:gd name="connsiteX41" fmla="*/ 111919 w 419100"/>
                <a:gd name="connsiteY41" fmla="*/ 371475 h 495300"/>
                <a:gd name="connsiteX42" fmla="*/ 59531 w 419100"/>
                <a:gd name="connsiteY42" fmla="*/ 369094 h 495300"/>
                <a:gd name="connsiteX0" fmla="*/ 59531 w 419100"/>
                <a:gd name="connsiteY0" fmla="*/ 369094 h 495300"/>
                <a:gd name="connsiteX1" fmla="*/ 59531 w 419100"/>
                <a:gd name="connsiteY1" fmla="*/ 147638 h 495300"/>
                <a:gd name="connsiteX2" fmla="*/ 0 w 419100"/>
                <a:gd name="connsiteY2" fmla="*/ 107157 h 495300"/>
                <a:gd name="connsiteX3" fmla="*/ 83344 w 419100"/>
                <a:gd name="connsiteY3" fmla="*/ 0 h 495300"/>
                <a:gd name="connsiteX4" fmla="*/ 142875 w 419100"/>
                <a:gd name="connsiteY4" fmla="*/ 23813 h 495300"/>
                <a:gd name="connsiteX5" fmla="*/ 154781 w 419100"/>
                <a:gd name="connsiteY5" fmla="*/ 88107 h 495300"/>
                <a:gd name="connsiteX6" fmla="*/ 171450 w 419100"/>
                <a:gd name="connsiteY6" fmla="*/ 292894 h 495300"/>
                <a:gd name="connsiteX7" fmla="*/ 183356 w 419100"/>
                <a:gd name="connsiteY7" fmla="*/ 285750 h 495300"/>
                <a:gd name="connsiteX8" fmla="*/ 173831 w 419100"/>
                <a:gd name="connsiteY8" fmla="*/ 121444 h 495300"/>
                <a:gd name="connsiteX9" fmla="*/ 252413 w 419100"/>
                <a:gd name="connsiteY9" fmla="*/ 130969 h 495300"/>
                <a:gd name="connsiteX10" fmla="*/ 254794 w 419100"/>
                <a:gd name="connsiteY10" fmla="*/ 300038 h 495300"/>
                <a:gd name="connsiteX11" fmla="*/ 271463 w 419100"/>
                <a:gd name="connsiteY11" fmla="*/ 292894 h 495300"/>
                <a:gd name="connsiteX12" fmla="*/ 259556 w 419100"/>
                <a:gd name="connsiteY12" fmla="*/ 119063 h 495300"/>
                <a:gd name="connsiteX13" fmla="*/ 316706 w 419100"/>
                <a:gd name="connsiteY13" fmla="*/ 121444 h 495300"/>
                <a:gd name="connsiteX14" fmla="*/ 333375 w 419100"/>
                <a:gd name="connsiteY14" fmla="*/ 295275 h 495300"/>
                <a:gd name="connsiteX15" fmla="*/ 347663 w 419100"/>
                <a:gd name="connsiteY15" fmla="*/ 288132 h 495300"/>
                <a:gd name="connsiteX16" fmla="*/ 338138 w 419100"/>
                <a:gd name="connsiteY16" fmla="*/ 114300 h 495300"/>
                <a:gd name="connsiteX17" fmla="*/ 395288 w 419100"/>
                <a:gd name="connsiteY17" fmla="*/ 114300 h 495300"/>
                <a:gd name="connsiteX18" fmla="*/ 419100 w 419100"/>
                <a:gd name="connsiteY18" fmla="*/ 404813 h 495300"/>
                <a:gd name="connsiteX19" fmla="*/ 221456 w 419100"/>
                <a:gd name="connsiteY19" fmla="*/ 473869 h 495300"/>
                <a:gd name="connsiteX20" fmla="*/ 200025 w 419100"/>
                <a:gd name="connsiteY20" fmla="*/ 457200 h 495300"/>
                <a:gd name="connsiteX21" fmla="*/ 138113 w 419100"/>
                <a:gd name="connsiteY21" fmla="*/ 495300 h 495300"/>
                <a:gd name="connsiteX22" fmla="*/ 114300 w 419100"/>
                <a:gd name="connsiteY22" fmla="*/ 471488 h 495300"/>
                <a:gd name="connsiteX23" fmla="*/ 207169 w 419100"/>
                <a:gd name="connsiteY23" fmla="*/ 414338 h 495300"/>
                <a:gd name="connsiteX24" fmla="*/ 219075 w 419100"/>
                <a:gd name="connsiteY24" fmla="*/ 435769 h 495300"/>
                <a:gd name="connsiteX25" fmla="*/ 388144 w 419100"/>
                <a:gd name="connsiteY25" fmla="*/ 383382 h 495300"/>
                <a:gd name="connsiteX26" fmla="*/ 385763 w 419100"/>
                <a:gd name="connsiteY26" fmla="*/ 295275 h 495300"/>
                <a:gd name="connsiteX27" fmla="*/ 366713 w 419100"/>
                <a:gd name="connsiteY27" fmla="*/ 300038 h 495300"/>
                <a:gd name="connsiteX28" fmla="*/ 364331 w 419100"/>
                <a:gd name="connsiteY28" fmla="*/ 340519 h 495300"/>
                <a:gd name="connsiteX29" fmla="*/ 323850 w 419100"/>
                <a:gd name="connsiteY29" fmla="*/ 340519 h 495300"/>
                <a:gd name="connsiteX30" fmla="*/ 307181 w 419100"/>
                <a:gd name="connsiteY30" fmla="*/ 311944 h 495300"/>
                <a:gd name="connsiteX31" fmla="*/ 285750 w 419100"/>
                <a:gd name="connsiteY31" fmla="*/ 335757 h 495300"/>
                <a:gd name="connsiteX32" fmla="*/ 228600 w 419100"/>
                <a:gd name="connsiteY32" fmla="*/ 321469 h 495300"/>
                <a:gd name="connsiteX33" fmla="*/ 209550 w 419100"/>
                <a:gd name="connsiteY33" fmla="*/ 361950 h 495300"/>
                <a:gd name="connsiteX34" fmla="*/ 155845 w 419100"/>
                <a:gd name="connsiteY34" fmla="*/ 337629 h 495300"/>
                <a:gd name="connsiteX35" fmla="*/ 121444 w 419100"/>
                <a:gd name="connsiteY35" fmla="*/ 85725 h 495300"/>
                <a:gd name="connsiteX36" fmla="*/ 102648 w 419100"/>
                <a:gd name="connsiteY36" fmla="*/ 59233 h 495300"/>
                <a:gd name="connsiteX37" fmla="*/ 81217 w 419100"/>
                <a:gd name="connsiteY37" fmla="*/ 64804 h 495300"/>
                <a:gd name="connsiteX38" fmla="*/ 102394 w 419100"/>
                <a:gd name="connsiteY38" fmla="*/ 83344 h 495300"/>
                <a:gd name="connsiteX39" fmla="*/ 92869 w 419100"/>
                <a:gd name="connsiteY39" fmla="*/ 119063 h 495300"/>
                <a:gd name="connsiteX40" fmla="*/ 116681 w 419100"/>
                <a:gd name="connsiteY40" fmla="*/ 159544 h 495300"/>
                <a:gd name="connsiteX41" fmla="*/ 111919 w 419100"/>
                <a:gd name="connsiteY41" fmla="*/ 371475 h 495300"/>
                <a:gd name="connsiteX42" fmla="*/ 59531 w 419100"/>
                <a:gd name="connsiteY42" fmla="*/ 369094 h 495300"/>
                <a:gd name="connsiteX0" fmla="*/ 59531 w 419100"/>
                <a:gd name="connsiteY0" fmla="*/ 369094 h 495300"/>
                <a:gd name="connsiteX1" fmla="*/ 59531 w 419100"/>
                <a:gd name="connsiteY1" fmla="*/ 147638 h 495300"/>
                <a:gd name="connsiteX2" fmla="*/ 0 w 419100"/>
                <a:gd name="connsiteY2" fmla="*/ 107157 h 495300"/>
                <a:gd name="connsiteX3" fmla="*/ 83344 w 419100"/>
                <a:gd name="connsiteY3" fmla="*/ 0 h 495300"/>
                <a:gd name="connsiteX4" fmla="*/ 142875 w 419100"/>
                <a:gd name="connsiteY4" fmla="*/ 23813 h 495300"/>
                <a:gd name="connsiteX5" fmla="*/ 154781 w 419100"/>
                <a:gd name="connsiteY5" fmla="*/ 88107 h 495300"/>
                <a:gd name="connsiteX6" fmla="*/ 171450 w 419100"/>
                <a:gd name="connsiteY6" fmla="*/ 292894 h 495300"/>
                <a:gd name="connsiteX7" fmla="*/ 183356 w 419100"/>
                <a:gd name="connsiteY7" fmla="*/ 285750 h 495300"/>
                <a:gd name="connsiteX8" fmla="*/ 173831 w 419100"/>
                <a:gd name="connsiteY8" fmla="*/ 121444 h 495300"/>
                <a:gd name="connsiteX9" fmla="*/ 252413 w 419100"/>
                <a:gd name="connsiteY9" fmla="*/ 130969 h 495300"/>
                <a:gd name="connsiteX10" fmla="*/ 254794 w 419100"/>
                <a:gd name="connsiteY10" fmla="*/ 300038 h 495300"/>
                <a:gd name="connsiteX11" fmla="*/ 271463 w 419100"/>
                <a:gd name="connsiteY11" fmla="*/ 292894 h 495300"/>
                <a:gd name="connsiteX12" fmla="*/ 259556 w 419100"/>
                <a:gd name="connsiteY12" fmla="*/ 119063 h 495300"/>
                <a:gd name="connsiteX13" fmla="*/ 316706 w 419100"/>
                <a:gd name="connsiteY13" fmla="*/ 121444 h 495300"/>
                <a:gd name="connsiteX14" fmla="*/ 333375 w 419100"/>
                <a:gd name="connsiteY14" fmla="*/ 295275 h 495300"/>
                <a:gd name="connsiteX15" fmla="*/ 347663 w 419100"/>
                <a:gd name="connsiteY15" fmla="*/ 288132 h 495300"/>
                <a:gd name="connsiteX16" fmla="*/ 338138 w 419100"/>
                <a:gd name="connsiteY16" fmla="*/ 114300 h 495300"/>
                <a:gd name="connsiteX17" fmla="*/ 395288 w 419100"/>
                <a:gd name="connsiteY17" fmla="*/ 114300 h 495300"/>
                <a:gd name="connsiteX18" fmla="*/ 419100 w 419100"/>
                <a:gd name="connsiteY18" fmla="*/ 404813 h 495300"/>
                <a:gd name="connsiteX19" fmla="*/ 221456 w 419100"/>
                <a:gd name="connsiteY19" fmla="*/ 473869 h 495300"/>
                <a:gd name="connsiteX20" fmla="*/ 200025 w 419100"/>
                <a:gd name="connsiteY20" fmla="*/ 457200 h 495300"/>
                <a:gd name="connsiteX21" fmla="*/ 138113 w 419100"/>
                <a:gd name="connsiteY21" fmla="*/ 495300 h 495300"/>
                <a:gd name="connsiteX22" fmla="*/ 114300 w 419100"/>
                <a:gd name="connsiteY22" fmla="*/ 471488 h 495300"/>
                <a:gd name="connsiteX23" fmla="*/ 207169 w 419100"/>
                <a:gd name="connsiteY23" fmla="*/ 414338 h 495300"/>
                <a:gd name="connsiteX24" fmla="*/ 219075 w 419100"/>
                <a:gd name="connsiteY24" fmla="*/ 435769 h 495300"/>
                <a:gd name="connsiteX25" fmla="*/ 388144 w 419100"/>
                <a:gd name="connsiteY25" fmla="*/ 383382 h 495300"/>
                <a:gd name="connsiteX26" fmla="*/ 385763 w 419100"/>
                <a:gd name="connsiteY26" fmla="*/ 295275 h 495300"/>
                <a:gd name="connsiteX27" fmla="*/ 366713 w 419100"/>
                <a:gd name="connsiteY27" fmla="*/ 300038 h 495300"/>
                <a:gd name="connsiteX28" fmla="*/ 364331 w 419100"/>
                <a:gd name="connsiteY28" fmla="*/ 340519 h 495300"/>
                <a:gd name="connsiteX29" fmla="*/ 323850 w 419100"/>
                <a:gd name="connsiteY29" fmla="*/ 340519 h 495300"/>
                <a:gd name="connsiteX30" fmla="*/ 307181 w 419100"/>
                <a:gd name="connsiteY30" fmla="*/ 311944 h 495300"/>
                <a:gd name="connsiteX31" fmla="*/ 285750 w 419100"/>
                <a:gd name="connsiteY31" fmla="*/ 335757 h 495300"/>
                <a:gd name="connsiteX32" fmla="*/ 228600 w 419100"/>
                <a:gd name="connsiteY32" fmla="*/ 321469 h 495300"/>
                <a:gd name="connsiteX33" fmla="*/ 209550 w 419100"/>
                <a:gd name="connsiteY33" fmla="*/ 361950 h 495300"/>
                <a:gd name="connsiteX34" fmla="*/ 155845 w 419100"/>
                <a:gd name="connsiteY34" fmla="*/ 337629 h 495300"/>
                <a:gd name="connsiteX35" fmla="*/ 121444 w 419100"/>
                <a:gd name="connsiteY35" fmla="*/ 85725 h 495300"/>
                <a:gd name="connsiteX36" fmla="*/ 102648 w 419100"/>
                <a:gd name="connsiteY36" fmla="*/ 59233 h 495300"/>
                <a:gd name="connsiteX37" fmla="*/ 81217 w 419100"/>
                <a:gd name="connsiteY37" fmla="*/ 64804 h 495300"/>
                <a:gd name="connsiteX38" fmla="*/ 102394 w 419100"/>
                <a:gd name="connsiteY38" fmla="*/ 83344 h 495300"/>
                <a:gd name="connsiteX39" fmla="*/ 92869 w 419100"/>
                <a:gd name="connsiteY39" fmla="*/ 119063 h 495300"/>
                <a:gd name="connsiteX40" fmla="*/ 116681 w 419100"/>
                <a:gd name="connsiteY40" fmla="*/ 159544 h 495300"/>
                <a:gd name="connsiteX41" fmla="*/ 111919 w 419100"/>
                <a:gd name="connsiteY41" fmla="*/ 371475 h 495300"/>
                <a:gd name="connsiteX42" fmla="*/ 59531 w 419100"/>
                <a:gd name="connsiteY42" fmla="*/ 369094 h 495300"/>
                <a:gd name="connsiteX0" fmla="*/ 59531 w 419100"/>
                <a:gd name="connsiteY0" fmla="*/ 369094 h 495300"/>
                <a:gd name="connsiteX1" fmla="*/ 59531 w 419100"/>
                <a:gd name="connsiteY1" fmla="*/ 147638 h 495300"/>
                <a:gd name="connsiteX2" fmla="*/ 0 w 419100"/>
                <a:gd name="connsiteY2" fmla="*/ 107157 h 495300"/>
                <a:gd name="connsiteX3" fmla="*/ 83344 w 419100"/>
                <a:gd name="connsiteY3" fmla="*/ 0 h 495300"/>
                <a:gd name="connsiteX4" fmla="*/ 142875 w 419100"/>
                <a:gd name="connsiteY4" fmla="*/ 23813 h 495300"/>
                <a:gd name="connsiteX5" fmla="*/ 154781 w 419100"/>
                <a:gd name="connsiteY5" fmla="*/ 88107 h 495300"/>
                <a:gd name="connsiteX6" fmla="*/ 171450 w 419100"/>
                <a:gd name="connsiteY6" fmla="*/ 292894 h 495300"/>
                <a:gd name="connsiteX7" fmla="*/ 183356 w 419100"/>
                <a:gd name="connsiteY7" fmla="*/ 285750 h 495300"/>
                <a:gd name="connsiteX8" fmla="*/ 173831 w 419100"/>
                <a:gd name="connsiteY8" fmla="*/ 121444 h 495300"/>
                <a:gd name="connsiteX9" fmla="*/ 252413 w 419100"/>
                <a:gd name="connsiteY9" fmla="*/ 130969 h 495300"/>
                <a:gd name="connsiteX10" fmla="*/ 254794 w 419100"/>
                <a:gd name="connsiteY10" fmla="*/ 300038 h 495300"/>
                <a:gd name="connsiteX11" fmla="*/ 271463 w 419100"/>
                <a:gd name="connsiteY11" fmla="*/ 292894 h 495300"/>
                <a:gd name="connsiteX12" fmla="*/ 259556 w 419100"/>
                <a:gd name="connsiteY12" fmla="*/ 119063 h 495300"/>
                <a:gd name="connsiteX13" fmla="*/ 316706 w 419100"/>
                <a:gd name="connsiteY13" fmla="*/ 121444 h 495300"/>
                <a:gd name="connsiteX14" fmla="*/ 333375 w 419100"/>
                <a:gd name="connsiteY14" fmla="*/ 295275 h 495300"/>
                <a:gd name="connsiteX15" fmla="*/ 347663 w 419100"/>
                <a:gd name="connsiteY15" fmla="*/ 288132 h 495300"/>
                <a:gd name="connsiteX16" fmla="*/ 338138 w 419100"/>
                <a:gd name="connsiteY16" fmla="*/ 114300 h 495300"/>
                <a:gd name="connsiteX17" fmla="*/ 395288 w 419100"/>
                <a:gd name="connsiteY17" fmla="*/ 114300 h 495300"/>
                <a:gd name="connsiteX18" fmla="*/ 419100 w 419100"/>
                <a:gd name="connsiteY18" fmla="*/ 404813 h 495300"/>
                <a:gd name="connsiteX19" fmla="*/ 221456 w 419100"/>
                <a:gd name="connsiteY19" fmla="*/ 473869 h 495300"/>
                <a:gd name="connsiteX20" fmla="*/ 200025 w 419100"/>
                <a:gd name="connsiteY20" fmla="*/ 457200 h 495300"/>
                <a:gd name="connsiteX21" fmla="*/ 138113 w 419100"/>
                <a:gd name="connsiteY21" fmla="*/ 495300 h 495300"/>
                <a:gd name="connsiteX22" fmla="*/ 114300 w 419100"/>
                <a:gd name="connsiteY22" fmla="*/ 471488 h 495300"/>
                <a:gd name="connsiteX23" fmla="*/ 207169 w 419100"/>
                <a:gd name="connsiteY23" fmla="*/ 414338 h 495300"/>
                <a:gd name="connsiteX24" fmla="*/ 219075 w 419100"/>
                <a:gd name="connsiteY24" fmla="*/ 435769 h 495300"/>
                <a:gd name="connsiteX25" fmla="*/ 388144 w 419100"/>
                <a:gd name="connsiteY25" fmla="*/ 383382 h 495300"/>
                <a:gd name="connsiteX26" fmla="*/ 385763 w 419100"/>
                <a:gd name="connsiteY26" fmla="*/ 295275 h 495300"/>
                <a:gd name="connsiteX27" fmla="*/ 366713 w 419100"/>
                <a:gd name="connsiteY27" fmla="*/ 300038 h 495300"/>
                <a:gd name="connsiteX28" fmla="*/ 364331 w 419100"/>
                <a:gd name="connsiteY28" fmla="*/ 340519 h 495300"/>
                <a:gd name="connsiteX29" fmla="*/ 323850 w 419100"/>
                <a:gd name="connsiteY29" fmla="*/ 340519 h 495300"/>
                <a:gd name="connsiteX30" fmla="*/ 307181 w 419100"/>
                <a:gd name="connsiteY30" fmla="*/ 311944 h 495300"/>
                <a:gd name="connsiteX31" fmla="*/ 285750 w 419100"/>
                <a:gd name="connsiteY31" fmla="*/ 335757 h 495300"/>
                <a:gd name="connsiteX32" fmla="*/ 228600 w 419100"/>
                <a:gd name="connsiteY32" fmla="*/ 321469 h 495300"/>
                <a:gd name="connsiteX33" fmla="*/ 209550 w 419100"/>
                <a:gd name="connsiteY33" fmla="*/ 361950 h 495300"/>
                <a:gd name="connsiteX34" fmla="*/ 155845 w 419100"/>
                <a:gd name="connsiteY34" fmla="*/ 337629 h 495300"/>
                <a:gd name="connsiteX35" fmla="*/ 121444 w 419100"/>
                <a:gd name="connsiteY35" fmla="*/ 85725 h 495300"/>
                <a:gd name="connsiteX36" fmla="*/ 102648 w 419100"/>
                <a:gd name="connsiteY36" fmla="*/ 59233 h 495300"/>
                <a:gd name="connsiteX37" fmla="*/ 81217 w 419100"/>
                <a:gd name="connsiteY37" fmla="*/ 64804 h 495300"/>
                <a:gd name="connsiteX38" fmla="*/ 102394 w 419100"/>
                <a:gd name="connsiteY38" fmla="*/ 83344 h 495300"/>
                <a:gd name="connsiteX39" fmla="*/ 92869 w 419100"/>
                <a:gd name="connsiteY39" fmla="*/ 119063 h 495300"/>
                <a:gd name="connsiteX40" fmla="*/ 116681 w 419100"/>
                <a:gd name="connsiteY40" fmla="*/ 159544 h 495300"/>
                <a:gd name="connsiteX41" fmla="*/ 111919 w 419100"/>
                <a:gd name="connsiteY41" fmla="*/ 371475 h 495300"/>
                <a:gd name="connsiteX42" fmla="*/ 59531 w 419100"/>
                <a:gd name="connsiteY42" fmla="*/ 369094 h 495300"/>
                <a:gd name="connsiteX0" fmla="*/ 59531 w 419100"/>
                <a:gd name="connsiteY0" fmla="*/ 369094 h 495300"/>
                <a:gd name="connsiteX1" fmla="*/ 59531 w 419100"/>
                <a:gd name="connsiteY1" fmla="*/ 147638 h 495300"/>
                <a:gd name="connsiteX2" fmla="*/ 0 w 419100"/>
                <a:gd name="connsiteY2" fmla="*/ 107157 h 495300"/>
                <a:gd name="connsiteX3" fmla="*/ 83344 w 419100"/>
                <a:gd name="connsiteY3" fmla="*/ 0 h 495300"/>
                <a:gd name="connsiteX4" fmla="*/ 142875 w 419100"/>
                <a:gd name="connsiteY4" fmla="*/ 23813 h 495300"/>
                <a:gd name="connsiteX5" fmla="*/ 154781 w 419100"/>
                <a:gd name="connsiteY5" fmla="*/ 88107 h 495300"/>
                <a:gd name="connsiteX6" fmla="*/ 171450 w 419100"/>
                <a:gd name="connsiteY6" fmla="*/ 292894 h 495300"/>
                <a:gd name="connsiteX7" fmla="*/ 183356 w 419100"/>
                <a:gd name="connsiteY7" fmla="*/ 285750 h 495300"/>
                <a:gd name="connsiteX8" fmla="*/ 173831 w 419100"/>
                <a:gd name="connsiteY8" fmla="*/ 121444 h 495300"/>
                <a:gd name="connsiteX9" fmla="*/ 252413 w 419100"/>
                <a:gd name="connsiteY9" fmla="*/ 130969 h 495300"/>
                <a:gd name="connsiteX10" fmla="*/ 254794 w 419100"/>
                <a:gd name="connsiteY10" fmla="*/ 300038 h 495300"/>
                <a:gd name="connsiteX11" fmla="*/ 271463 w 419100"/>
                <a:gd name="connsiteY11" fmla="*/ 292894 h 495300"/>
                <a:gd name="connsiteX12" fmla="*/ 259556 w 419100"/>
                <a:gd name="connsiteY12" fmla="*/ 119063 h 495300"/>
                <a:gd name="connsiteX13" fmla="*/ 316706 w 419100"/>
                <a:gd name="connsiteY13" fmla="*/ 121444 h 495300"/>
                <a:gd name="connsiteX14" fmla="*/ 333375 w 419100"/>
                <a:gd name="connsiteY14" fmla="*/ 295275 h 495300"/>
                <a:gd name="connsiteX15" fmla="*/ 347663 w 419100"/>
                <a:gd name="connsiteY15" fmla="*/ 288132 h 495300"/>
                <a:gd name="connsiteX16" fmla="*/ 338138 w 419100"/>
                <a:gd name="connsiteY16" fmla="*/ 114300 h 495300"/>
                <a:gd name="connsiteX17" fmla="*/ 395288 w 419100"/>
                <a:gd name="connsiteY17" fmla="*/ 114300 h 495300"/>
                <a:gd name="connsiteX18" fmla="*/ 419100 w 419100"/>
                <a:gd name="connsiteY18" fmla="*/ 404813 h 495300"/>
                <a:gd name="connsiteX19" fmla="*/ 221456 w 419100"/>
                <a:gd name="connsiteY19" fmla="*/ 473869 h 495300"/>
                <a:gd name="connsiteX20" fmla="*/ 200025 w 419100"/>
                <a:gd name="connsiteY20" fmla="*/ 457200 h 495300"/>
                <a:gd name="connsiteX21" fmla="*/ 138113 w 419100"/>
                <a:gd name="connsiteY21" fmla="*/ 495300 h 495300"/>
                <a:gd name="connsiteX22" fmla="*/ 114300 w 419100"/>
                <a:gd name="connsiteY22" fmla="*/ 471488 h 495300"/>
                <a:gd name="connsiteX23" fmla="*/ 207169 w 419100"/>
                <a:gd name="connsiteY23" fmla="*/ 414338 h 495300"/>
                <a:gd name="connsiteX24" fmla="*/ 219075 w 419100"/>
                <a:gd name="connsiteY24" fmla="*/ 435769 h 495300"/>
                <a:gd name="connsiteX25" fmla="*/ 388144 w 419100"/>
                <a:gd name="connsiteY25" fmla="*/ 383382 h 495300"/>
                <a:gd name="connsiteX26" fmla="*/ 385763 w 419100"/>
                <a:gd name="connsiteY26" fmla="*/ 295275 h 495300"/>
                <a:gd name="connsiteX27" fmla="*/ 366713 w 419100"/>
                <a:gd name="connsiteY27" fmla="*/ 300038 h 495300"/>
                <a:gd name="connsiteX28" fmla="*/ 364331 w 419100"/>
                <a:gd name="connsiteY28" fmla="*/ 340519 h 495300"/>
                <a:gd name="connsiteX29" fmla="*/ 323850 w 419100"/>
                <a:gd name="connsiteY29" fmla="*/ 340519 h 495300"/>
                <a:gd name="connsiteX30" fmla="*/ 307181 w 419100"/>
                <a:gd name="connsiteY30" fmla="*/ 311944 h 495300"/>
                <a:gd name="connsiteX31" fmla="*/ 285750 w 419100"/>
                <a:gd name="connsiteY31" fmla="*/ 335757 h 495300"/>
                <a:gd name="connsiteX32" fmla="*/ 228600 w 419100"/>
                <a:gd name="connsiteY32" fmla="*/ 321469 h 495300"/>
                <a:gd name="connsiteX33" fmla="*/ 209550 w 419100"/>
                <a:gd name="connsiteY33" fmla="*/ 361950 h 495300"/>
                <a:gd name="connsiteX34" fmla="*/ 155845 w 419100"/>
                <a:gd name="connsiteY34" fmla="*/ 337629 h 495300"/>
                <a:gd name="connsiteX35" fmla="*/ 121444 w 419100"/>
                <a:gd name="connsiteY35" fmla="*/ 85725 h 495300"/>
                <a:gd name="connsiteX36" fmla="*/ 102648 w 419100"/>
                <a:gd name="connsiteY36" fmla="*/ 59233 h 495300"/>
                <a:gd name="connsiteX37" fmla="*/ 81217 w 419100"/>
                <a:gd name="connsiteY37" fmla="*/ 64804 h 495300"/>
                <a:gd name="connsiteX38" fmla="*/ 102394 w 419100"/>
                <a:gd name="connsiteY38" fmla="*/ 83344 h 495300"/>
                <a:gd name="connsiteX39" fmla="*/ 92869 w 419100"/>
                <a:gd name="connsiteY39" fmla="*/ 119063 h 495300"/>
                <a:gd name="connsiteX40" fmla="*/ 116681 w 419100"/>
                <a:gd name="connsiteY40" fmla="*/ 159544 h 495300"/>
                <a:gd name="connsiteX41" fmla="*/ 111919 w 419100"/>
                <a:gd name="connsiteY41" fmla="*/ 371475 h 495300"/>
                <a:gd name="connsiteX42" fmla="*/ 59531 w 419100"/>
                <a:gd name="connsiteY42" fmla="*/ 369094 h 495300"/>
                <a:gd name="connsiteX0" fmla="*/ 59531 w 419100"/>
                <a:gd name="connsiteY0" fmla="*/ 369094 h 495300"/>
                <a:gd name="connsiteX1" fmla="*/ 59531 w 419100"/>
                <a:gd name="connsiteY1" fmla="*/ 147638 h 495300"/>
                <a:gd name="connsiteX2" fmla="*/ 0 w 419100"/>
                <a:gd name="connsiteY2" fmla="*/ 107157 h 495300"/>
                <a:gd name="connsiteX3" fmla="*/ 83344 w 419100"/>
                <a:gd name="connsiteY3" fmla="*/ 0 h 495300"/>
                <a:gd name="connsiteX4" fmla="*/ 142875 w 419100"/>
                <a:gd name="connsiteY4" fmla="*/ 23813 h 495300"/>
                <a:gd name="connsiteX5" fmla="*/ 154781 w 419100"/>
                <a:gd name="connsiteY5" fmla="*/ 88107 h 495300"/>
                <a:gd name="connsiteX6" fmla="*/ 171450 w 419100"/>
                <a:gd name="connsiteY6" fmla="*/ 292894 h 495300"/>
                <a:gd name="connsiteX7" fmla="*/ 183356 w 419100"/>
                <a:gd name="connsiteY7" fmla="*/ 285750 h 495300"/>
                <a:gd name="connsiteX8" fmla="*/ 173831 w 419100"/>
                <a:gd name="connsiteY8" fmla="*/ 121444 h 495300"/>
                <a:gd name="connsiteX9" fmla="*/ 252413 w 419100"/>
                <a:gd name="connsiteY9" fmla="*/ 130969 h 495300"/>
                <a:gd name="connsiteX10" fmla="*/ 254794 w 419100"/>
                <a:gd name="connsiteY10" fmla="*/ 300038 h 495300"/>
                <a:gd name="connsiteX11" fmla="*/ 271463 w 419100"/>
                <a:gd name="connsiteY11" fmla="*/ 292894 h 495300"/>
                <a:gd name="connsiteX12" fmla="*/ 259556 w 419100"/>
                <a:gd name="connsiteY12" fmla="*/ 119063 h 495300"/>
                <a:gd name="connsiteX13" fmla="*/ 316706 w 419100"/>
                <a:gd name="connsiteY13" fmla="*/ 121444 h 495300"/>
                <a:gd name="connsiteX14" fmla="*/ 333375 w 419100"/>
                <a:gd name="connsiteY14" fmla="*/ 295275 h 495300"/>
                <a:gd name="connsiteX15" fmla="*/ 347663 w 419100"/>
                <a:gd name="connsiteY15" fmla="*/ 288132 h 495300"/>
                <a:gd name="connsiteX16" fmla="*/ 338138 w 419100"/>
                <a:gd name="connsiteY16" fmla="*/ 114300 h 495300"/>
                <a:gd name="connsiteX17" fmla="*/ 395288 w 419100"/>
                <a:gd name="connsiteY17" fmla="*/ 114300 h 495300"/>
                <a:gd name="connsiteX18" fmla="*/ 419100 w 419100"/>
                <a:gd name="connsiteY18" fmla="*/ 404813 h 495300"/>
                <a:gd name="connsiteX19" fmla="*/ 221456 w 419100"/>
                <a:gd name="connsiteY19" fmla="*/ 473869 h 495300"/>
                <a:gd name="connsiteX20" fmla="*/ 200025 w 419100"/>
                <a:gd name="connsiteY20" fmla="*/ 457200 h 495300"/>
                <a:gd name="connsiteX21" fmla="*/ 138113 w 419100"/>
                <a:gd name="connsiteY21" fmla="*/ 495300 h 495300"/>
                <a:gd name="connsiteX22" fmla="*/ 114300 w 419100"/>
                <a:gd name="connsiteY22" fmla="*/ 471488 h 495300"/>
                <a:gd name="connsiteX23" fmla="*/ 207169 w 419100"/>
                <a:gd name="connsiteY23" fmla="*/ 414338 h 495300"/>
                <a:gd name="connsiteX24" fmla="*/ 219075 w 419100"/>
                <a:gd name="connsiteY24" fmla="*/ 435769 h 495300"/>
                <a:gd name="connsiteX25" fmla="*/ 388144 w 419100"/>
                <a:gd name="connsiteY25" fmla="*/ 383382 h 495300"/>
                <a:gd name="connsiteX26" fmla="*/ 385763 w 419100"/>
                <a:gd name="connsiteY26" fmla="*/ 295275 h 495300"/>
                <a:gd name="connsiteX27" fmla="*/ 366713 w 419100"/>
                <a:gd name="connsiteY27" fmla="*/ 300038 h 495300"/>
                <a:gd name="connsiteX28" fmla="*/ 364331 w 419100"/>
                <a:gd name="connsiteY28" fmla="*/ 340519 h 495300"/>
                <a:gd name="connsiteX29" fmla="*/ 323850 w 419100"/>
                <a:gd name="connsiteY29" fmla="*/ 340519 h 495300"/>
                <a:gd name="connsiteX30" fmla="*/ 307181 w 419100"/>
                <a:gd name="connsiteY30" fmla="*/ 311944 h 495300"/>
                <a:gd name="connsiteX31" fmla="*/ 285750 w 419100"/>
                <a:gd name="connsiteY31" fmla="*/ 335757 h 495300"/>
                <a:gd name="connsiteX32" fmla="*/ 228600 w 419100"/>
                <a:gd name="connsiteY32" fmla="*/ 321469 h 495300"/>
                <a:gd name="connsiteX33" fmla="*/ 209550 w 419100"/>
                <a:gd name="connsiteY33" fmla="*/ 361950 h 495300"/>
                <a:gd name="connsiteX34" fmla="*/ 155845 w 419100"/>
                <a:gd name="connsiteY34" fmla="*/ 337629 h 495300"/>
                <a:gd name="connsiteX35" fmla="*/ 121444 w 419100"/>
                <a:gd name="connsiteY35" fmla="*/ 85725 h 495300"/>
                <a:gd name="connsiteX36" fmla="*/ 102648 w 419100"/>
                <a:gd name="connsiteY36" fmla="*/ 59233 h 495300"/>
                <a:gd name="connsiteX37" fmla="*/ 81217 w 419100"/>
                <a:gd name="connsiteY37" fmla="*/ 64804 h 495300"/>
                <a:gd name="connsiteX38" fmla="*/ 102394 w 419100"/>
                <a:gd name="connsiteY38" fmla="*/ 83344 h 495300"/>
                <a:gd name="connsiteX39" fmla="*/ 92869 w 419100"/>
                <a:gd name="connsiteY39" fmla="*/ 119063 h 495300"/>
                <a:gd name="connsiteX40" fmla="*/ 116681 w 419100"/>
                <a:gd name="connsiteY40" fmla="*/ 159544 h 495300"/>
                <a:gd name="connsiteX41" fmla="*/ 111919 w 419100"/>
                <a:gd name="connsiteY41" fmla="*/ 371475 h 495300"/>
                <a:gd name="connsiteX42" fmla="*/ 59531 w 419100"/>
                <a:gd name="connsiteY42" fmla="*/ 369094 h 495300"/>
                <a:gd name="connsiteX0" fmla="*/ 59531 w 419100"/>
                <a:gd name="connsiteY0" fmla="*/ 369094 h 495300"/>
                <a:gd name="connsiteX1" fmla="*/ 59531 w 419100"/>
                <a:gd name="connsiteY1" fmla="*/ 147638 h 495300"/>
                <a:gd name="connsiteX2" fmla="*/ 0 w 419100"/>
                <a:gd name="connsiteY2" fmla="*/ 107157 h 495300"/>
                <a:gd name="connsiteX3" fmla="*/ 83344 w 419100"/>
                <a:gd name="connsiteY3" fmla="*/ 0 h 495300"/>
                <a:gd name="connsiteX4" fmla="*/ 142875 w 419100"/>
                <a:gd name="connsiteY4" fmla="*/ 23813 h 495300"/>
                <a:gd name="connsiteX5" fmla="*/ 154781 w 419100"/>
                <a:gd name="connsiteY5" fmla="*/ 88107 h 495300"/>
                <a:gd name="connsiteX6" fmla="*/ 171450 w 419100"/>
                <a:gd name="connsiteY6" fmla="*/ 292894 h 495300"/>
                <a:gd name="connsiteX7" fmla="*/ 183356 w 419100"/>
                <a:gd name="connsiteY7" fmla="*/ 285750 h 495300"/>
                <a:gd name="connsiteX8" fmla="*/ 173831 w 419100"/>
                <a:gd name="connsiteY8" fmla="*/ 121444 h 495300"/>
                <a:gd name="connsiteX9" fmla="*/ 252413 w 419100"/>
                <a:gd name="connsiteY9" fmla="*/ 130969 h 495300"/>
                <a:gd name="connsiteX10" fmla="*/ 254794 w 419100"/>
                <a:gd name="connsiteY10" fmla="*/ 300038 h 495300"/>
                <a:gd name="connsiteX11" fmla="*/ 271463 w 419100"/>
                <a:gd name="connsiteY11" fmla="*/ 292894 h 495300"/>
                <a:gd name="connsiteX12" fmla="*/ 259556 w 419100"/>
                <a:gd name="connsiteY12" fmla="*/ 119063 h 495300"/>
                <a:gd name="connsiteX13" fmla="*/ 316706 w 419100"/>
                <a:gd name="connsiteY13" fmla="*/ 121444 h 495300"/>
                <a:gd name="connsiteX14" fmla="*/ 333375 w 419100"/>
                <a:gd name="connsiteY14" fmla="*/ 295275 h 495300"/>
                <a:gd name="connsiteX15" fmla="*/ 347663 w 419100"/>
                <a:gd name="connsiteY15" fmla="*/ 288132 h 495300"/>
                <a:gd name="connsiteX16" fmla="*/ 338138 w 419100"/>
                <a:gd name="connsiteY16" fmla="*/ 114300 h 495300"/>
                <a:gd name="connsiteX17" fmla="*/ 395288 w 419100"/>
                <a:gd name="connsiteY17" fmla="*/ 114300 h 495300"/>
                <a:gd name="connsiteX18" fmla="*/ 419100 w 419100"/>
                <a:gd name="connsiteY18" fmla="*/ 404813 h 495300"/>
                <a:gd name="connsiteX19" fmla="*/ 221456 w 419100"/>
                <a:gd name="connsiteY19" fmla="*/ 473869 h 495300"/>
                <a:gd name="connsiteX20" fmla="*/ 200025 w 419100"/>
                <a:gd name="connsiteY20" fmla="*/ 457200 h 495300"/>
                <a:gd name="connsiteX21" fmla="*/ 138113 w 419100"/>
                <a:gd name="connsiteY21" fmla="*/ 495300 h 495300"/>
                <a:gd name="connsiteX22" fmla="*/ 114300 w 419100"/>
                <a:gd name="connsiteY22" fmla="*/ 471488 h 495300"/>
                <a:gd name="connsiteX23" fmla="*/ 207169 w 419100"/>
                <a:gd name="connsiteY23" fmla="*/ 414338 h 495300"/>
                <a:gd name="connsiteX24" fmla="*/ 219075 w 419100"/>
                <a:gd name="connsiteY24" fmla="*/ 435769 h 495300"/>
                <a:gd name="connsiteX25" fmla="*/ 388144 w 419100"/>
                <a:gd name="connsiteY25" fmla="*/ 383382 h 495300"/>
                <a:gd name="connsiteX26" fmla="*/ 385763 w 419100"/>
                <a:gd name="connsiteY26" fmla="*/ 295275 h 495300"/>
                <a:gd name="connsiteX27" fmla="*/ 366713 w 419100"/>
                <a:gd name="connsiteY27" fmla="*/ 300038 h 495300"/>
                <a:gd name="connsiteX28" fmla="*/ 364331 w 419100"/>
                <a:gd name="connsiteY28" fmla="*/ 340519 h 495300"/>
                <a:gd name="connsiteX29" fmla="*/ 323850 w 419100"/>
                <a:gd name="connsiteY29" fmla="*/ 340519 h 495300"/>
                <a:gd name="connsiteX30" fmla="*/ 307181 w 419100"/>
                <a:gd name="connsiteY30" fmla="*/ 311944 h 495300"/>
                <a:gd name="connsiteX31" fmla="*/ 285750 w 419100"/>
                <a:gd name="connsiteY31" fmla="*/ 335757 h 495300"/>
                <a:gd name="connsiteX32" fmla="*/ 228600 w 419100"/>
                <a:gd name="connsiteY32" fmla="*/ 321469 h 495300"/>
                <a:gd name="connsiteX33" fmla="*/ 209550 w 419100"/>
                <a:gd name="connsiteY33" fmla="*/ 361950 h 495300"/>
                <a:gd name="connsiteX34" fmla="*/ 155845 w 419100"/>
                <a:gd name="connsiteY34" fmla="*/ 337629 h 495300"/>
                <a:gd name="connsiteX35" fmla="*/ 121444 w 419100"/>
                <a:gd name="connsiteY35" fmla="*/ 85725 h 495300"/>
                <a:gd name="connsiteX36" fmla="*/ 102648 w 419100"/>
                <a:gd name="connsiteY36" fmla="*/ 59233 h 495300"/>
                <a:gd name="connsiteX37" fmla="*/ 81217 w 419100"/>
                <a:gd name="connsiteY37" fmla="*/ 64804 h 495300"/>
                <a:gd name="connsiteX38" fmla="*/ 102394 w 419100"/>
                <a:gd name="connsiteY38" fmla="*/ 83344 h 495300"/>
                <a:gd name="connsiteX39" fmla="*/ 92869 w 419100"/>
                <a:gd name="connsiteY39" fmla="*/ 119063 h 495300"/>
                <a:gd name="connsiteX40" fmla="*/ 116681 w 419100"/>
                <a:gd name="connsiteY40" fmla="*/ 159544 h 495300"/>
                <a:gd name="connsiteX41" fmla="*/ 111919 w 419100"/>
                <a:gd name="connsiteY41" fmla="*/ 371475 h 495300"/>
                <a:gd name="connsiteX42" fmla="*/ 59531 w 419100"/>
                <a:gd name="connsiteY42" fmla="*/ 369094 h 495300"/>
                <a:gd name="connsiteX0" fmla="*/ 59531 w 419100"/>
                <a:gd name="connsiteY0" fmla="*/ 369094 h 495300"/>
                <a:gd name="connsiteX1" fmla="*/ 59531 w 419100"/>
                <a:gd name="connsiteY1" fmla="*/ 147638 h 495300"/>
                <a:gd name="connsiteX2" fmla="*/ 0 w 419100"/>
                <a:gd name="connsiteY2" fmla="*/ 107157 h 495300"/>
                <a:gd name="connsiteX3" fmla="*/ 83344 w 419100"/>
                <a:gd name="connsiteY3" fmla="*/ 0 h 495300"/>
                <a:gd name="connsiteX4" fmla="*/ 142875 w 419100"/>
                <a:gd name="connsiteY4" fmla="*/ 23813 h 495300"/>
                <a:gd name="connsiteX5" fmla="*/ 154781 w 419100"/>
                <a:gd name="connsiteY5" fmla="*/ 88107 h 495300"/>
                <a:gd name="connsiteX6" fmla="*/ 171450 w 419100"/>
                <a:gd name="connsiteY6" fmla="*/ 292894 h 495300"/>
                <a:gd name="connsiteX7" fmla="*/ 183356 w 419100"/>
                <a:gd name="connsiteY7" fmla="*/ 285750 h 495300"/>
                <a:gd name="connsiteX8" fmla="*/ 173831 w 419100"/>
                <a:gd name="connsiteY8" fmla="*/ 121444 h 495300"/>
                <a:gd name="connsiteX9" fmla="*/ 252413 w 419100"/>
                <a:gd name="connsiteY9" fmla="*/ 130969 h 495300"/>
                <a:gd name="connsiteX10" fmla="*/ 254794 w 419100"/>
                <a:gd name="connsiteY10" fmla="*/ 300038 h 495300"/>
                <a:gd name="connsiteX11" fmla="*/ 271463 w 419100"/>
                <a:gd name="connsiteY11" fmla="*/ 292894 h 495300"/>
                <a:gd name="connsiteX12" fmla="*/ 259556 w 419100"/>
                <a:gd name="connsiteY12" fmla="*/ 119063 h 495300"/>
                <a:gd name="connsiteX13" fmla="*/ 316706 w 419100"/>
                <a:gd name="connsiteY13" fmla="*/ 121444 h 495300"/>
                <a:gd name="connsiteX14" fmla="*/ 333375 w 419100"/>
                <a:gd name="connsiteY14" fmla="*/ 295275 h 495300"/>
                <a:gd name="connsiteX15" fmla="*/ 347663 w 419100"/>
                <a:gd name="connsiteY15" fmla="*/ 288132 h 495300"/>
                <a:gd name="connsiteX16" fmla="*/ 338138 w 419100"/>
                <a:gd name="connsiteY16" fmla="*/ 114300 h 495300"/>
                <a:gd name="connsiteX17" fmla="*/ 395288 w 419100"/>
                <a:gd name="connsiteY17" fmla="*/ 114300 h 495300"/>
                <a:gd name="connsiteX18" fmla="*/ 419100 w 419100"/>
                <a:gd name="connsiteY18" fmla="*/ 404813 h 495300"/>
                <a:gd name="connsiteX19" fmla="*/ 221456 w 419100"/>
                <a:gd name="connsiteY19" fmla="*/ 473869 h 495300"/>
                <a:gd name="connsiteX20" fmla="*/ 200025 w 419100"/>
                <a:gd name="connsiteY20" fmla="*/ 457200 h 495300"/>
                <a:gd name="connsiteX21" fmla="*/ 138113 w 419100"/>
                <a:gd name="connsiteY21" fmla="*/ 495300 h 495300"/>
                <a:gd name="connsiteX22" fmla="*/ 114300 w 419100"/>
                <a:gd name="connsiteY22" fmla="*/ 471488 h 495300"/>
                <a:gd name="connsiteX23" fmla="*/ 207169 w 419100"/>
                <a:gd name="connsiteY23" fmla="*/ 414338 h 495300"/>
                <a:gd name="connsiteX24" fmla="*/ 219075 w 419100"/>
                <a:gd name="connsiteY24" fmla="*/ 435769 h 495300"/>
                <a:gd name="connsiteX25" fmla="*/ 388144 w 419100"/>
                <a:gd name="connsiteY25" fmla="*/ 383382 h 495300"/>
                <a:gd name="connsiteX26" fmla="*/ 385763 w 419100"/>
                <a:gd name="connsiteY26" fmla="*/ 295275 h 495300"/>
                <a:gd name="connsiteX27" fmla="*/ 366713 w 419100"/>
                <a:gd name="connsiteY27" fmla="*/ 300038 h 495300"/>
                <a:gd name="connsiteX28" fmla="*/ 364331 w 419100"/>
                <a:gd name="connsiteY28" fmla="*/ 340519 h 495300"/>
                <a:gd name="connsiteX29" fmla="*/ 323850 w 419100"/>
                <a:gd name="connsiteY29" fmla="*/ 340519 h 495300"/>
                <a:gd name="connsiteX30" fmla="*/ 307181 w 419100"/>
                <a:gd name="connsiteY30" fmla="*/ 311944 h 495300"/>
                <a:gd name="connsiteX31" fmla="*/ 285750 w 419100"/>
                <a:gd name="connsiteY31" fmla="*/ 335757 h 495300"/>
                <a:gd name="connsiteX32" fmla="*/ 228600 w 419100"/>
                <a:gd name="connsiteY32" fmla="*/ 321469 h 495300"/>
                <a:gd name="connsiteX33" fmla="*/ 209550 w 419100"/>
                <a:gd name="connsiteY33" fmla="*/ 361950 h 495300"/>
                <a:gd name="connsiteX34" fmla="*/ 155845 w 419100"/>
                <a:gd name="connsiteY34" fmla="*/ 337629 h 495300"/>
                <a:gd name="connsiteX35" fmla="*/ 121444 w 419100"/>
                <a:gd name="connsiteY35" fmla="*/ 85725 h 495300"/>
                <a:gd name="connsiteX36" fmla="*/ 102648 w 419100"/>
                <a:gd name="connsiteY36" fmla="*/ 59233 h 495300"/>
                <a:gd name="connsiteX37" fmla="*/ 81217 w 419100"/>
                <a:gd name="connsiteY37" fmla="*/ 64804 h 495300"/>
                <a:gd name="connsiteX38" fmla="*/ 102394 w 419100"/>
                <a:gd name="connsiteY38" fmla="*/ 83344 h 495300"/>
                <a:gd name="connsiteX39" fmla="*/ 92869 w 419100"/>
                <a:gd name="connsiteY39" fmla="*/ 119063 h 495300"/>
                <a:gd name="connsiteX40" fmla="*/ 116681 w 419100"/>
                <a:gd name="connsiteY40" fmla="*/ 159544 h 495300"/>
                <a:gd name="connsiteX41" fmla="*/ 111919 w 419100"/>
                <a:gd name="connsiteY41" fmla="*/ 371475 h 495300"/>
                <a:gd name="connsiteX42" fmla="*/ 59531 w 419100"/>
                <a:gd name="connsiteY42" fmla="*/ 369094 h 495300"/>
                <a:gd name="connsiteX0" fmla="*/ 59531 w 419100"/>
                <a:gd name="connsiteY0" fmla="*/ 369094 h 495300"/>
                <a:gd name="connsiteX1" fmla="*/ 59531 w 419100"/>
                <a:gd name="connsiteY1" fmla="*/ 147638 h 495300"/>
                <a:gd name="connsiteX2" fmla="*/ 0 w 419100"/>
                <a:gd name="connsiteY2" fmla="*/ 107157 h 495300"/>
                <a:gd name="connsiteX3" fmla="*/ 83344 w 419100"/>
                <a:gd name="connsiteY3" fmla="*/ 0 h 495300"/>
                <a:gd name="connsiteX4" fmla="*/ 142875 w 419100"/>
                <a:gd name="connsiteY4" fmla="*/ 23813 h 495300"/>
                <a:gd name="connsiteX5" fmla="*/ 154781 w 419100"/>
                <a:gd name="connsiteY5" fmla="*/ 88107 h 495300"/>
                <a:gd name="connsiteX6" fmla="*/ 171450 w 419100"/>
                <a:gd name="connsiteY6" fmla="*/ 292894 h 495300"/>
                <a:gd name="connsiteX7" fmla="*/ 183356 w 419100"/>
                <a:gd name="connsiteY7" fmla="*/ 285750 h 495300"/>
                <a:gd name="connsiteX8" fmla="*/ 173831 w 419100"/>
                <a:gd name="connsiteY8" fmla="*/ 121444 h 495300"/>
                <a:gd name="connsiteX9" fmla="*/ 252413 w 419100"/>
                <a:gd name="connsiteY9" fmla="*/ 130969 h 495300"/>
                <a:gd name="connsiteX10" fmla="*/ 254794 w 419100"/>
                <a:gd name="connsiteY10" fmla="*/ 300038 h 495300"/>
                <a:gd name="connsiteX11" fmla="*/ 271463 w 419100"/>
                <a:gd name="connsiteY11" fmla="*/ 292894 h 495300"/>
                <a:gd name="connsiteX12" fmla="*/ 259556 w 419100"/>
                <a:gd name="connsiteY12" fmla="*/ 119063 h 495300"/>
                <a:gd name="connsiteX13" fmla="*/ 316706 w 419100"/>
                <a:gd name="connsiteY13" fmla="*/ 121444 h 495300"/>
                <a:gd name="connsiteX14" fmla="*/ 333375 w 419100"/>
                <a:gd name="connsiteY14" fmla="*/ 295275 h 495300"/>
                <a:gd name="connsiteX15" fmla="*/ 347663 w 419100"/>
                <a:gd name="connsiteY15" fmla="*/ 288132 h 495300"/>
                <a:gd name="connsiteX16" fmla="*/ 338138 w 419100"/>
                <a:gd name="connsiteY16" fmla="*/ 114300 h 495300"/>
                <a:gd name="connsiteX17" fmla="*/ 395288 w 419100"/>
                <a:gd name="connsiteY17" fmla="*/ 114300 h 495300"/>
                <a:gd name="connsiteX18" fmla="*/ 419100 w 419100"/>
                <a:gd name="connsiteY18" fmla="*/ 404813 h 495300"/>
                <a:gd name="connsiteX19" fmla="*/ 221456 w 419100"/>
                <a:gd name="connsiteY19" fmla="*/ 473869 h 495300"/>
                <a:gd name="connsiteX20" fmla="*/ 200025 w 419100"/>
                <a:gd name="connsiteY20" fmla="*/ 457200 h 495300"/>
                <a:gd name="connsiteX21" fmla="*/ 138113 w 419100"/>
                <a:gd name="connsiteY21" fmla="*/ 495300 h 495300"/>
                <a:gd name="connsiteX22" fmla="*/ 114300 w 419100"/>
                <a:gd name="connsiteY22" fmla="*/ 471488 h 495300"/>
                <a:gd name="connsiteX23" fmla="*/ 207169 w 419100"/>
                <a:gd name="connsiteY23" fmla="*/ 414338 h 495300"/>
                <a:gd name="connsiteX24" fmla="*/ 219075 w 419100"/>
                <a:gd name="connsiteY24" fmla="*/ 435769 h 495300"/>
                <a:gd name="connsiteX25" fmla="*/ 388144 w 419100"/>
                <a:gd name="connsiteY25" fmla="*/ 383382 h 495300"/>
                <a:gd name="connsiteX26" fmla="*/ 385763 w 419100"/>
                <a:gd name="connsiteY26" fmla="*/ 295275 h 495300"/>
                <a:gd name="connsiteX27" fmla="*/ 366713 w 419100"/>
                <a:gd name="connsiteY27" fmla="*/ 300038 h 495300"/>
                <a:gd name="connsiteX28" fmla="*/ 364331 w 419100"/>
                <a:gd name="connsiteY28" fmla="*/ 340519 h 495300"/>
                <a:gd name="connsiteX29" fmla="*/ 323850 w 419100"/>
                <a:gd name="connsiteY29" fmla="*/ 340519 h 495300"/>
                <a:gd name="connsiteX30" fmla="*/ 307181 w 419100"/>
                <a:gd name="connsiteY30" fmla="*/ 311944 h 495300"/>
                <a:gd name="connsiteX31" fmla="*/ 285750 w 419100"/>
                <a:gd name="connsiteY31" fmla="*/ 335757 h 495300"/>
                <a:gd name="connsiteX32" fmla="*/ 228600 w 419100"/>
                <a:gd name="connsiteY32" fmla="*/ 321469 h 495300"/>
                <a:gd name="connsiteX33" fmla="*/ 209550 w 419100"/>
                <a:gd name="connsiteY33" fmla="*/ 361950 h 495300"/>
                <a:gd name="connsiteX34" fmla="*/ 155845 w 419100"/>
                <a:gd name="connsiteY34" fmla="*/ 337629 h 495300"/>
                <a:gd name="connsiteX35" fmla="*/ 121444 w 419100"/>
                <a:gd name="connsiteY35" fmla="*/ 85725 h 495300"/>
                <a:gd name="connsiteX36" fmla="*/ 102648 w 419100"/>
                <a:gd name="connsiteY36" fmla="*/ 59233 h 495300"/>
                <a:gd name="connsiteX37" fmla="*/ 81217 w 419100"/>
                <a:gd name="connsiteY37" fmla="*/ 64804 h 495300"/>
                <a:gd name="connsiteX38" fmla="*/ 102394 w 419100"/>
                <a:gd name="connsiteY38" fmla="*/ 83344 h 495300"/>
                <a:gd name="connsiteX39" fmla="*/ 92869 w 419100"/>
                <a:gd name="connsiteY39" fmla="*/ 119063 h 495300"/>
                <a:gd name="connsiteX40" fmla="*/ 116681 w 419100"/>
                <a:gd name="connsiteY40" fmla="*/ 159544 h 495300"/>
                <a:gd name="connsiteX41" fmla="*/ 111919 w 419100"/>
                <a:gd name="connsiteY41" fmla="*/ 371475 h 495300"/>
                <a:gd name="connsiteX42" fmla="*/ 59531 w 419100"/>
                <a:gd name="connsiteY42" fmla="*/ 369094 h 495300"/>
                <a:gd name="connsiteX0" fmla="*/ 59531 w 419100"/>
                <a:gd name="connsiteY0" fmla="*/ 369094 h 495300"/>
                <a:gd name="connsiteX1" fmla="*/ 59531 w 419100"/>
                <a:gd name="connsiteY1" fmla="*/ 147638 h 495300"/>
                <a:gd name="connsiteX2" fmla="*/ 0 w 419100"/>
                <a:gd name="connsiteY2" fmla="*/ 107157 h 495300"/>
                <a:gd name="connsiteX3" fmla="*/ 83344 w 419100"/>
                <a:gd name="connsiteY3" fmla="*/ 0 h 495300"/>
                <a:gd name="connsiteX4" fmla="*/ 142875 w 419100"/>
                <a:gd name="connsiteY4" fmla="*/ 23813 h 495300"/>
                <a:gd name="connsiteX5" fmla="*/ 154781 w 419100"/>
                <a:gd name="connsiteY5" fmla="*/ 88107 h 495300"/>
                <a:gd name="connsiteX6" fmla="*/ 171450 w 419100"/>
                <a:gd name="connsiteY6" fmla="*/ 292894 h 495300"/>
                <a:gd name="connsiteX7" fmla="*/ 183356 w 419100"/>
                <a:gd name="connsiteY7" fmla="*/ 285750 h 495300"/>
                <a:gd name="connsiteX8" fmla="*/ 173831 w 419100"/>
                <a:gd name="connsiteY8" fmla="*/ 121444 h 495300"/>
                <a:gd name="connsiteX9" fmla="*/ 252413 w 419100"/>
                <a:gd name="connsiteY9" fmla="*/ 130969 h 495300"/>
                <a:gd name="connsiteX10" fmla="*/ 254794 w 419100"/>
                <a:gd name="connsiteY10" fmla="*/ 300038 h 495300"/>
                <a:gd name="connsiteX11" fmla="*/ 271463 w 419100"/>
                <a:gd name="connsiteY11" fmla="*/ 292894 h 495300"/>
                <a:gd name="connsiteX12" fmla="*/ 259556 w 419100"/>
                <a:gd name="connsiteY12" fmla="*/ 119063 h 495300"/>
                <a:gd name="connsiteX13" fmla="*/ 316706 w 419100"/>
                <a:gd name="connsiteY13" fmla="*/ 121444 h 495300"/>
                <a:gd name="connsiteX14" fmla="*/ 333375 w 419100"/>
                <a:gd name="connsiteY14" fmla="*/ 295275 h 495300"/>
                <a:gd name="connsiteX15" fmla="*/ 347663 w 419100"/>
                <a:gd name="connsiteY15" fmla="*/ 288132 h 495300"/>
                <a:gd name="connsiteX16" fmla="*/ 338138 w 419100"/>
                <a:gd name="connsiteY16" fmla="*/ 114300 h 495300"/>
                <a:gd name="connsiteX17" fmla="*/ 395288 w 419100"/>
                <a:gd name="connsiteY17" fmla="*/ 114300 h 495300"/>
                <a:gd name="connsiteX18" fmla="*/ 419100 w 419100"/>
                <a:gd name="connsiteY18" fmla="*/ 404813 h 495300"/>
                <a:gd name="connsiteX19" fmla="*/ 221456 w 419100"/>
                <a:gd name="connsiteY19" fmla="*/ 473869 h 495300"/>
                <a:gd name="connsiteX20" fmla="*/ 200025 w 419100"/>
                <a:gd name="connsiteY20" fmla="*/ 457200 h 495300"/>
                <a:gd name="connsiteX21" fmla="*/ 138113 w 419100"/>
                <a:gd name="connsiteY21" fmla="*/ 495300 h 495300"/>
                <a:gd name="connsiteX22" fmla="*/ 114300 w 419100"/>
                <a:gd name="connsiteY22" fmla="*/ 471488 h 495300"/>
                <a:gd name="connsiteX23" fmla="*/ 207169 w 419100"/>
                <a:gd name="connsiteY23" fmla="*/ 414338 h 495300"/>
                <a:gd name="connsiteX24" fmla="*/ 219075 w 419100"/>
                <a:gd name="connsiteY24" fmla="*/ 435769 h 495300"/>
                <a:gd name="connsiteX25" fmla="*/ 388144 w 419100"/>
                <a:gd name="connsiteY25" fmla="*/ 383382 h 495300"/>
                <a:gd name="connsiteX26" fmla="*/ 385763 w 419100"/>
                <a:gd name="connsiteY26" fmla="*/ 295275 h 495300"/>
                <a:gd name="connsiteX27" fmla="*/ 366713 w 419100"/>
                <a:gd name="connsiteY27" fmla="*/ 300038 h 495300"/>
                <a:gd name="connsiteX28" fmla="*/ 364331 w 419100"/>
                <a:gd name="connsiteY28" fmla="*/ 340519 h 495300"/>
                <a:gd name="connsiteX29" fmla="*/ 323850 w 419100"/>
                <a:gd name="connsiteY29" fmla="*/ 340519 h 495300"/>
                <a:gd name="connsiteX30" fmla="*/ 307181 w 419100"/>
                <a:gd name="connsiteY30" fmla="*/ 311944 h 495300"/>
                <a:gd name="connsiteX31" fmla="*/ 285750 w 419100"/>
                <a:gd name="connsiteY31" fmla="*/ 335757 h 495300"/>
                <a:gd name="connsiteX32" fmla="*/ 228600 w 419100"/>
                <a:gd name="connsiteY32" fmla="*/ 321469 h 495300"/>
                <a:gd name="connsiteX33" fmla="*/ 209550 w 419100"/>
                <a:gd name="connsiteY33" fmla="*/ 361950 h 495300"/>
                <a:gd name="connsiteX34" fmla="*/ 155845 w 419100"/>
                <a:gd name="connsiteY34" fmla="*/ 337629 h 495300"/>
                <a:gd name="connsiteX35" fmla="*/ 121444 w 419100"/>
                <a:gd name="connsiteY35" fmla="*/ 85725 h 495300"/>
                <a:gd name="connsiteX36" fmla="*/ 102648 w 419100"/>
                <a:gd name="connsiteY36" fmla="*/ 59233 h 495300"/>
                <a:gd name="connsiteX37" fmla="*/ 81217 w 419100"/>
                <a:gd name="connsiteY37" fmla="*/ 64804 h 495300"/>
                <a:gd name="connsiteX38" fmla="*/ 102394 w 419100"/>
                <a:gd name="connsiteY38" fmla="*/ 83344 h 495300"/>
                <a:gd name="connsiteX39" fmla="*/ 92869 w 419100"/>
                <a:gd name="connsiteY39" fmla="*/ 119063 h 495300"/>
                <a:gd name="connsiteX40" fmla="*/ 116681 w 419100"/>
                <a:gd name="connsiteY40" fmla="*/ 159544 h 495300"/>
                <a:gd name="connsiteX41" fmla="*/ 111919 w 419100"/>
                <a:gd name="connsiteY41" fmla="*/ 371475 h 495300"/>
                <a:gd name="connsiteX42" fmla="*/ 59531 w 419100"/>
                <a:gd name="connsiteY42" fmla="*/ 369094 h 495300"/>
                <a:gd name="connsiteX0" fmla="*/ 59531 w 419100"/>
                <a:gd name="connsiteY0" fmla="*/ 369094 h 495300"/>
                <a:gd name="connsiteX1" fmla="*/ 59531 w 419100"/>
                <a:gd name="connsiteY1" fmla="*/ 147638 h 495300"/>
                <a:gd name="connsiteX2" fmla="*/ 0 w 419100"/>
                <a:gd name="connsiteY2" fmla="*/ 107157 h 495300"/>
                <a:gd name="connsiteX3" fmla="*/ 83344 w 419100"/>
                <a:gd name="connsiteY3" fmla="*/ 0 h 495300"/>
                <a:gd name="connsiteX4" fmla="*/ 142875 w 419100"/>
                <a:gd name="connsiteY4" fmla="*/ 23813 h 495300"/>
                <a:gd name="connsiteX5" fmla="*/ 154781 w 419100"/>
                <a:gd name="connsiteY5" fmla="*/ 88107 h 495300"/>
                <a:gd name="connsiteX6" fmla="*/ 171450 w 419100"/>
                <a:gd name="connsiteY6" fmla="*/ 292894 h 495300"/>
                <a:gd name="connsiteX7" fmla="*/ 183356 w 419100"/>
                <a:gd name="connsiteY7" fmla="*/ 285750 h 495300"/>
                <a:gd name="connsiteX8" fmla="*/ 173831 w 419100"/>
                <a:gd name="connsiteY8" fmla="*/ 121444 h 495300"/>
                <a:gd name="connsiteX9" fmla="*/ 252413 w 419100"/>
                <a:gd name="connsiteY9" fmla="*/ 130969 h 495300"/>
                <a:gd name="connsiteX10" fmla="*/ 254794 w 419100"/>
                <a:gd name="connsiteY10" fmla="*/ 300038 h 495300"/>
                <a:gd name="connsiteX11" fmla="*/ 271463 w 419100"/>
                <a:gd name="connsiteY11" fmla="*/ 292894 h 495300"/>
                <a:gd name="connsiteX12" fmla="*/ 259556 w 419100"/>
                <a:gd name="connsiteY12" fmla="*/ 119063 h 495300"/>
                <a:gd name="connsiteX13" fmla="*/ 316706 w 419100"/>
                <a:gd name="connsiteY13" fmla="*/ 121444 h 495300"/>
                <a:gd name="connsiteX14" fmla="*/ 333375 w 419100"/>
                <a:gd name="connsiteY14" fmla="*/ 295275 h 495300"/>
                <a:gd name="connsiteX15" fmla="*/ 347663 w 419100"/>
                <a:gd name="connsiteY15" fmla="*/ 288132 h 495300"/>
                <a:gd name="connsiteX16" fmla="*/ 338138 w 419100"/>
                <a:gd name="connsiteY16" fmla="*/ 114300 h 495300"/>
                <a:gd name="connsiteX17" fmla="*/ 395288 w 419100"/>
                <a:gd name="connsiteY17" fmla="*/ 114300 h 495300"/>
                <a:gd name="connsiteX18" fmla="*/ 419100 w 419100"/>
                <a:gd name="connsiteY18" fmla="*/ 404813 h 495300"/>
                <a:gd name="connsiteX19" fmla="*/ 221456 w 419100"/>
                <a:gd name="connsiteY19" fmla="*/ 473869 h 495300"/>
                <a:gd name="connsiteX20" fmla="*/ 200025 w 419100"/>
                <a:gd name="connsiteY20" fmla="*/ 457200 h 495300"/>
                <a:gd name="connsiteX21" fmla="*/ 138113 w 419100"/>
                <a:gd name="connsiteY21" fmla="*/ 495300 h 495300"/>
                <a:gd name="connsiteX22" fmla="*/ 114300 w 419100"/>
                <a:gd name="connsiteY22" fmla="*/ 471488 h 495300"/>
                <a:gd name="connsiteX23" fmla="*/ 207169 w 419100"/>
                <a:gd name="connsiteY23" fmla="*/ 414338 h 495300"/>
                <a:gd name="connsiteX24" fmla="*/ 219075 w 419100"/>
                <a:gd name="connsiteY24" fmla="*/ 435769 h 495300"/>
                <a:gd name="connsiteX25" fmla="*/ 388144 w 419100"/>
                <a:gd name="connsiteY25" fmla="*/ 383382 h 495300"/>
                <a:gd name="connsiteX26" fmla="*/ 385763 w 419100"/>
                <a:gd name="connsiteY26" fmla="*/ 295275 h 495300"/>
                <a:gd name="connsiteX27" fmla="*/ 366713 w 419100"/>
                <a:gd name="connsiteY27" fmla="*/ 300038 h 495300"/>
                <a:gd name="connsiteX28" fmla="*/ 364331 w 419100"/>
                <a:gd name="connsiteY28" fmla="*/ 340519 h 495300"/>
                <a:gd name="connsiteX29" fmla="*/ 323850 w 419100"/>
                <a:gd name="connsiteY29" fmla="*/ 340519 h 495300"/>
                <a:gd name="connsiteX30" fmla="*/ 307181 w 419100"/>
                <a:gd name="connsiteY30" fmla="*/ 311944 h 495300"/>
                <a:gd name="connsiteX31" fmla="*/ 285750 w 419100"/>
                <a:gd name="connsiteY31" fmla="*/ 335757 h 495300"/>
                <a:gd name="connsiteX32" fmla="*/ 228600 w 419100"/>
                <a:gd name="connsiteY32" fmla="*/ 321469 h 495300"/>
                <a:gd name="connsiteX33" fmla="*/ 209550 w 419100"/>
                <a:gd name="connsiteY33" fmla="*/ 361950 h 495300"/>
                <a:gd name="connsiteX34" fmla="*/ 155845 w 419100"/>
                <a:gd name="connsiteY34" fmla="*/ 337629 h 495300"/>
                <a:gd name="connsiteX35" fmla="*/ 121444 w 419100"/>
                <a:gd name="connsiteY35" fmla="*/ 85725 h 495300"/>
                <a:gd name="connsiteX36" fmla="*/ 102648 w 419100"/>
                <a:gd name="connsiteY36" fmla="*/ 59233 h 495300"/>
                <a:gd name="connsiteX37" fmla="*/ 81217 w 419100"/>
                <a:gd name="connsiteY37" fmla="*/ 64804 h 495300"/>
                <a:gd name="connsiteX38" fmla="*/ 102394 w 419100"/>
                <a:gd name="connsiteY38" fmla="*/ 83344 h 495300"/>
                <a:gd name="connsiteX39" fmla="*/ 92869 w 419100"/>
                <a:gd name="connsiteY39" fmla="*/ 119063 h 495300"/>
                <a:gd name="connsiteX40" fmla="*/ 116681 w 419100"/>
                <a:gd name="connsiteY40" fmla="*/ 159544 h 495300"/>
                <a:gd name="connsiteX41" fmla="*/ 111919 w 419100"/>
                <a:gd name="connsiteY41" fmla="*/ 371475 h 495300"/>
                <a:gd name="connsiteX42" fmla="*/ 59531 w 419100"/>
                <a:gd name="connsiteY42" fmla="*/ 369094 h 495300"/>
                <a:gd name="connsiteX0" fmla="*/ 59531 w 419100"/>
                <a:gd name="connsiteY0" fmla="*/ 369094 h 495300"/>
                <a:gd name="connsiteX1" fmla="*/ 59531 w 419100"/>
                <a:gd name="connsiteY1" fmla="*/ 147638 h 495300"/>
                <a:gd name="connsiteX2" fmla="*/ 0 w 419100"/>
                <a:gd name="connsiteY2" fmla="*/ 107157 h 495300"/>
                <a:gd name="connsiteX3" fmla="*/ 83344 w 419100"/>
                <a:gd name="connsiteY3" fmla="*/ 0 h 495300"/>
                <a:gd name="connsiteX4" fmla="*/ 142875 w 419100"/>
                <a:gd name="connsiteY4" fmla="*/ 23813 h 495300"/>
                <a:gd name="connsiteX5" fmla="*/ 154781 w 419100"/>
                <a:gd name="connsiteY5" fmla="*/ 88107 h 495300"/>
                <a:gd name="connsiteX6" fmla="*/ 171450 w 419100"/>
                <a:gd name="connsiteY6" fmla="*/ 292894 h 495300"/>
                <a:gd name="connsiteX7" fmla="*/ 183356 w 419100"/>
                <a:gd name="connsiteY7" fmla="*/ 285750 h 495300"/>
                <a:gd name="connsiteX8" fmla="*/ 173831 w 419100"/>
                <a:gd name="connsiteY8" fmla="*/ 121444 h 495300"/>
                <a:gd name="connsiteX9" fmla="*/ 252413 w 419100"/>
                <a:gd name="connsiteY9" fmla="*/ 130969 h 495300"/>
                <a:gd name="connsiteX10" fmla="*/ 254794 w 419100"/>
                <a:gd name="connsiteY10" fmla="*/ 300038 h 495300"/>
                <a:gd name="connsiteX11" fmla="*/ 271463 w 419100"/>
                <a:gd name="connsiteY11" fmla="*/ 292894 h 495300"/>
                <a:gd name="connsiteX12" fmla="*/ 259556 w 419100"/>
                <a:gd name="connsiteY12" fmla="*/ 119063 h 495300"/>
                <a:gd name="connsiteX13" fmla="*/ 316706 w 419100"/>
                <a:gd name="connsiteY13" fmla="*/ 121444 h 495300"/>
                <a:gd name="connsiteX14" fmla="*/ 333375 w 419100"/>
                <a:gd name="connsiteY14" fmla="*/ 295275 h 495300"/>
                <a:gd name="connsiteX15" fmla="*/ 347663 w 419100"/>
                <a:gd name="connsiteY15" fmla="*/ 288132 h 495300"/>
                <a:gd name="connsiteX16" fmla="*/ 338138 w 419100"/>
                <a:gd name="connsiteY16" fmla="*/ 114300 h 495300"/>
                <a:gd name="connsiteX17" fmla="*/ 395288 w 419100"/>
                <a:gd name="connsiteY17" fmla="*/ 114300 h 495300"/>
                <a:gd name="connsiteX18" fmla="*/ 419100 w 419100"/>
                <a:gd name="connsiteY18" fmla="*/ 404813 h 495300"/>
                <a:gd name="connsiteX19" fmla="*/ 221456 w 419100"/>
                <a:gd name="connsiteY19" fmla="*/ 473869 h 495300"/>
                <a:gd name="connsiteX20" fmla="*/ 200025 w 419100"/>
                <a:gd name="connsiteY20" fmla="*/ 457200 h 495300"/>
                <a:gd name="connsiteX21" fmla="*/ 138113 w 419100"/>
                <a:gd name="connsiteY21" fmla="*/ 495300 h 495300"/>
                <a:gd name="connsiteX22" fmla="*/ 114300 w 419100"/>
                <a:gd name="connsiteY22" fmla="*/ 471488 h 495300"/>
                <a:gd name="connsiteX23" fmla="*/ 207169 w 419100"/>
                <a:gd name="connsiteY23" fmla="*/ 414338 h 495300"/>
                <a:gd name="connsiteX24" fmla="*/ 219075 w 419100"/>
                <a:gd name="connsiteY24" fmla="*/ 435769 h 495300"/>
                <a:gd name="connsiteX25" fmla="*/ 388144 w 419100"/>
                <a:gd name="connsiteY25" fmla="*/ 383382 h 495300"/>
                <a:gd name="connsiteX26" fmla="*/ 385763 w 419100"/>
                <a:gd name="connsiteY26" fmla="*/ 295275 h 495300"/>
                <a:gd name="connsiteX27" fmla="*/ 366713 w 419100"/>
                <a:gd name="connsiteY27" fmla="*/ 300038 h 495300"/>
                <a:gd name="connsiteX28" fmla="*/ 364331 w 419100"/>
                <a:gd name="connsiteY28" fmla="*/ 340519 h 495300"/>
                <a:gd name="connsiteX29" fmla="*/ 323850 w 419100"/>
                <a:gd name="connsiteY29" fmla="*/ 340519 h 495300"/>
                <a:gd name="connsiteX30" fmla="*/ 307181 w 419100"/>
                <a:gd name="connsiteY30" fmla="*/ 311944 h 495300"/>
                <a:gd name="connsiteX31" fmla="*/ 285750 w 419100"/>
                <a:gd name="connsiteY31" fmla="*/ 335757 h 495300"/>
                <a:gd name="connsiteX32" fmla="*/ 228600 w 419100"/>
                <a:gd name="connsiteY32" fmla="*/ 321469 h 495300"/>
                <a:gd name="connsiteX33" fmla="*/ 209550 w 419100"/>
                <a:gd name="connsiteY33" fmla="*/ 361950 h 495300"/>
                <a:gd name="connsiteX34" fmla="*/ 155845 w 419100"/>
                <a:gd name="connsiteY34" fmla="*/ 337629 h 495300"/>
                <a:gd name="connsiteX35" fmla="*/ 121444 w 419100"/>
                <a:gd name="connsiteY35" fmla="*/ 85725 h 495300"/>
                <a:gd name="connsiteX36" fmla="*/ 102648 w 419100"/>
                <a:gd name="connsiteY36" fmla="*/ 59233 h 495300"/>
                <a:gd name="connsiteX37" fmla="*/ 81217 w 419100"/>
                <a:gd name="connsiteY37" fmla="*/ 64804 h 495300"/>
                <a:gd name="connsiteX38" fmla="*/ 102394 w 419100"/>
                <a:gd name="connsiteY38" fmla="*/ 83344 h 495300"/>
                <a:gd name="connsiteX39" fmla="*/ 92869 w 419100"/>
                <a:gd name="connsiteY39" fmla="*/ 119063 h 495300"/>
                <a:gd name="connsiteX40" fmla="*/ 116681 w 419100"/>
                <a:gd name="connsiteY40" fmla="*/ 159544 h 495300"/>
                <a:gd name="connsiteX41" fmla="*/ 111919 w 419100"/>
                <a:gd name="connsiteY41" fmla="*/ 371475 h 495300"/>
                <a:gd name="connsiteX42" fmla="*/ 59531 w 419100"/>
                <a:gd name="connsiteY42" fmla="*/ 369094 h 495300"/>
                <a:gd name="connsiteX0" fmla="*/ 59531 w 419100"/>
                <a:gd name="connsiteY0" fmla="*/ 369094 h 495300"/>
                <a:gd name="connsiteX1" fmla="*/ 59531 w 419100"/>
                <a:gd name="connsiteY1" fmla="*/ 147638 h 495300"/>
                <a:gd name="connsiteX2" fmla="*/ 0 w 419100"/>
                <a:gd name="connsiteY2" fmla="*/ 107157 h 495300"/>
                <a:gd name="connsiteX3" fmla="*/ 83344 w 419100"/>
                <a:gd name="connsiteY3" fmla="*/ 0 h 495300"/>
                <a:gd name="connsiteX4" fmla="*/ 142875 w 419100"/>
                <a:gd name="connsiteY4" fmla="*/ 23813 h 495300"/>
                <a:gd name="connsiteX5" fmla="*/ 154781 w 419100"/>
                <a:gd name="connsiteY5" fmla="*/ 88107 h 495300"/>
                <a:gd name="connsiteX6" fmla="*/ 171450 w 419100"/>
                <a:gd name="connsiteY6" fmla="*/ 292894 h 495300"/>
                <a:gd name="connsiteX7" fmla="*/ 183356 w 419100"/>
                <a:gd name="connsiteY7" fmla="*/ 285750 h 495300"/>
                <a:gd name="connsiteX8" fmla="*/ 173831 w 419100"/>
                <a:gd name="connsiteY8" fmla="*/ 121444 h 495300"/>
                <a:gd name="connsiteX9" fmla="*/ 252413 w 419100"/>
                <a:gd name="connsiteY9" fmla="*/ 130969 h 495300"/>
                <a:gd name="connsiteX10" fmla="*/ 254794 w 419100"/>
                <a:gd name="connsiteY10" fmla="*/ 300038 h 495300"/>
                <a:gd name="connsiteX11" fmla="*/ 271463 w 419100"/>
                <a:gd name="connsiteY11" fmla="*/ 292894 h 495300"/>
                <a:gd name="connsiteX12" fmla="*/ 259556 w 419100"/>
                <a:gd name="connsiteY12" fmla="*/ 119063 h 495300"/>
                <a:gd name="connsiteX13" fmla="*/ 316706 w 419100"/>
                <a:gd name="connsiteY13" fmla="*/ 121444 h 495300"/>
                <a:gd name="connsiteX14" fmla="*/ 333375 w 419100"/>
                <a:gd name="connsiteY14" fmla="*/ 295275 h 495300"/>
                <a:gd name="connsiteX15" fmla="*/ 347663 w 419100"/>
                <a:gd name="connsiteY15" fmla="*/ 288132 h 495300"/>
                <a:gd name="connsiteX16" fmla="*/ 338138 w 419100"/>
                <a:gd name="connsiteY16" fmla="*/ 114300 h 495300"/>
                <a:gd name="connsiteX17" fmla="*/ 395288 w 419100"/>
                <a:gd name="connsiteY17" fmla="*/ 114300 h 495300"/>
                <a:gd name="connsiteX18" fmla="*/ 419100 w 419100"/>
                <a:gd name="connsiteY18" fmla="*/ 404813 h 495300"/>
                <a:gd name="connsiteX19" fmla="*/ 221456 w 419100"/>
                <a:gd name="connsiteY19" fmla="*/ 473869 h 495300"/>
                <a:gd name="connsiteX20" fmla="*/ 200025 w 419100"/>
                <a:gd name="connsiteY20" fmla="*/ 457200 h 495300"/>
                <a:gd name="connsiteX21" fmla="*/ 138113 w 419100"/>
                <a:gd name="connsiteY21" fmla="*/ 495300 h 495300"/>
                <a:gd name="connsiteX22" fmla="*/ 114300 w 419100"/>
                <a:gd name="connsiteY22" fmla="*/ 471488 h 495300"/>
                <a:gd name="connsiteX23" fmla="*/ 207169 w 419100"/>
                <a:gd name="connsiteY23" fmla="*/ 414338 h 495300"/>
                <a:gd name="connsiteX24" fmla="*/ 219075 w 419100"/>
                <a:gd name="connsiteY24" fmla="*/ 435769 h 495300"/>
                <a:gd name="connsiteX25" fmla="*/ 388144 w 419100"/>
                <a:gd name="connsiteY25" fmla="*/ 383382 h 495300"/>
                <a:gd name="connsiteX26" fmla="*/ 385763 w 419100"/>
                <a:gd name="connsiteY26" fmla="*/ 295275 h 495300"/>
                <a:gd name="connsiteX27" fmla="*/ 366713 w 419100"/>
                <a:gd name="connsiteY27" fmla="*/ 300038 h 495300"/>
                <a:gd name="connsiteX28" fmla="*/ 364331 w 419100"/>
                <a:gd name="connsiteY28" fmla="*/ 340519 h 495300"/>
                <a:gd name="connsiteX29" fmla="*/ 323850 w 419100"/>
                <a:gd name="connsiteY29" fmla="*/ 340519 h 495300"/>
                <a:gd name="connsiteX30" fmla="*/ 307181 w 419100"/>
                <a:gd name="connsiteY30" fmla="*/ 311944 h 495300"/>
                <a:gd name="connsiteX31" fmla="*/ 285750 w 419100"/>
                <a:gd name="connsiteY31" fmla="*/ 335757 h 495300"/>
                <a:gd name="connsiteX32" fmla="*/ 228600 w 419100"/>
                <a:gd name="connsiteY32" fmla="*/ 321469 h 495300"/>
                <a:gd name="connsiteX33" fmla="*/ 209550 w 419100"/>
                <a:gd name="connsiteY33" fmla="*/ 361950 h 495300"/>
                <a:gd name="connsiteX34" fmla="*/ 155845 w 419100"/>
                <a:gd name="connsiteY34" fmla="*/ 337629 h 495300"/>
                <a:gd name="connsiteX35" fmla="*/ 121444 w 419100"/>
                <a:gd name="connsiteY35" fmla="*/ 85725 h 495300"/>
                <a:gd name="connsiteX36" fmla="*/ 102648 w 419100"/>
                <a:gd name="connsiteY36" fmla="*/ 59233 h 495300"/>
                <a:gd name="connsiteX37" fmla="*/ 81217 w 419100"/>
                <a:gd name="connsiteY37" fmla="*/ 64804 h 495300"/>
                <a:gd name="connsiteX38" fmla="*/ 102394 w 419100"/>
                <a:gd name="connsiteY38" fmla="*/ 83344 h 495300"/>
                <a:gd name="connsiteX39" fmla="*/ 92869 w 419100"/>
                <a:gd name="connsiteY39" fmla="*/ 119063 h 495300"/>
                <a:gd name="connsiteX40" fmla="*/ 116681 w 419100"/>
                <a:gd name="connsiteY40" fmla="*/ 159544 h 495300"/>
                <a:gd name="connsiteX41" fmla="*/ 111919 w 419100"/>
                <a:gd name="connsiteY41" fmla="*/ 371475 h 495300"/>
                <a:gd name="connsiteX42" fmla="*/ 59531 w 419100"/>
                <a:gd name="connsiteY42" fmla="*/ 369094 h 495300"/>
                <a:gd name="connsiteX0" fmla="*/ 59531 w 419100"/>
                <a:gd name="connsiteY0" fmla="*/ 369094 h 495300"/>
                <a:gd name="connsiteX1" fmla="*/ 59531 w 419100"/>
                <a:gd name="connsiteY1" fmla="*/ 147638 h 495300"/>
                <a:gd name="connsiteX2" fmla="*/ 0 w 419100"/>
                <a:gd name="connsiteY2" fmla="*/ 107157 h 495300"/>
                <a:gd name="connsiteX3" fmla="*/ 83344 w 419100"/>
                <a:gd name="connsiteY3" fmla="*/ 0 h 495300"/>
                <a:gd name="connsiteX4" fmla="*/ 142875 w 419100"/>
                <a:gd name="connsiteY4" fmla="*/ 23813 h 495300"/>
                <a:gd name="connsiteX5" fmla="*/ 154781 w 419100"/>
                <a:gd name="connsiteY5" fmla="*/ 88107 h 495300"/>
                <a:gd name="connsiteX6" fmla="*/ 171450 w 419100"/>
                <a:gd name="connsiteY6" fmla="*/ 292894 h 495300"/>
                <a:gd name="connsiteX7" fmla="*/ 183356 w 419100"/>
                <a:gd name="connsiteY7" fmla="*/ 285750 h 495300"/>
                <a:gd name="connsiteX8" fmla="*/ 173831 w 419100"/>
                <a:gd name="connsiteY8" fmla="*/ 121444 h 495300"/>
                <a:gd name="connsiteX9" fmla="*/ 252413 w 419100"/>
                <a:gd name="connsiteY9" fmla="*/ 130969 h 495300"/>
                <a:gd name="connsiteX10" fmla="*/ 254794 w 419100"/>
                <a:gd name="connsiteY10" fmla="*/ 300038 h 495300"/>
                <a:gd name="connsiteX11" fmla="*/ 271463 w 419100"/>
                <a:gd name="connsiteY11" fmla="*/ 292894 h 495300"/>
                <a:gd name="connsiteX12" fmla="*/ 259556 w 419100"/>
                <a:gd name="connsiteY12" fmla="*/ 119063 h 495300"/>
                <a:gd name="connsiteX13" fmla="*/ 316706 w 419100"/>
                <a:gd name="connsiteY13" fmla="*/ 121444 h 495300"/>
                <a:gd name="connsiteX14" fmla="*/ 333375 w 419100"/>
                <a:gd name="connsiteY14" fmla="*/ 295275 h 495300"/>
                <a:gd name="connsiteX15" fmla="*/ 347663 w 419100"/>
                <a:gd name="connsiteY15" fmla="*/ 288132 h 495300"/>
                <a:gd name="connsiteX16" fmla="*/ 338138 w 419100"/>
                <a:gd name="connsiteY16" fmla="*/ 114300 h 495300"/>
                <a:gd name="connsiteX17" fmla="*/ 395288 w 419100"/>
                <a:gd name="connsiteY17" fmla="*/ 114300 h 495300"/>
                <a:gd name="connsiteX18" fmla="*/ 419100 w 419100"/>
                <a:gd name="connsiteY18" fmla="*/ 404813 h 495300"/>
                <a:gd name="connsiteX19" fmla="*/ 221456 w 419100"/>
                <a:gd name="connsiteY19" fmla="*/ 473869 h 495300"/>
                <a:gd name="connsiteX20" fmla="*/ 200025 w 419100"/>
                <a:gd name="connsiteY20" fmla="*/ 457200 h 495300"/>
                <a:gd name="connsiteX21" fmla="*/ 138113 w 419100"/>
                <a:gd name="connsiteY21" fmla="*/ 495300 h 495300"/>
                <a:gd name="connsiteX22" fmla="*/ 114300 w 419100"/>
                <a:gd name="connsiteY22" fmla="*/ 471488 h 495300"/>
                <a:gd name="connsiteX23" fmla="*/ 207169 w 419100"/>
                <a:gd name="connsiteY23" fmla="*/ 414338 h 495300"/>
                <a:gd name="connsiteX24" fmla="*/ 219075 w 419100"/>
                <a:gd name="connsiteY24" fmla="*/ 435769 h 495300"/>
                <a:gd name="connsiteX25" fmla="*/ 388144 w 419100"/>
                <a:gd name="connsiteY25" fmla="*/ 383382 h 495300"/>
                <a:gd name="connsiteX26" fmla="*/ 385763 w 419100"/>
                <a:gd name="connsiteY26" fmla="*/ 295275 h 495300"/>
                <a:gd name="connsiteX27" fmla="*/ 366713 w 419100"/>
                <a:gd name="connsiteY27" fmla="*/ 300038 h 495300"/>
                <a:gd name="connsiteX28" fmla="*/ 364331 w 419100"/>
                <a:gd name="connsiteY28" fmla="*/ 340519 h 495300"/>
                <a:gd name="connsiteX29" fmla="*/ 323850 w 419100"/>
                <a:gd name="connsiteY29" fmla="*/ 340519 h 495300"/>
                <a:gd name="connsiteX30" fmla="*/ 307181 w 419100"/>
                <a:gd name="connsiteY30" fmla="*/ 311944 h 495300"/>
                <a:gd name="connsiteX31" fmla="*/ 285750 w 419100"/>
                <a:gd name="connsiteY31" fmla="*/ 335757 h 495300"/>
                <a:gd name="connsiteX32" fmla="*/ 228600 w 419100"/>
                <a:gd name="connsiteY32" fmla="*/ 321469 h 495300"/>
                <a:gd name="connsiteX33" fmla="*/ 209550 w 419100"/>
                <a:gd name="connsiteY33" fmla="*/ 361950 h 495300"/>
                <a:gd name="connsiteX34" fmla="*/ 155845 w 419100"/>
                <a:gd name="connsiteY34" fmla="*/ 337629 h 495300"/>
                <a:gd name="connsiteX35" fmla="*/ 121444 w 419100"/>
                <a:gd name="connsiteY35" fmla="*/ 85725 h 495300"/>
                <a:gd name="connsiteX36" fmla="*/ 102648 w 419100"/>
                <a:gd name="connsiteY36" fmla="*/ 59233 h 495300"/>
                <a:gd name="connsiteX37" fmla="*/ 81217 w 419100"/>
                <a:gd name="connsiteY37" fmla="*/ 64804 h 495300"/>
                <a:gd name="connsiteX38" fmla="*/ 102394 w 419100"/>
                <a:gd name="connsiteY38" fmla="*/ 83344 h 495300"/>
                <a:gd name="connsiteX39" fmla="*/ 92869 w 419100"/>
                <a:gd name="connsiteY39" fmla="*/ 119063 h 495300"/>
                <a:gd name="connsiteX40" fmla="*/ 116681 w 419100"/>
                <a:gd name="connsiteY40" fmla="*/ 159544 h 495300"/>
                <a:gd name="connsiteX41" fmla="*/ 111919 w 419100"/>
                <a:gd name="connsiteY41" fmla="*/ 371475 h 495300"/>
                <a:gd name="connsiteX42" fmla="*/ 59531 w 419100"/>
                <a:gd name="connsiteY42" fmla="*/ 369094 h 495300"/>
                <a:gd name="connsiteX0" fmla="*/ 59531 w 419100"/>
                <a:gd name="connsiteY0" fmla="*/ 369094 h 495300"/>
                <a:gd name="connsiteX1" fmla="*/ 59531 w 419100"/>
                <a:gd name="connsiteY1" fmla="*/ 147638 h 495300"/>
                <a:gd name="connsiteX2" fmla="*/ 0 w 419100"/>
                <a:gd name="connsiteY2" fmla="*/ 107157 h 495300"/>
                <a:gd name="connsiteX3" fmla="*/ 83344 w 419100"/>
                <a:gd name="connsiteY3" fmla="*/ 0 h 495300"/>
                <a:gd name="connsiteX4" fmla="*/ 142875 w 419100"/>
                <a:gd name="connsiteY4" fmla="*/ 23813 h 495300"/>
                <a:gd name="connsiteX5" fmla="*/ 154781 w 419100"/>
                <a:gd name="connsiteY5" fmla="*/ 88107 h 495300"/>
                <a:gd name="connsiteX6" fmla="*/ 176722 w 419100"/>
                <a:gd name="connsiteY6" fmla="*/ 290258 h 495300"/>
                <a:gd name="connsiteX7" fmla="*/ 183356 w 419100"/>
                <a:gd name="connsiteY7" fmla="*/ 285750 h 495300"/>
                <a:gd name="connsiteX8" fmla="*/ 173831 w 419100"/>
                <a:gd name="connsiteY8" fmla="*/ 121444 h 495300"/>
                <a:gd name="connsiteX9" fmla="*/ 252413 w 419100"/>
                <a:gd name="connsiteY9" fmla="*/ 130969 h 495300"/>
                <a:gd name="connsiteX10" fmla="*/ 254794 w 419100"/>
                <a:gd name="connsiteY10" fmla="*/ 300038 h 495300"/>
                <a:gd name="connsiteX11" fmla="*/ 271463 w 419100"/>
                <a:gd name="connsiteY11" fmla="*/ 292894 h 495300"/>
                <a:gd name="connsiteX12" fmla="*/ 259556 w 419100"/>
                <a:gd name="connsiteY12" fmla="*/ 119063 h 495300"/>
                <a:gd name="connsiteX13" fmla="*/ 316706 w 419100"/>
                <a:gd name="connsiteY13" fmla="*/ 121444 h 495300"/>
                <a:gd name="connsiteX14" fmla="*/ 333375 w 419100"/>
                <a:gd name="connsiteY14" fmla="*/ 295275 h 495300"/>
                <a:gd name="connsiteX15" fmla="*/ 347663 w 419100"/>
                <a:gd name="connsiteY15" fmla="*/ 288132 h 495300"/>
                <a:gd name="connsiteX16" fmla="*/ 338138 w 419100"/>
                <a:gd name="connsiteY16" fmla="*/ 114300 h 495300"/>
                <a:gd name="connsiteX17" fmla="*/ 395288 w 419100"/>
                <a:gd name="connsiteY17" fmla="*/ 114300 h 495300"/>
                <a:gd name="connsiteX18" fmla="*/ 419100 w 419100"/>
                <a:gd name="connsiteY18" fmla="*/ 404813 h 495300"/>
                <a:gd name="connsiteX19" fmla="*/ 221456 w 419100"/>
                <a:gd name="connsiteY19" fmla="*/ 473869 h 495300"/>
                <a:gd name="connsiteX20" fmla="*/ 200025 w 419100"/>
                <a:gd name="connsiteY20" fmla="*/ 457200 h 495300"/>
                <a:gd name="connsiteX21" fmla="*/ 138113 w 419100"/>
                <a:gd name="connsiteY21" fmla="*/ 495300 h 495300"/>
                <a:gd name="connsiteX22" fmla="*/ 114300 w 419100"/>
                <a:gd name="connsiteY22" fmla="*/ 471488 h 495300"/>
                <a:gd name="connsiteX23" fmla="*/ 207169 w 419100"/>
                <a:gd name="connsiteY23" fmla="*/ 414338 h 495300"/>
                <a:gd name="connsiteX24" fmla="*/ 219075 w 419100"/>
                <a:gd name="connsiteY24" fmla="*/ 435769 h 495300"/>
                <a:gd name="connsiteX25" fmla="*/ 388144 w 419100"/>
                <a:gd name="connsiteY25" fmla="*/ 383382 h 495300"/>
                <a:gd name="connsiteX26" fmla="*/ 385763 w 419100"/>
                <a:gd name="connsiteY26" fmla="*/ 295275 h 495300"/>
                <a:gd name="connsiteX27" fmla="*/ 366713 w 419100"/>
                <a:gd name="connsiteY27" fmla="*/ 300038 h 495300"/>
                <a:gd name="connsiteX28" fmla="*/ 364331 w 419100"/>
                <a:gd name="connsiteY28" fmla="*/ 340519 h 495300"/>
                <a:gd name="connsiteX29" fmla="*/ 323850 w 419100"/>
                <a:gd name="connsiteY29" fmla="*/ 340519 h 495300"/>
                <a:gd name="connsiteX30" fmla="*/ 307181 w 419100"/>
                <a:gd name="connsiteY30" fmla="*/ 311944 h 495300"/>
                <a:gd name="connsiteX31" fmla="*/ 285750 w 419100"/>
                <a:gd name="connsiteY31" fmla="*/ 335757 h 495300"/>
                <a:gd name="connsiteX32" fmla="*/ 228600 w 419100"/>
                <a:gd name="connsiteY32" fmla="*/ 321469 h 495300"/>
                <a:gd name="connsiteX33" fmla="*/ 209550 w 419100"/>
                <a:gd name="connsiteY33" fmla="*/ 361950 h 495300"/>
                <a:gd name="connsiteX34" fmla="*/ 155845 w 419100"/>
                <a:gd name="connsiteY34" fmla="*/ 337629 h 495300"/>
                <a:gd name="connsiteX35" fmla="*/ 121444 w 419100"/>
                <a:gd name="connsiteY35" fmla="*/ 85725 h 495300"/>
                <a:gd name="connsiteX36" fmla="*/ 102648 w 419100"/>
                <a:gd name="connsiteY36" fmla="*/ 59233 h 495300"/>
                <a:gd name="connsiteX37" fmla="*/ 81217 w 419100"/>
                <a:gd name="connsiteY37" fmla="*/ 64804 h 495300"/>
                <a:gd name="connsiteX38" fmla="*/ 102394 w 419100"/>
                <a:gd name="connsiteY38" fmla="*/ 83344 h 495300"/>
                <a:gd name="connsiteX39" fmla="*/ 92869 w 419100"/>
                <a:gd name="connsiteY39" fmla="*/ 119063 h 495300"/>
                <a:gd name="connsiteX40" fmla="*/ 116681 w 419100"/>
                <a:gd name="connsiteY40" fmla="*/ 159544 h 495300"/>
                <a:gd name="connsiteX41" fmla="*/ 111919 w 419100"/>
                <a:gd name="connsiteY41" fmla="*/ 371475 h 495300"/>
                <a:gd name="connsiteX42" fmla="*/ 59531 w 419100"/>
                <a:gd name="connsiteY42" fmla="*/ 369094 h 495300"/>
                <a:gd name="connsiteX0" fmla="*/ 59531 w 419100"/>
                <a:gd name="connsiteY0" fmla="*/ 369094 h 495300"/>
                <a:gd name="connsiteX1" fmla="*/ 59531 w 419100"/>
                <a:gd name="connsiteY1" fmla="*/ 147638 h 495300"/>
                <a:gd name="connsiteX2" fmla="*/ 0 w 419100"/>
                <a:gd name="connsiteY2" fmla="*/ 107157 h 495300"/>
                <a:gd name="connsiteX3" fmla="*/ 83344 w 419100"/>
                <a:gd name="connsiteY3" fmla="*/ 0 h 495300"/>
                <a:gd name="connsiteX4" fmla="*/ 142875 w 419100"/>
                <a:gd name="connsiteY4" fmla="*/ 23813 h 495300"/>
                <a:gd name="connsiteX5" fmla="*/ 154781 w 419100"/>
                <a:gd name="connsiteY5" fmla="*/ 88107 h 495300"/>
                <a:gd name="connsiteX6" fmla="*/ 176722 w 419100"/>
                <a:gd name="connsiteY6" fmla="*/ 290258 h 495300"/>
                <a:gd name="connsiteX7" fmla="*/ 183356 w 419100"/>
                <a:gd name="connsiteY7" fmla="*/ 285750 h 495300"/>
                <a:gd name="connsiteX8" fmla="*/ 173831 w 419100"/>
                <a:gd name="connsiteY8" fmla="*/ 121444 h 495300"/>
                <a:gd name="connsiteX9" fmla="*/ 252413 w 419100"/>
                <a:gd name="connsiteY9" fmla="*/ 130969 h 495300"/>
                <a:gd name="connsiteX10" fmla="*/ 254794 w 419100"/>
                <a:gd name="connsiteY10" fmla="*/ 300038 h 495300"/>
                <a:gd name="connsiteX11" fmla="*/ 271463 w 419100"/>
                <a:gd name="connsiteY11" fmla="*/ 292894 h 495300"/>
                <a:gd name="connsiteX12" fmla="*/ 259556 w 419100"/>
                <a:gd name="connsiteY12" fmla="*/ 119063 h 495300"/>
                <a:gd name="connsiteX13" fmla="*/ 316706 w 419100"/>
                <a:gd name="connsiteY13" fmla="*/ 121444 h 495300"/>
                <a:gd name="connsiteX14" fmla="*/ 333375 w 419100"/>
                <a:gd name="connsiteY14" fmla="*/ 295275 h 495300"/>
                <a:gd name="connsiteX15" fmla="*/ 347663 w 419100"/>
                <a:gd name="connsiteY15" fmla="*/ 288132 h 495300"/>
                <a:gd name="connsiteX16" fmla="*/ 338138 w 419100"/>
                <a:gd name="connsiteY16" fmla="*/ 114300 h 495300"/>
                <a:gd name="connsiteX17" fmla="*/ 395288 w 419100"/>
                <a:gd name="connsiteY17" fmla="*/ 114300 h 495300"/>
                <a:gd name="connsiteX18" fmla="*/ 419100 w 419100"/>
                <a:gd name="connsiteY18" fmla="*/ 404813 h 495300"/>
                <a:gd name="connsiteX19" fmla="*/ 221456 w 419100"/>
                <a:gd name="connsiteY19" fmla="*/ 473869 h 495300"/>
                <a:gd name="connsiteX20" fmla="*/ 200025 w 419100"/>
                <a:gd name="connsiteY20" fmla="*/ 457200 h 495300"/>
                <a:gd name="connsiteX21" fmla="*/ 138113 w 419100"/>
                <a:gd name="connsiteY21" fmla="*/ 495300 h 495300"/>
                <a:gd name="connsiteX22" fmla="*/ 114300 w 419100"/>
                <a:gd name="connsiteY22" fmla="*/ 471488 h 495300"/>
                <a:gd name="connsiteX23" fmla="*/ 207169 w 419100"/>
                <a:gd name="connsiteY23" fmla="*/ 414338 h 495300"/>
                <a:gd name="connsiteX24" fmla="*/ 219075 w 419100"/>
                <a:gd name="connsiteY24" fmla="*/ 435769 h 495300"/>
                <a:gd name="connsiteX25" fmla="*/ 388144 w 419100"/>
                <a:gd name="connsiteY25" fmla="*/ 383382 h 495300"/>
                <a:gd name="connsiteX26" fmla="*/ 385763 w 419100"/>
                <a:gd name="connsiteY26" fmla="*/ 295275 h 495300"/>
                <a:gd name="connsiteX27" fmla="*/ 366713 w 419100"/>
                <a:gd name="connsiteY27" fmla="*/ 300038 h 495300"/>
                <a:gd name="connsiteX28" fmla="*/ 364331 w 419100"/>
                <a:gd name="connsiteY28" fmla="*/ 340519 h 495300"/>
                <a:gd name="connsiteX29" fmla="*/ 323850 w 419100"/>
                <a:gd name="connsiteY29" fmla="*/ 340519 h 495300"/>
                <a:gd name="connsiteX30" fmla="*/ 307181 w 419100"/>
                <a:gd name="connsiteY30" fmla="*/ 311944 h 495300"/>
                <a:gd name="connsiteX31" fmla="*/ 285750 w 419100"/>
                <a:gd name="connsiteY31" fmla="*/ 335757 h 495300"/>
                <a:gd name="connsiteX32" fmla="*/ 228600 w 419100"/>
                <a:gd name="connsiteY32" fmla="*/ 321469 h 495300"/>
                <a:gd name="connsiteX33" fmla="*/ 209550 w 419100"/>
                <a:gd name="connsiteY33" fmla="*/ 361950 h 495300"/>
                <a:gd name="connsiteX34" fmla="*/ 155845 w 419100"/>
                <a:gd name="connsiteY34" fmla="*/ 337629 h 495300"/>
                <a:gd name="connsiteX35" fmla="*/ 121444 w 419100"/>
                <a:gd name="connsiteY35" fmla="*/ 85725 h 495300"/>
                <a:gd name="connsiteX36" fmla="*/ 102648 w 419100"/>
                <a:gd name="connsiteY36" fmla="*/ 59233 h 495300"/>
                <a:gd name="connsiteX37" fmla="*/ 81217 w 419100"/>
                <a:gd name="connsiteY37" fmla="*/ 64804 h 495300"/>
                <a:gd name="connsiteX38" fmla="*/ 102394 w 419100"/>
                <a:gd name="connsiteY38" fmla="*/ 83344 h 495300"/>
                <a:gd name="connsiteX39" fmla="*/ 92869 w 419100"/>
                <a:gd name="connsiteY39" fmla="*/ 119063 h 495300"/>
                <a:gd name="connsiteX40" fmla="*/ 116681 w 419100"/>
                <a:gd name="connsiteY40" fmla="*/ 159544 h 495300"/>
                <a:gd name="connsiteX41" fmla="*/ 111919 w 419100"/>
                <a:gd name="connsiteY41" fmla="*/ 371475 h 495300"/>
                <a:gd name="connsiteX42" fmla="*/ 59531 w 419100"/>
                <a:gd name="connsiteY42" fmla="*/ 369094 h 495300"/>
                <a:gd name="connsiteX0" fmla="*/ 59531 w 419100"/>
                <a:gd name="connsiteY0" fmla="*/ 369094 h 495300"/>
                <a:gd name="connsiteX1" fmla="*/ 59531 w 419100"/>
                <a:gd name="connsiteY1" fmla="*/ 147638 h 495300"/>
                <a:gd name="connsiteX2" fmla="*/ 0 w 419100"/>
                <a:gd name="connsiteY2" fmla="*/ 107157 h 495300"/>
                <a:gd name="connsiteX3" fmla="*/ 83344 w 419100"/>
                <a:gd name="connsiteY3" fmla="*/ 0 h 495300"/>
                <a:gd name="connsiteX4" fmla="*/ 142875 w 419100"/>
                <a:gd name="connsiteY4" fmla="*/ 23813 h 495300"/>
                <a:gd name="connsiteX5" fmla="*/ 154781 w 419100"/>
                <a:gd name="connsiteY5" fmla="*/ 88107 h 495300"/>
                <a:gd name="connsiteX6" fmla="*/ 176722 w 419100"/>
                <a:gd name="connsiteY6" fmla="*/ 290258 h 495300"/>
                <a:gd name="connsiteX7" fmla="*/ 183356 w 419100"/>
                <a:gd name="connsiteY7" fmla="*/ 285750 h 495300"/>
                <a:gd name="connsiteX8" fmla="*/ 173831 w 419100"/>
                <a:gd name="connsiteY8" fmla="*/ 121444 h 495300"/>
                <a:gd name="connsiteX9" fmla="*/ 252413 w 419100"/>
                <a:gd name="connsiteY9" fmla="*/ 130969 h 495300"/>
                <a:gd name="connsiteX10" fmla="*/ 254794 w 419100"/>
                <a:gd name="connsiteY10" fmla="*/ 300038 h 495300"/>
                <a:gd name="connsiteX11" fmla="*/ 271463 w 419100"/>
                <a:gd name="connsiteY11" fmla="*/ 292894 h 495300"/>
                <a:gd name="connsiteX12" fmla="*/ 259556 w 419100"/>
                <a:gd name="connsiteY12" fmla="*/ 119063 h 495300"/>
                <a:gd name="connsiteX13" fmla="*/ 316706 w 419100"/>
                <a:gd name="connsiteY13" fmla="*/ 121444 h 495300"/>
                <a:gd name="connsiteX14" fmla="*/ 333375 w 419100"/>
                <a:gd name="connsiteY14" fmla="*/ 295275 h 495300"/>
                <a:gd name="connsiteX15" fmla="*/ 347663 w 419100"/>
                <a:gd name="connsiteY15" fmla="*/ 288132 h 495300"/>
                <a:gd name="connsiteX16" fmla="*/ 338138 w 419100"/>
                <a:gd name="connsiteY16" fmla="*/ 114300 h 495300"/>
                <a:gd name="connsiteX17" fmla="*/ 395288 w 419100"/>
                <a:gd name="connsiteY17" fmla="*/ 114300 h 495300"/>
                <a:gd name="connsiteX18" fmla="*/ 419100 w 419100"/>
                <a:gd name="connsiteY18" fmla="*/ 404813 h 495300"/>
                <a:gd name="connsiteX19" fmla="*/ 221456 w 419100"/>
                <a:gd name="connsiteY19" fmla="*/ 473869 h 495300"/>
                <a:gd name="connsiteX20" fmla="*/ 200025 w 419100"/>
                <a:gd name="connsiteY20" fmla="*/ 457200 h 495300"/>
                <a:gd name="connsiteX21" fmla="*/ 138113 w 419100"/>
                <a:gd name="connsiteY21" fmla="*/ 495300 h 495300"/>
                <a:gd name="connsiteX22" fmla="*/ 114300 w 419100"/>
                <a:gd name="connsiteY22" fmla="*/ 471488 h 495300"/>
                <a:gd name="connsiteX23" fmla="*/ 207169 w 419100"/>
                <a:gd name="connsiteY23" fmla="*/ 414338 h 495300"/>
                <a:gd name="connsiteX24" fmla="*/ 219075 w 419100"/>
                <a:gd name="connsiteY24" fmla="*/ 435769 h 495300"/>
                <a:gd name="connsiteX25" fmla="*/ 388144 w 419100"/>
                <a:gd name="connsiteY25" fmla="*/ 383382 h 495300"/>
                <a:gd name="connsiteX26" fmla="*/ 385763 w 419100"/>
                <a:gd name="connsiteY26" fmla="*/ 295275 h 495300"/>
                <a:gd name="connsiteX27" fmla="*/ 366713 w 419100"/>
                <a:gd name="connsiteY27" fmla="*/ 300038 h 495300"/>
                <a:gd name="connsiteX28" fmla="*/ 364331 w 419100"/>
                <a:gd name="connsiteY28" fmla="*/ 340519 h 495300"/>
                <a:gd name="connsiteX29" fmla="*/ 323850 w 419100"/>
                <a:gd name="connsiteY29" fmla="*/ 340519 h 495300"/>
                <a:gd name="connsiteX30" fmla="*/ 307181 w 419100"/>
                <a:gd name="connsiteY30" fmla="*/ 311944 h 495300"/>
                <a:gd name="connsiteX31" fmla="*/ 285750 w 419100"/>
                <a:gd name="connsiteY31" fmla="*/ 335757 h 495300"/>
                <a:gd name="connsiteX32" fmla="*/ 228600 w 419100"/>
                <a:gd name="connsiteY32" fmla="*/ 321469 h 495300"/>
                <a:gd name="connsiteX33" fmla="*/ 209550 w 419100"/>
                <a:gd name="connsiteY33" fmla="*/ 361950 h 495300"/>
                <a:gd name="connsiteX34" fmla="*/ 155845 w 419100"/>
                <a:gd name="connsiteY34" fmla="*/ 337629 h 495300"/>
                <a:gd name="connsiteX35" fmla="*/ 121444 w 419100"/>
                <a:gd name="connsiteY35" fmla="*/ 85725 h 495300"/>
                <a:gd name="connsiteX36" fmla="*/ 102648 w 419100"/>
                <a:gd name="connsiteY36" fmla="*/ 59233 h 495300"/>
                <a:gd name="connsiteX37" fmla="*/ 81217 w 419100"/>
                <a:gd name="connsiteY37" fmla="*/ 64804 h 495300"/>
                <a:gd name="connsiteX38" fmla="*/ 102394 w 419100"/>
                <a:gd name="connsiteY38" fmla="*/ 83344 h 495300"/>
                <a:gd name="connsiteX39" fmla="*/ 92869 w 419100"/>
                <a:gd name="connsiteY39" fmla="*/ 119063 h 495300"/>
                <a:gd name="connsiteX40" fmla="*/ 116681 w 419100"/>
                <a:gd name="connsiteY40" fmla="*/ 159544 h 495300"/>
                <a:gd name="connsiteX41" fmla="*/ 111919 w 419100"/>
                <a:gd name="connsiteY41" fmla="*/ 371475 h 495300"/>
                <a:gd name="connsiteX42" fmla="*/ 59531 w 419100"/>
                <a:gd name="connsiteY42" fmla="*/ 369094 h 495300"/>
                <a:gd name="connsiteX0" fmla="*/ 59531 w 419100"/>
                <a:gd name="connsiteY0" fmla="*/ 369094 h 495300"/>
                <a:gd name="connsiteX1" fmla="*/ 59531 w 419100"/>
                <a:gd name="connsiteY1" fmla="*/ 147638 h 495300"/>
                <a:gd name="connsiteX2" fmla="*/ 0 w 419100"/>
                <a:gd name="connsiteY2" fmla="*/ 107157 h 495300"/>
                <a:gd name="connsiteX3" fmla="*/ 83344 w 419100"/>
                <a:gd name="connsiteY3" fmla="*/ 0 h 495300"/>
                <a:gd name="connsiteX4" fmla="*/ 142875 w 419100"/>
                <a:gd name="connsiteY4" fmla="*/ 23813 h 495300"/>
                <a:gd name="connsiteX5" fmla="*/ 154781 w 419100"/>
                <a:gd name="connsiteY5" fmla="*/ 88107 h 495300"/>
                <a:gd name="connsiteX6" fmla="*/ 176722 w 419100"/>
                <a:gd name="connsiteY6" fmla="*/ 290258 h 495300"/>
                <a:gd name="connsiteX7" fmla="*/ 183356 w 419100"/>
                <a:gd name="connsiteY7" fmla="*/ 285750 h 495300"/>
                <a:gd name="connsiteX8" fmla="*/ 173831 w 419100"/>
                <a:gd name="connsiteY8" fmla="*/ 121444 h 495300"/>
                <a:gd name="connsiteX9" fmla="*/ 252413 w 419100"/>
                <a:gd name="connsiteY9" fmla="*/ 130969 h 495300"/>
                <a:gd name="connsiteX10" fmla="*/ 254794 w 419100"/>
                <a:gd name="connsiteY10" fmla="*/ 300038 h 495300"/>
                <a:gd name="connsiteX11" fmla="*/ 271463 w 419100"/>
                <a:gd name="connsiteY11" fmla="*/ 292894 h 495300"/>
                <a:gd name="connsiteX12" fmla="*/ 259556 w 419100"/>
                <a:gd name="connsiteY12" fmla="*/ 119063 h 495300"/>
                <a:gd name="connsiteX13" fmla="*/ 316706 w 419100"/>
                <a:gd name="connsiteY13" fmla="*/ 121444 h 495300"/>
                <a:gd name="connsiteX14" fmla="*/ 333375 w 419100"/>
                <a:gd name="connsiteY14" fmla="*/ 295275 h 495300"/>
                <a:gd name="connsiteX15" fmla="*/ 347663 w 419100"/>
                <a:gd name="connsiteY15" fmla="*/ 288132 h 495300"/>
                <a:gd name="connsiteX16" fmla="*/ 338138 w 419100"/>
                <a:gd name="connsiteY16" fmla="*/ 114300 h 495300"/>
                <a:gd name="connsiteX17" fmla="*/ 395288 w 419100"/>
                <a:gd name="connsiteY17" fmla="*/ 114300 h 495300"/>
                <a:gd name="connsiteX18" fmla="*/ 419100 w 419100"/>
                <a:gd name="connsiteY18" fmla="*/ 404813 h 495300"/>
                <a:gd name="connsiteX19" fmla="*/ 221456 w 419100"/>
                <a:gd name="connsiteY19" fmla="*/ 473869 h 495300"/>
                <a:gd name="connsiteX20" fmla="*/ 200025 w 419100"/>
                <a:gd name="connsiteY20" fmla="*/ 457200 h 495300"/>
                <a:gd name="connsiteX21" fmla="*/ 138113 w 419100"/>
                <a:gd name="connsiteY21" fmla="*/ 495300 h 495300"/>
                <a:gd name="connsiteX22" fmla="*/ 114300 w 419100"/>
                <a:gd name="connsiteY22" fmla="*/ 471488 h 495300"/>
                <a:gd name="connsiteX23" fmla="*/ 207169 w 419100"/>
                <a:gd name="connsiteY23" fmla="*/ 414338 h 495300"/>
                <a:gd name="connsiteX24" fmla="*/ 219075 w 419100"/>
                <a:gd name="connsiteY24" fmla="*/ 435769 h 495300"/>
                <a:gd name="connsiteX25" fmla="*/ 388144 w 419100"/>
                <a:gd name="connsiteY25" fmla="*/ 383382 h 495300"/>
                <a:gd name="connsiteX26" fmla="*/ 385763 w 419100"/>
                <a:gd name="connsiteY26" fmla="*/ 295275 h 495300"/>
                <a:gd name="connsiteX27" fmla="*/ 366713 w 419100"/>
                <a:gd name="connsiteY27" fmla="*/ 300038 h 495300"/>
                <a:gd name="connsiteX28" fmla="*/ 364331 w 419100"/>
                <a:gd name="connsiteY28" fmla="*/ 340519 h 495300"/>
                <a:gd name="connsiteX29" fmla="*/ 323850 w 419100"/>
                <a:gd name="connsiteY29" fmla="*/ 340519 h 495300"/>
                <a:gd name="connsiteX30" fmla="*/ 307181 w 419100"/>
                <a:gd name="connsiteY30" fmla="*/ 311944 h 495300"/>
                <a:gd name="connsiteX31" fmla="*/ 285750 w 419100"/>
                <a:gd name="connsiteY31" fmla="*/ 335757 h 495300"/>
                <a:gd name="connsiteX32" fmla="*/ 228600 w 419100"/>
                <a:gd name="connsiteY32" fmla="*/ 321469 h 495300"/>
                <a:gd name="connsiteX33" fmla="*/ 209550 w 419100"/>
                <a:gd name="connsiteY33" fmla="*/ 361950 h 495300"/>
                <a:gd name="connsiteX34" fmla="*/ 155845 w 419100"/>
                <a:gd name="connsiteY34" fmla="*/ 337629 h 495300"/>
                <a:gd name="connsiteX35" fmla="*/ 121444 w 419100"/>
                <a:gd name="connsiteY35" fmla="*/ 85725 h 495300"/>
                <a:gd name="connsiteX36" fmla="*/ 102648 w 419100"/>
                <a:gd name="connsiteY36" fmla="*/ 59233 h 495300"/>
                <a:gd name="connsiteX37" fmla="*/ 81217 w 419100"/>
                <a:gd name="connsiteY37" fmla="*/ 64804 h 495300"/>
                <a:gd name="connsiteX38" fmla="*/ 102394 w 419100"/>
                <a:gd name="connsiteY38" fmla="*/ 83344 h 495300"/>
                <a:gd name="connsiteX39" fmla="*/ 92869 w 419100"/>
                <a:gd name="connsiteY39" fmla="*/ 119063 h 495300"/>
                <a:gd name="connsiteX40" fmla="*/ 116681 w 419100"/>
                <a:gd name="connsiteY40" fmla="*/ 159544 h 495300"/>
                <a:gd name="connsiteX41" fmla="*/ 111919 w 419100"/>
                <a:gd name="connsiteY41" fmla="*/ 371475 h 495300"/>
                <a:gd name="connsiteX42" fmla="*/ 59531 w 419100"/>
                <a:gd name="connsiteY42" fmla="*/ 369094 h 495300"/>
                <a:gd name="connsiteX0" fmla="*/ 59531 w 419100"/>
                <a:gd name="connsiteY0" fmla="*/ 369094 h 495300"/>
                <a:gd name="connsiteX1" fmla="*/ 59531 w 419100"/>
                <a:gd name="connsiteY1" fmla="*/ 147638 h 495300"/>
                <a:gd name="connsiteX2" fmla="*/ 0 w 419100"/>
                <a:gd name="connsiteY2" fmla="*/ 107157 h 495300"/>
                <a:gd name="connsiteX3" fmla="*/ 83344 w 419100"/>
                <a:gd name="connsiteY3" fmla="*/ 0 h 495300"/>
                <a:gd name="connsiteX4" fmla="*/ 142875 w 419100"/>
                <a:gd name="connsiteY4" fmla="*/ 23813 h 495300"/>
                <a:gd name="connsiteX5" fmla="*/ 154781 w 419100"/>
                <a:gd name="connsiteY5" fmla="*/ 88107 h 495300"/>
                <a:gd name="connsiteX6" fmla="*/ 176722 w 419100"/>
                <a:gd name="connsiteY6" fmla="*/ 290258 h 495300"/>
                <a:gd name="connsiteX7" fmla="*/ 183356 w 419100"/>
                <a:gd name="connsiteY7" fmla="*/ 285750 h 495300"/>
                <a:gd name="connsiteX8" fmla="*/ 173831 w 419100"/>
                <a:gd name="connsiteY8" fmla="*/ 121444 h 495300"/>
                <a:gd name="connsiteX9" fmla="*/ 252413 w 419100"/>
                <a:gd name="connsiteY9" fmla="*/ 130969 h 495300"/>
                <a:gd name="connsiteX10" fmla="*/ 254794 w 419100"/>
                <a:gd name="connsiteY10" fmla="*/ 300038 h 495300"/>
                <a:gd name="connsiteX11" fmla="*/ 271463 w 419100"/>
                <a:gd name="connsiteY11" fmla="*/ 292894 h 495300"/>
                <a:gd name="connsiteX12" fmla="*/ 259556 w 419100"/>
                <a:gd name="connsiteY12" fmla="*/ 119063 h 495300"/>
                <a:gd name="connsiteX13" fmla="*/ 316706 w 419100"/>
                <a:gd name="connsiteY13" fmla="*/ 121444 h 495300"/>
                <a:gd name="connsiteX14" fmla="*/ 333375 w 419100"/>
                <a:gd name="connsiteY14" fmla="*/ 295275 h 495300"/>
                <a:gd name="connsiteX15" fmla="*/ 347663 w 419100"/>
                <a:gd name="connsiteY15" fmla="*/ 288132 h 495300"/>
                <a:gd name="connsiteX16" fmla="*/ 338138 w 419100"/>
                <a:gd name="connsiteY16" fmla="*/ 114300 h 495300"/>
                <a:gd name="connsiteX17" fmla="*/ 395288 w 419100"/>
                <a:gd name="connsiteY17" fmla="*/ 114300 h 495300"/>
                <a:gd name="connsiteX18" fmla="*/ 419100 w 419100"/>
                <a:gd name="connsiteY18" fmla="*/ 404813 h 495300"/>
                <a:gd name="connsiteX19" fmla="*/ 221456 w 419100"/>
                <a:gd name="connsiteY19" fmla="*/ 473869 h 495300"/>
                <a:gd name="connsiteX20" fmla="*/ 200025 w 419100"/>
                <a:gd name="connsiteY20" fmla="*/ 457200 h 495300"/>
                <a:gd name="connsiteX21" fmla="*/ 138113 w 419100"/>
                <a:gd name="connsiteY21" fmla="*/ 495300 h 495300"/>
                <a:gd name="connsiteX22" fmla="*/ 114300 w 419100"/>
                <a:gd name="connsiteY22" fmla="*/ 471488 h 495300"/>
                <a:gd name="connsiteX23" fmla="*/ 207169 w 419100"/>
                <a:gd name="connsiteY23" fmla="*/ 414338 h 495300"/>
                <a:gd name="connsiteX24" fmla="*/ 219075 w 419100"/>
                <a:gd name="connsiteY24" fmla="*/ 435769 h 495300"/>
                <a:gd name="connsiteX25" fmla="*/ 388144 w 419100"/>
                <a:gd name="connsiteY25" fmla="*/ 383382 h 495300"/>
                <a:gd name="connsiteX26" fmla="*/ 385763 w 419100"/>
                <a:gd name="connsiteY26" fmla="*/ 295275 h 495300"/>
                <a:gd name="connsiteX27" fmla="*/ 366713 w 419100"/>
                <a:gd name="connsiteY27" fmla="*/ 300038 h 495300"/>
                <a:gd name="connsiteX28" fmla="*/ 364331 w 419100"/>
                <a:gd name="connsiteY28" fmla="*/ 340519 h 495300"/>
                <a:gd name="connsiteX29" fmla="*/ 323850 w 419100"/>
                <a:gd name="connsiteY29" fmla="*/ 340519 h 495300"/>
                <a:gd name="connsiteX30" fmla="*/ 307181 w 419100"/>
                <a:gd name="connsiteY30" fmla="*/ 311944 h 495300"/>
                <a:gd name="connsiteX31" fmla="*/ 285750 w 419100"/>
                <a:gd name="connsiteY31" fmla="*/ 335757 h 495300"/>
                <a:gd name="connsiteX32" fmla="*/ 228600 w 419100"/>
                <a:gd name="connsiteY32" fmla="*/ 321469 h 495300"/>
                <a:gd name="connsiteX33" fmla="*/ 209550 w 419100"/>
                <a:gd name="connsiteY33" fmla="*/ 361950 h 495300"/>
                <a:gd name="connsiteX34" fmla="*/ 155845 w 419100"/>
                <a:gd name="connsiteY34" fmla="*/ 337629 h 495300"/>
                <a:gd name="connsiteX35" fmla="*/ 121444 w 419100"/>
                <a:gd name="connsiteY35" fmla="*/ 85725 h 495300"/>
                <a:gd name="connsiteX36" fmla="*/ 102648 w 419100"/>
                <a:gd name="connsiteY36" fmla="*/ 59233 h 495300"/>
                <a:gd name="connsiteX37" fmla="*/ 81217 w 419100"/>
                <a:gd name="connsiteY37" fmla="*/ 64804 h 495300"/>
                <a:gd name="connsiteX38" fmla="*/ 102394 w 419100"/>
                <a:gd name="connsiteY38" fmla="*/ 83344 h 495300"/>
                <a:gd name="connsiteX39" fmla="*/ 92869 w 419100"/>
                <a:gd name="connsiteY39" fmla="*/ 119063 h 495300"/>
                <a:gd name="connsiteX40" fmla="*/ 116681 w 419100"/>
                <a:gd name="connsiteY40" fmla="*/ 159544 h 495300"/>
                <a:gd name="connsiteX41" fmla="*/ 111919 w 419100"/>
                <a:gd name="connsiteY41" fmla="*/ 371475 h 495300"/>
                <a:gd name="connsiteX42" fmla="*/ 59531 w 419100"/>
                <a:gd name="connsiteY42" fmla="*/ 369094 h 495300"/>
                <a:gd name="connsiteX0" fmla="*/ 59531 w 419100"/>
                <a:gd name="connsiteY0" fmla="*/ 369094 h 495300"/>
                <a:gd name="connsiteX1" fmla="*/ 59531 w 419100"/>
                <a:gd name="connsiteY1" fmla="*/ 147638 h 495300"/>
                <a:gd name="connsiteX2" fmla="*/ 0 w 419100"/>
                <a:gd name="connsiteY2" fmla="*/ 107157 h 495300"/>
                <a:gd name="connsiteX3" fmla="*/ 83344 w 419100"/>
                <a:gd name="connsiteY3" fmla="*/ 0 h 495300"/>
                <a:gd name="connsiteX4" fmla="*/ 142875 w 419100"/>
                <a:gd name="connsiteY4" fmla="*/ 23813 h 495300"/>
                <a:gd name="connsiteX5" fmla="*/ 154781 w 419100"/>
                <a:gd name="connsiteY5" fmla="*/ 88107 h 495300"/>
                <a:gd name="connsiteX6" fmla="*/ 176722 w 419100"/>
                <a:gd name="connsiteY6" fmla="*/ 290258 h 495300"/>
                <a:gd name="connsiteX7" fmla="*/ 183356 w 419100"/>
                <a:gd name="connsiteY7" fmla="*/ 285750 h 495300"/>
                <a:gd name="connsiteX8" fmla="*/ 181738 w 419100"/>
                <a:gd name="connsiteY8" fmla="*/ 129352 h 495300"/>
                <a:gd name="connsiteX9" fmla="*/ 252413 w 419100"/>
                <a:gd name="connsiteY9" fmla="*/ 130969 h 495300"/>
                <a:gd name="connsiteX10" fmla="*/ 254794 w 419100"/>
                <a:gd name="connsiteY10" fmla="*/ 300038 h 495300"/>
                <a:gd name="connsiteX11" fmla="*/ 271463 w 419100"/>
                <a:gd name="connsiteY11" fmla="*/ 292894 h 495300"/>
                <a:gd name="connsiteX12" fmla="*/ 259556 w 419100"/>
                <a:gd name="connsiteY12" fmla="*/ 119063 h 495300"/>
                <a:gd name="connsiteX13" fmla="*/ 316706 w 419100"/>
                <a:gd name="connsiteY13" fmla="*/ 121444 h 495300"/>
                <a:gd name="connsiteX14" fmla="*/ 333375 w 419100"/>
                <a:gd name="connsiteY14" fmla="*/ 295275 h 495300"/>
                <a:gd name="connsiteX15" fmla="*/ 347663 w 419100"/>
                <a:gd name="connsiteY15" fmla="*/ 288132 h 495300"/>
                <a:gd name="connsiteX16" fmla="*/ 338138 w 419100"/>
                <a:gd name="connsiteY16" fmla="*/ 114300 h 495300"/>
                <a:gd name="connsiteX17" fmla="*/ 395288 w 419100"/>
                <a:gd name="connsiteY17" fmla="*/ 114300 h 495300"/>
                <a:gd name="connsiteX18" fmla="*/ 419100 w 419100"/>
                <a:gd name="connsiteY18" fmla="*/ 404813 h 495300"/>
                <a:gd name="connsiteX19" fmla="*/ 221456 w 419100"/>
                <a:gd name="connsiteY19" fmla="*/ 473869 h 495300"/>
                <a:gd name="connsiteX20" fmla="*/ 200025 w 419100"/>
                <a:gd name="connsiteY20" fmla="*/ 457200 h 495300"/>
                <a:gd name="connsiteX21" fmla="*/ 138113 w 419100"/>
                <a:gd name="connsiteY21" fmla="*/ 495300 h 495300"/>
                <a:gd name="connsiteX22" fmla="*/ 114300 w 419100"/>
                <a:gd name="connsiteY22" fmla="*/ 471488 h 495300"/>
                <a:gd name="connsiteX23" fmla="*/ 207169 w 419100"/>
                <a:gd name="connsiteY23" fmla="*/ 414338 h 495300"/>
                <a:gd name="connsiteX24" fmla="*/ 219075 w 419100"/>
                <a:gd name="connsiteY24" fmla="*/ 435769 h 495300"/>
                <a:gd name="connsiteX25" fmla="*/ 388144 w 419100"/>
                <a:gd name="connsiteY25" fmla="*/ 383382 h 495300"/>
                <a:gd name="connsiteX26" fmla="*/ 385763 w 419100"/>
                <a:gd name="connsiteY26" fmla="*/ 295275 h 495300"/>
                <a:gd name="connsiteX27" fmla="*/ 366713 w 419100"/>
                <a:gd name="connsiteY27" fmla="*/ 300038 h 495300"/>
                <a:gd name="connsiteX28" fmla="*/ 364331 w 419100"/>
                <a:gd name="connsiteY28" fmla="*/ 340519 h 495300"/>
                <a:gd name="connsiteX29" fmla="*/ 323850 w 419100"/>
                <a:gd name="connsiteY29" fmla="*/ 340519 h 495300"/>
                <a:gd name="connsiteX30" fmla="*/ 307181 w 419100"/>
                <a:gd name="connsiteY30" fmla="*/ 311944 h 495300"/>
                <a:gd name="connsiteX31" fmla="*/ 285750 w 419100"/>
                <a:gd name="connsiteY31" fmla="*/ 335757 h 495300"/>
                <a:gd name="connsiteX32" fmla="*/ 228600 w 419100"/>
                <a:gd name="connsiteY32" fmla="*/ 321469 h 495300"/>
                <a:gd name="connsiteX33" fmla="*/ 209550 w 419100"/>
                <a:gd name="connsiteY33" fmla="*/ 361950 h 495300"/>
                <a:gd name="connsiteX34" fmla="*/ 155845 w 419100"/>
                <a:gd name="connsiteY34" fmla="*/ 337629 h 495300"/>
                <a:gd name="connsiteX35" fmla="*/ 121444 w 419100"/>
                <a:gd name="connsiteY35" fmla="*/ 85725 h 495300"/>
                <a:gd name="connsiteX36" fmla="*/ 102648 w 419100"/>
                <a:gd name="connsiteY36" fmla="*/ 59233 h 495300"/>
                <a:gd name="connsiteX37" fmla="*/ 81217 w 419100"/>
                <a:gd name="connsiteY37" fmla="*/ 64804 h 495300"/>
                <a:gd name="connsiteX38" fmla="*/ 102394 w 419100"/>
                <a:gd name="connsiteY38" fmla="*/ 83344 h 495300"/>
                <a:gd name="connsiteX39" fmla="*/ 92869 w 419100"/>
                <a:gd name="connsiteY39" fmla="*/ 119063 h 495300"/>
                <a:gd name="connsiteX40" fmla="*/ 116681 w 419100"/>
                <a:gd name="connsiteY40" fmla="*/ 159544 h 495300"/>
                <a:gd name="connsiteX41" fmla="*/ 111919 w 419100"/>
                <a:gd name="connsiteY41" fmla="*/ 371475 h 495300"/>
                <a:gd name="connsiteX42" fmla="*/ 59531 w 419100"/>
                <a:gd name="connsiteY42" fmla="*/ 369094 h 495300"/>
                <a:gd name="connsiteX0" fmla="*/ 59531 w 419100"/>
                <a:gd name="connsiteY0" fmla="*/ 369094 h 495300"/>
                <a:gd name="connsiteX1" fmla="*/ 59531 w 419100"/>
                <a:gd name="connsiteY1" fmla="*/ 147638 h 495300"/>
                <a:gd name="connsiteX2" fmla="*/ 0 w 419100"/>
                <a:gd name="connsiteY2" fmla="*/ 107157 h 495300"/>
                <a:gd name="connsiteX3" fmla="*/ 83344 w 419100"/>
                <a:gd name="connsiteY3" fmla="*/ 0 h 495300"/>
                <a:gd name="connsiteX4" fmla="*/ 142875 w 419100"/>
                <a:gd name="connsiteY4" fmla="*/ 23813 h 495300"/>
                <a:gd name="connsiteX5" fmla="*/ 154781 w 419100"/>
                <a:gd name="connsiteY5" fmla="*/ 88107 h 495300"/>
                <a:gd name="connsiteX6" fmla="*/ 176722 w 419100"/>
                <a:gd name="connsiteY6" fmla="*/ 290258 h 495300"/>
                <a:gd name="connsiteX7" fmla="*/ 183356 w 419100"/>
                <a:gd name="connsiteY7" fmla="*/ 285750 h 495300"/>
                <a:gd name="connsiteX8" fmla="*/ 176466 w 419100"/>
                <a:gd name="connsiteY8" fmla="*/ 126716 h 495300"/>
                <a:gd name="connsiteX9" fmla="*/ 252413 w 419100"/>
                <a:gd name="connsiteY9" fmla="*/ 130969 h 495300"/>
                <a:gd name="connsiteX10" fmla="*/ 254794 w 419100"/>
                <a:gd name="connsiteY10" fmla="*/ 300038 h 495300"/>
                <a:gd name="connsiteX11" fmla="*/ 271463 w 419100"/>
                <a:gd name="connsiteY11" fmla="*/ 292894 h 495300"/>
                <a:gd name="connsiteX12" fmla="*/ 259556 w 419100"/>
                <a:gd name="connsiteY12" fmla="*/ 119063 h 495300"/>
                <a:gd name="connsiteX13" fmla="*/ 316706 w 419100"/>
                <a:gd name="connsiteY13" fmla="*/ 121444 h 495300"/>
                <a:gd name="connsiteX14" fmla="*/ 333375 w 419100"/>
                <a:gd name="connsiteY14" fmla="*/ 295275 h 495300"/>
                <a:gd name="connsiteX15" fmla="*/ 347663 w 419100"/>
                <a:gd name="connsiteY15" fmla="*/ 288132 h 495300"/>
                <a:gd name="connsiteX16" fmla="*/ 338138 w 419100"/>
                <a:gd name="connsiteY16" fmla="*/ 114300 h 495300"/>
                <a:gd name="connsiteX17" fmla="*/ 395288 w 419100"/>
                <a:gd name="connsiteY17" fmla="*/ 114300 h 495300"/>
                <a:gd name="connsiteX18" fmla="*/ 419100 w 419100"/>
                <a:gd name="connsiteY18" fmla="*/ 404813 h 495300"/>
                <a:gd name="connsiteX19" fmla="*/ 221456 w 419100"/>
                <a:gd name="connsiteY19" fmla="*/ 473869 h 495300"/>
                <a:gd name="connsiteX20" fmla="*/ 200025 w 419100"/>
                <a:gd name="connsiteY20" fmla="*/ 457200 h 495300"/>
                <a:gd name="connsiteX21" fmla="*/ 138113 w 419100"/>
                <a:gd name="connsiteY21" fmla="*/ 495300 h 495300"/>
                <a:gd name="connsiteX22" fmla="*/ 114300 w 419100"/>
                <a:gd name="connsiteY22" fmla="*/ 471488 h 495300"/>
                <a:gd name="connsiteX23" fmla="*/ 207169 w 419100"/>
                <a:gd name="connsiteY23" fmla="*/ 414338 h 495300"/>
                <a:gd name="connsiteX24" fmla="*/ 219075 w 419100"/>
                <a:gd name="connsiteY24" fmla="*/ 435769 h 495300"/>
                <a:gd name="connsiteX25" fmla="*/ 388144 w 419100"/>
                <a:gd name="connsiteY25" fmla="*/ 383382 h 495300"/>
                <a:gd name="connsiteX26" fmla="*/ 385763 w 419100"/>
                <a:gd name="connsiteY26" fmla="*/ 295275 h 495300"/>
                <a:gd name="connsiteX27" fmla="*/ 366713 w 419100"/>
                <a:gd name="connsiteY27" fmla="*/ 300038 h 495300"/>
                <a:gd name="connsiteX28" fmla="*/ 364331 w 419100"/>
                <a:gd name="connsiteY28" fmla="*/ 340519 h 495300"/>
                <a:gd name="connsiteX29" fmla="*/ 323850 w 419100"/>
                <a:gd name="connsiteY29" fmla="*/ 340519 h 495300"/>
                <a:gd name="connsiteX30" fmla="*/ 307181 w 419100"/>
                <a:gd name="connsiteY30" fmla="*/ 311944 h 495300"/>
                <a:gd name="connsiteX31" fmla="*/ 285750 w 419100"/>
                <a:gd name="connsiteY31" fmla="*/ 335757 h 495300"/>
                <a:gd name="connsiteX32" fmla="*/ 228600 w 419100"/>
                <a:gd name="connsiteY32" fmla="*/ 321469 h 495300"/>
                <a:gd name="connsiteX33" fmla="*/ 209550 w 419100"/>
                <a:gd name="connsiteY33" fmla="*/ 361950 h 495300"/>
                <a:gd name="connsiteX34" fmla="*/ 155845 w 419100"/>
                <a:gd name="connsiteY34" fmla="*/ 337629 h 495300"/>
                <a:gd name="connsiteX35" fmla="*/ 121444 w 419100"/>
                <a:gd name="connsiteY35" fmla="*/ 85725 h 495300"/>
                <a:gd name="connsiteX36" fmla="*/ 102648 w 419100"/>
                <a:gd name="connsiteY36" fmla="*/ 59233 h 495300"/>
                <a:gd name="connsiteX37" fmla="*/ 81217 w 419100"/>
                <a:gd name="connsiteY37" fmla="*/ 64804 h 495300"/>
                <a:gd name="connsiteX38" fmla="*/ 102394 w 419100"/>
                <a:gd name="connsiteY38" fmla="*/ 83344 h 495300"/>
                <a:gd name="connsiteX39" fmla="*/ 92869 w 419100"/>
                <a:gd name="connsiteY39" fmla="*/ 119063 h 495300"/>
                <a:gd name="connsiteX40" fmla="*/ 116681 w 419100"/>
                <a:gd name="connsiteY40" fmla="*/ 159544 h 495300"/>
                <a:gd name="connsiteX41" fmla="*/ 111919 w 419100"/>
                <a:gd name="connsiteY41" fmla="*/ 371475 h 495300"/>
                <a:gd name="connsiteX42" fmla="*/ 59531 w 419100"/>
                <a:gd name="connsiteY42" fmla="*/ 369094 h 495300"/>
                <a:gd name="connsiteX0" fmla="*/ 59531 w 419100"/>
                <a:gd name="connsiteY0" fmla="*/ 369094 h 495300"/>
                <a:gd name="connsiteX1" fmla="*/ 59531 w 419100"/>
                <a:gd name="connsiteY1" fmla="*/ 147638 h 495300"/>
                <a:gd name="connsiteX2" fmla="*/ 0 w 419100"/>
                <a:gd name="connsiteY2" fmla="*/ 107157 h 495300"/>
                <a:gd name="connsiteX3" fmla="*/ 83344 w 419100"/>
                <a:gd name="connsiteY3" fmla="*/ 0 h 495300"/>
                <a:gd name="connsiteX4" fmla="*/ 142875 w 419100"/>
                <a:gd name="connsiteY4" fmla="*/ 23813 h 495300"/>
                <a:gd name="connsiteX5" fmla="*/ 154781 w 419100"/>
                <a:gd name="connsiteY5" fmla="*/ 88107 h 495300"/>
                <a:gd name="connsiteX6" fmla="*/ 176722 w 419100"/>
                <a:gd name="connsiteY6" fmla="*/ 290258 h 495300"/>
                <a:gd name="connsiteX7" fmla="*/ 183356 w 419100"/>
                <a:gd name="connsiteY7" fmla="*/ 285750 h 495300"/>
                <a:gd name="connsiteX8" fmla="*/ 176466 w 419100"/>
                <a:gd name="connsiteY8" fmla="*/ 126716 h 495300"/>
                <a:gd name="connsiteX9" fmla="*/ 252413 w 419100"/>
                <a:gd name="connsiteY9" fmla="*/ 130969 h 495300"/>
                <a:gd name="connsiteX10" fmla="*/ 254794 w 419100"/>
                <a:gd name="connsiteY10" fmla="*/ 300038 h 495300"/>
                <a:gd name="connsiteX11" fmla="*/ 266192 w 419100"/>
                <a:gd name="connsiteY11" fmla="*/ 292894 h 495300"/>
                <a:gd name="connsiteX12" fmla="*/ 259556 w 419100"/>
                <a:gd name="connsiteY12" fmla="*/ 119063 h 495300"/>
                <a:gd name="connsiteX13" fmla="*/ 316706 w 419100"/>
                <a:gd name="connsiteY13" fmla="*/ 121444 h 495300"/>
                <a:gd name="connsiteX14" fmla="*/ 333375 w 419100"/>
                <a:gd name="connsiteY14" fmla="*/ 295275 h 495300"/>
                <a:gd name="connsiteX15" fmla="*/ 347663 w 419100"/>
                <a:gd name="connsiteY15" fmla="*/ 288132 h 495300"/>
                <a:gd name="connsiteX16" fmla="*/ 338138 w 419100"/>
                <a:gd name="connsiteY16" fmla="*/ 114300 h 495300"/>
                <a:gd name="connsiteX17" fmla="*/ 395288 w 419100"/>
                <a:gd name="connsiteY17" fmla="*/ 114300 h 495300"/>
                <a:gd name="connsiteX18" fmla="*/ 419100 w 419100"/>
                <a:gd name="connsiteY18" fmla="*/ 404813 h 495300"/>
                <a:gd name="connsiteX19" fmla="*/ 221456 w 419100"/>
                <a:gd name="connsiteY19" fmla="*/ 473869 h 495300"/>
                <a:gd name="connsiteX20" fmla="*/ 200025 w 419100"/>
                <a:gd name="connsiteY20" fmla="*/ 457200 h 495300"/>
                <a:gd name="connsiteX21" fmla="*/ 138113 w 419100"/>
                <a:gd name="connsiteY21" fmla="*/ 495300 h 495300"/>
                <a:gd name="connsiteX22" fmla="*/ 114300 w 419100"/>
                <a:gd name="connsiteY22" fmla="*/ 471488 h 495300"/>
                <a:gd name="connsiteX23" fmla="*/ 207169 w 419100"/>
                <a:gd name="connsiteY23" fmla="*/ 414338 h 495300"/>
                <a:gd name="connsiteX24" fmla="*/ 219075 w 419100"/>
                <a:gd name="connsiteY24" fmla="*/ 435769 h 495300"/>
                <a:gd name="connsiteX25" fmla="*/ 388144 w 419100"/>
                <a:gd name="connsiteY25" fmla="*/ 383382 h 495300"/>
                <a:gd name="connsiteX26" fmla="*/ 385763 w 419100"/>
                <a:gd name="connsiteY26" fmla="*/ 295275 h 495300"/>
                <a:gd name="connsiteX27" fmla="*/ 366713 w 419100"/>
                <a:gd name="connsiteY27" fmla="*/ 300038 h 495300"/>
                <a:gd name="connsiteX28" fmla="*/ 364331 w 419100"/>
                <a:gd name="connsiteY28" fmla="*/ 340519 h 495300"/>
                <a:gd name="connsiteX29" fmla="*/ 323850 w 419100"/>
                <a:gd name="connsiteY29" fmla="*/ 340519 h 495300"/>
                <a:gd name="connsiteX30" fmla="*/ 307181 w 419100"/>
                <a:gd name="connsiteY30" fmla="*/ 311944 h 495300"/>
                <a:gd name="connsiteX31" fmla="*/ 285750 w 419100"/>
                <a:gd name="connsiteY31" fmla="*/ 335757 h 495300"/>
                <a:gd name="connsiteX32" fmla="*/ 228600 w 419100"/>
                <a:gd name="connsiteY32" fmla="*/ 321469 h 495300"/>
                <a:gd name="connsiteX33" fmla="*/ 209550 w 419100"/>
                <a:gd name="connsiteY33" fmla="*/ 361950 h 495300"/>
                <a:gd name="connsiteX34" fmla="*/ 155845 w 419100"/>
                <a:gd name="connsiteY34" fmla="*/ 337629 h 495300"/>
                <a:gd name="connsiteX35" fmla="*/ 121444 w 419100"/>
                <a:gd name="connsiteY35" fmla="*/ 85725 h 495300"/>
                <a:gd name="connsiteX36" fmla="*/ 102648 w 419100"/>
                <a:gd name="connsiteY36" fmla="*/ 59233 h 495300"/>
                <a:gd name="connsiteX37" fmla="*/ 81217 w 419100"/>
                <a:gd name="connsiteY37" fmla="*/ 64804 h 495300"/>
                <a:gd name="connsiteX38" fmla="*/ 102394 w 419100"/>
                <a:gd name="connsiteY38" fmla="*/ 83344 h 495300"/>
                <a:gd name="connsiteX39" fmla="*/ 92869 w 419100"/>
                <a:gd name="connsiteY39" fmla="*/ 119063 h 495300"/>
                <a:gd name="connsiteX40" fmla="*/ 116681 w 419100"/>
                <a:gd name="connsiteY40" fmla="*/ 159544 h 495300"/>
                <a:gd name="connsiteX41" fmla="*/ 111919 w 419100"/>
                <a:gd name="connsiteY41" fmla="*/ 371475 h 495300"/>
                <a:gd name="connsiteX42" fmla="*/ 59531 w 419100"/>
                <a:gd name="connsiteY42" fmla="*/ 369094 h 495300"/>
                <a:gd name="connsiteX0" fmla="*/ 59531 w 419100"/>
                <a:gd name="connsiteY0" fmla="*/ 369094 h 495300"/>
                <a:gd name="connsiteX1" fmla="*/ 59531 w 419100"/>
                <a:gd name="connsiteY1" fmla="*/ 147638 h 495300"/>
                <a:gd name="connsiteX2" fmla="*/ 0 w 419100"/>
                <a:gd name="connsiteY2" fmla="*/ 107157 h 495300"/>
                <a:gd name="connsiteX3" fmla="*/ 83344 w 419100"/>
                <a:gd name="connsiteY3" fmla="*/ 0 h 495300"/>
                <a:gd name="connsiteX4" fmla="*/ 142875 w 419100"/>
                <a:gd name="connsiteY4" fmla="*/ 23813 h 495300"/>
                <a:gd name="connsiteX5" fmla="*/ 154781 w 419100"/>
                <a:gd name="connsiteY5" fmla="*/ 88107 h 495300"/>
                <a:gd name="connsiteX6" fmla="*/ 176722 w 419100"/>
                <a:gd name="connsiteY6" fmla="*/ 290258 h 495300"/>
                <a:gd name="connsiteX7" fmla="*/ 183356 w 419100"/>
                <a:gd name="connsiteY7" fmla="*/ 285750 h 495300"/>
                <a:gd name="connsiteX8" fmla="*/ 176466 w 419100"/>
                <a:gd name="connsiteY8" fmla="*/ 126716 h 495300"/>
                <a:gd name="connsiteX9" fmla="*/ 252413 w 419100"/>
                <a:gd name="connsiteY9" fmla="*/ 130969 h 495300"/>
                <a:gd name="connsiteX10" fmla="*/ 254794 w 419100"/>
                <a:gd name="connsiteY10" fmla="*/ 292130 h 495300"/>
                <a:gd name="connsiteX11" fmla="*/ 266192 w 419100"/>
                <a:gd name="connsiteY11" fmla="*/ 292894 h 495300"/>
                <a:gd name="connsiteX12" fmla="*/ 259556 w 419100"/>
                <a:gd name="connsiteY12" fmla="*/ 119063 h 495300"/>
                <a:gd name="connsiteX13" fmla="*/ 316706 w 419100"/>
                <a:gd name="connsiteY13" fmla="*/ 121444 h 495300"/>
                <a:gd name="connsiteX14" fmla="*/ 333375 w 419100"/>
                <a:gd name="connsiteY14" fmla="*/ 295275 h 495300"/>
                <a:gd name="connsiteX15" fmla="*/ 347663 w 419100"/>
                <a:gd name="connsiteY15" fmla="*/ 288132 h 495300"/>
                <a:gd name="connsiteX16" fmla="*/ 338138 w 419100"/>
                <a:gd name="connsiteY16" fmla="*/ 114300 h 495300"/>
                <a:gd name="connsiteX17" fmla="*/ 395288 w 419100"/>
                <a:gd name="connsiteY17" fmla="*/ 114300 h 495300"/>
                <a:gd name="connsiteX18" fmla="*/ 419100 w 419100"/>
                <a:gd name="connsiteY18" fmla="*/ 404813 h 495300"/>
                <a:gd name="connsiteX19" fmla="*/ 221456 w 419100"/>
                <a:gd name="connsiteY19" fmla="*/ 473869 h 495300"/>
                <a:gd name="connsiteX20" fmla="*/ 200025 w 419100"/>
                <a:gd name="connsiteY20" fmla="*/ 457200 h 495300"/>
                <a:gd name="connsiteX21" fmla="*/ 138113 w 419100"/>
                <a:gd name="connsiteY21" fmla="*/ 495300 h 495300"/>
                <a:gd name="connsiteX22" fmla="*/ 114300 w 419100"/>
                <a:gd name="connsiteY22" fmla="*/ 471488 h 495300"/>
                <a:gd name="connsiteX23" fmla="*/ 207169 w 419100"/>
                <a:gd name="connsiteY23" fmla="*/ 414338 h 495300"/>
                <a:gd name="connsiteX24" fmla="*/ 219075 w 419100"/>
                <a:gd name="connsiteY24" fmla="*/ 435769 h 495300"/>
                <a:gd name="connsiteX25" fmla="*/ 388144 w 419100"/>
                <a:gd name="connsiteY25" fmla="*/ 383382 h 495300"/>
                <a:gd name="connsiteX26" fmla="*/ 385763 w 419100"/>
                <a:gd name="connsiteY26" fmla="*/ 295275 h 495300"/>
                <a:gd name="connsiteX27" fmla="*/ 366713 w 419100"/>
                <a:gd name="connsiteY27" fmla="*/ 300038 h 495300"/>
                <a:gd name="connsiteX28" fmla="*/ 364331 w 419100"/>
                <a:gd name="connsiteY28" fmla="*/ 340519 h 495300"/>
                <a:gd name="connsiteX29" fmla="*/ 323850 w 419100"/>
                <a:gd name="connsiteY29" fmla="*/ 340519 h 495300"/>
                <a:gd name="connsiteX30" fmla="*/ 307181 w 419100"/>
                <a:gd name="connsiteY30" fmla="*/ 311944 h 495300"/>
                <a:gd name="connsiteX31" fmla="*/ 285750 w 419100"/>
                <a:gd name="connsiteY31" fmla="*/ 335757 h 495300"/>
                <a:gd name="connsiteX32" fmla="*/ 228600 w 419100"/>
                <a:gd name="connsiteY32" fmla="*/ 321469 h 495300"/>
                <a:gd name="connsiteX33" fmla="*/ 209550 w 419100"/>
                <a:gd name="connsiteY33" fmla="*/ 361950 h 495300"/>
                <a:gd name="connsiteX34" fmla="*/ 155845 w 419100"/>
                <a:gd name="connsiteY34" fmla="*/ 337629 h 495300"/>
                <a:gd name="connsiteX35" fmla="*/ 121444 w 419100"/>
                <a:gd name="connsiteY35" fmla="*/ 85725 h 495300"/>
                <a:gd name="connsiteX36" fmla="*/ 102648 w 419100"/>
                <a:gd name="connsiteY36" fmla="*/ 59233 h 495300"/>
                <a:gd name="connsiteX37" fmla="*/ 81217 w 419100"/>
                <a:gd name="connsiteY37" fmla="*/ 64804 h 495300"/>
                <a:gd name="connsiteX38" fmla="*/ 102394 w 419100"/>
                <a:gd name="connsiteY38" fmla="*/ 83344 h 495300"/>
                <a:gd name="connsiteX39" fmla="*/ 92869 w 419100"/>
                <a:gd name="connsiteY39" fmla="*/ 119063 h 495300"/>
                <a:gd name="connsiteX40" fmla="*/ 116681 w 419100"/>
                <a:gd name="connsiteY40" fmla="*/ 159544 h 495300"/>
                <a:gd name="connsiteX41" fmla="*/ 111919 w 419100"/>
                <a:gd name="connsiteY41" fmla="*/ 371475 h 495300"/>
                <a:gd name="connsiteX42" fmla="*/ 59531 w 419100"/>
                <a:gd name="connsiteY42" fmla="*/ 369094 h 495300"/>
                <a:gd name="connsiteX0" fmla="*/ 59531 w 419100"/>
                <a:gd name="connsiteY0" fmla="*/ 369094 h 495300"/>
                <a:gd name="connsiteX1" fmla="*/ 59531 w 419100"/>
                <a:gd name="connsiteY1" fmla="*/ 147638 h 495300"/>
                <a:gd name="connsiteX2" fmla="*/ 0 w 419100"/>
                <a:gd name="connsiteY2" fmla="*/ 107157 h 495300"/>
                <a:gd name="connsiteX3" fmla="*/ 83344 w 419100"/>
                <a:gd name="connsiteY3" fmla="*/ 0 h 495300"/>
                <a:gd name="connsiteX4" fmla="*/ 142875 w 419100"/>
                <a:gd name="connsiteY4" fmla="*/ 23813 h 495300"/>
                <a:gd name="connsiteX5" fmla="*/ 154781 w 419100"/>
                <a:gd name="connsiteY5" fmla="*/ 88107 h 495300"/>
                <a:gd name="connsiteX6" fmla="*/ 176722 w 419100"/>
                <a:gd name="connsiteY6" fmla="*/ 290258 h 495300"/>
                <a:gd name="connsiteX7" fmla="*/ 183356 w 419100"/>
                <a:gd name="connsiteY7" fmla="*/ 285750 h 495300"/>
                <a:gd name="connsiteX8" fmla="*/ 176466 w 419100"/>
                <a:gd name="connsiteY8" fmla="*/ 126716 h 495300"/>
                <a:gd name="connsiteX9" fmla="*/ 252413 w 419100"/>
                <a:gd name="connsiteY9" fmla="*/ 130969 h 495300"/>
                <a:gd name="connsiteX10" fmla="*/ 254794 w 419100"/>
                <a:gd name="connsiteY10" fmla="*/ 292130 h 495300"/>
                <a:gd name="connsiteX11" fmla="*/ 266192 w 419100"/>
                <a:gd name="connsiteY11" fmla="*/ 292894 h 495300"/>
                <a:gd name="connsiteX12" fmla="*/ 259556 w 419100"/>
                <a:gd name="connsiteY12" fmla="*/ 119063 h 495300"/>
                <a:gd name="connsiteX13" fmla="*/ 316706 w 419100"/>
                <a:gd name="connsiteY13" fmla="*/ 121444 h 495300"/>
                <a:gd name="connsiteX14" fmla="*/ 333375 w 419100"/>
                <a:gd name="connsiteY14" fmla="*/ 295275 h 495300"/>
                <a:gd name="connsiteX15" fmla="*/ 347663 w 419100"/>
                <a:gd name="connsiteY15" fmla="*/ 288132 h 495300"/>
                <a:gd name="connsiteX16" fmla="*/ 338138 w 419100"/>
                <a:gd name="connsiteY16" fmla="*/ 114300 h 495300"/>
                <a:gd name="connsiteX17" fmla="*/ 395288 w 419100"/>
                <a:gd name="connsiteY17" fmla="*/ 114300 h 495300"/>
                <a:gd name="connsiteX18" fmla="*/ 419100 w 419100"/>
                <a:gd name="connsiteY18" fmla="*/ 404813 h 495300"/>
                <a:gd name="connsiteX19" fmla="*/ 221456 w 419100"/>
                <a:gd name="connsiteY19" fmla="*/ 473869 h 495300"/>
                <a:gd name="connsiteX20" fmla="*/ 200025 w 419100"/>
                <a:gd name="connsiteY20" fmla="*/ 457200 h 495300"/>
                <a:gd name="connsiteX21" fmla="*/ 138113 w 419100"/>
                <a:gd name="connsiteY21" fmla="*/ 495300 h 495300"/>
                <a:gd name="connsiteX22" fmla="*/ 114300 w 419100"/>
                <a:gd name="connsiteY22" fmla="*/ 471488 h 495300"/>
                <a:gd name="connsiteX23" fmla="*/ 207169 w 419100"/>
                <a:gd name="connsiteY23" fmla="*/ 414338 h 495300"/>
                <a:gd name="connsiteX24" fmla="*/ 219075 w 419100"/>
                <a:gd name="connsiteY24" fmla="*/ 435769 h 495300"/>
                <a:gd name="connsiteX25" fmla="*/ 388144 w 419100"/>
                <a:gd name="connsiteY25" fmla="*/ 383382 h 495300"/>
                <a:gd name="connsiteX26" fmla="*/ 385763 w 419100"/>
                <a:gd name="connsiteY26" fmla="*/ 295275 h 495300"/>
                <a:gd name="connsiteX27" fmla="*/ 366713 w 419100"/>
                <a:gd name="connsiteY27" fmla="*/ 300038 h 495300"/>
                <a:gd name="connsiteX28" fmla="*/ 364331 w 419100"/>
                <a:gd name="connsiteY28" fmla="*/ 340519 h 495300"/>
                <a:gd name="connsiteX29" fmla="*/ 323850 w 419100"/>
                <a:gd name="connsiteY29" fmla="*/ 340519 h 495300"/>
                <a:gd name="connsiteX30" fmla="*/ 307181 w 419100"/>
                <a:gd name="connsiteY30" fmla="*/ 311944 h 495300"/>
                <a:gd name="connsiteX31" fmla="*/ 285750 w 419100"/>
                <a:gd name="connsiteY31" fmla="*/ 335757 h 495300"/>
                <a:gd name="connsiteX32" fmla="*/ 228600 w 419100"/>
                <a:gd name="connsiteY32" fmla="*/ 321469 h 495300"/>
                <a:gd name="connsiteX33" fmla="*/ 209550 w 419100"/>
                <a:gd name="connsiteY33" fmla="*/ 361950 h 495300"/>
                <a:gd name="connsiteX34" fmla="*/ 155845 w 419100"/>
                <a:gd name="connsiteY34" fmla="*/ 337629 h 495300"/>
                <a:gd name="connsiteX35" fmla="*/ 121444 w 419100"/>
                <a:gd name="connsiteY35" fmla="*/ 85725 h 495300"/>
                <a:gd name="connsiteX36" fmla="*/ 102648 w 419100"/>
                <a:gd name="connsiteY36" fmla="*/ 59233 h 495300"/>
                <a:gd name="connsiteX37" fmla="*/ 81217 w 419100"/>
                <a:gd name="connsiteY37" fmla="*/ 64804 h 495300"/>
                <a:gd name="connsiteX38" fmla="*/ 102394 w 419100"/>
                <a:gd name="connsiteY38" fmla="*/ 83344 h 495300"/>
                <a:gd name="connsiteX39" fmla="*/ 92869 w 419100"/>
                <a:gd name="connsiteY39" fmla="*/ 119063 h 495300"/>
                <a:gd name="connsiteX40" fmla="*/ 116681 w 419100"/>
                <a:gd name="connsiteY40" fmla="*/ 159544 h 495300"/>
                <a:gd name="connsiteX41" fmla="*/ 111919 w 419100"/>
                <a:gd name="connsiteY41" fmla="*/ 371475 h 495300"/>
                <a:gd name="connsiteX42" fmla="*/ 59531 w 419100"/>
                <a:gd name="connsiteY42" fmla="*/ 369094 h 495300"/>
                <a:gd name="connsiteX0" fmla="*/ 59531 w 419100"/>
                <a:gd name="connsiteY0" fmla="*/ 369094 h 495300"/>
                <a:gd name="connsiteX1" fmla="*/ 59531 w 419100"/>
                <a:gd name="connsiteY1" fmla="*/ 147638 h 495300"/>
                <a:gd name="connsiteX2" fmla="*/ 0 w 419100"/>
                <a:gd name="connsiteY2" fmla="*/ 107157 h 495300"/>
                <a:gd name="connsiteX3" fmla="*/ 83344 w 419100"/>
                <a:gd name="connsiteY3" fmla="*/ 0 h 495300"/>
                <a:gd name="connsiteX4" fmla="*/ 142875 w 419100"/>
                <a:gd name="connsiteY4" fmla="*/ 23813 h 495300"/>
                <a:gd name="connsiteX5" fmla="*/ 154781 w 419100"/>
                <a:gd name="connsiteY5" fmla="*/ 88107 h 495300"/>
                <a:gd name="connsiteX6" fmla="*/ 176722 w 419100"/>
                <a:gd name="connsiteY6" fmla="*/ 290258 h 495300"/>
                <a:gd name="connsiteX7" fmla="*/ 183356 w 419100"/>
                <a:gd name="connsiteY7" fmla="*/ 285750 h 495300"/>
                <a:gd name="connsiteX8" fmla="*/ 176466 w 419100"/>
                <a:gd name="connsiteY8" fmla="*/ 126716 h 495300"/>
                <a:gd name="connsiteX9" fmla="*/ 252413 w 419100"/>
                <a:gd name="connsiteY9" fmla="*/ 130969 h 495300"/>
                <a:gd name="connsiteX10" fmla="*/ 254794 w 419100"/>
                <a:gd name="connsiteY10" fmla="*/ 292130 h 495300"/>
                <a:gd name="connsiteX11" fmla="*/ 266192 w 419100"/>
                <a:gd name="connsiteY11" fmla="*/ 292894 h 495300"/>
                <a:gd name="connsiteX12" fmla="*/ 259556 w 419100"/>
                <a:gd name="connsiteY12" fmla="*/ 119063 h 495300"/>
                <a:gd name="connsiteX13" fmla="*/ 316706 w 419100"/>
                <a:gd name="connsiteY13" fmla="*/ 121444 h 495300"/>
                <a:gd name="connsiteX14" fmla="*/ 333375 w 419100"/>
                <a:gd name="connsiteY14" fmla="*/ 295275 h 495300"/>
                <a:gd name="connsiteX15" fmla="*/ 347663 w 419100"/>
                <a:gd name="connsiteY15" fmla="*/ 288132 h 495300"/>
                <a:gd name="connsiteX16" fmla="*/ 338138 w 419100"/>
                <a:gd name="connsiteY16" fmla="*/ 114300 h 495300"/>
                <a:gd name="connsiteX17" fmla="*/ 395288 w 419100"/>
                <a:gd name="connsiteY17" fmla="*/ 114300 h 495300"/>
                <a:gd name="connsiteX18" fmla="*/ 419100 w 419100"/>
                <a:gd name="connsiteY18" fmla="*/ 404813 h 495300"/>
                <a:gd name="connsiteX19" fmla="*/ 221456 w 419100"/>
                <a:gd name="connsiteY19" fmla="*/ 473869 h 495300"/>
                <a:gd name="connsiteX20" fmla="*/ 200025 w 419100"/>
                <a:gd name="connsiteY20" fmla="*/ 457200 h 495300"/>
                <a:gd name="connsiteX21" fmla="*/ 138113 w 419100"/>
                <a:gd name="connsiteY21" fmla="*/ 495300 h 495300"/>
                <a:gd name="connsiteX22" fmla="*/ 114300 w 419100"/>
                <a:gd name="connsiteY22" fmla="*/ 471488 h 495300"/>
                <a:gd name="connsiteX23" fmla="*/ 207169 w 419100"/>
                <a:gd name="connsiteY23" fmla="*/ 414338 h 495300"/>
                <a:gd name="connsiteX24" fmla="*/ 219075 w 419100"/>
                <a:gd name="connsiteY24" fmla="*/ 435769 h 495300"/>
                <a:gd name="connsiteX25" fmla="*/ 388144 w 419100"/>
                <a:gd name="connsiteY25" fmla="*/ 383382 h 495300"/>
                <a:gd name="connsiteX26" fmla="*/ 385763 w 419100"/>
                <a:gd name="connsiteY26" fmla="*/ 295275 h 495300"/>
                <a:gd name="connsiteX27" fmla="*/ 366713 w 419100"/>
                <a:gd name="connsiteY27" fmla="*/ 300038 h 495300"/>
                <a:gd name="connsiteX28" fmla="*/ 364331 w 419100"/>
                <a:gd name="connsiteY28" fmla="*/ 340519 h 495300"/>
                <a:gd name="connsiteX29" fmla="*/ 323850 w 419100"/>
                <a:gd name="connsiteY29" fmla="*/ 340519 h 495300"/>
                <a:gd name="connsiteX30" fmla="*/ 307181 w 419100"/>
                <a:gd name="connsiteY30" fmla="*/ 311944 h 495300"/>
                <a:gd name="connsiteX31" fmla="*/ 285750 w 419100"/>
                <a:gd name="connsiteY31" fmla="*/ 335757 h 495300"/>
                <a:gd name="connsiteX32" fmla="*/ 228600 w 419100"/>
                <a:gd name="connsiteY32" fmla="*/ 321469 h 495300"/>
                <a:gd name="connsiteX33" fmla="*/ 209550 w 419100"/>
                <a:gd name="connsiteY33" fmla="*/ 361950 h 495300"/>
                <a:gd name="connsiteX34" fmla="*/ 155845 w 419100"/>
                <a:gd name="connsiteY34" fmla="*/ 337629 h 495300"/>
                <a:gd name="connsiteX35" fmla="*/ 121444 w 419100"/>
                <a:gd name="connsiteY35" fmla="*/ 85725 h 495300"/>
                <a:gd name="connsiteX36" fmla="*/ 102648 w 419100"/>
                <a:gd name="connsiteY36" fmla="*/ 59233 h 495300"/>
                <a:gd name="connsiteX37" fmla="*/ 81217 w 419100"/>
                <a:gd name="connsiteY37" fmla="*/ 64804 h 495300"/>
                <a:gd name="connsiteX38" fmla="*/ 102394 w 419100"/>
                <a:gd name="connsiteY38" fmla="*/ 83344 h 495300"/>
                <a:gd name="connsiteX39" fmla="*/ 92869 w 419100"/>
                <a:gd name="connsiteY39" fmla="*/ 119063 h 495300"/>
                <a:gd name="connsiteX40" fmla="*/ 116681 w 419100"/>
                <a:gd name="connsiteY40" fmla="*/ 159544 h 495300"/>
                <a:gd name="connsiteX41" fmla="*/ 111919 w 419100"/>
                <a:gd name="connsiteY41" fmla="*/ 371475 h 495300"/>
                <a:gd name="connsiteX42" fmla="*/ 59531 w 419100"/>
                <a:gd name="connsiteY42" fmla="*/ 369094 h 495300"/>
                <a:gd name="connsiteX0" fmla="*/ 59531 w 419100"/>
                <a:gd name="connsiteY0" fmla="*/ 369094 h 495300"/>
                <a:gd name="connsiteX1" fmla="*/ 59531 w 419100"/>
                <a:gd name="connsiteY1" fmla="*/ 147638 h 495300"/>
                <a:gd name="connsiteX2" fmla="*/ 0 w 419100"/>
                <a:gd name="connsiteY2" fmla="*/ 107157 h 495300"/>
                <a:gd name="connsiteX3" fmla="*/ 83344 w 419100"/>
                <a:gd name="connsiteY3" fmla="*/ 0 h 495300"/>
                <a:gd name="connsiteX4" fmla="*/ 142875 w 419100"/>
                <a:gd name="connsiteY4" fmla="*/ 23813 h 495300"/>
                <a:gd name="connsiteX5" fmla="*/ 154781 w 419100"/>
                <a:gd name="connsiteY5" fmla="*/ 88107 h 495300"/>
                <a:gd name="connsiteX6" fmla="*/ 176722 w 419100"/>
                <a:gd name="connsiteY6" fmla="*/ 290258 h 495300"/>
                <a:gd name="connsiteX7" fmla="*/ 183356 w 419100"/>
                <a:gd name="connsiteY7" fmla="*/ 285750 h 495300"/>
                <a:gd name="connsiteX8" fmla="*/ 176466 w 419100"/>
                <a:gd name="connsiteY8" fmla="*/ 126716 h 495300"/>
                <a:gd name="connsiteX9" fmla="*/ 252413 w 419100"/>
                <a:gd name="connsiteY9" fmla="*/ 130969 h 495300"/>
                <a:gd name="connsiteX10" fmla="*/ 254794 w 419100"/>
                <a:gd name="connsiteY10" fmla="*/ 292130 h 495300"/>
                <a:gd name="connsiteX11" fmla="*/ 266192 w 419100"/>
                <a:gd name="connsiteY11" fmla="*/ 292894 h 495300"/>
                <a:gd name="connsiteX12" fmla="*/ 259556 w 419100"/>
                <a:gd name="connsiteY12" fmla="*/ 119063 h 495300"/>
                <a:gd name="connsiteX13" fmla="*/ 316706 w 419100"/>
                <a:gd name="connsiteY13" fmla="*/ 121444 h 495300"/>
                <a:gd name="connsiteX14" fmla="*/ 333375 w 419100"/>
                <a:gd name="connsiteY14" fmla="*/ 295275 h 495300"/>
                <a:gd name="connsiteX15" fmla="*/ 347663 w 419100"/>
                <a:gd name="connsiteY15" fmla="*/ 288132 h 495300"/>
                <a:gd name="connsiteX16" fmla="*/ 338138 w 419100"/>
                <a:gd name="connsiteY16" fmla="*/ 114300 h 495300"/>
                <a:gd name="connsiteX17" fmla="*/ 395288 w 419100"/>
                <a:gd name="connsiteY17" fmla="*/ 114300 h 495300"/>
                <a:gd name="connsiteX18" fmla="*/ 419100 w 419100"/>
                <a:gd name="connsiteY18" fmla="*/ 404813 h 495300"/>
                <a:gd name="connsiteX19" fmla="*/ 221456 w 419100"/>
                <a:gd name="connsiteY19" fmla="*/ 473869 h 495300"/>
                <a:gd name="connsiteX20" fmla="*/ 200025 w 419100"/>
                <a:gd name="connsiteY20" fmla="*/ 457200 h 495300"/>
                <a:gd name="connsiteX21" fmla="*/ 138113 w 419100"/>
                <a:gd name="connsiteY21" fmla="*/ 495300 h 495300"/>
                <a:gd name="connsiteX22" fmla="*/ 114300 w 419100"/>
                <a:gd name="connsiteY22" fmla="*/ 471488 h 495300"/>
                <a:gd name="connsiteX23" fmla="*/ 207169 w 419100"/>
                <a:gd name="connsiteY23" fmla="*/ 414338 h 495300"/>
                <a:gd name="connsiteX24" fmla="*/ 219075 w 419100"/>
                <a:gd name="connsiteY24" fmla="*/ 435769 h 495300"/>
                <a:gd name="connsiteX25" fmla="*/ 388144 w 419100"/>
                <a:gd name="connsiteY25" fmla="*/ 383382 h 495300"/>
                <a:gd name="connsiteX26" fmla="*/ 385763 w 419100"/>
                <a:gd name="connsiteY26" fmla="*/ 295275 h 495300"/>
                <a:gd name="connsiteX27" fmla="*/ 366713 w 419100"/>
                <a:gd name="connsiteY27" fmla="*/ 300038 h 495300"/>
                <a:gd name="connsiteX28" fmla="*/ 364331 w 419100"/>
                <a:gd name="connsiteY28" fmla="*/ 340519 h 495300"/>
                <a:gd name="connsiteX29" fmla="*/ 323850 w 419100"/>
                <a:gd name="connsiteY29" fmla="*/ 340519 h 495300"/>
                <a:gd name="connsiteX30" fmla="*/ 307181 w 419100"/>
                <a:gd name="connsiteY30" fmla="*/ 311944 h 495300"/>
                <a:gd name="connsiteX31" fmla="*/ 285750 w 419100"/>
                <a:gd name="connsiteY31" fmla="*/ 335757 h 495300"/>
                <a:gd name="connsiteX32" fmla="*/ 228600 w 419100"/>
                <a:gd name="connsiteY32" fmla="*/ 321469 h 495300"/>
                <a:gd name="connsiteX33" fmla="*/ 209550 w 419100"/>
                <a:gd name="connsiteY33" fmla="*/ 361950 h 495300"/>
                <a:gd name="connsiteX34" fmla="*/ 155845 w 419100"/>
                <a:gd name="connsiteY34" fmla="*/ 337629 h 495300"/>
                <a:gd name="connsiteX35" fmla="*/ 121444 w 419100"/>
                <a:gd name="connsiteY35" fmla="*/ 85725 h 495300"/>
                <a:gd name="connsiteX36" fmla="*/ 102648 w 419100"/>
                <a:gd name="connsiteY36" fmla="*/ 59233 h 495300"/>
                <a:gd name="connsiteX37" fmla="*/ 81217 w 419100"/>
                <a:gd name="connsiteY37" fmla="*/ 64804 h 495300"/>
                <a:gd name="connsiteX38" fmla="*/ 102394 w 419100"/>
                <a:gd name="connsiteY38" fmla="*/ 83344 h 495300"/>
                <a:gd name="connsiteX39" fmla="*/ 92869 w 419100"/>
                <a:gd name="connsiteY39" fmla="*/ 119063 h 495300"/>
                <a:gd name="connsiteX40" fmla="*/ 116681 w 419100"/>
                <a:gd name="connsiteY40" fmla="*/ 159544 h 495300"/>
                <a:gd name="connsiteX41" fmla="*/ 111919 w 419100"/>
                <a:gd name="connsiteY41" fmla="*/ 371475 h 495300"/>
                <a:gd name="connsiteX42" fmla="*/ 59531 w 419100"/>
                <a:gd name="connsiteY42" fmla="*/ 369094 h 495300"/>
                <a:gd name="connsiteX0" fmla="*/ 59531 w 419100"/>
                <a:gd name="connsiteY0" fmla="*/ 369094 h 495300"/>
                <a:gd name="connsiteX1" fmla="*/ 59531 w 419100"/>
                <a:gd name="connsiteY1" fmla="*/ 147638 h 495300"/>
                <a:gd name="connsiteX2" fmla="*/ 0 w 419100"/>
                <a:gd name="connsiteY2" fmla="*/ 107157 h 495300"/>
                <a:gd name="connsiteX3" fmla="*/ 83344 w 419100"/>
                <a:gd name="connsiteY3" fmla="*/ 0 h 495300"/>
                <a:gd name="connsiteX4" fmla="*/ 142875 w 419100"/>
                <a:gd name="connsiteY4" fmla="*/ 23813 h 495300"/>
                <a:gd name="connsiteX5" fmla="*/ 154781 w 419100"/>
                <a:gd name="connsiteY5" fmla="*/ 88107 h 495300"/>
                <a:gd name="connsiteX6" fmla="*/ 176722 w 419100"/>
                <a:gd name="connsiteY6" fmla="*/ 290258 h 495300"/>
                <a:gd name="connsiteX7" fmla="*/ 183356 w 419100"/>
                <a:gd name="connsiteY7" fmla="*/ 285750 h 495300"/>
                <a:gd name="connsiteX8" fmla="*/ 176466 w 419100"/>
                <a:gd name="connsiteY8" fmla="*/ 126716 h 495300"/>
                <a:gd name="connsiteX9" fmla="*/ 252413 w 419100"/>
                <a:gd name="connsiteY9" fmla="*/ 130969 h 495300"/>
                <a:gd name="connsiteX10" fmla="*/ 254794 w 419100"/>
                <a:gd name="connsiteY10" fmla="*/ 292130 h 495300"/>
                <a:gd name="connsiteX11" fmla="*/ 266192 w 419100"/>
                <a:gd name="connsiteY11" fmla="*/ 292894 h 495300"/>
                <a:gd name="connsiteX12" fmla="*/ 259556 w 419100"/>
                <a:gd name="connsiteY12" fmla="*/ 119063 h 495300"/>
                <a:gd name="connsiteX13" fmla="*/ 316706 w 419100"/>
                <a:gd name="connsiteY13" fmla="*/ 121444 h 495300"/>
                <a:gd name="connsiteX14" fmla="*/ 333375 w 419100"/>
                <a:gd name="connsiteY14" fmla="*/ 295275 h 495300"/>
                <a:gd name="connsiteX15" fmla="*/ 347663 w 419100"/>
                <a:gd name="connsiteY15" fmla="*/ 288132 h 495300"/>
                <a:gd name="connsiteX16" fmla="*/ 338138 w 419100"/>
                <a:gd name="connsiteY16" fmla="*/ 114300 h 495300"/>
                <a:gd name="connsiteX17" fmla="*/ 395288 w 419100"/>
                <a:gd name="connsiteY17" fmla="*/ 114300 h 495300"/>
                <a:gd name="connsiteX18" fmla="*/ 419100 w 419100"/>
                <a:gd name="connsiteY18" fmla="*/ 404813 h 495300"/>
                <a:gd name="connsiteX19" fmla="*/ 221456 w 419100"/>
                <a:gd name="connsiteY19" fmla="*/ 473869 h 495300"/>
                <a:gd name="connsiteX20" fmla="*/ 200025 w 419100"/>
                <a:gd name="connsiteY20" fmla="*/ 457200 h 495300"/>
                <a:gd name="connsiteX21" fmla="*/ 138113 w 419100"/>
                <a:gd name="connsiteY21" fmla="*/ 495300 h 495300"/>
                <a:gd name="connsiteX22" fmla="*/ 114300 w 419100"/>
                <a:gd name="connsiteY22" fmla="*/ 471488 h 495300"/>
                <a:gd name="connsiteX23" fmla="*/ 207169 w 419100"/>
                <a:gd name="connsiteY23" fmla="*/ 414338 h 495300"/>
                <a:gd name="connsiteX24" fmla="*/ 219075 w 419100"/>
                <a:gd name="connsiteY24" fmla="*/ 435769 h 495300"/>
                <a:gd name="connsiteX25" fmla="*/ 388144 w 419100"/>
                <a:gd name="connsiteY25" fmla="*/ 383382 h 495300"/>
                <a:gd name="connsiteX26" fmla="*/ 385763 w 419100"/>
                <a:gd name="connsiteY26" fmla="*/ 295275 h 495300"/>
                <a:gd name="connsiteX27" fmla="*/ 366713 w 419100"/>
                <a:gd name="connsiteY27" fmla="*/ 300038 h 495300"/>
                <a:gd name="connsiteX28" fmla="*/ 364331 w 419100"/>
                <a:gd name="connsiteY28" fmla="*/ 340519 h 495300"/>
                <a:gd name="connsiteX29" fmla="*/ 323850 w 419100"/>
                <a:gd name="connsiteY29" fmla="*/ 340519 h 495300"/>
                <a:gd name="connsiteX30" fmla="*/ 307181 w 419100"/>
                <a:gd name="connsiteY30" fmla="*/ 311944 h 495300"/>
                <a:gd name="connsiteX31" fmla="*/ 285750 w 419100"/>
                <a:gd name="connsiteY31" fmla="*/ 335757 h 495300"/>
                <a:gd name="connsiteX32" fmla="*/ 228600 w 419100"/>
                <a:gd name="connsiteY32" fmla="*/ 321469 h 495300"/>
                <a:gd name="connsiteX33" fmla="*/ 209550 w 419100"/>
                <a:gd name="connsiteY33" fmla="*/ 361950 h 495300"/>
                <a:gd name="connsiteX34" fmla="*/ 155845 w 419100"/>
                <a:gd name="connsiteY34" fmla="*/ 337629 h 495300"/>
                <a:gd name="connsiteX35" fmla="*/ 121444 w 419100"/>
                <a:gd name="connsiteY35" fmla="*/ 85725 h 495300"/>
                <a:gd name="connsiteX36" fmla="*/ 102648 w 419100"/>
                <a:gd name="connsiteY36" fmla="*/ 59233 h 495300"/>
                <a:gd name="connsiteX37" fmla="*/ 81217 w 419100"/>
                <a:gd name="connsiteY37" fmla="*/ 64804 h 495300"/>
                <a:gd name="connsiteX38" fmla="*/ 102394 w 419100"/>
                <a:gd name="connsiteY38" fmla="*/ 83344 h 495300"/>
                <a:gd name="connsiteX39" fmla="*/ 92869 w 419100"/>
                <a:gd name="connsiteY39" fmla="*/ 119063 h 495300"/>
                <a:gd name="connsiteX40" fmla="*/ 116681 w 419100"/>
                <a:gd name="connsiteY40" fmla="*/ 159544 h 495300"/>
                <a:gd name="connsiteX41" fmla="*/ 111919 w 419100"/>
                <a:gd name="connsiteY41" fmla="*/ 371475 h 495300"/>
                <a:gd name="connsiteX42" fmla="*/ 59531 w 419100"/>
                <a:gd name="connsiteY42" fmla="*/ 369094 h 495300"/>
                <a:gd name="connsiteX0" fmla="*/ 59531 w 419100"/>
                <a:gd name="connsiteY0" fmla="*/ 369094 h 495300"/>
                <a:gd name="connsiteX1" fmla="*/ 59531 w 419100"/>
                <a:gd name="connsiteY1" fmla="*/ 147638 h 495300"/>
                <a:gd name="connsiteX2" fmla="*/ 0 w 419100"/>
                <a:gd name="connsiteY2" fmla="*/ 107157 h 495300"/>
                <a:gd name="connsiteX3" fmla="*/ 83344 w 419100"/>
                <a:gd name="connsiteY3" fmla="*/ 0 h 495300"/>
                <a:gd name="connsiteX4" fmla="*/ 142875 w 419100"/>
                <a:gd name="connsiteY4" fmla="*/ 23813 h 495300"/>
                <a:gd name="connsiteX5" fmla="*/ 154781 w 419100"/>
                <a:gd name="connsiteY5" fmla="*/ 88107 h 495300"/>
                <a:gd name="connsiteX6" fmla="*/ 176722 w 419100"/>
                <a:gd name="connsiteY6" fmla="*/ 290258 h 495300"/>
                <a:gd name="connsiteX7" fmla="*/ 183356 w 419100"/>
                <a:gd name="connsiteY7" fmla="*/ 285750 h 495300"/>
                <a:gd name="connsiteX8" fmla="*/ 176466 w 419100"/>
                <a:gd name="connsiteY8" fmla="*/ 126716 h 495300"/>
                <a:gd name="connsiteX9" fmla="*/ 252413 w 419100"/>
                <a:gd name="connsiteY9" fmla="*/ 130969 h 495300"/>
                <a:gd name="connsiteX10" fmla="*/ 254794 w 419100"/>
                <a:gd name="connsiteY10" fmla="*/ 292130 h 495300"/>
                <a:gd name="connsiteX11" fmla="*/ 266192 w 419100"/>
                <a:gd name="connsiteY11" fmla="*/ 292894 h 495300"/>
                <a:gd name="connsiteX12" fmla="*/ 259556 w 419100"/>
                <a:gd name="connsiteY12" fmla="*/ 119063 h 495300"/>
                <a:gd name="connsiteX13" fmla="*/ 316706 w 419100"/>
                <a:gd name="connsiteY13" fmla="*/ 121444 h 495300"/>
                <a:gd name="connsiteX14" fmla="*/ 333375 w 419100"/>
                <a:gd name="connsiteY14" fmla="*/ 295275 h 495300"/>
                <a:gd name="connsiteX15" fmla="*/ 347663 w 419100"/>
                <a:gd name="connsiteY15" fmla="*/ 288132 h 495300"/>
                <a:gd name="connsiteX16" fmla="*/ 338138 w 419100"/>
                <a:gd name="connsiteY16" fmla="*/ 114300 h 495300"/>
                <a:gd name="connsiteX17" fmla="*/ 395288 w 419100"/>
                <a:gd name="connsiteY17" fmla="*/ 114300 h 495300"/>
                <a:gd name="connsiteX18" fmla="*/ 419100 w 419100"/>
                <a:gd name="connsiteY18" fmla="*/ 404813 h 495300"/>
                <a:gd name="connsiteX19" fmla="*/ 221456 w 419100"/>
                <a:gd name="connsiteY19" fmla="*/ 473869 h 495300"/>
                <a:gd name="connsiteX20" fmla="*/ 200025 w 419100"/>
                <a:gd name="connsiteY20" fmla="*/ 457200 h 495300"/>
                <a:gd name="connsiteX21" fmla="*/ 138113 w 419100"/>
                <a:gd name="connsiteY21" fmla="*/ 495300 h 495300"/>
                <a:gd name="connsiteX22" fmla="*/ 114300 w 419100"/>
                <a:gd name="connsiteY22" fmla="*/ 471488 h 495300"/>
                <a:gd name="connsiteX23" fmla="*/ 207169 w 419100"/>
                <a:gd name="connsiteY23" fmla="*/ 414338 h 495300"/>
                <a:gd name="connsiteX24" fmla="*/ 219075 w 419100"/>
                <a:gd name="connsiteY24" fmla="*/ 435769 h 495300"/>
                <a:gd name="connsiteX25" fmla="*/ 388144 w 419100"/>
                <a:gd name="connsiteY25" fmla="*/ 383382 h 495300"/>
                <a:gd name="connsiteX26" fmla="*/ 385763 w 419100"/>
                <a:gd name="connsiteY26" fmla="*/ 295275 h 495300"/>
                <a:gd name="connsiteX27" fmla="*/ 366713 w 419100"/>
                <a:gd name="connsiteY27" fmla="*/ 300038 h 495300"/>
                <a:gd name="connsiteX28" fmla="*/ 364331 w 419100"/>
                <a:gd name="connsiteY28" fmla="*/ 340519 h 495300"/>
                <a:gd name="connsiteX29" fmla="*/ 323850 w 419100"/>
                <a:gd name="connsiteY29" fmla="*/ 340519 h 495300"/>
                <a:gd name="connsiteX30" fmla="*/ 307181 w 419100"/>
                <a:gd name="connsiteY30" fmla="*/ 311944 h 495300"/>
                <a:gd name="connsiteX31" fmla="*/ 285750 w 419100"/>
                <a:gd name="connsiteY31" fmla="*/ 335757 h 495300"/>
                <a:gd name="connsiteX32" fmla="*/ 228600 w 419100"/>
                <a:gd name="connsiteY32" fmla="*/ 321469 h 495300"/>
                <a:gd name="connsiteX33" fmla="*/ 209550 w 419100"/>
                <a:gd name="connsiteY33" fmla="*/ 361950 h 495300"/>
                <a:gd name="connsiteX34" fmla="*/ 155845 w 419100"/>
                <a:gd name="connsiteY34" fmla="*/ 337629 h 495300"/>
                <a:gd name="connsiteX35" fmla="*/ 121444 w 419100"/>
                <a:gd name="connsiteY35" fmla="*/ 85725 h 495300"/>
                <a:gd name="connsiteX36" fmla="*/ 102648 w 419100"/>
                <a:gd name="connsiteY36" fmla="*/ 59233 h 495300"/>
                <a:gd name="connsiteX37" fmla="*/ 81217 w 419100"/>
                <a:gd name="connsiteY37" fmla="*/ 64804 h 495300"/>
                <a:gd name="connsiteX38" fmla="*/ 102394 w 419100"/>
                <a:gd name="connsiteY38" fmla="*/ 83344 h 495300"/>
                <a:gd name="connsiteX39" fmla="*/ 92869 w 419100"/>
                <a:gd name="connsiteY39" fmla="*/ 119063 h 495300"/>
                <a:gd name="connsiteX40" fmla="*/ 116681 w 419100"/>
                <a:gd name="connsiteY40" fmla="*/ 159544 h 495300"/>
                <a:gd name="connsiteX41" fmla="*/ 111919 w 419100"/>
                <a:gd name="connsiteY41" fmla="*/ 371475 h 495300"/>
                <a:gd name="connsiteX42" fmla="*/ 59531 w 419100"/>
                <a:gd name="connsiteY42" fmla="*/ 369094 h 495300"/>
                <a:gd name="connsiteX0" fmla="*/ 59531 w 419100"/>
                <a:gd name="connsiteY0" fmla="*/ 369094 h 495300"/>
                <a:gd name="connsiteX1" fmla="*/ 59531 w 419100"/>
                <a:gd name="connsiteY1" fmla="*/ 147638 h 495300"/>
                <a:gd name="connsiteX2" fmla="*/ 0 w 419100"/>
                <a:gd name="connsiteY2" fmla="*/ 107157 h 495300"/>
                <a:gd name="connsiteX3" fmla="*/ 83344 w 419100"/>
                <a:gd name="connsiteY3" fmla="*/ 0 h 495300"/>
                <a:gd name="connsiteX4" fmla="*/ 142875 w 419100"/>
                <a:gd name="connsiteY4" fmla="*/ 23813 h 495300"/>
                <a:gd name="connsiteX5" fmla="*/ 154781 w 419100"/>
                <a:gd name="connsiteY5" fmla="*/ 88107 h 495300"/>
                <a:gd name="connsiteX6" fmla="*/ 176722 w 419100"/>
                <a:gd name="connsiteY6" fmla="*/ 290258 h 495300"/>
                <a:gd name="connsiteX7" fmla="*/ 183356 w 419100"/>
                <a:gd name="connsiteY7" fmla="*/ 285750 h 495300"/>
                <a:gd name="connsiteX8" fmla="*/ 176466 w 419100"/>
                <a:gd name="connsiteY8" fmla="*/ 126716 h 495300"/>
                <a:gd name="connsiteX9" fmla="*/ 252413 w 419100"/>
                <a:gd name="connsiteY9" fmla="*/ 130969 h 495300"/>
                <a:gd name="connsiteX10" fmla="*/ 254794 w 419100"/>
                <a:gd name="connsiteY10" fmla="*/ 292130 h 495300"/>
                <a:gd name="connsiteX11" fmla="*/ 266192 w 419100"/>
                <a:gd name="connsiteY11" fmla="*/ 292894 h 495300"/>
                <a:gd name="connsiteX12" fmla="*/ 259556 w 419100"/>
                <a:gd name="connsiteY12" fmla="*/ 119063 h 495300"/>
                <a:gd name="connsiteX13" fmla="*/ 316706 w 419100"/>
                <a:gd name="connsiteY13" fmla="*/ 121444 h 495300"/>
                <a:gd name="connsiteX14" fmla="*/ 333375 w 419100"/>
                <a:gd name="connsiteY14" fmla="*/ 295275 h 495300"/>
                <a:gd name="connsiteX15" fmla="*/ 347663 w 419100"/>
                <a:gd name="connsiteY15" fmla="*/ 288132 h 495300"/>
                <a:gd name="connsiteX16" fmla="*/ 338138 w 419100"/>
                <a:gd name="connsiteY16" fmla="*/ 114300 h 495300"/>
                <a:gd name="connsiteX17" fmla="*/ 395288 w 419100"/>
                <a:gd name="connsiteY17" fmla="*/ 114300 h 495300"/>
                <a:gd name="connsiteX18" fmla="*/ 419100 w 419100"/>
                <a:gd name="connsiteY18" fmla="*/ 404813 h 495300"/>
                <a:gd name="connsiteX19" fmla="*/ 221456 w 419100"/>
                <a:gd name="connsiteY19" fmla="*/ 473869 h 495300"/>
                <a:gd name="connsiteX20" fmla="*/ 200025 w 419100"/>
                <a:gd name="connsiteY20" fmla="*/ 457200 h 495300"/>
                <a:gd name="connsiteX21" fmla="*/ 138113 w 419100"/>
                <a:gd name="connsiteY21" fmla="*/ 495300 h 495300"/>
                <a:gd name="connsiteX22" fmla="*/ 114300 w 419100"/>
                <a:gd name="connsiteY22" fmla="*/ 471488 h 495300"/>
                <a:gd name="connsiteX23" fmla="*/ 199261 w 419100"/>
                <a:gd name="connsiteY23" fmla="*/ 419610 h 495300"/>
                <a:gd name="connsiteX24" fmla="*/ 219075 w 419100"/>
                <a:gd name="connsiteY24" fmla="*/ 435769 h 495300"/>
                <a:gd name="connsiteX25" fmla="*/ 388144 w 419100"/>
                <a:gd name="connsiteY25" fmla="*/ 383382 h 495300"/>
                <a:gd name="connsiteX26" fmla="*/ 385763 w 419100"/>
                <a:gd name="connsiteY26" fmla="*/ 295275 h 495300"/>
                <a:gd name="connsiteX27" fmla="*/ 366713 w 419100"/>
                <a:gd name="connsiteY27" fmla="*/ 300038 h 495300"/>
                <a:gd name="connsiteX28" fmla="*/ 364331 w 419100"/>
                <a:gd name="connsiteY28" fmla="*/ 340519 h 495300"/>
                <a:gd name="connsiteX29" fmla="*/ 323850 w 419100"/>
                <a:gd name="connsiteY29" fmla="*/ 340519 h 495300"/>
                <a:gd name="connsiteX30" fmla="*/ 307181 w 419100"/>
                <a:gd name="connsiteY30" fmla="*/ 311944 h 495300"/>
                <a:gd name="connsiteX31" fmla="*/ 285750 w 419100"/>
                <a:gd name="connsiteY31" fmla="*/ 335757 h 495300"/>
                <a:gd name="connsiteX32" fmla="*/ 228600 w 419100"/>
                <a:gd name="connsiteY32" fmla="*/ 321469 h 495300"/>
                <a:gd name="connsiteX33" fmla="*/ 209550 w 419100"/>
                <a:gd name="connsiteY33" fmla="*/ 361950 h 495300"/>
                <a:gd name="connsiteX34" fmla="*/ 155845 w 419100"/>
                <a:gd name="connsiteY34" fmla="*/ 337629 h 495300"/>
                <a:gd name="connsiteX35" fmla="*/ 121444 w 419100"/>
                <a:gd name="connsiteY35" fmla="*/ 85725 h 495300"/>
                <a:gd name="connsiteX36" fmla="*/ 102648 w 419100"/>
                <a:gd name="connsiteY36" fmla="*/ 59233 h 495300"/>
                <a:gd name="connsiteX37" fmla="*/ 81217 w 419100"/>
                <a:gd name="connsiteY37" fmla="*/ 64804 h 495300"/>
                <a:gd name="connsiteX38" fmla="*/ 102394 w 419100"/>
                <a:gd name="connsiteY38" fmla="*/ 83344 h 495300"/>
                <a:gd name="connsiteX39" fmla="*/ 92869 w 419100"/>
                <a:gd name="connsiteY39" fmla="*/ 119063 h 495300"/>
                <a:gd name="connsiteX40" fmla="*/ 116681 w 419100"/>
                <a:gd name="connsiteY40" fmla="*/ 159544 h 495300"/>
                <a:gd name="connsiteX41" fmla="*/ 111919 w 419100"/>
                <a:gd name="connsiteY41" fmla="*/ 371475 h 495300"/>
                <a:gd name="connsiteX42" fmla="*/ 59531 w 419100"/>
                <a:gd name="connsiteY42" fmla="*/ 369094 h 495300"/>
                <a:gd name="connsiteX0" fmla="*/ 59531 w 419100"/>
                <a:gd name="connsiteY0" fmla="*/ 369094 h 495300"/>
                <a:gd name="connsiteX1" fmla="*/ 59531 w 419100"/>
                <a:gd name="connsiteY1" fmla="*/ 147638 h 495300"/>
                <a:gd name="connsiteX2" fmla="*/ 0 w 419100"/>
                <a:gd name="connsiteY2" fmla="*/ 107157 h 495300"/>
                <a:gd name="connsiteX3" fmla="*/ 83344 w 419100"/>
                <a:gd name="connsiteY3" fmla="*/ 0 h 495300"/>
                <a:gd name="connsiteX4" fmla="*/ 142875 w 419100"/>
                <a:gd name="connsiteY4" fmla="*/ 23813 h 495300"/>
                <a:gd name="connsiteX5" fmla="*/ 154781 w 419100"/>
                <a:gd name="connsiteY5" fmla="*/ 88107 h 495300"/>
                <a:gd name="connsiteX6" fmla="*/ 176722 w 419100"/>
                <a:gd name="connsiteY6" fmla="*/ 290258 h 495300"/>
                <a:gd name="connsiteX7" fmla="*/ 183356 w 419100"/>
                <a:gd name="connsiteY7" fmla="*/ 285750 h 495300"/>
                <a:gd name="connsiteX8" fmla="*/ 176466 w 419100"/>
                <a:gd name="connsiteY8" fmla="*/ 126716 h 495300"/>
                <a:gd name="connsiteX9" fmla="*/ 252413 w 419100"/>
                <a:gd name="connsiteY9" fmla="*/ 130969 h 495300"/>
                <a:gd name="connsiteX10" fmla="*/ 254794 w 419100"/>
                <a:gd name="connsiteY10" fmla="*/ 292130 h 495300"/>
                <a:gd name="connsiteX11" fmla="*/ 266192 w 419100"/>
                <a:gd name="connsiteY11" fmla="*/ 292894 h 495300"/>
                <a:gd name="connsiteX12" fmla="*/ 259556 w 419100"/>
                <a:gd name="connsiteY12" fmla="*/ 119063 h 495300"/>
                <a:gd name="connsiteX13" fmla="*/ 316706 w 419100"/>
                <a:gd name="connsiteY13" fmla="*/ 121444 h 495300"/>
                <a:gd name="connsiteX14" fmla="*/ 333375 w 419100"/>
                <a:gd name="connsiteY14" fmla="*/ 295275 h 495300"/>
                <a:gd name="connsiteX15" fmla="*/ 347663 w 419100"/>
                <a:gd name="connsiteY15" fmla="*/ 288132 h 495300"/>
                <a:gd name="connsiteX16" fmla="*/ 338138 w 419100"/>
                <a:gd name="connsiteY16" fmla="*/ 114300 h 495300"/>
                <a:gd name="connsiteX17" fmla="*/ 395288 w 419100"/>
                <a:gd name="connsiteY17" fmla="*/ 114300 h 495300"/>
                <a:gd name="connsiteX18" fmla="*/ 419100 w 419100"/>
                <a:gd name="connsiteY18" fmla="*/ 404813 h 495300"/>
                <a:gd name="connsiteX19" fmla="*/ 221456 w 419100"/>
                <a:gd name="connsiteY19" fmla="*/ 473869 h 495300"/>
                <a:gd name="connsiteX20" fmla="*/ 200025 w 419100"/>
                <a:gd name="connsiteY20" fmla="*/ 457200 h 495300"/>
                <a:gd name="connsiteX21" fmla="*/ 138113 w 419100"/>
                <a:gd name="connsiteY21" fmla="*/ 495300 h 495300"/>
                <a:gd name="connsiteX22" fmla="*/ 114300 w 419100"/>
                <a:gd name="connsiteY22" fmla="*/ 471488 h 495300"/>
                <a:gd name="connsiteX23" fmla="*/ 199261 w 419100"/>
                <a:gd name="connsiteY23" fmla="*/ 419610 h 495300"/>
                <a:gd name="connsiteX24" fmla="*/ 219075 w 419100"/>
                <a:gd name="connsiteY24" fmla="*/ 435769 h 495300"/>
                <a:gd name="connsiteX25" fmla="*/ 388144 w 419100"/>
                <a:gd name="connsiteY25" fmla="*/ 383382 h 495300"/>
                <a:gd name="connsiteX26" fmla="*/ 385763 w 419100"/>
                <a:gd name="connsiteY26" fmla="*/ 295275 h 495300"/>
                <a:gd name="connsiteX27" fmla="*/ 366713 w 419100"/>
                <a:gd name="connsiteY27" fmla="*/ 300038 h 495300"/>
                <a:gd name="connsiteX28" fmla="*/ 364331 w 419100"/>
                <a:gd name="connsiteY28" fmla="*/ 340519 h 495300"/>
                <a:gd name="connsiteX29" fmla="*/ 323850 w 419100"/>
                <a:gd name="connsiteY29" fmla="*/ 340519 h 495300"/>
                <a:gd name="connsiteX30" fmla="*/ 307181 w 419100"/>
                <a:gd name="connsiteY30" fmla="*/ 311944 h 495300"/>
                <a:gd name="connsiteX31" fmla="*/ 285750 w 419100"/>
                <a:gd name="connsiteY31" fmla="*/ 335757 h 495300"/>
                <a:gd name="connsiteX32" fmla="*/ 228600 w 419100"/>
                <a:gd name="connsiteY32" fmla="*/ 321469 h 495300"/>
                <a:gd name="connsiteX33" fmla="*/ 209550 w 419100"/>
                <a:gd name="connsiteY33" fmla="*/ 361950 h 495300"/>
                <a:gd name="connsiteX34" fmla="*/ 155845 w 419100"/>
                <a:gd name="connsiteY34" fmla="*/ 337629 h 495300"/>
                <a:gd name="connsiteX35" fmla="*/ 121444 w 419100"/>
                <a:gd name="connsiteY35" fmla="*/ 85725 h 495300"/>
                <a:gd name="connsiteX36" fmla="*/ 102648 w 419100"/>
                <a:gd name="connsiteY36" fmla="*/ 59233 h 495300"/>
                <a:gd name="connsiteX37" fmla="*/ 81217 w 419100"/>
                <a:gd name="connsiteY37" fmla="*/ 64804 h 495300"/>
                <a:gd name="connsiteX38" fmla="*/ 102394 w 419100"/>
                <a:gd name="connsiteY38" fmla="*/ 83344 h 495300"/>
                <a:gd name="connsiteX39" fmla="*/ 92869 w 419100"/>
                <a:gd name="connsiteY39" fmla="*/ 119063 h 495300"/>
                <a:gd name="connsiteX40" fmla="*/ 116681 w 419100"/>
                <a:gd name="connsiteY40" fmla="*/ 159544 h 495300"/>
                <a:gd name="connsiteX41" fmla="*/ 111919 w 419100"/>
                <a:gd name="connsiteY41" fmla="*/ 371475 h 495300"/>
                <a:gd name="connsiteX42" fmla="*/ 59531 w 419100"/>
                <a:gd name="connsiteY42" fmla="*/ 369094 h 495300"/>
                <a:gd name="connsiteX0" fmla="*/ 59531 w 419100"/>
                <a:gd name="connsiteY0" fmla="*/ 369094 h 495300"/>
                <a:gd name="connsiteX1" fmla="*/ 59531 w 419100"/>
                <a:gd name="connsiteY1" fmla="*/ 147638 h 495300"/>
                <a:gd name="connsiteX2" fmla="*/ 0 w 419100"/>
                <a:gd name="connsiteY2" fmla="*/ 107157 h 495300"/>
                <a:gd name="connsiteX3" fmla="*/ 83344 w 419100"/>
                <a:gd name="connsiteY3" fmla="*/ 0 h 495300"/>
                <a:gd name="connsiteX4" fmla="*/ 142875 w 419100"/>
                <a:gd name="connsiteY4" fmla="*/ 23813 h 495300"/>
                <a:gd name="connsiteX5" fmla="*/ 154781 w 419100"/>
                <a:gd name="connsiteY5" fmla="*/ 88107 h 495300"/>
                <a:gd name="connsiteX6" fmla="*/ 176722 w 419100"/>
                <a:gd name="connsiteY6" fmla="*/ 290258 h 495300"/>
                <a:gd name="connsiteX7" fmla="*/ 183356 w 419100"/>
                <a:gd name="connsiteY7" fmla="*/ 285750 h 495300"/>
                <a:gd name="connsiteX8" fmla="*/ 176466 w 419100"/>
                <a:gd name="connsiteY8" fmla="*/ 126716 h 495300"/>
                <a:gd name="connsiteX9" fmla="*/ 252413 w 419100"/>
                <a:gd name="connsiteY9" fmla="*/ 130969 h 495300"/>
                <a:gd name="connsiteX10" fmla="*/ 254794 w 419100"/>
                <a:gd name="connsiteY10" fmla="*/ 292130 h 495300"/>
                <a:gd name="connsiteX11" fmla="*/ 266192 w 419100"/>
                <a:gd name="connsiteY11" fmla="*/ 292894 h 495300"/>
                <a:gd name="connsiteX12" fmla="*/ 259556 w 419100"/>
                <a:gd name="connsiteY12" fmla="*/ 119063 h 495300"/>
                <a:gd name="connsiteX13" fmla="*/ 316706 w 419100"/>
                <a:gd name="connsiteY13" fmla="*/ 121444 h 495300"/>
                <a:gd name="connsiteX14" fmla="*/ 333375 w 419100"/>
                <a:gd name="connsiteY14" fmla="*/ 295275 h 495300"/>
                <a:gd name="connsiteX15" fmla="*/ 347663 w 419100"/>
                <a:gd name="connsiteY15" fmla="*/ 288132 h 495300"/>
                <a:gd name="connsiteX16" fmla="*/ 338138 w 419100"/>
                <a:gd name="connsiteY16" fmla="*/ 114300 h 495300"/>
                <a:gd name="connsiteX17" fmla="*/ 395288 w 419100"/>
                <a:gd name="connsiteY17" fmla="*/ 114300 h 495300"/>
                <a:gd name="connsiteX18" fmla="*/ 419100 w 419100"/>
                <a:gd name="connsiteY18" fmla="*/ 404813 h 495300"/>
                <a:gd name="connsiteX19" fmla="*/ 221456 w 419100"/>
                <a:gd name="connsiteY19" fmla="*/ 473869 h 495300"/>
                <a:gd name="connsiteX20" fmla="*/ 200025 w 419100"/>
                <a:gd name="connsiteY20" fmla="*/ 457200 h 495300"/>
                <a:gd name="connsiteX21" fmla="*/ 138113 w 419100"/>
                <a:gd name="connsiteY21" fmla="*/ 495300 h 495300"/>
                <a:gd name="connsiteX22" fmla="*/ 114300 w 419100"/>
                <a:gd name="connsiteY22" fmla="*/ 471488 h 495300"/>
                <a:gd name="connsiteX23" fmla="*/ 199261 w 419100"/>
                <a:gd name="connsiteY23" fmla="*/ 419610 h 495300"/>
                <a:gd name="connsiteX24" fmla="*/ 219075 w 419100"/>
                <a:gd name="connsiteY24" fmla="*/ 435769 h 495300"/>
                <a:gd name="connsiteX25" fmla="*/ 388144 w 419100"/>
                <a:gd name="connsiteY25" fmla="*/ 383382 h 495300"/>
                <a:gd name="connsiteX26" fmla="*/ 385763 w 419100"/>
                <a:gd name="connsiteY26" fmla="*/ 295275 h 495300"/>
                <a:gd name="connsiteX27" fmla="*/ 366713 w 419100"/>
                <a:gd name="connsiteY27" fmla="*/ 300038 h 495300"/>
                <a:gd name="connsiteX28" fmla="*/ 364331 w 419100"/>
                <a:gd name="connsiteY28" fmla="*/ 340519 h 495300"/>
                <a:gd name="connsiteX29" fmla="*/ 323850 w 419100"/>
                <a:gd name="connsiteY29" fmla="*/ 340519 h 495300"/>
                <a:gd name="connsiteX30" fmla="*/ 307181 w 419100"/>
                <a:gd name="connsiteY30" fmla="*/ 311944 h 495300"/>
                <a:gd name="connsiteX31" fmla="*/ 285750 w 419100"/>
                <a:gd name="connsiteY31" fmla="*/ 335757 h 495300"/>
                <a:gd name="connsiteX32" fmla="*/ 228600 w 419100"/>
                <a:gd name="connsiteY32" fmla="*/ 321469 h 495300"/>
                <a:gd name="connsiteX33" fmla="*/ 209550 w 419100"/>
                <a:gd name="connsiteY33" fmla="*/ 361950 h 495300"/>
                <a:gd name="connsiteX34" fmla="*/ 155845 w 419100"/>
                <a:gd name="connsiteY34" fmla="*/ 337629 h 495300"/>
                <a:gd name="connsiteX35" fmla="*/ 121444 w 419100"/>
                <a:gd name="connsiteY35" fmla="*/ 85725 h 495300"/>
                <a:gd name="connsiteX36" fmla="*/ 102648 w 419100"/>
                <a:gd name="connsiteY36" fmla="*/ 59233 h 495300"/>
                <a:gd name="connsiteX37" fmla="*/ 81217 w 419100"/>
                <a:gd name="connsiteY37" fmla="*/ 64804 h 495300"/>
                <a:gd name="connsiteX38" fmla="*/ 102394 w 419100"/>
                <a:gd name="connsiteY38" fmla="*/ 83344 h 495300"/>
                <a:gd name="connsiteX39" fmla="*/ 92869 w 419100"/>
                <a:gd name="connsiteY39" fmla="*/ 119063 h 495300"/>
                <a:gd name="connsiteX40" fmla="*/ 116681 w 419100"/>
                <a:gd name="connsiteY40" fmla="*/ 159544 h 495300"/>
                <a:gd name="connsiteX41" fmla="*/ 111919 w 419100"/>
                <a:gd name="connsiteY41" fmla="*/ 371475 h 495300"/>
                <a:gd name="connsiteX42" fmla="*/ 59531 w 419100"/>
                <a:gd name="connsiteY42" fmla="*/ 369094 h 495300"/>
                <a:gd name="connsiteX0" fmla="*/ 59531 w 419100"/>
                <a:gd name="connsiteY0" fmla="*/ 369094 h 495300"/>
                <a:gd name="connsiteX1" fmla="*/ 59531 w 419100"/>
                <a:gd name="connsiteY1" fmla="*/ 147638 h 495300"/>
                <a:gd name="connsiteX2" fmla="*/ 0 w 419100"/>
                <a:gd name="connsiteY2" fmla="*/ 107157 h 495300"/>
                <a:gd name="connsiteX3" fmla="*/ 83344 w 419100"/>
                <a:gd name="connsiteY3" fmla="*/ 0 h 495300"/>
                <a:gd name="connsiteX4" fmla="*/ 142875 w 419100"/>
                <a:gd name="connsiteY4" fmla="*/ 23813 h 495300"/>
                <a:gd name="connsiteX5" fmla="*/ 154781 w 419100"/>
                <a:gd name="connsiteY5" fmla="*/ 88107 h 495300"/>
                <a:gd name="connsiteX6" fmla="*/ 176722 w 419100"/>
                <a:gd name="connsiteY6" fmla="*/ 290258 h 495300"/>
                <a:gd name="connsiteX7" fmla="*/ 183356 w 419100"/>
                <a:gd name="connsiteY7" fmla="*/ 285750 h 495300"/>
                <a:gd name="connsiteX8" fmla="*/ 176466 w 419100"/>
                <a:gd name="connsiteY8" fmla="*/ 126716 h 495300"/>
                <a:gd name="connsiteX9" fmla="*/ 252413 w 419100"/>
                <a:gd name="connsiteY9" fmla="*/ 130969 h 495300"/>
                <a:gd name="connsiteX10" fmla="*/ 254794 w 419100"/>
                <a:gd name="connsiteY10" fmla="*/ 292130 h 495300"/>
                <a:gd name="connsiteX11" fmla="*/ 266192 w 419100"/>
                <a:gd name="connsiteY11" fmla="*/ 292894 h 495300"/>
                <a:gd name="connsiteX12" fmla="*/ 259556 w 419100"/>
                <a:gd name="connsiteY12" fmla="*/ 119063 h 495300"/>
                <a:gd name="connsiteX13" fmla="*/ 316706 w 419100"/>
                <a:gd name="connsiteY13" fmla="*/ 121444 h 495300"/>
                <a:gd name="connsiteX14" fmla="*/ 333375 w 419100"/>
                <a:gd name="connsiteY14" fmla="*/ 295275 h 495300"/>
                <a:gd name="connsiteX15" fmla="*/ 347663 w 419100"/>
                <a:gd name="connsiteY15" fmla="*/ 288132 h 495300"/>
                <a:gd name="connsiteX16" fmla="*/ 338138 w 419100"/>
                <a:gd name="connsiteY16" fmla="*/ 114300 h 495300"/>
                <a:gd name="connsiteX17" fmla="*/ 395288 w 419100"/>
                <a:gd name="connsiteY17" fmla="*/ 114300 h 495300"/>
                <a:gd name="connsiteX18" fmla="*/ 419100 w 419100"/>
                <a:gd name="connsiteY18" fmla="*/ 404813 h 495300"/>
                <a:gd name="connsiteX19" fmla="*/ 221456 w 419100"/>
                <a:gd name="connsiteY19" fmla="*/ 473869 h 495300"/>
                <a:gd name="connsiteX20" fmla="*/ 200025 w 419100"/>
                <a:gd name="connsiteY20" fmla="*/ 457200 h 495300"/>
                <a:gd name="connsiteX21" fmla="*/ 138113 w 419100"/>
                <a:gd name="connsiteY21" fmla="*/ 495300 h 495300"/>
                <a:gd name="connsiteX22" fmla="*/ 114300 w 419100"/>
                <a:gd name="connsiteY22" fmla="*/ 471488 h 495300"/>
                <a:gd name="connsiteX23" fmla="*/ 199261 w 419100"/>
                <a:gd name="connsiteY23" fmla="*/ 419610 h 495300"/>
                <a:gd name="connsiteX24" fmla="*/ 219075 w 419100"/>
                <a:gd name="connsiteY24" fmla="*/ 435769 h 495300"/>
                <a:gd name="connsiteX25" fmla="*/ 388144 w 419100"/>
                <a:gd name="connsiteY25" fmla="*/ 383382 h 495300"/>
                <a:gd name="connsiteX26" fmla="*/ 385763 w 419100"/>
                <a:gd name="connsiteY26" fmla="*/ 295275 h 495300"/>
                <a:gd name="connsiteX27" fmla="*/ 366713 w 419100"/>
                <a:gd name="connsiteY27" fmla="*/ 300038 h 495300"/>
                <a:gd name="connsiteX28" fmla="*/ 364331 w 419100"/>
                <a:gd name="connsiteY28" fmla="*/ 340519 h 495300"/>
                <a:gd name="connsiteX29" fmla="*/ 323850 w 419100"/>
                <a:gd name="connsiteY29" fmla="*/ 340519 h 495300"/>
                <a:gd name="connsiteX30" fmla="*/ 307181 w 419100"/>
                <a:gd name="connsiteY30" fmla="*/ 311944 h 495300"/>
                <a:gd name="connsiteX31" fmla="*/ 285750 w 419100"/>
                <a:gd name="connsiteY31" fmla="*/ 335757 h 495300"/>
                <a:gd name="connsiteX32" fmla="*/ 228600 w 419100"/>
                <a:gd name="connsiteY32" fmla="*/ 321469 h 495300"/>
                <a:gd name="connsiteX33" fmla="*/ 209550 w 419100"/>
                <a:gd name="connsiteY33" fmla="*/ 361950 h 495300"/>
                <a:gd name="connsiteX34" fmla="*/ 155845 w 419100"/>
                <a:gd name="connsiteY34" fmla="*/ 337629 h 495300"/>
                <a:gd name="connsiteX35" fmla="*/ 121444 w 419100"/>
                <a:gd name="connsiteY35" fmla="*/ 85725 h 495300"/>
                <a:gd name="connsiteX36" fmla="*/ 102648 w 419100"/>
                <a:gd name="connsiteY36" fmla="*/ 59233 h 495300"/>
                <a:gd name="connsiteX37" fmla="*/ 81217 w 419100"/>
                <a:gd name="connsiteY37" fmla="*/ 64804 h 495300"/>
                <a:gd name="connsiteX38" fmla="*/ 102394 w 419100"/>
                <a:gd name="connsiteY38" fmla="*/ 83344 h 495300"/>
                <a:gd name="connsiteX39" fmla="*/ 92869 w 419100"/>
                <a:gd name="connsiteY39" fmla="*/ 119063 h 495300"/>
                <a:gd name="connsiteX40" fmla="*/ 116681 w 419100"/>
                <a:gd name="connsiteY40" fmla="*/ 159544 h 495300"/>
                <a:gd name="connsiteX41" fmla="*/ 111919 w 419100"/>
                <a:gd name="connsiteY41" fmla="*/ 371475 h 495300"/>
                <a:gd name="connsiteX42" fmla="*/ 59531 w 419100"/>
                <a:gd name="connsiteY42" fmla="*/ 369094 h 495300"/>
                <a:gd name="connsiteX0" fmla="*/ 59531 w 419100"/>
                <a:gd name="connsiteY0" fmla="*/ 369094 h 495300"/>
                <a:gd name="connsiteX1" fmla="*/ 59531 w 419100"/>
                <a:gd name="connsiteY1" fmla="*/ 147638 h 495300"/>
                <a:gd name="connsiteX2" fmla="*/ 0 w 419100"/>
                <a:gd name="connsiteY2" fmla="*/ 107157 h 495300"/>
                <a:gd name="connsiteX3" fmla="*/ 83344 w 419100"/>
                <a:gd name="connsiteY3" fmla="*/ 0 h 495300"/>
                <a:gd name="connsiteX4" fmla="*/ 142875 w 419100"/>
                <a:gd name="connsiteY4" fmla="*/ 23813 h 495300"/>
                <a:gd name="connsiteX5" fmla="*/ 154781 w 419100"/>
                <a:gd name="connsiteY5" fmla="*/ 88107 h 495300"/>
                <a:gd name="connsiteX6" fmla="*/ 176722 w 419100"/>
                <a:gd name="connsiteY6" fmla="*/ 290258 h 495300"/>
                <a:gd name="connsiteX7" fmla="*/ 183356 w 419100"/>
                <a:gd name="connsiteY7" fmla="*/ 285750 h 495300"/>
                <a:gd name="connsiteX8" fmla="*/ 176466 w 419100"/>
                <a:gd name="connsiteY8" fmla="*/ 126716 h 495300"/>
                <a:gd name="connsiteX9" fmla="*/ 252413 w 419100"/>
                <a:gd name="connsiteY9" fmla="*/ 130969 h 495300"/>
                <a:gd name="connsiteX10" fmla="*/ 254794 w 419100"/>
                <a:gd name="connsiteY10" fmla="*/ 292130 h 495300"/>
                <a:gd name="connsiteX11" fmla="*/ 266192 w 419100"/>
                <a:gd name="connsiteY11" fmla="*/ 292894 h 495300"/>
                <a:gd name="connsiteX12" fmla="*/ 259556 w 419100"/>
                <a:gd name="connsiteY12" fmla="*/ 119063 h 495300"/>
                <a:gd name="connsiteX13" fmla="*/ 316706 w 419100"/>
                <a:gd name="connsiteY13" fmla="*/ 121444 h 495300"/>
                <a:gd name="connsiteX14" fmla="*/ 333375 w 419100"/>
                <a:gd name="connsiteY14" fmla="*/ 295275 h 495300"/>
                <a:gd name="connsiteX15" fmla="*/ 347663 w 419100"/>
                <a:gd name="connsiteY15" fmla="*/ 288132 h 495300"/>
                <a:gd name="connsiteX16" fmla="*/ 338138 w 419100"/>
                <a:gd name="connsiteY16" fmla="*/ 114300 h 495300"/>
                <a:gd name="connsiteX17" fmla="*/ 395288 w 419100"/>
                <a:gd name="connsiteY17" fmla="*/ 114300 h 495300"/>
                <a:gd name="connsiteX18" fmla="*/ 419100 w 419100"/>
                <a:gd name="connsiteY18" fmla="*/ 404813 h 495300"/>
                <a:gd name="connsiteX19" fmla="*/ 221456 w 419100"/>
                <a:gd name="connsiteY19" fmla="*/ 473869 h 495300"/>
                <a:gd name="connsiteX20" fmla="*/ 200025 w 419100"/>
                <a:gd name="connsiteY20" fmla="*/ 457200 h 495300"/>
                <a:gd name="connsiteX21" fmla="*/ 138113 w 419100"/>
                <a:gd name="connsiteY21" fmla="*/ 495300 h 495300"/>
                <a:gd name="connsiteX22" fmla="*/ 114300 w 419100"/>
                <a:gd name="connsiteY22" fmla="*/ 471488 h 495300"/>
                <a:gd name="connsiteX23" fmla="*/ 199261 w 419100"/>
                <a:gd name="connsiteY23" fmla="*/ 419610 h 495300"/>
                <a:gd name="connsiteX24" fmla="*/ 219075 w 419100"/>
                <a:gd name="connsiteY24" fmla="*/ 435769 h 495300"/>
                <a:gd name="connsiteX25" fmla="*/ 388144 w 419100"/>
                <a:gd name="connsiteY25" fmla="*/ 383382 h 495300"/>
                <a:gd name="connsiteX26" fmla="*/ 385763 w 419100"/>
                <a:gd name="connsiteY26" fmla="*/ 295275 h 495300"/>
                <a:gd name="connsiteX27" fmla="*/ 366713 w 419100"/>
                <a:gd name="connsiteY27" fmla="*/ 300038 h 495300"/>
                <a:gd name="connsiteX28" fmla="*/ 364331 w 419100"/>
                <a:gd name="connsiteY28" fmla="*/ 340519 h 495300"/>
                <a:gd name="connsiteX29" fmla="*/ 323850 w 419100"/>
                <a:gd name="connsiteY29" fmla="*/ 340519 h 495300"/>
                <a:gd name="connsiteX30" fmla="*/ 307181 w 419100"/>
                <a:gd name="connsiteY30" fmla="*/ 311944 h 495300"/>
                <a:gd name="connsiteX31" fmla="*/ 285750 w 419100"/>
                <a:gd name="connsiteY31" fmla="*/ 335757 h 495300"/>
                <a:gd name="connsiteX32" fmla="*/ 228600 w 419100"/>
                <a:gd name="connsiteY32" fmla="*/ 321469 h 495300"/>
                <a:gd name="connsiteX33" fmla="*/ 209550 w 419100"/>
                <a:gd name="connsiteY33" fmla="*/ 361950 h 495300"/>
                <a:gd name="connsiteX34" fmla="*/ 155845 w 419100"/>
                <a:gd name="connsiteY34" fmla="*/ 337629 h 495300"/>
                <a:gd name="connsiteX35" fmla="*/ 121444 w 419100"/>
                <a:gd name="connsiteY35" fmla="*/ 85725 h 495300"/>
                <a:gd name="connsiteX36" fmla="*/ 102648 w 419100"/>
                <a:gd name="connsiteY36" fmla="*/ 59233 h 495300"/>
                <a:gd name="connsiteX37" fmla="*/ 81217 w 419100"/>
                <a:gd name="connsiteY37" fmla="*/ 64804 h 495300"/>
                <a:gd name="connsiteX38" fmla="*/ 102394 w 419100"/>
                <a:gd name="connsiteY38" fmla="*/ 83344 h 495300"/>
                <a:gd name="connsiteX39" fmla="*/ 92869 w 419100"/>
                <a:gd name="connsiteY39" fmla="*/ 119063 h 495300"/>
                <a:gd name="connsiteX40" fmla="*/ 116681 w 419100"/>
                <a:gd name="connsiteY40" fmla="*/ 159544 h 495300"/>
                <a:gd name="connsiteX41" fmla="*/ 111919 w 419100"/>
                <a:gd name="connsiteY41" fmla="*/ 371475 h 495300"/>
                <a:gd name="connsiteX42" fmla="*/ 59531 w 419100"/>
                <a:gd name="connsiteY42" fmla="*/ 369094 h 495300"/>
                <a:gd name="connsiteX0" fmla="*/ 59531 w 420679"/>
                <a:gd name="connsiteY0" fmla="*/ 369094 h 495300"/>
                <a:gd name="connsiteX1" fmla="*/ 59531 w 420679"/>
                <a:gd name="connsiteY1" fmla="*/ 147638 h 495300"/>
                <a:gd name="connsiteX2" fmla="*/ 0 w 420679"/>
                <a:gd name="connsiteY2" fmla="*/ 107157 h 495300"/>
                <a:gd name="connsiteX3" fmla="*/ 83344 w 420679"/>
                <a:gd name="connsiteY3" fmla="*/ 0 h 495300"/>
                <a:gd name="connsiteX4" fmla="*/ 142875 w 420679"/>
                <a:gd name="connsiteY4" fmla="*/ 23813 h 495300"/>
                <a:gd name="connsiteX5" fmla="*/ 154781 w 420679"/>
                <a:gd name="connsiteY5" fmla="*/ 88107 h 495300"/>
                <a:gd name="connsiteX6" fmla="*/ 176722 w 420679"/>
                <a:gd name="connsiteY6" fmla="*/ 290258 h 495300"/>
                <a:gd name="connsiteX7" fmla="*/ 183356 w 420679"/>
                <a:gd name="connsiteY7" fmla="*/ 285750 h 495300"/>
                <a:gd name="connsiteX8" fmla="*/ 176466 w 420679"/>
                <a:gd name="connsiteY8" fmla="*/ 126716 h 495300"/>
                <a:gd name="connsiteX9" fmla="*/ 252413 w 420679"/>
                <a:gd name="connsiteY9" fmla="*/ 130969 h 495300"/>
                <a:gd name="connsiteX10" fmla="*/ 254794 w 420679"/>
                <a:gd name="connsiteY10" fmla="*/ 292130 h 495300"/>
                <a:gd name="connsiteX11" fmla="*/ 266192 w 420679"/>
                <a:gd name="connsiteY11" fmla="*/ 292894 h 495300"/>
                <a:gd name="connsiteX12" fmla="*/ 259556 w 420679"/>
                <a:gd name="connsiteY12" fmla="*/ 119063 h 495300"/>
                <a:gd name="connsiteX13" fmla="*/ 316706 w 420679"/>
                <a:gd name="connsiteY13" fmla="*/ 121444 h 495300"/>
                <a:gd name="connsiteX14" fmla="*/ 333375 w 420679"/>
                <a:gd name="connsiteY14" fmla="*/ 295275 h 495300"/>
                <a:gd name="connsiteX15" fmla="*/ 347663 w 420679"/>
                <a:gd name="connsiteY15" fmla="*/ 288132 h 495300"/>
                <a:gd name="connsiteX16" fmla="*/ 338138 w 420679"/>
                <a:gd name="connsiteY16" fmla="*/ 114300 h 495300"/>
                <a:gd name="connsiteX17" fmla="*/ 395288 w 420679"/>
                <a:gd name="connsiteY17" fmla="*/ 114300 h 495300"/>
                <a:gd name="connsiteX18" fmla="*/ 419100 w 420679"/>
                <a:gd name="connsiteY18" fmla="*/ 404813 h 495300"/>
                <a:gd name="connsiteX19" fmla="*/ 221456 w 420679"/>
                <a:gd name="connsiteY19" fmla="*/ 473869 h 495300"/>
                <a:gd name="connsiteX20" fmla="*/ 200025 w 420679"/>
                <a:gd name="connsiteY20" fmla="*/ 457200 h 495300"/>
                <a:gd name="connsiteX21" fmla="*/ 138113 w 420679"/>
                <a:gd name="connsiteY21" fmla="*/ 495300 h 495300"/>
                <a:gd name="connsiteX22" fmla="*/ 114300 w 420679"/>
                <a:gd name="connsiteY22" fmla="*/ 471488 h 495300"/>
                <a:gd name="connsiteX23" fmla="*/ 199261 w 420679"/>
                <a:gd name="connsiteY23" fmla="*/ 419610 h 495300"/>
                <a:gd name="connsiteX24" fmla="*/ 219075 w 420679"/>
                <a:gd name="connsiteY24" fmla="*/ 435769 h 495300"/>
                <a:gd name="connsiteX25" fmla="*/ 388144 w 420679"/>
                <a:gd name="connsiteY25" fmla="*/ 383382 h 495300"/>
                <a:gd name="connsiteX26" fmla="*/ 385763 w 420679"/>
                <a:gd name="connsiteY26" fmla="*/ 295275 h 495300"/>
                <a:gd name="connsiteX27" fmla="*/ 366713 w 420679"/>
                <a:gd name="connsiteY27" fmla="*/ 300038 h 495300"/>
                <a:gd name="connsiteX28" fmla="*/ 364331 w 420679"/>
                <a:gd name="connsiteY28" fmla="*/ 340519 h 495300"/>
                <a:gd name="connsiteX29" fmla="*/ 323850 w 420679"/>
                <a:gd name="connsiteY29" fmla="*/ 340519 h 495300"/>
                <a:gd name="connsiteX30" fmla="*/ 307181 w 420679"/>
                <a:gd name="connsiteY30" fmla="*/ 311944 h 495300"/>
                <a:gd name="connsiteX31" fmla="*/ 285750 w 420679"/>
                <a:gd name="connsiteY31" fmla="*/ 335757 h 495300"/>
                <a:gd name="connsiteX32" fmla="*/ 228600 w 420679"/>
                <a:gd name="connsiteY32" fmla="*/ 321469 h 495300"/>
                <a:gd name="connsiteX33" fmla="*/ 209550 w 420679"/>
                <a:gd name="connsiteY33" fmla="*/ 361950 h 495300"/>
                <a:gd name="connsiteX34" fmla="*/ 155845 w 420679"/>
                <a:gd name="connsiteY34" fmla="*/ 337629 h 495300"/>
                <a:gd name="connsiteX35" fmla="*/ 121444 w 420679"/>
                <a:gd name="connsiteY35" fmla="*/ 85725 h 495300"/>
                <a:gd name="connsiteX36" fmla="*/ 102648 w 420679"/>
                <a:gd name="connsiteY36" fmla="*/ 59233 h 495300"/>
                <a:gd name="connsiteX37" fmla="*/ 81217 w 420679"/>
                <a:gd name="connsiteY37" fmla="*/ 64804 h 495300"/>
                <a:gd name="connsiteX38" fmla="*/ 102394 w 420679"/>
                <a:gd name="connsiteY38" fmla="*/ 83344 h 495300"/>
                <a:gd name="connsiteX39" fmla="*/ 92869 w 420679"/>
                <a:gd name="connsiteY39" fmla="*/ 119063 h 495300"/>
                <a:gd name="connsiteX40" fmla="*/ 116681 w 420679"/>
                <a:gd name="connsiteY40" fmla="*/ 159544 h 495300"/>
                <a:gd name="connsiteX41" fmla="*/ 111919 w 420679"/>
                <a:gd name="connsiteY41" fmla="*/ 371475 h 495300"/>
                <a:gd name="connsiteX42" fmla="*/ 59531 w 420679"/>
                <a:gd name="connsiteY42" fmla="*/ 369094 h 495300"/>
                <a:gd name="connsiteX0" fmla="*/ 59531 w 421423"/>
                <a:gd name="connsiteY0" fmla="*/ 369094 h 495300"/>
                <a:gd name="connsiteX1" fmla="*/ 59531 w 421423"/>
                <a:gd name="connsiteY1" fmla="*/ 147638 h 495300"/>
                <a:gd name="connsiteX2" fmla="*/ 0 w 421423"/>
                <a:gd name="connsiteY2" fmla="*/ 107157 h 495300"/>
                <a:gd name="connsiteX3" fmla="*/ 83344 w 421423"/>
                <a:gd name="connsiteY3" fmla="*/ 0 h 495300"/>
                <a:gd name="connsiteX4" fmla="*/ 142875 w 421423"/>
                <a:gd name="connsiteY4" fmla="*/ 23813 h 495300"/>
                <a:gd name="connsiteX5" fmla="*/ 154781 w 421423"/>
                <a:gd name="connsiteY5" fmla="*/ 88107 h 495300"/>
                <a:gd name="connsiteX6" fmla="*/ 176722 w 421423"/>
                <a:gd name="connsiteY6" fmla="*/ 290258 h 495300"/>
                <a:gd name="connsiteX7" fmla="*/ 183356 w 421423"/>
                <a:gd name="connsiteY7" fmla="*/ 285750 h 495300"/>
                <a:gd name="connsiteX8" fmla="*/ 176466 w 421423"/>
                <a:gd name="connsiteY8" fmla="*/ 126716 h 495300"/>
                <a:gd name="connsiteX9" fmla="*/ 252413 w 421423"/>
                <a:gd name="connsiteY9" fmla="*/ 130969 h 495300"/>
                <a:gd name="connsiteX10" fmla="*/ 254794 w 421423"/>
                <a:gd name="connsiteY10" fmla="*/ 292130 h 495300"/>
                <a:gd name="connsiteX11" fmla="*/ 266192 w 421423"/>
                <a:gd name="connsiteY11" fmla="*/ 292894 h 495300"/>
                <a:gd name="connsiteX12" fmla="*/ 259556 w 421423"/>
                <a:gd name="connsiteY12" fmla="*/ 119063 h 495300"/>
                <a:gd name="connsiteX13" fmla="*/ 316706 w 421423"/>
                <a:gd name="connsiteY13" fmla="*/ 121444 h 495300"/>
                <a:gd name="connsiteX14" fmla="*/ 333375 w 421423"/>
                <a:gd name="connsiteY14" fmla="*/ 295275 h 495300"/>
                <a:gd name="connsiteX15" fmla="*/ 347663 w 421423"/>
                <a:gd name="connsiteY15" fmla="*/ 288132 h 495300"/>
                <a:gd name="connsiteX16" fmla="*/ 338138 w 421423"/>
                <a:gd name="connsiteY16" fmla="*/ 114300 h 495300"/>
                <a:gd name="connsiteX17" fmla="*/ 395288 w 421423"/>
                <a:gd name="connsiteY17" fmla="*/ 114300 h 495300"/>
                <a:gd name="connsiteX18" fmla="*/ 419100 w 421423"/>
                <a:gd name="connsiteY18" fmla="*/ 404813 h 495300"/>
                <a:gd name="connsiteX19" fmla="*/ 221456 w 421423"/>
                <a:gd name="connsiteY19" fmla="*/ 473869 h 495300"/>
                <a:gd name="connsiteX20" fmla="*/ 200025 w 421423"/>
                <a:gd name="connsiteY20" fmla="*/ 457200 h 495300"/>
                <a:gd name="connsiteX21" fmla="*/ 138113 w 421423"/>
                <a:gd name="connsiteY21" fmla="*/ 495300 h 495300"/>
                <a:gd name="connsiteX22" fmla="*/ 114300 w 421423"/>
                <a:gd name="connsiteY22" fmla="*/ 471488 h 495300"/>
                <a:gd name="connsiteX23" fmla="*/ 199261 w 421423"/>
                <a:gd name="connsiteY23" fmla="*/ 419610 h 495300"/>
                <a:gd name="connsiteX24" fmla="*/ 219075 w 421423"/>
                <a:gd name="connsiteY24" fmla="*/ 435769 h 495300"/>
                <a:gd name="connsiteX25" fmla="*/ 388144 w 421423"/>
                <a:gd name="connsiteY25" fmla="*/ 383382 h 495300"/>
                <a:gd name="connsiteX26" fmla="*/ 385763 w 421423"/>
                <a:gd name="connsiteY26" fmla="*/ 295275 h 495300"/>
                <a:gd name="connsiteX27" fmla="*/ 366713 w 421423"/>
                <a:gd name="connsiteY27" fmla="*/ 300038 h 495300"/>
                <a:gd name="connsiteX28" fmla="*/ 364331 w 421423"/>
                <a:gd name="connsiteY28" fmla="*/ 340519 h 495300"/>
                <a:gd name="connsiteX29" fmla="*/ 323850 w 421423"/>
                <a:gd name="connsiteY29" fmla="*/ 340519 h 495300"/>
                <a:gd name="connsiteX30" fmla="*/ 307181 w 421423"/>
                <a:gd name="connsiteY30" fmla="*/ 311944 h 495300"/>
                <a:gd name="connsiteX31" fmla="*/ 285750 w 421423"/>
                <a:gd name="connsiteY31" fmla="*/ 335757 h 495300"/>
                <a:gd name="connsiteX32" fmla="*/ 228600 w 421423"/>
                <a:gd name="connsiteY32" fmla="*/ 321469 h 495300"/>
                <a:gd name="connsiteX33" fmla="*/ 209550 w 421423"/>
                <a:gd name="connsiteY33" fmla="*/ 361950 h 495300"/>
                <a:gd name="connsiteX34" fmla="*/ 155845 w 421423"/>
                <a:gd name="connsiteY34" fmla="*/ 337629 h 495300"/>
                <a:gd name="connsiteX35" fmla="*/ 121444 w 421423"/>
                <a:gd name="connsiteY35" fmla="*/ 85725 h 495300"/>
                <a:gd name="connsiteX36" fmla="*/ 102648 w 421423"/>
                <a:gd name="connsiteY36" fmla="*/ 59233 h 495300"/>
                <a:gd name="connsiteX37" fmla="*/ 81217 w 421423"/>
                <a:gd name="connsiteY37" fmla="*/ 64804 h 495300"/>
                <a:gd name="connsiteX38" fmla="*/ 102394 w 421423"/>
                <a:gd name="connsiteY38" fmla="*/ 83344 h 495300"/>
                <a:gd name="connsiteX39" fmla="*/ 92869 w 421423"/>
                <a:gd name="connsiteY39" fmla="*/ 119063 h 495300"/>
                <a:gd name="connsiteX40" fmla="*/ 116681 w 421423"/>
                <a:gd name="connsiteY40" fmla="*/ 159544 h 495300"/>
                <a:gd name="connsiteX41" fmla="*/ 111919 w 421423"/>
                <a:gd name="connsiteY41" fmla="*/ 371475 h 495300"/>
                <a:gd name="connsiteX42" fmla="*/ 59531 w 421423"/>
                <a:gd name="connsiteY42" fmla="*/ 369094 h 495300"/>
                <a:gd name="connsiteX0" fmla="*/ 59531 w 421299"/>
                <a:gd name="connsiteY0" fmla="*/ 369094 h 495300"/>
                <a:gd name="connsiteX1" fmla="*/ 59531 w 421299"/>
                <a:gd name="connsiteY1" fmla="*/ 147638 h 495300"/>
                <a:gd name="connsiteX2" fmla="*/ 0 w 421299"/>
                <a:gd name="connsiteY2" fmla="*/ 107157 h 495300"/>
                <a:gd name="connsiteX3" fmla="*/ 83344 w 421299"/>
                <a:gd name="connsiteY3" fmla="*/ 0 h 495300"/>
                <a:gd name="connsiteX4" fmla="*/ 142875 w 421299"/>
                <a:gd name="connsiteY4" fmla="*/ 23813 h 495300"/>
                <a:gd name="connsiteX5" fmla="*/ 154781 w 421299"/>
                <a:gd name="connsiteY5" fmla="*/ 88107 h 495300"/>
                <a:gd name="connsiteX6" fmla="*/ 176722 w 421299"/>
                <a:gd name="connsiteY6" fmla="*/ 290258 h 495300"/>
                <a:gd name="connsiteX7" fmla="*/ 183356 w 421299"/>
                <a:gd name="connsiteY7" fmla="*/ 285750 h 495300"/>
                <a:gd name="connsiteX8" fmla="*/ 176466 w 421299"/>
                <a:gd name="connsiteY8" fmla="*/ 126716 h 495300"/>
                <a:gd name="connsiteX9" fmla="*/ 252413 w 421299"/>
                <a:gd name="connsiteY9" fmla="*/ 130969 h 495300"/>
                <a:gd name="connsiteX10" fmla="*/ 254794 w 421299"/>
                <a:gd name="connsiteY10" fmla="*/ 292130 h 495300"/>
                <a:gd name="connsiteX11" fmla="*/ 266192 w 421299"/>
                <a:gd name="connsiteY11" fmla="*/ 292894 h 495300"/>
                <a:gd name="connsiteX12" fmla="*/ 259556 w 421299"/>
                <a:gd name="connsiteY12" fmla="*/ 119063 h 495300"/>
                <a:gd name="connsiteX13" fmla="*/ 316706 w 421299"/>
                <a:gd name="connsiteY13" fmla="*/ 121444 h 495300"/>
                <a:gd name="connsiteX14" fmla="*/ 333375 w 421299"/>
                <a:gd name="connsiteY14" fmla="*/ 295275 h 495300"/>
                <a:gd name="connsiteX15" fmla="*/ 347663 w 421299"/>
                <a:gd name="connsiteY15" fmla="*/ 288132 h 495300"/>
                <a:gd name="connsiteX16" fmla="*/ 338138 w 421299"/>
                <a:gd name="connsiteY16" fmla="*/ 114300 h 495300"/>
                <a:gd name="connsiteX17" fmla="*/ 395288 w 421299"/>
                <a:gd name="connsiteY17" fmla="*/ 114300 h 495300"/>
                <a:gd name="connsiteX18" fmla="*/ 419100 w 421299"/>
                <a:gd name="connsiteY18" fmla="*/ 404813 h 495300"/>
                <a:gd name="connsiteX19" fmla="*/ 221456 w 421299"/>
                <a:gd name="connsiteY19" fmla="*/ 473869 h 495300"/>
                <a:gd name="connsiteX20" fmla="*/ 200025 w 421299"/>
                <a:gd name="connsiteY20" fmla="*/ 457200 h 495300"/>
                <a:gd name="connsiteX21" fmla="*/ 138113 w 421299"/>
                <a:gd name="connsiteY21" fmla="*/ 495300 h 495300"/>
                <a:gd name="connsiteX22" fmla="*/ 114300 w 421299"/>
                <a:gd name="connsiteY22" fmla="*/ 471488 h 495300"/>
                <a:gd name="connsiteX23" fmla="*/ 199261 w 421299"/>
                <a:gd name="connsiteY23" fmla="*/ 419610 h 495300"/>
                <a:gd name="connsiteX24" fmla="*/ 219075 w 421299"/>
                <a:gd name="connsiteY24" fmla="*/ 435769 h 495300"/>
                <a:gd name="connsiteX25" fmla="*/ 388144 w 421299"/>
                <a:gd name="connsiteY25" fmla="*/ 383382 h 495300"/>
                <a:gd name="connsiteX26" fmla="*/ 385763 w 421299"/>
                <a:gd name="connsiteY26" fmla="*/ 295275 h 495300"/>
                <a:gd name="connsiteX27" fmla="*/ 366713 w 421299"/>
                <a:gd name="connsiteY27" fmla="*/ 300038 h 495300"/>
                <a:gd name="connsiteX28" fmla="*/ 364331 w 421299"/>
                <a:gd name="connsiteY28" fmla="*/ 340519 h 495300"/>
                <a:gd name="connsiteX29" fmla="*/ 323850 w 421299"/>
                <a:gd name="connsiteY29" fmla="*/ 340519 h 495300"/>
                <a:gd name="connsiteX30" fmla="*/ 307181 w 421299"/>
                <a:gd name="connsiteY30" fmla="*/ 311944 h 495300"/>
                <a:gd name="connsiteX31" fmla="*/ 285750 w 421299"/>
                <a:gd name="connsiteY31" fmla="*/ 335757 h 495300"/>
                <a:gd name="connsiteX32" fmla="*/ 228600 w 421299"/>
                <a:gd name="connsiteY32" fmla="*/ 321469 h 495300"/>
                <a:gd name="connsiteX33" fmla="*/ 209550 w 421299"/>
                <a:gd name="connsiteY33" fmla="*/ 361950 h 495300"/>
                <a:gd name="connsiteX34" fmla="*/ 155845 w 421299"/>
                <a:gd name="connsiteY34" fmla="*/ 337629 h 495300"/>
                <a:gd name="connsiteX35" fmla="*/ 121444 w 421299"/>
                <a:gd name="connsiteY35" fmla="*/ 85725 h 495300"/>
                <a:gd name="connsiteX36" fmla="*/ 102648 w 421299"/>
                <a:gd name="connsiteY36" fmla="*/ 59233 h 495300"/>
                <a:gd name="connsiteX37" fmla="*/ 81217 w 421299"/>
                <a:gd name="connsiteY37" fmla="*/ 64804 h 495300"/>
                <a:gd name="connsiteX38" fmla="*/ 102394 w 421299"/>
                <a:gd name="connsiteY38" fmla="*/ 83344 h 495300"/>
                <a:gd name="connsiteX39" fmla="*/ 92869 w 421299"/>
                <a:gd name="connsiteY39" fmla="*/ 119063 h 495300"/>
                <a:gd name="connsiteX40" fmla="*/ 116681 w 421299"/>
                <a:gd name="connsiteY40" fmla="*/ 159544 h 495300"/>
                <a:gd name="connsiteX41" fmla="*/ 111919 w 421299"/>
                <a:gd name="connsiteY41" fmla="*/ 371475 h 495300"/>
                <a:gd name="connsiteX42" fmla="*/ 59531 w 421299"/>
                <a:gd name="connsiteY42" fmla="*/ 369094 h 495300"/>
                <a:gd name="connsiteX0" fmla="*/ 59531 w 421299"/>
                <a:gd name="connsiteY0" fmla="*/ 369094 h 495300"/>
                <a:gd name="connsiteX1" fmla="*/ 59531 w 421299"/>
                <a:gd name="connsiteY1" fmla="*/ 147638 h 495300"/>
                <a:gd name="connsiteX2" fmla="*/ 0 w 421299"/>
                <a:gd name="connsiteY2" fmla="*/ 107157 h 495300"/>
                <a:gd name="connsiteX3" fmla="*/ 83344 w 421299"/>
                <a:gd name="connsiteY3" fmla="*/ 0 h 495300"/>
                <a:gd name="connsiteX4" fmla="*/ 142875 w 421299"/>
                <a:gd name="connsiteY4" fmla="*/ 23813 h 495300"/>
                <a:gd name="connsiteX5" fmla="*/ 154781 w 421299"/>
                <a:gd name="connsiteY5" fmla="*/ 88107 h 495300"/>
                <a:gd name="connsiteX6" fmla="*/ 176722 w 421299"/>
                <a:gd name="connsiteY6" fmla="*/ 290258 h 495300"/>
                <a:gd name="connsiteX7" fmla="*/ 183356 w 421299"/>
                <a:gd name="connsiteY7" fmla="*/ 285750 h 495300"/>
                <a:gd name="connsiteX8" fmla="*/ 176466 w 421299"/>
                <a:gd name="connsiteY8" fmla="*/ 126716 h 495300"/>
                <a:gd name="connsiteX9" fmla="*/ 252413 w 421299"/>
                <a:gd name="connsiteY9" fmla="*/ 130969 h 495300"/>
                <a:gd name="connsiteX10" fmla="*/ 254794 w 421299"/>
                <a:gd name="connsiteY10" fmla="*/ 292130 h 495300"/>
                <a:gd name="connsiteX11" fmla="*/ 266192 w 421299"/>
                <a:gd name="connsiteY11" fmla="*/ 292894 h 495300"/>
                <a:gd name="connsiteX12" fmla="*/ 259556 w 421299"/>
                <a:gd name="connsiteY12" fmla="*/ 119063 h 495300"/>
                <a:gd name="connsiteX13" fmla="*/ 316706 w 421299"/>
                <a:gd name="connsiteY13" fmla="*/ 121444 h 495300"/>
                <a:gd name="connsiteX14" fmla="*/ 333375 w 421299"/>
                <a:gd name="connsiteY14" fmla="*/ 295275 h 495300"/>
                <a:gd name="connsiteX15" fmla="*/ 347663 w 421299"/>
                <a:gd name="connsiteY15" fmla="*/ 288132 h 495300"/>
                <a:gd name="connsiteX16" fmla="*/ 338138 w 421299"/>
                <a:gd name="connsiteY16" fmla="*/ 114300 h 495300"/>
                <a:gd name="connsiteX17" fmla="*/ 395288 w 421299"/>
                <a:gd name="connsiteY17" fmla="*/ 114300 h 495300"/>
                <a:gd name="connsiteX18" fmla="*/ 419100 w 421299"/>
                <a:gd name="connsiteY18" fmla="*/ 404813 h 495300"/>
                <a:gd name="connsiteX19" fmla="*/ 221456 w 421299"/>
                <a:gd name="connsiteY19" fmla="*/ 473869 h 495300"/>
                <a:gd name="connsiteX20" fmla="*/ 200025 w 421299"/>
                <a:gd name="connsiteY20" fmla="*/ 457200 h 495300"/>
                <a:gd name="connsiteX21" fmla="*/ 138113 w 421299"/>
                <a:gd name="connsiteY21" fmla="*/ 495300 h 495300"/>
                <a:gd name="connsiteX22" fmla="*/ 114300 w 421299"/>
                <a:gd name="connsiteY22" fmla="*/ 471488 h 495300"/>
                <a:gd name="connsiteX23" fmla="*/ 199261 w 421299"/>
                <a:gd name="connsiteY23" fmla="*/ 419610 h 495300"/>
                <a:gd name="connsiteX24" fmla="*/ 219075 w 421299"/>
                <a:gd name="connsiteY24" fmla="*/ 435769 h 495300"/>
                <a:gd name="connsiteX25" fmla="*/ 388144 w 421299"/>
                <a:gd name="connsiteY25" fmla="*/ 383382 h 495300"/>
                <a:gd name="connsiteX26" fmla="*/ 385763 w 421299"/>
                <a:gd name="connsiteY26" fmla="*/ 295275 h 495300"/>
                <a:gd name="connsiteX27" fmla="*/ 366713 w 421299"/>
                <a:gd name="connsiteY27" fmla="*/ 300038 h 495300"/>
                <a:gd name="connsiteX28" fmla="*/ 364331 w 421299"/>
                <a:gd name="connsiteY28" fmla="*/ 340519 h 495300"/>
                <a:gd name="connsiteX29" fmla="*/ 323850 w 421299"/>
                <a:gd name="connsiteY29" fmla="*/ 340519 h 495300"/>
                <a:gd name="connsiteX30" fmla="*/ 307181 w 421299"/>
                <a:gd name="connsiteY30" fmla="*/ 311944 h 495300"/>
                <a:gd name="connsiteX31" fmla="*/ 285750 w 421299"/>
                <a:gd name="connsiteY31" fmla="*/ 335757 h 495300"/>
                <a:gd name="connsiteX32" fmla="*/ 228600 w 421299"/>
                <a:gd name="connsiteY32" fmla="*/ 321469 h 495300"/>
                <a:gd name="connsiteX33" fmla="*/ 209550 w 421299"/>
                <a:gd name="connsiteY33" fmla="*/ 361950 h 495300"/>
                <a:gd name="connsiteX34" fmla="*/ 155845 w 421299"/>
                <a:gd name="connsiteY34" fmla="*/ 337629 h 495300"/>
                <a:gd name="connsiteX35" fmla="*/ 121444 w 421299"/>
                <a:gd name="connsiteY35" fmla="*/ 85725 h 495300"/>
                <a:gd name="connsiteX36" fmla="*/ 102648 w 421299"/>
                <a:gd name="connsiteY36" fmla="*/ 59233 h 495300"/>
                <a:gd name="connsiteX37" fmla="*/ 81217 w 421299"/>
                <a:gd name="connsiteY37" fmla="*/ 64804 h 495300"/>
                <a:gd name="connsiteX38" fmla="*/ 102394 w 421299"/>
                <a:gd name="connsiteY38" fmla="*/ 83344 h 495300"/>
                <a:gd name="connsiteX39" fmla="*/ 92869 w 421299"/>
                <a:gd name="connsiteY39" fmla="*/ 119063 h 495300"/>
                <a:gd name="connsiteX40" fmla="*/ 116681 w 421299"/>
                <a:gd name="connsiteY40" fmla="*/ 159544 h 495300"/>
                <a:gd name="connsiteX41" fmla="*/ 111919 w 421299"/>
                <a:gd name="connsiteY41" fmla="*/ 371475 h 495300"/>
                <a:gd name="connsiteX42" fmla="*/ 59531 w 421299"/>
                <a:gd name="connsiteY42" fmla="*/ 369094 h 495300"/>
                <a:gd name="connsiteX0" fmla="*/ 59531 w 421299"/>
                <a:gd name="connsiteY0" fmla="*/ 369094 h 495300"/>
                <a:gd name="connsiteX1" fmla="*/ 59531 w 421299"/>
                <a:gd name="connsiteY1" fmla="*/ 147638 h 495300"/>
                <a:gd name="connsiteX2" fmla="*/ 0 w 421299"/>
                <a:gd name="connsiteY2" fmla="*/ 107157 h 495300"/>
                <a:gd name="connsiteX3" fmla="*/ 83344 w 421299"/>
                <a:gd name="connsiteY3" fmla="*/ 0 h 495300"/>
                <a:gd name="connsiteX4" fmla="*/ 142875 w 421299"/>
                <a:gd name="connsiteY4" fmla="*/ 23813 h 495300"/>
                <a:gd name="connsiteX5" fmla="*/ 154781 w 421299"/>
                <a:gd name="connsiteY5" fmla="*/ 88107 h 495300"/>
                <a:gd name="connsiteX6" fmla="*/ 176722 w 421299"/>
                <a:gd name="connsiteY6" fmla="*/ 290258 h 495300"/>
                <a:gd name="connsiteX7" fmla="*/ 183356 w 421299"/>
                <a:gd name="connsiteY7" fmla="*/ 285750 h 495300"/>
                <a:gd name="connsiteX8" fmla="*/ 176466 w 421299"/>
                <a:gd name="connsiteY8" fmla="*/ 126716 h 495300"/>
                <a:gd name="connsiteX9" fmla="*/ 252413 w 421299"/>
                <a:gd name="connsiteY9" fmla="*/ 130969 h 495300"/>
                <a:gd name="connsiteX10" fmla="*/ 254794 w 421299"/>
                <a:gd name="connsiteY10" fmla="*/ 292130 h 495300"/>
                <a:gd name="connsiteX11" fmla="*/ 266192 w 421299"/>
                <a:gd name="connsiteY11" fmla="*/ 292894 h 495300"/>
                <a:gd name="connsiteX12" fmla="*/ 259556 w 421299"/>
                <a:gd name="connsiteY12" fmla="*/ 119063 h 495300"/>
                <a:gd name="connsiteX13" fmla="*/ 316706 w 421299"/>
                <a:gd name="connsiteY13" fmla="*/ 121444 h 495300"/>
                <a:gd name="connsiteX14" fmla="*/ 333375 w 421299"/>
                <a:gd name="connsiteY14" fmla="*/ 295275 h 495300"/>
                <a:gd name="connsiteX15" fmla="*/ 347663 w 421299"/>
                <a:gd name="connsiteY15" fmla="*/ 288132 h 495300"/>
                <a:gd name="connsiteX16" fmla="*/ 338138 w 421299"/>
                <a:gd name="connsiteY16" fmla="*/ 114300 h 495300"/>
                <a:gd name="connsiteX17" fmla="*/ 395288 w 421299"/>
                <a:gd name="connsiteY17" fmla="*/ 114300 h 495300"/>
                <a:gd name="connsiteX18" fmla="*/ 419100 w 421299"/>
                <a:gd name="connsiteY18" fmla="*/ 404813 h 495300"/>
                <a:gd name="connsiteX19" fmla="*/ 221456 w 421299"/>
                <a:gd name="connsiteY19" fmla="*/ 473869 h 495300"/>
                <a:gd name="connsiteX20" fmla="*/ 200025 w 421299"/>
                <a:gd name="connsiteY20" fmla="*/ 457200 h 495300"/>
                <a:gd name="connsiteX21" fmla="*/ 138113 w 421299"/>
                <a:gd name="connsiteY21" fmla="*/ 495300 h 495300"/>
                <a:gd name="connsiteX22" fmla="*/ 114300 w 421299"/>
                <a:gd name="connsiteY22" fmla="*/ 471488 h 495300"/>
                <a:gd name="connsiteX23" fmla="*/ 199261 w 421299"/>
                <a:gd name="connsiteY23" fmla="*/ 419610 h 495300"/>
                <a:gd name="connsiteX24" fmla="*/ 219075 w 421299"/>
                <a:gd name="connsiteY24" fmla="*/ 435769 h 495300"/>
                <a:gd name="connsiteX25" fmla="*/ 388144 w 421299"/>
                <a:gd name="connsiteY25" fmla="*/ 383382 h 495300"/>
                <a:gd name="connsiteX26" fmla="*/ 385763 w 421299"/>
                <a:gd name="connsiteY26" fmla="*/ 295275 h 495300"/>
                <a:gd name="connsiteX27" fmla="*/ 366713 w 421299"/>
                <a:gd name="connsiteY27" fmla="*/ 300038 h 495300"/>
                <a:gd name="connsiteX28" fmla="*/ 364331 w 421299"/>
                <a:gd name="connsiteY28" fmla="*/ 340519 h 495300"/>
                <a:gd name="connsiteX29" fmla="*/ 323850 w 421299"/>
                <a:gd name="connsiteY29" fmla="*/ 340519 h 495300"/>
                <a:gd name="connsiteX30" fmla="*/ 307181 w 421299"/>
                <a:gd name="connsiteY30" fmla="*/ 311944 h 495300"/>
                <a:gd name="connsiteX31" fmla="*/ 285750 w 421299"/>
                <a:gd name="connsiteY31" fmla="*/ 335757 h 495300"/>
                <a:gd name="connsiteX32" fmla="*/ 228600 w 421299"/>
                <a:gd name="connsiteY32" fmla="*/ 321469 h 495300"/>
                <a:gd name="connsiteX33" fmla="*/ 209550 w 421299"/>
                <a:gd name="connsiteY33" fmla="*/ 361950 h 495300"/>
                <a:gd name="connsiteX34" fmla="*/ 155845 w 421299"/>
                <a:gd name="connsiteY34" fmla="*/ 337629 h 495300"/>
                <a:gd name="connsiteX35" fmla="*/ 121444 w 421299"/>
                <a:gd name="connsiteY35" fmla="*/ 85725 h 495300"/>
                <a:gd name="connsiteX36" fmla="*/ 102648 w 421299"/>
                <a:gd name="connsiteY36" fmla="*/ 59233 h 495300"/>
                <a:gd name="connsiteX37" fmla="*/ 81217 w 421299"/>
                <a:gd name="connsiteY37" fmla="*/ 64804 h 495300"/>
                <a:gd name="connsiteX38" fmla="*/ 102394 w 421299"/>
                <a:gd name="connsiteY38" fmla="*/ 83344 h 495300"/>
                <a:gd name="connsiteX39" fmla="*/ 92869 w 421299"/>
                <a:gd name="connsiteY39" fmla="*/ 119063 h 495300"/>
                <a:gd name="connsiteX40" fmla="*/ 116681 w 421299"/>
                <a:gd name="connsiteY40" fmla="*/ 159544 h 495300"/>
                <a:gd name="connsiteX41" fmla="*/ 111919 w 421299"/>
                <a:gd name="connsiteY41" fmla="*/ 371475 h 495300"/>
                <a:gd name="connsiteX42" fmla="*/ 59531 w 421299"/>
                <a:gd name="connsiteY42" fmla="*/ 369094 h 495300"/>
                <a:gd name="connsiteX0" fmla="*/ 59531 w 421299"/>
                <a:gd name="connsiteY0" fmla="*/ 369094 h 495300"/>
                <a:gd name="connsiteX1" fmla="*/ 59531 w 421299"/>
                <a:gd name="connsiteY1" fmla="*/ 147638 h 495300"/>
                <a:gd name="connsiteX2" fmla="*/ 0 w 421299"/>
                <a:gd name="connsiteY2" fmla="*/ 107157 h 495300"/>
                <a:gd name="connsiteX3" fmla="*/ 83344 w 421299"/>
                <a:gd name="connsiteY3" fmla="*/ 0 h 495300"/>
                <a:gd name="connsiteX4" fmla="*/ 142875 w 421299"/>
                <a:gd name="connsiteY4" fmla="*/ 23813 h 495300"/>
                <a:gd name="connsiteX5" fmla="*/ 154781 w 421299"/>
                <a:gd name="connsiteY5" fmla="*/ 88107 h 495300"/>
                <a:gd name="connsiteX6" fmla="*/ 176722 w 421299"/>
                <a:gd name="connsiteY6" fmla="*/ 290258 h 495300"/>
                <a:gd name="connsiteX7" fmla="*/ 183356 w 421299"/>
                <a:gd name="connsiteY7" fmla="*/ 285750 h 495300"/>
                <a:gd name="connsiteX8" fmla="*/ 176466 w 421299"/>
                <a:gd name="connsiteY8" fmla="*/ 126716 h 495300"/>
                <a:gd name="connsiteX9" fmla="*/ 252413 w 421299"/>
                <a:gd name="connsiteY9" fmla="*/ 130969 h 495300"/>
                <a:gd name="connsiteX10" fmla="*/ 254794 w 421299"/>
                <a:gd name="connsiteY10" fmla="*/ 292130 h 495300"/>
                <a:gd name="connsiteX11" fmla="*/ 266192 w 421299"/>
                <a:gd name="connsiteY11" fmla="*/ 292894 h 495300"/>
                <a:gd name="connsiteX12" fmla="*/ 259556 w 421299"/>
                <a:gd name="connsiteY12" fmla="*/ 119063 h 495300"/>
                <a:gd name="connsiteX13" fmla="*/ 316706 w 421299"/>
                <a:gd name="connsiteY13" fmla="*/ 121444 h 495300"/>
                <a:gd name="connsiteX14" fmla="*/ 333375 w 421299"/>
                <a:gd name="connsiteY14" fmla="*/ 295275 h 495300"/>
                <a:gd name="connsiteX15" fmla="*/ 347663 w 421299"/>
                <a:gd name="connsiteY15" fmla="*/ 288132 h 495300"/>
                <a:gd name="connsiteX16" fmla="*/ 338138 w 421299"/>
                <a:gd name="connsiteY16" fmla="*/ 114300 h 495300"/>
                <a:gd name="connsiteX17" fmla="*/ 395288 w 421299"/>
                <a:gd name="connsiteY17" fmla="*/ 114300 h 495300"/>
                <a:gd name="connsiteX18" fmla="*/ 419100 w 421299"/>
                <a:gd name="connsiteY18" fmla="*/ 404813 h 495300"/>
                <a:gd name="connsiteX19" fmla="*/ 221456 w 421299"/>
                <a:gd name="connsiteY19" fmla="*/ 473869 h 495300"/>
                <a:gd name="connsiteX20" fmla="*/ 200025 w 421299"/>
                <a:gd name="connsiteY20" fmla="*/ 457200 h 495300"/>
                <a:gd name="connsiteX21" fmla="*/ 138113 w 421299"/>
                <a:gd name="connsiteY21" fmla="*/ 495300 h 495300"/>
                <a:gd name="connsiteX22" fmla="*/ 114300 w 421299"/>
                <a:gd name="connsiteY22" fmla="*/ 471488 h 495300"/>
                <a:gd name="connsiteX23" fmla="*/ 199261 w 421299"/>
                <a:gd name="connsiteY23" fmla="*/ 419610 h 495300"/>
                <a:gd name="connsiteX24" fmla="*/ 219075 w 421299"/>
                <a:gd name="connsiteY24" fmla="*/ 435769 h 495300"/>
                <a:gd name="connsiteX25" fmla="*/ 388144 w 421299"/>
                <a:gd name="connsiteY25" fmla="*/ 383382 h 495300"/>
                <a:gd name="connsiteX26" fmla="*/ 385763 w 421299"/>
                <a:gd name="connsiteY26" fmla="*/ 295275 h 495300"/>
                <a:gd name="connsiteX27" fmla="*/ 366713 w 421299"/>
                <a:gd name="connsiteY27" fmla="*/ 300038 h 495300"/>
                <a:gd name="connsiteX28" fmla="*/ 366966 w 421299"/>
                <a:gd name="connsiteY28" fmla="*/ 341838 h 495300"/>
                <a:gd name="connsiteX29" fmla="*/ 323850 w 421299"/>
                <a:gd name="connsiteY29" fmla="*/ 340519 h 495300"/>
                <a:gd name="connsiteX30" fmla="*/ 307181 w 421299"/>
                <a:gd name="connsiteY30" fmla="*/ 311944 h 495300"/>
                <a:gd name="connsiteX31" fmla="*/ 285750 w 421299"/>
                <a:gd name="connsiteY31" fmla="*/ 335757 h 495300"/>
                <a:gd name="connsiteX32" fmla="*/ 228600 w 421299"/>
                <a:gd name="connsiteY32" fmla="*/ 321469 h 495300"/>
                <a:gd name="connsiteX33" fmla="*/ 209550 w 421299"/>
                <a:gd name="connsiteY33" fmla="*/ 361950 h 495300"/>
                <a:gd name="connsiteX34" fmla="*/ 155845 w 421299"/>
                <a:gd name="connsiteY34" fmla="*/ 337629 h 495300"/>
                <a:gd name="connsiteX35" fmla="*/ 121444 w 421299"/>
                <a:gd name="connsiteY35" fmla="*/ 85725 h 495300"/>
                <a:gd name="connsiteX36" fmla="*/ 102648 w 421299"/>
                <a:gd name="connsiteY36" fmla="*/ 59233 h 495300"/>
                <a:gd name="connsiteX37" fmla="*/ 81217 w 421299"/>
                <a:gd name="connsiteY37" fmla="*/ 64804 h 495300"/>
                <a:gd name="connsiteX38" fmla="*/ 102394 w 421299"/>
                <a:gd name="connsiteY38" fmla="*/ 83344 h 495300"/>
                <a:gd name="connsiteX39" fmla="*/ 92869 w 421299"/>
                <a:gd name="connsiteY39" fmla="*/ 119063 h 495300"/>
                <a:gd name="connsiteX40" fmla="*/ 116681 w 421299"/>
                <a:gd name="connsiteY40" fmla="*/ 159544 h 495300"/>
                <a:gd name="connsiteX41" fmla="*/ 111919 w 421299"/>
                <a:gd name="connsiteY41" fmla="*/ 371475 h 495300"/>
                <a:gd name="connsiteX42" fmla="*/ 59531 w 421299"/>
                <a:gd name="connsiteY42" fmla="*/ 369094 h 495300"/>
                <a:gd name="connsiteX0" fmla="*/ 59531 w 421299"/>
                <a:gd name="connsiteY0" fmla="*/ 369094 h 495300"/>
                <a:gd name="connsiteX1" fmla="*/ 59531 w 421299"/>
                <a:gd name="connsiteY1" fmla="*/ 147638 h 495300"/>
                <a:gd name="connsiteX2" fmla="*/ 0 w 421299"/>
                <a:gd name="connsiteY2" fmla="*/ 107157 h 495300"/>
                <a:gd name="connsiteX3" fmla="*/ 83344 w 421299"/>
                <a:gd name="connsiteY3" fmla="*/ 0 h 495300"/>
                <a:gd name="connsiteX4" fmla="*/ 142875 w 421299"/>
                <a:gd name="connsiteY4" fmla="*/ 23813 h 495300"/>
                <a:gd name="connsiteX5" fmla="*/ 154781 w 421299"/>
                <a:gd name="connsiteY5" fmla="*/ 88107 h 495300"/>
                <a:gd name="connsiteX6" fmla="*/ 176722 w 421299"/>
                <a:gd name="connsiteY6" fmla="*/ 290258 h 495300"/>
                <a:gd name="connsiteX7" fmla="*/ 183356 w 421299"/>
                <a:gd name="connsiteY7" fmla="*/ 285750 h 495300"/>
                <a:gd name="connsiteX8" fmla="*/ 176466 w 421299"/>
                <a:gd name="connsiteY8" fmla="*/ 126716 h 495300"/>
                <a:gd name="connsiteX9" fmla="*/ 252413 w 421299"/>
                <a:gd name="connsiteY9" fmla="*/ 130969 h 495300"/>
                <a:gd name="connsiteX10" fmla="*/ 254794 w 421299"/>
                <a:gd name="connsiteY10" fmla="*/ 292130 h 495300"/>
                <a:gd name="connsiteX11" fmla="*/ 266192 w 421299"/>
                <a:gd name="connsiteY11" fmla="*/ 292894 h 495300"/>
                <a:gd name="connsiteX12" fmla="*/ 259556 w 421299"/>
                <a:gd name="connsiteY12" fmla="*/ 119063 h 495300"/>
                <a:gd name="connsiteX13" fmla="*/ 316706 w 421299"/>
                <a:gd name="connsiteY13" fmla="*/ 121444 h 495300"/>
                <a:gd name="connsiteX14" fmla="*/ 333375 w 421299"/>
                <a:gd name="connsiteY14" fmla="*/ 295275 h 495300"/>
                <a:gd name="connsiteX15" fmla="*/ 347663 w 421299"/>
                <a:gd name="connsiteY15" fmla="*/ 288132 h 495300"/>
                <a:gd name="connsiteX16" fmla="*/ 338138 w 421299"/>
                <a:gd name="connsiteY16" fmla="*/ 114300 h 495300"/>
                <a:gd name="connsiteX17" fmla="*/ 395288 w 421299"/>
                <a:gd name="connsiteY17" fmla="*/ 114300 h 495300"/>
                <a:gd name="connsiteX18" fmla="*/ 419100 w 421299"/>
                <a:gd name="connsiteY18" fmla="*/ 404813 h 495300"/>
                <a:gd name="connsiteX19" fmla="*/ 221456 w 421299"/>
                <a:gd name="connsiteY19" fmla="*/ 473869 h 495300"/>
                <a:gd name="connsiteX20" fmla="*/ 200025 w 421299"/>
                <a:gd name="connsiteY20" fmla="*/ 457200 h 495300"/>
                <a:gd name="connsiteX21" fmla="*/ 138113 w 421299"/>
                <a:gd name="connsiteY21" fmla="*/ 495300 h 495300"/>
                <a:gd name="connsiteX22" fmla="*/ 114300 w 421299"/>
                <a:gd name="connsiteY22" fmla="*/ 471488 h 495300"/>
                <a:gd name="connsiteX23" fmla="*/ 199261 w 421299"/>
                <a:gd name="connsiteY23" fmla="*/ 419610 h 495300"/>
                <a:gd name="connsiteX24" fmla="*/ 219075 w 421299"/>
                <a:gd name="connsiteY24" fmla="*/ 435769 h 495300"/>
                <a:gd name="connsiteX25" fmla="*/ 388144 w 421299"/>
                <a:gd name="connsiteY25" fmla="*/ 383382 h 495300"/>
                <a:gd name="connsiteX26" fmla="*/ 385763 w 421299"/>
                <a:gd name="connsiteY26" fmla="*/ 295275 h 495300"/>
                <a:gd name="connsiteX27" fmla="*/ 366713 w 421299"/>
                <a:gd name="connsiteY27" fmla="*/ 300038 h 495300"/>
                <a:gd name="connsiteX28" fmla="*/ 366966 w 421299"/>
                <a:gd name="connsiteY28" fmla="*/ 341838 h 495300"/>
                <a:gd name="connsiteX29" fmla="*/ 323850 w 421299"/>
                <a:gd name="connsiteY29" fmla="*/ 340519 h 495300"/>
                <a:gd name="connsiteX30" fmla="*/ 307181 w 421299"/>
                <a:gd name="connsiteY30" fmla="*/ 311944 h 495300"/>
                <a:gd name="connsiteX31" fmla="*/ 285750 w 421299"/>
                <a:gd name="connsiteY31" fmla="*/ 335757 h 495300"/>
                <a:gd name="connsiteX32" fmla="*/ 228600 w 421299"/>
                <a:gd name="connsiteY32" fmla="*/ 321469 h 495300"/>
                <a:gd name="connsiteX33" fmla="*/ 209550 w 421299"/>
                <a:gd name="connsiteY33" fmla="*/ 361950 h 495300"/>
                <a:gd name="connsiteX34" fmla="*/ 155845 w 421299"/>
                <a:gd name="connsiteY34" fmla="*/ 337629 h 495300"/>
                <a:gd name="connsiteX35" fmla="*/ 121444 w 421299"/>
                <a:gd name="connsiteY35" fmla="*/ 85725 h 495300"/>
                <a:gd name="connsiteX36" fmla="*/ 102648 w 421299"/>
                <a:gd name="connsiteY36" fmla="*/ 59233 h 495300"/>
                <a:gd name="connsiteX37" fmla="*/ 81217 w 421299"/>
                <a:gd name="connsiteY37" fmla="*/ 64804 h 495300"/>
                <a:gd name="connsiteX38" fmla="*/ 102394 w 421299"/>
                <a:gd name="connsiteY38" fmla="*/ 83344 h 495300"/>
                <a:gd name="connsiteX39" fmla="*/ 92869 w 421299"/>
                <a:gd name="connsiteY39" fmla="*/ 119063 h 495300"/>
                <a:gd name="connsiteX40" fmla="*/ 116681 w 421299"/>
                <a:gd name="connsiteY40" fmla="*/ 159544 h 495300"/>
                <a:gd name="connsiteX41" fmla="*/ 111919 w 421299"/>
                <a:gd name="connsiteY41" fmla="*/ 371475 h 495300"/>
                <a:gd name="connsiteX42" fmla="*/ 59531 w 421299"/>
                <a:gd name="connsiteY42" fmla="*/ 369094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421299" h="495300">
                  <a:moveTo>
                    <a:pt x="59531" y="369094"/>
                  </a:moveTo>
                  <a:lnTo>
                    <a:pt x="59531" y="147638"/>
                  </a:lnTo>
                  <a:cubicBezTo>
                    <a:pt x="37051" y="142052"/>
                    <a:pt x="21162" y="141738"/>
                    <a:pt x="0" y="107157"/>
                  </a:cubicBezTo>
                  <a:cubicBezTo>
                    <a:pt x="18556" y="63530"/>
                    <a:pt x="51609" y="15950"/>
                    <a:pt x="83344" y="0"/>
                  </a:cubicBezTo>
                  <a:cubicBezTo>
                    <a:pt x="119002" y="31"/>
                    <a:pt x="128303" y="10603"/>
                    <a:pt x="142875" y="23813"/>
                  </a:cubicBezTo>
                  <a:cubicBezTo>
                    <a:pt x="161342" y="39972"/>
                    <a:pt x="161355" y="58769"/>
                    <a:pt x="154781" y="88107"/>
                  </a:cubicBezTo>
                  <a:cubicBezTo>
                    <a:pt x="166926" y="143190"/>
                    <a:pt x="171166" y="221996"/>
                    <a:pt x="176722" y="290258"/>
                  </a:cubicBezTo>
                  <a:lnTo>
                    <a:pt x="183356" y="285750"/>
                  </a:lnTo>
                  <a:cubicBezTo>
                    <a:pt x="182817" y="233617"/>
                    <a:pt x="177005" y="178849"/>
                    <a:pt x="176466" y="126716"/>
                  </a:cubicBezTo>
                  <a:cubicBezTo>
                    <a:pt x="206613" y="86400"/>
                    <a:pt x="240715" y="102753"/>
                    <a:pt x="252413" y="130969"/>
                  </a:cubicBezTo>
                  <a:cubicBezTo>
                    <a:pt x="253207" y="187325"/>
                    <a:pt x="254000" y="235774"/>
                    <a:pt x="254794" y="292130"/>
                  </a:cubicBezTo>
                  <a:lnTo>
                    <a:pt x="266192" y="292894"/>
                  </a:lnTo>
                  <a:lnTo>
                    <a:pt x="259556" y="119063"/>
                  </a:lnTo>
                  <a:cubicBezTo>
                    <a:pt x="281242" y="105360"/>
                    <a:pt x="302928" y="96928"/>
                    <a:pt x="316706" y="121444"/>
                  </a:cubicBezTo>
                  <a:lnTo>
                    <a:pt x="333375" y="295275"/>
                  </a:lnTo>
                  <a:lnTo>
                    <a:pt x="347663" y="288132"/>
                  </a:lnTo>
                  <a:lnTo>
                    <a:pt x="338138" y="114300"/>
                  </a:lnTo>
                  <a:cubicBezTo>
                    <a:pt x="355870" y="95849"/>
                    <a:pt x="380191" y="97167"/>
                    <a:pt x="395288" y="114300"/>
                  </a:cubicBezTo>
                  <a:cubicBezTo>
                    <a:pt x="412451" y="150514"/>
                    <a:pt x="426978" y="385732"/>
                    <a:pt x="419100" y="404813"/>
                  </a:cubicBezTo>
                  <a:cubicBezTo>
                    <a:pt x="355855" y="431786"/>
                    <a:pt x="287337" y="450850"/>
                    <a:pt x="221456" y="473869"/>
                  </a:cubicBezTo>
                  <a:cubicBezTo>
                    <a:pt x="197179" y="474902"/>
                    <a:pt x="207169" y="462756"/>
                    <a:pt x="200025" y="457200"/>
                  </a:cubicBezTo>
                  <a:lnTo>
                    <a:pt x="138113" y="495300"/>
                  </a:lnTo>
                  <a:lnTo>
                    <a:pt x="114300" y="471488"/>
                  </a:lnTo>
                  <a:cubicBezTo>
                    <a:pt x="142620" y="454195"/>
                    <a:pt x="166987" y="434267"/>
                    <a:pt x="199261" y="419610"/>
                  </a:cubicBezTo>
                  <a:cubicBezTo>
                    <a:pt x="212456" y="415770"/>
                    <a:pt x="212470" y="430383"/>
                    <a:pt x="219075" y="435769"/>
                  </a:cubicBezTo>
                  <a:lnTo>
                    <a:pt x="388144" y="383382"/>
                  </a:lnTo>
                  <a:cubicBezTo>
                    <a:pt x="387350" y="354013"/>
                    <a:pt x="386557" y="324644"/>
                    <a:pt x="385763" y="295275"/>
                  </a:cubicBezTo>
                  <a:lnTo>
                    <a:pt x="366713" y="300038"/>
                  </a:lnTo>
                  <a:cubicBezTo>
                    <a:pt x="376463" y="324075"/>
                    <a:pt x="371714" y="324390"/>
                    <a:pt x="366966" y="341838"/>
                  </a:cubicBezTo>
                  <a:cubicBezTo>
                    <a:pt x="342930" y="353699"/>
                    <a:pt x="338663" y="345791"/>
                    <a:pt x="323850" y="340519"/>
                  </a:cubicBezTo>
                  <a:cubicBezTo>
                    <a:pt x="307751" y="333630"/>
                    <a:pt x="312737" y="321469"/>
                    <a:pt x="307181" y="311944"/>
                  </a:cubicBezTo>
                  <a:cubicBezTo>
                    <a:pt x="300037" y="319882"/>
                    <a:pt x="299484" y="331772"/>
                    <a:pt x="285750" y="335757"/>
                  </a:cubicBezTo>
                  <a:cubicBezTo>
                    <a:pt x="266700" y="340220"/>
                    <a:pt x="243696" y="339412"/>
                    <a:pt x="228600" y="321469"/>
                  </a:cubicBezTo>
                  <a:cubicBezTo>
                    <a:pt x="227522" y="344189"/>
                    <a:pt x="231715" y="347138"/>
                    <a:pt x="209550" y="361950"/>
                  </a:cubicBezTo>
                  <a:cubicBezTo>
                    <a:pt x="189012" y="363069"/>
                    <a:pt x="164521" y="360233"/>
                    <a:pt x="155845" y="337629"/>
                  </a:cubicBezTo>
                  <a:cubicBezTo>
                    <a:pt x="143939" y="251904"/>
                    <a:pt x="130714" y="200444"/>
                    <a:pt x="121444" y="85725"/>
                  </a:cubicBezTo>
                  <a:lnTo>
                    <a:pt x="102648" y="59233"/>
                  </a:lnTo>
                  <a:lnTo>
                    <a:pt x="81217" y="64804"/>
                  </a:lnTo>
                  <a:cubicBezTo>
                    <a:pt x="89155" y="72741"/>
                    <a:pt x="95774" y="71453"/>
                    <a:pt x="102394" y="83344"/>
                  </a:cubicBezTo>
                  <a:cubicBezTo>
                    <a:pt x="101855" y="99204"/>
                    <a:pt x="99998" y="107157"/>
                    <a:pt x="92869" y="119063"/>
                  </a:cubicBezTo>
                  <a:cubicBezTo>
                    <a:pt x="100806" y="132557"/>
                    <a:pt x="112698" y="135507"/>
                    <a:pt x="116681" y="159544"/>
                  </a:cubicBezTo>
                  <a:cubicBezTo>
                    <a:pt x="123002" y="220961"/>
                    <a:pt x="124048" y="307421"/>
                    <a:pt x="111919" y="371475"/>
                  </a:cubicBezTo>
                  <a:cubicBezTo>
                    <a:pt x="98409" y="378589"/>
                    <a:pt x="70404" y="384385"/>
                    <a:pt x="59531" y="369094"/>
                  </a:cubicBezTo>
                  <a:close/>
                </a:path>
              </a:pathLst>
            </a:custGeom>
            <a:pattFill prst="sphere">
              <a:fgClr>
                <a:schemeClr val="accent3"/>
              </a:fgClr>
              <a:bgClr>
                <a:schemeClr val="tx1"/>
              </a:bgClr>
            </a:patt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1" name="Freeform: Shape 40">
              <a:extLst>
                <a:ext uri="{FF2B5EF4-FFF2-40B4-BE49-F238E27FC236}">
                  <a16:creationId xmlns:a16="http://schemas.microsoft.com/office/drawing/2014/main" id="{55C100C5-23D4-BDAA-6B10-58BBCE86AFC9}"/>
                </a:ext>
              </a:extLst>
            </p:cNvPr>
            <p:cNvSpPr/>
            <p:nvPr/>
          </p:nvSpPr>
          <p:spPr bwMode="auto">
            <a:xfrm rot="18699160">
              <a:off x="7638783" y="2147721"/>
              <a:ext cx="212476" cy="157851"/>
            </a:xfrm>
            <a:custGeom>
              <a:avLst/>
              <a:gdLst>
                <a:gd name="connsiteX0" fmla="*/ 21686 w 586887"/>
                <a:gd name="connsiteY0" fmla="*/ 201989 h 436006"/>
                <a:gd name="connsiteX1" fmla="*/ 18 w 586887"/>
                <a:gd name="connsiteY1" fmla="*/ 141318 h 436006"/>
                <a:gd name="connsiteX2" fmla="*/ 26019 w 586887"/>
                <a:gd name="connsiteY2" fmla="*/ 89314 h 436006"/>
                <a:gd name="connsiteX3" fmla="*/ 164696 w 586887"/>
                <a:gd name="connsiteY3" fmla="*/ 50311 h 436006"/>
                <a:gd name="connsiteX4" fmla="*/ 203699 w 586887"/>
                <a:gd name="connsiteY4" fmla="*/ 2641 h 436006"/>
                <a:gd name="connsiteX5" fmla="*/ 329375 w 586887"/>
                <a:gd name="connsiteY5" fmla="*/ 11308 h 436006"/>
                <a:gd name="connsiteX6" fmla="*/ 381379 w 586887"/>
                <a:gd name="connsiteY6" fmla="*/ 54645 h 436006"/>
                <a:gd name="connsiteX7" fmla="*/ 489720 w 586887"/>
                <a:gd name="connsiteY7" fmla="*/ 58978 h 436006"/>
                <a:gd name="connsiteX8" fmla="*/ 520055 w 586887"/>
                <a:gd name="connsiteY8" fmla="*/ 145651 h 436006"/>
                <a:gd name="connsiteX9" fmla="*/ 585060 w 586887"/>
                <a:gd name="connsiteY9" fmla="*/ 193321 h 436006"/>
                <a:gd name="connsiteX10" fmla="*/ 567726 w 586887"/>
                <a:gd name="connsiteY10" fmla="*/ 301663 h 436006"/>
                <a:gd name="connsiteX11" fmla="*/ 554725 w 586887"/>
                <a:gd name="connsiteY11" fmla="*/ 401337 h 436006"/>
                <a:gd name="connsiteX12" fmla="*/ 463718 w 586887"/>
                <a:gd name="connsiteY12" fmla="*/ 436006 h 436006"/>
                <a:gd name="connsiteX13" fmla="*/ 385712 w 586887"/>
                <a:gd name="connsiteY13" fmla="*/ 401337 h 436006"/>
                <a:gd name="connsiteX14" fmla="*/ 290372 w 586887"/>
                <a:gd name="connsiteY14" fmla="*/ 427339 h 436006"/>
                <a:gd name="connsiteX15" fmla="*/ 199365 w 586887"/>
                <a:gd name="connsiteY15" fmla="*/ 397003 h 436006"/>
                <a:gd name="connsiteX16" fmla="*/ 104025 w 586887"/>
                <a:gd name="connsiteY16" fmla="*/ 379668 h 436006"/>
                <a:gd name="connsiteX17" fmla="*/ 125693 w 586887"/>
                <a:gd name="connsiteY17" fmla="*/ 314664 h 436006"/>
                <a:gd name="connsiteX18" fmla="*/ 13019 w 586887"/>
                <a:gd name="connsiteY18" fmla="*/ 262660 h 436006"/>
                <a:gd name="connsiteX19" fmla="*/ 21686 w 586887"/>
                <a:gd name="connsiteY19" fmla="*/ 201989 h 436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86887" h="436006">
                  <a:moveTo>
                    <a:pt x="21686" y="201989"/>
                  </a:moveTo>
                  <a:cubicBezTo>
                    <a:pt x="19519" y="181765"/>
                    <a:pt x="-704" y="160097"/>
                    <a:pt x="18" y="141318"/>
                  </a:cubicBezTo>
                  <a:cubicBezTo>
                    <a:pt x="740" y="122539"/>
                    <a:pt x="-1427" y="104482"/>
                    <a:pt x="26019" y="89314"/>
                  </a:cubicBezTo>
                  <a:cubicBezTo>
                    <a:pt x="53465" y="74146"/>
                    <a:pt x="135083" y="64756"/>
                    <a:pt x="164696" y="50311"/>
                  </a:cubicBezTo>
                  <a:cubicBezTo>
                    <a:pt x="194309" y="35866"/>
                    <a:pt x="176253" y="9141"/>
                    <a:pt x="203699" y="2641"/>
                  </a:cubicBezTo>
                  <a:cubicBezTo>
                    <a:pt x="231146" y="-3860"/>
                    <a:pt x="299762" y="2641"/>
                    <a:pt x="329375" y="11308"/>
                  </a:cubicBezTo>
                  <a:cubicBezTo>
                    <a:pt x="358988" y="19975"/>
                    <a:pt x="354655" y="46700"/>
                    <a:pt x="381379" y="54645"/>
                  </a:cubicBezTo>
                  <a:cubicBezTo>
                    <a:pt x="408103" y="62590"/>
                    <a:pt x="466607" y="43810"/>
                    <a:pt x="489720" y="58978"/>
                  </a:cubicBezTo>
                  <a:cubicBezTo>
                    <a:pt x="512833" y="74146"/>
                    <a:pt x="504165" y="123261"/>
                    <a:pt x="520055" y="145651"/>
                  </a:cubicBezTo>
                  <a:cubicBezTo>
                    <a:pt x="535945" y="168041"/>
                    <a:pt x="577115" y="167319"/>
                    <a:pt x="585060" y="193321"/>
                  </a:cubicBezTo>
                  <a:cubicBezTo>
                    <a:pt x="593005" y="219323"/>
                    <a:pt x="572782" y="266994"/>
                    <a:pt x="567726" y="301663"/>
                  </a:cubicBezTo>
                  <a:cubicBezTo>
                    <a:pt x="562670" y="336332"/>
                    <a:pt x="572060" y="378947"/>
                    <a:pt x="554725" y="401337"/>
                  </a:cubicBezTo>
                  <a:cubicBezTo>
                    <a:pt x="537390" y="423728"/>
                    <a:pt x="491887" y="436006"/>
                    <a:pt x="463718" y="436006"/>
                  </a:cubicBezTo>
                  <a:cubicBezTo>
                    <a:pt x="435549" y="436006"/>
                    <a:pt x="414603" y="402781"/>
                    <a:pt x="385712" y="401337"/>
                  </a:cubicBezTo>
                  <a:cubicBezTo>
                    <a:pt x="356821" y="399893"/>
                    <a:pt x="321430" y="428061"/>
                    <a:pt x="290372" y="427339"/>
                  </a:cubicBezTo>
                  <a:cubicBezTo>
                    <a:pt x="259314" y="426617"/>
                    <a:pt x="230423" y="404948"/>
                    <a:pt x="199365" y="397003"/>
                  </a:cubicBezTo>
                  <a:cubicBezTo>
                    <a:pt x="168307" y="389058"/>
                    <a:pt x="116304" y="393391"/>
                    <a:pt x="104025" y="379668"/>
                  </a:cubicBezTo>
                  <a:cubicBezTo>
                    <a:pt x="91746" y="365945"/>
                    <a:pt x="140861" y="334165"/>
                    <a:pt x="125693" y="314664"/>
                  </a:cubicBezTo>
                  <a:cubicBezTo>
                    <a:pt x="110525" y="295163"/>
                    <a:pt x="30353" y="281439"/>
                    <a:pt x="13019" y="262660"/>
                  </a:cubicBezTo>
                  <a:cubicBezTo>
                    <a:pt x="-4315" y="243881"/>
                    <a:pt x="23853" y="222213"/>
                    <a:pt x="21686" y="201989"/>
                  </a:cubicBezTo>
                  <a:close/>
                </a:path>
              </a:pathLst>
            </a:cu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cxnSp>
        <p:nvCxnSpPr>
          <p:cNvPr id="919" name="Straight Arrow Connector 918">
            <a:extLst>
              <a:ext uri="{FF2B5EF4-FFF2-40B4-BE49-F238E27FC236}">
                <a16:creationId xmlns:a16="http://schemas.microsoft.com/office/drawing/2014/main" id="{06CDB323-EE08-E7E3-0714-726D28911174}"/>
              </a:ext>
            </a:extLst>
          </p:cNvPr>
          <p:cNvCxnSpPr>
            <a:cxnSpLocks/>
          </p:cNvCxnSpPr>
          <p:nvPr/>
        </p:nvCxnSpPr>
        <p:spPr bwMode="auto">
          <a:xfrm>
            <a:off x="9894963" y="3088356"/>
            <a:ext cx="0" cy="389996"/>
          </a:xfrm>
          <a:prstGeom prst="straightConnector1">
            <a:avLst/>
          </a:prstGeom>
          <a:noFill/>
          <a:ln w="28575" cap="flat" cmpd="sng" algn="ctr">
            <a:solidFill>
              <a:schemeClr val="bg1"/>
            </a:solidFill>
            <a:prstDash val="solid"/>
            <a:round/>
            <a:headEnd type="none" w="med" len="med"/>
            <a:tailEnd type="triangle"/>
          </a:ln>
          <a:effectLst/>
        </p:spPr>
      </p:cxnSp>
      <p:cxnSp>
        <p:nvCxnSpPr>
          <p:cNvPr id="920" name="Straight Arrow Connector 919">
            <a:extLst>
              <a:ext uri="{FF2B5EF4-FFF2-40B4-BE49-F238E27FC236}">
                <a16:creationId xmlns:a16="http://schemas.microsoft.com/office/drawing/2014/main" id="{E201D538-9CE8-BDA7-780E-96B3BB31F053}"/>
              </a:ext>
            </a:extLst>
          </p:cNvPr>
          <p:cNvCxnSpPr>
            <a:cxnSpLocks/>
          </p:cNvCxnSpPr>
          <p:nvPr/>
        </p:nvCxnSpPr>
        <p:spPr bwMode="auto">
          <a:xfrm>
            <a:off x="8208176" y="3001445"/>
            <a:ext cx="0" cy="253413"/>
          </a:xfrm>
          <a:prstGeom prst="straightConnector1">
            <a:avLst/>
          </a:prstGeom>
          <a:noFill/>
          <a:ln w="28575" cap="flat" cmpd="sng" algn="ctr">
            <a:solidFill>
              <a:schemeClr val="bg1"/>
            </a:solidFill>
            <a:prstDash val="solid"/>
            <a:round/>
            <a:headEnd type="none" w="med" len="med"/>
            <a:tailEnd type="triangle"/>
          </a:ln>
          <a:effectLst/>
        </p:spPr>
      </p:cxnSp>
      <p:grpSp>
        <p:nvGrpSpPr>
          <p:cNvPr id="939" name="Group 938">
            <a:extLst>
              <a:ext uri="{FF2B5EF4-FFF2-40B4-BE49-F238E27FC236}">
                <a16:creationId xmlns:a16="http://schemas.microsoft.com/office/drawing/2014/main" id="{B6AFC75F-564E-11B3-04AE-66961F34C192}"/>
              </a:ext>
            </a:extLst>
          </p:cNvPr>
          <p:cNvGrpSpPr/>
          <p:nvPr/>
        </p:nvGrpSpPr>
        <p:grpSpPr>
          <a:xfrm>
            <a:off x="8325593" y="5152890"/>
            <a:ext cx="892965" cy="404428"/>
            <a:chOff x="5201764" y="6424479"/>
            <a:chExt cx="464155" cy="210218"/>
          </a:xfrm>
        </p:grpSpPr>
        <p:sp>
          <p:nvSpPr>
            <p:cNvPr id="956" name="Rectangle 5">
              <a:extLst>
                <a:ext uri="{FF2B5EF4-FFF2-40B4-BE49-F238E27FC236}">
                  <a16:creationId xmlns:a16="http://schemas.microsoft.com/office/drawing/2014/main" id="{193CFB6C-A193-584F-82DA-6D19F59B236D}"/>
                </a:ext>
              </a:extLst>
            </p:cNvPr>
            <p:cNvSpPr>
              <a:spLocks noChangeArrowheads="1"/>
            </p:cNvSpPr>
            <p:nvPr/>
          </p:nvSpPr>
          <p:spPr bwMode="auto">
            <a:xfrm>
              <a:off x="5482675" y="6457965"/>
              <a:ext cx="10232" cy="143246"/>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7" name="Rectangle 6">
              <a:extLst>
                <a:ext uri="{FF2B5EF4-FFF2-40B4-BE49-F238E27FC236}">
                  <a16:creationId xmlns:a16="http://schemas.microsoft.com/office/drawing/2014/main" id="{90021BCF-6BFA-EA45-EAF0-100FB58603FB}"/>
                </a:ext>
              </a:extLst>
            </p:cNvPr>
            <p:cNvSpPr>
              <a:spLocks noChangeArrowheads="1"/>
            </p:cNvSpPr>
            <p:nvPr/>
          </p:nvSpPr>
          <p:spPr bwMode="auto">
            <a:xfrm>
              <a:off x="5584994" y="6460756"/>
              <a:ext cx="10232" cy="142316"/>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8" name="Rectangle 7">
              <a:extLst>
                <a:ext uri="{FF2B5EF4-FFF2-40B4-BE49-F238E27FC236}">
                  <a16:creationId xmlns:a16="http://schemas.microsoft.com/office/drawing/2014/main" id="{8E791CC8-8C30-C435-E37E-00104E9243A7}"/>
                </a:ext>
              </a:extLst>
            </p:cNvPr>
            <p:cNvSpPr>
              <a:spLocks noChangeArrowheads="1"/>
            </p:cNvSpPr>
            <p:nvPr/>
          </p:nvSpPr>
          <p:spPr bwMode="auto">
            <a:xfrm>
              <a:off x="5616620" y="6460756"/>
              <a:ext cx="10232" cy="142316"/>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9" name="Rectangle 8">
              <a:extLst>
                <a:ext uri="{FF2B5EF4-FFF2-40B4-BE49-F238E27FC236}">
                  <a16:creationId xmlns:a16="http://schemas.microsoft.com/office/drawing/2014/main" id="{DB3555BC-B510-F941-3D64-897F32702E06}"/>
                </a:ext>
              </a:extLst>
            </p:cNvPr>
            <p:cNvSpPr>
              <a:spLocks noChangeArrowheads="1"/>
            </p:cNvSpPr>
            <p:nvPr/>
          </p:nvSpPr>
          <p:spPr bwMode="auto">
            <a:xfrm>
              <a:off x="5239901" y="6446803"/>
              <a:ext cx="10232" cy="162780"/>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60" name="Rectangle 9">
              <a:extLst>
                <a:ext uri="{FF2B5EF4-FFF2-40B4-BE49-F238E27FC236}">
                  <a16:creationId xmlns:a16="http://schemas.microsoft.com/office/drawing/2014/main" id="{C0E9695D-70A8-310A-9886-3E5087F50E81}"/>
                </a:ext>
              </a:extLst>
            </p:cNvPr>
            <p:cNvSpPr>
              <a:spLocks noChangeArrowheads="1"/>
            </p:cNvSpPr>
            <p:nvPr/>
          </p:nvSpPr>
          <p:spPr bwMode="auto">
            <a:xfrm>
              <a:off x="5272457" y="6463546"/>
              <a:ext cx="10232" cy="129294"/>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61" name="Rectangle 10">
              <a:extLst>
                <a:ext uri="{FF2B5EF4-FFF2-40B4-BE49-F238E27FC236}">
                  <a16:creationId xmlns:a16="http://schemas.microsoft.com/office/drawing/2014/main" id="{9288067E-02D3-D9F2-236E-2BD9E372BC36}"/>
                </a:ext>
              </a:extLst>
            </p:cNvPr>
            <p:cNvSpPr>
              <a:spLocks noChangeArrowheads="1"/>
            </p:cNvSpPr>
            <p:nvPr/>
          </p:nvSpPr>
          <p:spPr bwMode="auto">
            <a:xfrm>
              <a:off x="5448259" y="6431920"/>
              <a:ext cx="10232" cy="195335"/>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62" name="Rectangle 11">
              <a:extLst>
                <a:ext uri="{FF2B5EF4-FFF2-40B4-BE49-F238E27FC236}">
                  <a16:creationId xmlns:a16="http://schemas.microsoft.com/office/drawing/2014/main" id="{772A2871-F431-3EF0-4A00-C54D531517C5}"/>
                </a:ext>
              </a:extLst>
            </p:cNvPr>
            <p:cNvSpPr>
              <a:spLocks noChangeArrowheads="1"/>
            </p:cNvSpPr>
            <p:nvPr/>
          </p:nvSpPr>
          <p:spPr bwMode="auto">
            <a:xfrm>
              <a:off x="5413843" y="6431920"/>
              <a:ext cx="10232" cy="195335"/>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63" name="Rectangle 12">
              <a:extLst>
                <a:ext uri="{FF2B5EF4-FFF2-40B4-BE49-F238E27FC236}">
                  <a16:creationId xmlns:a16="http://schemas.microsoft.com/office/drawing/2014/main" id="{AF209219-E8D5-6DF2-3AFC-D27DB3A6F64E}"/>
                </a:ext>
              </a:extLst>
            </p:cNvPr>
            <p:cNvSpPr>
              <a:spLocks noChangeArrowheads="1"/>
            </p:cNvSpPr>
            <p:nvPr/>
          </p:nvSpPr>
          <p:spPr bwMode="auto">
            <a:xfrm>
              <a:off x="5379427" y="6457965"/>
              <a:ext cx="10232" cy="143246"/>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64" name="Freeform 13">
              <a:extLst>
                <a:ext uri="{FF2B5EF4-FFF2-40B4-BE49-F238E27FC236}">
                  <a16:creationId xmlns:a16="http://schemas.microsoft.com/office/drawing/2014/main" id="{A148D9EF-59A1-A6C7-A23C-04B84A2DF9A1}"/>
                </a:ext>
              </a:extLst>
            </p:cNvPr>
            <p:cNvSpPr>
              <a:spLocks/>
            </p:cNvSpPr>
            <p:nvPr/>
          </p:nvSpPr>
          <p:spPr bwMode="auto">
            <a:xfrm>
              <a:off x="5206415" y="6431920"/>
              <a:ext cx="455783" cy="199056"/>
            </a:xfrm>
            <a:custGeom>
              <a:avLst/>
              <a:gdLst>
                <a:gd name="T0" fmla="*/ 45 w 982"/>
                <a:gd name="T1" fmla="*/ 71 h 427"/>
                <a:gd name="T2" fmla="*/ 75 w 982"/>
                <a:gd name="T3" fmla="*/ 76 h 427"/>
                <a:gd name="T4" fmla="*/ 125 w 982"/>
                <a:gd name="T5" fmla="*/ 101 h 427"/>
                <a:gd name="T6" fmla="*/ 167 w 982"/>
                <a:gd name="T7" fmla="*/ 140 h 427"/>
                <a:gd name="T8" fmla="*/ 215 w 982"/>
                <a:gd name="T9" fmla="*/ 204 h 427"/>
                <a:gd name="T10" fmla="*/ 257 w 982"/>
                <a:gd name="T11" fmla="*/ 270 h 427"/>
                <a:gd name="T12" fmla="*/ 303 w 982"/>
                <a:gd name="T13" fmla="*/ 329 h 427"/>
                <a:gd name="T14" fmla="*/ 341 w 982"/>
                <a:gd name="T15" fmla="*/ 368 h 427"/>
                <a:gd name="T16" fmla="*/ 384 w 982"/>
                <a:gd name="T17" fmla="*/ 399 h 427"/>
                <a:gd name="T18" fmla="*/ 435 w 982"/>
                <a:gd name="T19" fmla="*/ 419 h 427"/>
                <a:gd name="T20" fmla="*/ 490 w 982"/>
                <a:gd name="T21" fmla="*/ 427 h 427"/>
                <a:gd name="T22" fmla="*/ 529 w 982"/>
                <a:gd name="T23" fmla="*/ 424 h 427"/>
                <a:gd name="T24" fmla="*/ 581 w 982"/>
                <a:gd name="T25" fmla="*/ 407 h 427"/>
                <a:gd name="T26" fmla="*/ 627 w 982"/>
                <a:gd name="T27" fmla="*/ 379 h 427"/>
                <a:gd name="T28" fmla="*/ 667 w 982"/>
                <a:gd name="T29" fmla="*/ 343 h 427"/>
                <a:gd name="T30" fmla="*/ 702 w 982"/>
                <a:gd name="T31" fmla="*/ 301 h 427"/>
                <a:gd name="T32" fmla="*/ 745 w 982"/>
                <a:gd name="T33" fmla="*/ 237 h 427"/>
                <a:gd name="T34" fmla="*/ 801 w 982"/>
                <a:gd name="T35" fmla="*/ 155 h 427"/>
                <a:gd name="T36" fmla="*/ 841 w 982"/>
                <a:gd name="T37" fmla="*/ 112 h 427"/>
                <a:gd name="T38" fmla="*/ 889 w 982"/>
                <a:gd name="T39" fmla="*/ 82 h 427"/>
                <a:gd name="T40" fmla="*/ 927 w 982"/>
                <a:gd name="T41" fmla="*/ 72 h 427"/>
                <a:gd name="T42" fmla="*/ 947 w 982"/>
                <a:gd name="T43" fmla="*/ 70 h 427"/>
                <a:gd name="T44" fmla="*/ 968 w 982"/>
                <a:gd name="T45" fmla="*/ 63 h 427"/>
                <a:gd name="T46" fmla="*/ 979 w 982"/>
                <a:gd name="T47" fmla="*/ 46 h 427"/>
                <a:gd name="T48" fmla="*/ 981 w 982"/>
                <a:gd name="T49" fmla="*/ 26 h 427"/>
                <a:gd name="T50" fmla="*/ 973 w 982"/>
                <a:gd name="T51" fmla="*/ 10 h 427"/>
                <a:gd name="T52" fmla="*/ 956 w 982"/>
                <a:gd name="T53" fmla="*/ 0 h 427"/>
                <a:gd name="T54" fmla="*/ 928 w 982"/>
                <a:gd name="T55" fmla="*/ 1 h 427"/>
                <a:gd name="T56" fmla="*/ 873 w 982"/>
                <a:gd name="T57" fmla="*/ 13 h 427"/>
                <a:gd name="T58" fmla="*/ 826 w 982"/>
                <a:gd name="T59" fmla="*/ 37 h 427"/>
                <a:gd name="T60" fmla="*/ 784 w 982"/>
                <a:gd name="T61" fmla="*/ 70 h 427"/>
                <a:gd name="T62" fmla="*/ 747 w 982"/>
                <a:gd name="T63" fmla="*/ 110 h 427"/>
                <a:gd name="T64" fmla="*/ 714 w 982"/>
                <a:gd name="T65" fmla="*/ 156 h 427"/>
                <a:gd name="T66" fmla="*/ 649 w 982"/>
                <a:gd name="T67" fmla="*/ 255 h 427"/>
                <a:gd name="T68" fmla="*/ 611 w 982"/>
                <a:gd name="T69" fmla="*/ 301 h 427"/>
                <a:gd name="T70" fmla="*/ 566 w 982"/>
                <a:gd name="T71" fmla="*/ 336 h 427"/>
                <a:gd name="T72" fmla="*/ 531 w 982"/>
                <a:gd name="T73" fmla="*/ 350 h 427"/>
                <a:gd name="T74" fmla="*/ 501 w 982"/>
                <a:gd name="T75" fmla="*/ 355 h 427"/>
                <a:gd name="T76" fmla="*/ 480 w 982"/>
                <a:gd name="T77" fmla="*/ 355 h 427"/>
                <a:gd name="T78" fmla="*/ 450 w 982"/>
                <a:gd name="T79" fmla="*/ 350 h 427"/>
                <a:gd name="T80" fmla="*/ 415 w 982"/>
                <a:gd name="T81" fmla="*/ 336 h 427"/>
                <a:gd name="T82" fmla="*/ 370 w 982"/>
                <a:gd name="T83" fmla="*/ 301 h 427"/>
                <a:gd name="T84" fmla="*/ 331 w 982"/>
                <a:gd name="T85" fmla="*/ 255 h 427"/>
                <a:gd name="T86" fmla="*/ 268 w 982"/>
                <a:gd name="T87" fmla="*/ 156 h 427"/>
                <a:gd name="T88" fmla="*/ 233 w 982"/>
                <a:gd name="T89" fmla="*/ 110 h 427"/>
                <a:gd name="T90" fmla="*/ 196 w 982"/>
                <a:gd name="T91" fmla="*/ 70 h 427"/>
                <a:gd name="T92" fmla="*/ 155 w 982"/>
                <a:gd name="T93" fmla="*/ 37 h 427"/>
                <a:gd name="T94" fmla="*/ 108 w 982"/>
                <a:gd name="T95" fmla="*/ 13 h 427"/>
                <a:gd name="T96" fmla="*/ 54 w 982"/>
                <a:gd name="T97" fmla="*/ 1 h 427"/>
                <a:gd name="T98" fmla="*/ 26 w 982"/>
                <a:gd name="T99" fmla="*/ 0 h 427"/>
                <a:gd name="T100" fmla="*/ 9 w 982"/>
                <a:gd name="T101" fmla="*/ 10 h 427"/>
                <a:gd name="T102" fmla="*/ 0 w 982"/>
                <a:gd name="T103" fmla="*/ 26 h 427"/>
                <a:gd name="T104" fmla="*/ 2 w 982"/>
                <a:gd name="T105" fmla="*/ 46 h 427"/>
                <a:gd name="T106" fmla="*/ 13 w 982"/>
                <a:gd name="T107" fmla="*/ 63 h 427"/>
                <a:gd name="T108" fmla="*/ 34 w 982"/>
                <a:gd name="T109" fmla="*/ 70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82" h="427">
                  <a:moveTo>
                    <a:pt x="34" y="70"/>
                  </a:moveTo>
                  <a:lnTo>
                    <a:pt x="34" y="70"/>
                  </a:lnTo>
                  <a:lnTo>
                    <a:pt x="45" y="71"/>
                  </a:lnTo>
                  <a:lnTo>
                    <a:pt x="55" y="72"/>
                  </a:lnTo>
                  <a:lnTo>
                    <a:pt x="64" y="74"/>
                  </a:lnTo>
                  <a:lnTo>
                    <a:pt x="75" y="76"/>
                  </a:lnTo>
                  <a:lnTo>
                    <a:pt x="92" y="82"/>
                  </a:lnTo>
                  <a:lnTo>
                    <a:pt x="110" y="91"/>
                  </a:lnTo>
                  <a:lnTo>
                    <a:pt x="125" y="101"/>
                  </a:lnTo>
                  <a:lnTo>
                    <a:pt x="141" y="112"/>
                  </a:lnTo>
                  <a:lnTo>
                    <a:pt x="154" y="126"/>
                  </a:lnTo>
                  <a:lnTo>
                    <a:pt x="167" y="140"/>
                  </a:lnTo>
                  <a:lnTo>
                    <a:pt x="180" y="155"/>
                  </a:lnTo>
                  <a:lnTo>
                    <a:pt x="192" y="170"/>
                  </a:lnTo>
                  <a:lnTo>
                    <a:pt x="215" y="204"/>
                  </a:lnTo>
                  <a:lnTo>
                    <a:pt x="237" y="237"/>
                  </a:lnTo>
                  <a:lnTo>
                    <a:pt x="257" y="270"/>
                  </a:lnTo>
                  <a:lnTo>
                    <a:pt x="257" y="270"/>
                  </a:lnTo>
                  <a:lnTo>
                    <a:pt x="279" y="301"/>
                  </a:lnTo>
                  <a:lnTo>
                    <a:pt x="290" y="315"/>
                  </a:lnTo>
                  <a:lnTo>
                    <a:pt x="303" y="329"/>
                  </a:lnTo>
                  <a:lnTo>
                    <a:pt x="315" y="343"/>
                  </a:lnTo>
                  <a:lnTo>
                    <a:pt x="327" y="355"/>
                  </a:lnTo>
                  <a:lnTo>
                    <a:pt x="341" y="368"/>
                  </a:lnTo>
                  <a:lnTo>
                    <a:pt x="355" y="379"/>
                  </a:lnTo>
                  <a:lnTo>
                    <a:pt x="370" y="389"/>
                  </a:lnTo>
                  <a:lnTo>
                    <a:pt x="384" y="399"/>
                  </a:lnTo>
                  <a:lnTo>
                    <a:pt x="401" y="407"/>
                  </a:lnTo>
                  <a:lnTo>
                    <a:pt x="417" y="413"/>
                  </a:lnTo>
                  <a:lnTo>
                    <a:pt x="435" y="419"/>
                  </a:lnTo>
                  <a:lnTo>
                    <a:pt x="452" y="424"/>
                  </a:lnTo>
                  <a:lnTo>
                    <a:pt x="471" y="426"/>
                  </a:lnTo>
                  <a:lnTo>
                    <a:pt x="490" y="427"/>
                  </a:lnTo>
                  <a:lnTo>
                    <a:pt x="490" y="427"/>
                  </a:lnTo>
                  <a:lnTo>
                    <a:pt x="510" y="426"/>
                  </a:lnTo>
                  <a:lnTo>
                    <a:pt x="529" y="424"/>
                  </a:lnTo>
                  <a:lnTo>
                    <a:pt x="547" y="419"/>
                  </a:lnTo>
                  <a:lnTo>
                    <a:pt x="565" y="413"/>
                  </a:lnTo>
                  <a:lnTo>
                    <a:pt x="581" y="407"/>
                  </a:lnTo>
                  <a:lnTo>
                    <a:pt x="597" y="399"/>
                  </a:lnTo>
                  <a:lnTo>
                    <a:pt x="612" y="389"/>
                  </a:lnTo>
                  <a:lnTo>
                    <a:pt x="627" y="379"/>
                  </a:lnTo>
                  <a:lnTo>
                    <a:pt x="640" y="368"/>
                  </a:lnTo>
                  <a:lnTo>
                    <a:pt x="653" y="355"/>
                  </a:lnTo>
                  <a:lnTo>
                    <a:pt x="667" y="343"/>
                  </a:lnTo>
                  <a:lnTo>
                    <a:pt x="679" y="329"/>
                  </a:lnTo>
                  <a:lnTo>
                    <a:pt x="691" y="315"/>
                  </a:lnTo>
                  <a:lnTo>
                    <a:pt x="702" y="301"/>
                  </a:lnTo>
                  <a:lnTo>
                    <a:pt x="724" y="270"/>
                  </a:lnTo>
                  <a:lnTo>
                    <a:pt x="724" y="270"/>
                  </a:lnTo>
                  <a:lnTo>
                    <a:pt x="745" y="237"/>
                  </a:lnTo>
                  <a:lnTo>
                    <a:pt x="766" y="204"/>
                  </a:lnTo>
                  <a:lnTo>
                    <a:pt x="789" y="170"/>
                  </a:lnTo>
                  <a:lnTo>
                    <a:pt x="801" y="155"/>
                  </a:lnTo>
                  <a:lnTo>
                    <a:pt x="813" y="140"/>
                  </a:lnTo>
                  <a:lnTo>
                    <a:pt x="827" y="126"/>
                  </a:lnTo>
                  <a:lnTo>
                    <a:pt x="841" y="112"/>
                  </a:lnTo>
                  <a:lnTo>
                    <a:pt x="856" y="101"/>
                  </a:lnTo>
                  <a:lnTo>
                    <a:pt x="872" y="91"/>
                  </a:lnTo>
                  <a:lnTo>
                    <a:pt x="889" y="82"/>
                  </a:lnTo>
                  <a:lnTo>
                    <a:pt x="907" y="76"/>
                  </a:lnTo>
                  <a:lnTo>
                    <a:pt x="917" y="74"/>
                  </a:lnTo>
                  <a:lnTo>
                    <a:pt x="927" y="72"/>
                  </a:lnTo>
                  <a:lnTo>
                    <a:pt x="937" y="71"/>
                  </a:lnTo>
                  <a:lnTo>
                    <a:pt x="947" y="70"/>
                  </a:lnTo>
                  <a:lnTo>
                    <a:pt x="947" y="70"/>
                  </a:lnTo>
                  <a:lnTo>
                    <a:pt x="956" y="69"/>
                  </a:lnTo>
                  <a:lnTo>
                    <a:pt x="962" y="67"/>
                  </a:lnTo>
                  <a:lnTo>
                    <a:pt x="968" y="63"/>
                  </a:lnTo>
                  <a:lnTo>
                    <a:pt x="973" y="59"/>
                  </a:lnTo>
                  <a:lnTo>
                    <a:pt x="976" y="52"/>
                  </a:lnTo>
                  <a:lnTo>
                    <a:pt x="979" y="46"/>
                  </a:lnTo>
                  <a:lnTo>
                    <a:pt x="981" y="40"/>
                  </a:lnTo>
                  <a:lnTo>
                    <a:pt x="982" y="34"/>
                  </a:lnTo>
                  <a:lnTo>
                    <a:pt x="981" y="26"/>
                  </a:lnTo>
                  <a:lnTo>
                    <a:pt x="979" y="20"/>
                  </a:lnTo>
                  <a:lnTo>
                    <a:pt x="976" y="15"/>
                  </a:lnTo>
                  <a:lnTo>
                    <a:pt x="973" y="10"/>
                  </a:lnTo>
                  <a:lnTo>
                    <a:pt x="968" y="5"/>
                  </a:lnTo>
                  <a:lnTo>
                    <a:pt x="962" y="2"/>
                  </a:lnTo>
                  <a:lnTo>
                    <a:pt x="956" y="0"/>
                  </a:lnTo>
                  <a:lnTo>
                    <a:pt x="947" y="0"/>
                  </a:lnTo>
                  <a:lnTo>
                    <a:pt x="947" y="0"/>
                  </a:lnTo>
                  <a:lnTo>
                    <a:pt x="928" y="1"/>
                  </a:lnTo>
                  <a:lnTo>
                    <a:pt x="908" y="4"/>
                  </a:lnTo>
                  <a:lnTo>
                    <a:pt x="891" y="8"/>
                  </a:lnTo>
                  <a:lnTo>
                    <a:pt x="873" y="13"/>
                  </a:lnTo>
                  <a:lnTo>
                    <a:pt x="857" y="20"/>
                  </a:lnTo>
                  <a:lnTo>
                    <a:pt x="841" y="27"/>
                  </a:lnTo>
                  <a:lnTo>
                    <a:pt x="826" y="37"/>
                  </a:lnTo>
                  <a:lnTo>
                    <a:pt x="811" y="47"/>
                  </a:lnTo>
                  <a:lnTo>
                    <a:pt x="798" y="57"/>
                  </a:lnTo>
                  <a:lnTo>
                    <a:pt x="784" y="70"/>
                  </a:lnTo>
                  <a:lnTo>
                    <a:pt x="772" y="82"/>
                  </a:lnTo>
                  <a:lnTo>
                    <a:pt x="760" y="96"/>
                  </a:lnTo>
                  <a:lnTo>
                    <a:pt x="747" y="110"/>
                  </a:lnTo>
                  <a:lnTo>
                    <a:pt x="736" y="125"/>
                  </a:lnTo>
                  <a:lnTo>
                    <a:pt x="714" y="156"/>
                  </a:lnTo>
                  <a:lnTo>
                    <a:pt x="714" y="156"/>
                  </a:lnTo>
                  <a:lnTo>
                    <a:pt x="694" y="188"/>
                  </a:lnTo>
                  <a:lnTo>
                    <a:pt x="672" y="221"/>
                  </a:lnTo>
                  <a:lnTo>
                    <a:pt x="649" y="255"/>
                  </a:lnTo>
                  <a:lnTo>
                    <a:pt x="637" y="271"/>
                  </a:lnTo>
                  <a:lnTo>
                    <a:pt x="625" y="286"/>
                  </a:lnTo>
                  <a:lnTo>
                    <a:pt x="611" y="301"/>
                  </a:lnTo>
                  <a:lnTo>
                    <a:pt x="597" y="314"/>
                  </a:lnTo>
                  <a:lnTo>
                    <a:pt x="582" y="325"/>
                  </a:lnTo>
                  <a:lnTo>
                    <a:pt x="566" y="336"/>
                  </a:lnTo>
                  <a:lnTo>
                    <a:pt x="549" y="344"/>
                  </a:lnTo>
                  <a:lnTo>
                    <a:pt x="540" y="348"/>
                  </a:lnTo>
                  <a:lnTo>
                    <a:pt x="531" y="350"/>
                  </a:lnTo>
                  <a:lnTo>
                    <a:pt x="521" y="352"/>
                  </a:lnTo>
                  <a:lnTo>
                    <a:pt x="511" y="354"/>
                  </a:lnTo>
                  <a:lnTo>
                    <a:pt x="501" y="355"/>
                  </a:lnTo>
                  <a:lnTo>
                    <a:pt x="490" y="355"/>
                  </a:lnTo>
                  <a:lnTo>
                    <a:pt x="490" y="355"/>
                  </a:lnTo>
                  <a:lnTo>
                    <a:pt x="480" y="355"/>
                  </a:lnTo>
                  <a:lnTo>
                    <a:pt x="470" y="354"/>
                  </a:lnTo>
                  <a:lnTo>
                    <a:pt x="460" y="352"/>
                  </a:lnTo>
                  <a:lnTo>
                    <a:pt x="450" y="350"/>
                  </a:lnTo>
                  <a:lnTo>
                    <a:pt x="441" y="348"/>
                  </a:lnTo>
                  <a:lnTo>
                    <a:pt x="433" y="344"/>
                  </a:lnTo>
                  <a:lnTo>
                    <a:pt x="415" y="336"/>
                  </a:lnTo>
                  <a:lnTo>
                    <a:pt x="400" y="325"/>
                  </a:lnTo>
                  <a:lnTo>
                    <a:pt x="384" y="314"/>
                  </a:lnTo>
                  <a:lnTo>
                    <a:pt x="370" y="301"/>
                  </a:lnTo>
                  <a:lnTo>
                    <a:pt x="356" y="286"/>
                  </a:lnTo>
                  <a:lnTo>
                    <a:pt x="344" y="271"/>
                  </a:lnTo>
                  <a:lnTo>
                    <a:pt x="331" y="255"/>
                  </a:lnTo>
                  <a:lnTo>
                    <a:pt x="309" y="221"/>
                  </a:lnTo>
                  <a:lnTo>
                    <a:pt x="288" y="188"/>
                  </a:lnTo>
                  <a:lnTo>
                    <a:pt x="268" y="156"/>
                  </a:lnTo>
                  <a:lnTo>
                    <a:pt x="268" y="156"/>
                  </a:lnTo>
                  <a:lnTo>
                    <a:pt x="245" y="125"/>
                  </a:lnTo>
                  <a:lnTo>
                    <a:pt x="233" y="110"/>
                  </a:lnTo>
                  <a:lnTo>
                    <a:pt x="222" y="96"/>
                  </a:lnTo>
                  <a:lnTo>
                    <a:pt x="210" y="82"/>
                  </a:lnTo>
                  <a:lnTo>
                    <a:pt x="196" y="70"/>
                  </a:lnTo>
                  <a:lnTo>
                    <a:pt x="183" y="57"/>
                  </a:lnTo>
                  <a:lnTo>
                    <a:pt x="170" y="47"/>
                  </a:lnTo>
                  <a:lnTo>
                    <a:pt x="155" y="37"/>
                  </a:lnTo>
                  <a:lnTo>
                    <a:pt x="140" y="27"/>
                  </a:lnTo>
                  <a:lnTo>
                    <a:pt x="124" y="20"/>
                  </a:lnTo>
                  <a:lnTo>
                    <a:pt x="108" y="13"/>
                  </a:lnTo>
                  <a:lnTo>
                    <a:pt x="90" y="8"/>
                  </a:lnTo>
                  <a:lnTo>
                    <a:pt x="73" y="4"/>
                  </a:lnTo>
                  <a:lnTo>
                    <a:pt x="54" y="1"/>
                  </a:lnTo>
                  <a:lnTo>
                    <a:pt x="34" y="0"/>
                  </a:lnTo>
                  <a:lnTo>
                    <a:pt x="34" y="0"/>
                  </a:lnTo>
                  <a:lnTo>
                    <a:pt x="26" y="0"/>
                  </a:lnTo>
                  <a:lnTo>
                    <a:pt x="19" y="2"/>
                  </a:lnTo>
                  <a:lnTo>
                    <a:pt x="13" y="5"/>
                  </a:lnTo>
                  <a:lnTo>
                    <a:pt x="9" y="10"/>
                  </a:lnTo>
                  <a:lnTo>
                    <a:pt x="4" y="15"/>
                  </a:lnTo>
                  <a:lnTo>
                    <a:pt x="2" y="20"/>
                  </a:lnTo>
                  <a:lnTo>
                    <a:pt x="0" y="26"/>
                  </a:lnTo>
                  <a:lnTo>
                    <a:pt x="0" y="34"/>
                  </a:lnTo>
                  <a:lnTo>
                    <a:pt x="0" y="40"/>
                  </a:lnTo>
                  <a:lnTo>
                    <a:pt x="2" y="46"/>
                  </a:lnTo>
                  <a:lnTo>
                    <a:pt x="4" y="52"/>
                  </a:lnTo>
                  <a:lnTo>
                    <a:pt x="9" y="59"/>
                  </a:lnTo>
                  <a:lnTo>
                    <a:pt x="13" y="63"/>
                  </a:lnTo>
                  <a:lnTo>
                    <a:pt x="19" y="67"/>
                  </a:lnTo>
                  <a:lnTo>
                    <a:pt x="26" y="69"/>
                  </a:lnTo>
                  <a:lnTo>
                    <a:pt x="34" y="70"/>
                  </a:lnTo>
                  <a:lnTo>
                    <a:pt x="34" y="7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65" name="Freeform 14">
              <a:extLst>
                <a:ext uri="{FF2B5EF4-FFF2-40B4-BE49-F238E27FC236}">
                  <a16:creationId xmlns:a16="http://schemas.microsoft.com/office/drawing/2014/main" id="{C81F8514-4F5F-FB32-47F3-FDB82CB072CF}"/>
                </a:ext>
              </a:extLst>
            </p:cNvPr>
            <p:cNvSpPr>
              <a:spLocks noEditPoints="1"/>
            </p:cNvSpPr>
            <p:nvPr/>
          </p:nvSpPr>
          <p:spPr bwMode="auto">
            <a:xfrm>
              <a:off x="5201764" y="6428200"/>
              <a:ext cx="464155" cy="206497"/>
            </a:xfrm>
            <a:custGeom>
              <a:avLst/>
              <a:gdLst>
                <a:gd name="T0" fmla="*/ 3 w 999"/>
                <a:gd name="T1" fmla="*/ 26 h 445"/>
                <a:gd name="T2" fmla="*/ 43 w 999"/>
                <a:gd name="T3" fmla="*/ 0 h 445"/>
                <a:gd name="T4" fmla="*/ 141 w 999"/>
                <a:gd name="T5" fmla="*/ 24 h 445"/>
                <a:gd name="T6" fmla="*/ 230 w 999"/>
                <a:gd name="T7" fmla="*/ 92 h 445"/>
                <a:gd name="T8" fmla="*/ 309 w 999"/>
                <a:gd name="T9" fmla="*/ 200 h 445"/>
                <a:gd name="T10" fmla="*/ 376 w 999"/>
                <a:gd name="T11" fmla="*/ 294 h 445"/>
                <a:gd name="T12" fmla="*/ 452 w 999"/>
                <a:gd name="T13" fmla="*/ 349 h 445"/>
                <a:gd name="T14" fmla="*/ 532 w 999"/>
                <a:gd name="T15" fmla="*/ 353 h 445"/>
                <a:gd name="T16" fmla="*/ 612 w 999"/>
                <a:gd name="T17" fmla="*/ 306 h 445"/>
                <a:gd name="T18" fmla="*/ 690 w 999"/>
                <a:gd name="T19" fmla="*/ 200 h 445"/>
                <a:gd name="T20" fmla="*/ 757 w 999"/>
                <a:gd name="T21" fmla="*/ 106 h 445"/>
                <a:gd name="T22" fmla="*/ 841 w 999"/>
                <a:gd name="T23" fmla="*/ 33 h 445"/>
                <a:gd name="T24" fmla="*/ 956 w 999"/>
                <a:gd name="T25" fmla="*/ 0 h 445"/>
                <a:gd name="T26" fmla="*/ 993 w 999"/>
                <a:gd name="T27" fmla="*/ 19 h 445"/>
                <a:gd name="T28" fmla="*/ 997 w 999"/>
                <a:gd name="T29" fmla="*/ 59 h 445"/>
                <a:gd name="T30" fmla="*/ 956 w 999"/>
                <a:gd name="T31" fmla="*/ 89 h 445"/>
                <a:gd name="T32" fmla="*/ 880 w 999"/>
                <a:gd name="T33" fmla="*/ 111 h 445"/>
                <a:gd name="T34" fmla="*/ 812 w 999"/>
                <a:gd name="T35" fmla="*/ 176 h 445"/>
                <a:gd name="T36" fmla="*/ 740 w 999"/>
                <a:gd name="T37" fmla="*/ 285 h 445"/>
                <a:gd name="T38" fmla="*/ 659 w 999"/>
                <a:gd name="T39" fmla="*/ 381 h 445"/>
                <a:gd name="T40" fmla="*/ 561 w 999"/>
                <a:gd name="T41" fmla="*/ 437 h 445"/>
                <a:gd name="T42" fmla="*/ 458 w 999"/>
                <a:gd name="T43" fmla="*/ 442 h 445"/>
                <a:gd name="T44" fmla="*/ 354 w 999"/>
                <a:gd name="T45" fmla="*/ 393 h 445"/>
                <a:gd name="T46" fmla="*/ 279 w 999"/>
                <a:gd name="T47" fmla="*/ 314 h 445"/>
                <a:gd name="T48" fmla="*/ 197 w 999"/>
                <a:gd name="T49" fmla="*/ 190 h 445"/>
                <a:gd name="T50" fmla="*/ 131 w 999"/>
                <a:gd name="T51" fmla="*/ 119 h 445"/>
                <a:gd name="T52" fmla="*/ 42 w 999"/>
                <a:gd name="T53" fmla="*/ 89 h 445"/>
                <a:gd name="T54" fmla="*/ 10 w 999"/>
                <a:gd name="T55" fmla="*/ 74 h 445"/>
                <a:gd name="T56" fmla="*/ 981 w 999"/>
                <a:gd name="T57" fmla="*/ 44 h 445"/>
                <a:gd name="T58" fmla="*/ 978 w 999"/>
                <a:gd name="T59" fmla="*/ 29 h 445"/>
                <a:gd name="T60" fmla="*/ 956 w 999"/>
                <a:gd name="T61" fmla="*/ 18 h 445"/>
                <a:gd name="T62" fmla="*/ 849 w 999"/>
                <a:gd name="T63" fmla="*/ 48 h 445"/>
                <a:gd name="T64" fmla="*/ 771 w 999"/>
                <a:gd name="T65" fmla="*/ 116 h 445"/>
                <a:gd name="T66" fmla="*/ 686 w 999"/>
                <a:gd name="T67" fmla="*/ 239 h 445"/>
                <a:gd name="T68" fmla="*/ 610 w 999"/>
                <a:gd name="T69" fmla="*/ 332 h 445"/>
                <a:gd name="T70" fmla="*/ 518 w 999"/>
                <a:gd name="T71" fmla="*/ 374 h 445"/>
                <a:gd name="T72" fmla="*/ 431 w 999"/>
                <a:gd name="T73" fmla="*/ 359 h 445"/>
                <a:gd name="T74" fmla="*/ 354 w 999"/>
                <a:gd name="T75" fmla="*/ 296 h 445"/>
                <a:gd name="T76" fmla="*/ 269 w 999"/>
                <a:gd name="T77" fmla="*/ 171 h 445"/>
                <a:gd name="T78" fmla="*/ 192 w 999"/>
                <a:gd name="T79" fmla="*/ 79 h 445"/>
                <a:gd name="T80" fmla="*/ 100 w 999"/>
                <a:gd name="T81" fmla="*/ 27 h 445"/>
                <a:gd name="T82" fmla="*/ 31 w 999"/>
                <a:gd name="T83" fmla="*/ 20 h 445"/>
                <a:gd name="T84" fmla="*/ 18 w 999"/>
                <a:gd name="T85" fmla="*/ 43 h 445"/>
                <a:gd name="T86" fmla="*/ 27 w 999"/>
                <a:gd name="T87" fmla="*/ 65 h 445"/>
                <a:gd name="T88" fmla="*/ 79 w 999"/>
                <a:gd name="T89" fmla="*/ 76 h 445"/>
                <a:gd name="T90" fmla="*/ 166 w 999"/>
                <a:gd name="T91" fmla="*/ 126 h 445"/>
                <a:gd name="T92" fmla="*/ 249 w 999"/>
                <a:gd name="T93" fmla="*/ 236 h 445"/>
                <a:gd name="T94" fmla="*/ 325 w 999"/>
                <a:gd name="T95" fmla="*/ 342 h 445"/>
                <a:gd name="T96" fmla="*/ 409 w 999"/>
                <a:gd name="T97" fmla="*/ 407 h 445"/>
                <a:gd name="T98" fmla="*/ 499 w 999"/>
                <a:gd name="T99" fmla="*/ 427 h 445"/>
                <a:gd name="T100" fmla="*/ 607 w 999"/>
                <a:gd name="T101" fmla="*/ 398 h 445"/>
                <a:gd name="T102" fmla="*/ 685 w 999"/>
                <a:gd name="T103" fmla="*/ 329 h 445"/>
                <a:gd name="T104" fmla="*/ 769 w 999"/>
                <a:gd name="T105" fmla="*/ 207 h 445"/>
                <a:gd name="T106" fmla="*/ 845 w 999"/>
                <a:gd name="T107" fmla="*/ 115 h 445"/>
                <a:gd name="T108" fmla="*/ 937 w 999"/>
                <a:gd name="T109" fmla="*/ 73 h 445"/>
                <a:gd name="T110" fmla="*/ 975 w 999"/>
                <a:gd name="T111" fmla="*/ 62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99" h="445">
                  <a:moveTo>
                    <a:pt x="0" y="44"/>
                  </a:moveTo>
                  <a:lnTo>
                    <a:pt x="0" y="44"/>
                  </a:lnTo>
                  <a:lnTo>
                    <a:pt x="0" y="42"/>
                  </a:lnTo>
                  <a:lnTo>
                    <a:pt x="0" y="42"/>
                  </a:lnTo>
                  <a:lnTo>
                    <a:pt x="1" y="34"/>
                  </a:lnTo>
                  <a:lnTo>
                    <a:pt x="3" y="26"/>
                  </a:lnTo>
                  <a:lnTo>
                    <a:pt x="6" y="19"/>
                  </a:lnTo>
                  <a:lnTo>
                    <a:pt x="11" y="13"/>
                  </a:lnTo>
                  <a:lnTo>
                    <a:pt x="18" y="7"/>
                  </a:lnTo>
                  <a:lnTo>
                    <a:pt x="25" y="3"/>
                  </a:lnTo>
                  <a:lnTo>
                    <a:pt x="33" y="1"/>
                  </a:lnTo>
                  <a:lnTo>
                    <a:pt x="43" y="0"/>
                  </a:lnTo>
                  <a:lnTo>
                    <a:pt x="43" y="0"/>
                  </a:lnTo>
                  <a:lnTo>
                    <a:pt x="65" y="2"/>
                  </a:lnTo>
                  <a:lnTo>
                    <a:pt x="86" y="5"/>
                  </a:lnTo>
                  <a:lnTo>
                    <a:pt x="105" y="11"/>
                  </a:lnTo>
                  <a:lnTo>
                    <a:pt x="124" y="17"/>
                  </a:lnTo>
                  <a:lnTo>
                    <a:pt x="141" y="24"/>
                  </a:lnTo>
                  <a:lnTo>
                    <a:pt x="159" y="33"/>
                  </a:lnTo>
                  <a:lnTo>
                    <a:pt x="174" y="44"/>
                  </a:lnTo>
                  <a:lnTo>
                    <a:pt x="190" y="54"/>
                  </a:lnTo>
                  <a:lnTo>
                    <a:pt x="204" y="66"/>
                  </a:lnTo>
                  <a:lnTo>
                    <a:pt x="218" y="79"/>
                  </a:lnTo>
                  <a:lnTo>
                    <a:pt x="230" y="92"/>
                  </a:lnTo>
                  <a:lnTo>
                    <a:pt x="241" y="106"/>
                  </a:lnTo>
                  <a:lnTo>
                    <a:pt x="253" y="119"/>
                  </a:lnTo>
                  <a:lnTo>
                    <a:pt x="264" y="133"/>
                  </a:lnTo>
                  <a:lnTo>
                    <a:pt x="284" y="161"/>
                  </a:lnTo>
                  <a:lnTo>
                    <a:pt x="284" y="161"/>
                  </a:lnTo>
                  <a:lnTo>
                    <a:pt x="309" y="200"/>
                  </a:lnTo>
                  <a:lnTo>
                    <a:pt x="309" y="200"/>
                  </a:lnTo>
                  <a:lnTo>
                    <a:pt x="327" y="228"/>
                  </a:lnTo>
                  <a:lnTo>
                    <a:pt x="346" y="256"/>
                  </a:lnTo>
                  <a:lnTo>
                    <a:pt x="355" y="269"/>
                  </a:lnTo>
                  <a:lnTo>
                    <a:pt x="365" y="282"/>
                  </a:lnTo>
                  <a:lnTo>
                    <a:pt x="376" y="294"/>
                  </a:lnTo>
                  <a:lnTo>
                    <a:pt x="387" y="306"/>
                  </a:lnTo>
                  <a:lnTo>
                    <a:pt x="398" y="317"/>
                  </a:lnTo>
                  <a:lnTo>
                    <a:pt x="411" y="327"/>
                  </a:lnTo>
                  <a:lnTo>
                    <a:pt x="424" y="335"/>
                  </a:lnTo>
                  <a:lnTo>
                    <a:pt x="437" y="343"/>
                  </a:lnTo>
                  <a:lnTo>
                    <a:pt x="452" y="349"/>
                  </a:lnTo>
                  <a:lnTo>
                    <a:pt x="466" y="353"/>
                  </a:lnTo>
                  <a:lnTo>
                    <a:pt x="483" y="356"/>
                  </a:lnTo>
                  <a:lnTo>
                    <a:pt x="499" y="357"/>
                  </a:lnTo>
                  <a:lnTo>
                    <a:pt x="499" y="357"/>
                  </a:lnTo>
                  <a:lnTo>
                    <a:pt x="516" y="356"/>
                  </a:lnTo>
                  <a:lnTo>
                    <a:pt x="532" y="353"/>
                  </a:lnTo>
                  <a:lnTo>
                    <a:pt x="547" y="349"/>
                  </a:lnTo>
                  <a:lnTo>
                    <a:pt x="561" y="343"/>
                  </a:lnTo>
                  <a:lnTo>
                    <a:pt x="576" y="335"/>
                  </a:lnTo>
                  <a:lnTo>
                    <a:pt x="588" y="327"/>
                  </a:lnTo>
                  <a:lnTo>
                    <a:pt x="601" y="317"/>
                  </a:lnTo>
                  <a:lnTo>
                    <a:pt x="612" y="306"/>
                  </a:lnTo>
                  <a:lnTo>
                    <a:pt x="623" y="294"/>
                  </a:lnTo>
                  <a:lnTo>
                    <a:pt x="634" y="282"/>
                  </a:lnTo>
                  <a:lnTo>
                    <a:pt x="644" y="269"/>
                  </a:lnTo>
                  <a:lnTo>
                    <a:pt x="654" y="256"/>
                  </a:lnTo>
                  <a:lnTo>
                    <a:pt x="673" y="228"/>
                  </a:lnTo>
                  <a:lnTo>
                    <a:pt x="690" y="200"/>
                  </a:lnTo>
                  <a:lnTo>
                    <a:pt x="690" y="200"/>
                  </a:lnTo>
                  <a:lnTo>
                    <a:pt x="716" y="161"/>
                  </a:lnTo>
                  <a:lnTo>
                    <a:pt x="716" y="161"/>
                  </a:lnTo>
                  <a:lnTo>
                    <a:pt x="736" y="133"/>
                  </a:lnTo>
                  <a:lnTo>
                    <a:pt x="746" y="119"/>
                  </a:lnTo>
                  <a:lnTo>
                    <a:pt x="757" y="106"/>
                  </a:lnTo>
                  <a:lnTo>
                    <a:pt x="769" y="92"/>
                  </a:lnTo>
                  <a:lnTo>
                    <a:pt x="782" y="79"/>
                  </a:lnTo>
                  <a:lnTo>
                    <a:pt x="796" y="66"/>
                  </a:lnTo>
                  <a:lnTo>
                    <a:pt x="810" y="54"/>
                  </a:lnTo>
                  <a:lnTo>
                    <a:pt x="824" y="44"/>
                  </a:lnTo>
                  <a:lnTo>
                    <a:pt x="841" y="33"/>
                  </a:lnTo>
                  <a:lnTo>
                    <a:pt x="857" y="24"/>
                  </a:lnTo>
                  <a:lnTo>
                    <a:pt x="875" y="17"/>
                  </a:lnTo>
                  <a:lnTo>
                    <a:pt x="894" y="11"/>
                  </a:lnTo>
                  <a:lnTo>
                    <a:pt x="913" y="5"/>
                  </a:lnTo>
                  <a:lnTo>
                    <a:pt x="934" y="2"/>
                  </a:lnTo>
                  <a:lnTo>
                    <a:pt x="956" y="0"/>
                  </a:lnTo>
                  <a:lnTo>
                    <a:pt x="956" y="0"/>
                  </a:lnTo>
                  <a:lnTo>
                    <a:pt x="966" y="1"/>
                  </a:lnTo>
                  <a:lnTo>
                    <a:pt x="974" y="3"/>
                  </a:lnTo>
                  <a:lnTo>
                    <a:pt x="981" y="7"/>
                  </a:lnTo>
                  <a:lnTo>
                    <a:pt x="987" y="13"/>
                  </a:lnTo>
                  <a:lnTo>
                    <a:pt x="993" y="19"/>
                  </a:lnTo>
                  <a:lnTo>
                    <a:pt x="996" y="26"/>
                  </a:lnTo>
                  <a:lnTo>
                    <a:pt x="998" y="34"/>
                  </a:lnTo>
                  <a:lnTo>
                    <a:pt x="999" y="42"/>
                  </a:lnTo>
                  <a:lnTo>
                    <a:pt x="999" y="42"/>
                  </a:lnTo>
                  <a:lnTo>
                    <a:pt x="999" y="51"/>
                  </a:lnTo>
                  <a:lnTo>
                    <a:pt x="997" y="59"/>
                  </a:lnTo>
                  <a:lnTo>
                    <a:pt x="994" y="66"/>
                  </a:lnTo>
                  <a:lnTo>
                    <a:pt x="988" y="74"/>
                  </a:lnTo>
                  <a:lnTo>
                    <a:pt x="983" y="80"/>
                  </a:lnTo>
                  <a:lnTo>
                    <a:pt x="975" y="84"/>
                  </a:lnTo>
                  <a:lnTo>
                    <a:pt x="967" y="87"/>
                  </a:lnTo>
                  <a:lnTo>
                    <a:pt x="956" y="89"/>
                  </a:lnTo>
                  <a:lnTo>
                    <a:pt x="956" y="89"/>
                  </a:lnTo>
                  <a:lnTo>
                    <a:pt x="940" y="90"/>
                  </a:lnTo>
                  <a:lnTo>
                    <a:pt x="923" y="93"/>
                  </a:lnTo>
                  <a:lnTo>
                    <a:pt x="908" y="97"/>
                  </a:lnTo>
                  <a:lnTo>
                    <a:pt x="895" y="104"/>
                  </a:lnTo>
                  <a:lnTo>
                    <a:pt x="880" y="111"/>
                  </a:lnTo>
                  <a:lnTo>
                    <a:pt x="868" y="119"/>
                  </a:lnTo>
                  <a:lnTo>
                    <a:pt x="855" y="130"/>
                  </a:lnTo>
                  <a:lnTo>
                    <a:pt x="844" y="140"/>
                  </a:lnTo>
                  <a:lnTo>
                    <a:pt x="833" y="151"/>
                  </a:lnTo>
                  <a:lnTo>
                    <a:pt x="822" y="164"/>
                  </a:lnTo>
                  <a:lnTo>
                    <a:pt x="812" y="176"/>
                  </a:lnTo>
                  <a:lnTo>
                    <a:pt x="803" y="190"/>
                  </a:lnTo>
                  <a:lnTo>
                    <a:pt x="784" y="217"/>
                  </a:lnTo>
                  <a:lnTo>
                    <a:pt x="766" y="245"/>
                  </a:lnTo>
                  <a:lnTo>
                    <a:pt x="766" y="245"/>
                  </a:lnTo>
                  <a:lnTo>
                    <a:pt x="740" y="285"/>
                  </a:lnTo>
                  <a:lnTo>
                    <a:pt x="740" y="285"/>
                  </a:lnTo>
                  <a:lnTo>
                    <a:pt x="720" y="314"/>
                  </a:lnTo>
                  <a:lnTo>
                    <a:pt x="709" y="327"/>
                  </a:lnTo>
                  <a:lnTo>
                    <a:pt x="698" y="342"/>
                  </a:lnTo>
                  <a:lnTo>
                    <a:pt x="686" y="355"/>
                  </a:lnTo>
                  <a:lnTo>
                    <a:pt x="673" y="368"/>
                  </a:lnTo>
                  <a:lnTo>
                    <a:pt x="659" y="381"/>
                  </a:lnTo>
                  <a:lnTo>
                    <a:pt x="645" y="393"/>
                  </a:lnTo>
                  <a:lnTo>
                    <a:pt x="629" y="405"/>
                  </a:lnTo>
                  <a:lnTo>
                    <a:pt x="614" y="414"/>
                  </a:lnTo>
                  <a:lnTo>
                    <a:pt x="597" y="423"/>
                  </a:lnTo>
                  <a:lnTo>
                    <a:pt x="580" y="431"/>
                  </a:lnTo>
                  <a:lnTo>
                    <a:pt x="561" y="437"/>
                  </a:lnTo>
                  <a:lnTo>
                    <a:pt x="542" y="442"/>
                  </a:lnTo>
                  <a:lnTo>
                    <a:pt x="521" y="444"/>
                  </a:lnTo>
                  <a:lnTo>
                    <a:pt x="499" y="445"/>
                  </a:lnTo>
                  <a:lnTo>
                    <a:pt x="499" y="445"/>
                  </a:lnTo>
                  <a:lnTo>
                    <a:pt x="478" y="444"/>
                  </a:lnTo>
                  <a:lnTo>
                    <a:pt x="458" y="442"/>
                  </a:lnTo>
                  <a:lnTo>
                    <a:pt x="439" y="437"/>
                  </a:lnTo>
                  <a:lnTo>
                    <a:pt x="420" y="431"/>
                  </a:lnTo>
                  <a:lnTo>
                    <a:pt x="402" y="423"/>
                  </a:lnTo>
                  <a:lnTo>
                    <a:pt x="385" y="414"/>
                  </a:lnTo>
                  <a:lnTo>
                    <a:pt x="369" y="405"/>
                  </a:lnTo>
                  <a:lnTo>
                    <a:pt x="354" y="393"/>
                  </a:lnTo>
                  <a:lnTo>
                    <a:pt x="339" y="381"/>
                  </a:lnTo>
                  <a:lnTo>
                    <a:pt x="326" y="368"/>
                  </a:lnTo>
                  <a:lnTo>
                    <a:pt x="314" y="355"/>
                  </a:lnTo>
                  <a:lnTo>
                    <a:pt x="301" y="342"/>
                  </a:lnTo>
                  <a:lnTo>
                    <a:pt x="290" y="327"/>
                  </a:lnTo>
                  <a:lnTo>
                    <a:pt x="279" y="314"/>
                  </a:lnTo>
                  <a:lnTo>
                    <a:pt x="259" y="285"/>
                  </a:lnTo>
                  <a:lnTo>
                    <a:pt x="259" y="285"/>
                  </a:lnTo>
                  <a:lnTo>
                    <a:pt x="233" y="245"/>
                  </a:lnTo>
                  <a:lnTo>
                    <a:pt x="233" y="245"/>
                  </a:lnTo>
                  <a:lnTo>
                    <a:pt x="216" y="217"/>
                  </a:lnTo>
                  <a:lnTo>
                    <a:pt x="197" y="190"/>
                  </a:lnTo>
                  <a:lnTo>
                    <a:pt x="187" y="176"/>
                  </a:lnTo>
                  <a:lnTo>
                    <a:pt x="176" y="164"/>
                  </a:lnTo>
                  <a:lnTo>
                    <a:pt x="166" y="151"/>
                  </a:lnTo>
                  <a:lnTo>
                    <a:pt x="155" y="140"/>
                  </a:lnTo>
                  <a:lnTo>
                    <a:pt x="143" y="130"/>
                  </a:lnTo>
                  <a:lnTo>
                    <a:pt x="131" y="119"/>
                  </a:lnTo>
                  <a:lnTo>
                    <a:pt x="119" y="111"/>
                  </a:lnTo>
                  <a:lnTo>
                    <a:pt x="105" y="104"/>
                  </a:lnTo>
                  <a:lnTo>
                    <a:pt x="91" y="97"/>
                  </a:lnTo>
                  <a:lnTo>
                    <a:pt x="75" y="93"/>
                  </a:lnTo>
                  <a:lnTo>
                    <a:pt x="60" y="90"/>
                  </a:lnTo>
                  <a:lnTo>
                    <a:pt x="42" y="89"/>
                  </a:lnTo>
                  <a:lnTo>
                    <a:pt x="42" y="89"/>
                  </a:lnTo>
                  <a:lnTo>
                    <a:pt x="42" y="89"/>
                  </a:lnTo>
                  <a:lnTo>
                    <a:pt x="33" y="87"/>
                  </a:lnTo>
                  <a:lnTo>
                    <a:pt x="24" y="84"/>
                  </a:lnTo>
                  <a:lnTo>
                    <a:pt x="17" y="80"/>
                  </a:lnTo>
                  <a:lnTo>
                    <a:pt x="10" y="74"/>
                  </a:lnTo>
                  <a:lnTo>
                    <a:pt x="6" y="67"/>
                  </a:lnTo>
                  <a:lnTo>
                    <a:pt x="3" y="60"/>
                  </a:lnTo>
                  <a:lnTo>
                    <a:pt x="1" y="52"/>
                  </a:lnTo>
                  <a:lnTo>
                    <a:pt x="0" y="44"/>
                  </a:lnTo>
                  <a:lnTo>
                    <a:pt x="0" y="44"/>
                  </a:lnTo>
                  <a:close/>
                  <a:moveTo>
                    <a:pt x="981" y="44"/>
                  </a:moveTo>
                  <a:lnTo>
                    <a:pt x="981" y="44"/>
                  </a:lnTo>
                  <a:lnTo>
                    <a:pt x="981" y="43"/>
                  </a:lnTo>
                  <a:lnTo>
                    <a:pt x="981" y="43"/>
                  </a:lnTo>
                  <a:lnTo>
                    <a:pt x="981" y="39"/>
                  </a:lnTo>
                  <a:lnTo>
                    <a:pt x="980" y="33"/>
                  </a:lnTo>
                  <a:lnTo>
                    <a:pt x="978" y="29"/>
                  </a:lnTo>
                  <a:lnTo>
                    <a:pt x="976" y="26"/>
                  </a:lnTo>
                  <a:lnTo>
                    <a:pt x="972" y="22"/>
                  </a:lnTo>
                  <a:lnTo>
                    <a:pt x="968" y="20"/>
                  </a:lnTo>
                  <a:lnTo>
                    <a:pt x="963" y="19"/>
                  </a:lnTo>
                  <a:lnTo>
                    <a:pt x="956" y="18"/>
                  </a:lnTo>
                  <a:lnTo>
                    <a:pt x="956" y="18"/>
                  </a:lnTo>
                  <a:lnTo>
                    <a:pt x="936" y="20"/>
                  </a:lnTo>
                  <a:lnTo>
                    <a:pt x="917" y="22"/>
                  </a:lnTo>
                  <a:lnTo>
                    <a:pt x="899" y="27"/>
                  </a:lnTo>
                  <a:lnTo>
                    <a:pt x="881" y="33"/>
                  </a:lnTo>
                  <a:lnTo>
                    <a:pt x="865" y="40"/>
                  </a:lnTo>
                  <a:lnTo>
                    <a:pt x="849" y="48"/>
                  </a:lnTo>
                  <a:lnTo>
                    <a:pt x="835" y="57"/>
                  </a:lnTo>
                  <a:lnTo>
                    <a:pt x="820" y="67"/>
                  </a:lnTo>
                  <a:lnTo>
                    <a:pt x="807" y="79"/>
                  </a:lnTo>
                  <a:lnTo>
                    <a:pt x="794" y="91"/>
                  </a:lnTo>
                  <a:lnTo>
                    <a:pt x="782" y="104"/>
                  </a:lnTo>
                  <a:lnTo>
                    <a:pt x="771" y="116"/>
                  </a:lnTo>
                  <a:lnTo>
                    <a:pt x="750" y="143"/>
                  </a:lnTo>
                  <a:lnTo>
                    <a:pt x="731" y="171"/>
                  </a:lnTo>
                  <a:lnTo>
                    <a:pt x="731" y="171"/>
                  </a:lnTo>
                  <a:lnTo>
                    <a:pt x="705" y="210"/>
                  </a:lnTo>
                  <a:lnTo>
                    <a:pt x="705" y="210"/>
                  </a:lnTo>
                  <a:lnTo>
                    <a:pt x="686" y="239"/>
                  </a:lnTo>
                  <a:lnTo>
                    <a:pt x="667" y="268"/>
                  </a:lnTo>
                  <a:lnTo>
                    <a:pt x="656" y="283"/>
                  </a:lnTo>
                  <a:lnTo>
                    <a:pt x="646" y="296"/>
                  </a:lnTo>
                  <a:lnTo>
                    <a:pt x="635" y="308"/>
                  </a:lnTo>
                  <a:lnTo>
                    <a:pt x="622" y="321"/>
                  </a:lnTo>
                  <a:lnTo>
                    <a:pt x="610" y="332"/>
                  </a:lnTo>
                  <a:lnTo>
                    <a:pt x="596" y="343"/>
                  </a:lnTo>
                  <a:lnTo>
                    <a:pt x="583" y="352"/>
                  </a:lnTo>
                  <a:lnTo>
                    <a:pt x="567" y="359"/>
                  </a:lnTo>
                  <a:lnTo>
                    <a:pt x="552" y="366"/>
                  </a:lnTo>
                  <a:lnTo>
                    <a:pt x="536" y="371"/>
                  </a:lnTo>
                  <a:lnTo>
                    <a:pt x="518" y="374"/>
                  </a:lnTo>
                  <a:lnTo>
                    <a:pt x="499" y="375"/>
                  </a:lnTo>
                  <a:lnTo>
                    <a:pt x="499" y="375"/>
                  </a:lnTo>
                  <a:lnTo>
                    <a:pt x="481" y="374"/>
                  </a:lnTo>
                  <a:lnTo>
                    <a:pt x="463" y="371"/>
                  </a:lnTo>
                  <a:lnTo>
                    <a:pt x="447" y="366"/>
                  </a:lnTo>
                  <a:lnTo>
                    <a:pt x="431" y="359"/>
                  </a:lnTo>
                  <a:lnTo>
                    <a:pt x="417" y="352"/>
                  </a:lnTo>
                  <a:lnTo>
                    <a:pt x="402" y="343"/>
                  </a:lnTo>
                  <a:lnTo>
                    <a:pt x="389" y="332"/>
                  </a:lnTo>
                  <a:lnTo>
                    <a:pt x="377" y="321"/>
                  </a:lnTo>
                  <a:lnTo>
                    <a:pt x="365" y="308"/>
                  </a:lnTo>
                  <a:lnTo>
                    <a:pt x="354" y="296"/>
                  </a:lnTo>
                  <a:lnTo>
                    <a:pt x="343" y="283"/>
                  </a:lnTo>
                  <a:lnTo>
                    <a:pt x="332" y="268"/>
                  </a:lnTo>
                  <a:lnTo>
                    <a:pt x="313" y="239"/>
                  </a:lnTo>
                  <a:lnTo>
                    <a:pt x="294" y="209"/>
                  </a:lnTo>
                  <a:lnTo>
                    <a:pt x="294" y="209"/>
                  </a:lnTo>
                  <a:lnTo>
                    <a:pt x="269" y="171"/>
                  </a:lnTo>
                  <a:lnTo>
                    <a:pt x="269" y="171"/>
                  </a:lnTo>
                  <a:lnTo>
                    <a:pt x="250" y="143"/>
                  </a:lnTo>
                  <a:lnTo>
                    <a:pt x="228" y="116"/>
                  </a:lnTo>
                  <a:lnTo>
                    <a:pt x="217" y="104"/>
                  </a:lnTo>
                  <a:lnTo>
                    <a:pt x="204" y="91"/>
                  </a:lnTo>
                  <a:lnTo>
                    <a:pt x="192" y="79"/>
                  </a:lnTo>
                  <a:lnTo>
                    <a:pt x="179" y="67"/>
                  </a:lnTo>
                  <a:lnTo>
                    <a:pt x="164" y="57"/>
                  </a:lnTo>
                  <a:lnTo>
                    <a:pt x="150" y="48"/>
                  </a:lnTo>
                  <a:lnTo>
                    <a:pt x="134" y="40"/>
                  </a:lnTo>
                  <a:lnTo>
                    <a:pt x="118" y="33"/>
                  </a:lnTo>
                  <a:lnTo>
                    <a:pt x="100" y="27"/>
                  </a:lnTo>
                  <a:lnTo>
                    <a:pt x="83" y="22"/>
                  </a:lnTo>
                  <a:lnTo>
                    <a:pt x="63" y="20"/>
                  </a:lnTo>
                  <a:lnTo>
                    <a:pt x="42" y="18"/>
                  </a:lnTo>
                  <a:lnTo>
                    <a:pt x="42" y="18"/>
                  </a:lnTo>
                  <a:lnTo>
                    <a:pt x="36" y="19"/>
                  </a:lnTo>
                  <a:lnTo>
                    <a:pt x="31" y="20"/>
                  </a:lnTo>
                  <a:lnTo>
                    <a:pt x="27" y="22"/>
                  </a:lnTo>
                  <a:lnTo>
                    <a:pt x="24" y="26"/>
                  </a:lnTo>
                  <a:lnTo>
                    <a:pt x="21" y="29"/>
                  </a:lnTo>
                  <a:lnTo>
                    <a:pt x="20" y="33"/>
                  </a:lnTo>
                  <a:lnTo>
                    <a:pt x="18" y="39"/>
                  </a:lnTo>
                  <a:lnTo>
                    <a:pt x="18" y="43"/>
                  </a:lnTo>
                  <a:lnTo>
                    <a:pt x="18" y="43"/>
                  </a:lnTo>
                  <a:lnTo>
                    <a:pt x="18" y="48"/>
                  </a:lnTo>
                  <a:lnTo>
                    <a:pt x="19" y="53"/>
                  </a:lnTo>
                  <a:lnTo>
                    <a:pt x="21" y="57"/>
                  </a:lnTo>
                  <a:lnTo>
                    <a:pt x="24" y="61"/>
                  </a:lnTo>
                  <a:lnTo>
                    <a:pt x="27" y="65"/>
                  </a:lnTo>
                  <a:lnTo>
                    <a:pt x="31" y="69"/>
                  </a:lnTo>
                  <a:lnTo>
                    <a:pt x="37" y="71"/>
                  </a:lnTo>
                  <a:lnTo>
                    <a:pt x="43" y="71"/>
                  </a:lnTo>
                  <a:lnTo>
                    <a:pt x="43" y="71"/>
                  </a:lnTo>
                  <a:lnTo>
                    <a:pt x="62" y="73"/>
                  </a:lnTo>
                  <a:lnTo>
                    <a:pt x="79" y="76"/>
                  </a:lnTo>
                  <a:lnTo>
                    <a:pt x="96" y="81"/>
                  </a:lnTo>
                  <a:lnTo>
                    <a:pt x="111" y="87"/>
                  </a:lnTo>
                  <a:lnTo>
                    <a:pt x="127" y="95"/>
                  </a:lnTo>
                  <a:lnTo>
                    <a:pt x="140" y="105"/>
                  </a:lnTo>
                  <a:lnTo>
                    <a:pt x="154" y="115"/>
                  </a:lnTo>
                  <a:lnTo>
                    <a:pt x="166" y="126"/>
                  </a:lnTo>
                  <a:lnTo>
                    <a:pt x="179" y="139"/>
                  </a:lnTo>
                  <a:lnTo>
                    <a:pt x="190" y="151"/>
                  </a:lnTo>
                  <a:lnTo>
                    <a:pt x="200" y="165"/>
                  </a:lnTo>
                  <a:lnTo>
                    <a:pt x="210" y="179"/>
                  </a:lnTo>
                  <a:lnTo>
                    <a:pt x="230" y="207"/>
                  </a:lnTo>
                  <a:lnTo>
                    <a:pt x="249" y="236"/>
                  </a:lnTo>
                  <a:lnTo>
                    <a:pt x="249" y="236"/>
                  </a:lnTo>
                  <a:lnTo>
                    <a:pt x="273" y="275"/>
                  </a:lnTo>
                  <a:lnTo>
                    <a:pt x="273" y="275"/>
                  </a:lnTo>
                  <a:lnTo>
                    <a:pt x="293" y="302"/>
                  </a:lnTo>
                  <a:lnTo>
                    <a:pt x="314" y="329"/>
                  </a:lnTo>
                  <a:lnTo>
                    <a:pt x="325" y="342"/>
                  </a:lnTo>
                  <a:lnTo>
                    <a:pt x="337" y="355"/>
                  </a:lnTo>
                  <a:lnTo>
                    <a:pt x="350" y="366"/>
                  </a:lnTo>
                  <a:lnTo>
                    <a:pt x="363" y="378"/>
                  </a:lnTo>
                  <a:lnTo>
                    <a:pt x="378" y="388"/>
                  </a:lnTo>
                  <a:lnTo>
                    <a:pt x="393" y="398"/>
                  </a:lnTo>
                  <a:lnTo>
                    <a:pt x="409" y="407"/>
                  </a:lnTo>
                  <a:lnTo>
                    <a:pt x="425" y="414"/>
                  </a:lnTo>
                  <a:lnTo>
                    <a:pt x="443" y="419"/>
                  </a:lnTo>
                  <a:lnTo>
                    <a:pt x="460" y="424"/>
                  </a:lnTo>
                  <a:lnTo>
                    <a:pt x="480" y="426"/>
                  </a:lnTo>
                  <a:lnTo>
                    <a:pt x="499" y="427"/>
                  </a:lnTo>
                  <a:lnTo>
                    <a:pt x="499" y="427"/>
                  </a:lnTo>
                  <a:lnTo>
                    <a:pt x="520" y="426"/>
                  </a:lnTo>
                  <a:lnTo>
                    <a:pt x="539" y="424"/>
                  </a:lnTo>
                  <a:lnTo>
                    <a:pt x="557" y="419"/>
                  </a:lnTo>
                  <a:lnTo>
                    <a:pt x="574" y="414"/>
                  </a:lnTo>
                  <a:lnTo>
                    <a:pt x="590" y="407"/>
                  </a:lnTo>
                  <a:lnTo>
                    <a:pt x="607" y="398"/>
                  </a:lnTo>
                  <a:lnTo>
                    <a:pt x="621" y="388"/>
                  </a:lnTo>
                  <a:lnTo>
                    <a:pt x="636" y="378"/>
                  </a:lnTo>
                  <a:lnTo>
                    <a:pt x="649" y="366"/>
                  </a:lnTo>
                  <a:lnTo>
                    <a:pt x="661" y="355"/>
                  </a:lnTo>
                  <a:lnTo>
                    <a:pt x="674" y="342"/>
                  </a:lnTo>
                  <a:lnTo>
                    <a:pt x="685" y="329"/>
                  </a:lnTo>
                  <a:lnTo>
                    <a:pt x="707" y="302"/>
                  </a:lnTo>
                  <a:lnTo>
                    <a:pt x="725" y="275"/>
                  </a:lnTo>
                  <a:lnTo>
                    <a:pt x="725" y="275"/>
                  </a:lnTo>
                  <a:lnTo>
                    <a:pt x="751" y="236"/>
                  </a:lnTo>
                  <a:lnTo>
                    <a:pt x="751" y="236"/>
                  </a:lnTo>
                  <a:lnTo>
                    <a:pt x="769" y="207"/>
                  </a:lnTo>
                  <a:lnTo>
                    <a:pt x="788" y="178"/>
                  </a:lnTo>
                  <a:lnTo>
                    <a:pt x="799" y="165"/>
                  </a:lnTo>
                  <a:lnTo>
                    <a:pt x="810" y="151"/>
                  </a:lnTo>
                  <a:lnTo>
                    <a:pt x="821" y="139"/>
                  </a:lnTo>
                  <a:lnTo>
                    <a:pt x="833" y="126"/>
                  </a:lnTo>
                  <a:lnTo>
                    <a:pt x="845" y="115"/>
                  </a:lnTo>
                  <a:lnTo>
                    <a:pt x="858" y="105"/>
                  </a:lnTo>
                  <a:lnTo>
                    <a:pt x="873" y="95"/>
                  </a:lnTo>
                  <a:lnTo>
                    <a:pt x="887" y="87"/>
                  </a:lnTo>
                  <a:lnTo>
                    <a:pt x="903" y="81"/>
                  </a:lnTo>
                  <a:lnTo>
                    <a:pt x="919" y="76"/>
                  </a:lnTo>
                  <a:lnTo>
                    <a:pt x="937" y="73"/>
                  </a:lnTo>
                  <a:lnTo>
                    <a:pt x="956" y="71"/>
                  </a:lnTo>
                  <a:lnTo>
                    <a:pt x="956" y="71"/>
                  </a:lnTo>
                  <a:lnTo>
                    <a:pt x="963" y="71"/>
                  </a:lnTo>
                  <a:lnTo>
                    <a:pt x="968" y="69"/>
                  </a:lnTo>
                  <a:lnTo>
                    <a:pt x="972" y="65"/>
                  </a:lnTo>
                  <a:lnTo>
                    <a:pt x="975" y="62"/>
                  </a:lnTo>
                  <a:lnTo>
                    <a:pt x="978" y="58"/>
                  </a:lnTo>
                  <a:lnTo>
                    <a:pt x="980" y="53"/>
                  </a:lnTo>
                  <a:lnTo>
                    <a:pt x="981" y="49"/>
                  </a:lnTo>
                  <a:lnTo>
                    <a:pt x="981" y="44"/>
                  </a:lnTo>
                  <a:lnTo>
                    <a:pt x="981" y="44"/>
                  </a:lnTo>
                  <a:close/>
                </a:path>
              </a:pathLst>
            </a:custGeom>
            <a:solidFill>
              <a:srgbClr val="FCFC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66" name="Freeform 15">
              <a:extLst>
                <a:ext uri="{FF2B5EF4-FFF2-40B4-BE49-F238E27FC236}">
                  <a16:creationId xmlns:a16="http://schemas.microsoft.com/office/drawing/2014/main" id="{0BEF2318-39EB-8353-71D2-B6DE3ABBB733}"/>
                </a:ext>
              </a:extLst>
            </p:cNvPr>
            <p:cNvSpPr>
              <a:spLocks/>
            </p:cNvSpPr>
            <p:nvPr/>
          </p:nvSpPr>
          <p:spPr bwMode="auto">
            <a:xfrm>
              <a:off x="5206415" y="6429130"/>
              <a:ext cx="455783" cy="198126"/>
            </a:xfrm>
            <a:custGeom>
              <a:avLst/>
              <a:gdLst>
                <a:gd name="T0" fmla="*/ 54 w 982"/>
                <a:gd name="T1" fmla="*/ 426 h 427"/>
                <a:gd name="T2" fmla="*/ 108 w 982"/>
                <a:gd name="T3" fmla="*/ 414 h 427"/>
                <a:gd name="T4" fmla="*/ 155 w 982"/>
                <a:gd name="T5" fmla="*/ 390 h 427"/>
                <a:gd name="T6" fmla="*/ 196 w 982"/>
                <a:gd name="T7" fmla="*/ 357 h 427"/>
                <a:gd name="T8" fmla="*/ 233 w 982"/>
                <a:gd name="T9" fmla="*/ 317 h 427"/>
                <a:gd name="T10" fmla="*/ 268 w 982"/>
                <a:gd name="T11" fmla="*/ 271 h 427"/>
                <a:gd name="T12" fmla="*/ 331 w 982"/>
                <a:gd name="T13" fmla="*/ 172 h 427"/>
                <a:gd name="T14" fmla="*/ 370 w 982"/>
                <a:gd name="T15" fmla="*/ 126 h 427"/>
                <a:gd name="T16" fmla="*/ 415 w 982"/>
                <a:gd name="T17" fmla="*/ 90 h 427"/>
                <a:gd name="T18" fmla="*/ 450 w 982"/>
                <a:gd name="T19" fmla="*/ 76 h 427"/>
                <a:gd name="T20" fmla="*/ 480 w 982"/>
                <a:gd name="T21" fmla="*/ 72 h 427"/>
                <a:gd name="T22" fmla="*/ 501 w 982"/>
                <a:gd name="T23" fmla="*/ 72 h 427"/>
                <a:gd name="T24" fmla="*/ 531 w 982"/>
                <a:gd name="T25" fmla="*/ 76 h 427"/>
                <a:gd name="T26" fmla="*/ 566 w 982"/>
                <a:gd name="T27" fmla="*/ 90 h 427"/>
                <a:gd name="T28" fmla="*/ 611 w 982"/>
                <a:gd name="T29" fmla="*/ 126 h 427"/>
                <a:gd name="T30" fmla="*/ 649 w 982"/>
                <a:gd name="T31" fmla="*/ 172 h 427"/>
                <a:gd name="T32" fmla="*/ 714 w 982"/>
                <a:gd name="T33" fmla="*/ 271 h 427"/>
                <a:gd name="T34" fmla="*/ 747 w 982"/>
                <a:gd name="T35" fmla="*/ 317 h 427"/>
                <a:gd name="T36" fmla="*/ 784 w 982"/>
                <a:gd name="T37" fmla="*/ 357 h 427"/>
                <a:gd name="T38" fmla="*/ 826 w 982"/>
                <a:gd name="T39" fmla="*/ 390 h 427"/>
                <a:gd name="T40" fmla="*/ 873 w 982"/>
                <a:gd name="T41" fmla="*/ 414 h 427"/>
                <a:gd name="T42" fmla="*/ 928 w 982"/>
                <a:gd name="T43" fmla="*/ 426 h 427"/>
                <a:gd name="T44" fmla="*/ 956 w 982"/>
                <a:gd name="T45" fmla="*/ 427 h 427"/>
                <a:gd name="T46" fmla="*/ 973 w 982"/>
                <a:gd name="T47" fmla="*/ 417 h 427"/>
                <a:gd name="T48" fmla="*/ 981 w 982"/>
                <a:gd name="T49" fmla="*/ 400 h 427"/>
                <a:gd name="T50" fmla="*/ 979 w 982"/>
                <a:gd name="T51" fmla="*/ 380 h 427"/>
                <a:gd name="T52" fmla="*/ 968 w 982"/>
                <a:gd name="T53" fmla="*/ 364 h 427"/>
                <a:gd name="T54" fmla="*/ 947 w 982"/>
                <a:gd name="T55" fmla="*/ 357 h 427"/>
                <a:gd name="T56" fmla="*/ 927 w 982"/>
                <a:gd name="T57" fmla="*/ 355 h 427"/>
                <a:gd name="T58" fmla="*/ 889 w 982"/>
                <a:gd name="T59" fmla="*/ 345 h 427"/>
                <a:gd name="T60" fmla="*/ 841 w 982"/>
                <a:gd name="T61" fmla="*/ 314 h 427"/>
                <a:gd name="T62" fmla="*/ 801 w 982"/>
                <a:gd name="T63" fmla="*/ 272 h 427"/>
                <a:gd name="T64" fmla="*/ 745 w 982"/>
                <a:gd name="T65" fmla="*/ 190 h 427"/>
                <a:gd name="T66" fmla="*/ 702 w 982"/>
                <a:gd name="T67" fmla="*/ 126 h 427"/>
                <a:gd name="T68" fmla="*/ 667 w 982"/>
                <a:gd name="T69" fmla="*/ 84 h 427"/>
                <a:gd name="T70" fmla="*/ 627 w 982"/>
                <a:gd name="T71" fmla="*/ 48 h 427"/>
                <a:gd name="T72" fmla="*/ 581 w 982"/>
                <a:gd name="T73" fmla="*/ 20 h 427"/>
                <a:gd name="T74" fmla="*/ 529 w 982"/>
                <a:gd name="T75" fmla="*/ 3 h 427"/>
                <a:gd name="T76" fmla="*/ 490 w 982"/>
                <a:gd name="T77" fmla="*/ 0 h 427"/>
                <a:gd name="T78" fmla="*/ 435 w 982"/>
                <a:gd name="T79" fmla="*/ 8 h 427"/>
                <a:gd name="T80" fmla="*/ 384 w 982"/>
                <a:gd name="T81" fmla="*/ 28 h 427"/>
                <a:gd name="T82" fmla="*/ 341 w 982"/>
                <a:gd name="T83" fmla="*/ 59 h 427"/>
                <a:gd name="T84" fmla="*/ 303 w 982"/>
                <a:gd name="T85" fmla="*/ 98 h 427"/>
                <a:gd name="T86" fmla="*/ 257 w 982"/>
                <a:gd name="T87" fmla="*/ 156 h 427"/>
                <a:gd name="T88" fmla="*/ 215 w 982"/>
                <a:gd name="T89" fmla="*/ 223 h 427"/>
                <a:gd name="T90" fmla="*/ 167 w 982"/>
                <a:gd name="T91" fmla="*/ 287 h 427"/>
                <a:gd name="T92" fmla="*/ 125 w 982"/>
                <a:gd name="T93" fmla="*/ 326 h 427"/>
                <a:gd name="T94" fmla="*/ 75 w 982"/>
                <a:gd name="T95" fmla="*/ 351 h 427"/>
                <a:gd name="T96" fmla="*/ 45 w 982"/>
                <a:gd name="T97" fmla="*/ 356 h 427"/>
                <a:gd name="T98" fmla="*/ 26 w 982"/>
                <a:gd name="T99" fmla="*/ 358 h 427"/>
                <a:gd name="T100" fmla="*/ 9 w 982"/>
                <a:gd name="T101" fmla="*/ 369 h 427"/>
                <a:gd name="T102" fmla="*/ 0 w 982"/>
                <a:gd name="T103" fmla="*/ 386 h 427"/>
                <a:gd name="T104" fmla="*/ 2 w 982"/>
                <a:gd name="T105" fmla="*/ 406 h 427"/>
                <a:gd name="T106" fmla="*/ 13 w 982"/>
                <a:gd name="T107" fmla="*/ 421 h 427"/>
                <a:gd name="T108" fmla="*/ 34 w 982"/>
                <a:gd name="T109" fmla="*/ 427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82" h="427">
                  <a:moveTo>
                    <a:pt x="34" y="427"/>
                  </a:moveTo>
                  <a:lnTo>
                    <a:pt x="34" y="427"/>
                  </a:lnTo>
                  <a:lnTo>
                    <a:pt x="54" y="426"/>
                  </a:lnTo>
                  <a:lnTo>
                    <a:pt x="73" y="423"/>
                  </a:lnTo>
                  <a:lnTo>
                    <a:pt x="90" y="419"/>
                  </a:lnTo>
                  <a:lnTo>
                    <a:pt x="108" y="414"/>
                  </a:lnTo>
                  <a:lnTo>
                    <a:pt x="124" y="407"/>
                  </a:lnTo>
                  <a:lnTo>
                    <a:pt x="140" y="399"/>
                  </a:lnTo>
                  <a:lnTo>
                    <a:pt x="155" y="390"/>
                  </a:lnTo>
                  <a:lnTo>
                    <a:pt x="170" y="380"/>
                  </a:lnTo>
                  <a:lnTo>
                    <a:pt x="183" y="369"/>
                  </a:lnTo>
                  <a:lnTo>
                    <a:pt x="196" y="357"/>
                  </a:lnTo>
                  <a:lnTo>
                    <a:pt x="210" y="345"/>
                  </a:lnTo>
                  <a:lnTo>
                    <a:pt x="222" y="331"/>
                  </a:lnTo>
                  <a:lnTo>
                    <a:pt x="233" y="317"/>
                  </a:lnTo>
                  <a:lnTo>
                    <a:pt x="245" y="302"/>
                  </a:lnTo>
                  <a:lnTo>
                    <a:pt x="268" y="271"/>
                  </a:lnTo>
                  <a:lnTo>
                    <a:pt x="268" y="271"/>
                  </a:lnTo>
                  <a:lnTo>
                    <a:pt x="288" y="239"/>
                  </a:lnTo>
                  <a:lnTo>
                    <a:pt x="309" y="205"/>
                  </a:lnTo>
                  <a:lnTo>
                    <a:pt x="331" y="172"/>
                  </a:lnTo>
                  <a:lnTo>
                    <a:pt x="344" y="155"/>
                  </a:lnTo>
                  <a:lnTo>
                    <a:pt x="356" y="140"/>
                  </a:lnTo>
                  <a:lnTo>
                    <a:pt x="370" y="126"/>
                  </a:lnTo>
                  <a:lnTo>
                    <a:pt x="384" y="113"/>
                  </a:lnTo>
                  <a:lnTo>
                    <a:pt x="400" y="101"/>
                  </a:lnTo>
                  <a:lnTo>
                    <a:pt x="415" y="90"/>
                  </a:lnTo>
                  <a:lnTo>
                    <a:pt x="433" y="82"/>
                  </a:lnTo>
                  <a:lnTo>
                    <a:pt x="441" y="79"/>
                  </a:lnTo>
                  <a:lnTo>
                    <a:pt x="450" y="76"/>
                  </a:lnTo>
                  <a:lnTo>
                    <a:pt x="460" y="74"/>
                  </a:lnTo>
                  <a:lnTo>
                    <a:pt x="470" y="73"/>
                  </a:lnTo>
                  <a:lnTo>
                    <a:pt x="480" y="72"/>
                  </a:lnTo>
                  <a:lnTo>
                    <a:pt x="490" y="71"/>
                  </a:lnTo>
                  <a:lnTo>
                    <a:pt x="490" y="71"/>
                  </a:lnTo>
                  <a:lnTo>
                    <a:pt x="501" y="72"/>
                  </a:lnTo>
                  <a:lnTo>
                    <a:pt x="511" y="73"/>
                  </a:lnTo>
                  <a:lnTo>
                    <a:pt x="521" y="74"/>
                  </a:lnTo>
                  <a:lnTo>
                    <a:pt x="531" y="76"/>
                  </a:lnTo>
                  <a:lnTo>
                    <a:pt x="540" y="79"/>
                  </a:lnTo>
                  <a:lnTo>
                    <a:pt x="549" y="82"/>
                  </a:lnTo>
                  <a:lnTo>
                    <a:pt x="566" y="90"/>
                  </a:lnTo>
                  <a:lnTo>
                    <a:pt x="582" y="101"/>
                  </a:lnTo>
                  <a:lnTo>
                    <a:pt x="597" y="113"/>
                  </a:lnTo>
                  <a:lnTo>
                    <a:pt x="611" y="126"/>
                  </a:lnTo>
                  <a:lnTo>
                    <a:pt x="625" y="140"/>
                  </a:lnTo>
                  <a:lnTo>
                    <a:pt x="637" y="155"/>
                  </a:lnTo>
                  <a:lnTo>
                    <a:pt x="649" y="172"/>
                  </a:lnTo>
                  <a:lnTo>
                    <a:pt x="672" y="205"/>
                  </a:lnTo>
                  <a:lnTo>
                    <a:pt x="694" y="239"/>
                  </a:lnTo>
                  <a:lnTo>
                    <a:pt x="714" y="271"/>
                  </a:lnTo>
                  <a:lnTo>
                    <a:pt x="714" y="271"/>
                  </a:lnTo>
                  <a:lnTo>
                    <a:pt x="736" y="302"/>
                  </a:lnTo>
                  <a:lnTo>
                    <a:pt x="747" y="317"/>
                  </a:lnTo>
                  <a:lnTo>
                    <a:pt x="760" y="331"/>
                  </a:lnTo>
                  <a:lnTo>
                    <a:pt x="772" y="345"/>
                  </a:lnTo>
                  <a:lnTo>
                    <a:pt x="784" y="357"/>
                  </a:lnTo>
                  <a:lnTo>
                    <a:pt x="798" y="369"/>
                  </a:lnTo>
                  <a:lnTo>
                    <a:pt x="811" y="380"/>
                  </a:lnTo>
                  <a:lnTo>
                    <a:pt x="826" y="390"/>
                  </a:lnTo>
                  <a:lnTo>
                    <a:pt x="841" y="400"/>
                  </a:lnTo>
                  <a:lnTo>
                    <a:pt x="857" y="407"/>
                  </a:lnTo>
                  <a:lnTo>
                    <a:pt x="873" y="414"/>
                  </a:lnTo>
                  <a:lnTo>
                    <a:pt x="891" y="419"/>
                  </a:lnTo>
                  <a:lnTo>
                    <a:pt x="908" y="423"/>
                  </a:lnTo>
                  <a:lnTo>
                    <a:pt x="928" y="426"/>
                  </a:lnTo>
                  <a:lnTo>
                    <a:pt x="947" y="427"/>
                  </a:lnTo>
                  <a:lnTo>
                    <a:pt x="947" y="427"/>
                  </a:lnTo>
                  <a:lnTo>
                    <a:pt x="956" y="427"/>
                  </a:lnTo>
                  <a:lnTo>
                    <a:pt x="962" y="425"/>
                  </a:lnTo>
                  <a:lnTo>
                    <a:pt x="968" y="421"/>
                  </a:lnTo>
                  <a:lnTo>
                    <a:pt x="973" y="417"/>
                  </a:lnTo>
                  <a:lnTo>
                    <a:pt x="976" y="412"/>
                  </a:lnTo>
                  <a:lnTo>
                    <a:pt x="979" y="406"/>
                  </a:lnTo>
                  <a:lnTo>
                    <a:pt x="981" y="400"/>
                  </a:lnTo>
                  <a:lnTo>
                    <a:pt x="982" y="393"/>
                  </a:lnTo>
                  <a:lnTo>
                    <a:pt x="981" y="386"/>
                  </a:lnTo>
                  <a:lnTo>
                    <a:pt x="979" y="380"/>
                  </a:lnTo>
                  <a:lnTo>
                    <a:pt x="976" y="374"/>
                  </a:lnTo>
                  <a:lnTo>
                    <a:pt x="973" y="369"/>
                  </a:lnTo>
                  <a:lnTo>
                    <a:pt x="968" y="364"/>
                  </a:lnTo>
                  <a:lnTo>
                    <a:pt x="962" y="360"/>
                  </a:lnTo>
                  <a:lnTo>
                    <a:pt x="956" y="358"/>
                  </a:lnTo>
                  <a:lnTo>
                    <a:pt x="947" y="357"/>
                  </a:lnTo>
                  <a:lnTo>
                    <a:pt x="947" y="357"/>
                  </a:lnTo>
                  <a:lnTo>
                    <a:pt x="937" y="356"/>
                  </a:lnTo>
                  <a:lnTo>
                    <a:pt x="927" y="355"/>
                  </a:lnTo>
                  <a:lnTo>
                    <a:pt x="917" y="353"/>
                  </a:lnTo>
                  <a:lnTo>
                    <a:pt x="907" y="351"/>
                  </a:lnTo>
                  <a:lnTo>
                    <a:pt x="889" y="345"/>
                  </a:lnTo>
                  <a:lnTo>
                    <a:pt x="872" y="336"/>
                  </a:lnTo>
                  <a:lnTo>
                    <a:pt x="856" y="326"/>
                  </a:lnTo>
                  <a:lnTo>
                    <a:pt x="841" y="314"/>
                  </a:lnTo>
                  <a:lnTo>
                    <a:pt x="827" y="301"/>
                  </a:lnTo>
                  <a:lnTo>
                    <a:pt x="813" y="287"/>
                  </a:lnTo>
                  <a:lnTo>
                    <a:pt x="801" y="272"/>
                  </a:lnTo>
                  <a:lnTo>
                    <a:pt x="789" y="256"/>
                  </a:lnTo>
                  <a:lnTo>
                    <a:pt x="767" y="223"/>
                  </a:lnTo>
                  <a:lnTo>
                    <a:pt x="745" y="190"/>
                  </a:lnTo>
                  <a:lnTo>
                    <a:pt x="724" y="156"/>
                  </a:lnTo>
                  <a:lnTo>
                    <a:pt x="724" y="156"/>
                  </a:lnTo>
                  <a:lnTo>
                    <a:pt x="702" y="126"/>
                  </a:lnTo>
                  <a:lnTo>
                    <a:pt x="691" y="112"/>
                  </a:lnTo>
                  <a:lnTo>
                    <a:pt x="679" y="98"/>
                  </a:lnTo>
                  <a:lnTo>
                    <a:pt x="667" y="84"/>
                  </a:lnTo>
                  <a:lnTo>
                    <a:pt x="653" y="71"/>
                  </a:lnTo>
                  <a:lnTo>
                    <a:pt x="640" y="59"/>
                  </a:lnTo>
                  <a:lnTo>
                    <a:pt x="627" y="48"/>
                  </a:lnTo>
                  <a:lnTo>
                    <a:pt x="612" y="38"/>
                  </a:lnTo>
                  <a:lnTo>
                    <a:pt x="597" y="28"/>
                  </a:lnTo>
                  <a:lnTo>
                    <a:pt x="581" y="20"/>
                  </a:lnTo>
                  <a:lnTo>
                    <a:pt x="565" y="13"/>
                  </a:lnTo>
                  <a:lnTo>
                    <a:pt x="547" y="8"/>
                  </a:lnTo>
                  <a:lnTo>
                    <a:pt x="529" y="3"/>
                  </a:lnTo>
                  <a:lnTo>
                    <a:pt x="510" y="1"/>
                  </a:lnTo>
                  <a:lnTo>
                    <a:pt x="490" y="0"/>
                  </a:lnTo>
                  <a:lnTo>
                    <a:pt x="490" y="0"/>
                  </a:lnTo>
                  <a:lnTo>
                    <a:pt x="471" y="1"/>
                  </a:lnTo>
                  <a:lnTo>
                    <a:pt x="452" y="3"/>
                  </a:lnTo>
                  <a:lnTo>
                    <a:pt x="435" y="8"/>
                  </a:lnTo>
                  <a:lnTo>
                    <a:pt x="417" y="13"/>
                  </a:lnTo>
                  <a:lnTo>
                    <a:pt x="401" y="20"/>
                  </a:lnTo>
                  <a:lnTo>
                    <a:pt x="384" y="28"/>
                  </a:lnTo>
                  <a:lnTo>
                    <a:pt x="370" y="38"/>
                  </a:lnTo>
                  <a:lnTo>
                    <a:pt x="355" y="48"/>
                  </a:lnTo>
                  <a:lnTo>
                    <a:pt x="341" y="59"/>
                  </a:lnTo>
                  <a:lnTo>
                    <a:pt x="327" y="71"/>
                  </a:lnTo>
                  <a:lnTo>
                    <a:pt x="315" y="84"/>
                  </a:lnTo>
                  <a:lnTo>
                    <a:pt x="303" y="98"/>
                  </a:lnTo>
                  <a:lnTo>
                    <a:pt x="290" y="112"/>
                  </a:lnTo>
                  <a:lnTo>
                    <a:pt x="279" y="126"/>
                  </a:lnTo>
                  <a:lnTo>
                    <a:pt x="257" y="156"/>
                  </a:lnTo>
                  <a:lnTo>
                    <a:pt x="257" y="156"/>
                  </a:lnTo>
                  <a:lnTo>
                    <a:pt x="237" y="190"/>
                  </a:lnTo>
                  <a:lnTo>
                    <a:pt x="215" y="223"/>
                  </a:lnTo>
                  <a:lnTo>
                    <a:pt x="192" y="256"/>
                  </a:lnTo>
                  <a:lnTo>
                    <a:pt x="180" y="272"/>
                  </a:lnTo>
                  <a:lnTo>
                    <a:pt x="167" y="287"/>
                  </a:lnTo>
                  <a:lnTo>
                    <a:pt x="154" y="301"/>
                  </a:lnTo>
                  <a:lnTo>
                    <a:pt x="141" y="314"/>
                  </a:lnTo>
                  <a:lnTo>
                    <a:pt x="125" y="326"/>
                  </a:lnTo>
                  <a:lnTo>
                    <a:pt x="110" y="336"/>
                  </a:lnTo>
                  <a:lnTo>
                    <a:pt x="92" y="345"/>
                  </a:lnTo>
                  <a:lnTo>
                    <a:pt x="75" y="351"/>
                  </a:lnTo>
                  <a:lnTo>
                    <a:pt x="64" y="353"/>
                  </a:lnTo>
                  <a:lnTo>
                    <a:pt x="55" y="355"/>
                  </a:lnTo>
                  <a:lnTo>
                    <a:pt x="45" y="356"/>
                  </a:lnTo>
                  <a:lnTo>
                    <a:pt x="34" y="357"/>
                  </a:lnTo>
                  <a:lnTo>
                    <a:pt x="34" y="357"/>
                  </a:lnTo>
                  <a:lnTo>
                    <a:pt x="26" y="358"/>
                  </a:lnTo>
                  <a:lnTo>
                    <a:pt x="19" y="360"/>
                  </a:lnTo>
                  <a:lnTo>
                    <a:pt x="13" y="364"/>
                  </a:lnTo>
                  <a:lnTo>
                    <a:pt x="9" y="369"/>
                  </a:lnTo>
                  <a:lnTo>
                    <a:pt x="4" y="374"/>
                  </a:lnTo>
                  <a:lnTo>
                    <a:pt x="2" y="380"/>
                  </a:lnTo>
                  <a:lnTo>
                    <a:pt x="0" y="386"/>
                  </a:lnTo>
                  <a:lnTo>
                    <a:pt x="0" y="393"/>
                  </a:lnTo>
                  <a:lnTo>
                    <a:pt x="0" y="400"/>
                  </a:lnTo>
                  <a:lnTo>
                    <a:pt x="2" y="406"/>
                  </a:lnTo>
                  <a:lnTo>
                    <a:pt x="4" y="412"/>
                  </a:lnTo>
                  <a:lnTo>
                    <a:pt x="9" y="417"/>
                  </a:lnTo>
                  <a:lnTo>
                    <a:pt x="13" y="421"/>
                  </a:lnTo>
                  <a:lnTo>
                    <a:pt x="19" y="425"/>
                  </a:lnTo>
                  <a:lnTo>
                    <a:pt x="26" y="427"/>
                  </a:lnTo>
                  <a:lnTo>
                    <a:pt x="34" y="427"/>
                  </a:lnTo>
                  <a:lnTo>
                    <a:pt x="34" y="427"/>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67" name="Freeform 16">
              <a:extLst>
                <a:ext uri="{FF2B5EF4-FFF2-40B4-BE49-F238E27FC236}">
                  <a16:creationId xmlns:a16="http://schemas.microsoft.com/office/drawing/2014/main" id="{A53F0B0C-586A-D370-3D7F-E18A0617EC9B}"/>
                </a:ext>
              </a:extLst>
            </p:cNvPr>
            <p:cNvSpPr>
              <a:spLocks noEditPoints="1"/>
            </p:cNvSpPr>
            <p:nvPr/>
          </p:nvSpPr>
          <p:spPr bwMode="auto">
            <a:xfrm>
              <a:off x="5201764" y="6424479"/>
              <a:ext cx="464155" cy="207428"/>
            </a:xfrm>
            <a:custGeom>
              <a:avLst/>
              <a:gdLst>
                <a:gd name="T0" fmla="*/ 5 w 999"/>
                <a:gd name="T1" fmla="*/ 380 h 446"/>
                <a:gd name="T2" fmla="*/ 26 w 999"/>
                <a:gd name="T3" fmla="*/ 361 h 446"/>
                <a:gd name="T4" fmla="*/ 75 w 999"/>
                <a:gd name="T5" fmla="*/ 353 h 446"/>
                <a:gd name="T6" fmla="*/ 155 w 999"/>
                <a:gd name="T7" fmla="*/ 306 h 446"/>
                <a:gd name="T8" fmla="*/ 233 w 999"/>
                <a:gd name="T9" fmla="*/ 201 h 446"/>
                <a:gd name="T10" fmla="*/ 301 w 999"/>
                <a:gd name="T11" fmla="*/ 104 h 446"/>
                <a:gd name="T12" fmla="*/ 385 w 999"/>
                <a:gd name="T13" fmla="*/ 31 h 446"/>
                <a:gd name="T14" fmla="*/ 499 w 999"/>
                <a:gd name="T15" fmla="*/ 0 h 446"/>
                <a:gd name="T16" fmla="*/ 597 w 999"/>
                <a:gd name="T17" fmla="*/ 23 h 446"/>
                <a:gd name="T18" fmla="*/ 686 w 999"/>
                <a:gd name="T19" fmla="*/ 91 h 446"/>
                <a:gd name="T20" fmla="*/ 766 w 999"/>
                <a:gd name="T21" fmla="*/ 201 h 446"/>
                <a:gd name="T22" fmla="*/ 833 w 999"/>
                <a:gd name="T23" fmla="*/ 295 h 446"/>
                <a:gd name="T24" fmla="*/ 908 w 999"/>
                <a:gd name="T25" fmla="*/ 348 h 446"/>
                <a:gd name="T26" fmla="*/ 968 w 999"/>
                <a:gd name="T27" fmla="*/ 359 h 446"/>
                <a:gd name="T28" fmla="*/ 994 w 999"/>
                <a:gd name="T29" fmla="*/ 380 h 446"/>
                <a:gd name="T30" fmla="*/ 999 w 999"/>
                <a:gd name="T31" fmla="*/ 410 h 446"/>
                <a:gd name="T32" fmla="*/ 985 w 999"/>
                <a:gd name="T33" fmla="*/ 435 h 446"/>
                <a:gd name="T34" fmla="*/ 956 w 999"/>
                <a:gd name="T35" fmla="*/ 446 h 446"/>
                <a:gd name="T36" fmla="*/ 857 w 999"/>
                <a:gd name="T37" fmla="*/ 421 h 446"/>
                <a:gd name="T38" fmla="*/ 769 w 999"/>
                <a:gd name="T39" fmla="*/ 354 h 446"/>
                <a:gd name="T40" fmla="*/ 690 w 999"/>
                <a:gd name="T41" fmla="*/ 245 h 446"/>
                <a:gd name="T42" fmla="*/ 623 w 999"/>
                <a:gd name="T43" fmla="*/ 151 h 446"/>
                <a:gd name="T44" fmla="*/ 547 w 999"/>
                <a:gd name="T45" fmla="*/ 97 h 446"/>
                <a:gd name="T46" fmla="*/ 466 w 999"/>
                <a:gd name="T47" fmla="*/ 93 h 446"/>
                <a:gd name="T48" fmla="*/ 387 w 999"/>
                <a:gd name="T49" fmla="*/ 140 h 446"/>
                <a:gd name="T50" fmla="*/ 309 w 999"/>
                <a:gd name="T51" fmla="*/ 245 h 446"/>
                <a:gd name="T52" fmla="*/ 241 w 999"/>
                <a:gd name="T53" fmla="*/ 340 h 446"/>
                <a:gd name="T54" fmla="*/ 159 w 999"/>
                <a:gd name="T55" fmla="*/ 413 h 446"/>
                <a:gd name="T56" fmla="*/ 43 w 999"/>
                <a:gd name="T57" fmla="*/ 446 h 446"/>
                <a:gd name="T58" fmla="*/ 22 w 999"/>
                <a:gd name="T59" fmla="*/ 441 h 446"/>
                <a:gd name="T60" fmla="*/ 4 w 999"/>
                <a:gd name="T61" fmla="*/ 421 h 446"/>
                <a:gd name="T62" fmla="*/ 981 w 999"/>
                <a:gd name="T63" fmla="*/ 402 h 446"/>
                <a:gd name="T64" fmla="*/ 965 w 999"/>
                <a:gd name="T65" fmla="*/ 376 h 446"/>
                <a:gd name="T66" fmla="*/ 903 w 999"/>
                <a:gd name="T67" fmla="*/ 365 h 446"/>
                <a:gd name="T68" fmla="*/ 821 w 999"/>
                <a:gd name="T69" fmla="*/ 307 h 446"/>
                <a:gd name="T70" fmla="*/ 751 w 999"/>
                <a:gd name="T71" fmla="*/ 210 h 446"/>
                <a:gd name="T72" fmla="*/ 661 w 999"/>
                <a:gd name="T73" fmla="*/ 91 h 446"/>
                <a:gd name="T74" fmla="*/ 574 w 999"/>
                <a:gd name="T75" fmla="*/ 32 h 446"/>
                <a:gd name="T76" fmla="*/ 480 w 999"/>
                <a:gd name="T77" fmla="*/ 19 h 446"/>
                <a:gd name="T78" fmla="*/ 378 w 999"/>
                <a:gd name="T79" fmla="*/ 57 h 446"/>
                <a:gd name="T80" fmla="*/ 293 w 999"/>
                <a:gd name="T81" fmla="*/ 144 h 446"/>
                <a:gd name="T82" fmla="*/ 210 w 999"/>
                <a:gd name="T83" fmla="*/ 267 h 446"/>
                <a:gd name="T84" fmla="*/ 140 w 999"/>
                <a:gd name="T85" fmla="*/ 341 h 446"/>
                <a:gd name="T86" fmla="*/ 43 w 999"/>
                <a:gd name="T87" fmla="*/ 374 h 446"/>
                <a:gd name="T88" fmla="*/ 22 w 999"/>
                <a:gd name="T89" fmla="*/ 388 h 446"/>
                <a:gd name="T90" fmla="*/ 22 w 999"/>
                <a:gd name="T91" fmla="*/ 418 h 446"/>
                <a:gd name="T92" fmla="*/ 42 w 999"/>
                <a:gd name="T93" fmla="*/ 428 h 446"/>
                <a:gd name="T94" fmla="*/ 150 w 999"/>
                <a:gd name="T95" fmla="*/ 397 h 446"/>
                <a:gd name="T96" fmla="*/ 228 w 999"/>
                <a:gd name="T97" fmla="*/ 330 h 446"/>
                <a:gd name="T98" fmla="*/ 313 w 999"/>
                <a:gd name="T99" fmla="*/ 207 h 446"/>
                <a:gd name="T100" fmla="*/ 389 w 999"/>
                <a:gd name="T101" fmla="*/ 114 h 446"/>
                <a:gd name="T102" fmla="*/ 481 w 999"/>
                <a:gd name="T103" fmla="*/ 72 h 446"/>
                <a:gd name="T104" fmla="*/ 567 w 999"/>
                <a:gd name="T105" fmla="*/ 86 h 446"/>
                <a:gd name="T106" fmla="*/ 646 w 999"/>
                <a:gd name="T107" fmla="*/ 150 h 446"/>
                <a:gd name="T108" fmla="*/ 731 w 999"/>
                <a:gd name="T109" fmla="*/ 275 h 446"/>
                <a:gd name="T110" fmla="*/ 807 w 999"/>
                <a:gd name="T111" fmla="*/ 367 h 446"/>
                <a:gd name="T112" fmla="*/ 899 w 999"/>
                <a:gd name="T113" fmla="*/ 419 h 446"/>
                <a:gd name="T114" fmla="*/ 970 w 999"/>
                <a:gd name="T115" fmla="*/ 424 h 446"/>
                <a:gd name="T116" fmla="*/ 981 w 999"/>
                <a:gd name="T117" fmla="*/ 402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99" h="446">
                  <a:moveTo>
                    <a:pt x="0" y="402"/>
                  </a:moveTo>
                  <a:lnTo>
                    <a:pt x="0" y="402"/>
                  </a:lnTo>
                  <a:lnTo>
                    <a:pt x="0" y="396"/>
                  </a:lnTo>
                  <a:lnTo>
                    <a:pt x="1" y="390"/>
                  </a:lnTo>
                  <a:lnTo>
                    <a:pt x="3" y="385"/>
                  </a:lnTo>
                  <a:lnTo>
                    <a:pt x="5" y="380"/>
                  </a:lnTo>
                  <a:lnTo>
                    <a:pt x="5" y="380"/>
                  </a:lnTo>
                  <a:lnTo>
                    <a:pt x="8" y="374"/>
                  </a:lnTo>
                  <a:lnTo>
                    <a:pt x="12" y="370"/>
                  </a:lnTo>
                  <a:lnTo>
                    <a:pt x="17" y="366"/>
                  </a:lnTo>
                  <a:lnTo>
                    <a:pt x="21" y="363"/>
                  </a:lnTo>
                  <a:lnTo>
                    <a:pt x="26" y="361"/>
                  </a:lnTo>
                  <a:lnTo>
                    <a:pt x="31" y="359"/>
                  </a:lnTo>
                  <a:lnTo>
                    <a:pt x="37" y="358"/>
                  </a:lnTo>
                  <a:lnTo>
                    <a:pt x="42" y="357"/>
                  </a:lnTo>
                  <a:lnTo>
                    <a:pt x="42" y="357"/>
                  </a:lnTo>
                  <a:lnTo>
                    <a:pt x="60" y="356"/>
                  </a:lnTo>
                  <a:lnTo>
                    <a:pt x="75" y="353"/>
                  </a:lnTo>
                  <a:lnTo>
                    <a:pt x="91" y="348"/>
                  </a:lnTo>
                  <a:lnTo>
                    <a:pt x="105" y="342"/>
                  </a:lnTo>
                  <a:lnTo>
                    <a:pt x="119" y="335"/>
                  </a:lnTo>
                  <a:lnTo>
                    <a:pt x="131" y="326"/>
                  </a:lnTo>
                  <a:lnTo>
                    <a:pt x="143" y="317"/>
                  </a:lnTo>
                  <a:lnTo>
                    <a:pt x="155" y="306"/>
                  </a:lnTo>
                  <a:lnTo>
                    <a:pt x="166" y="295"/>
                  </a:lnTo>
                  <a:lnTo>
                    <a:pt x="176" y="282"/>
                  </a:lnTo>
                  <a:lnTo>
                    <a:pt x="187" y="270"/>
                  </a:lnTo>
                  <a:lnTo>
                    <a:pt x="197" y="257"/>
                  </a:lnTo>
                  <a:lnTo>
                    <a:pt x="216" y="229"/>
                  </a:lnTo>
                  <a:lnTo>
                    <a:pt x="233" y="201"/>
                  </a:lnTo>
                  <a:lnTo>
                    <a:pt x="233" y="201"/>
                  </a:lnTo>
                  <a:lnTo>
                    <a:pt x="259" y="160"/>
                  </a:lnTo>
                  <a:lnTo>
                    <a:pt x="259" y="160"/>
                  </a:lnTo>
                  <a:lnTo>
                    <a:pt x="279" y="132"/>
                  </a:lnTo>
                  <a:lnTo>
                    <a:pt x="290" y="118"/>
                  </a:lnTo>
                  <a:lnTo>
                    <a:pt x="301" y="104"/>
                  </a:lnTo>
                  <a:lnTo>
                    <a:pt x="314" y="91"/>
                  </a:lnTo>
                  <a:lnTo>
                    <a:pt x="326" y="78"/>
                  </a:lnTo>
                  <a:lnTo>
                    <a:pt x="339" y="64"/>
                  </a:lnTo>
                  <a:lnTo>
                    <a:pt x="354" y="53"/>
                  </a:lnTo>
                  <a:lnTo>
                    <a:pt x="369" y="41"/>
                  </a:lnTo>
                  <a:lnTo>
                    <a:pt x="385" y="31"/>
                  </a:lnTo>
                  <a:lnTo>
                    <a:pt x="402" y="23"/>
                  </a:lnTo>
                  <a:lnTo>
                    <a:pt x="420" y="14"/>
                  </a:lnTo>
                  <a:lnTo>
                    <a:pt x="439" y="9"/>
                  </a:lnTo>
                  <a:lnTo>
                    <a:pt x="458" y="4"/>
                  </a:lnTo>
                  <a:lnTo>
                    <a:pt x="478" y="1"/>
                  </a:lnTo>
                  <a:lnTo>
                    <a:pt x="499" y="0"/>
                  </a:lnTo>
                  <a:lnTo>
                    <a:pt x="499" y="0"/>
                  </a:lnTo>
                  <a:lnTo>
                    <a:pt x="521" y="1"/>
                  </a:lnTo>
                  <a:lnTo>
                    <a:pt x="542" y="4"/>
                  </a:lnTo>
                  <a:lnTo>
                    <a:pt x="561" y="9"/>
                  </a:lnTo>
                  <a:lnTo>
                    <a:pt x="580" y="14"/>
                  </a:lnTo>
                  <a:lnTo>
                    <a:pt x="597" y="23"/>
                  </a:lnTo>
                  <a:lnTo>
                    <a:pt x="614" y="31"/>
                  </a:lnTo>
                  <a:lnTo>
                    <a:pt x="629" y="41"/>
                  </a:lnTo>
                  <a:lnTo>
                    <a:pt x="645" y="53"/>
                  </a:lnTo>
                  <a:lnTo>
                    <a:pt x="659" y="64"/>
                  </a:lnTo>
                  <a:lnTo>
                    <a:pt x="673" y="78"/>
                  </a:lnTo>
                  <a:lnTo>
                    <a:pt x="686" y="91"/>
                  </a:lnTo>
                  <a:lnTo>
                    <a:pt x="698" y="104"/>
                  </a:lnTo>
                  <a:lnTo>
                    <a:pt x="709" y="118"/>
                  </a:lnTo>
                  <a:lnTo>
                    <a:pt x="720" y="132"/>
                  </a:lnTo>
                  <a:lnTo>
                    <a:pt x="740" y="160"/>
                  </a:lnTo>
                  <a:lnTo>
                    <a:pt x="740" y="160"/>
                  </a:lnTo>
                  <a:lnTo>
                    <a:pt x="766" y="201"/>
                  </a:lnTo>
                  <a:lnTo>
                    <a:pt x="766" y="201"/>
                  </a:lnTo>
                  <a:lnTo>
                    <a:pt x="784" y="229"/>
                  </a:lnTo>
                  <a:lnTo>
                    <a:pt x="803" y="257"/>
                  </a:lnTo>
                  <a:lnTo>
                    <a:pt x="812" y="270"/>
                  </a:lnTo>
                  <a:lnTo>
                    <a:pt x="822" y="282"/>
                  </a:lnTo>
                  <a:lnTo>
                    <a:pt x="833" y="295"/>
                  </a:lnTo>
                  <a:lnTo>
                    <a:pt x="844" y="306"/>
                  </a:lnTo>
                  <a:lnTo>
                    <a:pt x="855" y="317"/>
                  </a:lnTo>
                  <a:lnTo>
                    <a:pt x="868" y="326"/>
                  </a:lnTo>
                  <a:lnTo>
                    <a:pt x="880" y="335"/>
                  </a:lnTo>
                  <a:lnTo>
                    <a:pt x="895" y="342"/>
                  </a:lnTo>
                  <a:lnTo>
                    <a:pt x="908" y="348"/>
                  </a:lnTo>
                  <a:lnTo>
                    <a:pt x="923" y="353"/>
                  </a:lnTo>
                  <a:lnTo>
                    <a:pt x="940" y="356"/>
                  </a:lnTo>
                  <a:lnTo>
                    <a:pt x="956" y="357"/>
                  </a:lnTo>
                  <a:lnTo>
                    <a:pt x="956" y="357"/>
                  </a:lnTo>
                  <a:lnTo>
                    <a:pt x="963" y="358"/>
                  </a:lnTo>
                  <a:lnTo>
                    <a:pt x="968" y="359"/>
                  </a:lnTo>
                  <a:lnTo>
                    <a:pt x="973" y="361"/>
                  </a:lnTo>
                  <a:lnTo>
                    <a:pt x="978" y="363"/>
                  </a:lnTo>
                  <a:lnTo>
                    <a:pt x="983" y="366"/>
                  </a:lnTo>
                  <a:lnTo>
                    <a:pt x="986" y="370"/>
                  </a:lnTo>
                  <a:lnTo>
                    <a:pt x="991" y="374"/>
                  </a:lnTo>
                  <a:lnTo>
                    <a:pt x="994" y="380"/>
                  </a:lnTo>
                  <a:lnTo>
                    <a:pt x="994" y="380"/>
                  </a:lnTo>
                  <a:lnTo>
                    <a:pt x="996" y="385"/>
                  </a:lnTo>
                  <a:lnTo>
                    <a:pt x="998" y="391"/>
                  </a:lnTo>
                  <a:lnTo>
                    <a:pt x="999" y="397"/>
                  </a:lnTo>
                  <a:lnTo>
                    <a:pt x="999" y="403"/>
                  </a:lnTo>
                  <a:lnTo>
                    <a:pt x="999" y="410"/>
                  </a:lnTo>
                  <a:lnTo>
                    <a:pt x="998" y="416"/>
                  </a:lnTo>
                  <a:lnTo>
                    <a:pt x="996" y="421"/>
                  </a:lnTo>
                  <a:lnTo>
                    <a:pt x="993" y="426"/>
                  </a:lnTo>
                  <a:lnTo>
                    <a:pt x="993" y="426"/>
                  </a:lnTo>
                  <a:lnTo>
                    <a:pt x="990" y="431"/>
                  </a:lnTo>
                  <a:lnTo>
                    <a:pt x="985" y="435"/>
                  </a:lnTo>
                  <a:lnTo>
                    <a:pt x="981" y="439"/>
                  </a:lnTo>
                  <a:lnTo>
                    <a:pt x="977" y="441"/>
                  </a:lnTo>
                  <a:lnTo>
                    <a:pt x="972" y="443"/>
                  </a:lnTo>
                  <a:lnTo>
                    <a:pt x="967" y="445"/>
                  </a:lnTo>
                  <a:lnTo>
                    <a:pt x="962" y="445"/>
                  </a:lnTo>
                  <a:lnTo>
                    <a:pt x="956" y="446"/>
                  </a:lnTo>
                  <a:lnTo>
                    <a:pt x="956" y="446"/>
                  </a:lnTo>
                  <a:lnTo>
                    <a:pt x="934" y="444"/>
                  </a:lnTo>
                  <a:lnTo>
                    <a:pt x="913" y="441"/>
                  </a:lnTo>
                  <a:lnTo>
                    <a:pt x="894" y="435"/>
                  </a:lnTo>
                  <a:lnTo>
                    <a:pt x="875" y="429"/>
                  </a:lnTo>
                  <a:lnTo>
                    <a:pt x="857" y="421"/>
                  </a:lnTo>
                  <a:lnTo>
                    <a:pt x="841" y="413"/>
                  </a:lnTo>
                  <a:lnTo>
                    <a:pt x="824" y="402"/>
                  </a:lnTo>
                  <a:lnTo>
                    <a:pt x="810" y="391"/>
                  </a:lnTo>
                  <a:lnTo>
                    <a:pt x="796" y="380"/>
                  </a:lnTo>
                  <a:lnTo>
                    <a:pt x="782" y="367"/>
                  </a:lnTo>
                  <a:lnTo>
                    <a:pt x="769" y="354"/>
                  </a:lnTo>
                  <a:lnTo>
                    <a:pt x="757" y="340"/>
                  </a:lnTo>
                  <a:lnTo>
                    <a:pt x="746" y="327"/>
                  </a:lnTo>
                  <a:lnTo>
                    <a:pt x="736" y="312"/>
                  </a:lnTo>
                  <a:lnTo>
                    <a:pt x="716" y="285"/>
                  </a:lnTo>
                  <a:lnTo>
                    <a:pt x="716" y="285"/>
                  </a:lnTo>
                  <a:lnTo>
                    <a:pt x="690" y="245"/>
                  </a:lnTo>
                  <a:lnTo>
                    <a:pt x="690" y="245"/>
                  </a:lnTo>
                  <a:lnTo>
                    <a:pt x="673" y="217"/>
                  </a:lnTo>
                  <a:lnTo>
                    <a:pt x="654" y="190"/>
                  </a:lnTo>
                  <a:lnTo>
                    <a:pt x="644" y="177"/>
                  </a:lnTo>
                  <a:lnTo>
                    <a:pt x="634" y="163"/>
                  </a:lnTo>
                  <a:lnTo>
                    <a:pt x="623" y="151"/>
                  </a:lnTo>
                  <a:lnTo>
                    <a:pt x="612" y="140"/>
                  </a:lnTo>
                  <a:lnTo>
                    <a:pt x="601" y="129"/>
                  </a:lnTo>
                  <a:lnTo>
                    <a:pt x="588" y="119"/>
                  </a:lnTo>
                  <a:lnTo>
                    <a:pt x="576" y="111"/>
                  </a:lnTo>
                  <a:lnTo>
                    <a:pt x="561" y="103"/>
                  </a:lnTo>
                  <a:lnTo>
                    <a:pt x="547" y="97"/>
                  </a:lnTo>
                  <a:lnTo>
                    <a:pt x="532" y="93"/>
                  </a:lnTo>
                  <a:lnTo>
                    <a:pt x="516" y="90"/>
                  </a:lnTo>
                  <a:lnTo>
                    <a:pt x="499" y="89"/>
                  </a:lnTo>
                  <a:lnTo>
                    <a:pt x="499" y="89"/>
                  </a:lnTo>
                  <a:lnTo>
                    <a:pt x="483" y="90"/>
                  </a:lnTo>
                  <a:lnTo>
                    <a:pt x="466" y="93"/>
                  </a:lnTo>
                  <a:lnTo>
                    <a:pt x="452" y="97"/>
                  </a:lnTo>
                  <a:lnTo>
                    <a:pt x="437" y="103"/>
                  </a:lnTo>
                  <a:lnTo>
                    <a:pt x="424" y="111"/>
                  </a:lnTo>
                  <a:lnTo>
                    <a:pt x="411" y="119"/>
                  </a:lnTo>
                  <a:lnTo>
                    <a:pt x="398" y="129"/>
                  </a:lnTo>
                  <a:lnTo>
                    <a:pt x="387" y="140"/>
                  </a:lnTo>
                  <a:lnTo>
                    <a:pt x="376" y="151"/>
                  </a:lnTo>
                  <a:lnTo>
                    <a:pt x="365" y="163"/>
                  </a:lnTo>
                  <a:lnTo>
                    <a:pt x="355" y="177"/>
                  </a:lnTo>
                  <a:lnTo>
                    <a:pt x="346" y="190"/>
                  </a:lnTo>
                  <a:lnTo>
                    <a:pt x="327" y="217"/>
                  </a:lnTo>
                  <a:lnTo>
                    <a:pt x="309" y="245"/>
                  </a:lnTo>
                  <a:lnTo>
                    <a:pt x="309" y="245"/>
                  </a:lnTo>
                  <a:lnTo>
                    <a:pt x="284" y="285"/>
                  </a:lnTo>
                  <a:lnTo>
                    <a:pt x="284" y="285"/>
                  </a:lnTo>
                  <a:lnTo>
                    <a:pt x="264" y="312"/>
                  </a:lnTo>
                  <a:lnTo>
                    <a:pt x="253" y="327"/>
                  </a:lnTo>
                  <a:lnTo>
                    <a:pt x="241" y="340"/>
                  </a:lnTo>
                  <a:lnTo>
                    <a:pt x="230" y="354"/>
                  </a:lnTo>
                  <a:lnTo>
                    <a:pt x="218" y="367"/>
                  </a:lnTo>
                  <a:lnTo>
                    <a:pt x="204" y="380"/>
                  </a:lnTo>
                  <a:lnTo>
                    <a:pt x="190" y="391"/>
                  </a:lnTo>
                  <a:lnTo>
                    <a:pt x="174" y="402"/>
                  </a:lnTo>
                  <a:lnTo>
                    <a:pt x="159" y="413"/>
                  </a:lnTo>
                  <a:lnTo>
                    <a:pt x="141" y="421"/>
                  </a:lnTo>
                  <a:lnTo>
                    <a:pt x="124" y="429"/>
                  </a:lnTo>
                  <a:lnTo>
                    <a:pt x="105" y="435"/>
                  </a:lnTo>
                  <a:lnTo>
                    <a:pt x="86" y="441"/>
                  </a:lnTo>
                  <a:lnTo>
                    <a:pt x="65" y="444"/>
                  </a:lnTo>
                  <a:lnTo>
                    <a:pt x="43" y="446"/>
                  </a:lnTo>
                  <a:lnTo>
                    <a:pt x="43" y="446"/>
                  </a:lnTo>
                  <a:lnTo>
                    <a:pt x="43" y="446"/>
                  </a:lnTo>
                  <a:lnTo>
                    <a:pt x="37" y="445"/>
                  </a:lnTo>
                  <a:lnTo>
                    <a:pt x="32" y="445"/>
                  </a:lnTo>
                  <a:lnTo>
                    <a:pt x="27" y="443"/>
                  </a:lnTo>
                  <a:lnTo>
                    <a:pt x="22" y="441"/>
                  </a:lnTo>
                  <a:lnTo>
                    <a:pt x="18" y="439"/>
                  </a:lnTo>
                  <a:lnTo>
                    <a:pt x="13" y="435"/>
                  </a:lnTo>
                  <a:lnTo>
                    <a:pt x="9" y="431"/>
                  </a:lnTo>
                  <a:lnTo>
                    <a:pt x="6" y="427"/>
                  </a:lnTo>
                  <a:lnTo>
                    <a:pt x="6" y="427"/>
                  </a:lnTo>
                  <a:lnTo>
                    <a:pt x="4" y="421"/>
                  </a:lnTo>
                  <a:lnTo>
                    <a:pt x="2" y="415"/>
                  </a:lnTo>
                  <a:lnTo>
                    <a:pt x="0" y="409"/>
                  </a:lnTo>
                  <a:lnTo>
                    <a:pt x="0" y="402"/>
                  </a:lnTo>
                  <a:lnTo>
                    <a:pt x="0" y="402"/>
                  </a:lnTo>
                  <a:close/>
                  <a:moveTo>
                    <a:pt x="981" y="402"/>
                  </a:moveTo>
                  <a:lnTo>
                    <a:pt x="981" y="402"/>
                  </a:lnTo>
                  <a:lnTo>
                    <a:pt x="980" y="395"/>
                  </a:lnTo>
                  <a:lnTo>
                    <a:pt x="978" y="388"/>
                  </a:lnTo>
                  <a:lnTo>
                    <a:pt x="978" y="388"/>
                  </a:lnTo>
                  <a:lnTo>
                    <a:pt x="975" y="384"/>
                  </a:lnTo>
                  <a:lnTo>
                    <a:pt x="971" y="380"/>
                  </a:lnTo>
                  <a:lnTo>
                    <a:pt x="965" y="376"/>
                  </a:lnTo>
                  <a:lnTo>
                    <a:pt x="961" y="375"/>
                  </a:lnTo>
                  <a:lnTo>
                    <a:pt x="956" y="374"/>
                  </a:lnTo>
                  <a:lnTo>
                    <a:pt x="956" y="374"/>
                  </a:lnTo>
                  <a:lnTo>
                    <a:pt x="937" y="373"/>
                  </a:lnTo>
                  <a:lnTo>
                    <a:pt x="919" y="370"/>
                  </a:lnTo>
                  <a:lnTo>
                    <a:pt x="903" y="365"/>
                  </a:lnTo>
                  <a:lnTo>
                    <a:pt x="887" y="358"/>
                  </a:lnTo>
                  <a:lnTo>
                    <a:pt x="873" y="351"/>
                  </a:lnTo>
                  <a:lnTo>
                    <a:pt x="858" y="341"/>
                  </a:lnTo>
                  <a:lnTo>
                    <a:pt x="845" y="331"/>
                  </a:lnTo>
                  <a:lnTo>
                    <a:pt x="833" y="320"/>
                  </a:lnTo>
                  <a:lnTo>
                    <a:pt x="821" y="307"/>
                  </a:lnTo>
                  <a:lnTo>
                    <a:pt x="810" y="295"/>
                  </a:lnTo>
                  <a:lnTo>
                    <a:pt x="799" y="281"/>
                  </a:lnTo>
                  <a:lnTo>
                    <a:pt x="788" y="267"/>
                  </a:lnTo>
                  <a:lnTo>
                    <a:pt x="769" y="239"/>
                  </a:lnTo>
                  <a:lnTo>
                    <a:pt x="751" y="210"/>
                  </a:lnTo>
                  <a:lnTo>
                    <a:pt x="751" y="210"/>
                  </a:lnTo>
                  <a:lnTo>
                    <a:pt x="725" y="171"/>
                  </a:lnTo>
                  <a:lnTo>
                    <a:pt x="725" y="171"/>
                  </a:lnTo>
                  <a:lnTo>
                    <a:pt x="707" y="144"/>
                  </a:lnTo>
                  <a:lnTo>
                    <a:pt x="685" y="117"/>
                  </a:lnTo>
                  <a:lnTo>
                    <a:pt x="674" y="103"/>
                  </a:lnTo>
                  <a:lnTo>
                    <a:pt x="661" y="91"/>
                  </a:lnTo>
                  <a:lnTo>
                    <a:pt x="649" y="80"/>
                  </a:lnTo>
                  <a:lnTo>
                    <a:pt x="636" y="68"/>
                  </a:lnTo>
                  <a:lnTo>
                    <a:pt x="621" y="57"/>
                  </a:lnTo>
                  <a:lnTo>
                    <a:pt x="607" y="48"/>
                  </a:lnTo>
                  <a:lnTo>
                    <a:pt x="590" y="39"/>
                  </a:lnTo>
                  <a:lnTo>
                    <a:pt x="574" y="32"/>
                  </a:lnTo>
                  <a:lnTo>
                    <a:pt x="557" y="26"/>
                  </a:lnTo>
                  <a:lnTo>
                    <a:pt x="539" y="22"/>
                  </a:lnTo>
                  <a:lnTo>
                    <a:pt x="520" y="19"/>
                  </a:lnTo>
                  <a:lnTo>
                    <a:pt x="499" y="19"/>
                  </a:lnTo>
                  <a:lnTo>
                    <a:pt x="499" y="19"/>
                  </a:lnTo>
                  <a:lnTo>
                    <a:pt x="480" y="19"/>
                  </a:lnTo>
                  <a:lnTo>
                    <a:pt x="460" y="22"/>
                  </a:lnTo>
                  <a:lnTo>
                    <a:pt x="443" y="26"/>
                  </a:lnTo>
                  <a:lnTo>
                    <a:pt x="425" y="32"/>
                  </a:lnTo>
                  <a:lnTo>
                    <a:pt x="409" y="39"/>
                  </a:lnTo>
                  <a:lnTo>
                    <a:pt x="393" y="48"/>
                  </a:lnTo>
                  <a:lnTo>
                    <a:pt x="378" y="57"/>
                  </a:lnTo>
                  <a:lnTo>
                    <a:pt x="363" y="68"/>
                  </a:lnTo>
                  <a:lnTo>
                    <a:pt x="350" y="80"/>
                  </a:lnTo>
                  <a:lnTo>
                    <a:pt x="337" y="91"/>
                  </a:lnTo>
                  <a:lnTo>
                    <a:pt x="325" y="103"/>
                  </a:lnTo>
                  <a:lnTo>
                    <a:pt x="314" y="117"/>
                  </a:lnTo>
                  <a:lnTo>
                    <a:pt x="293" y="144"/>
                  </a:lnTo>
                  <a:lnTo>
                    <a:pt x="273" y="171"/>
                  </a:lnTo>
                  <a:lnTo>
                    <a:pt x="273" y="171"/>
                  </a:lnTo>
                  <a:lnTo>
                    <a:pt x="249" y="210"/>
                  </a:lnTo>
                  <a:lnTo>
                    <a:pt x="249" y="210"/>
                  </a:lnTo>
                  <a:lnTo>
                    <a:pt x="230" y="239"/>
                  </a:lnTo>
                  <a:lnTo>
                    <a:pt x="210" y="267"/>
                  </a:lnTo>
                  <a:lnTo>
                    <a:pt x="200" y="281"/>
                  </a:lnTo>
                  <a:lnTo>
                    <a:pt x="190" y="295"/>
                  </a:lnTo>
                  <a:lnTo>
                    <a:pt x="179" y="307"/>
                  </a:lnTo>
                  <a:lnTo>
                    <a:pt x="166" y="320"/>
                  </a:lnTo>
                  <a:lnTo>
                    <a:pt x="154" y="331"/>
                  </a:lnTo>
                  <a:lnTo>
                    <a:pt x="140" y="341"/>
                  </a:lnTo>
                  <a:lnTo>
                    <a:pt x="127" y="351"/>
                  </a:lnTo>
                  <a:lnTo>
                    <a:pt x="111" y="358"/>
                  </a:lnTo>
                  <a:lnTo>
                    <a:pt x="96" y="365"/>
                  </a:lnTo>
                  <a:lnTo>
                    <a:pt x="79" y="370"/>
                  </a:lnTo>
                  <a:lnTo>
                    <a:pt x="62" y="373"/>
                  </a:lnTo>
                  <a:lnTo>
                    <a:pt x="43" y="374"/>
                  </a:lnTo>
                  <a:lnTo>
                    <a:pt x="43" y="374"/>
                  </a:lnTo>
                  <a:lnTo>
                    <a:pt x="38" y="375"/>
                  </a:lnTo>
                  <a:lnTo>
                    <a:pt x="35" y="376"/>
                  </a:lnTo>
                  <a:lnTo>
                    <a:pt x="29" y="380"/>
                  </a:lnTo>
                  <a:lnTo>
                    <a:pt x="24" y="384"/>
                  </a:lnTo>
                  <a:lnTo>
                    <a:pt x="22" y="388"/>
                  </a:lnTo>
                  <a:lnTo>
                    <a:pt x="22" y="388"/>
                  </a:lnTo>
                  <a:lnTo>
                    <a:pt x="19" y="395"/>
                  </a:lnTo>
                  <a:lnTo>
                    <a:pt x="18" y="402"/>
                  </a:lnTo>
                  <a:lnTo>
                    <a:pt x="19" y="411"/>
                  </a:lnTo>
                  <a:lnTo>
                    <a:pt x="22" y="418"/>
                  </a:lnTo>
                  <a:lnTo>
                    <a:pt x="22" y="418"/>
                  </a:lnTo>
                  <a:lnTo>
                    <a:pt x="25" y="421"/>
                  </a:lnTo>
                  <a:lnTo>
                    <a:pt x="29" y="424"/>
                  </a:lnTo>
                  <a:lnTo>
                    <a:pt x="35" y="427"/>
                  </a:lnTo>
                  <a:lnTo>
                    <a:pt x="42" y="428"/>
                  </a:lnTo>
                  <a:lnTo>
                    <a:pt x="42" y="428"/>
                  </a:lnTo>
                  <a:lnTo>
                    <a:pt x="42" y="428"/>
                  </a:lnTo>
                  <a:lnTo>
                    <a:pt x="63" y="426"/>
                  </a:lnTo>
                  <a:lnTo>
                    <a:pt x="83" y="423"/>
                  </a:lnTo>
                  <a:lnTo>
                    <a:pt x="100" y="419"/>
                  </a:lnTo>
                  <a:lnTo>
                    <a:pt x="118" y="413"/>
                  </a:lnTo>
                  <a:lnTo>
                    <a:pt x="134" y="405"/>
                  </a:lnTo>
                  <a:lnTo>
                    <a:pt x="150" y="397"/>
                  </a:lnTo>
                  <a:lnTo>
                    <a:pt x="164" y="388"/>
                  </a:lnTo>
                  <a:lnTo>
                    <a:pt x="179" y="378"/>
                  </a:lnTo>
                  <a:lnTo>
                    <a:pt x="192" y="367"/>
                  </a:lnTo>
                  <a:lnTo>
                    <a:pt x="204" y="355"/>
                  </a:lnTo>
                  <a:lnTo>
                    <a:pt x="217" y="342"/>
                  </a:lnTo>
                  <a:lnTo>
                    <a:pt x="228" y="330"/>
                  </a:lnTo>
                  <a:lnTo>
                    <a:pt x="250" y="303"/>
                  </a:lnTo>
                  <a:lnTo>
                    <a:pt x="269" y="275"/>
                  </a:lnTo>
                  <a:lnTo>
                    <a:pt x="269" y="275"/>
                  </a:lnTo>
                  <a:lnTo>
                    <a:pt x="294" y="236"/>
                  </a:lnTo>
                  <a:lnTo>
                    <a:pt x="294" y="236"/>
                  </a:lnTo>
                  <a:lnTo>
                    <a:pt x="313" y="207"/>
                  </a:lnTo>
                  <a:lnTo>
                    <a:pt x="332" y="178"/>
                  </a:lnTo>
                  <a:lnTo>
                    <a:pt x="343" y="163"/>
                  </a:lnTo>
                  <a:lnTo>
                    <a:pt x="354" y="150"/>
                  </a:lnTo>
                  <a:lnTo>
                    <a:pt x="365" y="137"/>
                  </a:lnTo>
                  <a:lnTo>
                    <a:pt x="377" y="124"/>
                  </a:lnTo>
                  <a:lnTo>
                    <a:pt x="389" y="114"/>
                  </a:lnTo>
                  <a:lnTo>
                    <a:pt x="402" y="103"/>
                  </a:lnTo>
                  <a:lnTo>
                    <a:pt x="417" y="94"/>
                  </a:lnTo>
                  <a:lnTo>
                    <a:pt x="431" y="86"/>
                  </a:lnTo>
                  <a:lnTo>
                    <a:pt x="447" y="80"/>
                  </a:lnTo>
                  <a:lnTo>
                    <a:pt x="463" y="76"/>
                  </a:lnTo>
                  <a:lnTo>
                    <a:pt x="481" y="72"/>
                  </a:lnTo>
                  <a:lnTo>
                    <a:pt x="499" y="71"/>
                  </a:lnTo>
                  <a:lnTo>
                    <a:pt x="499" y="71"/>
                  </a:lnTo>
                  <a:lnTo>
                    <a:pt x="518" y="72"/>
                  </a:lnTo>
                  <a:lnTo>
                    <a:pt x="536" y="76"/>
                  </a:lnTo>
                  <a:lnTo>
                    <a:pt x="552" y="80"/>
                  </a:lnTo>
                  <a:lnTo>
                    <a:pt x="567" y="86"/>
                  </a:lnTo>
                  <a:lnTo>
                    <a:pt x="583" y="94"/>
                  </a:lnTo>
                  <a:lnTo>
                    <a:pt x="596" y="103"/>
                  </a:lnTo>
                  <a:lnTo>
                    <a:pt x="610" y="114"/>
                  </a:lnTo>
                  <a:lnTo>
                    <a:pt x="622" y="125"/>
                  </a:lnTo>
                  <a:lnTo>
                    <a:pt x="635" y="137"/>
                  </a:lnTo>
                  <a:lnTo>
                    <a:pt x="646" y="150"/>
                  </a:lnTo>
                  <a:lnTo>
                    <a:pt x="656" y="163"/>
                  </a:lnTo>
                  <a:lnTo>
                    <a:pt x="667" y="178"/>
                  </a:lnTo>
                  <a:lnTo>
                    <a:pt x="686" y="207"/>
                  </a:lnTo>
                  <a:lnTo>
                    <a:pt x="705" y="236"/>
                  </a:lnTo>
                  <a:lnTo>
                    <a:pt x="705" y="236"/>
                  </a:lnTo>
                  <a:lnTo>
                    <a:pt x="731" y="275"/>
                  </a:lnTo>
                  <a:lnTo>
                    <a:pt x="731" y="275"/>
                  </a:lnTo>
                  <a:lnTo>
                    <a:pt x="750" y="303"/>
                  </a:lnTo>
                  <a:lnTo>
                    <a:pt x="771" y="330"/>
                  </a:lnTo>
                  <a:lnTo>
                    <a:pt x="782" y="342"/>
                  </a:lnTo>
                  <a:lnTo>
                    <a:pt x="794" y="355"/>
                  </a:lnTo>
                  <a:lnTo>
                    <a:pt x="807" y="367"/>
                  </a:lnTo>
                  <a:lnTo>
                    <a:pt x="820" y="378"/>
                  </a:lnTo>
                  <a:lnTo>
                    <a:pt x="835" y="388"/>
                  </a:lnTo>
                  <a:lnTo>
                    <a:pt x="849" y="397"/>
                  </a:lnTo>
                  <a:lnTo>
                    <a:pt x="865" y="405"/>
                  </a:lnTo>
                  <a:lnTo>
                    <a:pt x="881" y="413"/>
                  </a:lnTo>
                  <a:lnTo>
                    <a:pt x="899" y="419"/>
                  </a:lnTo>
                  <a:lnTo>
                    <a:pt x="917" y="423"/>
                  </a:lnTo>
                  <a:lnTo>
                    <a:pt x="936" y="426"/>
                  </a:lnTo>
                  <a:lnTo>
                    <a:pt x="956" y="428"/>
                  </a:lnTo>
                  <a:lnTo>
                    <a:pt x="956" y="428"/>
                  </a:lnTo>
                  <a:lnTo>
                    <a:pt x="965" y="427"/>
                  </a:lnTo>
                  <a:lnTo>
                    <a:pt x="970" y="424"/>
                  </a:lnTo>
                  <a:lnTo>
                    <a:pt x="975" y="421"/>
                  </a:lnTo>
                  <a:lnTo>
                    <a:pt x="977" y="418"/>
                  </a:lnTo>
                  <a:lnTo>
                    <a:pt x="977" y="418"/>
                  </a:lnTo>
                  <a:lnTo>
                    <a:pt x="980" y="411"/>
                  </a:lnTo>
                  <a:lnTo>
                    <a:pt x="981" y="402"/>
                  </a:lnTo>
                  <a:lnTo>
                    <a:pt x="981" y="402"/>
                  </a:lnTo>
                  <a:close/>
                </a:path>
              </a:pathLst>
            </a:custGeom>
            <a:solidFill>
              <a:srgbClr val="FCFC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1052" name="TextBox 1051">
            <a:extLst>
              <a:ext uri="{FF2B5EF4-FFF2-40B4-BE49-F238E27FC236}">
                <a16:creationId xmlns:a16="http://schemas.microsoft.com/office/drawing/2014/main" id="{FC4056F3-D44F-4D07-5D7B-4518469E75B8}"/>
              </a:ext>
            </a:extLst>
          </p:cNvPr>
          <p:cNvSpPr txBox="1">
            <a:spLocks/>
          </p:cNvSpPr>
          <p:nvPr/>
        </p:nvSpPr>
        <p:spPr>
          <a:xfrm>
            <a:off x="6815679" y="1484784"/>
            <a:ext cx="1554916" cy="590931"/>
          </a:xfrm>
          <a:prstGeom prst="rect">
            <a:avLst/>
          </a:prstGeom>
          <a:solidFill>
            <a:schemeClr val="accent1"/>
          </a:solidFill>
        </p:spPr>
        <p:txBody>
          <a:bodyPr wrap="square" rtlCol="0">
            <a:spAutoFit/>
          </a:bodyPr>
          <a:lstStyle/>
          <a:p>
            <a:pPr marL="0" marR="0" lvl="0" indent="0" algn="ctr" defTabSz="1219170" rtl="0" eaLnBrk="1" fontAlgn="auto" latinLnBrk="0" hangingPunct="1">
              <a:lnSpc>
                <a:spcPct val="90000"/>
              </a:lnSpc>
              <a:spcBef>
                <a:spcPts val="0"/>
              </a:spcBef>
              <a:spcAft>
                <a:spcPts val="0"/>
              </a:spcAft>
              <a:buClr>
                <a:srgbClr val="046937"/>
              </a:buClr>
              <a:buSzTx/>
              <a:buFontTx/>
              <a:buNone/>
              <a:tabLst/>
              <a:defRPr/>
            </a:pPr>
            <a:r>
              <a:rPr kumimoji="0" lang="en-US" sz="1800" b="1" i="0" u="none" strike="noStrike" kern="1200" cap="none" spc="0" normalizeH="0" baseline="0" noProof="0" dirty="0">
                <a:ln>
                  <a:noFill/>
                </a:ln>
                <a:solidFill>
                  <a:srgbClr val="FFFFFF"/>
                </a:solidFill>
                <a:effectLst/>
                <a:uLnTx/>
                <a:uFillTx/>
                <a:latin typeface="Calibri"/>
                <a:ea typeface="+mn-ea"/>
                <a:cs typeface="Arial"/>
                <a:sym typeface="Arial"/>
              </a:rPr>
              <a:t>Wnt</a:t>
            </a:r>
            <a:br>
              <a:rPr kumimoji="0" lang="en-US" sz="1800" b="1" i="0" u="none" strike="noStrike" kern="1200" cap="none" spc="0" normalizeH="0" baseline="0" noProof="0" dirty="0">
                <a:ln>
                  <a:noFill/>
                </a:ln>
                <a:solidFill>
                  <a:srgbClr val="FFFFFF"/>
                </a:solidFill>
                <a:effectLst/>
                <a:uLnTx/>
                <a:uFillTx/>
                <a:latin typeface="Calibri"/>
                <a:ea typeface="+mn-ea"/>
                <a:cs typeface="Arial"/>
                <a:sym typeface="Arial"/>
              </a:rPr>
            </a:br>
            <a:r>
              <a:rPr kumimoji="0" lang="en-US" sz="1800" b="1" i="0" u="none" strike="noStrike" kern="1200" cap="none" spc="0" normalizeH="0" baseline="0" noProof="0" dirty="0">
                <a:ln>
                  <a:noFill/>
                </a:ln>
                <a:solidFill>
                  <a:srgbClr val="FFFFFF"/>
                </a:solidFill>
                <a:effectLst/>
                <a:uLnTx/>
                <a:uFillTx/>
                <a:latin typeface="Calibri"/>
                <a:ea typeface="+mn-ea"/>
                <a:cs typeface="Arial"/>
                <a:sym typeface="Arial"/>
              </a:rPr>
              <a:t>pathway</a:t>
            </a:r>
          </a:p>
        </p:txBody>
      </p:sp>
      <p:sp>
        <p:nvSpPr>
          <p:cNvPr id="1053" name="TextBox 1052">
            <a:extLst>
              <a:ext uri="{FF2B5EF4-FFF2-40B4-BE49-F238E27FC236}">
                <a16:creationId xmlns:a16="http://schemas.microsoft.com/office/drawing/2014/main" id="{E6D1F901-E16B-5537-B2F4-3647A8BA2198}"/>
              </a:ext>
            </a:extLst>
          </p:cNvPr>
          <p:cNvSpPr txBox="1">
            <a:spLocks/>
          </p:cNvSpPr>
          <p:nvPr/>
        </p:nvSpPr>
        <p:spPr>
          <a:xfrm>
            <a:off x="10378252" y="1484784"/>
            <a:ext cx="1009252" cy="590931"/>
          </a:xfrm>
          <a:prstGeom prst="rect">
            <a:avLst/>
          </a:prstGeom>
          <a:solidFill>
            <a:schemeClr val="accent1"/>
          </a:solidFill>
        </p:spPr>
        <p:txBody>
          <a:bodyPr wrap="none" rtlCol="0">
            <a:spAutoFit/>
          </a:bodyPr>
          <a:lstStyle/>
          <a:p>
            <a:pPr marL="0" marR="0" lvl="0" indent="0" algn="ctr" defTabSz="1219170" rtl="0" eaLnBrk="1" fontAlgn="auto" latinLnBrk="0" hangingPunct="1">
              <a:lnSpc>
                <a:spcPct val="90000"/>
              </a:lnSpc>
              <a:spcBef>
                <a:spcPts val="0"/>
              </a:spcBef>
              <a:spcAft>
                <a:spcPts val="0"/>
              </a:spcAft>
              <a:buClr>
                <a:srgbClr val="046937"/>
              </a:buClr>
              <a:buSzTx/>
              <a:buFontTx/>
              <a:buNone/>
              <a:tabLst/>
              <a:defRPr/>
            </a:pPr>
            <a:r>
              <a:rPr kumimoji="0" lang="en-US" sz="1800" b="1" i="0" u="none" strike="noStrike" kern="1200" cap="none" spc="0" normalizeH="0" baseline="0" noProof="0" dirty="0">
                <a:ln>
                  <a:noFill/>
                </a:ln>
                <a:solidFill>
                  <a:srgbClr val="FFFFFF"/>
                </a:solidFill>
                <a:effectLst/>
                <a:uLnTx/>
                <a:uFillTx/>
                <a:latin typeface="Calibri"/>
                <a:ea typeface="+mn-ea"/>
                <a:cs typeface="Arial"/>
                <a:sym typeface="Arial"/>
              </a:rPr>
              <a:t>Notch</a:t>
            </a:r>
            <a:br>
              <a:rPr kumimoji="0" lang="en-US" sz="1800" b="1" i="0" u="none" strike="noStrike" kern="1200" cap="none" spc="0" normalizeH="0" baseline="0" noProof="0" dirty="0">
                <a:ln>
                  <a:noFill/>
                </a:ln>
                <a:solidFill>
                  <a:srgbClr val="FFFFFF"/>
                </a:solidFill>
                <a:effectLst/>
                <a:uLnTx/>
                <a:uFillTx/>
                <a:latin typeface="Calibri"/>
                <a:ea typeface="+mn-ea"/>
                <a:cs typeface="Arial"/>
                <a:sym typeface="Arial"/>
              </a:rPr>
            </a:br>
            <a:r>
              <a:rPr kumimoji="0" lang="en-US" sz="1800" b="1" i="0" u="none" strike="noStrike" kern="1200" cap="none" spc="0" normalizeH="0" baseline="0" noProof="0" dirty="0">
                <a:ln>
                  <a:noFill/>
                </a:ln>
                <a:solidFill>
                  <a:srgbClr val="FFFFFF"/>
                </a:solidFill>
                <a:effectLst/>
                <a:uLnTx/>
                <a:uFillTx/>
                <a:latin typeface="Calibri"/>
                <a:ea typeface="+mn-ea"/>
                <a:cs typeface="Arial"/>
                <a:sym typeface="Arial"/>
              </a:rPr>
              <a:t>pathway</a:t>
            </a:r>
          </a:p>
        </p:txBody>
      </p:sp>
      <p:sp>
        <p:nvSpPr>
          <p:cNvPr id="1054" name="TextBox 1053">
            <a:extLst>
              <a:ext uri="{FF2B5EF4-FFF2-40B4-BE49-F238E27FC236}">
                <a16:creationId xmlns:a16="http://schemas.microsoft.com/office/drawing/2014/main" id="{D256341B-122D-7341-4E6B-2FF7BCCFACE7}"/>
              </a:ext>
            </a:extLst>
          </p:cNvPr>
          <p:cNvSpPr txBox="1">
            <a:spLocks/>
          </p:cNvSpPr>
          <p:nvPr/>
        </p:nvSpPr>
        <p:spPr>
          <a:xfrm>
            <a:off x="8701624" y="1867528"/>
            <a:ext cx="858099" cy="341632"/>
          </a:xfrm>
          <a:prstGeom prst="rect">
            <a:avLst/>
          </a:prstGeom>
        </p:spPr>
        <p:txBody>
          <a:bodyPr wrap="square" rtlCol="0">
            <a:spAutoFit/>
          </a:bodyPr>
          <a:lstStyle/>
          <a:p>
            <a:pPr marL="0" marR="0" lvl="0" indent="0" algn="ctr" defTabSz="1219170" rtl="0" eaLnBrk="1" fontAlgn="auto" latinLnBrk="0" hangingPunct="1">
              <a:lnSpc>
                <a:spcPct val="90000"/>
              </a:lnSpc>
              <a:spcBef>
                <a:spcPts val="0"/>
              </a:spcBef>
              <a:spcAft>
                <a:spcPts val="0"/>
              </a:spcAft>
              <a:buClr>
                <a:srgbClr val="046937"/>
              </a:buClr>
              <a:buSzTx/>
              <a:buFontTx/>
              <a:buNone/>
              <a:tabLst/>
              <a:defRPr/>
            </a:pPr>
            <a:r>
              <a:rPr kumimoji="0" lang="en-US" sz="1800" b="1" i="0" u="none" strike="noStrike" kern="1200" cap="none" spc="0" normalizeH="0" baseline="0" noProof="0" dirty="0">
                <a:ln>
                  <a:noFill/>
                </a:ln>
                <a:solidFill>
                  <a:srgbClr val="000000"/>
                </a:solidFill>
                <a:effectLst/>
                <a:uLnTx/>
                <a:uFillTx/>
                <a:latin typeface="Calibri"/>
                <a:ea typeface="+mn-ea"/>
                <a:cs typeface="Arial"/>
                <a:sym typeface="Arial"/>
              </a:rPr>
              <a:t>Notch</a:t>
            </a:r>
          </a:p>
        </p:txBody>
      </p:sp>
      <p:sp>
        <p:nvSpPr>
          <p:cNvPr id="1055" name="TextBox 1054">
            <a:extLst>
              <a:ext uri="{FF2B5EF4-FFF2-40B4-BE49-F238E27FC236}">
                <a16:creationId xmlns:a16="http://schemas.microsoft.com/office/drawing/2014/main" id="{D8D02A66-6E79-F4C5-A950-EFCDCB91ABE8}"/>
              </a:ext>
            </a:extLst>
          </p:cNvPr>
          <p:cNvSpPr txBox="1">
            <a:spLocks/>
          </p:cNvSpPr>
          <p:nvPr/>
        </p:nvSpPr>
        <p:spPr>
          <a:xfrm>
            <a:off x="8524629" y="2130581"/>
            <a:ext cx="1214949" cy="313932"/>
          </a:xfrm>
          <a:prstGeom prst="rect">
            <a:avLst/>
          </a:prstGeom>
        </p:spPr>
        <p:txBody>
          <a:bodyPr wrap="none" rtlCol="0">
            <a:spAutoFit/>
          </a:bodyPr>
          <a:lstStyle/>
          <a:p>
            <a:pPr marL="0" marR="0" lvl="0" indent="0" algn="ctr" defTabSz="1219170" rtl="0" eaLnBrk="1" fontAlgn="auto" latinLnBrk="0" hangingPunct="1">
              <a:lnSpc>
                <a:spcPct val="90000"/>
              </a:lnSpc>
              <a:spcBef>
                <a:spcPts val="0"/>
              </a:spcBef>
              <a:spcAft>
                <a:spcPts val="0"/>
              </a:spcAft>
              <a:buClr>
                <a:srgbClr val="046937"/>
              </a:buClr>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n-ea"/>
                <a:cs typeface="Arial"/>
                <a:sym typeface="Arial"/>
              </a:rPr>
              <a:t>Extracellular</a:t>
            </a:r>
          </a:p>
        </p:txBody>
      </p:sp>
      <p:sp>
        <p:nvSpPr>
          <p:cNvPr id="1056" name="TextBox 1055">
            <a:extLst>
              <a:ext uri="{FF2B5EF4-FFF2-40B4-BE49-F238E27FC236}">
                <a16:creationId xmlns:a16="http://schemas.microsoft.com/office/drawing/2014/main" id="{69CE8EFA-3BD5-8CBA-C9F1-C1D078EDFCFE}"/>
              </a:ext>
            </a:extLst>
          </p:cNvPr>
          <p:cNvSpPr txBox="1">
            <a:spLocks/>
          </p:cNvSpPr>
          <p:nvPr/>
        </p:nvSpPr>
        <p:spPr>
          <a:xfrm>
            <a:off x="10327240" y="2076102"/>
            <a:ext cx="1097352" cy="535531"/>
          </a:xfrm>
          <a:prstGeom prst="rect">
            <a:avLst/>
          </a:prstGeom>
        </p:spPr>
        <p:txBody>
          <a:bodyPr wrap="none" rtlCol="0">
            <a:spAutoFit/>
          </a:bodyPr>
          <a:lstStyle/>
          <a:p>
            <a:pPr marL="0" marR="0" lvl="0" indent="0" algn="ctr" defTabSz="1219170" rtl="0" eaLnBrk="1" fontAlgn="auto" latinLnBrk="0" hangingPunct="1">
              <a:lnSpc>
                <a:spcPct val="90000"/>
              </a:lnSpc>
              <a:spcBef>
                <a:spcPts val="0"/>
              </a:spcBef>
              <a:spcAft>
                <a:spcPts val="0"/>
              </a:spcAft>
              <a:buClr>
                <a:srgbClr val="046937"/>
              </a:buClr>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n-ea"/>
                <a:cs typeface="Arial"/>
                <a:sym typeface="Arial"/>
              </a:rPr>
              <a:t>Plasma</a:t>
            </a:r>
            <a:br>
              <a:rPr kumimoji="0" lang="en-US" sz="1600" b="0" i="0" u="none" strike="noStrike" kern="1200" cap="none" spc="0" normalizeH="0" baseline="0" noProof="0" dirty="0">
                <a:ln>
                  <a:noFill/>
                </a:ln>
                <a:solidFill>
                  <a:srgbClr val="000000"/>
                </a:solidFill>
                <a:effectLst/>
                <a:uLnTx/>
                <a:uFillTx/>
                <a:latin typeface="Calibri"/>
                <a:ea typeface="+mn-ea"/>
                <a:cs typeface="Arial"/>
                <a:sym typeface="Arial"/>
              </a:rPr>
            </a:br>
            <a:r>
              <a:rPr kumimoji="0" lang="en-US" sz="1600" b="0" i="0" u="none" strike="noStrike" kern="1200" cap="none" spc="0" normalizeH="0" baseline="0" noProof="0" dirty="0">
                <a:ln>
                  <a:noFill/>
                </a:ln>
                <a:solidFill>
                  <a:srgbClr val="000000"/>
                </a:solidFill>
                <a:effectLst/>
                <a:uLnTx/>
                <a:uFillTx/>
                <a:latin typeface="Calibri"/>
                <a:ea typeface="+mn-ea"/>
                <a:cs typeface="Arial"/>
                <a:sym typeface="Arial"/>
              </a:rPr>
              <a:t>membrane</a:t>
            </a:r>
          </a:p>
        </p:txBody>
      </p:sp>
      <p:sp>
        <p:nvSpPr>
          <p:cNvPr id="1057" name="TextBox 1056">
            <a:extLst>
              <a:ext uri="{FF2B5EF4-FFF2-40B4-BE49-F238E27FC236}">
                <a16:creationId xmlns:a16="http://schemas.microsoft.com/office/drawing/2014/main" id="{A3898D88-19DC-2F6F-7243-865685E75E6F}"/>
              </a:ext>
            </a:extLst>
          </p:cNvPr>
          <p:cNvSpPr txBox="1">
            <a:spLocks/>
          </p:cNvSpPr>
          <p:nvPr/>
        </p:nvSpPr>
        <p:spPr>
          <a:xfrm>
            <a:off x="8541108" y="2848171"/>
            <a:ext cx="1181991" cy="313932"/>
          </a:xfrm>
          <a:prstGeom prst="rect">
            <a:avLst/>
          </a:prstGeom>
        </p:spPr>
        <p:txBody>
          <a:bodyPr wrap="none" rtlCol="0">
            <a:spAutoFit/>
          </a:bodyPr>
          <a:lstStyle/>
          <a:p>
            <a:pPr marL="0" marR="0" lvl="0" indent="0" algn="ctr" defTabSz="1219170" rtl="0" eaLnBrk="1" fontAlgn="auto" latinLnBrk="0" hangingPunct="1">
              <a:lnSpc>
                <a:spcPct val="90000"/>
              </a:lnSpc>
              <a:spcBef>
                <a:spcPts val="0"/>
              </a:spcBef>
              <a:spcAft>
                <a:spcPts val="0"/>
              </a:spcAft>
              <a:buClr>
                <a:srgbClr val="046937"/>
              </a:buClr>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n-ea"/>
                <a:cs typeface="Arial"/>
                <a:sym typeface="Arial"/>
              </a:rPr>
              <a:t>Intracellular</a:t>
            </a:r>
          </a:p>
        </p:txBody>
      </p:sp>
      <p:sp>
        <p:nvSpPr>
          <p:cNvPr id="1058" name="TextBox 1057">
            <a:extLst>
              <a:ext uri="{FF2B5EF4-FFF2-40B4-BE49-F238E27FC236}">
                <a16:creationId xmlns:a16="http://schemas.microsoft.com/office/drawing/2014/main" id="{3E8C6524-0EC7-A77B-9F70-31A23836DAB4}"/>
              </a:ext>
            </a:extLst>
          </p:cNvPr>
          <p:cNvSpPr txBox="1">
            <a:spLocks/>
          </p:cNvSpPr>
          <p:nvPr/>
        </p:nvSpPr>
        <p:spPr>
          <a:xfrm>
            <a:off x="7091929" y="2223534"/>
            <a:ext cx="699354" cy="313932"/>
          </a:xfrm>
          <a:prstGeom prst="rect">
            <a:avLst/>
          </a:prstGeom>
        </p:spPr>
        <p:txBody>
          <a:bodyPr wrap="square" rtlCol="0">
            <a:spAutoFit/>
          </a:bodyPr>
          <a:lstStyle/>
          <a:p>
            <a:pPr marL="0" marR="0" lvl="0" indent="0" algn="l" defTabSz="1219170" rtl="0" eaLnBrk="1" fontAlgn="auto" latinLnBrk="0" hangingPunct="1">
              <a:lnSpc>
                <a:spcPct val="90000"/>
              </a:lnSpc>
              <a:spcBef>
                <a:spcPts val="0"/>
              </a:spcBef>
              <a:spcAft>
                <a:spcPts val="0"/>
              </a:spcAft>
              <a:buClr>
                <a:srgbClr val="046937"/>
              </a:buClr>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n-ea"/>
                <a:cs typeface="Arial"/>
                <a:sym typeface="Arial"/>
              </a:rPr>
              <a:t>Wnt</a:t>
            </a:r>
          </a:p>
        </p:txBody>
      </p:sp>
      <p:grpSp>
        <p:nvGrpSpPr>
          <p:cNvPr id="1072" name="Group 1071">
            <a:extLst>
              <a:ext uri="{FF2B5EF4-FFF2-40B4-BE49-F238E27FC236}">
                <a16:creationId xmlns:a16="http://schemas.microsoft.com/office/drawing/2014/main" id="{B2D1776B-EC1D-ED30-5DBE-20EE96FB2056}"/>
              </a:ext>
            </a:extLst>
          </p:cNvPr>
          <p:cNvGrpSpPr/>
          <p:nvPr/>
        </p:nvGrpSpPr>
        <p:grpSpPr>
          <a:xfrm>
            <a:off x="8000965" y="3270520"/>
            <a:ext cx="414423" cy="239698"/>
            <a:chOff x="7577645" y="3135045"/>
            <a:chExt cx="414423" cy="239698"/>
          </a:xfrm>
          <a:effectLst/>
        </p:grpSpPr>
        <p:sp>
          <p:nvSpPr>
            <p:cNvPr id="37" name="Oval 36">
              <a:extLst>
                <a:ext uri="{FF2B5EF4-FFF2-40B4-BE49-F238E27FC236}">
                  <a16:creationId xmlns:a16="http://schemas.microsoft.com/office/drawing/2014/main" id="{3117074D-6571-9524-54F7-C9943981A095}"/>
                </a:ext>
              </a:extLst>
            </p:cNvPr>
            <p:cNvSpPr/>
            <p:nvPr/>
          </p:nvSpPr>
          <p:spPr bwMode="auto">
            <a:xfrm>
              <a:off x="7577645" y="3135045"/>
              <a:ext cx="414423" cy="239698"/>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61" name="TextBox 1060">
              <a:extLst>
                <a:ext uri="{FF2B5EF4-FFF2-40B4-BE49-F238E27FC236}">
                  <a16:creationId xmlns:a16="http://schemas.microsoft.com/office/drawing/2014/main" id="{5E54A0A0-55FA-9E7D-C947-F8A34FFFF100}"/>
                </a:ext>
              </a:extLst>
            </p:cNvPr>
            <p:cNvSpPr txBox="1">
              <a:spLocks/>
            </p:cNvSpPr>
            <p:nvPr/>
          </p:nvSpPr>
          <p:spPr>
            <a:xfrm>
              <a:off x="7661425" y="3157945"/>
              <a:ext cx="246863" cy="193899"/>
            </a:xfrm>
            <a:prstGeom prst="rect">
              <a:avLst/>
            </a:prstGeom>
          </p:spPr>
          <p:txBody>
            <a:bodyPr wrap="none" lIns="0" tIns="0" rIns="0" bIns="0" rtlCol="0" anchor="ctr" anchorCtr="1">
              <a:spAutoFit/>
            </a:bodyPr>
            <a:lstStyle/>
            <a:p>
              <a:pPr marL="0" marR="0" lvl="0" indent="0" algn="ctr" defTabSz="1219170" rtl="0" eaLnBrk="1" fontAlgn="auto" latinLnBrk="0" hangingPunct="1">
                <a:lnSpc>
                  <a:spcPct val="90000"/>
                </a:lnSpc>
                <a:spcBef>
                  <a:spcPts val="0"/>
                </a:spcBef>
                <a:spcAft>
                  <a:spcPts val="0"/>
                </a:spcAft>
                <a:buClr>
                  <a:srgbClr val="046937"/>
                </a:buClr>
                <a:buSzTx/>
                <a:buFontTx/>
                <a:buNone/>
                <a:tabLst/>
                <a:defRPr/>
              </a:pPr>
              <a:r>
                <a:rPr kumimoji="0" lang="en-US" sz="1400" b="1" i="0" u="none" strike="noStrike" kern="1200" cap="none" spc="0" normalizeH="0" baseline="0" noProof="0" dirty="0">
                  <a:ln>
                    <a:noFill/>
                  </a:ln>
                  <a:solidFill>
                    <a:srgbClr val="FFFFFF"/>
                  </a:solidFill>
                  <a:effectLst/>
                  <a:uLnTx/>
                  <a:uFillTx/>
                  <a:latin typeface="Calibri"/>
                  <a:ea typeface="+mn-ea"/>
                  <a:cs typeface="Arial"/>
                  <a:sym typeface="Arial"/>
                </a:rPr>
                <a:t>DvI</a:t>
              </a:r>
            </a:p>
          </p:txBody>
        </p:sp>
      </p:grpSp>
      <p:grpSp>
        <p:nvGrpSpPr>
          <p:cNvPr id="1074" name="Group 1073">
            <a:extLst>
              <a:ext uri="{FF2B5EF4-FFF2-40B4-BE49-F238E27FC236}">
                <a16:creationId xmlns:a16="http://schemas.microsoft.com/office/drawing/2014/main" id="{8A08B4D9-7548-F536-B957-651854555B87}"/>
              </a:ext>
            </a:extLst>
          </p:cNvPr>
          <p:cNvGrpSpPr/>
          <p:nvPr/>
        </p:nvGrpSpPr>
        <p:grpSpPr>
          <a:xfrm>
            <a:off x="7742695" y="3749674"/>
            <a:ext cx="549944" cy="254762"/>
            <a:chOff x="7315270" y="3676299"/>
            <a:chExt cx="549944" cy="254762"/>
          </a:xfrm>
          <a:effectLst/>
        </p:grpSpPr>
        <p:sp>
          <p:nvSpPr>
            <p:cNvPr id="42" name="Oval 41">
              <a:extLst>
                <a:ext uri="{FF2B5EF4-FFF2-40B4-BE49-F238E27FC236}">
                  <a16:creationId xmlns:a16="http://schemas.microsoft.com/office/drawing/2014/main" id="{7841841D-4AED-C8C1-BBE5-143CC5A66CCA}"/>
                </a:ext>
              </a:extLst>
            </p:cNvPr>
            <p:cNvSpPr/>
            <p:nvPr/>
          </p:nvSpPr>
          <p:spPr bwMode="auto">
            <a:xfrm>
              <a:off x="7315270" y="3676299"/>
              <a:ext cx="549944" cy="254762"/>
            </a:xfrm>
            <a:prstGeom prst="ellipse">
              <a:avLst/>
            </a:prstGeom>
            <a:solidFill>
              <a:schemeClr val="accent2"/>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62" name="TextBox 1061">
              <a:extLst>
                <a:ext uri="{FF2B5EF4-FFF2-40B4-BE49-F238E27FC236}">
                  <a16:creationId xmlns:a16="http://schemas.microsoft.com/office/drawing/2014/main" id="{978C22E3-CB3A-3C56-6417-AD13D741BB25}"/>
                </a:ext>
              </a:extLst>
            </p:cNvPr>
            <p:cNvSpPr txBox="1">
              <a:spLocks/>
            </p:cNvSpPr>
            <p:nvPr/>
          </p:nvSpPr>
          <p:spPr>
            <a:xfrm>
              <a:off x="7424331" y="3706731"/>
              <a:ext cx="331822" cy="193899"/>
            </a:xfrm>
            <a:prstGeom prst="rect">
              <a:avLst/>
            </a:prstGeom>
          </p:spPr>
          <p:txBody>
            <a:bodyPr wrap="none" lIns="0" tIns="0" rIns="0" bIns="0" rtlCol="0" anchor="ctr" anchorCtr="1">
              <a:spAutoFit/>
            </a:bodyPr>
            <a:lstStyle/>
            <a:p>
              <a:pPr marL="0" marR="0" lvl="0" indent="0" algn="ctr" defTabSz="1219170" rtl="0" eaLnBrk="1" fontAlgn="auto" latinLnBrk="0" hangingPunct="1">
                <a:lnSpc>
                  <a:spcPct val="90000"/>
                </a:lnSpc>
                <a:spcBef>
                  <a:spcPts val="0"/>
                </a:spcBef>
                <a:spcAft>
                  <a:spcPts val="0"/>
                </a:spcAft>
                <a:buClr>
                  <a:srgbClr val="046937"/>
                </a:buClr>
                <a:buSzTx/>
                <a:buFontTx/>
                <a:buNone/>
                <a:tabLst/>
                <a:defRPr/>
              </a:pPr>
              <a:r>
                <a:rPr kumimoji="0" lang="en-US" sz="1400" b="1" i="0" u="none" strike="noStrike" kern="1200" cap="none" spc="0" normalizeH="0" baseline="0" noProof="0" dirty="0">
                  <a:ln>
                    <a:noFill/>
                  </a:ln>
                  <a:solidFill>
                    <a:srgbClr val="FFFFFF"/>
                  </a:solidFill>
                  <a:effectLst/>
                  <a:uLnTx/>
                  <a:uFillTx/>
                  <a:latin typeface="Calibri"/>
                  <a:ea typeface="+mn-ea"/>
                  <a:cs typeface="Arial"/>
                  <a:sym typeface="Arial"/>
                </a:rPr>
                <a:t>Axin</a:t>
              </a:r>
            </a:p>
          </p:txBody>
        </p:sp>
      </p:grpSp>
      <p:grpSp>
        <p:nvGrpSpPr>
          <p:cNvPr id="1073" name="Group 1072">
            <a:extLst>
              <a:ext uri="{FF2B5EF4-FFF2-40B4-BE49-F238E27FC236}">
                <a16:creationId xmlns:a16="http://schemas.microsoft.com/office/drawing/2014/main" id="{B218C127-6B51-7C44-90EE-2B8CF62B92E8}"/>
              </a:ext>
            </a:extLst>
          </p:cNvPr>
          <p:cNvGrpSpPr/>
          <p:nvPr/>
        </p:nvGrpSpPr>
        <p:grpSpPr>
          <a:xfrm>
            <a:off x="8263338" y="3484702"/>
            <a:ext cx="573842" cy="295844"/>
            <a:chOff x="7945041" y="3594228"/>
            <a:chExt cx="573842" cy="295844"/>
          </a:xfrm>
          <a:effectLst/>
        </p:grpSpPr>
        <p:sp>
          <p:nvSpPr>
            <p:cNvPr id="34" name="Oval 33">
              <a:extLst>
                <a:ext uri="{FF2B5EF4-FFF2-40B4-BE49-F238E27FC236}">
                  <a16:creationId xmlns:a16="http://schemas.microsoft.com/office/drawing/2014/main" id="{D0398E10-B6D0-03D5-B1D9-376343FAA80D}"/>
                </a:ext>
              </a:extLst>
            </p:cNvPr>
            <p:cNvSpPr/>
            <p:nvPr/>
          </p:nvSpPr>
          <p:spPr bwMode="auto">
            <a:xfrm>
              <a:off x="7945041" y="3594228"/>
              <a:ext cx="573842" cy="295844"/>
            </a:xfrm>
            <a:prstGeom prst="ellipse">
              <a:avLst/>
            </a:prstGeom>
            <a:solidFill>
              <a:schemeClr val="accent5"/>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63" name="TextBox 1062">
              <a:extLst>
                <a:ext uri="{FF2B5EF4-FFF2-40B4-BE49-F238E27FC236}">
                  <a16:creationId xmlns:a16="http://schemas.microsoft.com/office/drawing/2014/main" id="{D6A6705E-4853-0D3D-16A3-E1F66E482A9B}"/>
                </a:ext>
              </a:extLst>
            </p:cNvPr>
            <p:cNvSpPr txBox="1">
              <a:spLocks/>
            </p:cNvSpPr>
            <p:nvPr/>
          </p:nvSpPr>
          <p:spPr>
            <a:xfrm>
              <a:off x="7988305" y="3645201"/>
              <a:ext cx="487314" cy="193899"/>
            </a:xfrm>
            <a:prstGeom prst="rect">
              <a:avLst/>
            </a:prstGeom>
          </p:spPr>
          <p:txBody>
            <a:bodyPr wrap="none" lIns="0" tIns="0" rIns="0" bIns="0" rtlCol="0" anchor="ctr" anchorCtr="1">
              <a:spAutoFit/>
            </a:bodyPr>
            <a:lstStyle/>
            <a:p>
              <a:pPr marL="0" marR="0" lvl="0" indent="0" algn="ctr" defTabSz="1219170" rtl="0" eaLnBrk="1" fontAlgn="auto" latinLnBrk="0" hangingPunct="1">
                <a:lnSpc>
                  <a:spcPct val="90000"/>
                </a:lnSpc>
                <a:spcBef>
                  <a:spcPts val="0"/>
                </a:spcBef>
                <a:spcAft>
                  <a:spcPts val="0"/>
                </a:spcAft>
                <a:buClr>
                  <a:srgbClr val="046937"/>
                </a:buClr>
                <a:buSzTx/>
                <a:buFontTx/>
                <a:buNone/>
                <a:tabLst/>
                <a:defRPr/>
              </a:pPr>
              <a:r>
                <a:rPr kumimoji="0" lang="en-US" sz="1400" b="1" i="0" u="none" strike="noStrike" kern="1200" cap="none" spc="0" normalizeH="0" baseline="0" noProof="0" dirty="0">
                  <a:ln>
                    <a:noFill/>
                  </a:ln>
                  <a:solidFill>
                    <a:srgbClr val="000000"/>
                  </a:solidFill>
                  <a:effectLst/>
                  <a:uLnTx/>
                  <a:uFillTx/>
                  <a:latin typeface="Calibri"/>
                  <a:ea typeface="+mn-ea"/>
                  <a:cs typeface="Arial"/>
                  <a:sym typeface="Arial"/>
                </a:rPr>
                <a:t>GSK3</a:t>
              </a:r>
              <a:r>
                <a:rPr kumimoji="0" lang="en-US" sz="1400" b="1" i="0" u="none" strike="noStrike" kern="1200" cap="none" spc="0" normalizeH="0" baseline="0" noProof="0" dirty="0">
                  <a:ln>
                    <a:noFill/>
                  </a:ln>
                  <a:solidFill>
                    <a:srgbClr val="000000"/>
                  </a:solidFill>
                  <a:effectLst/>
                  <a:uLnTx/>
                  <a:uFillTx/>
                  <a:latin typeface="Calibri"/>
                  <a:ea typeface="+mn-ea"/>
                  <a:cs typeface="Arial"/>
                  <a:sym typeface="Symbol" panose="05050102010706020507" pitchFamily="18" charset="2"/>
                </a:rPr>
                <a:t></a:t>
              </a:r>
              <a:endParaRPr kumimoji="0" lang="en-US" sz="1400" b="1" i="0" u="none" strike="noStrike" kern="1200" cap="none" spc="0" normalizeH="0" baseline="0" noProof="0" dirty="0">
                <a:ln>
                  <a:noFill/>
                </a:ln>
                <a:solidFill>
                  <a:srgbClr val="000000"/>
                </a:solidFill>
                <a:effectLst/>
                <a:uLnTx/>
                <a:uFillTx/>
                <a:latin typeface="Calibri"/>
                <a:ea typeface="+mn-ea"/>
                <a:cs typeface="Arial"/>
                <a:sym typeface="Arial"/>
              </a:endParaRPr>
            </a:p>
          </p:txBody>
        </p:sp>
      </p:grpSp>
      <p:grpSp>
        <p:nvGrpSpPr>
          <p:cNvPr id="1075" name="Group 1074">
            <a:extLst>
              <a:ext uri="{FF2B5EF4-FFF2-40B4-BE49-F238E27FC236}">
                <a16:creationId xmlns:a16="http://schemas.microsoft.com/office/drawing/2014/main" id="{C2C9C96B-549C-949F-7267-BB9129329222}"/>
              </a:ext>
            </a:extLst>
          </p:cNvPr>
          <p:cNvGrpSpPr/>
          <p:nvPr/>
        </p:nvGrpSpPr>
        <p:grpSpPr>
          <a:xfrm>
            <a:off x="8281286" y="3914743"/>
            <a:ext cx="452315" cy="204882"/>
            <a:chOff x="7813797" y="3962160"/>
            <a:chExt cx="452315" cy="204882"/>
          </a:xfrm>
          <a:effectLst/>
        </p:grpSpPr>
        <p:sp>
          <p:nvSpPr>
            <p:cNvPr id="38" name="Oval 37">
              <a:extLst>
                <a:ext uri="{FF2B5EF4-FFF2-40B4-BE49-F238E27FC236}">
                  <a16:creationId xmlns:a16="http://schemas.microsoft.com/office/drawing/2014/main" id="{01921407-8201-69CE-6592-1F48647BC3E5}"/>
                </a:ext>
              </a:extLst>
            </p:cNvPr>
            <p:cNvSpPr/>
            <p:nvPr/>
          </p:nvSpPr>
          <p:spPr bwMode="auto">
            <a:xfrm>
              <a:off x="7813797" y="3962160"/>
              <a:ext cx="452315" cy="204882"/>
            </a:xfrm>
            <a:prstGeom prst="ellipse">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64" name="TextBox 1063">
              <a:extLst>
                <a:ext uri="{FF2B5EF4-FFF2-40B4-BE49-F238E27FC236}">
                  <a16:creationId xmlns:a16="http://schemas.microsoft.com/office/drawing/2014/main" id="{7A4B1342-A82F-87A3-8656-436D1E03726F}"/>
                </a:ext>
              </a:extLst>
            </p:cNvPr>
            <p:cNvSpPr txBox="1">
              <a:spLocks/>
            </p:cNvSpPr>
            <p:nvPr/>
          </p:nvSpPr>
          <p:spPr>
            <a:xfrm>
              <a:off x="7890073" y="3967652"/>
              <a:ext cx="299762" cy="193899"/>
            </a:xfrm>
            <a:prstGeom prst="rect">
              <a:avLst/>
            </a:prstGeom>
          </p:spPr>
          <p:txBody>
            <a:bodyPr wrap="none" lIns="0" tIns="0" rIns="0" bIns="0" rtlCol="0" anchor="ctr" anchorCtr="1">
              <a:spAutoFit/>
            </a:bodyPr>
            <a:lstStyle/>
            <a:p>
              <a:pPr marL="0" marR="0" lvl="0" indent="0" algn="ctr" defTabSz="1219170" rtl="0" eaLnBrk="1" fontAlgn="auto" latinLnBrk="0" hangingPunct="1">
                <a:lnSpc>
                  <a:spcPct val="90000"/>
                </a:lnSpc>
                <a:spcBef>
                  <a:spcPts val="0"/>
                </a:spcBef>
                <a:spcAft>
                  <a:spcPts val="0"/>
                </a:spcAft>
                <a:buClr>
                  <a:srgbClr val="046937"/>
                </a:buClr>
                <a:buSzTx/>
                <a:buFontTx/>
                <a:buNone/>
                <a:tabLst/>
                <a:defRPr/>
              </a:pPr>
              <a:r>
                <a:rPr kumimoji="0" lang="en-US" sz="1400" b="1" i="0" u="none" strike="noStrike" kern="1200" cap="none" spc="0" normalizeH="0" baseline="0" noProof="0" dirty="0">
                  <a:ln>
                    <a:noFill/>
                  </a:ln>
                  <a:solidFill>
                    <a:srgbClr val="FFFFFF"/>
                  </a:solidFill>
                  <a:effectLst/>
                  <a:uLnTx/>
                  <a:uFillTx/>
                  <a:latin typeface="Calibri"/>
                  <a:ea typeface="+mn-ea"/>
                  <a:cs typeface="Arial"/>
                  <a:sym typeface="Arial"/>
                </a:rPr>
                <a:t>APC</a:t>
              </a:r>
            </a:p>
          </p:txBody>
        </p:sp>
      </p:grpSp>
      <p:grpSp>
        <p:nvGrpSpPr>
          <p:cNvPr id="1070" name="Group 1069">
            <a:extLst>
              <a:ext uri="{FF2B5EF4-FFF2-40B4-BE49-F238E27FC236}">
                <a16:creationId xmlns:a16="http://schemas.microsoft.com/office/drawing/2014/main" id="{8B6505D2-4827-F86F-E1BE-07ECD2E93AD8}"/>
              </a:ext>
            </a:extLst>
          </p:cNvPr>
          <p:cNvGrpSpPr/>
          <p:nvPr/>
        </p:nvGrpSpPr>
        <p:grpSpPr>
          <a:xfrm>
            <a:off x="9587361" y="4625904"/>
            <a:ext cx="615205" cy="230101"/>
            <a:chOff x="9345769" y="4606115"/>
            <a:chExt cx="615205" cy="230101"/>
          </a:xfrm>
          <a:effectLst/>
        </p:grpSpPr>
        <p:sp>
          <p:nvSpPr>
            <p:cNvPr id="39" name="Oval 38">
              <a:extLst>
                <a:ext uri="{FF2B5EF4-FFF2-40B4-BE49-F238E27FC236}">
                  <a16:creationId xmlns:a16="http://schemas.microsoft.com/office/drawing/2014/main" id="{EC226234-9A63-27BC-8CFD-72408490C6C6}"/>
                </a:ext>
              </a:extLst>
            </p:cNvPr>
            <p:cNvSpPr/>
            <p:nvPr/>
          </p:nvSpPr>
          <p:spPr bwMode="auto">
            <a:xfrm>
              <a:off x="9345769" y="4606115"/>
              <a:ext cx="615205" cy="230101"/>
            </a:xfrm>
            <a:prstGeom prst="ellipse">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66" name="TextBox 1065">
              <a:extLst>
                <a:ext uri="{FF2B5EF4-FFF2-40B4-BE49-F238E27FC236}">
                  <a16:creationId xmlns:a16="http://schemas.microsoft.com/office/drawing/2014/main" id="{287F3BD2-CCC6-8EBF-A2BA-120CECB6DA3E}"/>
                </a:ext>
              </a:extLst>
            </p:cNvPr>
            <p:cNvSpPr txBox="1">
              <a:spLocks/>
            </p:cNvSpPr>
            <p:nvPr/>
          </p:nvSpPr>
          <p:spPr>
            <a:xfrm>
              <a:off x="9465082" y="4624216"/>
              <a:ext cx="376578" cy="193899"/>
            </a:xfrm>
            <a:prstGeom prst="rect">
              <a:avLst/>
            </a:prstGeom>
          </p:spPr>
          <p:txBody>
            <a:bodyPr wrap="none" lIns="0" tIns="0" rIns="0" bIns="0" rtlCol="0" anchor="ctr" anchorCtr="1">
              <a:spAutoFit/>
            </a:bodyPr>
            <a:lstStyle/>
            <a:p>
              <a:pPr marL="0" marR="0" lvl="0" indent="0" algn="ctr" defTabSz="1219170" rtl="0" eaLnBrk="1" fontAlgn="auto" latinLnBrk="0" hangingPunct="1">
                <a:lnSpc>
                  <a:spcPct val="90000"/>
                </a:lnSpc>
                <a:spcBef>
                  <a:spcPts val="0"/>
                </a:spcBef>
                <a:spcAft>
                  <a:spcPts val="0"/>
                </a:spcAft>
                <a:buClr>
                  <a:srgbClr val="046937"/>
                </a:buClr>
                <a:buSzTx/>
                <a:buFontTx/>
                <a:buNone/>
                <a:tabLst/>
                <a:defRPr/>
              </a:pPr>
              <a:r>
                <a:rPr kumimoji="0" lang="en-US" sz="1400" b="1" i="0" u="none" strike="noStrike" kern="1200" cap="none" spc="0" normalizeH="0" baseline="0" noProof="0" dirty="0">
                  <a:ln>
                    <a:noFill/>
                  </a:ln>
                  <a:solidFill>
                    <a:srgbClr val="FFFFFF"/>
                  </a:solidFill>
                  <a:effectLst/>
                  <a:uLnTx/>
                  <a:uFillTx/>
                  <a:latin typeface="Calibri"/>
                  <a:ea typeface="+mn-ea"/>
                  <a:cs typeface="Arial"/>
                  <a:sym typeface="Symbol" panose="05050102010706020507" pitchFamily="18" charset="2"/>
                </a:rPr>
                <a:t>HES1</a:t>
              </a:r>
              <a:endParaRPr kumimoji="0" lang="en-US" sz="1400" b="1" i="0" u="none" strike="noStrike" kern="1200" cap="none" spc="0" normalizeH="0" baseline="0" noProof="0" dirty="0">
                <a:ln>
                  <a:noFill/>
                </a:ln>
                <a:solidFill>
                  <a:srgbClr val="FFFFFF"/>
                </a:solidFill>
                <a:effectLst/>
                <a:uLnTx/>
                <a:uFillTx/>
                <a:latin typeface="Calibri"/>
                <a:ea typeface="+mn-ea"/>
                <a:cs typeface="Arial"/>
                <a:sym typeface="Arial"/>
              </a:endParaRPr>
            </a:p>
          </p:txBody>
        </p:sp>
      </p:grpSp>
      <p:grpSp>
        <p:nvGrpSpPr>
          <p:cNvPr id="1076" name="Group 1075">
            <a:extLst>
              <a:ext uri="{FF2B5EF4-FFF2-40B4-BE49-F238E27FC236}">
                <a16:creationId xmlns:a16="http://schemas.microsoft.com/office/drawing/2014/main" id="{FBC499F2-7702-73A3-D3FE-D58C56722522}"/>
              </a:ext>
            </a:extLst>
          </p:cNvPr>
          <p:cNvGrpSpPr/>
          <p:nvPr/>
        </p:nvGrpSpPr>
        <p:grpSpPr>
          <a:xfrm>
            <a:off x="7644028" y="4255379"/>
            <a:ext cx="845377" cy="281264"/>
            <a:chOff x="7277763" y="4084842"/>
            <a:chExt cx="845377" cy="281264"/>
          </a:xfrm>
          <a:effectLst/>
        </p:grpSpPr>
        <p:sp>
          <p:nvSpPr>
            <p:cNvPr id="35" name="Oval 34">
              <a:extLst>
                <a:ext uri="{FF2B5EF4-FFF2-40B4-BE49-F238E27FC236}">
                  <a16:creationId xmlns:a16="http://schemas.microsoft.com/office/drawing/2014/main" id="{5E5A9F10-2D02-AA60-E243-CECD4A1E8340}"/>
                </a:ext>
              </a:extLst>
            </p:cNvPr>
            <p:cNvSpPr/>
            <p:nvPr/>
          </p:nvSpPr>
          <p:spPr bwMode="auto">
            <a:xfrm>
              <a:off x="7277763" y="4084842"/>
              <a:ext cx="845377" cy="281264"/>
            </a:xfrm>
            <a:prstGeom prst="ellipse">
              <a:avLst/>
            </a:prstGeom>
            <a:solidFill>
              <a:schemeClr val="accent5"/>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67" name="TextBox 1066">
              <a:extLst>
                <a:ext uri="{FF2B5EF4-FFF2-40B4-BE49-F238E27FC236}">
                  <a16:creationId xmlns:a16="http://schemas.microsoft.com/office/drawing/2014/main" id="{7A2271FD-1E2A-AD35-05DE-14BC054CF958}"/>
                </a:ext>
              </a:extLst>
            </p:cNvPr>
            <p:cNvSpPr txBox="1">
              <a:spLocks/>
            </p:cNvSpPr>
            <p:nvPr/>
          </p:nvSpPr>
          <p:spPr>
            <a:xfrm>
              <a:off x="7349425" y="4128525"/>
              <a:ext cx="702052" cy="193899"/>
            </a:xfrm>
            <a:prstGeom prst="rect">
              <a:avLst/>
            </a:prstGeom>
          </p:spPr>
          <p:txBody>
            <a:bodyPr wrap="none" lIns="0" tIns="0" rIns="0" bIns="0" rtlCol="0" anchor="ctr" anchorCtr="1">
              <a:spAutoFit/>
            </a:bodyPr>
            <a:lstStyle/>
            <a:p>
              <a:pPr marL="0" marR="0" lvl="0" indent="0" algn="ctr" defTabSz="1219170" rtl="0" eaLnBrk="1" fontAlgn="auto" latinLnBrk="0" hangingPunct="1">
                <a:lnSpc>
                  <a:spcPct val="90000"/>
                </a:lnSpc>
                <a:spcBef>
                  <a:spcPts val="0"/>
                </a:spcBef>
                <a:spcAft>
                  <a:spcPts val="0"/>
                </a:spcAft>
                <a:buClr>
                  <a:srgbClr val="046937"/>
                </a:buClr>
                <a:buSzTx/>
                <a:buFontTx/>
                <a:buNone/>
                <a:tabLst/>
                <a:defRPr/>
              </a:pPr>
              <a:r>
                <a:rPr kumimoji="0" lang="en-US" sz="1400" b="1" i="0" u="none" strike="noStrike" kern="1200" cap="none" spc="0" normalizeH="0" baseline="0" noProof="0" dirty="0">
                  <a:ln>
                    <a:noFill/>
                  </a:ln>
                  <a:solidFill>
                    <a:srgbClr val="000000"/>
                  </a:solidFill>
                  <a:effectLst/>
                  <a:uLnTx/>
                  <a:uFillTx/>
                  <a:latin typeface="Calibri"/>
                  <a:ea typeface="+mn-ea"/>
                  <a:cs typeface="Arial"/>
                  <a:sym typeface="Symbol" panose="05050102010706020507" pitchFamily="18" charset="2"/>
                </a:rPr>
                <a:t>-catenin</a:t>
              </a:r>
              <a:endParaRPr kumimoji="0" lang="en-US" sz="1400" b="1" i="0" u="none" strike="noStrike" kern="1200" cap="none" spc="0" normalizeH="0" baseline="0" noProof="0" dirty="0">
                <a:ln>
                  <a:noFill/>
                </a:ln>
                <a:solidFill>
                  <a:srgbClr val="000000"/>
                </a:solidFill>
                <a:effectLst/>
                <a:uLnTx/>
                <a:uFillTx/>
                <a:latin typeface="Calibri"/>
                <a:ea typeface="+mn-ea"/>
                <a:cs typeface="Arial"/>
                <a:sym typeface="Arial"/>
              </a:endParaRPr>
            </a:p>
          </p:txBody>
        </p:sp>
      </p:grpSp>
      <p:sp>
        <p:nvSpPr>
          <p:cNvPr id="1068" name="TextBox 1067">
            <a:extLst>
              <a:ext uri="{FF2B5EF4-FFF2-40B4-BE49-F238E27FC236}">
                <a16:creationId xmlns:a16="http://schemas.microsoft.com/office/drawing/2014/main" id="{0BA0814D-FE56-2A56-647C-929025CCF02A}"/>
              </a:ext>
            </a:extLst>
          </p:cNvPr>
          <p:cNvSpPr txBox="1">
            <a:spLocks/>
          </p:cNvSpPr>
          <p:nvPr/>
        </p:nvSpPr>
        <p:spPr>
          <a:xfrm>
            <a:off x="9648520" y="4192462"/>
            <a:ext cx="559769" cy="286232"/>
          </a:xfrm>
          <a:prstGeom prst="rect">
            <a:avLst/>
          </a:prstGeom>
        </p:spPr>
        <p:txBody>
          <a:bodyPr wrap="none" rtlCol="0">
            <a:spAutoFit/>
          </a:bodyPr>
          <a:lstStyle/>
          <a:p>
            <a:pPr marL="0" marR="0" lvl="0" indent="0" algn="ctr" defTabSz="1219170" rtl="0" eaLnBrk="1" fontAlgn="auto" latinLnBrk="0" hangingPunct="1">
              <a:lnSpc>
                <a:spcPct val="90000"/>
              </a:lnSpc>
              <a:spcBef>
                <a:spcPts val="0"/>
              </a:spcBef>
              <a:spcAft>
                <a:spcPts val="0"/>
              </a:spcAft>
              <a:buClr>
                <a:srgbClr val="046937"/>
              </a:buClr>
              <a:buSzTx/>
              <a:buFontTx/>
              <a:buNone/>
              <a:tabLst/>
              <a:defRPr/>
            </a:pPr>
            <a:r>
              <a:rPr kumimoji="0" lang="en-US" sz="1400" b="1" i="0" u="none" strike="noStrike" kern="1200" cap="none" spc="0" normalizeH="0" baseline="0" noProof="0" dirty="0">
                <a:ln>
                  <a:noFill/>
                </a:ln>
                <a:solidFill>
                  <a:srgbClr val="000000"/>
                </a:solidFill>
                <a:effectLst/>
                <a:uLnTx/>
                <a:uFillTx/>
                <a:latin typeface="Calibri"/>
                <a:ea typeface="+mn-ea"/>
                <a:cs typeface="Arial"/>
                <a:sym typeface="Arial"/>
              </a:rPr>
              <a:t>NICD</a:t>
            </a:r>
          </a:p>
        </p:txBody>
      </p:sp>
      <p:sp>
        <p:nvSpPr>
          <p:cNvPr id="1071" name="TextBox 1070">
            <a:extLst>
              <a:ext uri="{FF2B5EF4-FFF2-40B4-BE49-F238E27FC236}">
                <a16:creationId xmlns:a16="http://schemas.microsoft.com/office/drawing/2014/main" id="{27AFF544-DF48-46B0-0F15-8CA2DFE28FA1}"/>
              </a:ext>
            </a:extLst>
          </p:cNvPr>
          <p:cNvSpPr txBox="1">
            <a:spLocks/>
          </p:cNvSpPr>
          <p:nvPr/>
        </p:nvSpPr>
        <p:spPr>
          <a:xfrm>
            <a:off x="7237734" y="4718656"/>
            <a:ext cx="2213299" cy="313932"/>
          </a:xfrm>
          <a:prstGeom prst="rect">
            <a:avLst/>
          </a:prstGeom>
        </p:spPr>
        <p:txBody>
          <a:bodyPr wrap="none" rtlCol="0">
            <a:spAutoFit/>
          </a:bodyPr>
          <a:lstStyle/>
          <a:p>
            <a:pPr marL="0" marR="0" lvl="0" indent="0" algn="ctr" defTabSz="1219170" rtl="0" eaLnBrk="1" fontAlgn="auto" latinLnBrk="0" hangingPunct="1">
              <a:lnSpc>
                <a:spcPct val="90000"/>
              </a:lnSpc>
              <a:spcBef>
                <a:spcPts val="0"/>
              </a:spcBef>
              <a:spcAft>
                <a:spcPts val="0"/>
              </a:spcAft>
              <a:buClr>
                <a:srgbClr val="046937"/>
              </a:buClr>
              <a:buSzTx/>
              <a:buFontTx/>
              <a:buNone/>
              <a:tabLst/>
              <a:defRPr/>
            </a:pPr>
            <a:r>
              <a:rPr kumimoji="0" lang="en-US" sz="1600" b="1" i="0" u="none" strike="noStrike" kern="1200" cap="none" spc="0" normalizeH="0" baseline="0" noProof="0" dirty="0">
                <a:ln>
                  <a:noFill/>
                </a:ln>
                <a:solidFill>
                  <a:srgbClr val="015873"/>
                </a:solidFill>
                <a:effectLst/>
                <a:uLnTx/>
                <a:uFillTx/>
                <a:latin typeface="Calibri"/>
                <a:ea typeface="+mn-ea"/>
                <a:cs typeface="Arial"/>
                <a:sym typeface="Arial"/>
              </a:rPr>
              <a:t>Canonical Wnt signaling</a:t>
            </a:r>
          </a:p>
        </p:txBody>
      </p:sp>
      <p:cxnSp>
        <p:nvCxnSpPr>
          <p:cNvPr id="1077" name="Straight Arrow Connector 1076">
            <a:extLst>
              <a:ext uri="{FF2B5EF4-FFF2-40B4-BE49-F238E27FC236}">
                <a16:creationId xmlns:a16="http://schemas.microsoft.com/office/drawing/2014/main" id="{D486B325-0752-643A-42A7-FC9A2628D22C}"/>
              </a:ext>
            </a:extLst>
          </p:cNvPr>
          <p:cNvCxnSpPr>
            <a:cxnSpLocks/>
          </p:cNvCxnSpPr>
          <p:nvPr/>
        </p:nvCxnSpPr>
        <p:spPr bwMode="auto">
          <a:xfrm>
            <a:off x="8208176" y="4556858"/>
            <a:ext cx="0" cy="204755"/>
          </a:xfrm>
          <a:prstGeom prst="straightConnector1">
            <a:avLst/>
          </a:prstGeom>
          <a:noFill/>
          <a:ln w="28575" cap="flat" cmpd="sng" algn="ctr">
            <a:solidFill>
              <a:schemeClr val="bg1"/>
            </a:solidFill>
            <a:prstDash val="solid"/>
            <a:round/>
            <a:headEnd type="none" w="med" len="med"/>
            <a:tailEnd type="triangle"/>
          </a:ln>
          <a:effectLst/>
        </p:spPr>
      </p:cxnSp>
      <p:sp>
        <p:nvSpPr>
          <p:cNvPr id="1079" name="TextBox 1078">
            <a:extLst>
              <a:ext uri="{FF2B5EF4-FFF2-40B4-BE49-F238E27FC236}">
                <a16:creationId xmlns:a16="http://schemas.microsoft.com/office/drawing/2014/main" id="{2966F93E-89DB-9B0C-0B8C-49A049C0D5F2}"/>
              </a:ext>
            </a:extLst>
          </p:cNvPr>
          <p:cNvSpPr txBox="1">
            <a:spLocks/>
          </p:cNvSpPr>
          <p:nvPr/>
        </p:nvSpPr>
        <p:spPr>
          <a:xfrm>
            <a:off x="8624374" y="5629869"/>
            <a:ext cx="295402" cy="193899"/>
          </a:xfrm>
          <a:prstGeom prst="rect">
            <a:avLst/>
          </a:prstGeom>
          <a:effectLst/>
        </p:spPr>
        <p:txBody>
          <a:bodyPr wrap="none" lIns="0" tIns="0" rIns="0" bIns="0" rtlCol="0" anchor="ctr" anchorCtr="1">
            <a:spAutoFit/>
          </a:bodyPr>
          <a:lstStyle/>
          <a:p>
            <a:pPr marL="0" marR="0" lvl="0" indent="0" algn="ctr" defTabSz="1219170" rtl="0" eaLnBrk="1" fontAlgn="auto" latinLnBrk="0" hangingPunct="1">
              <a:lnSpc>
                <a:spcPct val="90000"/>
              </a:lnSpc>
              <a:spcBef>
                <a:spcPts val="0"/>
              </a:spcBef>
              <a:spcAft>
                <a:spcPts val="0"/>
              </a:spcAft>
              <a:buClr>
                <a:srgbClr val="046937"/>
              </a:buClr>
              <a:buSzTx/>
              <a:buFontTx/>
              <a:buNone/>
              <a:tabLst/>
              <a:defRPr/>
            </a:pPr>
            <a:r>
              <a:rPr kumimoji="0" lang="en-US" sz="1400" b="1" i="0" u="none" strike="noStrike" kern="1200" cap="none" spc="0" normalizeH="0" baseline="0" noProof="0" dirty="0">
                <a:ln>
                  <a:noFill/>
                </a:ln>
                <a:solidFill>
                  <a:srgbClr val="FFFFFF"/>
                </a:solidFill>
                <a:effectLst/>
                <a:uLnTx/>
                <a:uFillTx/>
                <a:latin typeface="Calibri"/>
                <a:ea typeface="+mn-ea"/>
                <a:cs typeface="Arial"/>
                <a:sym typeface="Symbol" panose="05050102010706020507" pitchFamily="18" charset="2"/>
              </a:rPr>
              <a:t>Tcf4</a:t>
            </a:r>
            <a:endParaRPr kumimoji="0" lang="en-US" sz="1400" b="1" i="0" u="none" strike="noStrike" kern="1200" cap="none" spc="0" normalizeH="0" baseline="0" noProof="0" dirty="0">
              <a:ln>
                <a:noFill/>
              </a:ln>
              <a:solidFill>
                <a:srgbClr val="FFFFFF"/>
              </a:solidFill>
              <a:effectLst/>
              <a:uLnTx/>
              <a:uFillTx/>
              <a:latin typeface="Calibri"/>
              <a:ea typeface="+mn-ea"/>
              <a:cs typeface="Arial"/>
              <a:sym typeface="Arial"/>
            </a:endParaRPr>
          </a:p>
        </p:txBody>
      </p:sp>
      <p:sp>
        <p:nvSpPr>
          <p:cNvPr id="1080" name="TextBox 1079">
            <a:extLst>
              <a:ext uri="{FF2B5EF4-FFF2-40B4-BE49-F238E27FC236}">
                <a16:creationId xmlns:a16="http://schemas.microsoft.com/office/drawing/2014/main" id="{85103223-237A-6EC2-ADB8-C0D762165F54}"/>
              </a:ext>
            </a:extLst>
          </p:cNvPr>
          <p:cNvSpPr txBox="1">
            <a:spLocks/>
          </p:cNvSpPr>
          <p:nvPr/>
        </p:nvSpPr>
        <p:spPr>
          <a:xfrm>
            <a:off x="9509780" y="4949128"/>
            <a:ext cx="933141" cy="313932"/>
          </a:xfrm>
          <a:prstGeom prst="rect">
            <a:avLst/>
          </a:prstGeom>
        </p:spPr>
        <p:txBody>
          <a:bodyPr wrap="none" rtlCol="0">
            <a:spAutoFit/>
          </a:bodyPr>
          <a:lstStyle/>
          <a:p>
            <a:pPr marL="0" marR="0" lvl="0" indent="0" algn="ctr" defTabSz="1219170" rtl="0" eaLnBrk="1" fontAlgn="auto" latinLnBrk="0" hangingPunct="1">
              <a:lnSpc>
                <a:spcPct val="90000"/>
              </a:lnSpc>
              <a:spcBef>
                <a:spcPts val="0"/>
              </a:spcBef>
              <a:spcAft>
                <a:spcPts val="0"/>
              </a:spcAft>
              <a:buClr>
                <a:srgbClr val="046937"/>
              </a:buClr>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n-ea"/>
                <a:cs typeface="Arial"/>
                <a:sym typeface="Arial"/>
              </a:rPr>
              <a:t>Crosstalk</a:t>
            </a:r>
          </a:p>
        </p:txBody>
      </p:sp>
      <p:cxnSp>
        <p:nvCxnSpPr>
          <p:cNvPr id="1081" name="Straight Arrow Connector 1080">
            <a:extLst>
              <a:ext uri="{FF2B5EF4-FFF2-40B4-BE49-F238E27FC236}">
                <a16:creationId xmlns:a16="http://schemas.microsoft.com/office/drawing/2014/main" id="{70003FC6-4BCB-3099-CE64-E1C7D151D863}"/>
              </a:ext>
            </a:extLst>
          </p:cNvPr>
          <p:cNvCxnSpPr>
            <a:cxnSpLocks/>
          </p:cNvCxnSpPr>
          <p:nvPr/>
        </p:nvCxnSpPr>
        <p:spPr bwMode="auto">
          <a:xfrm>
            <a:off x="8208176" y="4040645"/>
            <a:ext cx="0" cy="204755"/>
          </a:xfrm>
          <a:prstGeom prst="straightConnector1">
            <a:avLst/>
          </a:prstGeom>
          <a:noFill/>
          <a:ln w="28575" cap="flat" cmpd="sng" algn="ctr">
            <a:solidFill>
              <a:schemeClr val="bg1"/>
            </a:solidFill>
            <a:prstDash val="solid"/>
            <a:round/>
            <a:headEnd type="none" w="med" len="med"/>
            <a:tailEnd type="triangle"/>
          </a:ln>
          <a:effectLst/>
        </p:spPr>
      </p:cxnSp>
      <p:cxnSp>
        <p:nvCxnSpPr>
          <p:cNvPr id="1082" name="Straight Arrow Connector 1081">
            <a:extLst>
              <a:ext uri="{FF2B5EF4-FFF2-40B4-BE49-F238E27FC236}">
                <a16:creationId xmlns:a16="http://schemas.microsoft.com/office/drawing/2014/main" id="{85CB7457-B8F4-91BA-9D74-889212E95A7F}"/>
              </a:ext>
            </a:extLst>
          </p:cNvPr>
          <p:cNvCxnSpPr>
            <a:cxnSpLocks/>
          </p:cNvCxnSpPr>
          <p:nvPr/>
        </p:nvCxnSpPr>
        <p:spPr bwMode="auto">
          <a:xfrm>
            <a:off x="9894963" y="4396011"/>
            <a:ext cx="0" cy="204755"/>
          </a:xfrm>
          <a:prstGeom prst="straightConnector1">
            <a:avLst/>
          </a:prstGeom>
          <a:noFill/>
          <a:ln w="28575" cap="flat" cmpd="sng" algn="ctr">
            <a:solidFill>
              <a:schemeClr val="bg1"/>
            </a:solidFill>
            <a:prstDash val="solid"/>
            <a:round/>
            <a:headEnd type="none" w="med" len="med"/>
            <a:tailEnd type="triangle"/>
          </a:ln>
          <a:effectLst/>
        </p:spPr>
      </p:cxnSp>
      <p:cxnSp>
        <p:nvCxnSpPr>
          <p:cNvPr id="1083" name="Straight Arrow Connector 1082">
            <a:extLst>
              <a:ext uri="{FF2B5EF4-FFF2-40B4-BE49-F238E27FC236}">
                <a16:creationId xmlns:a16="http://schemas.microsoft.com/office/drawing/2014/main" id="{C200B6B8-5882-7337-C912-3B3F8C8ECCC7}"/>
              </a:ext>
            </a:extLst>
          </p:cNvPr>
          <p:cNvCxnSpPr>
            <a:cxnSpLocks/>
          </p:cNvCxnSpPr>
          <p:nvPr/>
        </p:nvCxnSpPr>
        <p:spPr bwMode="auto">
          <a:xfrm>
            <a:off x="8208176" y="3545466"/>
            <a:ext cx="0" cy="204755"/>
          </a:xfrm>
          <a:prstGeom prst="straightConnector1">
            <a:avLst/>
          </a:prstGeom>
          <a:noFill/>
          <a:ln w="28575" cap="flat" cmpd="sng" algn="ctr">
            <a:solidFill>
              <a:schemeClr val="bg1"/>
            </a:solidFill>
            <a:prstDash val="solid"/>
            <a:round/>
            <a:headEnd type="none" w="med" len="med"/>
            <a:tailEnd type="triangle"/>
          </a:ln>
          <a:effectLst/>
        </p:spPr>
      </p:cxnSp>
      <p:cxnSp>
        <p:nvCxnSpPr>
          <p:cNvPr id="1085" name="Straight Arrow Connector 1084">
            <a:extLst>
              <a:ext uri="{FF2B5EF4-FFF2-40B4-BE49-F238E27FC236}">
                <a16:creationId xmlns:a16="http://schemas.microsoft.com/office/drawing/2014/main" id="{EBCA061A-BE75-8DDB-2170-79F53D8D225B}"/>
              </a:ext>
            </a:extLst>
          </p:cNvPr>
          <p:cNvCxnSpPr>
            <a:cxnSpLocks/>
          </p:cNvCxnSpPr>
          <p:nvPr/>
        </p:nvCxnSpPr>
        <p:spPr bwMode="auto">
          <a:xfrm flipH="1">
            <a:off x="9327385" y="4856005"/>
            <a:ext cx="296715" cy="339833"/>
          </a:xfrm>
          <a:prstGeom prst="straightConnector1">
            <a:avLst/>
          </a:prstGeom>
          <a:noFill/>
          <a:ln w="28575" cap="flat" cmpd="sng" algn="ctr">
            <a:solidFill>
              <a:schemeClr val="bg1"/>
            </a:solidFill>
            <a:prstDash val="solid"/>
            <a:round/>
            <a:headEnd type="triangle"/>
            <a:tailEnd type="triangle"/>
          </a:ln>
          <a:effectLst/>
        </p:spPr>
      </p:cxnSp>
      <p:cxnSp>
        <p:nvCxnSpPr>
          <p:cNvPr id="1089" name="Straight Connector 1088">
            <a:extLst>
              <a:ext uri="{FF2B5EF4-FFF2-40B4-BE49-F238E27FC236}">
                <a16:creationId xmlns:a16="http://schemas.microsoft.com/office/drawing/2014/main" id="{C4CC11B0-D4E8-BCAF-237C-44E6435769E7}"/>
              </a:ext>
            </a:extLst>
          </p:cNvPr>
          <p:cNvCxnSpPr/>
          <p:nvPr/>
        </p:nvCxnSpPr>
        <p:spPr bwMode="auto">
          <a:xfrm>
            <a:off x="8885709" y="3632624"/>
            <a:ext cx="920073" cy="147482"/>
          </a:xfrm>
          <a:prstGeom prst="line">
            <a:avLst/>
          </a:prstGeom>
          <a:noFill/>
          <a:ln w="28575" cap="flat" cmpd="sng" algn="ctr">
            <a:solidFill>
              <a:schemeClr val="bg1"/>
            </a:solidFill>
            <a:prstDash val="sysDot"/>
            <a:round/>
            <a:headEnd type="none" w="med" len="med"/>
            <a:tailEnd type="none" w="med" len="med"/>
          </a:ln>
          <a:effectLst/>
        </p:spPr>
      </p:cxnSp>
      <p:cxnSp>
        <p:nvCxnSpPr>
          <p:cNvPr id="1090" name="Straight Connector 1089">
            <a:extLst>
              <a:ext uri="{FF2B5EF4-FFF2-40B4-BE49-F238E27FC236}">
                <a16:creationId xmlns:a16="http://schemas.microsoft.com/office/drawing/2014/main" id="{EED57602-34E7-1487-4418-E3177B77B62E}"/>
              </a:ext>
            </a:extLst>
          </p:cNvPr>
          <p:cNvCxnSpPr>
            <a:cxnSpLocks/>
          </p:cNvCxnSpPr>
          <p:nvPr/>
        </p:nvCxnSpPr>
        <p:spPr bwMode="auto">
          <a:xfrm>
            <a:off x="8439354" y="3372930"/>
            <a:ext cx="1366428" cy="334331"/>
          </a:xfrm>
          <a:prstGeom prst="line">
            <a:avLst/>
          </a:prstGeom>
          <a:noFill/>
          <a:ln w="28575" cap="flat" cmpd="sng" algn="ctr">
            <a:solidFill>
              <a:schemeClr val="bg1"/>
            </a:solidFill>
            <a:prstDash val="sysDot"/>
            <a:round/>
            <a:headEnd type="none" w="med" len="med"/>
            <a:tailEnd type="none" w="med" len="med"/>
          </a:ln>
          <a:effectLst/>
        </p:spPr>
      </p:cxnSp>
      <p:cxnSp>
        <p:nvCxnSpPr>
          <p:cNvPr id="1092" name="Straight Connector 1091">
            <a:extLst>
              <a:ext uri="{FF2B5EF4-FFF2-40B4-BE49-F238E27FC236}">
                <a16:creationId xmlns:a16="http://schemas.microsoft.com/office/drawing/2014/main" id="{FDC12A0B-FA02-9505-64D9-90C611B6B7FC}"/>
              </a:ext>
            </a:extLst>
          </p:cNvPr>
          <p:cNvCxnSpPr>
            <a:cxnSpLocks/>
          </p:cNvCxnSpPr>
          <p:nvPr/>
        </p:nvCxnSpPr>
        <p:spPr bwMode="auto">
          <a:xfrm>
            <a:off x="8341132" y="3853013"/>
            <a:ext cx="1462094" cy="38359"/>
          </a:xfrm>
          <a:prstGeom prst="line">
            <a:avLst/>
          </a:prstGeom>
          <a:noFill/>
          <a:ln w="28575" cap="flat" cmpd="sng" algn="ctr">
            <a:solidFill>
              <a:schemeClr val="bg1"/>
            </a:solidFill>
            <a:prstDash val="sysDot"/>
            <a:round/>
            <a:headEnd type="none" w="med" len="med"/>
            <a:tailEnd type="none" w="med" len="med"/>
          </a:ln>
          <a:effectLst/>
        </p:spPr>
      </p:cxnSp>
      <p:cxnSp>
        <p:nvCxnSpPr>
          <p:cNvPr id="1096" name="Straight Connector 1095">
            <a:extLst>
              <a:ext uri="{FF2B5EF4-FFF2-40B4-BE49-F238E27FC236}">
                <a16:creationId xmlns:a16="http://schemas.microsoft.com/office/drawing/2014/main" id="{63E57823-7D46-CF8B-3551-ED42575082B6}"/>
              </a:ext>
            </a:extLst>
          </p:cNvPr>
          <p:cNvCxnSpPr>
            <a:cxnSpLocks/>
          </p:cNvCxnSpPr>
          <p:nvPr/>
        </p:nvCxnSpPr>
        <p:spPr bwMode="auto">
          <a:xfrm flipV="1">
            <a:off x="8781637" y="3987589"/>
            <a:ext cx="1021589" cy="20762"/>
          </a:xfrm>
          <a:prstGeom prst="line">
            <a:avLst/>
          </a:prstGeom>
          <a:noFill/>
          <a:ln w="28575" cap="flat" cmpd="sng" algn="ctr">
            <a:solidFill>
              <a:schemeClr val="bg1"/>
            </a:solidFill>
            <a:prstDash val="sysDot"/>
            <a:round/>
            <a:headEnd type="none" w="med" len="med"/>
            <a:tailEnd type="none" w="med" len="med"/>
          </a:ln>
          <a:effectLst/>
        </p:spPr>
      </p:cxnSp>
      <p:cxnSp>
        <p:nvCxnSpPr>
          <p:cNvPr id="1099" name="Straight Connector 1098">
            <a:extLst>
              <a:ext uri="{FF2B5EF4-FFF2-40B4-BE49-F238E27FC236}">
                <a16:creationId xmlns:a16="http://schemas.microsoft.com/office/drawing/2014/main" id="{9DA45FB9-10AB-A203-B759-85484AA2BE06}"/>
              </a:ext>
            </a:extLst>
          </p:cNvPr>
          <p:cNvCxnSpPr>
            <a:cxnSpLocks/>
          </p:cNvCxnSpPr>
          <p:nvPr/>
        </p:nvCxnSpPr>
        <p:spPr bwMode="auto">
          <a:xfrm flipV="1">
            <a:off x="8550259" y="4059765"/>
            <a:ext cx="1244926" cy="333675"/>
          </a:xfrm>
          <a:prstGeom prst="line">
            <a:avLst/>
          </a:prstGeom>
          <a:noFill/>
          <a:ln w="28575" cap="flat" cmpd="sng" algn="ctr">
            <a:solidFill>
              <a:schemeClr val="bg1"/>
            </a:solidFill>
            <a:prstDash val="sysDot"/>
            <a:round/>
            <a:headEnd type="none" w="med" len="med"/>
            <a:tailEnd type="none" w="med" len="med"/>
          </a:ln>
          <a:effectLst/>
        </p:spPr>
      </p:cxnSp>
      <p:cxnSp>
        <p:nvCxnSpPr>
          <p:cNvPr id="1737" name="Straight Arrow Connector 1736">
            <a:extLst>
              <a:ext uri="{FF2B5EF4-FFF2-40B4-BE49-F238E27FC236}">
                <a16:creationId xmlns:a16="http://schemas.microsoft.com/office/drawing/2014/main" id="{A173381D-2EB8-32DF-E414-87BA72198F8B}"/>
              </a:ext>
            </a:extLst>
          </p:cNvPr>
          <p:cNvCxnSpPr>
            <a:cxnSpLocks/>
            <a:endCxn id="1671" idx="3"/>
          </p:cNvCxnSpPr>
          <p:nvPr/>
        </p:nvCxnSpPr>
        <p:spPr bwMode="auto">
          <a:xfrm>
            <a:off x="10862184" y="2560546"/>
            <a:ext cx="2580" cy="268911"/>
          </a:xfrm>
          <a:prstGeom prst="straightConnector1">
            <a:avLst/>
          </a:prstGeom>
          <a:noFill/>
          <a:ln w="28575" cap="flat" cmpd="sng" algn="ctr">
            <a:solidFill>
              <a:schemeClr val="bg1"/>
            </a:solidFill>
            <a:prstDash val="solid"/>
            <a:round/>
            <a:headEnd type="none" w="med" len="med"/>
            <a:tailEnd type="triangle"/>
          </a:ln>
          <a:effectLst/>
        </p:spPr>
      </p:cxnSp>
    </p:spTree>
    <p:extLst>
      <p:ext uri="{BB962C8B-B14F-4D97-AF65-F5344CB8AC3E}">
        <p14:creationId xmlns:p14="http://schemas.microsoft.com/office/powerpoint/2010/main" val="22922614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DBD86-C168-4912-BFF4-8AE09E7AB7B4}"/>
              </a:ext>
            </a:extLst>
          </p:cNvPr>
          <p:cNvSpPr>
            <a:spLocks noGrp="1"/>
          </p:cNvSpPr>
          <p:nvPr>
            <p:ph type="title"/>
          </p:nvPr>
        </p:nvSpPr>
        <p:spPr/>
        <p:txBody>
          <a:bodyPr/>
          <a:lstStyle/>
          <a:p>
            <a:r>
              <a:rPr lang="en-US" dirty="0"/>
              <a:t>DeFi: Nirogacestat vs Placebo in Progressive DTs</a:t>
            </a:r>
          </a:p>
        </p:txBody>
      </p:sp>
      <p:sp>
        <p:nvSpPr>
          <p:cNvPr id="3" name="Content Placeholder 2">
            <a:extLst>
              <a:ext uri="{FF2B5EF4-FFF2-40B4-BE49-F238E27FC236}">
                <a16:creationId xmlns:a16="http://schemas.microsoft.com/office/drawing/2014/main" id="{11F86844-77E6-4A05-8E58-70954D972983}"/>
              </a:ext>
            </a:extLst>
          </p:cNvPr>
          <p:cNvSpPr>
            <a:spLocks noGrp="1"/>
          </p:cNvSpPr>
          <p:nvPr>
            <p:ph idx="1"/>
          </p:nvPr>
        </p:nvSpPr>
        <p:spPr/>
        <p:txBody>
          <a:bodyPr/>
          <a:lstStyle/>
          <a:p>
            <a:r>
              <a:rPr lang="en-US" sz="2400" dirty="0"/>
              <a:t>Randomized, multicenter, double-blind, placebo-controlled phase III trial </a:t>
            </a:r>
            <a:br>
              <a:rPr lang="en-US" sz="2400" dirty="0"/>
            </a:br>
            <a:r>
              <a:rPr lang="en-US" sz="2400" dirty="0"/>
              <a:t>(data cutoff: April 7, 2022)</a:t>
            </a:r>
          </a:p>
          <a:p>
            <a:endParaRPr lang="en-US" sz="2400" dirty="0"/>
          </a:p>
          <a:p>
            <a:endParaRPr lang="en-US" sz="2400" dirty="0"/>
          </a:p>
          <a:p>
            <a:endParaRPr lang="en-US" sz="2400" dirty="0"/>
          </a:p>
          <a:p>
            <a:endParaRPr lang="en-US" sz="2400" dirty="0"/>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 PFS</a:t>
            </a:r>
            <a:endParaRPr kumimoji="0" lang="en-US" sz="2400" b="0" i="0" u="none" strike="noStrike" kern="0" cap="none" spc="0" normalizeH="0" baseline="3000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Secondary endpoints: </a:t>
            </a:r>
            <a:r>
              <a:rPr lang="en-US" sz="2400" kern="0" dirty="0">
                <a:solidFill>
                  <a:srgbClr val="000000"/>
                </a:solidFill>
              </a:rPr>
              <a:t>ORR, </a:t>
            </a: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patient-reported outcomes (symptom burden, </a:t>
            </a:r>
            <a:b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physical function, QoL)</a:t>
            </a:r>
            <a:endParaRPr lang="en-US" sz="2400" dirty="0"/>
          </a:p>
          <a:p>
            <a:endParaRPr lang="en-US" sz="2400" dirty="0"/>
          </a:p>
          <a:p>
            <a:endParaRPr lang="en-US" sz="2400" dirty="0"/>
          </a:p>
          <a:p>
            <a:endParaRPr lang="en-US" sz="2400" dirty="0"/>
          </a:p>
          <a:p>
            <a:endParaRPr lang="en-US" sz="2400" dirty="0"/>
          </a:p>
        </p:txBody>
      </p:sp>
      <p:sp>
        <p:nvSpPr>
          <p:cNvPr id="11" name="Rectangle 49">
            <a:extLst>
              <a:ext uri="{FF2B5EF4-FFF2-40B4-BE49-F238E27FC236}">
                <a16:creationId xmlns:a16="http://schemas.microsoft.com/office/drawing/2014/main" id="{50647660-E1C3-0243-AC47-370587C82323}"/>
              </a:ext>
            </a:extLst>
          </p:cNvPr>
          <p:cNvSpPr>
            <a:spLocks noChangeArrowheads="1"/>
          </p:cNvSpPr>
          <p:nvPr/>
        </p:nvSpPr>
        <p:spPr bwMode="auto">
          <a:xfrm>
            <a:off x="3781619" y="3154684"/>
            <a:ext cx="3200400" cy="73152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Nirogacestat</a:t>
            </a:r>
            <a:r>
              <a:rPr lang="en-US" altLang="en-US" sz="1800" b="1" dirty="0">
                <a:solidFill>
                  <a:srgbClr val="FFFFFF"/>
                </a:solidFill>
                <a:latin typeface="Calibri" panose="020F0502020204030204" pitchFamily="34" charset="0"/>
                <a:cs typeface="Arial" panose="020B0604020202020204" pitchFamily="34" charset="0"/>
              </a:rPr>
              <a:t> </a:t>
            </a:r>
            <a:r>
              <a:rPr kumimoji="0" lang="en-US" altLang="en-US" sz="18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150 mg BID</a:t>
            </a:r>
            <a:br>
              <a:rPr kumimoji="0" lang="en-US" altLang="en-US" sz="18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18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70)</a:t>
            </a:r>
          </a:p>
        </p:txBody>
      </p:sp>
      <p:sp>
        <p:nvSpPr>
          <p:cNvPr id="12" name="Rectangle 50">
            <a:extLst>
              <a:ext uri="{FF2B5EF4-FFF2-40B4-BE49-F238E27FC236}">
                <a16:creationId xmlns:a16="http://schemas.microsoft.com/office/drawing/2014/main" id="{B9C2D476-F627-1D4D-BC52-EEEFC9D3E56A}"/>
              </a:ext>
            </a:extLst>
          </p:cNvPr>
          <p:cNvSpPr>
            <a:spLocks noChangeArrowheads="1"/>
          </p:cNvSpPr>
          <p:nvPr/>
        </p:nvSpPr>
        <p:spPr bwMode="auto">
          <a:xfrm>
            <a:off x="3781621" y="3959403"/>
            <a:ext cx="3200400" cy="731520"/>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Placebo</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BID</a:t>
            </a:r>
            <a:b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72)</a:t>
            </a:r>
          </a:p>
        </p:txBody>
      </p:sp>
      <p:sp>
        <p:nvSpPr>
          <p:cNvPr id="27" name="Text Box 45">
            <a:extLst>
              <a:ext uri="{FF2B5EF4-FFF2-40B4-BE49-F238E27FC236}">
                <a16:creationId xmlns:a16="http://schemas.microsoft.com/office/drawing/2014/main" id="{B5B30D23-1C94-954F-A31F-D8D28A13E0A2}"/>
              </a:ext>
            </a:extLst>
          </p:cNvPr>
          <p:cNvSpPr txBox="1">
            <a:spLocks noChangeArrowheads="1"/>
          </p:cNvSpPr>
          <p:nvPr/>
        </p:nvSpPr>
        <p:spPr bwMode="auto">
          <a:xfrm>
            <a:off x="191344" y="2981270"/>
            <a:ext cx="2762360" cy="1815882"/>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Adult patients with histologically confirmed progressive DT per RECIST; newly diagnosed nonsurgical candidate or R/R disease after ≥1 </a:t>
            </a:r>
            <a:r>
              <a:rPr lang="en-US" altLang="en-US" sz="1600" dirty="0">
                <a:solidFill>
                  <a:srgbClr val="000000"/>
                </a:solidFill>
                <a:latin typeface="Calibri" panose="020F0502020204030204" pitchFamily="34" charset="0"/>
                <a:cs typeface="Arial" panose="020B0604020202020204" pitchFamily="34" charset="0"/>
              </a:rPr>
              <a:t>treatment</a:t>
            </a:r>
            <a:b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142)</a:t>
            </a:r>
          </a:p>
        </p:txBody>
      </p:sp>
      <p:sp>
        <p:nvSpPr>
          <p:cNvPr id="20" name="TextBox 19">
            <a:extLst>
              <a:ext uri="{FF2B5EF4-FFF2-40B4-BE49-F238E27FC236}">
                <a16:creationId xmlns:a16="http://schemas.microsoft.com/office/drawing/2014/main" id="{15BB180C-304A-4417-B08C-2A2E4137FA85}"/>
              </a:ext>
            </a:extLst>
          </p:cNvPr>
          <p:cNvSpPr txBox="1"/>
          <p:nvPr/>
        </p:nvSpPr>
        <p:spPr bwMode="auto">
          <a:xfrm>
            <a:off x="4645715" y="2823669"/>
            <a:ext cx="13782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GB" sz="1600" b="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28-day Cycles</a:t>
            </a:r>
            <a:endParaRPr kumimoji="0" lang="en-US" sz="1600" b="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22" name="Straight Arrow Connector 13">
            <a:extLst>
              <a:ext uri="{FF2B5EF4-FFF2-40B4-BE49-F238E27FC236}">
                <a16:creationId xmlns:a16="http://schemas.microsoft.com/office/drawing/2014/main" id="{055DC6E0-FE24-41AA-BBEE-46C319EA025A}"/>
              </a:ext>
            </a:extLst>
          </p:cNvPr>
          <p:cNvCxnSpPr>
            <a:cxnSpLocks noChangeShapeType="1"/>
          </p:cNvCxnSpPr>
          <p:nvPr/>
        </p:nvCxnSpPr>
        <p:spPr bwMode="auto">
          <a:xfrm>
            <a:off x="3385752" y="2968331"/>
            <a:ext cx="0" cy="308588"/>
          </a:xfrm>
          <a:prstGeom prst="straightConnector1">
            <a:avLst/>
          </a:prstGeom>
          <a:noFill/>
          <a:ln w="28575">
            <a:solidFill>
              <a:schemeClr val="bg1"/>
            </a:solidFill>
            <a:prstDash val="sysDot"/>
            <a:round/>
            <a:headEnd/>
            <a:tailEnd type="triangle" w="med" len="med"/>
          </a:ln>
          <a:extLst>
            <a:ext uri="{909E8E84-426E-40DD-AFC4-6F175D3DCCD1}">
              <a14:hiddenFill xmlns:a14="http://schemas.microsoft.com/office/drawing/2010/main">
                <a:noFill/>
              </a14:hiddenFill>
            </a:ext>
          </a:extLst>
        </p:spPr>
      </p:cxnSp>
      <p:sp>
        <p:nvSpPr>
          <p:cNvPr id="9" name="Rectangle 8">
            <a:extLst>
              <a:ext uri="{FF2B5EF4-FFF2-40B4-BE49-F238E27FC236}">
                <a16:creationId xmlns:a16="http://schemas.microsoft.com/office/drawing/2014/main" id="{D11FD374-FCFD-21E0-AB38-760147ACE340}"/>
              </a:ext>
            </a:extLst>
          </p:cNvPr>
          <p:cNvSpPr/>
          <p:nvPr/>
        </p:nvSpPr>
        <p:spPr bwMode="auto">
          <a:xfrm>
            <a:off x="9057277" y="2718971"/>
            <a:ext cx="2126769" cy="914400"/>
          </a:xfrm>
          <a:prstGeom prst="rect">
            <a:avLst/>
          </a:prstGeom>
          <a:no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IN" sz="1800" b="0" dirty="0">
              <a:solidFill>
                <a:schemeClr val="tx1"/>
              </a:solidFill>
              <a:latin typeface="Calibri" panose="020F0502020204030204" pitchFamily="34" charset="0"/>
            </a:endParaRPr>
          </a:p>
        </p:txBody>
      </p:sp>
      <p:sp>
        <p:nvSpPr>
          <p:cNvPr id="26" name="TextBox 25">
            <a:extLst>
              <a:ext uri="{FF2B5EF4-FFF2-40B4-BE49-F238E27FC236}">
                <a16:creationId xmlns:a16="http://schemas.microsoft.com/office/drawing/2014/main" id="{1868A04F-08B8-3C1A-6248-AAB4BED94464}"/>
              </a:ext>
            </a:extLst>
          </p:cNvPr>
          <p:cNvSpPr txBox="1"/>
          <p:nvPr/>
        </p:nvSpPr>
        <p:spPr bwMode="auto">
          <a:xfrm>
            <a:off x="9126369" y="3645024"/>
            <a:ext cx="2743200" cy="646331"/>
          </a:xfrm>
          <a:prstGeom prst="rect">
            <a:avLst/>
          </a:prstGeom>
          <a:solidFill>
            <a:schemeClr val="accent1"/>
          </a:solidFill>
          <a:ln>
            <a:noFill/>
          </a:ln>
        </p:spPr>
        <p:txBody>
          <a:bodyPr wrap="square">
            <a:spAutoFit/>
          </a:bodyPr>
          <a:lstStyle/>
          <a:p>
            <a:pPr algn="ctr" defTabSz="914400" eaLnBrk="0" fontAlgn="base" hangingPunct="0">
              <a:spcBef>
                <a:spcPct val="0"/>
              </a:spcBef>
              <a:spcAft>
                <a:spcPct val="0"/>
              </a:spcAf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Nirogacestat</a:t>
            </a:r>
            <a:r>
              <a:rPr lang="en-US" altLang="en-US" sz="1800" b="1" dirty="0">
                <a:solidFill>
                  <a:srgbClr val="FFFFFF"/>
                </a:solidFill>
                <a:latin typeface="Calibri" panose="020F0502020204030204" pitchFamily="34" charset="0"/>
                <a:cs typeface="Arial" panose="020B0604020202020204" pitchFamily="34" charset="0"/>
              </a:rPr>
              <a:t> </a:t>
            </a:r>
            <a:br>
              <a:rPr lang="en-US" altLang="en-US" sz="1800" b="1" dirty="0">
                <a:solidFill>
                  <a:srgbClr val="FFFFFF"/>
                </a:solidFill>
                <a:latin typeface="Calibri" panose="020F0502020204030204" pitchFamily="34" charset="0"/>
                <a:cs typeface="Arial" panose="020B0604020202020204" pitchFamily="34" charset="0"/>
              </a:rPr>
            </a:br>
            <a:r>
              <a:rPr kumimoji="0" lang="en-US" altLang="en-US" sz="18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150 mg BID</a:t>
            </a:r>
            <a:endParaRPr lang="en-IN" sz="1800" i="1" dirty="0">
              <a:latin typeface="Calibri" panose="020F0502020204030204" pitchFamily="34" charset="0"/>
              <a:cs typeface="Arial" panose="020B0604020202020204" pitchFamily="34" charset="0"/>
            </a:endParaRPr>
          </a:p>
        </p:txBody>
      </p:sp>
      <p:sp>
        <p:nvSpPr>
          <p:cNvPr id="29" name="Rectangle 46">
            <a:extLst>
              <a:ext uri="{FF2B5EF4-FFF2-40B4-BE49-F238E27FC236}">
                <a16:creationId xmlns:a16="http://schemas.microsoft.com/office/drawing/2014/main" id="{6DBA379C-A3B5-454D-4F05-6772283E7F3D}"/>
              </a:ext>
            </a:extLst>
          </p:cNvPr>
          <p:cNvSpPr>
            <a:spLocks noChangeArrowheads="1"/>
          </p:cNvSpPr>
          <p:nvPr/>
        </p:nvSpPr>
        <p:spPr bwMode="auto">
          <a:xfrm>
            <a:off x="7382019" y="3534107"/>
            <a:ext cx="127672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bg1"/>
                </a:solidFill>
                <a:latin typeface="Calibri" panose="020F0502020204030204" pitchFamily="34" charset="0"/>
              </a:rPr>
              <a:t>Radiographic </a:t>
            </a:r>
            <a:br>
              <a:rPr lang="en-US" altLang="en-US" sz="1600" dirty="0">
                <a:solidFill>
                  <a:schemeClr val="bg1"/>
                </a:solidFill>
                <a:latin typeface="Calibri" panose="020F0502020204030204" pitchFamily="34" charset="0"/>
              </a:rPr>
            </a:br>
            <a:r>
              <a:rPr lang="en-US" altLang="en-US" sz="1600" dirty="0">
                <a:solidFill>
                  <a:schemeClr val="bg1"/>
                </a:solidFill>
                <a:latin typeface="Calibri" panose="020F0502020204030204" pitchFamily="34" charset="0"/>
              </a:rPr>
              <a:t>PD or withdrawal</a:t>
            </a:r>
          </a:p>
        </p:txBody>
      </p:sp>
      <p:sp>
        <p:nvSpPr>
          <p:cNvPr id="35" name="Line 53">
            <a:extLst>
              <a:ext uri="{FF2B5EF4-FFF2-40B4-BE49-F238E27FC236}">
                <a16:creationId xmlns:a16="http://schemas.microsoft.com/office/drawing/2014/main" id="{2112D838-A226-8F77-4EF6-C84104F60A4E}"/>
              </a:ext>
            </a:extLst>
          </p:cNvPr>
          <p:cNvSpPr>
            <a:spLocks noChangeShapeType="1"/>
          </p:cNvSpPr>
          <p:nvPr/>
        </p:nvSpPr>
        <p:spPr bwMode="auto">
          <a:xfrm>
            <a:off x="2917523" y="3959403"/>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36" name="Line 54">
            <a:extLst>
              <a:ext uri="{FF2B5EF4-FFF2-40B4-BE49-F238E27FC236}">
                <a16:creationId xmlns:a16="http://schemas.microsoft.com/office/drawing/2014/main" id="{A97C0074-12EB-3187-4C99-82FAC554ED92}"/>
              </a:ext>
            </a:extLst>
          </p:cNvPr>
          <p:cNvSpPr>
            <a:spLocks noChangeShapeType="1"/>
          </p:cNvSpPr>
          <p:nvPr/>
        </p:nvSpPr>
        <p:spPr bwMode="auto">
          <a:xfrm flipV="1">
            <a:off x="2917523" y="3538542"/>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39" name="TextBox 38">
            <a:extLst>
              <a:ext uri="{FF2B5EF4-FFF2-40B4-BE49-F238E27FC236}">
                <a16:creationId xmlns:a16="http://schemas.microsoft.com/office/drawing/2014/main" id="{D0AC485F-1B9C-6360-84F5-55D8B32E8B85}"/>
              </a:ext>
            </a:extLst>
          </p:cNvPr>
          <p:cNvSpPr txBox="1"/>
          <p:nvPr/>
        </p:nvSpPr>
        <p:spPr bwMode="auto">
          <a:xfrm>
            <a:off x="2288930" y="2487449"/>
            <a:ext cx="227356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defTabSz="914400" eaLnBrk="0" fontAlgn="base" hangingPunct="0">
              <a:spcBef>
                <a:spcPct val="0"/>
              </a:spcBef>
              <a:spcAft>
                <a:spcPct val="0"/>
              </a:spcAft>
              <a:defRPr/>
            </a:pPr>
            <a:r>
              <a:rPr lang="en-IN" sz="1400" i="1" dirty="0">
                <a:solidFill>
                  <a:srgbClr val="000000"/>
                </a:solidFill>
                <a:latin typeface="Calibri" panose="020F0502020204030204" pitchFamily="34" charset="0"/>
                <a:cs typeface="Arial" panose="020B0604020202020204" pitchFamily="34" charset="0"/>
              </a:rPr>
              <a:t>Stratified by intra- vs extra-abdominal tumor </a:t>
            </a:r>
          </a:p>
        </p:txBody>
      </p:sp>
      <p:sp>
        <p:nvSpPr>
          <p:cNvPr id="40" name="Text Box 15">
            <a:extLst>
              <a:ext uri="{FF2B5EF4-FFF2-40B4-BE49-F238E27FC236}">
                <a16:creationId xmlns:a16="http://schemas.microsoft.com/office/drawing/2014/main" id="{06CF8EBD-E1DD-A8F6-08A6-45F911490FD7}"/>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1219170" rtl="0" eaLnBrk="1" fontAlgn="base" latinLnBrk="0" hangingPunct="1">
              <a:lnSpc>
                <a:spcPct val="100000"/>
              </a:lnSpc>
              <a:spcBef>
                <a:spcPct val="0"/>
              </a:spcBef>
              <a:spcAft>
                <a:spcPct val="0"/>
              </a:spcAft>
              <a:buClrTx/>
              <a:buSzTx/>
              <a:buFontTx/>
              <a:buNone/>
              <a:tabLst/>
              <a:defRPr/>
            </a:pPr>
            <a:r>
              <a:rPr kumimoji="0" lang="en-US" altLang="de-DE"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a:cs typeface="Calibri" panose="020F0502020204030204" pitchFamily="34" charset="0"/>
              </a:rPr>
              <a:t>Kasper. ESMO 2022. Abstr LBA2.</a:t>
            </a:r>
            <a:endParaRPr kumimoji="0" lang="en-GB" altLang="de-DE"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a:cs typeface="Calibri" panose="020F0502020204030204" pitchFamily="34" charset="0"/>
            </a:endParaRPr>
          </a:p>
        </p:txBody>
      </p:sp>
      <p:sp>
        <p:nvSpPr>
          <p:cNvPr id="41" name="TextBox 40">
            <a:extLst>
              <a:ext uri="{FF2B5EF4-FFF2-40B4-BE49-F238E27FC236}">
                <a16:creationId xmlns:a16="http://schemas.microsoft.com/office/drawing/2014/main" id="{C8611F5F-EA9F-AA9B-CA0B-EC914A13255B}"/>
              </a:ext>
            </a:extLst>
          </p:cNvPr>
          <p:cNvSpPr txBox="1"/>
          <p:nvPr/>
        </p:nvSpPr>
        <p:spPr bwMode="auto">
          <a:xfrm>
            <a:off x="9361523" y="3286893"/>
            <a:ext cx="22419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GB" sz="1600" b="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Open-label Extension*</a:t>
            </a:r>
            <a:endParaRPr kumimoji="0" lang="en-US" sz="1600" b="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43" name="Straight Arrow Connector 42">
            <a:extLst>
              <a:ext uri="{FF2B5EF4-FFF2-40B4-BE49-F238E27FC236}">
                <a16:creationId xmlns:a16="http://schemas.microsoft.com/office/drawing/2014/main" id="{33EE4DEF-84C0-96A6-8069-F5B70C5A166D}"/>
              </a:ext>
            </a:extLst>
          </p:cNvPr>
          <p:cNvCxnSpPr>
            <a:cxnSpLocks/>
          </p:cNvCxnSpPr>
          <p:nvPr/>
        </p:nvCxnSpPr>
        <p:spPr bwMode="auto">
          <a:xfrm>
            <a:off x="7093987" y="3933056"/>
            <a:ext cx="360040" cy="0"/>
          </a:xfrm>
          <a:prstGeom prst="straightConnector1">
            <a:avLst/>
          </a:prstGeom>
          <a:noFill/>
          <a:ln w="28575" cap="flat" cmpd="sng" algn="ctr">
            <a:solidFill>
              <a:schemeClr val="bg1"/>
            </a:solidFill>
            <a:prstDash val="solid"/>
            <a:round/>
            <a:headEnd type="none" w="med" len="med"/>
            <a:tailEnd type="triangle"/>
          </a:ln>
          <a:effectLst/>
        </p:spPr>
      </p:cxnSp>
      <p:cxnSp>
        <p:nvCxnSpPr>
          <p:cNvPr id="4" name="Straight Arrow Connector 3">
            <a:extLst>
              <a:ext uri="{FF2B5EF4-FFF2-40B4-BE49-F238E27FC236}">
                <a16:creationId xmlns:a16="http://schemas.microsoft.com/office/drawing/2014/main" id="{9E2E02A7-DD15-1DD8-ADDB-8931A0F77B33}"/>
              </a:ext>
            </a:extLst>
          </p:cNvPr>
          <p:cNvCxnSpPr>
            <a:cxnSpLocks/>
          </p:cNvCxnSpPr>
          <p:nvPr/>
        </p:nvCxnSpPr>
        <p:spPr bwMode="auto">
          <a:xfrm>
            <a:off x="8606155" y="3930059"/>
            <a:ext cx="360040" cy="0"/>
          </a:xfrm>
          <a:prstGeom prst="straightConnector1">
            <a:avLst/>
          </a:prstGeom>
          <a:noFill/>
          <a:ln w="28575" cap="flat" cmpd="sng" algn="ctr">
            <a:solidFill>
              <a:schemeClr val="bg1"/>
            </a:solidFill>
            <a:prstDash val="solid"/>
            <a:round/>
            <a:headEnd type="none" w="med" len="med"/>
            <a:tailEnd type="triangle"/>
          </a:ln>
          <a:effectLst/>
        </p:spPr>
      </p:cxnSp>
      <p:sp>
        <p:nvSpPr>
          <p:cNvPr id="8" name="Rectangle 46">
            <a:extLst>
              <a:ext uri="{FF2B5EF4-FFF2-40B4-BE49-F238E27FC236}">
                <a16:creationId xmlns:a16="http://schemas.microsoft.com/office/drawing/2014/main" id="{F62D36DC-07BF-DAA6-EA09-0B5135AC3374}"/>
              </a:ext>
            </a:extLst>
          </p:cNvPr>
          <p:cNvSpPr>
            <a:spLocks noChangeArrowheads="1"/>
          </p:cNvSpPr>
          <p:nvPr/>
        </p:nvSpPr>
        <p:spPr bwMode="auto">
          <a:xfrm>
            <a:off x="7217028" y="4437112"/>
            <a:ext cx="467172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r>
              <a:rPr lang="en-US" altLang="en-US" sz="1400" dirty="0">
                <a:solidFill>
                  <a:schemeClr val="bg1"/>
                </a:solidFill>
                <a:latin typeface="Calibri" panose="020F0502020204030204" pitchFamily="34" charset="0"/>
              </a:rPr>
              <a:t>*Patients randomized to placebo who experienced PD or patients randomized to nirogacestat who experienced PD but are deriving clinical benefit from treatment are eligible to continue open-label nirogacestat</a:t>
            </a:r>
          </a:p>
        </p:txBody>
      </p:sp>
    </p:spTree>
    <p:extLst>
      <p:ext uri="{BB962C8B-B14F-4D97-AF65-F5344CB8AC3E}">
        <p14:creationId xmlns:p14="http://schemas.microsoft.com/office/powerpoint/2010/main" val="6994339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20" name="Table 320">
            <a:extLst>
              <a:ext uri="{FF2B5EF4-FFF2-40B4-BE49-F238E27FC236}">
                <a16:creationId xmlns:a16="http://schemas.microsoft.com/office/drawing/2014/main" id="{56007763-02DC-CEAB-D9D7-F7AC0A07D367}"/>
              </a:ext>
            </a:extLst>
          </p:cNvPr>
          <p:cNvGraphicFramePr>
            <a:graphicFrameLocks noGrp="1"/>
          </p:cNvGraphicFramePr>
          <p:nvPr>
            <p:extLst>
              <p:ext uri="{D42A27DB-BD31-4B8C-83A1-F6EECF244321}">
                <p14:modId xmlns:p14="http://schemas.microsoft.com/office/powerpoint/2010/main" val="140944727"/>
              </p:ext>
            </p:extLst>
          </p:nvPr>
        </p:nvGraphicFramePr>
        <p:xfrm>
          <a:off x="594986" y="5209999"/>
          <a:ext cx="10029722" cy="640080"/>
        </p:xfrm>
        <a:graphic>
          <a:graphicData uri="http://schemas.openxmlformats.org/drawingml/2006/table">
            <a:tbl>
              <a:tblPr firstRow="1" bandRow="1">
                <a:tableStyleId>{2D5ABB26-0587-4C30-8999-92F81FD0307C}</a:tableStyleId>
              </a:tblPr>
              <a:tblGrid>
                <a:gridCol w="1631025">
                  <a:extLst>
                    <a:ext uri="{9D8B030D-6E8A-4147-A177-3AD203B41FA5}">
                      <a16:colId xmlns:a16="http://schemas.microsoft.com/office/drawing/2014/main" val="1473060824"/>
                    </a:ext>
                  </a:extLst>
                </a:gridCol>
                <a:gridCol w="494041">
                  <a:extLst>
                    <a:ext uri="{9D8B030D-6E8A-4147-A177-3AD203B41FA5}">
                      <a16:colId xmlns:a16="http://schemas.microsoft.com/office/drawing/2014/main" val="762264444"/>
                    </a:ext>
                  </a:extLst>
                </a:gridCol>
                <a:gridCol w="494041">
                  <a:extLst>
                    <a:ext uri="{9D8B030D-6E8A-4147-A177-3AD203B41FA5}">
                      <a16:colId xmlns:a16="http://schemas.microsoft.com/office/drawing/2014/main" val="3190953935"/>
                    </a:ext>
                  </a:extLst>
                </a:gridCol>
                <a:gridCol w="494041">
                  <a:extLst>
                    <a:ext uri="{9D8B030D-6E8A-4147-A177-3AD203B41FA5}">
                      <a16:colId xmlns:a16="http://schemas.microsoft.com/office/drawing/2014/main" val="1049242169"/>
                    </a:ext>
                  </a:extLst>
                </a:gridCol>
                <a:gridCol w="494041">
                  <a:extLst>
                    <a:ext uri="{9D8B030D-6E8A-4147-A177-3AD203B41FA5}">
                      <a16:colId xmlns:a16="http://schemas.microsoft.com/office/drawing/2014/main" val="1605506114"/>
                    </a:ext>
                  </a:extLst>
                </a:gridCol>
                <a:gridCol w="494041">
                  <a:extLst>
                    <a:ext uri="{9D8B030D-6E8A-4147-A177-3AD203B41FA5}">
                      <a16:colId xmlns:a16="http://schemas.microsoft.com/office/drawing/2014/main" val="57336175"/>
                    </a:ext>
                  </a:extLst>
                </a:gridCol>
                <a:gridCol w="494041">
                  <a:extLst>
                    <a:ext uri="{9D8B030D-6E8A-4147-A177-3AD203B41FA5}">
                      <a16:colId xmlns:a16="http://schemas.microsoft.com/office/drawing/2014/main" val="1480157175"/>
                    </a:ext>
                  </a:extLst>
                </a:gridCol>
                <a:gridCol w="494041">
                  <a:extLst>
                    <a:ext uri="{9D8B030D-6E8A-4147-A177-3AD203B41FA5}">
                      <a16:colId xmlns:a16="http://schemas.microsoft.com/office/drawing/2014/main" val="2945275029"/>
                    </a:ext>
                  </a:extLst>
                </a:gridCol>
                <a:gridCol w="494041">
                  <a:extLst>
                    <a:ext uri="{9D8B030D-6E8A-4147-A177-3AD203B41FA5}">
                      <a16:colId xmlns:a16="http://schemas.microsoft.com/office/drawing/2014/main" val="848409489"/>
                    </a:ext>
                  </a:extLst>
                </a:gridCol>
                <a:gridCol w="494041">
                  <a:extLst>
                    <a:ext uri="{9D8B030D-6E8A-4147-A177-3AD203B41FA5}">
                      <a16:colId xmlns:a16="http://schemas.microsoft.com/office/drawing/2014/main" val="2143746090"/>
                    </a:ext>
                  </a:extLst>
                </a:gridCol>
                <a:gridCol w="494041">
                  <a:extLst>
                    <a:ext uri="{9D8B030D-6E8A-4147-A177-3AD203B41FA5}">
                      <a16:colId xmlns:a16="http://schemas.microsoft.com/office/drawing/2014/main" val="2243689688"/>
                    </a:ext>
                  </a:extLst>
                </a:gridCol>
                <a:gridCol w="494041">
                  <a:extLst>
                    <a:ext uri="{9D8B030D-6E8A-4147-A177-3AD203B41FA5}">
                      <a16:colId xmlns:a16="http://schemas.microsoft.com/office/drawing/2014/main" val="1393243874"/>
                    </a:ext>
                  </a:extLst>
                </a:gridCol>
                <a:gridCol w="494041">
                  <a:extLst>
                    <a:ext uri="{9D8B030D-6E8A-4147-A177-3AD203B41FA5}">
                      <a16:colId xmlns:a16="http://schemas.microsoft.com/office/drawing/2014/main" val="3432404909"/>
                    </a:ext>
                  </a:extLst>
                </a:gridCol>
                <a:gridCol w="494041">
                  <a:extLst>
                    <a:ext uri="{9D8B030D-6E8A-4147-A177-3AD203B41FA5}">
                      <a16:colId xmlns:a16="http://schemas.microsoft.com/office/drawing/2014/main" val="1276782039"/>
                    </a:ext>
                  </a:extLst>
                </a:gridCol>
                <a:gridCol w="494041">
                  <a:extLst>
                    <a:ext uri="{9D8B030D-6E8A-4147-A177-3AD203B41FA5}">
                      <a16:colId xmlns:a16="http://schemas.microsoft.com/office/drawing/2014/main" val="3682553358"/>
                    </a:ext>
                  </a:extLst>
                </a:gridCol>
                <a:gridCol w="494041">
                  <a:extLst>
                    <a:ext uri="{9D8B030D-6E8A-4147-A177-3AD203B41FA5}">
                      <a16:colId xmlns:a16="http://schemas.microsoft.com/office/drawing/2014/main" val="3305036331"/>
                    </a:ext>
                  </a:extLst>
                </a:gridCol>
                <a:gridCol w="494041">
                  <a:extLst>
                    <a:ext uri="{9D8B030D-6E8A-4147-A177-3AD203B41FA5}">
                      <a16:colId xmlns:a16="http://schemas.microsoft.com/office/drawing/2014/main" val="1090723094"/>
                    </a:ext>
                  </a:extLst>
                </a:gridCol>
                <a:gridCol w="494041">
                  <a:extLst>
                    <a:ext uri="{9D8B030D-6E8A-4147-A177-3AD203B41FA5}">
                      <a16:colId xmlns:a16="http://schemas.microsoft.com/office/drawing/2014/main" val="1660262421"/>
                    </a:ext>
                  </a:extLst>
                </a:gridCol>
              </a:tblGrid>
              <a:tr h="182880">
                <a:tc>
                  <a:txBody>
                    <a:bodyPr/>
                    <a:lstStyle/>
                    <a:p>
                      <a:pPr algn="r"/>
                      <a:r>
                        <a:rPr lang="en-US" sz="1400" b="1" dirty="0">
                          <a:solidFill>
                            <a:schemeClr val="bg1"/>
                          </a:solidFill>
                        </a:rPr>
                        <a:t>Patients at Risk, n</a:t>
                      </a:r>
                    </a:p>
                  </a:txBody>
                  <a:tcPr marL="45720" marR="45720" marT="0" marB="0" anchor="ctr"/>
                </a:tc>
                <a:tc>
                  <a:txBody>
                    <a:bodyPr/>
                    <a:lstStyle/>
                    <a:p>
                      <a:pPr algn="ctr"/>
                      <a:endParaRPr lang="en-US" sz="1200" dirty="0">
                        <a:solidFill>
                          <a:schemeClr val="bg1"/>
                        </a:solidFill>
                      </a:endParaRPr>
                    </a:p>
                  </a:txBody>
                  <a:tcPr marL="45720" marR="45720" marT="0" marB="0" anchor="ctr"/>
                </a:tc>
                <a:tc>
                  <a:txBody>
                    <a:bodyPr/>
                    <a:lstStyle/>
                    <a:p>
                      <a:pPr algn="ctr"/>
                      <a:endParaRPr lang="en-US" sz="1400" dirty="0">
                        <a:solidFill>
                          <a:schemeClr val="bg1"/>
                        </a:solidFill>
                      </a:endParaRPr>
                    </a:p>
                  </a:txBody>
                  <a:tcPr marL="45720" marR="45720" marT="0" marB="0" anchor="ctr"/>
                </a:tc>
                <a:tc>
                  <a:txBody>
                    <a:bodyPr/>
                    <a:lstStyle/>
                    <a:p>
                      <a:pPr algn="ctr"/>
                      <a:endParaRPr lang="en-US" sz="1400" dirty="0">
                        <a:solidFill>
                          <a:schemeClr val="bg1"/>
                        </a:solidFill>
                      </a:endParaRPr>
                    </a:p>
                  </a:txBody>
                  <a:tcPr marL="45720" marR="45720" marT="0" marB="0" anchor="ctr"/>
                </a:tc>
                <a:tc>
                  <a:txBody>
                    <a:bodyPr/>
                    <a:lstStyle/>
                    <a:p>
                      <a:pPr algn="ctr"/>
                      <a:endParaRPr lang="en-US" sz="1400" dirty="0">
                        <a:solidFill>
                          <a:schemeClr val="bg1"/>
                        </a:solidFill>
                      </a:endParaRPr>
                    </a:p>
                  </a:txBody>
                  <a:tcPr marL="45720" marR="45720" marT="0" marB="0" anchor="ctr"/>
                </a:tc>
                <a:tc>
                  <a:txBody>
                    <a:bodyPr/>
                    <a:lstStyle/>
                    <a:p>
                      <a:pPr algn="ctr"/>
                      <a:endParaRPr lang="en-US" sz="1400" dirty="0">
                        <a:solidFill>
                          <a:schemeClr val="bg1"/>
                        </a:solidFill>
                      </a:endParaRPr>
                    </a:p>
                  </a:txBody>
                  <a:tcPr marL="45720" marR="45720" marT="0" marB="0" anchor="ctr"/>
                </a:tc>
                <a:tc>
                  <a:txBody>
                    <a:bodyPr/>
                    <a:lstStyle/>
                    <a:p>
                      <a:pPr algn="ctr"/>
                      <a:endParaRPr lang="en-US" sz="1400" dirty="0">
                        <a:solidFill>
                          <a:schemeClr val="bg1"/>
                        </a:solidFill>
                      </a:endParaRPr>
                    </a:p>
                  </a:txBody>
                  <a:tcPr marL="45720" marR="45720" marT="0" marB="0" anchor="ctr"/>
                </a:tc>
                <a:tc>
                  <a:txBody>
                    <a:bodyPr/>
                    <a:lstStyle/>
                    <a:p>
                      <a:pPr algn="ctr"/>
                      <a:endParaRPr lang="en-US" sz="1400" dirty="0">
                        <a:solidFill>
                          <a:schemeClr val="bg1"/>
                        </a:solidFill>
                      </a:endParaRPr>
                    </a:p>
                  </a:txBody>
                  <a:tcPr marL="45720" marR="45720" marT="0" marB="0" anchor="ctr"/>
                </a:tc>
                <a:tc>
                  <a:txBody>
                    <a:bodyPr/>
                    <a:lstStyle/>
                    <a:p>
                      <a:pPr algn="ctr"/>
                      <a:endParaRPr lang="en-US" sz="1400" dirty="0">
                        <a:solidFill>
                          <a:schemeClr val="bg1"/>
                        </a:solidFill>
                      </a:endParaRPr>
                    </a:p>
                  </a:txBody>
                  <a:tcPr marL="45720" marR="45720" marT="0" marB="0" anchor="ctr"/>
                </a:tc>
                <a:tc>
                  <a:txBody>
                    <a:bodyPr/>
                    <a:lstStyle/>
                    <a:p>
                      <a:pPr algn="ctr"/>
                      <a:endParaRPr lang="en-US" sz="1400" dirty="0">
                        <a:solidFill>
                          <a:schemeClr val="bg1"/>
                        </a:solidFill>
                      </a:endParaRPr>
                    </a:p>
                  </a:txBody>
                  <a:tcPr marL="45720" marR="45720" marT="0" marB="0" anchor="ctr"/>
                </a:tc>
                <a:tc>
                  <a:txBody>
                    <a:bodyPr/>
                    <a:lstStyle/>
                    <a:p>
                      <a:pPr algn="ctr"/>
                      <a:endParaRPr lang="en-US" sz="1400" dirty="0">
                        <a:solidFill>
                          <a:schemeClr val="bg1"/>
                        </a:solidFill>
                      </a:endParaRPr>
                    </a:p>
                  </a:txBody>
                  <a:tcPr marL="45720" marR="45720" marT="0" marB="0" anchor="ctr"/>
                </a:tc>
                <a:tc>
                  <a:txBody>
                    <a:bodyPr/>
                    <a:lstStyle/>
                    <a:p>
                      <a:pPr algn="ctr"/>
                      <a:endParaRPr lang="en-US" sz="1400" dirty="0">
                        <a:solidFill>
                          <a:schemeClr val="bg1"/>
                        </a:solidFill>
                      </a:endParaRPr>
                    </a:p>
                  </a:txBody>
                  <a:tcPr marL="45720" marR="45720" marT="0" marB="0" anchor="ctr"/>
                </a:tc>
                <a:tc>
                  <a:txBody>
                    <a:bodyPr/>
                    <a:lstStyle/>
                    <a:p>
                      <a:pPr algn="ctr"/>
                      <a:endParaRPr lang="en-US" sz="1400" dirty="0">
                        <a:solidFill>
                          <a:schemeClr val="bg1"/>
                        </a:solidFill>
                      </a:endParaRPr>
                    </a:p>
                  </a:txBody>
                  <a:tcPr marL="45720" marR="45720" marT="0" marB="0" anchor="ctr"/>
                </a:tc>
                <a:tc>
                  <a:txBody>
                    <a:bodyPr/>
                    <a:lstStyle/>
                    <a:p>
                      <a:pPr algn="ctr"/>
                      <a:endParaRPr lang="en-US" sz="1400" dirty="0">
                        <a:solidFill>
                          <a:schemeClr val="bg1"/>
                        </a:solidFill>
                      </a:endParaRPr>
                    </a:p>
                  </a:txBody>
                  <a:tcPr marL="45720" marR="45720" marT="0" marB="0" anchor="ctr"/>
                </a:tc>
                <a:tc>
                  <a:txBody>
                    <a:bodyPr/>
                    <a:lstStyle/>
                    <a:p>
                      <a:pPr algn="ctr"/>
                      <a:endParaRPr lang="en-US" sz="1400" dirty="0">
                        <a:solidFill>
                          <a:schemeClr val="bg1"/>
                        </a:solidFill>
                      </a:endParaRPr>
                    </a:p>
                  </a:txBody>
                  <a:tcPr marL="45720" marR="45720" marT="0" marB="0" anchor="ctr"/>
                </a:tc>
                <a:tc>
                  <a:txBody>
                    <a:bodyPr/>
                    <a:lstStyle/>
                    <a:p>
                      <a:pPr algn="ctr"/>
                      <a:endParaRPr lang="en-US" sz="1400" dirty="0">
                        <a:solidFill>
                          <a:schemeClr val="bg1"/>
                        </a:solidFill>
                      </a:endParaRPr>
                    </a:p>
                  </a:txBody>
                  <a:tcPr marL="45720" marR="45720" marT="0" marB="0" anchor="ctr"/>
                </a:tc>
                <a:tc>
                  <a:txBody>
                    <a:bodyPr/>
                    <a:lstStyle/>
                    <a:p>
                      <a:pPr algn="ctr"/>
                      <a:endParaRPr lang="en-US" sz="1400" dirty="0">
                        <a:solidFill>
                          <a:schemeClr val="bg1"/>
                        </a:solidFill>
                      </a:endParaRPr>
                    </a:p>
                  </a:txBody>
                  <a:tcPr marL="45720" marR="45720" marT="0" marB="0" anchor="ctr"/>
                </a:tc>
                <a:tc>
                  <a:txBody>
                    <a:bodyPr/>
                    <a:lstStyle/>
                    <a:p>
                      <a:pPr algn="ctr"/>
                      <a:endParaRPr lang="en-US" sz="1400" dirty="0">
                        <a:solidFill>
                          <a:schemeClr val="bg1"/>
                        </a:solidFill>
                      </a:endParaRPr>
                    </a:p>
                  </a:txBody>
                  <a:tcPr marL="45720" marR="45720" marT="0" marB="0" anchor="ctr"/>
                </a:tc>
                <a:extLst>
                  <a:ext uri="{0D108BD9-81ED-4DB2-BD59-A6C34878D82A}">
                    <a16:rowId xmlns:a16="http://schemas.microsoft.com/office/drawing/2014/main" val="2293328639"/>
                  </a:ext>
                </a:extLst>
              </a:tr>
              <a:tr h="182880">
                <a:tc>
                  <a:txBody>
                    <a:bodyPr/>
                    <a:lstStyle/>
                    <a:p>
                      <a:pPr algn="r"/>
                      <a:r>
                        <a:rPr lang="en-US" sz="1400" dirty="0">
                          <a:solidFill>
                            <a:schemeClr val="accent1"/>
                          </a:solidFill>
                        </a:rPr>
                        <a:t>Nirogacestat</a:t>
                      </a:r>
                    </a:p>
                  </a:txBody>
                  <a:tcPr marL="45720" marR="45720" marT="0" marB="0" anchor="ctr"/>
                </a:tc>
                <a:tc>
                  <a:txBody>
                    <a:bodyPr/>
                    <a:lstStyle/>
                    <a:p>
                      <a:pPr algn="ctr"/>
                      <a:r>
                        <a:rPr lang="en-US" sz="1400" dirty="0">
                          <a:solidFill>
                            <a:schemeClr val="bg1"/>
                          </a:solidFill>
                        </a:rPr>
                        <a:t>70</a:t>
                      </a:r>
                    </a:p>
                  </a:txBody>
                  <a:tcPr marL="45720" marR="45720" marT="0" marB="0" anchor="ctr"/>
                </a:tc>
                <a:tc>
                  <a:txBody>
                    <a:bodyPr/>
                    <a:lstStyle/>
                    <a:p>
                      <a:pPr algn="ctr"/>
                      <a:r>
                        <a:rPr lang="en-US" sz="1400" dirty="0">
                          <a:solidFill>
                            <a:schemeClr val="bg1"/>
                          </a:solidFill>
                        </a:rPr>
                        <a:t>63</a:t>
                      </a:r>
                    </a:p>
                  </a:txBody>
                  <a:tcPr marL="45720" marR="45720" marT="0" marB="0" anchor="ctr"/>
                </a:tc>
                <a:tc>
                  <a:txBody>
                    <a:bodyPr/>
                    <a:lstStyle/>
                    <a:p>
                      <a:pPr algn="ctr"/>
                      <a:r>
                        <a:rPr lang="en-US" sz="1400" dirty="0">
                          <a:solidFill>
                            <a:schemeClr val="bg1"/>
                          </a:solidFill>
                        </a:rPr>
                        <a:t>56</a:t>
                      </a:r>
                    </a:p>
                  </a:txBody>
                  <a:tcPr marL="45720" marR="45720" marT="0" marB="0" anchor="ctr"/>
                </a:tc>
                <a:tc>
                  <a:txBody>
                    <a:bodyPr/>
                    <a:lstStyle/>
                    <a:p>
                      <a:pPr algn="ctr"/>
                      <a:r>
                        <a:rPr lang="en-US" sz="1400" dirty="0">
                          <a:solidFill>
                            <a:schemeClr val="bg1"/>
                          </a:solidFill>
                        </a:rPr>
                        <a:t>52</a:t>
                      </a:r>
                    </a:p>
                  </a:txBody>
                  <a:tcPr marL="45720" marR="45720" marT="0" marB="0" anchor="ctr"/>
                </a:tc>
                <a:tc>
                  <a:txBody>
                    <a:bodyPr/>
                    <a:lstStyle/>
                    <a:p>
                      <a:pPr algn="ctr"/>
                      <a:r>
                        <a:rPr lang="en-US" sz="1400" dirty="0">
                          <a:solidFill>
                            <a:schemeClr val="bg1"/>
                          </a:solidFill>
                        </a:rPr>
                        <a:t>52</a:t>
                      </a:r>
                    </a:p>
                  </a:txBody>
                  <a:tcPr marL="45720" marR="45720" marT="0" marB="0" anchor="ctr"/>
                </a:tc>
                <a:tc>
                  <a:txBody>
                    <a:bodyPr/>
                    <a:lstStyle/>
                    <a:p>
                      <a:pPr algn="ctr"/>
                      <a:r>
                        <a:rPr lang="en-US" sz="1400" dirty="0">
                          <a:solidFill>
                            <a:schemeClr val="bg1"/>
                          </a:solidFill>
                        </a:rPr>
                        <a:t>47</a:t>
                      </a:r>
                    </a:p>
                  </a:txBody>
                  <a:tcPr marL="45720" marR="45720" marT="0" marB="0" anchor="ctr"/>
                </a:tc>
                <a:tc>
                  <a:txBody>
                    <a:bodyPr/>
                    <a:lstStyle/>
                    <a:p>
                      <a:pPr algn="ctr"/>
                      <a:r>
                        <a:rPr lang="en-US" sz="1400" dirty="0">
                          <a:solidFill>
                            <a:schemeClr val="bg1"/>
                          </a:solidFill>
                        </a:rPr>
                        <a:t>46</a:t>
                      </a:r>
                    </a:p>
                  </a:txBody>
                  <a:tcPr marL="45720" marR="45720" marT="0" marB="0" anchor="ctr"/>
                </a:tc>
                <a:tc>
                  <a:txBody>
                    <a:bodyPr/>
                    <a:lstStyle/>
                    <a:p>
                      <a:pPr algn="ctr"/>
                      <a:r>
                        <a:rPr lang="en-US" sz="1400" dirty="0">
                          <a:solidFill>
                            <a:schemeClr val="bg1"/>
                          </a:solidFill>
                        </a:rPr>
                        <a:t>44</a:t>
                      </a:r>
                    </a:p>
                  </a:txBody>
                  <a:tcPr marL="45720" marR="45720" marT="0" marB="0" anchor="ctr"/>
                </a:tc>
                <a:tc>
                  <a:txBody>
                    <a:bodyPr/>
                    <a:lstStyle/>
                    <a:p>
                      <a:pPr algn="ctr"/>
                      <a:r>
                        <a:rPr lang="en-US" sz="1400" dirty="0">
                          <a:solidFill>
                            <a:schemeClr val="bg1"/>
                          </a:solidFill>
                        </a:rPr>
                        <a:t>44</a:t>
                      </a:r>
                    </a:p>
                  </a:txBody>
                  <a:tcPr marL="45720" marR="45720" marT="0" marB="0" anchor="ctr"/>
                </a:tc>
                <a:tc>
                  <a:txBody>
                    <a:bodyPr/>
                    <a:lstStyle/>
                    <a:p>
                      <a:pPr algn="ctr"/>
                      <a:r>
                        <a:rPr lang="en-US" sz="1400" dirty="0">
                          <a:solidFill>
                            <a:schemeClr val="bg1"/>
                          </a:solidFill>
                        </a:rPr>
                        <a:t>41</a:t>
                      </a:r>
                    </a:p>
                  </a:txBody>
                  <a:tcPr marL="45720" marR="45720" marT="0" marB="0" anchor="ctr"/>
                </a:tc>
                <a:tc>
                  <a:txBody>
                    <a:bodyPr/>
                    <a:lstStyle/>
                    <a:p>
                      <a:pPr algn="ctr"/>
                      <a:r>
                        <a:rPr lang="en-US" sz="1400" dirty="0">
                          <a:solidFill>
                            <a:schemeClr val="bg1"/>
                          </a:solidFill>
                        </a:rPr>
                        <a:t>26</a:t>
                      </a:r>
                    </a:p>
                  </a:txBody>
                  <a:tcPr marL="45720" marR="45720" marT="0" marB="0" anchor="ctr"/>
                </a:tc>
                <a:tc>
                  <a:txBody>
                    <a:bodyPr/>
                    <a:lstStyle/>
                    <a:p>
                      <a:pPr algn="ctr"/>
                      <a:r>
                        <a:rPr lang="en-US" sz="1400" dirty="0">
                          <a:solidFill>
                            <a:schemeClr val="bg1"/>
                          </a:solidFill>
                        </a:rPr>
                        <a:t>26</a:t>
                      </a:r>
                    </a:p>
                  </a:txBody>
                  <a:tcPr marL="45720" marR="45720" marT="0" marB="0" anchor="ctr"/>
                </a:tc>
                <a:tc>
                  <a:txBody>
                    <a:bodyPr/>
                    <a:lstStyle/>
                    <a:p>
                      <a:pPr algn="ctr"/>
                      <a:r>
                        <a:rPr lang="en-US" sz="1400" dirty="0">
                          <a:solidFill>
                            <a:schemeClr val="bg1"/>
                          </a:solidFill>
                        </a:rPr>
                        <a:t>17</a:t>
                      </a:r>
                    </a:p>
                  </a:txBody>
                  <a:tcPr marL="45720" marR="45720" marT="0" marB="0" anchor="ctr"/>
                </a:tc>
                <a:tc>
                  <a:txBody>
                    <a:bodyPr/>
                    <a:lstStyle/>
                    <a:p>
                      <a:pPr algn="ctr"/>
                      <a:r>
                        <a:rPr lang="en-US" sz="1400" dirty="0">
                          <a:solidFill>
                            <a:schemeClr val="bg1"/>
                          </a:solidFill>
                        </a:rPr>
                        <a:t>12</a:t>
                      </a:r>
                    </a:p>
                  </a:txBody>
                  <a:tcPr marL="45720" marR="45720" marT="0" marB="0" anchor="ctr"/>
                </a:tc>
                <a:tc>
                  <a:txBody>
                    <a:bodyPr/>
                    <a:lstStyle/>
                    <a:p>
                      <a:pPr algn="ctr"/>
                      <a:r>
                        <a:rPr lang="en-US" sz="1400" dirty="0">
                          <a:solidFill>
                            <a:schemeClr val="bg1"/>
                          </a:solidFill>
                        </a:rPr>
                        <a:t>4</a:t>
                      </a:r>
                    </a:p>
                  </a:txBody>
                  <a:tcPr marL="45720" marR="45720" marT="0" marB="0" anchor="ctr"/>
                </a:tc>
                <a:tc>
                  <a:txBody>
                    <a:bodyPr/>
                    <a:lstStyle/>
                    <a:p>
                      <a:pPr algn="ctr"/>
                      <a:r>
                        <a:rPr lang="en-US" sz="1400" dirty="0">
                          <a:solidFill>
                            <a:schemeClr val="bg1"/>
                          </a:solidFill>
                        </a:rPr>
                        <a:t>4</a:t>
                      </a:r>
                    </a:p>
                  </a:txBody>
                  <a:tcPr marL="45720" marR="45720" marT="0" marB="0" anchor="ctr"/>
                </a:tc>
                <a:tc>
                  <a:txBody>
                    <a:bodyPr/>
                    <a:lstStyle/>
                    <a:p>
                      <a:pPr algn="ctr"/>
                      <a:r>
                        <a:rPr lang="en-US" sz="1400" dirty="0">
                          <a:solidFill>
                            <a:schemeClr val="bg1"/>
                          </a:solidFill>
                        </a:rPr>
                        <a:t>0</a:t>
                      </a:r>
                    </a:p>
                  </a:txBody>
                  <a:tcPr marL="45720" marR="45720" marT="0" marB="0" anchor="ctr"/>
                </a:tc>
                <a:extLst>
                  <a:ext uri="{0D108BD9-81ED-4DB2-BD59-A6C34878D82A}">
                    <a16:rowId xmlns:a16="http://schemas.microsoft.com/office/drawing/2014/main" val="1729689055"/>
                  </a:ext>
                </a:extLst>
              </a:tr>
              <a:tr h="182880">
                <a:tc>
                  <a:txBody>
                    <a:bodyPr/>
                    <a:lstStyle/>
                    <a:p>
                      <a:pPr algn="r"/>
                      <a:r>
                        <a:rPr lang="en-US" sz="1400" dirty="0">
                          <a:solidFill>
                            <a:schemeClr val="accent3"/>
                          </a:solidFill>
                        </a:rPr>
                        <a:t>Placebo</a:t>
                      </a:r>
                    </a:p>
                  </a:txBody>
                  <a:tcPr marL="45720" marR="45720" marT="0" marB="0" anchor="ctr"/>
                </a:tc>
                <a:tc>
                  <a:txBody>
                    <a:bodyPr/>
                    <a:lstStyle/>
                    <a:p>
                      <a:pPr algn="ctr"/>
                      <a:r>
                        <a:rPr lang="en-US" sz="1400" dirty="0">
                          <a:solidFill>
                            <a:schemeClr val="bg1"/>
                          </a:solidFill>
                        </a:rPr>
                        <a:t>72</a:t>
                      </a:r>
                    </a:p>
                  </a:txBody>
                  <a:tcPr marL="45720" marR="45720" marT="0" marB="0" anchor="ctr"/>
                </a:tc>
                <a:tc>
                  <a:txBody>
                    <a:bodyPr/>
                    <a:lstStyle/>
                    <a:p>
                      <a:pPr algn="ctr"/>
                      <a:r>
                        <a:rPr lang="en-US" sz="1400" dirty="0">
                          <a:solidFill>
                            <a:schemeClr val="bg1"/>
                          </a:solidFill>
                        </a:rPr>
                        <a:t>67</a:t>
                      </a:r>
                    </a:p>
                  </a:txBody>
                  <a:tcPr marL="45720" marR="45720" marT="0" marB="0" anchor="ctr"/>
                </a:tc>
                <a:tc>
                  <a:txBody>
                    <a:bodyPr/>
                    <a:lstStyle/>
                    <a:p>
                      <a:pPr algn="ctr"/>
                      <a:r>
                        <a:rPr lang="en-US" sz="1400" dirty="0">
                          <a:solidFill>
                            <a:schemeClr val="bg1"/>
                          </a:solidFill>
                        </a:rPr>
                        <a:t>58</a:t>
                      </a:r>
                    </a:p>
                  </a:txBody>
                  <a:tcPr marL="45720" marR="45720" marT="0" marB="0" anchor="ctr"/>
                </a:tc>
                <a:tc>
                  <a:txBody>
                    <a:bodyPr/>
                    <a:lstStyle/>
                    <a:p>
                      <a:pPr algn="ctr"/>
                      <a:r>
                        <a:rPr lang="en-US" sz="1400" dirty="0">
                          <a:solidFill>
                            <a:schemeClr val="bg1"/>
                          </a:solidFill>
                        </a:rPr>
                        <a:t>47</a:t>
                      </a:r>
                    </a:p>
                  </a:txBody>
                  <a:tcPr marL="45720" marR="45720" marT="0" marB="0" anchor="ctr"/>
                </a:tc>
                <a:tc>
                  <a:txBody>
                    <a:bodyPr/>
                    <a:lstStyle/>
                    <a:p>
                      <a:pPr algn="ctr"/>
                      <a:r>
                        <a:rPr lang="en-US" sz="1400" dirty="0">
                          <a:solidFill>
                            <a:schemeClr val="bg1"/>
                          </a:solidFill>
                        </a:rPr>
                        <a:t>45</a:t>
                      </a:r>
                    </a:p>
                  </a:txBody>
                  <a:tcPr marL="45720" marR="45720" marT="0" marB="0" anchor="ctr"/>
                </a:tc>
                <a:tc>
                  <a:txBody>
                    <a:bodyPr/>
                    <a:lstStyle/>
                    <a:p>
                      <a:pPr algn="ctr"/>
                      <a:r>
                        <a:rPr lang="en-US" sz="1400" dirty="0">
                          <a:solidFill>
                            <a:schemeClr val="bg1"/>
                          </a:solidFill>
                        </a:rPr>
                        <a:t>40</a:t>
                      </a:r>
                    </a:p>
                  </a:txBody>
                  <a:tcPr marL="45720" marR="45720" marT="0" marB="0" anchor="ctr"/>
                </a:tc>
                <a:tc>
                  <a:txBody>
                    <a:bodyPr/>
                    <a:lstStyle/>
                    <a:p>
                      <a:pPr algn="ctr"/>
                      <a:r>
                        <a:rPr lang="en-US" sz="1400" dirty="0">
                          <a:solidFill>
                            <a:schemeClr val="bg1"/>
                          </a:solidFill>
                        </a:rPr>
                        <a:t>32</a:t>
                      </a:r>
                    </a:p>
                  </a:txBody>
                  <a:tcPr marL="45720" marR="45720" marT="0" marB="0" anchor="ctr"/>
                </a:tc>
                <a:tc>
                  <a:txBody>
                    <a:bodyPr/>
                    <a:lstStyle/>
                    <a:p>
                      <a:pPr algn="ctr"/>
                      <a:r>
                        <a:rPr lang="en-US" sz="1400" dirty="0">
                          <a:solidFill>
                            <a:schemeClr val="bg1"/>
                          </a:solidFill>
                        </a:rPr>
                        <a:t>29</a:t>
                      </a:r>
                    </a:p>
                  </a:txBody>
                  <a:tcPr marL="45720" marR="45720" marT="0" marB="0" anchor="ctr"/>
                </a:tc>
                <a:tc>
                  <a:txBody>
                    <a:bodyPr/>
                    <a:lstStyle/>
                    <a:p>
                      <a:pPr algn="ctr"/>
                      <a:r>
                        <a:rPr lang="en-US" sz="1400" dirty="0">
                          <a:solidFill>
                            <a:schemeClr val="bg1"/>
                          </a:solidFill>
                        </a:rPr>
                        <a:t>27</a:t>
                      </a:r>
                    </a:p>
                  </a:txBody>
                  <a:tcPr marL="45720" marR="45720" marT="0" marB="0" anchor="ctr"/>
                </a:tc>
                <a:tc>
                  <a:txBody>
                    <a:bodyPr/>
                    <a:lstStyle/>
                    <a:p>
                      <a:pPr algn="ctr"/>
                      <a:r>
                        <a:rPr lang="en-US" sz="1400" dirty="0">
                          <a:solidFill>
                            <a:schemeClr val="bg1"/>
                          </a:solidFill>
                        </a:rPr>
                        <a:t>25</a:t>
                      </a:r>
                    </a:p>
                  </a:txBody>
                  <a:tcPr marL="45720" marR="45720" marT="0" marB="0" anchor="ctr"/>
                </a:tc>
                <a:tc>
                  <a:txBody>
                    <a:bodyPr/>
                    <a:lstStyle/>
                    <a:p>
                      <a:pPr algn="ctr"/>
                      <a:r>
                        <a:rPr lang="en-US" sz="1400" dirty="0">
                          <a:solidFill>
                            <a:schemeClr val="bg1"/>
                          </a:solidFill>
                        </a:rPr>
                        <a:t>10</a:t>
                      </a:r>
                    </a:p>
                  </a:txBody>
                  <a:tcPr marL="45720" marR="45720" marT="0" marB="0" anchor="ctr"/>
                </a:tc>
                <a:tc>
                  <a:txBody>
                    <a:bodyPr/>
                    <a:lstStyle/>
                    <a:p>
                      <a:pPr algn="ctr"/>
                      <a:r>
                        <a:rPr lang="en-US" sz="1400" dirty="0">
                          <a:solidFill>
                            <a:schemeClr val="bg1"/>
                          </a:solidFill>
                        </a:rPr>
                        <a:t>8</a:t>
                      </a:r>
                    </a:p>
                  </a:txBody>
                  <a:tcPr marL="45720" marR="45720" marT="0" marB="0" anchor="ctr"/>
                </a:tc>
                <a:tc>
                  <a:txBody>
                    <a:bodyPr/>
                    <a:lstStyle/>
                    <a:p>
                      <a:pPr algn="ctr"/>
                      <a:r>
                        <a:rPr lang="en-US" sz="1400" dirty="0">
                          <a:solidFill>
                            <a:schemeClr val="bg1"/>
                          </a:solidFill>
                        </a:rPr>
                        <a:t>6</a:t>
                      </a:r>
                    </a:p>
                  </a:txBody>
                  <a:tcPr marL="45720" marR="45720" marT="0" marB="0" anchor="ctr"/>
                </a:tc>
                <a:tc>
                  <a:txBody>
                    <a:bodyPr/>
                    <a:lstStyle/>
                    <a:p>
                      <a:pPr algn="ctr"/>
                      <a:r>
                        <a:rPr lang="en-US" sz="1400" dirty="0">
                          <a:solidFill>
                            <a:schemeClr val="bg1"/>
                          </a:solidFill>
                        </a:rPr>
                        <a:t>5</a:t>
                      </a:r>
                    </a:p>
                  </a:txBody>
                  <a:tcPr marL="45720" marR="45720" marT="0" marB="0" anchor="ctr"/>
                </a:tc>
                <a:tc>
                  <a:txBody>
                    <a:bodyPr/>
                    <a:lstStyle/>
                    <a:p>
                      <a:pPr algn="ctr"/>
                      <a:r>
                        <a:rPr lang="en-US" sz="1400" dirty="0">
                          <a:solidFill>
                            <a:schemeClr val="bg1"/>
                          </a:solidFill>
                        </a:rPr>
                        <a:t>1</a:t>
                      </a:r>
                    </a:p>
                  </a:txBody>
                  <a:tcPr marL="45720" marR="45720" marT="0" marB="0" anchor="ctr"/>
                </a:tc>
                <a:tc>
                  <a:txBody>
                    <a:bodyPr/>
                    <a:lstStyle/>
                    <a:p>
                      <a:pPr algn="ctr"/>
                      <a:r>
                        <a:rPr lang="en-US" sz="1400" dirty="0">
                          <a:solidFill>
                            <a:schemeClr val="bg1"/>
                          </a:solidFill>
                        </a:rPr>
                        <a:t>1</a:t>
                      </a:r>
                    </a:p>
                  </a:txBody>
                  <a:tcPr marL="45720" marR="45720" marT="0" marB="0" anchor="ctr"/>
                </a:tc>
                <a:tc>
                  <a:txBody>
                    <a:bodyPr/>
                    <a:lstStyle/>
                    <a:p>
                      <a:pPr algn="ctr"/>
                      <a:r>
                        <a:rPr lang="en-US" sz="1400" dirty="0">
                          <a:solidFill>
                            <a:schemeClr val="bg1"/>
                          </a:solidFill>
                        </a:rPr>
                        <a:t>0</a:t>
                      </a:r>
                    </a:p>
                  </a:txBody>
                  <a:tcPr marL="45720" marR="45720" marT="0" marB="0" anchor="ctr"/>
                </a:tc>
                <a:extLst>
                  <a:ext uri="{0D108BD9-81ED-4DB2-BD59-A6C34878D82A}">
                    <a16:rowId xmlns:a16="http://schemas.microsoft.com/office/drawing/2014/main" val="3884106369"/>
                  </a:ext>
                </a:extLst>
              </a:tr>
            </a:tbl>
          </a:graphicData>
        </a:graphic>
      </p:graphicFrame>
      <p:sp>
        <p:nvSpPr>
          <p:cNvPr id="12" name="Content Placeholder 4">
            <a:extLst>
              <a:ext uri="{FF2B5EF4-FFF2-40B4-BE49-F238E27FC236}">
                <a16:creationId xmlns:a16="http://schemas.microsoft.com/office/drawing/2014/main" id="{14CCE2CA-23B9-3967-8BA1-A69FA7A9D7F1}"/>
              </a:ext>
            </a:extLst>
          </p:cNvPr>
          <p:cNvSpPr txBox="1">
            <a:spLocks/>
          </p:cNvSpPr>
          <p:nvPr/>
        </p:nvSpPr>
        <p:spPr>
          <a:xfrm>
            <a:off x="3428056" y="6046669"/>
            <a:ext cx="6340352" cy="459237"/>
          </a:xfrm>
          <a:prstGeom prst="rect">
            <a:avLst/>
          </a:prstGeom>
        </p:spPr>
        <p:txBody>
          <a:bodyPr vert="horz" lIns="0" tIns="60960" rIns="0" bIns="60960" rtlCol="0" anchor="t">
            <a:noAutofit/>
          </a:bodyPr>
          <a:lstStyle>
            <a:lvl1pPr marL="0" indent="0" algn="l" defTabSz="685783" rtl="0" eaLnBrk="1" latinLnBrk="0" hangingPunct="1">
              <a:lnSpc>
                <a:spcPct val="100000"/>
              </a:lnSpc>
              <a:spcBef>
                <a:spcPts val="0"/>
              </a:spcBef>
              <a:buClr>
                <a:schemeClr val="tx2">
                  <a:lumMod val="75000"/>
                </a:schemeClr>
              </a:buClr>
              <a:buFont typeface="Wingdings" charset="2"/>
              <a:buNone/>
              <a:defRPr sz="700" kern="1200" baseline="0">
                <a:solidFill>
                  <a:schemeClr val="bg2"/>
                </a:solidFill>
                <a:latin typeface="+mn-lt"/>
                <a:ea typeface="+mn-ea"/>
                <a:cs typeface="+mn-cs"/>
              </a:defRPr>
            </a:lvl1pPr>
            <a:lvl2pPr marL="346075" indent="-168275" algn="l" defTabSz="685783" rtl="0" eaLnBrk="1" latinLnBrk="0" hangingPunct="1">
              <a:lnSpc>
                <a:spcPct val="100000"/>
              </a:lnSpc>
              <a:spcBef>
                <a:spcPts val="375"/>
              </a:spcBef>
              <a:buClr>
                <a:schemeClr val="tx2">
                  <a:lumMod val="75000"/>
                </a:schemeClr>
              </a:buClr>
              <a:buFont typeface=".AppleSystemUIFont" charset="-120"/>
              <a:buChar char="–"/>
              <a:tabLst/>
              <a:defRPr sz="1350" kern="1200" baseline="0">
                <a:solidFill>
                  <a:schemeClr val="bg2"/>
                </a:solidFill>
                <a:latin typeface="+mn-lt"/>
                <a:ea typeface="+mn-ea"/>
                <a:cs typeface="+mn-cs"/>
              </a:defRPr>
            </a:lvl2pPr>
            <a:lvl3pPr marL="465138" indent="-119063" algn="l" defTabSz="685783" rtl="0" eaLnBrk="1" latinLnBrk="0" hangingPunct="1">
              <a:lnSpc>
                <a:spcPct val="100000"/>
              </a:lnSpc>
              <a:spcBef>
                <a:spcPts val="375"/>
              </a:spcBef>
              <a:buClr>
                <a:schemeClr val="tx2">
                  <a:lumMod val="75000"/>
                </a:schemeClr>
              </a:buClr>
              <a:buSzPct val="90000"/>
              <a:buFont typeface=".AppleSystemUIFont" charset="-120"/>
              <a:buChar char="&gt;"/>
              <a:tabLst/>
              <a:defRPr sz="1200" kern="1200" baseline="0">
                <a:solidFill>
                  <a:schemeClr val="bg2"/>
                </a:solidFill>
                <a:latin typeface="+mn-lt"/>
                <a:ea typeface="+mn-ea"/>
                <a:cs typeface="+mn-cs"/>
              </a:defRPr>
            </a:lvl3pPr>
            <a:lvl4pPr marL="574675" indent="-109538" algn="l" defTabSz="685783" rtl="0" eaLnBrk="1" latinLnBrk="0" hangingPunct="1">
              <a:lnSpc>
                <a:spcPct val="100000"/>
              </a:lnSpc>
              <a:spcBef>
                <a:spcPts val="375"/>
              </a:spcBef>
              <a:buClr>
                <a:schemeClr val="tx2">
                  <a:lumMod val="75000"/>
                </a:schemeClr>
              </a:buClr>
              <a:buFont typeface="Wingdings" charset="2"/>
              <a:buChar char="§"/>
              <a:tabLst/>
              <a:defRPr sz="1050" kern="1200" baseline="0">
                <a:solidFill>
                  <a:schemeClr val="bg2"/>
                </a:solidFill>
                <a:latin typeface="+mn-lt"/>
                <a:ea typeface="+mn-ea"/>
                <a:cs typeface="+mn-cs"/>
              </a:defRPr>
            </a:lvl4pPr>
            <a:lvl5pPr marL="693738" indent="-119063" algn="l" defTabSz="685783" rtl="0" eaLnBrk="1" latinLnBrk="0" hangingPunct="1">
              <a:lnSpc>
                <a:spcPct val="100000"/>
              </a:lnSpc>
              <a:spcBef>
                <a:spcPts val="375"/>
              </a:spcBef>
              <a:buClr>
                <a:schemeClr val="tx2">
                  <a:lumMod val="75000"/>
                </a:schemeClr>
              </a:buClr>
              <a:buFont typeface="Wingdings" charset="2"/>
              <a:buChar char="§"/>
              <a:tabLst/>
              <a:defRPr sz="900" kern="1200" baseline="0">
                <a:solidFill>
                  <a:schemeClr val="bg2"/>
                </a:solidFill>
                <a:latin typeface="+mn-lt"/>
                <a:ea typeface="+mn-ea"/>
                <a:cs typeface="+mn-cs"/>
              </a:defRPr>
            </a:lvl5pPr>
            <a:lvl6pPr marL="1885903" indent="-171446" algn="l" defTabSz="685783"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a:buChar char="•"/>
              <a:defRPr sz="1350" kern="1200">
                <a:solidFill>
                  <a:schemeClr val="tx1"/>
                </a:solidFill>
                <a:latin typeface="+mn-lt"/>
                <a:ea typeface="+mn-ea"/>
                <a:cs typeface="+mn-cs"/>
              </a:defRPr>
            </a:lvl9pPr>
          </a:lstStyle>
          <a:p>
            <a:pPr marL="0" marR="0" lvl="0" indent="0" algn="l" defTabSz="914354" rtl="0" eaLnBrk="1" fontAlgn="auto" latinLnBrk="0" hangingPunct="1">
              <a:lnSpc>
                <a:spcPct val="85000"/>
              </a:lnSpc>
              <a:spcBef>
                <a:spcPts val="0"/>
              </a:spcBef>
              <a:spcAft>
                <a:spcPts val="0"/>
              </a:spcAft>
              <a:buClr>
                <a:srgbClr val="AEA8A5">
                  <a:lumMod val="75000"/>
                </a:srgbClr>
              </a:buClr>
              <a:buSzTx/>
              <a:buFont typeface="Wingdings" charset="2"/>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sym typeface="Arial"/>
              </a:rPr>
              <a:t>Median follow-up time was 19.2 mo for nirogacestat and 10.9 mo for placebo</a:t>
            </a:r>
          </a:p>
        </p:txBody>
      </p:sp>
      <p:sp>
        <p:nvSpPr>
          <p:cNvPr id="4" name="Title 3">
            <a:extLst>
              <a:ext uri="{FF2B5EF4-FFF2-40B4-BE49-F238E27FC236}">
                <a16:creationId xmlns:a16="http://schemas.microsoft.com/office/drawing/2014/main" id="{CD160B5E-AA5F-5B35-EE39-20FCD5873328}"/>
              </a:ext>
            </a:extLst>
          </p:cNvPr>
          <p:cNvSpPr>
            <a:spLocks noGrp="1"/>
          </p:cNvSpPr>
          <p:nvPr>
            <p:ph type="title"/>
          </p:nvPr>
        </p:nvSpPr>
        <p:spPr/>
        <p:txBody>
          <a:bodyPr/>
          <a:lstStyle/>
          <a:p>
            <a:r>
              <a:rPr lang="en-US" dirty="0"/>
              <a:t>DeFi: PFS</a:t>
            </a:r>
          </a:p>
        </p:txBody>
      </p:sp>
      <p:graphicFrame>
        <p:nvGraphicFramePr>
          <p:cNvPr id="11" name="Table 2">
            <a:extLst>
              <a:ext uri="{FF2B5EF4-FFF2-40B4-BE49-F238E27FC236}">
                <a16:creationId xmlns:a16="http://schemas.microsoft.com/office/drawing/2014/main" id="{279F591D-3245-05ED-2062-C55406F1B31B}"/>
              </a:ext>
            </a:extLst>
          </p:cNvPr>
          <p:cNvGraphicFramePr>
            <a:graphicFrameLocks noGrp="1"/>
          </p:cNvGraphicFramePr>
          <p:nvPr>
            <p:extLst>
              <p:ext uri="{D42A27DB-BD31-4B8C-83A1-F6EECF244321}">
                <p14:modId xmlns:p14="http://schemas.microsoft.com/office/powerpoint/2010/main" val="453548087"/>
              </p:ext>
            </p:extLst>
          </p:nvPr>
        </p:nvGraphicFramePr>
        <p:xfrm>
          <a:off x="2435392" y="4025623"/>
          <a:ext cx="5233151" cy="650240"/>
        </p:xfrm>
        <a:graphic>
          <a:graphicData uri="http://schemas.openxmlformats.org/drawingml/2006/table">
            <a:tbl>
              <a:tblPr firstRow="1" bandRow="1">
                <a:tableStyleId>{2D5ABB26-0587-4C30-8999-92F81FD0307C}</a:tableStyleId>
              </a:tblPr>
              <a:tblGrid>
                <a:gridCol w="1725195">
                  <a:extLst>
                    <a:ext uri="{9D8B030D-6E8A-4147-A177-3AD203B41FA5}">
                      <a16:colId xmlns:a16="http://schemas.microsoft.com/office/drawing/2014/main" val="1021845172"/>
                    </a:ext>
                  </a:extLst>
                </a:gridCol>
                <a:gridCol w="960380">
                  <a:extLst>
                    <a:ext uri="{9D8B030D-6E8A-4147-A177-3AD203B41FA5}">
                      <a16:colId xmlns:a16="http://schemas.microsoft.com/office/drawing/2014/main" val="2853301781"/>
                    </a:ext>
                  </a:extLst>
                </a:gridCol>
                <a:gridCol w="1273788">
                  <a:extLst>
                    <a:ext uri="{9D8B030D-6E8A-4147-A177-3AD203B41FA5}">
                      <a16:colId xmlns:a16="http://schemas.microsoft.com/office/drawing/2014/main" val="2692411269"/>
                    </a:ext>
                  </a:extLst>
                </a:gridCol>
                <a:gridCol w="1273788">
                  <a:extLst>
                    <a:ext uri="{9D8B030D-6E8A-4147-A177-3AD203B41FA5}">
                      <a16:colId xmlns:a16="http://schemas.microsoft.com/office/drawing/2014/main" val="2919712652"/>
                    </a:ext>
                  </a:extLst>
                </a:gridCol>
              </a:tblGrid>
              <a:tr h="325120">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9pPr>
                    </a:lstStyle>
                    <a:p>
                      <a:pPr>
                        <a:lnSpc>
                          <a:spcPct val="85000"/>
                        </a:lnSpc>
                      </a:pPr>
                      <a:endParaRPr lang="en-US" sz="1200" b="1" i="0" u="none" strike="noStrike" cap="none" dirty="0">
                        <a:solidFill>
                          <a:schemeClr val="bg1"/>
                        </a:solidFill>
                        <a:latin typeface="+mn-lt"/>
                        <a:ea typeface="+mn-ea"/>
                        <a:cs typeface="+mn-cs"/>
                        <a:sym typeface="Arial"/>
                      </a:endParaRPr>
                    </a:p>
                  </a:txBody>
                  <a:tcPr marL="121920" marR="121920" marT="0" marB="0"/>
                </a:tc>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9pPr>
                    </a:lstStyle>
                    <a:p>
                      <a:pPr algn="ctr">
                        <a:lnSpc>
                          <a:spcPct val="85000"/>
                        </a:lnSpc>
                      </a:pPr>
                      <a:r>
                        <a:rPr lang="en-US" sz="1200" dirty="0">
                          <a:solidFill>
                            <a:schemeClr val="bg1"/>
                          </a:solidFill>
                          <a:latin typeface="+mn-lt"/>
                        </a:rPr>
                        <a:t>Events, n</a:t>
                      </a:r>
                    </a:p>
                  </a:txBody>
                  <a:tcPr marL="30480" marR="30480" marT="0" marB="0" anchor="b"/>
                </a:tc>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Calibri" panose="020F0502020204030204"/>
                          <a:sym typeface="Arial"/>
                        </a:defRPr>
                      </a:lvl9pPr>
                    </a:lstStyle>
                    <a:p>
                      <a:pPr algn="ctr">
                        <a:lnSpc>
                          <a:spcPct val="85000"/>
                        </a:lnSpc>
                      </a:pPr>
                      <a:r>
                        <a:rPr lang="en-US" sz="1200" dirty="0" err="1">
                          <a:solidFill>
                            <a:schemeClr val="bg1"/>
                          </a:solidFill>
                          <a:latin typeface="+mn-lt"/>
                        </a:rPr>
                        <a:t>mPFS</a:t>
                      </a:r>
                      <a:r>
                        <a:rPr lang="en-US" sz="1200" dirty="0">
                          <a:solidFill>
                            <a:schemeClr val="bg1"/>
                          </a:solidFill>
                          <a:latin typeface="+mn-lt"/>
                        </a:rPr>
                        <a:t>, </a:t>
                      </a:r>
                      <a:br>
                        <a:rPr lang="en-US" sz="1200" dirty="0">
                          <a:solidFill>
                            <a:schemeClr val="bg1"/>
                          </a:solidFill>
                          <a:latin typeface="+mn-lt"/>
                        </a:rPr>
                      </a:br>
                      <a:r>
                        <a:rPr lang="en-US" sz="1200" dirty="0" err="1">
                          <a:solidFill>
                            <a:schemeClr val="bg1"/>
                          </a:solidFill>
                          <a:latin typeface="+mn-lt"/>
                        </a:rPr>
                        <a:t>mo</a:t>
                      </a:r>
                      <a:r>
                        <a:rPr lang="en-US" sz="1200" dirty="0">
                          <a:solidFill>
                            <a:schemeClr val="bg1"/>
                          </a:solidFill>
                          <a:latin typeface="+mn-lt"/>
                        </a:rPr>
                        <a:t> (95% CI)</a:t>
                      </a:r>
                    </a:p>
                  </a:txBody>
                  <a:tcPr marL="121920" marR="121920" marT="0" marB="0" anchor="b"/>
                </a:tc>
                <a:tc>
                  <a:txBody>
                    <a:bodyPr/>
                    <a:lstStyle/>
                    <a:p>
                      <a:pPr marL="0" marR="0" lvl="0" indent="0" algn="ctr" defTabSz="914400" rtl="0" eaLnBrk="1" fontAlgn="auto" latinLnBrk="0" hangingPunct="1">
                        <a:lnSpc>
                          <a:spcPct val="85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mn-lt"/>
                          <a:ea typeface="+mn-ea"/>
                          <a:cs typeface="+mn-cs"/>
                        </a:rPr>
                        <a:t>HR (95% CI)</a:t>
                      </a:r>
                    </a:p>
                  </a:txBody>
                  <a:tcPr marL="121920" marR="121920" marT="0" marB="0" anchor="b"/>
                </a:tc>
                <a:extLst>
                  <a:ext uri="{0D108BD9-81ED-4DB2-BD59-A6C34878D82A}">
                    <a16:rowId xmlns:a16="http://schemas.microsoft.com/office/drawing/2014/main" val="3990079917"/>
                  </a:ext>
                </a:extLst>
              </a:tr>
              <a:tr h="162560">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9pPr>
                    </a:lstStyle>
                    <a:p>
                      <a:pPr algn="l">
                        <a:lnSpc>
                          <a:spcPct val="85000"/>
                        </a:lnSpc>
                      </a:pPr>
                      <a:r>
                        <a:rPr lang="en-US" sz="1200" b="1" dirty="0">
                          <a:solidFill>
                            <a:schemeClr val="accent1"/>
                          </a:solidFill>
                          <a:latin typeface="+mn-lt"/>
                        </a:rPr>
                        <a:t>Nirogacestat (n = 70)</a:t>
                      </a:r>
                    </a:p>
                  </a:txBody>
                  <a:tcPr marL="121920" marR="121920" marT="0" marB="0"/>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9pPr>
                    </a:lstStyle>
                    <a:p>
                      <a:pPr algn="ctr">
                        <a:lnSpc>
                          <a:spcPct val="85000"/>
                        </a:lnSpc>
                      </a:pPr>
                      <a:r>
                        <a:rPr lang="en-US" sz="1200" b="0" dirty="0">
                          <a:solidFill>
                            <a:schemeClr val="bg1"/>
                          </a:solidFill>
                          <a:latin typeface="+mn-lt"/>
                        </a:rPr>
                        <a:t>12</a:t>
                      </a:r>
                    </a:p>
                  </a:txBody>
                  <a:tcPr marL="121920" marR="121920" marT="0" marB="0"/>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9pPr>
                    </a:lstStyle>
                    <a:p>
                      <a:pPr algn="ctr">
                        <a:lnSpc>
                          <a:spcPct val="85000"/>
                        </a:lnSpc>
                      </a:pPr>
                      <a:r>
                        <a:rPr lang="en-US" sz="1200" b="0" dirty="0">
                          <a:solidFill>
                            <a:schemeClr val="bg1"/>
                          </a:solidFill>
                          <a:latin typeface="+mn-lt"/>
                        </a:rPr>
                        <a:t>NE (NE-NE)</a:t>
                      </a:r>
                    </a:p>
                  </a:txBody>
                  <a:tcPr marL="121920" marR="121920" marT="0" marB="0"/>
                </a:tc>
                <a:tc rowSpan="2">
                  <a:txBody>
                    <a:bodyPr/>
                    <a:lstStyle/>
                    <a:p>
                      <a:pPr algn="ctr">
                        <a:lnSpc>
                          <a:spcPct val="85000"/>
                        </a:lnSpc>
                      </a:pPr>
                      <a:r>
                        <a:rPr lang="en-US" sz="1200" b="0" dirty="0">
                          <a:solidFill>
                            <a:schemeClr val="bg1"/>
                          </a:solidFill>
                          <a:latin typeface="+mn-lt"/>
                        </a:rPr>
                        <a:t>0.29 (0.15-0.55)</a:t>
                      </a:r>
                      <a:br>
                        <a:rPr lang="en-US" sz="1200" b="0" dirty="0">
                          <a:solidFill>
                            <a:schemeClr val="bg1"/>
                          </a:solidFill>
                          <a:latin typeface="+mn-lt"/>
                        </a:rPr>
                      </a:br>
                      <a:r>
                        <a:rPr lang="en-US" sz="1200" b="0" i="1" dirty="0">
                          <a:solidFill>
                            <a:schemeClr val="bg1"/>
                          </a:solidFill>
                          <a:latin typeface="+mn-lt"/>
                        </a:rPr>
                        <a:t>P </a:t>
                      </a:r>
                      <a:r>
                        <a:rPr lang="en-US" sz="1200" b="0" i="0" dirty="0">
                          <a:solidFill>
                            <a:schemeClr val="bg1"/>
                          </a:solidFill>
                          <a:latin typeface="+mn-lt"/>
                        </a:rPr>
                        <a:t>&lt;.001</a:t>
                      </a:r>
                      <a:endParaRPr lang="en-US" sz="1200" b="0" dirty="0">
                        <a:solidFill>
                          <a:schemeClr val="bg1"/>
                        </a:solidFill>
                        <a:latin typeface="+mn-lt"/>
                      </a:endParaRPr>
                    </a:p>
                  </a:txBody>
                  <a:tcPr marL="121920" marR="121920" marT="0" marB="0"/>
                </a:tc>
                <a:extLst>
                  <a:ext uri="{0D108BD9-81ED-4DB2-BD59-A6C34878D82A}">
                    <a16:rowId xmlns:a16="http://schemas.microsoft.com/office/drawing/2014/main" val="540399485"/>
                  </a:ext>
                </a:extLst>
              </a:tr>
              <a:tr h="162560">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9pPr>
                    </a:lstStyle>
                    <a:p>
                      <a:pPr algn="l">
                        <a:lnSpc>
                          <a:spcPct val="85000"/>
                        </a:lnSpc>
                      </a:pPr>
                      <a:r>
                        <a:rPr lang="en-US" sz="1200" b="1" dirty="0">
                          <a:solidFill>
                            <a:schemeClr val="accent3"/>
                          </a:solidFill>
                          <a:latin typeface="+mn-lt"/>
                        </a:rPr>
                        <a:t>Placebo (n = 72)</a:t>
                      </a:r>
                    </a:p>
                  </a:txBody>
                  <a:tcPr marL="121920" marR="121920" marT="0" marB="0"/>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9pPr>
                    </a:lstStyle>
                    <a:p>
                      <a:pPr algn="ctr">
                        <a:lnSpc>
                          <a:spcPct val="85000"/>
                        </a:lnSpc>
                      </a:pPr>
                      <a:r>
                        <a:rPr lang="en-US" sz="1200" b="0" dirty="0">
                          <a:solidFill>
                            <a:schemeClr val="bg1"/>
                          </a:solidFill>
                          <a:latin typeface="+mn-lt"/>
                        </a:rPr>
                        <a:t>37</a:t>
                      </a:r>
                    </a:p>
                  </a:txBody>
                  <a:tcPr marL="121920" marR="121920" marT="0" marB="0"/>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Calibri" panose="020F0502020204030204"/>
                          <a:sym typeface="Arial"/>
                        </a:defRPr>
                      </a:lvl9pPr>
                    </a:lstStyle>
                    <a:p>
                      <a:pPr marL="0" marR="0" lvl="0" indent="0" algn="ctr" defTabSz="914400" rtl="0" eaLnBrk="1" fontAlgn="auto" latinLnBrk="0" hangingPunct="1">
                        <a:lnSpc>
                          <a:spcPct val="85000"/>
                        </a:lnSpc>
                        <a:spcBef>
                          <a:spcPts val="0"/>
                        </a:spcBef>
                        <a:spcAft>
                          <a:spcPts val="0"/>
                        </a:spcAft>
                        <a:buClr>
                          <a:srgbClr val="000000"/>
                        </a:buClr>
                        <a:buSzTx/>
                        <a:buFont typeface="Arial"/>
                        <a:buNone/>
                        <a:tabLst/>
                        <a:defRPr/>
                      </a:pPr>
                      <a:r>
                        <a:rPr lang="en-US" sz="1200" b="0" dirty="0">
                          <a:solidFill>
                            <a:schemeClr val="bg1"/>
                          </a:solidFill>
                          <a:latin typeface="+mn-lt"/>
                        </a:rPr>
                        <a:t>15.1 (8.4-NE)</a:t>
                      </a:r>
                      <a:endParaRPr lang="en-US" sz="1200" b="0" i="1" dirty="0">
                        <a:solidFill>
                          <a:schemeClr val="bg1"/>
                        </a:solidFill>
                        <a:latin typeface="+mn-lt"/>
                      </a:endParaRPr>
                    </a:p>
                  </a:txBody>
                  <a:tcPr marL="121920" marR="121920" marT="0" marB="0"/>
                </a:tc>
                <a:tc vMerge="1">
                  <a:txBody>
                    <a:bodyPr/>
                    <a:lstStyle/>
                    <a:p>
                      <a:pPr marL="0" marR="0" lvl="0" indent="0" algn="ctr" defTabSz="914400" rtl="0" eaLnBrk="1" fontAlgn="auto" latinLnBrk="0" hangingPunct="1">
                        <a:lnSpc>
                          <a:spcPct val="85000"/>
                        </a:lnSpc>
                        <a:spcBef>
                          <a:spcPts val="0"/>
                        </a:spcBef>
                        <a:spcAft>
                          <a:spcPts val="0"/>
                        </a:spcAft>
                        <a:buClr>
                          <a:srgbClr val="000000"/>
                        </a:buClr>
                        <a:buSzTx/>
                        <a:buFont typeface="Arial"/>
                        <a:buNone/>
                        <a:tabLst/>
                        <a:defRPr/>
                      </a:pPr>
                      <a:endParaRPr lang="en-US" sz="1200" b="0" i="1" dirty="0">
                        <a:solidFill>
                          <a:schemeClr val="bg1"/>
                        </a:solidFill>
                        <a:latin typeface="+mn-lt"/>
                      </a:endParaRPr>
                    </a:p>
                  </a:txBody>
                  <a:tcPr marL="121920" marR="121920" marT="0" marB="0"/>
                </a:tc>
                <a:extLst>
                  <a:ext uri="{0D108BD9-81ED-4DB2-BD59-A6C34878D82A}">
                    <a16:rowId xmlns:a16="http://schemas.microsoft.com/office/drawing/2014/main" val="4168992594"/>
                  </a:ext>
                </a:extLst>
              </a:tr>
            </a:tbl>
          </a:graphicData>
        </a:graphic>
      </p:graphicFrame>
      <p:grpSp>
        <p:nvGrpSpPr>
          <p:cNvPr id="81" name="Group 80">
            <a:extLst>
              <a:ext uri="{FF2B5EF4-FFF2-40B4-BE49-F238E27FC236}">
                <a16:creationId xmlns:a16="http://schemas.microsoft.com/office/drawing/2014/main" id="{FBFD0978-C7BD-722F-869E-9C1707EF3443}"/>
              </a:ext>
            </a:extLst>
          </p:cNvPr>
          <p:cNvGrpSpPr/>
          <p:nvPr/>
        </p:nvGrpSpPr>
        <p:grpSpPr>
          <a:xfrm>
            <a:off x="1675483" y="1557065"/>
            <a:ext cx="8866023" cy="3811758"/>
            <a:chOff x="1355670" y="1735345"/>
            <a:chExt cx="8866023" cy="3811758"/>
          </a:xfrm>
        </p:grpSpPr>
        <p:sp>
          <p:nvSpPr>
            <p:cNvPr id="7" name="TextBox 6">
              <a:extLst>
                <a:ext uri="{FF2B5EF4-FFF2-40B4-BE49-F238E27FC236}">
                  <a16:creationId xmlns:a16="http://schemas.microsoft.com/office/drawing/2014/main" id="{07991613-CF81-63BF-C955-B6F04BC864BC}"/>
                </a:ext>
              </a:extLst>
            </p:cNvPr>
            <p:cNvSpPr txBox="1"/>
            <p:nvPr/>
          </p:nvSpPr>
          <p:spPr bwMode="auto">
            <a:xfrm rot="16200000">
              <a:off x="-13179" y="3203912"/>
              <a:ext cx="3076445" cy="338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85000"/>
                </a:lnSpc>
                <a:spcAft>
                  <a:spcPct val="0"/>
                </a:spcAft>
                <a:buClrTx/>
                <a:buFontTx/>
                <a:buNone/>
              </a:pPr>
              <a:r>
                <a:rPr lang="en-US" b="1" dirty="0">
                  <a:solidFill>
                    <a:schemeClr val="bg1"/>
                  </a:solidFill>
                  <a:latin typeface="Calibri" panose="020F0502020204030204" pitchFamily="34" charset="0"/>
                </a:rPr>
                <a:t>Probability of PFS</a:t>
              </a:r>
            </a:p>
          </p:txBody>
        </p:sp>
        <p:sp>
          <p:nvSpPr>
            <p:cNvPr id="8" name="TextBox 7">
              <a:extLst>
                <a:ext uri="{FF2B5EF4-FFF2-40B4-BE49-F238E27FC236}">
                  <a16:creationId xmlns:a16="http://schemas.microsoft.com/office/drawing/2014/main" id="{E4C0F17B-BE34-3AFD-28F8-044AA53A779C}"/>
                </a:ext>
              </a:extLst>
            </p:cNvPr>
            <p:cNvSpPr txBox="1"/>
            <p:nvPr/>
          </p:nvSpPr>
          <p:spPr bwMode="auto">
            <a:xfrm>
              <a:off x="2060532" y="5217269"/>
              <a:ext cx="8047972" cy="3298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85000"/>
                </a:lnSpc>
                <a:spcAft>
                  <a:spcPct val="0"/>
                </a:spcAft>
                <a:buClrTx/>
                <a:buFontTx/>
                <a:buNone/>
              </a:pPr>
              <a:r>
                <a:rPr lang="en-US" b="1" dirty="0">
                  <a:solidFill>
                    <a:schemeClr val="bg1"/>
                  </a:solidFill>
                  <a:latin typeface="Calibri" panose="020F0502020204030204" pitchFamily="34" charset="0"/>
                </a:rPr>
                <a:t>Mo</a:t>
              </a:r>
            </a:p>
          </p:txBody>
        </p:sp>
        <p:grpSp>
          <p:nvGrpSpPr>
            <p:cNvPr id="41" name="Group 40">
              <a:extLst>
                <a:ext uri="{FF2B5EF4-FFF2-40B4-BE49-F238E27FC236}">
                  <a16:creationId xmlns:a16="http://schemas.microsoft.com/office/drawing/2014/main" id="{840B15DE-94FF-1830-2CDB-95A785732A90}"/>
                </a:ext>
              </a:extLst>
            </p:cNvPr>
            <p:cNvGrpSpPr/>
            <p:nvPr/>
          </p:nvGrpSpPr>
          <p:grpSpPr>
            <a:xfrm>
              <a:off x="1947342" y="5064269"/>
              <a:ext cx="8274351" cy="211148"/>
              <a:chOff x="1955626" y="4726188"/>
              <a:chExt cx="8274351" cy="211148"/>
            </a:xfrm>
          </p:grpSpPr>
          <p:sp>
            <p:nvSpPr>
              <p:cNvPr id="23" name="TextBox 22">
                <a:extLst>
                  <a:ext uri="{FF2B5EF4-FFF2-40B4-BE49-F238E27FC236}">
                    <a16:creationId xmlns:a16="http://schemas.microsoft.com/office/drawing/2014/main" id="{C35FCF8A-3704-F1DC-B716-96A76261A129}"/>
                  </a:ext>
                </a:extLst>
              </p:cNvPr>
              <p:cNvSpPr txBox="1"/>
              <p:nvPr/>
            </p:nvSpPr>
            <p:spPr bwMode="auto">
              <a:xfrm>
                <a:off x="1955626" y="4726188"/>
                <a:ext cx="400832" cy="211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85000"/>
                  </a:lnSpc>
                  <a:spcAft>
                    <a:spcPct val="0"/>
                  </a:spcAft>
                  <a:buClrTx/>
                  <a:buFontTx/>
                  <a:buNone/>
                </a:pPr>
                <a:r>
                  <a:rPr lang="en-US" sz="1600" dirty="0">
                    <a:solidFill>
                      <a:schemeClr val="bg1"/>
                    </a:solidFill>
                    <a:latin typeface="Calibri" panose="020F0502020204030204" pitchFamily="34" charset="0"/>
                  </a:rPr>
                  <a:t>0</a:t>
                </a:r>
              </a:p>
            </p:txBody>
          </p:sp>
          <p:sp>
            <p:nvSpPr>
              <p:cNvPr id="24" name="TextBox 23">
                <a:extLst>
                  <a:ext uri="{FF2B5EF4-FFF2-40B4-BE49-F238E27FC236}">
                    <a16:creationId xmlns:a16="http://schemas.microsoft.com/office/drawing/2014/main" id="{31DF554F-4862-01DF-F5E0-158470636899}"/>
                  </a:ext>
                </a:extLst>
              </p:cNvPr>
              <p:cNvSpPr txBox="1"/>
              <p:nvPr/>
            </p:nvSpPr>
            <p:spPr bwMode="auto">
              <a:xfrm>
                <a:off x="2447721" y="4726188"/>
                <a:ext cx="400832" cy="211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85000"/>
                  </a:lnSpc>
                  <a:spcAft>
                    <a:spcPct val="0"/>
                  </a:spcAft>
                  <a:buClrTx/>
                  <a:buFontTx/>
                  <a:buNone/>
                </a:pPr>
                <a:r>
                  <a:rPr lang="en-US" sz="1600" dirty="0">
                    <a:solidFill>
                      <a:schemeClr val="bg1"/>
                    </a:solidFill>
                    <a:latin typeface="Calibri" panose="020F0502020204030204" pitchFamily="34" charset="0"/>
                  </a:rPr>
                  <a:t>2</a:t>
                </a:r>
              </a:p>
            </p:txBody>
          </p:sp>
          <p:sp>
            <p:nvSpPr>
              <p:cNvPr id="25" name="TextBox 24">
                <a:extLst>
                  <a:ext uri="{FF2B5EF4-FFF2-40B4-BE49-F238E27FC236}">
                    <a16:creationId xmlns:a16="http://schemas.microsoft.com/office/drawing/2014/main" id="{E265739E-0C93-F34A-8ED2-6EAEFAC19A4B}"/>
                  </a:ext>
                </a:extLst>
              </p:cNvPr>
              <p:cNvSpPr txBox="1"/>
              <p:nvPr/>
            </p:nvSpPr>
            <p:spPr bwMode="auto">
              <a:xfrm>
                <a:off x="2939816" y="4726188"/>
                <a:ext cx="400832" cy="211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85000"/>
                  </a:lnSpc>
                  <a:spcAft>
                    <a:spcPct val="0"/>
                  </a:spcAft>
                  <a:buClrTx/>
                  <a:buFontTx/>
                  <a:buNone/>
                </a:pPr>
                <a:r>
                  <a:rPr lang="en-US" sz="1600" dirty="0">
                    <a:solidFill>
                      <a:schemeClr val="bg1"/>
                    </a:solidFill>
                    <a:latin typeface="Calibri" panose="020F0502020204030204" pitchFamily="34" charset="0"/>
                  </a:rPr>
                  <a:t>4</a:t>
                </a:r>
              </a:p>
            </p:txBody>
          </p:sp>
          <p:sp>
            <p:nvSpPr>
              <p:cNvPr id="26" name="TextBox 25">
                <a:extLst>
                  <a:ext uri="{FF2B5EF4-FFF2-40B4-BE49-F238E27FC236}">
                    <a16:creationId xmlns:a16="http://schemas.microsoft.com/office/drawing/2014/main" id="{A6A14F47-3EB4-169E-DB19-3C05994550B4}"/>
                  </a:ext>
                </a:extLst>
              </p:cNvPr>
              <p:cNvSpPr txBox="1"/>
              <p:nvPr/>
            </p:nvSpPr>
            <p:spPr bwMode="auto">
              <a:xfrm>
                <a:off x="3431911" y="4726188"/>
                <a:ext cx="400832" cy="211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85000"/>
                  </a:lnSpc>
                  <a:spcAft>
                    <a:spcPct val="0"/>
                  </a:spcAft>
                  <a:buClrTx/>
                  <a:buFontTx/>
                  <a:buNone/>
                </a:pPr>
                <a:r>
                  <a:rPr lang="en-US" sz="1600" dirty="0">
                    <a:solidFill>
                      <a:schemeClr val="bg1"/>
                    </a:solidFill>
                    <a:latin typeface="Calibri" panose="020F0502020204030204" pitchFamily="34" charset="0"/>
                  </a:rPr>
                  <a:t>6</a:t>
                </a:r>
              </a:p>
            </p:txBody>
          </p:sp>
          <p:sp>
            <p:nvSpPr>
              <p:cNvPr id="27" name="TextBox 26">
                <a:extLst>
                  <a:ext uri="{FF2B5EF4-FFF2-40B4-BE49-F238E27FC236}">
                    <a16:creationId xmlns:a16="http://schemas.microsoft.com/office/drawing/2014/main" id="{CF78582D-B466-DC28-13C4-6128549A3992}"/>
                  </a:ext>
                </a:extLst>
              </p:cNvPr>
              <p:cNvSpPr txBox="1"/>
              <p:nvPr/>
            </p:nvSpPr>
            <p:spPr bwMode="auto">
              <a:xfrm>
                <a:off x="3924006" y="4726188"/>
                <a:ext cx="400832" cy="211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85000"/>
                  </a:lnSpc>
                  <a:spcAft>
                    <a:spcPct val="0"/>
                  </a:spcAft>
                  <a:buClrTx/>
                  <a:buFontTx/>
                  <a:buNone/>
                </a:pPr>
                <a:r>
                  <a:rPr lang="en-US" sz="1600" dirty="0">
                    <a:solidFill>
                      <a:schemeClr val="bg1"/>
                    </a:solidFill>
                    <a:latin typeface="Calibri" panose="020F0502020204030204" pitchFamily="34" charset="0"/>
                  </a:rPr>
                  <a:t>8</a:t>
                </a:r>
              </a:p>
            </p:txBody>
          </p:sp>
          <p:sp>
            <p:nvSpPr>
              <p:cNvPr id="28" name="TextBox 27">
                <a:extLst>
                  <a:ext uri="{FF2B5EF4-FFF2-40B4-BE49-F238E27FC236}">
                    <a16:creationId xmlns:a16="http://schemas.microsoft.com/office/drawing/2014/main" id="{8C44B1A2-4B85-C802-9948-61134B691179}"/>
                  </a:ext>
                </a:extLst>
              </p:cNvPr>
              <p:cNvSpPr txBox="1"/>
              <p:nvPr/>
            </p:nvSpPr>
            <p:spPr bwMode="auto">
              <a:xfrm>
                <a:off x="4416101" y="4726188"/>
                <a:ext cx="400832" cy="211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85000"/>
                  </a:lnSpc>
                  <a:spcAft>
                    <a:spcPct val="0"/>
                  </a:spcAft>
                  <a:buClrTx/>
                  <a:buFontTx/>
                  <a:buNone/>
                </a:pPr>
                <a:r>
                  <a:rPr lang="en-US" sz="1600" dirty="0">
                    <a:solidFill>
                      <a:schemeClr val="bg1"/>
                    </a:solidFill>
                    <a:latin typeface="Calibri" panose="020F0502020204030204" pitchFamily="34" charset="0"/>
                  </a:rPr>
                  <a:t>10</a:t>
                </a:r>
              </a:p>
            </p:txBody>
          </p:sp>
          <p:sp>
            <p:nvSpPr>
              <p:cNvPr id="29" name="TextBox 28">
                <a:extLst>
                  <a:ext uri="{FF2B5EF4-FFF2-40B4-BE49-F238E27FC236}">
                    <a16:creationId xmlns:a16="http://schemas.microsoft.com/office/drawing/2014/main" id="{8ACB443D-3EC3-4503-3B6F-7F932F4F7E86}"/>
                  </a:ext>
                </a:extLst>
              </p:cNvPr>
              <p:cNvSpPr txBox="1"/>
              <p:nvPr/>
            </p:nvSpPr>
            <p:spPr bwMode="auto">
              <a:xfrm>
                <a:off x="4908196" y="4726188"/>
                <a:ext cx="400832" cy="211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85000"/>
                  </a:lnSpc>
                  <a:spcAft>
                    <a:spcPct val="0"/>
                  </a:spcAft>
                  <a:buClrTx/>
                  <a:buFontTx/>
                  <a:buNone/>
                </a:pPr>
                <a:r>
                  <a:rPr lang="en-US" sz="1600" dirty="0">
                    <a:solidFill>
                      <a:schemeClr val="bg1"/>
                    </a:solidFill>
                    <a:latin typeface="Calibri" panose="020F0502020204030204" pitchFamily="34" charset="0"/>
                  </a:rPr>
                  <a:t>12</a:t>
                </a:r>
              </a:p>
            </p:txBody>
          </p:sp>
          <p:sp>
            <p:nvSpPr>
              <p:cNvPr id="30" name="TextBox 29">
                <a:extLst>
                  <a:ext uri="{FF2B5EF4-FFF2-40B4-BE49-F238E27FC236}">
                    <a16:creationId xmlns:a16="http://schemas.microsoft.com/office/drawing/2014/main" id="{CCB2AF48-158C-516C-DC33-B8AAA76F836A}"/>
                  </a:ext>
                </a:extLst>
              </p:cNvPr>
              <p:cNvSpPr txBox="1"/>
              <p:nvPr/>
            </p:nvSpPr>
            <p:spPr bwMode="auto">
              <a:xfrm>
                <a:off x="5400291" y="4726188"/>
                <a:ext cx="400832" cy="211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85000"/>
                  </a:lnSpc>
                  <a:spcAft>
                    <a:spcPct val="0"/>
                  </a:spcAft>
                  <a:buClrTx/>
                  <a:buFontTx/>
                  <a:buNone/>
                </a:pPr>
                <a:r>
                  <a:rPr lang="en-US" sz="1600" dirty="0">
                    <a:solidFill>
                      <a:schemeClr val="bg1"/>
                    </a:solidFill>
                    <a:latin typeface="Calibri" panose="020F0502020204030204" pitchFamily="34" charset="0"/>
                  </a:rPr>
                  <a:t>14</a:t>
                </a:r>
              </a:p>
            </p:txBody>
          </p:sp>
          <p:sp>
            <p:nvSpPr>
              <p:cNvPr id="31" name="TextBox 30">
                <a:extLst>
                  <a:ext uri="{FF2B5EF4-FFF2-40B4-BE49-F238E27FC236}">
                    <a16:creationId xmlns:a16="http://schemas.microsoft.com/office/drawing/2014/main" id="{2AB19DB6-8B3E-3201-91DC-8267BDA13312}"/>
                  </a:ext>
                </a:extLst>
              </p:cNvPr>
              <p:cNvSpPr txBox="1"/>
              <p:nvPr/>
            </p:nvSpPr>
            <p:spPr bwMode="auto">
              <a:xfrm>
                <a:off x="5892386" y="4726188"/>
                <a:ext cx="400832" cy="211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85000"/>
                  </a:lnSpc>
                  <a:spcAft>
                    <a:spcPct val="0"/>
                  </a:spcAft>
                  <a:buClrTx/>
                  <a:buFontTx/>
                  <a:buNone/>
                </a:pPr>
                <a:r>
                  <a:rPr lang="en-US" sz="1600" dirty="0">
                    <a:solidFill>
                      <a:schemeClr val="bg1"/>
                    </a:solidFill>
                    <a:latin typeface="Calibri" panose="020F0502020204030204" pitchFamily="34" charset="0"/>
                  </a:rPr>
                  <a:t>16</a:t>
                </a:r>
              </a:p>
            </p:txBody>
          </p:sp>
          <p:sp>
            <p:nvSpPr>
              <p:cNvPr id="32" name="TextBox 31">
                <a:extLst>
                  <a:ext uri="{FF2B5EF4-FFF2-40B4-BE49-F238E27FC236}">
                    <a16:creationId xmlns:a16="http://schemas.microsoft.com/office/drawing/2014/main" id="{6D90F30F-A1C4-9A11-268F-1AB247D881FE}"/>
                  </a:ext>
                </a:extLst>
              </p:cNvPr>
              <p:cNvSpPr txBox="1"/>
              <p:nvPr/>
            </p:nvSpPr>
            <p:spPr bwMode="auto">
              <a:xfrm>
                <a:off x="6384481" y="4726188"/>
                <a:ext cx="400832" cy="211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85000"/>
                  </a:lnSpc>
                  <a:spcAft>
                    <a:spcPct val="0"/>
                  </a:spcAft>
                  <a:buClrTx/>
                  <a:buFontTx/>
                  <a:buNone/>
                </a:pPr>
                <a:r>
                  <a:rPr lang="en-US" sz="1600" dirty="0">
                    <a:solidFill>
                      <a:schemeClr val="bg1"/>
                    </a:solidFill>
                    <a:latin typeface="Calibri" panose="020F0502020204030204" pitchFamily="34" charset="0"/>
                  </a:rPr>
                  <a:t>18</a:t>
                </a:r>
              </a:p>
            </p:txBody>
          </p:sp>
          <p:sp>
            <p:nvSpPr>
              <p:cNvPr id="33" name="TextBox 32">
                <a:extLst>
                  <a:ext uri="{FF2B5EF4-FFF2-40B4-BE49-F238E27FC236}">
                    <a16:creationId xmlns:a16="http://schemas.microsoft.com/office/drawing/2014/main" id="{8EB9E6EC-CD43-4175-B547-924D8320C09F}"/>
                  </a:ext>
                </a:extLst>
              </p:cNvPr>
              <p:cNvSpPr txBox="1"/>
              <p:nvPr/>
            </p:nvSpPr>
            <p:spPr bwMode="auto">
              <a:xfrm>
                <a:off x="6876576" y="4726188"/>
                <a:ext cx="400832" cy="211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85000"/>
                  </a:lnSpc>
                  <a:spcAft>
                    <a:spcPct val="0"/>
                  </a:spcAft>
                  <a:buClrTx/>
                  <a:buFontTx/>
                  <a:buNone/>
                </a:pPr>
                <a:r>
                  <a:rPr lang="en-US" sz="1600" dirty="0">
                    <a:solidFill>
                      <a:schemeClr val="bg1"/>
                    </a:solidFill>
                    <a:latin typeface="Calibri" panose="020F0502020204030204" pitchFamily="34" charset="0"/>
                  </a:rPr>
                  <a:t>20</a:t>
                </a:r>
              </a:p>
            </p:txBody>
          </p:sp>
          <p:sp>
            <p:nvSpPr>
              <p:cNvPr id="34" name="TextBox 33">
                <a:extLst>
                  <a:ext uri="{FF2B5EF4-FFF2-40B4-BE49-F238E27FC236}">
                    <a16:creationId xmlns:a16="http://schemas.microsoft.com/office/drawing/2014/main" id="{35F7E3E8-607B-4EC6-1A95-C7F0E19A6C10}"/>
                  </a:ext>
                </a:extLst>
              </p:cNvPr>
              <p:cNvSpPr txBox="1"/>
              <p:nvPr/>
            </p:nvSpPr>
            <p:spPr bwMode="auto">
              <a:xfrm>
                <a:off x="7368671" y="4726188"/>
                <a:ext cx="400832" cy="211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85000"/>
                  </a:lnSpc>
                  <a:spcAft>
                    <a:spcPct val="0"/>
                  </a:spcAft>
                  <a:buClrTx/>
                  <a:buFontTx/>
                  <a:buNone/>
                </a:pPr>
                <a:r>
                  <a:rPr lang="en-US" sz="1600" dirty="0">
                    <a:solidFill>
                      <a:schemeClr val="bg1"/>
                    </a:solidFill>
                    <a:latin typeface="Calibri" panose="020F0502020204030204" pitchFamily="34" charset="0"/>
                  </a:rPr>
                  <a:t>22</a:t>
                </a:r>
              </a:p>
            </p:txBody>
          </p:sp>
          <p:sp>
            <p:nvSpPr>
              <p:cNvPr id="35" name="TextBox 34">
                <a:extLst>
                  <a:ext uri="{FF2B5EF4-FFF2-40B4-BE49-F238E27FC236}">
                    <a16:creationId xmlns:a16="http://schemas.microsoft.com/office/drawing/2014/main" id="{5D27A193-95BA-1997-20E5-B0746BC6351D}"/>
                  </a:ext>
                </a:extLst>
              </p:cNvPr>
              <p:cNvSpPr txBox="1"/>
              <p:nvPr/>
            </p:nvSpPr>
            <p:spPr bwMode="auto">
              <a:xfrm>
                <a:off x="7860766" y="4726188"/>
                <a:ext cx="400832" cy="211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85000"/>
                  </a:lnSpc>
                  <a:spcAft>
                    <a:spcPct val="0"/>
                  </a:spcAft>
                  <a:buClrTx/>
                  <a:buFontTx/>
                  <a:buNone/>
                </a:pPr>
                <a:r>
                  <a:rPr lang="en-US" sz="1600" dirty="0">
                    <a:solidFill>
                      <a:schemeClr val="bg1"/>
                    </a:solidFill>
                    <a:latin typeface="Calibri" panose="020F0502020204030204" pitchFamily="34" charset="0"/>
                  </a:rPr>
                  <a:t>24</a:t>
                </a:r>
              </a:p>
            </p:txBody>
          </p:sp>
          <p:sp>
            <p:nvSpPr>
              <p:cNvPr id="36" name="TextBox 35">
                <a:extLst>
                  <a:ext uri="{FF2B5EF4-FFF2-40B4-BE49-F238E27FC236}">
                    <a16:creationId xmlns:a16="http://schemas.microsoft.com/office/drawing/2014/main" id="{807990E7-1D6B-9A7A-91F3-157D2AD367E6}"/>
                  </a:ext>
                </a:extLst>
              </p:cNvPr>
              <p:cNvSpPr txBox="1"/>
              <p:nvPr/>
            </p:nvSpPr>
            <p:spPr bwMode="auto">
              <a:xfrm>
                <a:off x="8352861" y="4726188"/>
                <a:ext cx="400832" cy="211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85000"/>
                  </a:lnSpc>
                  <a:spcAft>
                    <a:spcPct val="0"/>
                  </a:spcAft>
                  <a:buClrTx/>
                  <a:buFontTx/>
                  <a:buNone/>
                </a:pPr>
                <a:r>
                  <a:rPr lang="en-US" sz="1600" dirty="0">
                    <a:solidFill>
                      <a:schemeClr val="bg1"/>
                    </a:solidFill>
                    <a:latin typeface="Calibri" panose="020F0502020204030204" pitchFamily="34" charset="0"/>
                  </a:rPr>
                  <a:t>26</a:t>
                </a:r>
              </a:p>
            </p:txBody>
          </p:sp>
          <p:sp>
            <p:nvSpPr>
              <p:cNvPr id="37" name="TextBox 36">
                <a:extLst>
                  <a:ext uri="{FF2B5EF4-FFF2-40B4-BE49-F238E27FC236}">
                    <a16:creationId xmlns:a16="http://schemas.microsoft.com/office/drawing/2014/main" id="{F5BB39C0-5FAD-11BA-3AF5-E3C4702F7F19}"/>
                  </a:ext>
                </a:extLst>
              </p:cNvPr>
              <p:cNvSpPr txBox="1"/>
              <p:nvPr/>
            </p:nvSpPr>
            <p:spPr bwMode="auto">
              <a:xfrm>
                <a:off x="8844956" y="4726188"/>
                <a:ext cx="400832" cy="211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85000"/>
                  </a:lnSpc>
                  <a:spcAft>
                    <a:spcPct val="0"/>
                  </a:spcAft>
                  <a:buClrTx/>
                  <a:buFontTx/>
                  <a:buNone/>
                </a:pPr>
                <a:r>
                  <a:rPr lang="en-US" sz="1600" dirty="0">
                    <a:solidFill>
                      <a:schemeClr val="bg1"/>
                    </a:solidFill>
                    <a:latin typeface="Calibri" panose="020F0502020204030204" pitchFamily="34" charset="0"/>
                  </a:rPr>
                  <a:t>28</a:t>
                </a:r>
              </a:p>
            </p:txBody>
          </p:sp>
          <p:sp>
            <p:nvSpPr>
              <p:cNvPr id="38" name="TextBox 37">
                <a:extLst>
                  <a:ext uri="{FF2B5EF4-FFF2-40B4-BE49-F238E27FC236}">
                    <a16:creationId xmlns:a16="http://schemas.microsoft.com/office/drawing/2014/main" id="{A706786C-13F1-31AF-C3E3-64912C212EFA}"/>
                  </a:ext>
                </a:extLst>
              </p:cNvPr>
              <p:cNvSpPr txBox="1"/>
              <p:nvPr/>
            </p:nvSpPr>
            <p:spPr bwMode="auto">
              <a:xfrm>
                <a:off x="9337051" y="4726188"/>
                <a:ext cx="400832" cy="211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85000"/>
                  </a:lnSpc>
                  <a:spcAft>
                    <a:spcPct val="0"/>
                  </a:spcAft>
                  <a:buClrTx/>
                  <a:buFontTx/>
                  <a:buNone/>
                </a:pPr>
                <a:r>
                  <a:rPr lang="en-US" sz="1600" dirty="0">
                    <a:solidFill>
                      <a:schemeClr val="bg1"/>
                    </a:solidFill>
                    <a:latin typeface="Calibri" panose="020F0502020204030204" pitchFamily="34" charset="0"/>
                  </a:rPr>
                  <a:t>30</a:t>
                </a:r>
              </a:p>
            </p:txBody>
          </p:sp>
          <p:sp>
            <p:nvSpPr>
              <p:cNvPr id="39" name="TextBox 38">
                <a:extLst>
                  <a:ext uri="{FF2B5EF4-FFF2-40B4-BE49-F238E27FC236}">
                    <a16:creationId xmlns:a16="http://schemas.microsoft.com/office/drawing/2014/main" id="{89F92252-F03B-DF15-7B3F-6EB945F5DC26}"/>
                  </a:ext>
                </a:extLst>
              </p:cNvPr>
              <p:cNvSpPr txBox="1"/>
              <p:nvPr/>
            </p:nvSpPr>
            <p:spPr bwMode="auto">
              <a:xfrm>
                <a:off x="9829145" y="4726188"/>
                <a:ext cx="400832" cy="211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85000"/>
                  </a:lnSpc>
                  <a:spcAft>
                    <a:spcPct val="0"/>
                  </a:spcAft>
                  <a:buClrTx/>
                  <a:buFontTx/>
                  <a:buNone/>
                </a:pPr>
                <a:r>
                  <a:rPr lang="en-US" sz="1600" dirty="0">
                    <a:solidFill>
                      <a:schemeClr val="bg1"/>
                    </a:solidFill>
                    <a:latin typeface="Calibri" panose="020F0502020204030204" pitchFamily="34" charset="0"/>
                  </a:rPr>
                  <a:t>32</a:t>
                </a:r>
              </a:p>
            </p:txBody>
          </p:sp>
        </p:grpSp>
        <p:grpSp>
          <p:nvGrpSpPr>
            <p:cNvPr id="22" name="Group 21">
              <a:extLst>
                <a:ext uri="{FF2B5EF4-FFF2-40B4-BE49-F238E27FC236}">
                  <a16:creationId xmlns:a16="http://schemas.microsoft.com/office/drawing/2014/main" id="{A116D312-15D0-AE32-ACEB-E9B85BA5CA85}"/>
                </a:ext>
              </a:extLst>
            </p:cNvPr>
            <p:cNvGrpSpPr/>
            <p:nvPr/>
          </p:nvGrpSpPr>
          <p:grpSpPr>
            <a:xfrm>
              <a:off x="1550096" y="1735345"/>
              <a:ext cx="400832" cy="3225842"/>
              <a:chOff x="1550096" y="1735345"/>
              <a:chExt cx="400832" cy="3225842"/>
            </a:xfrm>
          </p:grpSpPr>
          <p:sp>
            <p:nvSpPr>
              <p:cNvPr id="9" name="TextBox 8">
                <a:extLst>
                  <a:ext uri="{FF2B5EF4-FFF2-40B4-BE49-F238E27FC236}">
                    <a16:creationId xmlns:a16="http://schemas.microsoft.com/office/drawing/2014/main" id="{185F6915-AE15-95A8-6BE4-4A103C472AE3}"/>
                  </a:ext>
                </a:extLst>
              </p:cNvPr>
              <p:cNvSpPr txBox="1"/>
              <p:nvPr/>
            </p:nvSpPr>
            <p:spPr bwMode="auto">
              <a:xfrm>
                <a:off x="1550096" y="1735345"/>
                <a:ext cx="400832" cy="211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85000"/>
                  </a:lnSpc>
                  <a:spcAft>
                    <a:spcPct val="0"/>
                  </a:spcAft>
                  <a:buClrTx/>
                  <a:buFontTx/>
                  <a:buNone/>
                </a:pPr>
                <a:r>
                  <a:rPr lang="en-US" sz="1600" dirty="0">
                    <a:solidFill>
                      <a:schemeClr val="bg1"/>
                    </a:solidFill>
                    <a:latin typeface="Calibri" panose="020F0502020204030204" pitchFamily="34" charset="0"/>
                  </a:rPr>
                  <a:t>1.0</a:t>
                </a:r>
              </a:p>
            </p:txBody>
          </p:sp>
          <p:sp>
            <p:nvSpPr>
              <p:cNvPr id="10" name="TextBox 9">
                <a:extLst>
                  <a:ext uri="{FF2B5EF4-FFF2-40B4-BE49-F238E27FC236}">
                    <a16:creationId xmlns:a16="http://schemas.microsoft.com/office/drawing/2014/main" id="{425C6518-F041-050D-BB7E-9689FE3E9442}"/>
                  </a:ext>
                </a:extLst>
              </p:cNvPr>
              <p:cNvSpPr txBox="1"/>
              <p:nvPr/>
            </p:nvSpPr>
            <p:spPr bwMode="auto">
              <a:xfrm>
                <a:off x="1550096" y="2036814"/>
                <a:ext cx="400832" cy="211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85000"/>
                  </a:lnSpc>
                  <a:spcAft>
                    <a:spcPct val="0"/>
                  </a:spcAft>
                  <a:buClrTx/>
                  <a:buFontTx/>
                  <a:buNone/>
                </a:pPr>
                <a:r>
                  <a:rPr lang="en-US" sz="1600" dirty="0">
                    <a:solidFill>
                      <a:schemeClr val="bg1"/>
                    </a:solidFill>
                    <a:latin typeface="Calibri" panose="020F0502020204030204" pitchFamily="34" charset="0"/>
                  </a:rPr>
                  <a:t>0.9</a:t>
                </a:r>
              </a:p>
            </p:txBody>
          </p:sp>
          <p:sp>
            <p:nvSpPr>
              <p:cNvPr id="13" name="TextBox 12">
                <a:extLst>
                  <a:ext uri="{FF2B5EF4-FFF2-40B4-BE49-F238E27FC236}">
                    <a16:creationId xmlns:a16="http://schemas.microsoft.com/office/drawing/2014/main" id="{0EAC246E-FC09-B9DD-4ABE-A205D9EAB3D8}"/>
                  </a:ext>
                </a:extLst>
              </p:cNvPr>
              <p:cNvSpPr txBox="1"/>
              <p:nvPr/>
            </p:nvSpPr>
            <p:spPr bwMode="auto">
              <a:xfrm>
                <a:off x="1550096" y="2338283"/>
                <a:ext cx="400832" cy="211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85000"/>
                  </a:lnSpc>
                  <a:spcAft>
                    <a:spcPct val="0"/>
                  </a:spcAft>
                  <a:buClrTx/>
                  <a:buFontTx/>
                  <a:buNone/>
                </a:pPr>
                <a:r>
                  <a:rPr lang="en-US" sz="1600" dirty="0">
                    <a:solidFill>
                      <a:schemeClr val="bg1"/>
                    </a:solidFill>
                    <a:latin typeface="Calibri" panose="020F0502020204030204" pitchFamily="34" charset="0"/>
                  </a:rPr>
                  <a:t>0.8</a:t>
                </a:r>
              </a:p>
            </p:txBody>
          </p:sp>
          <p:sp>
            <p:nvSpPr>
              <p:cNvPr id="14" name="TextBox 13">
                <a:extLst>
                  <a:ext uri="{FF2B5EF4-FFF2-40B4-BE49-F238E27FC236}">
                    <a16:creationId xmlns:a16="http://schemas.microsoft.com/office/drawing/2014/main" id="{10B439DB-CA87-E592-35FA-2A9E8ABAE76E}"/>
                  </a:ext>
                </a:extLst>
              </p:cNvPr>
              <p:cNvSpPr txBox="1"/>
              <p:nvPr/>
            </p:nvSpPr>
            <p:spPr bwMode="auto">
              <a:xfrm>
                <a:off x="1550096" y="2639752"/>
                <a:ext cx="400832" cy="211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85000"/>
                  </a:lnSpc>
                  <a:spcAft>
                    <a:spcPct val="0"/>
                  </a:spcAft>
                  <a:buClrTx/>
                  <a:buFontTx/>
                  <a:buNone/>
                </a:pPr>
                <a:r>
                  <a:rPr lang="en-US" sz="1600" dirty="0">
                    <a:solidFill>
                      <a:schemeClr val="bg1"/>
                    </a:solidFill>
                    <a:latin typeface="Calibri" panose="020F0502020204030204" pitchFamily="34" charset="0"/>
                  </a:rPr>
                  <a:t>0.7</a:t>
                </a:r>
              </a:p>
            </p:txBody>
          </p:sp>
          <p:sp>
            <p:nvSpPr>
              <p:cNvPr id="15" name="TextBox 14">
                <a:extLst>
                  <a:ext uri="{FF2B5EF4-FFF2-40B4-BE49-F238E27FC236}">
                    <a16:creationId xmlns:a16="http://schemas.microsoft.com/office/drawing/2014/main" id="{BDA86C53-E3B1-A148-7A35-7E56FD98DAAD}"/>
                  </a:ext>
                </a:extLst>
              </p:cNvPr>
              <p:cNvSpPr txBox="1"/>
              <p:nvPr/>
            </p:nvSpPr>
            <p:spPr bwMode="auto">
              <a:xfrm>
                <a:off x="1550096" y="2941221"/>
                <a:ext cx="400832" cy="211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85000"/>
                  </a:lnSpc>
                  <a:spcAft>
                    <a:spcPct val="0"/>
                  </a:spcAft>
                  <a:buClrTx/>
                  <a:buFontTx/>
                  <a:buNone/>
                </a:pPr>
                <a:r>
                  <a:rPr lang="en-US" sz="1600" dirty="0">
                    <a:solidFill>
                      <a:schemeClr val="bg1"/>
                    </a:solidFill>
                    <a:latin typeface="Calibri" panose="020F0502020204030204" pitchFamily="34" charset="0"/>
                  </a:rPr>
                  <a:t>0.6</a:t>
                </a:r>
              </a:p>
            </p:txBody>
          </p:sp>
          <p:sp>
            <p:nvSpPr>
              <p:cNvPr id="16" name="TextBox 15">
                <a:extLst>
                  <a:ext uri="{FF2B5EF4-FFF2-40B4-BE49-F238E27FC236}">
                    <a16:creationId xmlns:a16="http://schemas.microsoft.com/office/drawing/2014/main" id="{A166465B-5AED-FDAB-E54F-E84227450471}"/>
                  </a:ext>
                </a:extLst>
              </p:cNvPr>
              <p:cNvSpPr txBox="1"/>
              <p:nvPr/>
            </p:nvSpPr>
            <p:spPr bwMode="auto">
              <a:xfrm>
                <a:off x="1550096" y="3242690"/>
                <a:ext cx="400832" cy="211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85000"/>
                  </a:lnSpc>
                  <a:spcAft>
                    <a:spcPct val="0"/>
                  </a:spcAft>
                  <a:buClrTx/>
                  <a:buFontTx/>
                  <a:buNone/>
                </a:pPr>
                <a:r>
                  <a:rPr lang="en-US" sz="1600" dirty="0">
                    <a:solidFill>
                      <a:schemeClr val="bg1"/>
                    </a:solidFill>
                    <a:latin typeface="Calibri" panose="020F0502020204030204" pitchFamily="34" charset="0"/>
                  </a:rPr>
                  <a:t>0.5</a:t>
                </a:r>
              </a:p>
            </p:txBody>
          </p:sp>
          <p:sp>
            <p:nvSpPr>
              <p:cNvPr id="17" name="TextBox 16">
                <a:extLst>
                  <a:ext uri="{FF2B5EF4-FFF2-40B4-BE49-F238E27FC236}">
                    <a16:creationId xmlns:a16="http://schemas.microsoft.com/office/drawing/2014/main" id="{6F114537-C8F5-0D34-812E-9F2E071BF7BB}"/>
                  </a:ext>
                </a:extLst>
              </p:cNvPr>
              <p:cNvSpPr txBox="1"/>
              <p:nvPr/>
            </p:nvSpPr>
            <p:spPr bwMode="auto">
              <a:xfrm>
                <a:off x="1550096" y="3544159"/>
                <a:ext cx="400832" cy="211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85000"/>
                  </a:lnSpc>
                  <a:spcAft>
                    <a:spcPct val="0"/>
                  </a:spcAft>
                  <a:buClrTx/>
                  <a:buFontTx/>
                  <a:buNone/>
                </a:pPr>
                <a:r>
                  <a:rPr lang="en-US" sz="1600" dirty="0">
                    <a:solidFill>
                      <a:schemeClr val="bg1"/>
                    </a:solidFill>
                    <a:latin typeface="Calibri" panose="020F0502020204030204" pitchFamily="34" charset="0"/>
                  </a:rPr>
                  <a:t>0.4</a:t>
                </a:r>
              </a:p>
            </p:txBody>
          </p:sp>
          <p:sp>
            <p:nvSpPr>
              <p:cNvPr id="18" name="TextBox 17">
                <a:extLst>
                  <a:ext uri="{FF2B5EF4-FFF2-40B4-BE49-F238E27FC236}">
                    <a16:creationId xmlns:a16="http://schemas.microsoft.com/office/drawing/2014/main" id="{0AF326D2-4BD8-89B2-480E-468220260120}"/>
                  </a:ext>
                </a:extLst>
              </p:cNvPr>
              <p:cNvSpPr txBox="1"/>
              <p:nvPr/>
            </p:nvSpPr>
            <p:spPr bwMode="auto">
              <a:xfrm>
                <a:off x="1550096" y="3845628"/>
                <a:ext cx="400832" cy="211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85000"/>
                  </a:lnSpc>
                  <a:spcAft>
                    <a:spcPct val="0"/>
                  </a:spcAft>
                  <a:buClrTx/>
                  <a:buFontTx/>
                  <a:buNone/>
                </a:pPr>
                <a:r>
                  <a:rPr lang="en-US" sz="1600" dirty="0">
                    <a:solidFill>
                      <a:schemeClr val="bg1"/>
                    </a:solidFill>
                    <a:latin typeface="Calibri" panose="020F0502020204030204" pitchFamily="34" charset="0"/>
                  </a:rPr>
                  <a:t>0.3</a:t>
                </a:r>
              </a:p>
            </p:txBody>
          </p:sp>
          <p:sp>
            <p:nvSpPr>
              <p:cNvPr id="19" name="TextBox 18">
                <a:extLst>
                  <a:ext uri="{FF2B5EF4-FFF2-40B4-BE49-F238E27FC236}">
                    <a16:creationId xmlns:a16="http://schemas.microsoft.com/office/drawing/2014/main" id="{7A3559D2-D689-0C3A-56F6-C523CAF1925B}"/>
                  </a:ext>
                </a:extLst>
              </p:cNvPr>
              <p:cNvSpPr txBox="1"/>
              <p:nvPr/>
            </p:nvSpPr>
            <p:spPr bwMode="auto">
              <a:xfrm>
                <a:off x="1550096" y="4147097"/>
                <a:ext cx="400832" cy="211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85000"/>
                  </a:lnSpc>
                  <a:spcAft>
                    <a:spcPct val="0"/>
                  </a:spcAft>
                  <a:buClrTx/>
                  <a:buFontTx/>
                  <a:buNone/>
                </a:pPr>
                <a:r>
                  <a:rPr lang="en-US" sz="1600" dirty="0">
                    <a:solidFill>
                      <a:schemeClr val="bg1"/>
                    </a:solidFill>
                    <a:latin typeface="Calibri" panose="020F0502020204030204" pitchFamily="34" charset="0"/>
                  </a:rPr>
                  <a:t>0.2</a:t>
                </a:r>
              </a:p>
            </p:txBody>
          </p:sp>
          <p:sp>
            <p:nvSpPr>
              <p:cNvPr id="20" name="TextBox 19">
                <a:extLst>
                  <a:ext uri="{FF2B5EF4-FFF2-40B4-BE49-F238E27FC236}">
                    <a16:creationId xmlns:a16="http://schemas.microsoft.com/office/drawing/2014/main" id="{B0151F63-D5E2-0C9F-AD39-BCE9348A5A5D}"/>
                  </a:ext>
                </a:extLst>
              </p:cNvPr>
              <p:cNvSpPr txBox="1"/>
              <p:nvPr/>
            </p:nvSpPr>
            <p:spPr bwMode="auto">
              <a:xfrm>
                <a:off x="1550096" y="4448566"/>
                <a:ext cx="400832" cy="211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85000"/>
                  </a:lnSpc>
                  <a:spcAft>
                    <a:spcPct val="0"/>
                  </a:spcAft>
                  <a:buClrTx/>
                  <a:buFontTx/>
                  <a:buNone/>
                </a:pPr>
                <a:r>
                  <a:rPr lang="en-US" sz="1600" dirty="0">
                    <a:solidFill>
                      <a:schemeClr val="bg1"/>
                    </a:solidFill>
                    <a:latin typeface="Calibri" panose="020F0502020204030204" pitchFamily="34" charset="0"/>
                  </a:rPr>
                  <a:t>0.1</a:t>
                </a:r>
              </a:p>
            </p:txBody>
          </p:sp>
          <p:sp>
            <p:nvSpPr>
              <p:cNvPr id="21" name="TextBox 20">
                <a:extLst>
                  <a:ext uri="{FF2B5EF4-FFF2-40B4-BE49-F238E27FC236}">
                    <a16:creationId xmlns:a16="http://schemas.microsoft.com/office/drawing/2014/main" id="{BF28D27A-5587-DBA8-ADC1-80D0E05E07CF}"/>
                  </a:ext>
                </a:extLst>
              </p:cNvPr>
              <p:cNvSpPr txBox="1"/>
              <p:nvPr/>
            </p:nvSpPr>
            <p:spPr bwMode="auto">
              <a:xfrm>
                <a:off x="1550096" y="4750039"/>
                <a:ext cx="400832" cy="211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85000"/>
                  </a:lnSpc>
                  <a:spcAft>
                    <a:spcPct val="0"/>
                  </a:spcAft>
                  <a:buClrTx/>
                  <a:buFontTx/>
                  <a:buNone/>
                </a:pPr>
                <a:r>
                  <a:rPr lang="en-US" sz="1600" dirty="0">
                    <a:solidFill>
                      <a:schemeClr val="bg1"/>
                    </a:solidFill>
                    <a:latin typeface="Calibri" panose="020F0502020204030204" pitchFamily="34" charset="0"/>
                  </a:rPr>
                  <a:t>0</a:t>
                </a:r>
              </a:p>
            </p:txBody>
          </p:sp>
        </p:grpSp>
        <p:grpSp>
          <p:nvGrpSpPr>
            <p:cNvPr id="80" name="Group 79">
              <a:extLst>
                <a:ext uri="{FF2B5EF4-FFF2-40B4-BE49-F238E27FC236}">
                  <a16:creationId xmlns:a16="http://schemas.microsoft.com/office/drawing/2014/main" id="{AEB717E6-BC9E-02CE-8CB8-C19173468619}"/>
                </a:ext>
              </a:extLst>
            </p:cNvPr>
            <p:cNvGrpSpPr/>
            <p:nvPr/>
          </p:nvGrpSpPr>
          <p:grpSpPr>
            <a:xfrm>
              <a:off x="1982411" y="1766170"/>
              <a:ext cx="8176197" cy="3254252"/>
              <a:chOff x="1982411" y="1766170"/>
              <a:chExt cx="8176197" cy="3254252"/>
            </a:xfrm>
          </p:grpSpPr>
          <p:sp>
            <p:nvSpPr>
              <p:cNvPr id="6" name="Freeform 5">
                <a:extLst>
                  <a:ext uri="{FF2B5EF4-FFF2-40B4-BE49-F238E27FC236}">
                    <a16:creationId xmlns:a16="http://schemas.microsoft.com/office/drawing/2014/main" id="{F867FE1F-D99F-9556-A504-6D0591744055}"/>
                  </a:ext>
                </a:extLst>
              </p:cNvPr>
              <p:cNvSpPr/>
              <p:nvPr/>
            </p:nvSpPr>
            <p:spPr bwMode="auto">
              <a:xfrm>
                <a:off x="2060532" y="1766170"/>
                <a:ext cx="8098076" cy="3162822"/>
              </a:xfrm>
              <a:custGeom>
                <a:avLst/>
                <a:gdLst>
                  <a:gd name="connsiteX0" fmla="*/ 0 w 8098076"/>
                  <a:gd name="connsiteY0" fmla="*/ 0 h 3162822"/>
                  <a:gd name="connsiteX1" fmla="*/ 0 w 8098076"/>
                  <a:gd name="connsiteY1" fmla="*/ 3162822 h 3162822"/>
                  <a:gd name="connsiteX2" fmla="*/ 8098076 w 8098076"/>
                  <a:gd name="connsiteY2" fmla="*/ 3162822 h 3162822"/>
                </a:gdLst>
                <a:ahLst/>
                <a:cxnLst>
                  <a:cxn ang="0">
                    <a:pos x="connsiteX0" y="connsiteY0"/>
                  </a:cxn>
                  <a:cxn ang="0">
                    <a:pos x="connsiteX1" y="connsiteY1"/>
                  </a:cxn>
                  <a:cxn ang="0">
                    <a:pos x="connsiteX2" y="connsiteY2"/>
                  </a:cxn>
                </a:cxnLst>
                <a:rect l="l" t="t" r="r" b="b"/>
                <a:pathLst>
                  <a:path w="8098076" h="3162822">
                    <a:moveTo>
                      <a:pt x="0" y="0"/>
                    </a:moveTo>
                    <a:lnTo>
                      <a:pt x="0" y="3162822"/>
                    </a:lnTo>
                    <a:lnTo>
                      <a:pt x="8098076" y="3162822"/>
                    </a:lnTo>
                  </a:path>
                </a:pathLst>
              </a:custGeom>
              <a:noFill/>
              <a:ln w="28575">
                <a:solidFill>
                  <a:schemeClr val="bg1"/>
                </a:solidFill>
                <a:miter lim="800000"/>
                <a:headEnd/>
                <a:tailEnd/>
              </a:ln>
            </p:spPr>
            <p:txBody>
              <a:bodyPr rtlCol="0" anchor="ctr"/>
              <a:lstStyle/>
              <a:p>
                <a:pPr algn="ctr"/>
                <a:endParaRPr lang="en-US" dirty="0"/>
              </a:p>
            </p:txBody>
          </p:sp>
          <p:grpSp>
            <p:nvGrpSpPr>
              <p:cNvPr id="61" name="Group 60">
                <a:extLst>
                  <a:ext uri="{FF2B5EF4-FFF2-40B4-BE49-F238E27FC236}">
                    <a16:creationId xmlns:a16="http://schemas.microsoft.com/office/drawing/2014/main" id="{749550F9-EF6D-303E-7C43-BDAF426B92FB}"/>
                  </a:ext>
                </a:extLst>
              </p:cNvPr>
              <p:cNvGrpSpPr/>
              <p:nvPr/>
            </p:nvGrpSpPr>
            <p:grpSpPr>
              <a:xfrm>
                <a:off x="2147757" y="4938126"/>
                <a:ext cx="7901074" cy="82296"/>
                <a:chOff x="2147757" y="4916961"/>
                <a:chExt cx="7901074" cy="82296"/>
              </a:xfrm>
            </p:grpSpPr>
            <p:cxnSp>
              <p:nvCxnSpPr>
                <p:cNvPr id="43" name="Straight Connector 42">
                  <a:extLst>
                    <a:ext uri="{FF2B5EF4-FFF2-40B4-BE49-F238E27FC236}">
                      <a16:creationId xmlns:a16="http://schemas.microsoft.com/office/drawing/2014/main" id="{8690AC22-4F2B-E537-EB46-809919661588}"/>
                    </a:ext>
                  </a:extLst>
                </p:cNvPr>
                <p:cNvCxnSpPr>
                  <a:cxnSpLocks/>
                </p:cNvCxnSpPr>
                <p:nvPr/>
              </p:nvCxnSpPr>
              <p:spPr bwMode="auto">
                <a:xfrm rot="5400000">
                  <a:off x="7044779" y="495810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81817111-C536-EF4D-C7DB-426890EACFB5}"/>
                    </a:ext>
                  </a:extLst>
                </p:cNvPr>
                <p:cNvCxnSpPr>
                  <a:cxnSpLocks/>
                </p:cNvCxnSpPr>
                <p:nvPr/>
              </p:nvCxnSpPr>
              <p:spPr bwMode="auto">
                <a:xfrm rot="5400000">
                  <a:off x="6550962" y="495810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FA734D19-9C97-9236-56C2-F33280610EEF}"/>
                    </a:ext>
                  </a:extLst>
                </p:cNvPr>
                <p:cNvCxnSpPr>
                  <a:cxnSpLocks/>
                </p:cNvCxnSpPr>
                <p:nvPr/>
              </p:nvCxnSpPr>
              <p:spPr bwMode="auto">
                <a:xfrm rot="5400000">
                  <a:off x="6057145" y="495810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DFF6ADF7-B6E1-7FDE-945C-32793463ED02}"/>
                    </a:ext>
                  </a:extLst>
                </p:cNvPr>
                <p:cNvCxnSpPr>
                  <a:cxnSpLocks/>
                </p:cNvCxnSpPr>
                <p:nvPr/>
              </p:nvCxnSpPr>
              <p:spPr bwMode="auto">
                <a:xfrm rot="5400000">
                  <a:off x="5563328" y="495810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83A80914-53FD-F726-F917-1BAF2551F53C}"/>
                    </a:ext>
                  </a:extLst>
                </p:cNvPr>
                <p:cNvCxnSpPr>
                  <a:cxnSpLocks/>
                </p:cNvCxnSpPr>
                <p:nvPr/>
              </p:nvCxnSpPr>
              <p:spPr bwMode="auto">
                <a:xfrm rot="5400000">
                  <a:off x="5069511" y="495810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E5AD1FE8-88E1-51BF-795B-A740F0C5A9E1}"/>
                    </a:ext>
                  </a:extLst>
                </p:cNvPr>
                <p:cNvCxnSpPr>
                  <a:cxnSpLocks/>
                </p:cNvCxnSpPr>
                <p:nvPr/>
              </p:nvCxnSpPr>
              <p:spPr bwMode="auto">
                <a:xfrm rot="5400000">
                  <a:off x="4575694" y="495810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13E82045-1E50-25F2-2BF2-D8774EFDD150}"/>
                    </a:ext>
                  </a:extLst>
                </p:cNvPr>
                <p:cNvCxnSpPr>
                  <a:cxnSpLocks/>
                </p:cNvCxnSpPr>
                <p:nvPr/>
              </p:nvCxnSpPr>
              <p:spPr bwMode="auto">
                <a:xfrm rot="5400000">
                  <a:off x="4081877" y="495810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1CF7165B-801F-A8FC-1DBE-44E95F8CD4DB}"/>
                    </a:ext>
                  </a:extLst>
                </p:cNvPr>
                <p:cNvCxnSpPr>
                  <a:cxnSpLocks/>
                </p:cNvCxnSpPr>
                <p:nvPr/>
              </p:nvCxnSpPr>
              <p:spPr bwMode="auto">
                <a:xfrm rot="5400000">
                  <a:off x="3588060" y="495810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D0A61BAB-FBBB-25B2-3817-03FFB6CC816C}"/>
                    </a:ext>
                  </a:extLst>
                </p:cNvPr>
                <p:cNvCxnSpPr>
                  <a:cxnSpLocks/>
                </p:cNvCxnSpPr>
                <p:nvPr/>
              </p:nvCxnSpPr>
              <p:spPr bwMode="auto">
                <a:xfrm rot="5400000">
                  <a:off x="3094243" y="495810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802054BC-66E2-74C3-1976-2C23CC265752}"/>
                    </a:ext>
                  </a:extLst>
                </p:cNvPr>
                <p:cNvCxnSpPr>
                  <a:cxnSpLocks/>
                </p:cNvCxnSpPr>
                <p:nvPr/>
              </p:nvCxnSpPr>
              <p:spPr bwMode="auto">
                <a:xfrm rot="5400000">
                  <a:off x="2600426" y="495810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1F264389-65C9-56BC-074A-41B964F7D2FC}"/>
                    </a:ext>
                  </a:extLst>
                </p:cNvPr>
                <p:cNvCxnSpPr>
                  <a:cxnSpLocks/>
                </p:cNvCxnSpPr>
                <p:nvPr/>
              </p:nvCxnSpPr>
              <p:spPr bwMode="auto">
                <a:xfrm rot="5400000">
                  <a:off x="2106609" y="495810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20A3853C-3776-8B37-9ABA-E67B6B5846C3}"/>
                    </a:ext>
                  </a:extLst>
                </p:cNvPr>
                <p:cNvCxnSpPr>
                  <a:cxnSpLocks/>
                </p:cNvCxnSpPr>
                <p:nvPr/>
              </p:nvCxnSpPr>
              <p:spPr bwMode="auto">
                <a:xfrm rot="5400000">
                  <a:off x="10007683" y="495810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66CE7D55-ED39-EEBE-7E34-FE3A79C978FB}"/>
                    </a:ext>
                  </a:extLst>
                </p:cNvPr>
                <p:cNvCxnSpPr>
                  <a:cxnSpLocks/>
                </p:cNvCxnSpPr>
                <p:nvPr/>
              </p:nvCxnSpPr>
              <p:spPr bwMode="auto">
                <a:xfrm rot="5400000">
                  <a:off x="9513864" y="495810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D35D00E5-36B3-B1C0-4F4F-C57167F3C744}"/>
                    </a:ext>
                  </a:extLst>
                </p:cNvPr>
                <p:cNvCxnSpPr>
                  <a:cxnSpLocks/>
                </p:cNvCxnSpPr>
                <p:nvPr/>
              </p:nvCxnSpPr>
              <p:spPr bwMode="auto">
                <a:xfrm rot="5400000">
                  <a:off x="9020047" y="495810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A230A70B-608D-F12F-D5C7-ABF353A2F38C}"/>
                    </a:ext>
                  </a:extLst>
                </p:cNvPr>
                <p:cNvCxnSpPr>
                  <a:cxnSpLocks/>
                </p:cNvCxnSpPr>
                <p:nvPr/>
              </p:nvCxnSpPr>
              <p:spPr bwMode="auto">
                <a:xfrm rot="5400000">
                  <a:off x="8526230" y="495810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F9C9722B-57ED-49C9-CBA8-9FC40458CA1F}"/>
                    </a:ext>
                  </a:extLst>
                </p:cNvPr>
                <p:cNvCxnSpPr>
                  <a:cxnSpLocks/>
                </p:cNvCxnSpPr>
                <p:nvPr/>
              </p:nvCxnSpPr>
              <p:spPr bwMode="auto">
                <a:xfrm rot="5400000">
                  <a:off x="8032413" y="495810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D459247A-762A-ABAE-75F9-1F4263B19999}"/>
                    </a:ext>
                  </a:extLst>
                </p:cNvPr>
                <p:cNvCxnSpPr>
                  <a:cxnSpLocks/>
                </p:cNvCxnSpPr>
                <p:nvPr/>
              </p:nvCxnSpPr>
              <p:spPr bwMode="auto">
                <a:xfrm rot="5400000">
                  <a:off x="7538596" y="4958109"/>
                  <a:ext cx="82296" cy="0"/>
                </a:xfrm>
                <a:prstGeom prst="line">
                  <a:avLst/>
                </a:prstGeom>
                <a:noFill/>
                <a:ln w="28575" cap="flat" cmpd="sng" algn="ctr">
                  <a:solidFill>
                    <a:schemeClr val="bg1"/>
                  </a:solidFill>
                  <a:prstDash val="solid"/>
                  <a:round/>
                  <a:headEnd type="none" w="med" len="med"/>
                  <a:tailEnd type="none" w="med" len="med"/>
                </a:ln>
                <a:effectLst/>
              </p:spPr>
            </p:cxnSp>
          </p:grpSp>
          <p:grpSp>
            <p:nvGrpSpPr>
              <p:cNvPr id="62" name="Group 61">
                <a:extLst>
                  <a:ext uri="{FF2B5EF4-FFF2-40B4-BE49-F238E27FC236}">
                    <a16:creationId xmlns:a16="http://schemas.microsoft.com/office/drawing/2014/main" id="{23862030-23F1-BDDA-3477-02E8F6A4A353}"/>
                  </a:ext>
                </a:extLst>
              </p:cNvPr>
              <p:cNvGrpSpPr/>
              <p:nvPr/>
            </p:nvGrpSpPr>
            <p:grpSpPr>
              <a:xfrm rot="5400000">
                <a:off x="523986" y="3313609"/>
                <a:ext cx="2999145" cy="82296"/>
                <a:chOff x="2147757" y="4916961"/>
                <a:chExt cx="4938170" cy="82296"/>
              </a:xfrm>
            </p:grpSpPr>
            <p:cxnSp>
              <p:nvCxnSpPr>
                <p:cNvPr id="63" name="Straight Connector 62">
                  <a:extLst>
                    <a:ext uri="{FF2B5EF4-FFF2-40B4-BE49-F238E27FC236}">
                      <a16:creationId xmlns:a16="http://schemas.microsoft.com/office/drawing/2014/main" id="{8998CD05-926A-9449-CFE8-B2D1A6B7FCDA}"/>
                    </a:ext>
                  </a:extLst>
                </p:cNvPr>
                <p:cNvCxnSpPr>
                  <a:cxnSpLocks/>
                </p:cNvCxnSpPr>
                <p:nvPr/>
              </p:nvCxnSpPr>
              <p:spPr bwMode="auto">
                <a:xfrm rot="5400000">
                  <a:off x="7044779" y="495810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66771049-ED1C-87A3-92B6-6EE122CDD52A}"/>
                    </a:ext>
                  </a:extLst>
                </p:cNvPr>
                <p:cNvCxnSpPr>
                  <a:cxnSpLocks/>
                </p:cNvCxnSpPr>
                <p:nvPr/>
              </p:nvCxnSpPr>
              <p:spPr bwMode="auto">
                <a:xfrm rot="5400000">
                  <a:off x="6550962" y="495810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DC3DCBAD-CBD5-5699-8596-D424589EBAF7}"/>
                    </a:ext>
                  </a:extLst>
                </p:cNvPr>
                <p:cNvCxnSpPr>
                  <a:cxnSpLocks/>
                </p:cNvCxnSpPr>
                <p:nvPr/>
              </p:nvCxnSpPr>
              <p:spPr bwMode="auto">
                <a:xfrm rot="5400000">
                  <a:off x="6057145" y="495810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7E41CE89-266C-B50C-235B-E601ADFB2C28}"/>
                    </a:ext>
                  </a:extLst>
                </p:cNvPr>
                <p:cNvCxnSpPr>
                  <a:cxnSpLocks/>
                </p:cNvCxnSpPr>
                <p:nvPr/>
              </p:nvCxnSpPr>
              <p:spPr bwMode="auto">
                <a:xfrm rot="5400000">
                  <a:off x="5563328" y="495810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8A3140E4-2ABD-FEB0-073F-EE35356D96EA}"/>
                    </a:ext>
                  </a:extLst>
                </p:cNvPr>
                <p:cNvCxnSpPr>
                  <a:cxnSpLocks/>
                </p:cNvCxnSpPr>
                <p:nvPr/>
              </p:nvCxnSpPr>
              <p:spPr bwMode="auto">
                <a:xfrm rot="5400000">
                  <a:off x="5069511" y="495810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E5864CC9-A0E2-607B-C22F-6CAFCB3B2605}"/>
                    </a:ext>
                  </a:extLst>
                </p:cNvPr>
                <p:cNvCxnSpPr>
                  <a:cxnSpLocks/>
                </p:cNvCxnSpPr>
                <p:nvPr/>
              </p:nvCxnSpPr>
              <p:spPr bwMode="auto">
                <a:xfrm rot="5400000">
                  <a:off x="4575694" y="495810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2F7282E3-7A6D-3EB9-236B-EAB1F0D58EF3}"/>
                    </a:ext>
                  </a:extLst>
                </p:cNvPr>
                <p:cNvCxnSpPr>
                  <a:cxnSpLocks/>
                </p:cNvCxnSpPr>
                <p:nvPr/>
              </p:nvCxnSpPr>
              <p:spPr bwMode="auto">
                <a:xfrm rot="5400000">
                  <a:off x="4081877" y="495810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3693748C-37E4-B070-B22D-628D70B0ED2F}"/>
                    </a:ext>
                  </a:extLst>
                </p:cNvPr>
                <p:cNvCxnSpPr>
                  <a:cxnSpLocks/>
                </p:cNvCxnSpPr>
                <p:nvPr/>
              </p:nvCxnSpPr>
              <p:spPr bwMode="auto">
                <a:xfrm rot="5400000">
                  <a:off x="3588060" y="495810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0BE46040-F0A5-B77C-B8A8-2C3FBA9A075B}"/>
                    </a:ext>
                  </a:extLst>
                </p:cNvPr>
                <p:cNvCxnSpPr>
                  <a:cxnSpLocks/>
                </p:cNvCxnSpPr>
                <p:nvPr/>
              </p:nvCxnSpPr>
              <p:spPr bwMode="auto">
                <a:xfrm rot="5400000">
                  <a:off x="3094243" y="495810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42C12F51-F823-9798-E969-61C6A6A9A6E9}"/>
                    </a:ext>
                  </a:extLst>
                </p:cNvPr>
                <p:cNvCxnSpPr>
                  <a:cxnSpLocks/>
                </p:cNvCxnSpPr>
                <p:nvPr/>
              </p:nvCxnSpPr>
              <p:spPr bwMode="auto">
                <a:xfrm rot="5400000">
                  <a:off x="2600426" y="4958109"/>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1E1FE964-ABFE-E116-1514-85DDF190F8A2}"/>
                    </a:ext>
                  </a:extLst>
                </p:cNvPr>
                <p:cNvCxnSpPr>
                  <a:cxnSpLocks/>
                </p:cNvCxnSpPr>
                <p:nvPr/>
              </p:nvCxnSpPr>
              <p:spPr bwMode="auto">
                <a:xfrm rot="5400000">
                  <a:off x="2106609" y="4958109"/>
                  <a:ext cx="82296" cy="0"/>
                </a:xfrm>
                <a:prstGeom prst="line">
                  <a:avLst/>
                </a:prstGeom>
                <a:noFill/>
                <a:ln w="28575" cap="flat" cmpd="sng" algn="ctr">
                  <a:solidFill>
                    <a:schemeClr val="bg1"/>
                  </a:solidFill>
                  <a:prstDash val="solid"/>
                  <a:round/>
                  <a:headEnd type="none" w="med" len="med"/>
                  <a:tailEnd type="none" w="med" len="med"/>
                </a:ln>
                <a:effectLst/>
              </p:spPr>
            </p:cxnSp>
          </p:grpSp>
        </p:grpSp>
      </p:grpSp>
      <p:grpSp>
        <p:nvGrpSpPr>
          <p:cNvPr id="82" name="Group 81">
            <a:extLst>
              <a:ext uri="{FF2B5EF4-FFF2-40B4-BE49-F238E27FC236}">
                <a16:creationId xmlns:a16="http://schemas.microsoft.com/office/drawing/2014/main" id="{21A0D085-0607-93C5-F4D5-1F91D8B89D91}"/>
              </a:ext>
            </a:extLst>
          </p:cNvPr>
          <p:cNvGrpSpPr/>
          <p:nvPr/>
        </p:nvGrpSpPr>
        <p:grpSpPr>
          <a:xfrm>
            <a:off x="2416002" y="1616160"/>
            <a:ext cx="7776211" cy="1812721"/>
            <a:chOff x="798048" y="4543425"/>
            <a:chExt cx="7143749" cy="1665287"/>
          </a:xfrm>
        </p:grpSpPr>
        <p:grpSp>
          <p:nvGrpSpPr>
            <p:cNvPr id="83" name="Group 82">
              <a:extLst>
                <a:ext uri="{FF2B5EF4-FFF2-40B4-BE49-F238E27FC236}">
                  <a16:creationId xmlns:a16="http://schemas.microsoft.com/office/drawing/2014/main" id="{BDC4E23C-3C0A-D7BB-06F2-CB791D651AE3}"/>
                </a:ext>
              </a:extLst>
            </p:cNvPr>
            <p:cNvGrpSpPr/>
            <p:nvPr/>
          </p:nvGrpSpPr>
          <p:grpSpPr>
            <a:xfrm>
              <a:off x="798048" y="4543425"/>
              <a:ext cx="7067549" cy="1665287"/>
              <a:chOff x="798048" y="4543425"/>
              <a:chExt cx="7067549" cy="1665287"/>
            </a:xfrm>
          </p:grpSpPr>
          <p:sp>
            <p:nvSpPr>
              <p:cNvPr id="225" name="Freeform 224">
                <a:extLst>
                  <a:ext uri="{FF2B5EF4-FFF2-40B4-BE49-F238E27FC236}">
                    <a16:creationId xmlns:a16="http://schemas.microsoft.com/office/drawing/2014/main" id="{79D072D2-B3D8-4176-B871-02A95C8E5629}"/>
                  </a:ext>
                </a:extLst>
              </p:cNvPr>
              <p:cNvSpPr/>
              <p:nvPr/>
            </p:nvSpPr>
            <p:spPr bwMode="auto">
              <a:xfrm>
                <a:off x="822325" y="4597400"/>
                <a:ext cx="7010400" cy="1555750"/>
              </a:xfrm>
              <a:custGeom>
                <a:avLst/>
                <a:gdLst>
                  <a:gd name="connsiteX0" fmla="*/ 7010400 w 7010400"/>
                  <a:gd name="connsiteY0" fmla="*/ 1555750 h 1555750"/>
                  <a:gd name="connsiteX1" fmla="*/ 3937000 w 7010400"/>
                  <a:gd name="connsiteY1" fmla="*/ 1555750 h 1555750"/>
                  <a:gd name="connsiteX2" fmla="*/ 3937000 w 7010400"/>
                  <a:gd name="connsiteY2" fmla="*/ 1524000 h 1555750"/>
                  <a:gd name="connsiteX3" fmla="*/ 3733800 w 7010400"/>
                  <a:gd name="connsiteY3" fmla="*/ 1524000 h 1555750"/>
                  <a:gd name="connsiteX4" fmla="*/ 3733800 w 7010400"/>
                  <a:gd name="connsiteY4" fmla="*/ 1466850 h 1555750"/>
                  <a:gd name="connsiteX5" fmla="*/ 3524250 w 7010400"/>
                  <a:gd name="connsiteY5" fmla="*/ 1466850 h 1555750"/>
                  <a:gd name="connsiteX6" fmla="*/ 3524250 w 7010400"/>
                  <a:gd name="connsiteY6" fmla="*/ 1425575 h 1555750"/>
                  <a:gd name="connsiteX7" fmla="*/ 3463925 w 7010400"/>
                  <a:gd name="connsiteY7" fmla="*/ 1425575 h 1555750"/>
                  <a:gd name="connsiteX8" fmla="*/ 3463925 w 7010400"/>
                  <a:gd name="connsiteY8" fmla="*/ 1377950 h 1555750"/>
                  <a:gd name="connsiteX9" fmla="*/ 3162300 w 7010400"/>
                  <a:gd name="connsiteY9" fmla="*/ 1377950 h 1555750"/>
                  <a:gd name="connsiteX10" fmla="*/ 3162300 w 7010400"/>
                  <a:gd name="connsiteY10" fmla="*/ 1314450 h 1555750"/>
                  <a:gd name="connsiteX11" fmla="*/ 2720975 w 7010400"/>
                  <a:gd name="connsiteY11" fmla="*/ 1314450 h 1555750"/>
                  <a:gd name="connsiteX12" fmla="*/ 2720975 w 7010400"/>
                  <a:gd name="connsiteY12" fmla="*/ 1276350 h 1555750"/>
                  <a:gd name="connsiteX13" fmla="*/ 2552700 w 7010400"/>
                  <a:gd name="connsiteY13" fmla="*/ 1276350 h 1555750"/>
                  <a:gd name="connsiteX14" fmla="*/ 2552700 w 7010400"/>
                  <a:gd name="connsiteY14" fmla="*/ 1231900 h 1555750"/>
                  <a:gd name="connsiteX15" fmla="*/ 2514600 w 7010400"/>
                  <a:gd name="connsiteY15" fmla="*/ 1231900 h 1555750"/>
                  <a:gd name="connsiteX16" fmla="*/ 2514600 w 7010400"/>
                  <a:gd name="connsiteY16" fmla="*/ 1184275 h 1555750"/>
                  <a:gd name="connsiteX17" fmla="*/ 2432050 w 7010400"/>
                  <a:gd name="connsiteY17" fmla="*/ 1184275 h 1555750"/>
                  <a:gd name="connsiteX18" fmla="*/ 2432050 w 7010400"/>
                  <a:gd name="connsiteY18" fmla="*/ 1104900 h 1555750"/>
                  <a:gd name="connsiteX19" fmla="*/ 1965325 w 7010400"/>
                  <a:gd name="connsiteY19" fmla="*/ 1104900 h 1555750"/>
                  <a:gd name="connsiteX20" fmla="*/ 1965325 w 7010400"/>
                  <a:gd name="connsiteY20" fmla="*/ 1041400 h 1555750"/>
                  <a:gd name="connsiteX21" fmla="*/ 1924050 w 7010400"/>
                  <a:gd name="connsiteY21" fmla="*/ 1041400 h 1555750"/>
                  <a:gd name="connsiteX22" fmla="*/ 1924050 w 7010400"/>
                  <a:gd name="connsiteY22" fmla="*/ 965200 h 1555750"/>
                  <a:gd name="connsiteX23" fmla="*/ 1895475 w 7010400"/>
                  <a:gd name="connsiteY23" fmla="*/ 965200 h 1555750"/>
                  <a:gd name="connsiteX24" fmla="*/ 1895475 w 7010400"/>
                  <a:gd name="connsiteY24" fmla="*/ 895350 h 1555750"/>
                  <a:gd name="connsiteX25" fmla="*/ 1825625 w 7010400"/>
                  <a:gd name="connsiteY25" fmla="*/ 895350 h 1555750"/>
                  <a:gd name="connsiteX26" fmla="*/ 1825625 w 7010400"/>
                  <a:gd name="connsiteY26" fmla="*/ 831850 h 1555750"/>
                  <a:gd name="connsiteX27" fmla="*/ 1352550 w 7010400"/>
                  <a:gd name="connsiteY27" fmla="*/ 831850 h 1555750"/>
                  <a:gd name="connsiteX28" fmla="*/ 1352550 w 7010400"/>
                  <a:gd name="connsiteY28" fmla="*/ 742950 h 1555750"/>
                  <a:gd name="connsiteX29" fmla="*/ 1308100 w 7010400"/>
                  <a:gd name="connsiteY29" fmla="*/ 742950 h 1555750"/>
                  <a:gd name="connsiteX30" fmla="*/ 1308100 w 7010400"/>
                  <a:gd name="connsiteY30" fmla="*/ 692150 h 1555750"/>
                  <a:gd name="connsiteX31" fmla="*/ 1263650 w 7010400"/>
                  <a:gd name="connsiteY31" fmla="*/ 692150 h 1555750"/>
                  <a:gd name="connsiteX32" fmla="*/ 1263650 w 7010400"/>
                  <a:gd name="connsiteY32" fmla="*/ 609600 h 1555750"/>
                  <a:gd name="connsiteX33" fmla="*/ 1228725 w 7010400"/>
                  <a:gd name="connsiteY33" fmla="*/ 609600 h 1555750"/>
                  <a:gd name="connsiteX34" fmla="*/ 1228725 w 7010400"/>
                  <a:gd name="connsiteY34" fmla="*/ 571500 h 1555750"/>
                  <a:gd name="connsiteX35" fmla="*/ 1120775 w 7010400"/>
                  <a:gd name="connsiteY35" fmla="*/ 571500 h 1555750"/>
                  <a:gd name="connsiteX36" fmla="*/ 1120775 w 7010400"/>
                  <a:gd name="connsiteY36" fmla="*/ 530225 h 1555750"/>
                  <a:gd name="connsiteX37" fmla="*/ 1028700 w 7010400"/>
                  <a:gd name="connsiteY37" fmla="*/ 530225 h 1555750"/>
                  <a:gd name="connsiteX38" fmla="*/ 1028700 w 7010400"/>
                  <a:gd name="connsiteY38" fmla="*/ 479425 h 1555750"/>
                  <a:gd name="connsiteX39" fmla="*/ 873125 w 7010400"/>
                  <a:gd name="connsiteY39" fmla="*/ 479425 h 1555750"/>
                  <a:gd name="connsiteX40" fmla="*/ 873125 w 7010400"/>
                  <a:gd name="connsiteY40" fmla="*/ 438150 h 1555750"/>
                  <a:gd name="connsiteX41" fmla="*/ 752475 w 7010400"/>
                  <a:gd name="connsiteY41" fmla="*/ 438150 h 1555750"/>
                  <a:gd name="connsiteX42" fmla="*/ 752475 w 7010400"/>
                  <a:gd name="connsiteY42" fmla="*/ 400050 h 1555750"/>
                  <a:gd name="connsiteX43" fmla="*/ 679450 w 7010400"/>
                  <a:gd name="connsiteY43" fmla="*/ 400050 h 1555750"/>
                  <a:gd name="connsiteX44" fmla="*/ 679450 w 7010400"/>
                  <a:gd name="connsiteY44" fmla="*/ 323850 h 1555750"/>
                  <a:gd name="connsiteX45" fmla="*/ 644525 w 7010400"/>
                  <a:gd name="connsiteY45" fmla="*/ 323850 h 1555750"/>
                  <a:gd name="connsiteX46" fmla="*/ 644525 w 7010400"/>
                  <a:gd name="connsiteY46" fmla="*/ 206375 h 1555750"/>
                  <a:gd name="connsiteX47" fmla="*/ 606425 w 7010400"/>
                  <a:gd name="connsiteY47" fmla="*/ 206375 h 1555750"/>
                  <a:gd name="connsiteX48" fmla="*/ 606425 w 7010400"/>
                  <a:gd name="connsiteY48" fmla="*/ 165100 h 1555750"/>
                  <a:gd name="connsiteX49" fmla="*/ 530225 w 7010400"/>
                  <a:gd name="connsiteY49" fmla="*/ 165100 h 1555750"/>
                  <a:gd name="connsiteX50" fmla="*/ 530225 w 7010400"/>
                  <a:gd name="connsiteY50" fmla="*/ 130175 h 1555750"/>
                  <a:gd name="connsiteX51" fmla="*/ 415925 w 7010400"/>
                  <a:gd name="connsiteY51" fmla="*/ 130175 h 1555750"/>
                  <a:gd name="connsiteX52" fmla="*/ 415925 w 7010400"/>
                  <a:gd name="connsiteY52" fmla="*/ 82550 h 1555750"/>
                  <a:gd name="connsiteX53" fmla="*/ 314325 w 7010400"/>
                  <a:gd name="connsiteY53" fmla="*/ 82550 h 1555750"/>
                  <a:gd name="connsiteX54" fmla="*/ 314325 w 7010400"/>
                  <a:gd name="connsiteY54" fmla="*/ 47625 h 1555750"/>
                  <a:gd name="connsiteX55" fmla="*/ 136525 w 7010400"/>
                  <a:gd name="connsiteY55" fmla="*/ 47625 h 1555750"/>
                  <a:gd name="connsiteX56" fmla="*/ 136525 w 7010400"/>
                  <a:gd name="connsiteY56" fmla="*/ 0 h 1555750"/>
                  <a:gd name="connsiteX57" fmla="*/ 0 w 7010400"/>
                  <a:gd name="connsiteY57" fmla="*/ 0 h 155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7010400" h="1555750">
                    <a:moveTo>
                      <a:pt x="7010400" y="1555750"/>
                    </a:moveTo>
                    <a:lnTo>
                      <a:pt x="3937000" y="1555750"/>
                    </a:lnTo>
                    <a:lnTo>
                      <a:pt x="3937000" y="1524000"/>
                    </a:lnTo>
                    <a:lnTo>
                      <a:pt x="3733800" y="1524000"/>
                    </a:lnTo>
                    <a:lnTo>
                      <a:pt x="3733800" y="1466850"/>
                    </a:lnTo>
                    <a:lnTo>
                      <a:pt x="3524250" y="1466850"/>
                    </a:lnTo>
                    <a:lnTo>
                      <a:pt x="3524250" y="1425575"/>
                    </a:lnTo>
                    <a:lnTo>
                      <a:pt x="3463925" y="1425575"/>
                    </a:lnTo>
                    <a:lnTo>
                      <a:pt x="3463925" y="1377950"/>
                    </a:lnTo>
                    <a:lnTo>
                      <a:pt x="3162300" y="1377950"/>
                    </a:lnTo>
                    <a:lnTo>
                      <a:pt x="3162300" y="1314450"/>
                    </a:lnTo>
                    <a:lnTo>
                      <a:pt x="2720975" y="1314450"/>
                    </a:lnTo>
                    <a:lnTo>
                      <a:pt x="2720975" y="1276350"/>
                    </a:lnTo>
                    <a:lnTo>
                      <a:pt x="2552700" y="1276350"/>
                    </a:lnTo>
                    <a:lnTo>
                      <a:pt x="2552700" y="1231900"/>
                    </a:lnTo>
                    <a:lnTo>
                      <a:pt x="2514600" y="1231900"/>
                    </a:lnTo>
                    <a:lnTo>
                      <a:pt x="2514600" y="1184275"/>
                    </a:lnTo>
                    <a:lnTo>
                      <a:pt x="2432050" y="1184275"/>
                    </a:lnTo>
                    <a:lnTo>
                      <a:pt x="2432050" y="1104900"/>
                    </a:lnTo>
                    <a:lnTo>
                      <a:pt x="1965325" y="1104900"/>
                    </a:lnTo>
                    <a:lnTo>
                      <a:pt x="1965325" y="1041400"/>
                    </a:lnTo>
                    <a:lnTo>
                      <a:pt x="1924050" y="1041400"/>
                    </a:lnTo>
                    <a:lnTo>
                      <a:pt x="1924050" y="965200"/>
                    </a:lnTo>
                    <a:lnTo>
                      <a:pt x="1895475" y="965200"/>
                    </a:lnTo>
                    <a:lnTo>
                      <a:pt x="1895475" y="895350"/>
                    </a:lnTo>
                    <a:lnTo>
                      <a:pt x="1825625" y="895350"/>
                    </a:lnTo>
                    <a:lnTo>
                      <a:pt x="1825625" y="831850"/>
                    </a:lnTo>
                    <a:lnTo>
                      <a:pt x="1352550" y="831850"/>
                    </a:lnTo>
                    <a:lnTo>
                      <a:pt x="1352550" y="742950"/>
                    </a:lnTo>
                    <a:lnTo>
                      <a:pt x="1308100" y="742950"/>
                    </a:lnTo>
                    <a:lnTo>
                      <a:pt x="1308100" y="692150"/>
                    </a:lnTo>
                    <a:lnTo>
                      <a:pt x="1263650" y="692150"/>
                    </a:lnTo>
                    <a:lnTo>
                      <a:pt x="1263650" y="609600"/>
                    </a:lnTo>
                    <a:lnTo>
                      <a:pt x="1228725" y="609600"/>
                    </a:lnTo>
                    <a:lnTo>
                      <a:pt x="1228725" y="571500"/>
                    </a:lnTo>
                    <a:lnTo>
                      <a:pt x="1120775" y="571500"/>
                    </a:lnTo>
                    <a:lnTo>
                      <a:pt x="1120775" y="530225"/>
                    </a:lnTo>
                    <a:lnTo>
                      <a:pt x="1028700" y="530225"/>
                    </a:lnTo>
                    <a:lnTo>
                      <a:pt x="1028700" y="479425"/>
                    </a:lnTo>
                    <a:lnTo>
                      <a:pt x="873125" y="479425"/>
                    </a:lnTo>
                    <a:lnTo>
                      <a:pt x="873125" y="438150"/>
                    </a:lnTo>
                    <a:lnTo>
                      <a:pt x="752475" y="438150"/>
                    </a:lnTo>
                    <a:lnTo>
                      <a:pt x="752475" y="400050"/>
                    </a:lnTo>
                    <a:lnTo>
                      <a:pt x="679450" y="400050"/>
                    </a:lnTo>
                    <a:lnTo>
                      <a:pt x="679450" y="323850"/>
                    </a:lnTo>
                    <a:lnTo>
                      <a:pt x="644525" y="323850"/>
                    </a:lnTo>
                    <a:lnTo>
                      <a:pt x="644525" y="206375"/>
                    </a:lnTo>
                    <a:lnTo>
                      <a:pt x="606425" y="206375"/>
                    </a:lnTo>
                    <a:lnTo>
                      <a:pt x="606425" y="165100"/>
                    </a:lnTo>
                    <a:lnTo>
                      <a:pt x="530225" y="165100"/>
                    </a:lnTo>
                    <a:lnTo>
                      <a:pt x="530225" y="130175"/>
                    </a:lnTo>
                    <a:lnTo>
                      <a:pt x="415925" y="130175"/>
                    </a:lnTo>
                    <a:lnTo>
                      <a:pt x="415925" y="82550"/>
                    </a:lnTo>
                    <a:lnTo>
                      <a:pt x="314325" y="82550"/>
                    </a:lnTo>
                    <a:lnTo>
                      <a:pt x="314325" y="47625"/>
                    </a:lnTo>
                    <a:lnTo>
                      <a:pt x="136525" y="47625"/>
                    </a:lnTo>
                    <a:lnTo>
                      <a:pt x="136525" y="0"/>
                    </a:lnTo>
                    <a:lnTo>
                      <a:pt x="0" y="0"/>
                    </a:lnTo>
                  </a:path>
                </a:pathLst>
              </a:custGeom>
              <a:ln w="28575">
                <a:solidFill>
                  <a:schemeClr val="accent3"/>
                </a:solidFill>
                <a:miter lim="800000"/>
                <a:headEnd/>
                <a:tailEnd/>
              </a:ln>
            </p:spPr>
            <p:style>
              <a:lnRef idx="1">
                <a:schemeClr val="accent3"/>
              </a:lnRef>
              <a:fillRef idx="0">
                <a:schemeClr val="accent3"/>
              </a:fillRef>
              <a:effectRef idx="0">
                <a:schemeClr val="accent3"/>
              </a:effectRef>
              <a:fontRef idx="minor">
                <a:schemeClr val="tx1"/>
              </a:fontRef>
            </p:style>
            <p:txBody>
              <a:bodyPr rtlCol="0" anchor="ctr"/>
              <a:lstStyle/>
              <a:p>
                <a:pPr algn="ctr"/>
                <a:endParaRPr lang="en-US" dirty="0"/>
              </a:p>
            </p:txBody>
          </p:sp>
          <p:grpSp>
            <p:nvGrpSpPr>
              <p:cNvPr id="226" name="Group 225">
                <a:extLst>
                  <a:ext uri="{FF2B5EF4-FFF2-40B4-BE49-F238E27FC236}">
                    <a16:creationId xmlns:a16="http://schemas.microsoft.com/office/drawing/2014/main" id="{5F5C6B5F-1DE1-A4BE-6EBA-56A82099EADA}"/>
                  </a:ext>
                </a:extLst>
              </p:cNvPr>
              <p:cNvGrpSpPr/>
              <p:nvPr/>
            </p:nvGrpSpPr>
            <p:grpSpPr>
              <a:xfrm>
                <a:off x="798048" y="4543425"/>
                <a:ext cx="7067549" cy="1665287"/>
                <a:chOff x="798048" y="4543425"/>
                <a:chExt cx="7067549" cy="1665287"/>
              </a:xfrm>
            </p:grpSpPr>
            <p:grpSp>
              <p:nvGrpSpPr>
                <p:cNvPr id="227" name="Group 226">
                  <a:extLst>
                    <a:ext uri="{FF2B5EF4-FFF2-40B4-BE49-F238E27FC236}">
                      <a16:creationId xmlns:a16="http://schemas.microsoft.com/office/drawing/2014/main" id="{463D73BF-31FF-8746-D850-AE34A0981785}"/>
                    </a:ext>
                  </a:extLst>
                </p:cNvPr>
                <p:cNvGrpSpPr/>
                <p:nvPr/>
              </p:nvGrpSpPr>
              <p:grpSpPr>
                <a:xfrm>
                  <a:off x="6855948" y="6094412"/>
                  <a:ext cx="114300" cy="114300"/>
                  <a:chOff x="7062787" y="958850"/>
                  <a:chExt cx="120650" cy="120650"/>
                </a:xfrm>
              </p:grpSpPr>
              <p:cxnSp>
                <p:nvCxnSpPr>
                  <p:cNvPr id="318" name="Straight Connector 317">
                    <a:extLst>
                      <a:ext uri="{FF2B5EF4-FFF2-40B4-BE49-F238E27FC236}">
                        <a16:creationId xmlns:a16="http://schemas.microsoft.com/office/drawing/2014/main" id="{BFD4A581-1982-09CB-F124-94B8C40FF079}"/>
                      </a:ext>
                    </a:extLst>
                  </p:cNvPr>
                  <p:cNvCxnSpPr>
                    <a:cxnSpLocks/>
                  </p:cNvCxnSpPr>
                  <p:nvPr/>
                </p:nvCxnSpPr>
                <p:spPr bwMode="auto">
                  <a:xfrm>
                    <a:off x="7123112" y="958850"/>
                    <a:ext cx="0" cy="120650"/>
                  </a:xfrm>
                  <a:prstGeom prst="line">
                    <a:avLst/>
                  </a:prstGeom>
                  <a:noFill/>
                  <a:ln w="15875" cap="flat" cmpd="sng" algn="ctr">
                    <a:solidFill>
                      <a:schemeClr val="accent3"/>
                    </a:solidFill>
                    <a:prstDash val="solid"/>
                    <a:round/>
                    <a:headEnd type="none" w="med" len="med"/>
                    <a:tailEnd type="none" w="med" len="med"/>
                  </a:ln>
                  <a:effectLst/>
                </p:spPr>
              </p:cxnSp>
              <p:cxnSp>
                <p:nvCxnSpPr>
                  <p:cNvPr id="319" name="Straight Connector 318">
                    <a:extLst>
                      <a:ext uri="{FF2B5EF4-FFF2-40B4-BE49-F238E27FC236}">
                        <a16:creationId xmlns:a16="http://schemas.microsoft.com/office/drawing/2014/main" id="{FDEBD695-4F17-9285-DF2D-4C6B6435AED4}"/>
                      </a:ext>
                    </a:extLst>
                  </p:cNvPr>
                  <p:cNvCxnSpPr>
                    <a:cxnSpLocks/>
                  </p:cNvCxnSpPr>
                  <p:nvPr/>
                </p:nvCxnSpPr>
                <p:spPr bwMode="auto">
                  <a:xfrm rot="16200000" flipH="1" flipV="1">
                    <a:off x="7123112" y="958850"/>
                    <a:ext cx="0" cy="120650"/>
                  </a:xfrm>
                  <a:prstGeom prst="line">
                    <a:avLst/>
                  </a:prstGeom>
                  <a:noFill/>
                  <a:ln w="15875" cap="flat" cmpd="sng" algn="ctr">
                    <a:solidFill>
                      <a:schemeClr val="accent3"/>
                    </a:solidFill>
                    <a:prstDash val="solid"/>
                    <a:round/>
                    <a:headEnd type="none" w="med" len="med"/>
                    <a:tailEnd type="none" w="med" len="med"/>
                  </a:ln>
                  <a:effectLst/>
                </p:spPr>
              </p:cxnSp>
            </p:grpSp>
            <p:grpSp>
              <p:nvGrpSpPr>
                <p:cNvPr id="228" name="Group 227">
                  <a:extLst>
                    <a:ext uri="{FF2B5EF4-FFF2-40B4-BE49-F238E27FC236}">
                      <a16:creationId xmlns:a16="http://schemas.microsoft.com/office/drawing/2014/main" id="{C9B6E504-9A79-2B94-E778-C78FD7D63460}"/>
                    </a:ext>
                  </a:extLst>
                </p:cNvPr>
                <p:cNvGrpSpPr/>
                <p:nvPr/>
              </p:nvGrpSpPr>
              <p:grpSpPr>
                <a:xfrm>
                  <a:off x="7027398" y="6094412"/>
                  <a:ext cx="114300" cy="114300"/>
                  <a:chOff x="7062787" y="958850"/>
                  <a:chExt cx="120650" cy="120650"/>
                </a:xfrm>
              </p:grpSpPr>
              <p:cxnSp>
                <p:nvCxnSpPr>
                  <p:cNvPr id="316" name="Straight Connector 315">
                    <a:extLst>
                      <a:ext uri="{FF2B5EF4-FFF2-40B4-BE49-F238E27FC236}">
                        <a16:creationId xmlns:a16="http://schemas.microsoft.com/office/drawing/2014/main" id="{A814D98D-F57A-9DAC-BAFA-5625E31AF987}"/>
                      </a:ext>
                    </a:extLst>
                  </p:cNvPr>
                  <p:cNvCxnSpPr>
                    <a:cxnSpLocks/>
                  </p:cNvCxnSpPr>
                  <p:nvPr/>
                </p:nvCxnSpPr>
                <p:spPr bwMode="auto">
                  <a:xfrm>
                    <a:off x="7123112" y="958850"/>
                    <a:ext cx="0" cy="120650"/>
                  </a:xfrm>
                  <a:prstGeom prst="line">
                    <a:avLst/>
                  </a:prstGeom>
                  <a:noFill/>
                  <a:ln w="15875" cap="flat" cmpd="sng" algn="ctr">
                    <a:solidFill>
                      <a:schemeClr val="accent3"/>
                    </a:solidFill>
                    <a:prstDash val="solid"/>
                    <a:round/>
                    <a:headEnd type="none" w="med" len="med"/>
                    <a:tailEnd type="none" w="med" len="med"/>
                  </a:ln>
                  <a:effectLst/>
                </p:spPr>
              </p:cxnSp>
              <p:cxnSp>
                <p:nvCxnSpPr>
                  <p:cNvPr id="317" name="Straight Connector 316">
                    <a:extLst>
                      <a:ext uri="{FF2B5EF4-FFF2-40B4-BE49-F238E27FC236}">
                        <a16:creationId xmlns:a16="http://schemas.microsoft.com/office/drawing/2014/main" id="{7FEA424F-8E01-6B41-AE70-9969A01BF2F9}"/>
                      </a:ext>
                    </a:extLst>
                  </p:cNvPr>
                  <p:cNvCxnSpPr>
                    <a:cxnSpLocks/>
                  </p:cNvCxnSpPr>
                  <p:nvPr/>
                </p:nvCxnSpPr>
                <p:spPr bwMode="auto">
                  <a:xfrm rot="16200000" flipH="1" flipV="1">
                    <a:off x="7123112" y="958850"/>
                    <a:ext cx="0" cy="120650"/>
                  </a:xfrm>
                  <a:prstGeom prst="line">
                    <a:avLst/>
                  </a:prstGeom>
                  <a:noFill/>
                  <a:ln w="15875" cap="flat" cmpd="sng" algn="ctr">
                    <a:solidFill>
                      <a:schemeClr val="accent3"/>
                    </a:solidFill>
                    <a:prstDash val="solid"/>
                    <a:round/>
                    <a:headEnd type="none" w="med" len="med"/>
                    <a:tailEnd type="none" w="med" len="med"/>
                  </a:ln>
                  <a:effectLst/>
                </p:spPr>
              </p:cxnSp>
            </p:grpSp>
            <p:grpSp>
              <p:nvGrpSpPr>
                <p:cNvPr id="229" name="Group 228">
                  <a:extLst>
                    <a:ext uri="{FF2B5EF4-FFF2-40B4-BE49-F238E27FC236}">
                      <a16:creationId xmlns:a16="http://schemas.microsoft.com/office/drawing/2014/main" id="{24501D00-D7D8-69EF-C87E-FE34DE1AD9CA}"/>
                    </a:ext>
                  </a:extLst>
                </p:cNvPr>
                <p:cNvGrpSpPr/>
                <p:nvPr/>
              </p:nvGrpSpPr>
              <p:grpSpPr>
                <a:xfrm>
                  <a:off x="7078198" y="6094412"/>
                  <a:ext cx="114300" cy="114300"/>
                  <a:chOff x="7062787" y="958850"/>
                  <a:chExt cx="120650" cy="120650"/>
                </a:xfrm>
              </p:grpSpPr>
              <p:cxnSp>
                <p:nvCxnSpPr>
                  <p:cNvPr id="314" name="Straight Connector 313">
                    <a:extLst>
                      <a:ext uri="{FF2B5EF4-FFF2-40B4-BE49-F238E27FC236}">
                        <a16:creationId xmlns:a16="http://schemas.microsoft.com/office/drawing/2014/main" id="{B2370204-5A42-8769-0304-FA3A18223D04}"/>
                      </a:ext>
                    </a:extLst>
                  </p:cNvPr>
                  <p:cNvCxnSpPr>
                    <a:cxnSpLocks/>
                  </p:cNvCxnSpPr>
                  <p:nvPr/>
                </p:nvCxnSpPr>
                <p:spPr bwMode="auto">
                  <a:xfrm>
                    <a:off x="7123112" y="958850"/>
                    <a:ext cx="0" cy="120650"/>
                  </a:xfrm>
                  <a:prstGeom prst="line">
                    <a:avLst/>
                  </a:prstGeom>
                  <a:noFill/>
                  <a:ln w="15875" cap="flat" cmpd="sng" algn="ctr">
                    <a:solidFill>
                      <a:schemeClr val="accent3"/>
                    </a:solidFill>
                    <a:prstDash val="solid"/>
                    <a:round/>
                    <a:headEnd type="none" w="med" len="med"/>
                    <a:tailEnd type="none" w="med" len="med"/>
                  </a:ln>
                  <a:effectLst/>
                </p:spPr>
              </p:cxnSp>
              <p:cxnSp>
                <p:nvCxnSpPr>
                  <p:cNvPr id="315" name="Straight Connector 314">
                    <a:extLst>
                      <a:ext uri="{FF2B5EF4-FFF2-40B4-BE49-F238E27FC236}">
                        <a16:creationId xmlns:a16="http://schemas.microsoft.com/office/drawing/2014/main" id="{B3DBEBE6-A5AC-1071-E488-ED10751C9FCF}"/>
                      </a:ext>
                    </a:extLst>
                  </p:cNvPr>
                  <p:cNvCxnSpPr>
                    <a:cxnSpLocks/>
                  </p:cNvCxnSpPr>
                  <p:nvPr/>
                </p:nvCxnSpPr>
                <p:spPr bwMode="auto">
                  <a:xfrm rot="16200000" flipH="1" flipV="1">
                    <a:off x="7123112" y="958850"/>
                    <a:ext cx="0" cy="120650"/>
                  </a:xfrm>
                  <a:prstGeom prst="line">
                    <a:avLst/>
                  </a:prstGeom>
                  <a:noFill/>
                  <a:ln w="15875" cap="flat" cmpd="sng" algn="ctr">
                    <a:solidFill>
                      <a:schemeClr val="accent3"/>
                    </a:solidFill>
                    <a:prstDash val="solid"/>
                    <a:round/>
                    <a:headEnd type="none" w="med" len="med"/>
                    <a:tailEnd type="none" w="med" len="med"/>
                  </a:ln>
                  <a:effectLst/>
                </p:spPr>
              </p:cxnSp>
            </p:grpSp>
            <p:grpSp>
              <p:nvGrpSpPr>
                <p:cNvPr id="230" name="Group 229">
                  <a:extLst>
                    <a:ext uri="{FF2B5EF4-FFF2-40B4-BE49-F238E27FC236}">
                      <a16:creationId xmlns:a16="http://schemas.microsoft.com/office/drawing/2014/main" id="{F829E59D-B1C9-0CF1-3A72-ED187E72F116}"/>
                    </a:ext>
                  </a:extLst>
                </p:cNvPr>
                <p:cNvGrpSpPr/>
                <p:nvPr/>
              </p:nvGrpSpPr>
              <p:grpSpPr>
                <a:xfrm>
                  <a:off x="7151223" y="6094412"/>
                  <a:ext cx="114300" cy="114300"/>
                  <a:chOff x="7062787" y="958850"/>
                  <a:chExt cx="120650" cy="120650"/>
                </a:xfrm>
              </p:grpSpPr>
              <p:cxnSp>
                <p:nvCxnSpPr>
                  <p:cNvPr id="312" name="Straight Connector 311">
                    <a:extLst>
                      <a:ext uri="{FF2B5EF4-FFF2-40B4-BE49-F238E27FC236}">
                        <a16:creationId xmlns:a16="http://schemas.microsoft.com/office/drawing/2014/main" id="{EE191F6E-8B4B-7B5D-A7DF-6A77F9AE36FA}"/>
                      </a:ext>
                    </a:extLst>
                  </p:cNvPr>
                  <p:cNvCxnSpPr>
                    <a:cxnSpLocks/>
                  </p:cNvCxnSpPr>
                  <p:nvPr/>
                </p:nvCxnSpPr>
                <p:spPr bwMode="auto">
                  <a:xfrm>
                    <a:off x="7123112" y="958850"/>
                    <a:ext cx="0" cy="120650"/>
                  </a:xfrm>
                  <a:prstGeom prst="line">
                    <a:avLst/>
                  </a:prstGeom>
                  <a:noFill/>
                  <a:ln w="15875" cap="flat" cmpd="sng" algn="ctr">
                    <a:solidFill>
                      <a:schemeClr val="accent3"/>
                    </a:solidFill>
                    <a:prstDash val="solid"/>
                    <a:round/>
                    <a:headEnd type="none" w="med" len="med"/>
                    <a:tailEnd type="none" w="med" len="med"/>
                  </a:ln>
                  <a:effectLst/>
                </p:spPr>
              </p:cxnSp>
              <p:cxnSp>
                <p:nvCxnSpPr>
                  <p:cNvPr id="313" name="Straight Connector 312">
                    <a:extLst>
                      <a:ext uri="{FF2B5EF4-FFF2-40B4-BE49-F238E27FC236}">
                        <a16:creationId xmlns:a16="http://schemas.microsoft.com/office/drawing/2014/main" id="{7C1DD974-7D57-A9D9-189F-E25352A7D00C}"/>
                      </a:ext>
                    </a:extLst>
                  </p:cNvPr>
                  <p:cNvCxnSpPr>
                    <a:cxnSpLocks/>
                  </p:cNvCxnSpPr>
                  <p:nvPr/>
                </p:nvCxnSpPr>
                <p:spPr bwMode="auto">
                  <a:xfrm rot="16200000" flipH="1" flipV="1">
                    <a:off x="7123112" y="958850"/>
                    <a:ext cx="0" cy="120650"/>
                  </a:xfrm>
                  <a:prstGeom prst="line">
                    <a:avLst/>
                  </a:prstGeom>
                  <a:noFill/>
                  <a:ln w="15875" cap="flat" cmpd="sng" algn="ctr">
                    <a:solidFill>
                      <a:schemeClr val="accent3"/>
                    </a:solidFill>
                    <a:prstDash val="solid"/>
                    <a:round/>
                    <a:headEnd type="none" w="med" len="med"/>
                    <a:tailEnd type="none" w="med" len="med"/>
                  </a:ln>
                  <a:effectLst/>
                </p:spPr>
              </p:cxnSp>
            </p:grpSp>
            <p:grpSp>
              <p:nvGrpSpPr>
                <p:cNvPr id="231" name="Group 230">
                  <a:extLst>
                    <a:ext uri="{FF2B5EF4-FFF2-40B4-BE49-F238E27FC236}">
                      <a16:creationId xmlns:a16="http://schemas.microsoft.com/office/drawing/2014/main" id="{8ACE734A-8386-1D67-0E83-C5A0680505C9}"/>
                    </a:ext>
                  </a:extLst>
                </p:cNvPr>
                <p:cNvGrpSpPr/>
                <p:nvPr/>
              </p:nvGrpSpPr>
              <p:grpSpPr>
                <a:xfrm>
                  <a:off x="7751297" y="6094412"/>
                  <a:ext cx="114300" cy="114300"/>
                  <a:chOff x="7062787" y="958850"/>
                  <a:chExt cx="120650" cy="120650"/>
                </a:xfrm>
              </p:grpSpPr>
              <p:cxnSp>
                <p:nvCxnSpPr>
                  <p:cNvPr id="310" name="Straight Connector 309">
                    <a:extLst>
                      <a:ext uri="{FF2B5EF4-FFF2-40B4-BE49-F238E27FC236}">
                        <a16:creationId xmlns:a16="http://schemas.microsoft.com/office/drawing/2014/main" id="{9F0A6FAD-7825-C7D0-FBE5-EBCAB3E600E8}"/>
                      </a:ext>
                    </a:extLst>
                  </p:cNvPr>
                  <p:cNvCxnSpPr>
                    <a:cxnSpLocks/>
                  </p:cNvCxnSpPr>
                  <p:nvPr/>
                </p:nvCxnSpPr>
                <p:spPr bwMode="auto">
                  <a:xfrm>
                    <a:off x="7123112" y="958850"/>
                    <a:ext cx="0" cy="120650"/>
                  </a:xfrm>
                  <a:prstGeom prst="line">
                    <a:avLst/>
                  </a:prstGeom>
                  <a:noFill/>
                  <a:ln w="15875" cap="flat" cmpd="sng" algn="ctr">
                    <a:solidFill>
                      <a:schemeClr val="accent3"/>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BD58CCB7-7A6D-F1CE-4E17-C12AF5F496A8}"/>
                      </a:ext>
                    </a:extLst>
                  </p:cNvPr>
                  <p:cNvCxnSpPr>
                    <a:cxnSpLocks/>
                  </p:cNvCxnSpPr>
                  <p:nvPr/>
                </p:nvCxnSpPr>
                <p:spPr bwMode="auto">
                  <a:xfrm rot="16200000" flipH="1" flipV="1">
                    <a:off x="7123112" y="958850"/>
                    <a:ext cx="0" cy="120650"/>
                  </a:xfrm>
                  <a:prstGeom prst="line">
                    <a:avLst/>
                  </a:prstGeom>
                  <a:noFill/>
                  <a:ln w="15875" cap="flat" cmpd="sng" algn="ctr">
                    <a:solidFill>
                      <a:schemeClr val="accent3"/>
                    </a:solidFill>
                    <a:prstDash val="solid"/>
                    <a:round/>
                    <a:headEnd type="none" w="med" len="med"/>
                    <a:tailEnd type="none" w="med" len="med"/>
                  </a:ln>
                  <a:effectLst/>
                </p:spPr>
              </p:cxnSp>
            </p:grpSp>
            <p:grpSp>
              <p:nvGrpSpPr>
                <p:cNvPr id="232" name="Group 231">
                  <a:extLst>
                    <a:ext uri="{FF2B5EF4-FFF2-40B4-BE49-F238E27FC236}">
                      <a16:creationId xmlns:a16="http://schemas.microsoft.com/office/drawing/2014/main" id="{83902E54-F04B-65F6-1132-FB54B6F09F83}"/>
                    </a:ext>
                  </a:extLst>
                </p:cNvPr>
                <p:cNvGrpSpPr/>
                <p:nvPr/>
              </p:nvGrpSpPr>
              <p:grpSpPr>
                <a:xfrm>
                  <a:off x="6503523" y="6094412"/>
                  <a:ext cx="114300" cy="114300"/>
                  <a:chOff x="7062787" y="958850"/>
                  <a:chExt cx="120650" cy="120650"/>
                </a:xfrm>
              </p:grpSpPr>
              <p:cxnSp>
                <p:nvCxnSpPr>
                  <p:cNvPr id="308" name="Straight Connector 307">
                    <a:extLst>
                      <a:ext uri="{FF2B5EF4-FFF2-40B4-BE49-F238E27FC236}">
                        <a16:creationId xmlns:a16="http://schemas.microsoft.com/office/drawing/2014/main" id="{4444DA0F-F8FF-05EB-170F-BD288A154A76}"/>
                      </a:ext>
                    </a:extLst>
                  </p:cNvPr>
                  <p:cNvCxnSpPr>
                    <a:cxnSpLocks/>
                  </p:cNvCxnSpPr>
                  <p:nvPr/>
                </p:nvCxnSpPr>
                <p:spPr bwMode="auto">
                  <a:xfrm>
                    <a:off x="7123112" y="958850"/>
                    <a:ext cx="0" cy="120650"/>
                  </a:xfrm>
                  <a:prstGeom prst="line">
                    <a:avLst/>
                  </a:prstGeom>
                  <a:noFill/>
                  <a:ln w="15875" cap="flat" cmpd="sng" algn="ctr">
                    <a:solidFill>
                      <a:schemeClr val="accent3"/>
                    </a:solidFill>
                    <a:prstDash val="solid"/>
                    <a:round/>
                    <a:headEnd type="none" w="med" len="med"/>
                    <a:tailEnd type="none" w="med" len="med"/>
                  </a:ln>
                  <a:effectLst/>
                </p:spPr>
              </p:cxnSp>
              <p:cxnSp>
                <p:nvCxnSpPr>
                  <p:cNvPr id="309" name="Straight Connector 308">
                    <a:extLst>
                      <a:ext uri="{FF2B5EF4-FFF2-40B4-BE49-F238E27FC236}">
                        <a16:creationId xmlns:a16="http://schemas.microsoft.com/office/drawing/2014/main" id="{5EAF76E6-ED23-D10B-7C9D-C6D76B3E586B}"/>
                      </a:ext>
                    </a:extLst>
                  </p:cNvPr>
                  <p:cNvCxnSpPr>
                    <a:cxnSpLocks/>
                  </p:cNvCxnSpPr>
                  <p:nvPr/>
                </p:nvCxnSpPr>
                <p:spPr bwMode="auto">
                  <a:xfrm rot="16200000" flipH="1" flipV="1">
                    <a:off x="7123112" y="958850"/>
                    <a:ext cx="0" cy="120650"/>
                  </a:xfrm>
                  <a:prstGeom prst="line">
                    <a:avLst/>
                  </a:prstGeom>
                  <a:noFill/>
                  <a:ln w="15875" cap="flat" cmpd="sng" algn="ctr">
                    <a:solidFill>
                      <a:schemeClr val="accent3"/>
                    </a:solidFill>
                    <a:prstDash val="solid"/>
                    <a:round/>
                    <a:headEnd type="none" w="med" len="med"/>
                    <a:tailEnd type="none" w="med" len="med"/>
                  </a:ln>
                  <a:effectLst/>
                </p:spPr>
              </p:cxnSp>
            </p:grpSp>
            <p:grpSp>
              <p:nvGrpSpPr>
                <p:cNvPr id="233" name="Group 232">
                  <a:extLst>
                    <a:ext uri="{FF2B5EF4-FFF2-40B4-BE49-F238E27FC236}">
                      <a16:creationId xmlns:a16="http://schemas.microsoft.com/office/drawing/2014/main" id="{282DF82B-1E7A-6861-161E-9AF1D50DB233}"/>
                    </a:ext>
                  </a:extLst>
                </p:cNvPr>
                <p:cNvGrpSpPr/>
                <p:nvPr/>
              </p:nvGrpSpPr>
              <p:grpSpPr>
                <a:xfrm>
                  <a:off x="5858998" y="6094412"/>
                  <a:ext cx="114300" cy="114300"/>
                  <a:chOff x="7062787" y="958850"/>
                  <a:chExt cx="120650" cy="120650"/>
                </a:xfrm>
              </p:grpSpPr>
              <p:cxnSp>
                <p:nvCxnSpPr>
                  <p:cNvPr id="306" name="Straight Connector 305">
                    <a:extLst>
                      <a:ext uri="{FF2B5EF4-FFF2-40B4-BE49-F238E27FC236}">
                        <a16:creationId xmlns:a16="http://schemas.microsoft.com/office/drawing/2014/main" id="{3F38DC24-E676-6A7A-2744-107180E3975B}"/>
                      </a:ext>
                    </a:extLst>
                  </p:cNvPr>
                  <p:cNvCxnSpPr>
                    <a:cxnSpLocks/>
                  </p:cNvCxnSpPr>
                  <p:nvPr/>
                </p:nvCxnSpPr>
                <p:spPr bwMode="auto">
                  <a:xfrm>
                    <a:off x="7123112" y="958850"/>
                    <a:ext cx="0" cy="120650"/>
                  </a:xfrm>
                  <a:prstGeom prst="line">
                    <a:avLst/>
                  </a:prstGeom>
                  <a:noFill/>
                  <a:ln w="15875" cap="flat" cmpd="sng" algn="ctr">
                    <a:solidFill>
                      <a:schemeClr val="accent3"/>
                    </a:solidFill>
                    <a:prstDash val="solid"/>
                    <a:round/>
                    <a:headEnd type="none" w="med" len="med"/>
                    <a:tailEnd type="none" w="med" len="med"/>
                  </a:ln>
                  <a:effectLst/>
                </p:spPr>
              </p:cxnSp>
              <p:cxnSp>
                <p:nvCxnSpPr>
                  <p:cNvPr id="307" name="Straight Connector 306">
                    <a:extLst>
                      <a:ext uri="{FF2B5EF4-FFF2-40B4-BE49-F238E27FC236}">
                        <a16:creationId xmlns:a16="http://schemas.microsoft.com/office/drawing/2014/main" id="{15F78A99-6D3C-4945-2E77-1E7151E89726}"/>
                      </a:ext>
                    </a:extLst>
                  </p:cNvPr>
                  <p:cNvCxnSpPr>
                    <a:cxnSpLocks/>
                  </p:cNvCxnSpPr>
                  <p:nvPr/>
                </p:nvCxnSpPr>
                <p:spPr bwMode="auto">
                  <a:xfrm rot="16200000" flipH="1" flipV="1">
                    <a:off x="7123112" y="958850"/>
                    <a:ext cx="0" cy="120650"/>
                  </a:xfrm>
                  <a:prstGeom prst="line">
                    <a:avLst/>
                  </a:prstGeom>
                  <a:noFill/>
                  <a:ln w="15875" cap="flat" cmpd="sng" algn="ctr">
                    <a:solidFill>
                      <a:schemeClr val="accent3"/>
                    </a:solidFill>
                    <a:prstDash val="solid"/>
                    <a:round/>
                    <a:headEnd type="none" w="med" len="med"/>
                    <a:tailEnd type="none" w="med" len="med"/>
                  </a:ln>
                  <a:effectLst/>
                </p:spPr>
              </p:cxnSp>
            </p:grpSp>
            <p:grpSp>
              <p:nvGrpSpPr>
                <p:cNvPr id="234" name="Group 233">
                  <a:extLst>
                    <a:ext uri="{FF2B5EF4-FFF2-40B4-BE49-F238E27FC236}">
                      <a16:creationId xmlns:a16="http://schemas.microsoft.com/office/drawing/2014/main" id="{5CED92B6-16F7-4D19-E316-204F6F7FA881}"/>
                    </a:ext>
                  </a:extLst>
                </p:cNvPr>
                <p:cNvGrpSpPr/>
                <p:nvPr/>
              </p:nvGrpSpPr>
              <p:grpSpPr>
                <a:xfrm>
                  <a:off x="5843123" y="6094412"/>
                  <a:ext cx="114300" cy="114300"/>
                  <a:chOff x="7062787" y="958850"/>
                  <a:chExt cx="120650" cy="120650"/>
                </a:xfrm>
              </p:grpSpPr>
              <p:cxnSp>
                <p:nvCxnSpPr>
                  <p:cNvPr id="304" name="Straight Connector 303">
                    <a:extLst>
                      <a:ext uri="{FF2B5EF4-FFF2-40B4-BE49-F238E27FC236}">
                        <a16:creationId xmlns:a16="http://schemas.microsoft.com/office/drawing/2014/main" id="{9A4F188E-7992-4D78-282E-142E05FE01C4}"/>
                      </a:ext>
                    </a:extLst>
                  </p:cNvPr>
                  <p:cNvCxnSpPr>
                    <a:cxnSpLocks/>
                  </p:cNvCxnSpPr>
                  <p:nvPr/>
                </p:nvCxnSpPr>
                <p:spPr bwMode="auto">
                  <a:xfrm>
                    <a:off x="7123112" y="958850"/>
                    <a:ext cx="0" cy="120650"/>
                  </a:xfrm>
                  <a:prstGeom prst="line">
                    <a:avLst/>
                  </a:prstGeom>
                  <a:noFill/>
                  <a:ln w="15875" cap="flat" cmpd="sng" algn="ctr">
                    <a:solidFill>
                      <a:schemeClr val="accent3"/>
                    </a:solidFill>
                    <a:prstDash val="solid"/>
                    <a:round/>
                    <a:headEnd type="none" w="med" len="med"/>
                    <a:tailEnd type="none" w="med" len="med"/>
                  </a:ln>
                  <a:effectLst/>
                </p:spPr>
              </p:cxnSp>
              <p:cxnSp>
                <p:nvCxnSpPr>
                  <p:cNvPr id="305" name="Straight Connector 304">
                    <a:extLst>
                      <a:ext uri="{FF2B5EF4-FFF2-40B4-BE49-F238E27FC236}">
                        <a16:creationId xmlns:a16="http://schemas.microsoft.com/office/drawing/2014/main" id="{7327B925-A93D-F547-E38B-697A5744AFC4}"/>
                      </a:ext>
                    </a:extLst>
                  </p:cNvPr>
                  <p:cNvCxnSpPr>
                    <a:cxnSpLocks/>
                  </p:cNvCxnSpPr>
                  <p:nvPr/>
                </p:nvCxnSpPr>
                <p:spPr bwMode="auto">
                  <a:xfrm rot="16200000" flipH="1" flipV="1">
                    <a:off x="7123112" y="958850"/>
                    <a:ext cx="0" cy="120650"/>
                  </a:xfrm>
                  <a:prstGeom prst="line">
                    <a:avLst/>
                  </a:prstGeom>
                  <a:noFill/>
                  <a:ln w="15875" cap="flat" cmpd="sng" algn="ctr">
                    <a:solidFill>
                      <a:schemeClr val="accent3"/>
                    </a:solidFill>
                    <a:prstDash val="solid"/>
                    <a:round/>
                    <a:headEnd type="none" w="med" len="med"/>
                    <a:tailEnd type="none" w="med" len="med"/>
                  </a:ln>
                  <a:effectLst/>
                </p:spPr>
              </p:cxnSp>
            </p:grpSp>
            <p:grpSp>
              <p:nvGrpSpPr>
                <p:cNvPr id="235" name="Group 234">
                  <a:extLst>
                    <a:ext uri="{FF2B5EF4-FFF2-40B4-BE49-F238E27FC236}">
                      <a16:creationId xmlns:a16="http://schemas.microsoft.com/office/drawing/2014/main" id="{CAF2C359-22B7-6F29-5D1F-50B057C955B3}"/>
                    </a:ext>
                  </a:extLst>
                </p:cNvPr>
                <p:cNvGrpSpPr/>
                <p:nvPr/>
              </p:nvGrpSpPr>
              <p:grpSpPr>
                <a:xfrm>
                  <a:off x="5760573" y="6094412"/>
                  <a:ext cx="114300" cy="114300"/>
                  <a:chOff x="7062787" y="958850"/>
                  <a:chExt cx="120650" cy="120650"/>
                </a:xfrm>
              </p:grpSpPr>
              <p:cxnSp>
                <p:nvCxnSpPr>
                  <p:cNvPr id="302" name="Straight Connector 301">
                    <a:extLst>
                      <a:ext uri="{FF2B5EF4-FFF2-40B4-BE49-F238E27FC236}">
                        <a16:creationId xmlns:a16="http://schemas.microsoft.com/office/drawing/2014/main" id="{A989F008-AEAC-C9D2-D25F-F83A300A7E44}"/>
                      </a:ext>
                    </a:extLst>
                  </p:cNvPr>
                  <p:cNvCxnSpPr>
                    <a:cxnSpLocks/>
                  </p:cNvCxnSpPr>
                  <p:nvPr/>
                </p:nvCxnSpPr>
                <p:spPr bwMode="auto">
                  <a:xfrm>
                    <a:off x="7123112" y="958850"/>
                    <a:ext cx="0" cy="120650"/>
                  </a:xfrm>
                  <a:prstGeom prst="line">
                    <a:avLst/>
                  </a:prstGeom>
                  <a:noFill/>
                  <a:ln w="15875" cap="flat" cmpd="sng" algn="ctr">
                    <a:solidFill>
                      <a:schemeClr val="accent3"/>
                    </a:solidFill>
                    <a:prstDash val="solid"/>
                    <a:round/>
                    <a:headEnd type="none" w="med" len="med"/>
                    <a:tailEnd type="none" w="med" len="med"/>
                  </a:ln>
                  <a:effectLst/>
                </p:spPr>
              </p:cxnSp>
              <p:cxnSp>
                <p:nvCxnSpPr>
                  <p:cNvPr id="303" name="Straight Connector 302">
                    <a:extLst>
                      <a:ext uri="{FF2B5EF4-FFF2-40B4-BE49-F238E27FC236}">
                        <a16:creationId xmlns:a16="http://schemas.microsoft.com/office/drawing/2014/main" id="{900DC1BB-35B5-9108-07ED-B3FB4E0FAA60}"/>
                      </a:ext>
                    </a:extLst>
                  </p:cNvPr>
                  <p:cNvCxnSpPr>
                    <a:cxnSpLocks/>
                  </p:cNvCxnSpPr>
                  <p:nvPr/>
                </p:nvCxnSpPr>
                <p:spPr bwMode="auto">
                  <a:xfrm rot="16200000" flipH="1" flipV="1">
                    <a:off x="7123112" y="958850"/>
                    <a:ext cx="0" cy="120650"/>
                  </a:xfrm>
                  <a:prstGeom prst="line">
                    <a:avLst/>
                  </a:prstGeom>
                  <a:noFill/>
                  <a:ln w="15875" cap="flat" cmpd="sng" algn="ctr">
                    <a:solidFill>
                      <a:schemeClr val="accent3"/>
                    </a:solidFill>
                    <a:prstDash val="solid"/>
                    <a:round/>
                    <a:headEnd type="none" w="med" len="med"/>
                    <a:tailEnd type="none" w="med" len="med"/>
                  </a:ln>
                  <a:effectLst/>
                </p:spPr>
              </p:cxnSp>
            </p:grpSp>
            <p:grpSp>
              <p:nvGrpSpPr>
                <p:cNvPr id="236" name="Group 235">
                  <a:extLst>
                    <a:ext uri="{FF2B5EF4-FFF2-40B4-BE49-F238E27FC236}">
                      <a16:creationId xmlns:a16="http://schemas.microsoft.com/office/drawing/2014/main" id="{896D15D8-27C2-5D81-8786-45B63210E5AF}"/>
                    </a:ext>
                  </a:extLst>
                </p:cNvPr>
                <p:cNvGrpSpPr/>
                <p:nvPr/>
              </p:nvGrpSpPr>
              <p:grpSpPr>
                <a:xfrm>
                  <a:off x="5338298" y="6094412"/>
                  <a:ext cx="114300" cy="114300"/>
                  <a:chOff x="7062787" y="958850"/>
                  <a:chExt cx="120650" cy="120650"/>
                </a:xfrm>
              </p:grpSpPr>
              <p:cxnSp>
                <p:nvCxnSpPr>
                  <p:cNvPr id="300" name="Straight Connector 299">
                    <a:extLst>
                      <a:ext uri="{FF2B5EF4-FFF2-40B4-BE49-F238E27FC236}">
                        <a16:creationId xmlns:a16="http://schemas.microsoft.com/office/drawing/2014/main" id="{481484D2-4586-A334-E159-1ED0EB5DE02D}"/>
                      </a:ext>
                    </a:extLst>
                  </p:cNvPr>
                  <p:cNvCxnSpPr>
                    <a:cxnSpLocks/>
                  </p:cNvCxnSpPr>
                  <p:nvPr/>
                </p:nvCxnSpPr>
                <p:spPr bwMode="auto">
                  <a:xfrm>
                    <a:off x="7123112" y="958850"/>
                    <a:ext cx="0" cy="120650"/>
                  </a:xfrm>
                  <a:prstGeom prst="line">
                    <a:avLst/>
                  </a:prstGeom>
                  <a:noFill/>
                  <a:ln w="15875" cap="flat" cmpd="sng" algn="ctr">
                    <a:solidFill>
                      <a:schemeClr val="accent3"/>
                    </a:solidFill>
                    <a:prstDash val="solid"/>
                    <a:round/>
                    <a:headEnd type="none" w="med" len="med"/>
                    <a:tailEnd type="none" w="med" len="med"/>
                  </a:ln>
                  <a:effectLst/>
                </p:spPr>
              </p:cxnSp>
              <p:cxnSp>
                <p:nvCxnSpPr>
                  <p:cNvPr id="301" name="Straight Connector 300">
                    <a:extLst>
                      <a:ext uri="{FF2B5EF4-FFF2-40B4-BE49-F238E27FC236}">
                        <a16:creationId xmlns:a16="http://schemas.microsoft.com/office/drawing/2014/main" id="{CC210C23-27CE-D28A-276E-932A0815A9DA}"/>
                      </a:ext>
                    </a:extLst>
                  </p:cNvPr>
                  <p:cNvCxnSpPr>
                    <a:cxnSpLocks/>
                  </p:cNvCxnSpPr>
                  <p:nvPr/>
                </p:nvCxnSpPr>
                <p:spPr bwMode="auto">
                  <a:xfrm rot="16200000" flipH="1" flipV="1">
                    <a:off x="7123112" y="958850"/>
                    <a:ext cx="0" cy="120650"/>
                  </a:xfrm>
                  <a:prstGeom prst="line">
                    <a:avLst/>
                  </a:prstGeom>
                  <a:noFill/>
                  <a:ln w="15875" cap="flat" cmpd="sng" algn="ctr">
                    <a:solidFill>
                      <a:schemeClr val="accent3"/>
                    </a:solidFill>
                    <a:prstDash val="solid"/>
                    <a:round/>
                    <a:headEnd type="none" w="med" len="med"/>
                    <a:tailEnd type="none" w="med" len="med"/>
                  </a:ln>
                  <a:effectLst/>
                </p:spPr>
              </p:cxnSp>
            </p:grpSp>
            <p:grpSp>
              <p:nvGrpSpPr>
                <p:cNvPr id="237" name="Group 236">
                  <a:extLst>
                    <a:ext uri="{FF2B5EF4-FFF2-40B4-BE49-F238E27FC236}">
                      <a16:creationId xmlns:a16="http://schemas.microsoft.com/office/drawing/2014/main" id="{A44F2FBE-0C6E-214B-7FA0-8493224F37BA}"/>
                    </a:ext>
                  </a:extLst>
                </p:cNvPr>
                <p:cNvGrpSpPr/>
                <p:nvPr/>
              </p:nvGrpSpPr>
              <p:grpSpPr>
                <a:xfrm>
                  <a:off x="5297023" y="6094412"/>
                  <a:ext cx="114300" cy="114300"/>
                  <a:chOff x="7062787" y="958850"/>
                  <a:chExt cx="120650" cy="120650"/>
                </a:xfrm>
              </p:grpSpPr>
              <p:cxnSp>
                <p:nvCxnSpPr>
                  <p:cNvPr id="298" name="Straight Connector 297">
                    <a:extLst>
                      <a:ext uri="{FF2B5EF4-FFF2-40B4-BE49-F238E27FC236}">
                        <a16:creationId xmlns:a16="http://schemas.microsoft.com/office/drawing/2014/main" id="{1562A4BE-35B8-CE7C-1EB1-BA9647F7129D}"/>
                      </a:ext>
                    </a:extLst>
                  </p:cNvPr>
                  <p:cNvCxnSpPr>
                    <a:cxnSpLocks/>
                  </p:cNvCxnSpPr>
                  <p:nvPr/>
                </p:nvCxnSpPr>
                <p:spPr bwMode="auto">
                  <a:xfrm>
                    <a:off x="7123112" y="958850"/>
                    <a:ext cx="0" cy="120650"/>
                  </a:xfrm>
                  <a:prstGeom prst="line">
                    <a:avLst/>
                  </a:prstGeom>
                  <a:noFill/>
                  <a:ln w="15875" cap="flat" cmpd="sng" algn="ctr">
                    <a:solidFill>
                      <a:schemeClr val="accent3"/>
                    </a:solidFill>
                    <a:prstDash val="solid"/>
                    <a:round/>
                    <a:headEnd type="none" w="med" len="med"/>
                    <a:tailEnd type="none" w="med" len="med"/>
                  </a:ln>
                  <a:effectLst/>
                </p:spPr>
              </p:cxnSp>
              <p:cxnSp>
                <p:nvCxnSpPr>
                  <p:cNvPr id="299" name="Straight Connector 298">
                    <a:extLst>
                      <a:ext uri="{FF2B5EF4-FFF2-40B4-BE49-F238E27FC236}">
                        <a16:creationId xmlns:a16="http://schemas.microsoft.com/office/drawing/2014/main" id="{F51EBC8B-5CE4-EDB7-B621-4A0FF79B6971}"/>
                      </a:ext>
                    </a:extLst>
                  </p:cNvPr>
                  <p:cNvCxnSpPr>
                    <a:cxnSpLocks/>
                  </p:cNvCxnSpPr>
                  <p:nvPr/>
                </p:nvCxnSpPr>
                <p:spPr bwMode="auto">
                  <a:xfrm rot="16200000" flipH="1" flipV="1">
                    <a:off x="7123112" y="958850"/>
                    <a:ext cx="0" cy="120650"/>
                  </a:xfrm>
                  <a:prstGeom prst="line">
                    <a:avLst/>
                  </a:prstGeom>
                  <a:noFill/>
                  <a:ln w="15875" cap="flat" cmpd="sng" algn="ctr">
                    <a:solidFill>
                      <a:schemeClr val="accent3"/>
                    </a:solidFill>
                    <a:prstDash val="solid"/>
                    <a:round/>
                    <a:headEnd type="none" w="med" len="med"/>
                    <a:tailEnd type="none" w="med" len="med"/>
                  </a:ln>
                  <a:effectLst/>
                </p:spPr>
              </p:cxnSp>
            </p:grpSp>
            <p:grpSp>
              <p:nvGrpSpPr>
                <p:cNvPr id="238" name="Group 237">
                  <a:extLst>
                    <a:ext uri="{FF2B5EF4-FFF2-40B4-BE49-F238E27FC236}">
                      <a16:creationId xmlns:a16="http://schemas.microsoft.com/office/drawing/2014/main" id="{8ED27BED-AF94-637B-D659-83ACE5588010}"/>
                    </a:ext>
                  </a:extLst>
                </p:cNvPr>
                <p:cNvGrpSpPr/>
                <p:nvPr/>
              </p:nvGrpSpPr>
              <p:grpSpPr>
                <a:xfrm>
                  <a:off x="5281148" y="6094412"/>
                  <a:ext cx="114300" cy="114300"/>
                  <a:chOff x="7062787" y="958850"/>
                  <a:chExt cx="120650" cy="120650"/>
                </a:xfrm>
              </p:grpSpPr>
              <p:cxnSp>
                <p:nvCxnSpPr>
                  <p:cNvPr id="296" name="Straight Connector 295">
                    <a:extLst>
                      <a:ext uri="{FF2B5EF4-FFF2-40B4-BE49-F238E27FC236}">
                        <a16:creationId xmlns:a16="http://schemas.microsoft.com/office/drawing/2014/main" id="{CC892E90-87FA-221A-D886-A6C6528DFA2C}"/>
                      </a:ext>
                    </a:extLst>
                  </p:cNvPr>
                  <p:cNvCxnSpPr>
                    <a:cxnSpLocks/>
                  </p:cNvCxnSpPr>
                  <p:nvPr/>
                </p:nvCxnSpPr>
                <p:spPr bwMode="auto">
                  <a:xfrm>
                    <a:off x="7123112" y="958850"/>
                    <a:ext cx="0" cy="120650"/>
                  </a:xfrm>
                  <a:prstGeom prst="line">
                    <a:avLst/>
                  </a:prstGeom>
                  <a:noFill/>
                  <a:ln w="15875" cap="flat" cmpd="sng" algn="ctr">
                    <a:solidFill>
                      <a:schemeClr val="accent3"/>
                    </a:solidFill>
                    <a:prstDash val="solid"/>
                    <a:round/>
                    <a:headEnd type="none" w="med" len="med"/>
                    <a:tailEnd type="none" w="med" len="med"/>
                  </a:ln>
                  <a:effectLst/>
                </p:spPr>
              </p:cxnSp>
              <p:cxnSp>
                <p:nvCxnSpPr>
                  <p:cNvPr id="297" name="Straight Connector 296">
                    <a:extLst>
                      <a:ext uri="{FF2B5EF4-FFF2-40B4-BE49-F238E27FC236}">
                        <a16:creationId xmlns:a16="http://schemas.microsoft.com/office/drawing/2014/main" id="{A9710EB7-D8EF-E5C1-7954-4D78A3D8D30E}"/>
                      </a:ext>
                    </a:extLst>
                  </p:cNvPr>
                  <p:cNvCxnSpPr>
                    <a:cxnSpLocks/>
                  </p:cNvCxnSpPr>
                  <p:nvPr/>
                </p:nvCxnSpPr>
                <p:spPr bwMode="auto">
                  <a:xfrm rot="16200000" flipH="1" flipV="1">
                    <a:off x="7123112" y="958850"/>
                    <a:ext cx="0" cy="120650"/>
                  </a:xfrm>
                  <a:prstGeom prst="line">
                    <a:avLst/>
                  </a:prstGeom>
                  <a:noFill/>
                  <a:ln w="15875" cap="flat" cmpd="sng" algn="ctr">
                    <a:solidFill>
                      <a:schemeClr val="accent3"/>
                    </a:solidFill>
                    <a:prstDash val="solid"/>
                    <a:round/>
                    <a:headEnd type="none" w="med" len="med"/>
                    <a:tailEnd type="none" w="med" len="med"/>
                  </a:ln>
                  <a:effectLst/>
                </p:spPr>
              </p:cxnSp>
            </p:grpSp>
            <p:grpSp>
              <p:nvGrpSpPr>
                <p:cNvPr id="239" name="Group 238">
                  <a:extLst>
                    <a:ext uri="{FF2B5EF4-FFF2-40B4-BE49-F238E27FC236}">
                      <a16:creationId xmlns:a16="http://schemas.microsoft.com/office/drawing/2014/main" id="{7590B21F-DD23-AC21-E6E4-F0FA2018B4ED}"/>
                    </a:ext>
                  </a:extLst>
                </p:cNvPr>
                <p:cNvGrpSpPr/>
                <p:nvPr/>
              </p:nvGrpSpPr>
              <p:grpSpPr>
                <a:xfrm>
                  <a:off x="5262098" y="6094412"/>
                  <a:ext cx="114300" cy="114300"/>
                  <a:chOff x="7062787" y="958850"/>
                  <a:chExt cx="120650" cy="120650"/>
                </a:xfrm>
              </p:grpSpPr>
              <p:cxnSp>
                <p:nvCxnSpPr>
                  <p:cNvPr id="294" name="Straight Connector 293">
                    <a:extLst>
                      <a:ext uri="{FF2B5EF4-FFF2-40B4-BE49-F238E27FC236}">
                        <a16:creationId xmlns:a16="http://schemas.microsoft.com/office/drawing/2014/main" id="{1E72A52C-2953-ED6E-DCC5-70E09FEF0BDA}"/>
                      </a:ext>
                    </a:extLst>
                  </p:cNvPr>
                  <p:cNvCxnSpPr>
                    <a:cxnSpLocks/>
                  </p:cNvCxnSpPr>
                  <p:nvPr/>
                </p:nvCxnSpPr>
                <p:spPr bwMode="auto">
                  <a:xfrm>
                    <a:off x="7123112" y="958850"/>
                    <a:ext cx="0" cy="120650"/>
                  </a:xfrm>
                  <a:prstGeom prst="line">
                    <a:avLst/>
                  </a:prstGeom>
                  <a:noFill/>
                  <a:ln w="15875" cap="flat" cmpd="sng" algn="ctr">
                    <a:solidFill>
                      <a:schemeClr val="accent3"/>
                    </a:solidFill>
                    <a:prstDash val="solid"/>
                    <a:round/>
                    <a:headEnd type="none" w="med" len="med"/>
                    <a:tailEnd type="none" w="med" len="med"/>
                  </a:ln>
                  <a:effectLst/>
                </p:spPr>
              </p:cxnSp>
              <p:cxnSp>
                <p:nvCxnSpPr>
                  <p:cNvPr id="295" name="Straight Connector 294">
                    <a:extLst>
                      <a:ext uri="{FF2B5EF4-FFF2-40B4-BE49-F238E27FC236}">
                        <a16:creationId xmlns:a16="http://schemas.microsoft.com/office/drawing/2014/main" id="{03EBF789-D0E1-B027-53AF-28D6271DA88B}"/>
                      </a:ext>
                    </a:extLst>
                  </p:cNvPr>
                  <p:cNvCxnSpPr>
                    <a:cxnSpLocks/>
                  </p:cNvCxnSpPr>
                  <p:nvPr/>
                </p:nvCxnSpPr>
                <p:spPr bwMode="auto">
                  <a:xfrm rot="16200000" flipH="1" flipV="1">
                    <a:off x="7123112" y="958850"/>
                    <a:ext cx="0" cy="120650"/>
                  </a:xfrm>
                  <a:prstGeom prst="line">
                    <a:avLst/>
                  </a:prstGeom>
                  <a:noFill/>
                  <a:ln w="15875" cap="flat" cmpd="sng" algn="ctr">
                    <a:solidFill>
                      <a:schemeClr val="accent3"/>
                    </a:solidFill>
                    <a:prstDash val="solid"/>
                    <a:round/>
                    <a:headEnd type="none" w="med" len="med"/>
                    <a:tailEnd type="none" w="med" len="med"/>
                  </a:ln>
                  <a:effectLst/>
                </p:spPr>
              </p:cxnSp>
            </p:grpSp>
            <p:grpSp>
              <p:nvGrpSpPr>
                <p:cNvPr id="240" name="Group 239">
                  <a:extLst>
                    <a:ext uri="{FF2B5EF4-FFF2-40B4-BE49-F238E27FC236}">
                      <a16:creationId xmlns:a16="http://schemas.microsoft.com/office/drawing/2014/main" id="{A6F5AFE1-7B4F-553A-AB22-5094F75831E3}"/>
                    </a:ext>
                  </a:extLst>
                </p:cNvPr>
                <p:cNvGrpSpPr/>
                <p:nvPr/>
              </p:nvGrpSpPr>
              <p:grpSpPr>
                <a:xfrm>
                  <a:off x="5246223" y="6094412"/>
                  <a:ext cx="114300" cy="114300"/>
                  <a:chOff x="7062787" y="958850"/>
                  <a:chExt cx="120650" cy="120650"/>
                </a:xfrm>
              </p:grpSpPr>
              <p:cxnSp>
                <p:nvCxnSpPr>
                  <p:cNvPr id="292" name="Straight Connector 291">
                    <a:extLst>
                      <a:ext uri="{FF2B5EF4-FFF2-40B4-BE49-F238E27FC236}">
                        <a16:creationId xmlns:a16="http://schemas.microsoft.com/office/drawing/2014/main" id="{E58E7257-5CC1-48C0-4A2F-18D9189F389A}"/>
                      </a:ext>
                    </a:extLst>
                  </p:cNvPr>
                  <p:cNvCxnSpPr>
                    <a:cxnSpLocks/>
                  </p:cNvCxnSpPr>
                  <p:nvPr/>
                </p:nvCxnSpPr>
                <p:spPr bwMode="auto">
                  <a:xfrm>
                    <a:off x="7123112" y="958850"/>
                    <a:ext cx="0" cy="120650"/>
                  </a:xfrm>
                  <a:prstGeom prst="line">
                    <a:avLst/>
                  </a:prstGeom>
                  <a:noFill/>
                  <a:ln w="15875" cap="flat" cmpd="sng" algn="ctr">
                    <a:solidFill>
                      <a:schemeClr val="accent3"/>
                    </a:solidFill>
                    <a:prstDash val="solid"/>
                    <a:round/>
                    <a:headEnd type="none" w="med" len="med"/>
                    <a:tailEnd type="none" w="med" len="med"/>
                  </a:ln>
                  <a:effectLst/>
                </p:spPr>
              </p:cxnSp>
              <p:cxnSp>
                <p:nvCxnSpPr>
                  <p:cNvPr id="293" name="Straight Connector 292">
                    <a:extLst>
                      <a:ext uri="{FF2B5EF4-FFF2-40B4-BE49-F238E27FC236}">
                        <a16:creationId xmlns:a16="http://schemas.microsoft.com/office/drawing/2014/main" id="{396806E5-1975-AB54-61F9-07C13120E137}"/>
                      </a:ext>
                    </a:extLst>
                  </p:cNvPr>
                  <p:cNvCxnSpPr>
                    <a:cxnSpLocks/>
                  </p:cNvCxnSpPr>
                  <p:nvPr/>
                </p:nvCxnSpPr>
                <p:spPr bwMode="auto">
                  <a:xfrm rot="16200000" flipH="1" flipV="1">
                    <a:off x="7123112" y="958850"/>
                    <a:ext cx="0" cy="120650"/>
                  </a:xfrm>
                  <a:prstGeom prst="line">
                    <a:avLst/>
                  </a:prstGeom>
                  <a:noFill/>
                  <a:ln w="15875" cap="flat" cmpd="sng" algn="ctr">
                    <a:solidFill>
                      <a:schemeClr val="accent3"/>
                    </a:solidFill>
                    <a:prstDash val="solid"/>
                    <a:round/>
                    <a:headEnd type="none" w="med" len="med"/>
                    <a:tailEnd type="none" w="med" len="med"/>
                  </a:ln>
                  <a:effectLst/>
                </p:spPr>
              </p:cxnSp>
            </p:grpSp>
            <p:grpSp>
              <p:nvGrpSpPr>
                <p:cNvPr id="241" name="Group 240">
                  <a:extLst>
                    <a:ext uri="{FF2B5EF4-FFF2-40B4-BE49-F238E27FC236}">
                      <a16:creationId xmlns:a16="http://schemas.microsoft.com/office/drawing/2014/main" id="{35D9BEE8-DE03-F3D0-C548-F902B1FA362B}"/>
                    </a:ext>
                  </a:extLst>
                </p:cNvPr>
                <p:cNvGrpSpPr/>
                <p:nvPr/>
              </p:nvGrpSpPr>
              <p:grpSpPr>
                <a:xfrm>
                  <a:off x="5227173" y="6094412"/>
                  <a:ext cx="114300" cy="114300"/>
                  <a:chOff x="7062787" y="958850"/>
                  <a:chExt cx="120650" cy="120650"/>
                </a:xfrm>
              </p:grpSpPr>
              <p:cxnSp>
                <p:nvCxnSpPr>
                  <p:cNvPr id="290" name="Straight Connector 289">
                    <a:extLst>
                      <a:ext uri="{FF2B5EF4-FFF2-40B4-BE49-F238E27FC236}">
                        <a16:creationId xmlns:a16="http://schemas.microsoft.com/office/drawing/2014/main" id="{DBE2DAEC-8BEF-1166-4ABB-EBA7D36656FE}"/>
                      </a:ext>
                    </a:extLst>
                  </p:cNvPr>
                  <p:cNvCxnSpPr>
                    <a:cxnSpLocks/>
                  </p:cNvCxnSpPr>
                  <p:nvPr/>
                </p:nvCxnSpPr>
                <p:spPr bwMode="auto">
                  <a:xfrm>
                    <a:off x="7123112" y="958850"/>
                    <a:ext cx="0" cy="120650"/>
                  </a:xfrm>
                  <a:prstGeom prst="line">
                    <a:avLst/>
                  </a:prstGeom>
                  <a:noFill/>
                  <a:ln w="15875" cap="flat" cmpd="sng" algn="ctr">
                    <a:solidFill>
                      <a:schemeClr val="accent3"/>
                    </a:solidFill>
                    <a:prstDash val="solid"/>
                    <a:round/>
                    <a:headEnd type="none" w="med" len="med"/>
                    <a:tailEnd type="none" w="med" len="med"/>
                  </a:ln>
                  <a:effectLst/>
                </p:spPr>
              </p:cxnSp>
              <p:cxnSp>
                <p:nvCxnSpPr>
                  <p:cNvPr id="291" name="Straight Connector 290">
                    <a:extLst>
                      <a:ext uri="{FF2B5EF4-FFF2-40B4-BE49-F238E27FC236}">
                        <a16:creationId xmlns:a16="http://schemas.microsoft.com/office/drawing/2014/main" id="{A8D3B264-3A37-88D6-9889-D6EA48FA6E8A}"/>
                      </a:ext>
                    </a:extLst>
                  </p:cNvPr>
                  <p:cNvCxnSpPr>
                    <a:cxnSpLocks/>
                  </p:cNvCxnSpPr>
                  <p:nvPr/>
                </p:nvCxnSpPr>
                <p:spPr bwMode="auto">
                  <a:xfrm rot="16200000" flipH="1" flipV="1">
                    <a:off x="7123112" y="958850"/>
                    <a:ext cx="0" cy="120650"/>
                  </a:xfrm>
                  <a:prstGeom prst="line">
                    <a:avLst/>
                  </a:prstGeom>
                  <a:noFill/>
                  <a:ln w="15875" cap="flat" cmpd="sng" algn="ctr">
                    <a:solidFill>
                      <a:schemeClr val="accent3"/>
                    </a:solidFill>
                    <a:prstDash val="solid"/>
                    <a:round/>
                    <a:headEnd type="none" w="med" len="med"/>
                    <a:tailEnd type="none" w="med" len="med"/>
                  </a:ln>
                  <a:effectLst/>
                </p:spPr>
              </p:cxnSp>
            </p:grpSp>
            <p:grpSp>
              <p:nvGrpSpPr>
                <p:cNvPr id="242" name="Group 241">
                  <a:extLst>
                    <a:ext uri="{FF2B5EF4-FFF2-40B4-BE49-F238E27FC236}">
                      <a16:creationId xmlns:a16="http://schemas.microsoft.com/office/drawing/2014/main" id="{8A1E2475-E784-E718-874A-DF650FF94476}"/>
                    </a:ext>
                  </a:extLst>
                </p:cNvPr>
                <p:cNvGrpSpPr/>
                <p:nvPr/>
              </p:nvGrpSpPr>
              <p:grpSpPr>
                <a:xfrm>
                  <a:off x="5211298" y="6094412"/>
                  <a:ext cx="114300" cy="114300"/>
                  <a:chOff x="7062787" y="958850"/>
                  <a:chExt cx="120650" cy="120650"/>
                </a:xfrm>
              </p:grpSpPr>
              <p:cxnSp>
                <p:nvCxnSpPr>
                  <p:cNvPr id="288" name="Straight Connector 287">
                    <a:extLst>
                      <a:ext uri="{FF2B5EF4-FFF2-40B4-BE49-F238E27FC236}">
                        <a16:creationId xmlns:a16="http://schemas.microsoft.com/office/drawing/2014/main" id="{FEBDD02F-EAFE-F269-6728-134DD2A9AB87}"/>
                      </a:ext>
                    </a:extLst>
                  </p:cNvPr>
                  <p:cNvCxnSpPr>
                    <a:cxnSpLocks/>
                  </p:cNvCxnSpPr>
                  <p:nvPr/>
                </p:nvCxnSpPr>
                <p:spPr bwMode="auto">
                  <a:xfrm>
                    <a:off x="7123112" y="958850"/>
                    <a:ext cx="0" cy="120650"/>
                  </a:xfrm>
                  <a:prstGeom prst="line">
                    <a:avLst/>
                  </a:prstGeom>
                  <a:noFill/>
                  <a:ln w="15875" cap="flat" cmpd="sng" algn="ctr">
                    <a:solidFill>
                      <a:schemeClr val="accent3"/>
                    </a:solidFill>
                    <a:prstDash val="solid"/>
                    <a:round/>
                    <a:headEnd type="none" w="med" len="med"/>
                    <a:tailEnd type="none" w="med" len="med"/>
                  </a:ln>
                  <a:effectLst/>
                </p:spPr>
              </p:cxnSp>
              <p:cxnSp>
                <p:nvCxnSpPr>
                  <p:cNvPr id="289" name="Straight Connector 288">
                    <a:extLst>
                      <a:ext uri="{FF2B5EF4-FFF2-40B4-BE49-F238E27FC236}">
                        <a16:creationId xmlns:a16="http://schemas.microsoft.com/office/drawing/2014/main" id="{70DAC37C-E3AF-4256-31FE-D44010779286}"/>
                      </a:ext>
                    </a:extLst>
                  </p:cNvPr>
                  <p:cNvCxnSpPr>
                    <a:cxnSpLocks/>
                  </p:cNvCxnSpPr>
                  <p:nvPr/>
                </p:nvCxnSpPr>
                <p:spPr bwMode="auto">
                  <a:xfrm rot="16200000" flipH="1" flipV="1">
                    <a:off x="7123112" y="958850"/>
                    <a:ext cx="0" cy="120650"/>
                  </a:xfrm>
                  <a:prstGeom prst="line">
                    <a:avLst/>
                  </a:prstGeom>
                  <a:noFill/>
                  <a:ln w="15875" cap="flat" cmpd="sng" algn="ctr">
                    <a:solidFill>
                      <a:schemeClr val="accent3"/>
                    </a:solidFill>
                    <a:prstDash val="solid"/>
                    <a:round/>
                    <a:headEnd type="none" w="med" len="med"/>
                    <a:tailEnd type="none" w="med" len="med"/>
                  </a:ln>
                  <a:effectLst/>
                </p:spPr>
              </p:cxnSp>
            </p:grpSp>
            <p:grpSp>
              <p:nvGrpSpPr>
                <p:cNvPr id="243" name="Group 242">
                  <a:extLst>
                    <a:ext uri="{FF2B5EF4-FFF2-40B4-BE49-F238E27FC236}">
                      <a16:creationId xmlns:a16="http://schemas.microsoft.com/office/drawing/2014/main" id="{365930CF-A1CB-4DF0-8C06-3F074EC3785E}"/>
                    </a:ext>
                  </a:extLst>
                </p:cNvPr>
                <p:cNvGrpSpPr/>
                <p:nvPr/>
              </p:nvGrpSpPr>
              <p:grpSpPr>
                <a:xfrm>
                  <a:off x="5192248" y="6094412"/>
                  <a:ext cx="114300" cy="114300"/>
                  <a:chOff x="7062787" y="958850"/>
                  <a:chExt cx="120650" cy="120650"/>
                </a:xfrm>
              </p:grpSpPr>
              <p:cxnSp>
                <p:nvCxnSpPr>
                  <p:cNvPr id="286" name="Straight Connector 285">
                    <a:extLst>
                      <a:ext uri="{FF2B5EF4-FFF2-40B4-BE49-F238E27FC236}">
                        <a16:creationId xmlns:a16="http://schemas.microsoft.com/office/drawing/2014/main" id="{2D5B4866-FF8A-DFFE-93C5-747F740C47BE}"/>
                      </a:ext>
                    </a:extLst>
                  </p:cNvPr>
                  <p:cNvCxnSpPr>
                    <a:cxnSpLocks/>
                  </p:cNvCxnSpPr>
                  <p:nvPr/>
                </p:nvCxnSpPr>
                <p:spPr bwMode="auto">
                  <a:xfrm>
                    <a:off x="7123112" y="958850"/>
                    <a:ext cx="0" cy="120650"/>
                  </a:xfrm>
                  <a:prstGeom prst="line">
                    <a:avLst/>
                  </a:prstGeom>
                  <a:noFill/>
                  <a:ln w="15875" cap="flat" cmpd="sng" algn="ctr">
                    <a:solidFill>
                      <a:schemeClr val="accent3"/>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D988A6F3-30AF-1D8F-1CE2-3FCEA212DDB8}"/>
                      </a:ext>
                    </a:extLst>
                  </p:cNvPr>
                  <p:cNvCxnSpPr>
                    <a:cxnSpLocks/>
                  </p:cNvCxnSpPr>
                  <p:nvPr/>
                </p:nvCxnSpPr>
                <p:spPr bwMode="auto">
                  <a:xfrm rot="16200000" flipH="1" flipV="1">
                    <a:off x="7123112" y="958850"/>
                    <a:ext cx="0" cy="120650"/>
                  </a:xfrm>
                  <a:prstGeom prst="line">
                    <a:avLst/>
                  </a:prstGeom>
                  <a:noFill/>
                  <a:ln w="15875" cap="flat" cmpd="sng" algn="ctr">
                    <a:solidFill>
                      <a:schemeClr val="accent3"/>
                    </a:solidFill>
                    <a:prstDash val="solid"/>
                    <a:round/>
                    <a:headEnd type="none" w="med" len="med"/>
                    <a:tailEnd type="none" w="med" len="med"/>
                  </a:ln>
                  <a:effectLst/>
                </p:spPr>
              </p:cxnSp>
            </p:grpSp>
            <p:grpSp>
              <p:nvGrpSpPr>
                <p:cNvPr id="244" name="Group 243">
                  <a:extLst>
                    <a:ext uri="{FF2B5EF4-FFF2-40B4-BE49-F238E27FC236}">
                      <a16:creationId xmlns:a16="http://schemas.microsoft.com/office/drawing/2014/main" id="{05DA3D38-EE30-C84B-673B-FF85799FFE19}"/>
                    </a:ext>
                  </a:extLst>
                </p:cNvPr>
                <p:cNvGrpSpPr/>
                <p:nvPr/>
              </p:nvGrpSpPr>
              <p:grpSpPr>
                <a:xfrm>
                  <a:off x="5201773" y="6094412"/>
                  <a:ext cx="114300" cy="114300"/>
                  <a:chOff x="7062787" y="958850"/>
                  <a:chExt cx="120650" cy="120650"/>
                </a:xfrm>
              </p:grpSpPr>
              <p:cxnSp>
                <p:nvCxnSpPr>
                  <p:cNvPr id="284" name="Straight Connector 283">
                    <a:extLst>
                      <a:ext uri="{FF2B5EF4-FFF2-40B4-BE49-F238E27FC236}">
                        <a16:creationId xmlns:a16="http://schemas.microsoft.com/office/drawing/2014/main" id="{D5AAA007-0B2A-11E3-B1FE-9436C56993C9}"/>
                      </a:ext>
                    </a:extLst>
                  </p:cNvPr>
                  <p:cNvCxnSpPr>
                    <a:cxnSpLocks/>
                  </p:cNvCxnSpPr>
                  <p:nvPr/>
                </p:nvCxnSpPr>
                <p:spPr bwMode="auto">
                  <a:xfrm>
                    <a:off x="7123112" y="958850"/>
                    <a:ext cx="0" cy="120650"/>
                  </a:xfrm>
                  <a:prstGeom prst="line">
                    <a:avLst/>
                  </a:prstGeom>
                  <a:noFill/>
                  <a:ln w="15875" cap="flat" cmpd="sng" algn="ctr">
                    <a:solidFill>
                      <a:schemeClr val="accent3"/>
                    </a:solidFill>
                    <a:prstDash val="solid"/>
                    <a:round/>
                    <a:headEnd type="none" w="med" len="med"/>
                    <a:tailEnd type="none" w="med" len="med"/>
                  </a:ln>
                  <a:effectLst/>
                </p:spPr>
              </p:cxnSp>
              <p:cxnSp>
                <p:nvCxnSpPr>
                  <p:cNvPr id="285" name="Straight Connector 284">
                    <a:extLst>
                      <a:ext uri="{FF2B5EF4-FFF2-40B4-BE49-F238E27FC236}">
                        <a16:creationId xmlns:a16="http://schemas.microsoft.com/office/drawing/2014/main" id="{7E12A501-43CF-6C61-440B-7C39996EDE0B}"/>
                      </a:ext>
                    </a:extLst>
                  </p:cNvPr>
                  <p:cNvCxnSpPr>
                    <a:cxnSpLocks/>
                  </p:cNvCxnSpPr>
                  <p:nvPr/>
                </p:nvCxnSpPr>
                <p:spPr bwMode="auto">
                  <a:xfrm rot="16200000" flipH="1" flipV="1">
                    <a:off x="7123112" y="958850"/>
                    <a:ext cx="0" cy="120650"/>
                  </a:xfrm>
                  <a:prstGeom prst="line">
                    <a:avLst/>
                  </a:prstGeom>
                  <a:noFill/>
                  <a:ln w="15875" cap="flat" cmpd="sng" algn="ctr">
                    <a:solidFill>
                      <a:schemeClr val="accent3"/>
                    </a:solidFill>
                    <a:prstDash val="solid"/>
                    <a:round/>
                    <a:headEnd type="none" w="med" len="med"/>
                    <a:tailEnd type="none" w="med" len="med"/>
                  </a:ln>
                  <a:effectLst/>
                </p:spPr>
              </p:cxnSp>
            </p:grpSp>
            <p:grpSp>
              <p:nvGrpSpPr>
                <p:cNvPr id="245" name="Group 244">
                  <a:extLst>
                    <a:ext uri="{FF2B5EF4-FFF2-40B4-BE49-F238E27FC236}">
                      <a16:creationId xmlns:a16="http://schemas.microsoft.com/office/drawing/2014/main" id="{0A5494A6-C39B-055D-AC58-6769FF5E6AE6}"/>
                    </a:ext>
                  </a:extLst>
                </p:cNvPr>
                <p:cNvGrpSpPr/>
                <p:nvPr/>
              </p:nvGrpSpPr>
              <p:grpSpPr>
                <a:xfrm>
                  <a:off x="5157323" y="6094412"/>
                  <a:ext cx="114300" cy="114300"/>
                  <a:chOff x="7062787" y="958850"/>
                  <a:chExt cx="120650" cy="120650"/>
                </a:xfrm>
              </p:grpSpPr>
              <p:cxnSp>
                <p:nvCxnSpPr>
                  <p:cNvPr id="282" name="Straight Connector 281">
                    <a:extLst>
                      <a:ext uri="{FF2B5EF4-FFF2-40B4-BE49-F238E27FC236}">
                        <a16:creationId xmlns:a16="http://schemas.microsoft.com/office/drawing/2014/main" id="{0D5677F7-C9AB-2432-8712-9A18DD9DC738}"/>
                      </a:ext>
                    </a:extLst>
                  </p:cNvPr>
                  <p:cNvCxnSpPr>
                    <a:cxnSpLocks/>
                  </p:cNvCxnSpPr>
                  <p:nvPr/>
                </p:nvCxnSpPr>
                <p:spPr bwMode="auto">
                  <a:xfrm>
                    <a:off x="7123112" y="958850"/>
                    <a:ext cx="0" cy="120650"/>
                  </a:xfrm>
                  <a:prstGeom prst="line">
                    <a:avLst/>
                  </a:prstGeom>
                  <a:noFill/>
                  <a:ln w="15875" cap="flat" cmpd="sng" algn="ctr">
                    <a:solidFill>
                      <a:schemeClr val="accent3"/>
                    </a:solidFill>
                    <a:prstDash val="solid"/>
                    <a:round/>
                    <a:headEnd type="none" w="med" len="med"/>
                    <a:tailEnd type="none" w="med" len="med"/>
                  </a:ln>
                  <a:effectLst/>
                </p:spPr>
              </p:cxnSp>
              <p:cxnSp>
                <p:nvCxnSpPr>
                  <p:cNvPr id="283" name="Straight Connector 282">
                    <a:extLst>
                      <a:ext uri="{FF2B5EF4-FFF2-40B4-BE49-F238E27FC236}">
                        <a16:creationId xmlns:a16="http://schemas.microsoft.com/office/drawing/2014/main" id="{505579AA-3F45-C3E9-8370-69F6D143D58A}"/>
                      </a:ext>
                    </a:extLst>
                  </p:cNvPr>
                  <p:cNvCxnSpPr>
                    <a:cxnSpLocks/>
                  </p:cNvCxnSpPr>
                  <p:nvPr/>
                </p:nvCxnSpPr>
                <p:spPr bwMode="auto">
                  <a:xfrm rot="16200000" flipH="1" flipV="1">
                    <a:off x="7123112" y="958850"/>
                    <a:ext cx="0" cy="120650"/>
                  </a:xfrm>
                  <a:prstGeom prst="line">
                    <a:avLst/>
                  </a:prstGeom>
                  <a:noFill/>
                  <a:ln w="15875" cap="flat" cmpd="sng" algn="ctr">
                    <a:solidFill>
                      <a:schemeClr val="accent3"/>
                    </a:solidFill>
                    <a:prstDash val="solid"/>
                    <a:round/>
                    <a:headEnd type="none" w="med" len="med"/>
                    <a:tailEnd type="none" w="med" len="med"/>
                  </a:ln>
                  <a:effectLst/>
                </p:spPr>
              </p:cxnSp>
            </p:grpSp>
            <p:grpSp>
              <p:nvGrpSpPr>
                <p:cNvPr id="246" name="Group 245">
                  <a:extLst>
                    <a:ext uri="{FF2B5EF4-FFF2-40B4-BE49-F238E27FC236}">
                      <a16:creationId xmlns:a16="http://schemas.microsoft.com/office/drawing/2014/main" id="{F65DBCB6-B964-280D-3A0A-1770B4DB3DA0}"/>
                    </a:ext>
                  </a:extLst>
                </p:cNvPr>
                <p:cNvGrpSpPr/>
                <p:nvPr/>
              </p:nvGrpSpPr>
              <p:grpSpPr>
                <a:xfrm>
                  <a:off x="5141448" y="6094412"/>
                  <a:ext cx="114300" cy="114300"/>
                  <a:chOff x="7062787" y="958850"/>
                  <a:chExt cx="120650" cy="120650"/>
                </a:xfrm>
              </p:grpSpPr>
              <p:cxnSp>
                <p:nvCxnSpPr>
                  <p:cNvPr id="280" name="Straight Connector 279">
                    <a:extLst>
                      <a:ext uri="{FF2B5EF4-FFF2-40B4-BE49-F238E27FC236}">
                        <a16:creationId xmlns:a16="http://schemas.microsoft.com/office/drawing/2014/main" id="{DD674B79-64DF-E7DD-E990-5C7162117F03}"/>
                      </a:ext>
                    </a:extLst>
                  </p:cNvPr>
                  <p:cNvCxnSpPr>
                    <a:cxnSpLocks/>
                  </p:cNvCxnSpPr>
                  <p:nvPr/>
                </p:nvCxnSpPr>
                <p:spPr bwMode="auto">
                  <a:xfrm>
                    <a:off x="7123112" y="958850"/>
                    <a:ext cx="0" cy="120650"/>
                  </a:xfrm>
                  <a:prstGeom prst="line">
                    <a:avLst/>
                  </a:prstGeom>
                  <a:noFill/>
                  <a:ln w="15875" cap="flat" cmpd="sng" algn="ctr">
                    <a:solidFill>
                      <a:schemeClr val="accent3"/>
                    </a:solidFill>
                    <a:prstDash val="solid"/>
                    <a:round/>
                    <a:headEnd type="none" w="med" len="med"/>
                    <a:tailEnd type="none" w="med" len="med"/>
                  </a:ln>
                  <a:effectLst/>
                </p:spPr>
              </p:cxnSp>
              <p:cxnSp>
                <p:nvCxnSpPr>
                  <p:cNvPr id="281" name="Straight Connector 280">
                    <a:extLst>
                      <a:ext uri="{FF2B5EF4-FFF2-40B4-BE49-F238E27FC236}">
                        <a16:creationId xmlns:a16="http://schemas.microsoft.com/office/drawing/2014/main" id="{7009AF4F-3B86-10A1-B5D3-D8BD3090545E}"/>
                      </a:ext>
                    </a:extLst>
                  </p:cNvPr>
                  <p:cNvCxnSpPr>
                    <a:cxnSpLocks/>
                  </p:cNvCxnSpPr>
                  <p:nvPr/>
                </p:nvCxnSpPr>
                <p:spPr bwMode="auto">
                  <a:xfrm rot="16200000" flipH="1" flipV="1">
                    <a:off x="7123112" y="958850"/>
                    <a:ext cx="0" cy="120650"/>
                  </a:xfrm>
                  <a:prstGeom prst="line">
                    <a:avLst/>
                  </a:prstGeom>
                  <a:noFill/>
                  <a:ln w="15875" cap="flat" cmpd="sng" algn="ctr">
                    <a:solidFill>
                      <a:schemeClr val="accent3"/>
                    </a:solidFill>
                    <a:prstDash val="solid"/>
                    <a:round/>
                    <a:headEnd type="none" w="med" len="med"/>
                    <a:tailEnd type="none" w="med" len="med"/>
                  </a:ln>
                  <a:effectLst/>
                </p:spPr>
              </p:cxnSp>
            </p:grpSp>
            <p:grpSp>
              <p:nvGrpSpPr>
                <p:cNvPr id="247" name="Group 246">
                  <a:extLst>
                    <a:ext uri="{FF2B5EF4-FFF2-40B4-BE49-F238E27FC236}">
                      <a16:creationId xmlns:a16="http://schemas.microsoft.com/office/drawing/2014/main" id="{B54DAFCC-5D69-CBAF-186E-15BAAB38E763}"/>
                    </a:ext>
                  </a:extLst>
                </p:cNvPr>
                <p:cNvGrpSpPr/>
                <p:nvPr/>
              </p:nvGrpSpPr>
              <p:grpSpPr>
                <a:xfrm>
                  <a:off x="5125573" y="6094412"/>
                  <a:ext cx="114300" cy="114300"/>
                  <a:chOff x="7062787" y="958850"/>
                  <a:chExt cx="120650" cy="120650"/>
                </a:xfrm>
              </p:grpSpPr>
              <p:cxnSp>
                <p:nvCxnSpPr>
                  <p:cNvPr id="278" name="Straight Connector 277">
                    <a:extLst>
                      <a:ext uri="{FF2B5EF4-FFF2-40B4-BE49-F238E27FC236}">
                        <a16:creationId xmlns:a16="http://schemas.microsoft.com/office/drawing/2014/main" id="{4991BC29-CE3F-BD18-0496-92474227B204}"/>
                      </a:ext>
                    </a:extLst>
                  </p:cNvPr>
                  <p:cNvCxnSpPr>
                    <a:cxnSpLocks/>
                  </p:cNvCxnSpPr>
                  <p:nvPr/>
                </p:nvCxnSpPr>
                <p:spPr bwMode="auto">
                  <a:xfrm>
                    <a:off x="7123112" y="958850"/>
                    <a:ext cx="0" cy="120650"/>
                  </a:xfrm>
                  <a:prstGeom prst="line">
                    <a:avLst/>
                  </a:prstGeom>
                  <a:noFill/>
                  <a:ln w="15875" cap="flat" cmpd="sng" algn="ctr">
                    <a:solidFill>
                      <a:schemeClr val="accent3"/>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302156DB-842C-32D2-FB5D-7307EFDFD4B7}"/>
                      </a:ext>
                    </a:extLst>
                  </p:cNvPr>
                  <p:cNvCxnSpPr>
                    <a:cxnSpLocks/>
                  </p:cNvCxnSpPr>
                  <p:nvPr/>
                </p:nvCxnSpPr>
                <p:spPr bwMode="auto">
                  <a:xfrm rot="16200000" flipH="1" flipV="1">
                    <a:off x="7123112" y="958850"/>
                    <a:ext cx="0" cy="120650"/>
                  </a:xfrm>
                  <a:prstGeom prst="line">
                    <a:avLst/>
                  </a:prstGeom>
                  <a:noFill/>
                  <a:ln w="15875" cap="flat" cmpd="sng" algn="ctr">
                    <a:solidFill>
                      <a:schemeClr val="accent3"/>
                    </a:solidFill>
                    <a:prstDash val="solid"/>
                    <a:round/>
                    <a:headEnd type="none" w="med" len="med"/>
                    <a:tailEnd type="none" w="med" len="med"/>
                  </a:ln>
                  <a:effectLst/>
                </p:spPr>
              </p:cxnSp>
            </p:grpSp>
            <p:grpSp>
              <p:nvGrpSpPr>
                <p:cNvPr id="248" name="Group 247">
                  <a:extLst>
                    <a:ext uri="{FF2B5EF4-FFF2-40B4-BE49-F238E27FC236}">
                      <a16:creationId xmlns:a16="http://schemas.microsoft.com/office/drawing/2014/main" id="{606D3080-A4D0-BC56-3110-868F536EBFB1}"/>
                    </a:ext>
                  </a:extLst>
                </p:cNvPr>
                <p:cNvGrpSpPr/>
                <p:nvPr/>
              </p:nvGrpSpPr>
              <p:grpSpPr>
                <a:xfrm>
                  <a:off x="3966698" y="5915025"/>
                  <a:ext cx="114300" cy="114300"/>
                  <a:chOff x="7062787" y="958850"/>
                  <a:chExt cx="120650" cy="120650"/>
                </a:xfrm>
              </p:grpSpPr>
              <p:cxnSp>
                <p:nvCxnSpPr>
                  <p:cNvPr id="276" name="Straight Connector 275">
                    <a:extLst>
                      <a:ext uri="{FF2B5EF4-FFF2-40B4-BE49-F238E27FC236}">
                        <a16:creationId xmlns:a16="http://schemas.microsoft.com/office/drawing/2014/main" id="{940DE3C0-D4BB-39FB-7F74-1C1E6E644EF9}"/>
                      </a:ext>
                    </a:extLst>
                  </p:cNvPr>
                  <p:cNvCxnSpPr>
                    <a:cxnSpLocks/>
                  </p:cNvCxnSpPr>
                  <p:nvPr/>
                </p:nvCxnSpPr>
                <p:spPr bwMode="auto">
                  <a:xfrm>
                    <a:off x="7123112" y="958850"/>
                    <a:ext cx="0" cy="120650"/>
                  </a:xfrm>
                  <a:prstGeom prst="line">
                    <a:avLst/>
                  </a:prstGeom>
                  <a:noFill/>
                  <a:ln w="15875" cap="flat" cmpd="sng" algn="ctr">
                    <a:solidFill>
                      <a:schemeClr val="accent3"/>
                    </a:solidFill>
                    <a:prstDash val="solid"/>
                    <a:round/>
                    <a:headEnd type="none" w="med" len="med"/>
                    <a:tailEnd type="none" w="med" len="med"/>
                  </a:ln>
                  <a:effectLst/>
                </p:spPr>
              </p:cxnSp>
              <p:cxnSp>
                <p:nvCxnSpPr>
                  <p:cNvPr id="277" name="Straight Connector 276">
                    <a:extLst>
                      <a:ext uri="{FF2B5EF4-FFF2-40B4-BE49-F238E27FC236}">
                        <a16:creationId xmlns:a16="http://schemas.microsoft.com/office/drawing/2014/main" id="{C8442821-56B9-2970-0E97-B68F75E7AC15}"/>
                      </a:ext>
                    </a:extLst>
                  </p:cNvPr>
                  <p:cNvCxnSpPr>
                    <a:cxnSpLocks/>
                  </p:cNvCxnSpPr>
                  <p:nvPr/>
                </p:nvCxnSpPr>
                <p:spPr bwMode="auto">
                  <a:xfrm rot="16200000" flipH="1" flipV="1">
                    <a:off x="7123112" y="958850"/>
                    <a:ext cx="0" cy="120650"/>
                  </a:xfrm>
                  <a:prstGeom prst="line">
                    <a:avLst/>
                  </a:prstGeom>
                  <a:noFill/>
                  <a:ln w="15875" cap="flat" cmpd="sng" algn="ctr">
                    <a:solidFill>
                      <a:schemeClr val="accent3"/>
                    </a:solidFill>
                    <a:prstDash val="solid"/>
                    <a:round/>
                    <a:headEnd type="none" w="med" len="med"/>
                    <a:tailEnd type="none" w="med" len="med"/>
                  </a:ln>
                  <a:effectLst/>
                </p:spPr>
              </p:cxnSp>
            </p:grpSp>
            <p:grpSp>
              <p:nvGrpSpPr>
                <p:cNvPr id="249" name="Group 248">
                  <a:extLst>
                    <a:ext uri="{FF2B5EF4-FFF2-40B4-BE49-F238E27FC236}">
                      <a16:creationId xmlns:a16="http://schemas.microsoft.com/office/drawing/2014/main" id="{DCEE61AC-4876-5FAB-0284-21B581E3E7A7}"/>
                    </a:ext>
                  </a:extLst>
                </p:cNvPr>
                <p:cNvGrpSpPr/>
                <p:nvPr/>
              </p:nvGrpSpPr>
              <p:grpSpPr>
                <a:xfrm>
                  <a:off x="3896848" y="5861050"/>
                  <a:ext cx="114300" cy="114300"/>
                  <a:chOff x="7062787" y="958850"/>
                  <a:chExt cx="120650" cy="120650"/>
                </a:xfrm>
              </p:grpSpPr>
              <p:cxnSp>
                <p:nvCxnSpPr>
                  <p:cNvPr id="274" name="Straight Connector 273">
                    <a:extLst>
                      <a:ext uri="{FF2B5EF4-FFF2-40B4-BE49-F238E27FC236}">
                        <a16:creationId xmlns:a16="http://schemas.microsoft.com/office/drawing/2014/main" id="{D4B18661-6D43-E067-FA6D-4ED7D146FDAB}"/>
                      </a:ext>
                    </a:extLst>
                  </p:cNvPr>
                  <p:cNvCxnSpPr>
                    <a:cxnSpLocks/>
                  </p:cNvCxnSpPr>
                  <p:nvPr/>
                </p:nvCxnSpPr>
                <p:spPr bwMode="auto">
                  <a:xfrm>
                    <a:off x="7123112" y="958850"/>
                    <a:ext cx="0" cy="120650"/>
                  </a:xfrm>
                  <a:prstGeom prst="line">
                    <a:avLst/>
                  </a:prstGeom>
                  <a:noFill/>
                  <a:ln w="15875" cap="flat" cmpd="sng" algn="ctr">
                    <a:solidFill>
                      <a:schemeClr val="accent3"/>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683B5E08-7133-9DA7-2B1C-99131B1E4FDB}"/>
                      </a:ext>
                    </a:extLst>
                  </p:cNvPr>
                  <p:cNvCxnSpPr>
                    <a:cxnSpLocks/>
                  </p:cNvCxnSpPr>
                  <p:nvPr/>
                </p:nvCxnSpPr>
                <p:spPr bwMode="auto">
                  <a:xfrm rot="16200000" flipH="1" flipV="1">
                    <a:off x="7123112" y="958850"/>
                    <a:ext cx="0" cy="120650"/>
                  </a:xfrm>
                  <a:prstGeom prst="line">
                    <a:avLst/>
                  </a:prstGeom>
                  <a:noFill/>
                  <a:ln w="15875" cap="flat" cmpd="sng" algn="ctr">
                    <a:solidFill>
                      <a:schemeClr val="accent3"/>
                    </a:solidFill>
                    <a:prstDash val="solid"/>
                    <a:round/>
                    <a:headEnd type="none" w="med" len="med"/>
                    <a:tailEnd type="none" w="med" len="med"/>
                  </a:ln>
                  <a:effectLst/>
                </p:spPr>
              </p:cxnSp>
            </p:grpSp>
            <p:grpSp>
              <p:nvGrpSpPr>
                <p:cNvPr id="250" name="Group 249">
                  <a:extLst>
                    <a:ext uri="{FF2B5EF4-FFF2-40B4-BE49-F238E27FC236}">
                      <a16:creationId xmlns:a16="http://schemas.microsoft.com/office/drawing/2014/main" id="{51A30634-FFC4-7B67-2B20-1EF11BCC8D7C}"/>
                    </a:ext>
                  </a:extLst>
                </p:cNvPr>
                <p:cNvGrpSpPr/>
                <p:nvPr/>
              </p:nvGrpSpPr>
              <p:grpSpPr>
                <a:xfrm>
                  <a:off x="3344398" y="5816600"/>
                  <a:ext cx="114300" cy="114300"/>
                  <a:chOff x="7062787" y="958850"/>
                  <a:chExt cx="120650" cy="120650"/>
                </a:xfrm>
              </p:grpSpPr>
              <p:cxnSp>
                <p:nvCxnSpPr>
                  <p:cNvPr id="272" name="Straight Connector 271">
                    <a:extLst>
                      <a:ext uri="{FF2B5EF4-FFF2-40B4-BE49-F238E27FC236}">
                        <a16:creationId xmlns:a16="http://schemas.microsoft.com/office/drawing/2014/main" id="{AB3ADA90-1A14-2E6B-F7ED-85E9E9C608B3}"/>
                      </a:ext>
                    </a:extLst>
                  </p:cNvPr>
                  <p:cNvCxnSpPr>
                    <a:cxnSpLocks/>
                  </p:cNvCxnSpPr>
                  <p:nvPr/>
                </p:nvCxnSpPr>
                <p:spPr bwMode="auto">
                  <a:xfrm>
                    <a:off x="7123112" y="958850"/>
                    <a:ext cx="0" cy="120650"/>
                  </a:xfrm>
                  <a:prstGeom prst="line">
                    <a:avLst/>
                  </a:prstGeom>
                  <a:noFill/>
                  <a:ln w="15875" cap="flat" cmpd="sng" algn="ctr">
                    <a:solidFill>
                      <a:schemeClr val="accent3"/>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29875366-6925-8CEB-AB6A-E422E0536B0E}"/>
                      </a:ext>
                    </a:extLst>
                  </p:cNvPr>
                  <p:cNvCxnSpPr>
                    <a:cxnSpLocks/>
                  </p:cNvCxnSpPr>
                  <p:nvPr/>
                </p:nvCxnSpPr>
                <p:spPr bwMode="auto">
                  <a:xfrm rot="16200000" flipH="1" flipV="1">
                    <a:off x="7123112" y="958850"/>
                    <a:ext cx="0" cy="120650"/>
                  </a:xfrm>
                  <a:prstGeom prst="line">
                    <a:avLst/>
                  </a:prstGeom>
                  <a:noFill/>
                  <a:ln w="15875" cap="flat" cmpd="sng" algn="ctr">
                    <a:solidFill>
                      <a:schemeClr val="accent3"/>
                    </a:solidFill>
                    <a:prstDash val="solid"/>
                    <a:round/>
                    <a:headEnd type="none" w="med" len="med"/>
                    <a:tailEnd type="none" w="med" len="med"/>
                  </a:ln>
                  <a:effectLst/>
                </p:spPr>
              </p:cxnSp>
            </p:grpSp>
            <p:grpSp>
              <p:nvGrpSpPr>
                <p:cNvPr id="251" name="Group 250">
                  <a:extLst>
                    <a:ext uri="{FF2B5EF4-FFF2-40B4-BE49-F238E27FC236}">
                      <a16:creationId xmlns:a16="http://schemas.microsoft.com/office/drawing/2014/main" id="{F095EA70-ECED-5832-E78F-2E6FF2F7572D}"/>
                    </a:ext>
                  </a:extLst>
                </p:cNvPr>
                <p:cNvGrpSpPr/>
                <p:nvPr/>
              </p:nvGrpSpPr>
              <p:grpSpPr>
                <a:xfrm>
                  <a:off x="3261848" y="5727700"/>
                  <a:ext cx="114300" cy="114300"/>
                  <a:chOff x="7062787" y="958850"/>
                  <a:chExt cx="120650" cy="120650"/>
                </a:xfrm>
              </p:grpSpPr>
              <p:cxnSp>
                <p:nvCxnSpPr>
                  <p:cNvPr id="270" name="Straight Connector 269">
                    <a:extLst>
                      <a:ext uri="{FF2B5EF4-FFF2-40B4-BE49-F238E27FC236}">
                        <a16:creationId xmlns:a16="http://schemas.microsoft.com/office/drawing/2014/main" id="{CB161B2E-CC6C-5D64-7EC0-1C0F52FD4FFD}"/>
                      </a:ext>
                    </a:extLst>
                  </p:cNvPr>
                  <p:cNvCxnSpPr>
                    <a:cxnSpLocks/>
                  </p:cNvCxnSpPr>
                  <p:nvPr/>
                </p:nvCxnSpPr>
                <p:spPr bwMode="auto">
                  <a:xfrm>
                    <a:off x="7123112" y="958850"/>
                    <a:ext cx="0" cy="120650"/>
                  </a:xfrm>
                  <a:prstGeom prst="line">
                    <a:avLst/>
                  </a:prstGeom>
                  <a:noFill/>
                  <a:ln w="15875" cap="flat" cmpd="sng" algn="ctr">
                    <a:solidFill>
                      <a:schemeClr val="accent3"/>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2D9C8B64-C869-F2B5-BC63-7FD0FCE2E528}"/>
                      </a:ext>
                    </a:extLst>
                  </p:cNvPr>
                  <p:cNvCxnSpPr>
                    <a:cxnSpLocks/>
                  </p:cNvCxnSpPr>
                  <p:nvPr/>
                </p:nvCxnSpPr>
                <p:spPr bwMode="auto">
                  <a:xfrm rot="16200000" flipH="1" flipV="1">
                    <a:off x="7123112" y="958850"/>
                    <a:ext cx="0" cy="120650"/>
                  </a:xfrm>
                  <a:prstGeom prst="line">
                    <a:avLst/>
                  </a:prstGeom>
                  <a:noFill/>
                  <a:ln w="15875" cap="flat" cmpd="sng" algn="ctr">
                    <a:solidFill>
                      <a:schemeClr val="accent3"/>
                    </a:solidFill>
                    <a:prstDash val="solid"/>
                    <a:round/>
                    <a:headEnd type="none" w="med" len="med"/>
                    <a:tailEnd type="none" w="med" len="med"/>
                  </a:ln>
                  <a:effectLst/>
                </p:spPr>
              </p:cxnSp>
            </p:grpSp>
            <p:grpSp>
              <p:nvGrpSpPr>
                <p:cNvPr id="252" name="Group 251">
                  <a:extLst>
                    <a:ext uri="{FF2B5EF4-FFF2-40B4-BE49-F238E27FC236}">
                      <a16:creationId xmlns:a16="http://schemas.microsoft.com/office/drawing/2014/main" id="{B8F6F7EE-BE4A-727B-D2C3-AB2876740D32}"/>
                    </a:ext>
                  </a:extLst>
                </p:cNvPr>
                <p:cNvGrpSpPr/>
                <p:nvPr/>
              </p:nvGrpSpPr>
              <p:grpSpPr>
                <a:xfrm>
                  <a:off x="3074523" y="5645150"/>
                  <a:ext cx="114300" cy="114300"/>
                  <a:chOff x="7062787" y="958850"/>
                  <a:chExt cx="120650" cy="120650"/>
                </a:xfrm>
              </p:grpSpPr>
              <p:cxnSp>
                <p:nvCxnSpPr>
                  <p:cNvPr id="268" name="Straight Connector 267">
                    <a:extLst>
                      <a:ext uri="{FF2B5EF4-FFF2-40B4-BE49-F238E27FC236}">
                        <a16:creationId xmlns:a16="http://schemas.microsoft.com/office/drawing/2014/main" id="{915BCA11-6945-6A57-45E2-E8394F567674}"/>
                      </a:ext>
                    </a:extLst>
                  </p:cNvPr>
                  <p:cNvCxnSpPr>
                    <a:cxnSpLocks/>
                  </p:cNvCxnSpPr>
                  <p:nvPr/>
                </p:nvCxnSpPr>
                <p:spPr bwMode="auto">
                  <a:xfrm>
                    <a:off x="7123112" y="958850"/>
                    <a:ext cx="0" cy="120650"/>
                  </a:xfrm>
                  <a:prstGeom prst="line">
                    <a:avLst/>
                  </a:prstGeom>
                  <a:noFill/>
                  <a:ln w="15875" cap="flat" cmpd="sng" algn="ctr">
                    <a:solidFill>
                      <a:schemeClr val="accent3"/>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3B8F9A6A-43D8-8621-76F5-33AF885542D1}"/>
                      </a:ext>
                    </a:extLst>
                  </p:cNvPr>
                  <p:cNvCxnSpPr>
                    <a:cxnSpLocks/>
                  </p:cNvCxnSpPr>
                  <p:nvPr/>
                </p:nvCxnSpPr>
                <p:spPr bwMode="auto">
                  <a:xfrm rot="16200000" flipH="1" flipV="1">
                    <a:off x="7123112" y="958850"/>
                    <a:ext cx="0" cy="120650"/>
                  </a:xfrm>
                  <a:prstGeom prst="line">
                    <a:avLst/>
                  </a:prstGeom>
                  <a:noFill/>
                  <a:ln w="15875" cap="flat" cmpd="sng" algn="ctr">
                    <a:solidFill>
                      <a:schemeClr val="accent3"/>
                    </a:solidFill>
                    <a:prstDash val="solid"/>
                    <a:round/>
                    <a:headEnd type="none" w="med" len="med"/>
                    <a:tailEnd type="none" w="med" len="med"/>
                  </a:ln>
                  <a:effectLst/>
                </p:spPr>
              </p:cxnSp>
            </p:grpSp>
            <p:grpSp>
              <p:nvGrpSpPr>
                <p:cNvPr id="253" name="Group 252">
                  <a:extLst>
                    <a:ext uri="{FF2B5EF4-FFF2-40B4-BE49-F238E27FC236}">
                      <a16:creationId xmlns:a16="http://schemas.microsoft.com/office/drawing/2014/main" id="{AA24BFE5-C421-48F6-4872-C4B093B592C0}"/>
                    </a:ext>
                  </a:extLst>
                </p:cNvPr>
                <p:cNvGrpSpPr/>
                <p:nvPr/>
              </p:nvGrpSpPr>
              <p:grpSpPr>
                <a:xfrm>
                  <a:off x="2274423" y="5372100"/>
                  <a:ext cx="114300" cy="114300"/>
                  <a:chOff x="7062787" y="958850"/>
                  <a:chExt cx="120650" cy="120650"/>
                </a:xfrm>
              </p:grpSpPr>
              <p:cxnSp>
                <p:nvCxnSpPr>
                  <p:cNvPr id="266" name="Straight Connector 265">
                    <a:extLst>
                      <a:ext uri="{FF2B5EF4-FFF2-40B4-BE49-F238E27FC236}">
                        <a16:creationId xmlns:a16="http://schemas.microsoft.com/office/drawing/2014/main" id="{F6F8B869-232D-8A4E-6B92-F24503AB1358}"/>
                      </a:ext>
                    </a:extLst>
                  </p:cNvPr>
                  <p:cNvCxnSpPr>
                    <a:cxnSpLocks/>
                  </p:cNvCxnSpPr>
                  <p:nvPr/>
                </p:nvCxnSpPr>
                <p:spPr bwMode="auto">
                  <a:xfrm>
                    <a:off x="7123112" y="958850"/>
                    <a:ext cx="0" cy="120650"/>
                  </a:xfrm>
                  <a:prstGeom prst="line">
                    <a:avLst/>
                  </a:prstGeom>
                  <a:noFill/>
                  <a:ln w="15875" cap="flat" cmpd="sng" algn="ctr">
                    <a:solidFill>
                      <a:schemeClr val="accent3"/>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794CF029-A7E7-7BE9-7B7E-897CE5EABCAA}"/>
                      </a:ext>
                    </a:extLst>
                  </p:cNvPr>
                  <p:cNvCxnSpPr>
                    <a:cxnSpLocks/>
                  </p:cNvCxnSpPr>
                  <p:nvPr/>
                </p:nvCxnSpPr>
                <p:spPr bwMode="auto">
                  <a:xfrm rot="16200000" flipH="1" flipV="1">
                    <a:off x="7123112" y="958850"/>
                    <a:ext cx="0" cy="120650"/>
                  </a:xfrm>
                  <a:prstGeom prst="line">
                    <a:avLst/>
                  </a:prstGeom>
                  <a:noFill/>
                  <a:ln w="15875" cap="flat" cmpd="sng" algn="ctr">
                    <a:solidFill>
                      <a:schemeClr val="accent3"/>
                    </a:solidFill>
                    <a:prstDash val="solid"/>
                    <a:round/>
                    <a:headEnd type="none" w="med" len="med"/>
                    <a:tailEnd type="none" w="med" len="med"/>
                  </a:ln>
                  <a:effectLst/>
                </p:spPr>
              </p:cxnSp>
            </p:grpSp>
            <p:grpSp>
              <p:nvGrpSpPr>
                <p:cNvPr id="254" name="Group 253">
                  <a:extLst>
                    <a:ext uri="{FF2B5EF4-FFF2-40B4-BE49-F238E27FC236}">
                      <a16:creationId xmlns:a16="http://schemas.microsoft.com/office/drawing/2014/main" id="{3A8C6771-F604-C6D8-5933-2753D219C9C2}"/>
                    </a:ext>
                  </a:extLst>
                </p:cNvPr>
                <p:cNvGrpSpPr/>
                <p:nvPr/>
              </p:nvGrpSpPr>
              <p:grpSpPr>
                <a:xfrm>
                  <a:off x="2071223" y="5260975"/>
                  <a:ext cx="114300" cy="114300"/>
                  <a:chOff x="7062787" y="958850"/>
                  <a:chExt cx="120650" cy="120650"/>
                </a:xfrm>
              </p:grpSpPr>
              <p:cxnSp>
                <p:nvCxnSpPr>
                  <p:cNvPr id="264" name="Straight Connector 263">
                    <a:extLst>
                      <a:ext uri="{FF2B5EF4-FFF2-40B4-BE49-F238E27FC236}">
                        <a16:creationId xmlns:a16="http://schemas.microsoft.com/office/drawing/2014/main" id="{FFFC2CBE-9661-547C-0F07-C8DF04A380AE}"/>
                      </a:ext>
                    </a:extLst>
                  </p:cNvPr>
                  <p:cNvCxnSpPr>
                    <a:cxnSpLocks/>
                  </p:cNvCxnSpPr>
                  <p:nvPr/>
                </p:nvCxnSpPr>
                <p:spPr bwMode="auto">
                  <a:xfrm>
                    <a:off x="7123112" y="958850"/>
                    <a:ext cx="0" cy="120650"/>
                  </a:xfrm>
                  <a:prstGeom prst="line">
                    <a:avLst/>
                  </a:prstGeom>
                  <a:noFill/>
                  <a:ln w="15875" cap="flat" cmpd="sng" algn="ctr">
                    <a:solidFill>
                      <a:schemeClr val="accent3"/>
                    </a:solidFill>
                    <a:prstDash val="solid"/>
                    <a:round/>
                    <a:headEnd type="none" w="med" len="med"/>
                    <a:tailEnd type="none" w="med" len="med"/>
                  </a:ln>
                  <a:effectLst/>
                </p:spPr>
              </p:cxnSp>
              <p:cxnSp>
                <p:nvCxnSpPr>
                  <p:cNvPr id="265" name="Straight Connector 264">
                    <a:extLst>
                      <a:ext uri="{FF2B5EF4-FFF2-40B4-BE49-F238E27FC236}">
                        <a16:creationId xmlns:a16="http://schemas.microsoft.com/office/drawing/2014/main" id="{9CE8D054-C2BE-6969-0701-A8C75CAAEA75}"/>
                      </a:ext>
                    </a:extLst>
                  </p:cNvPr>
                  <p:cNvCxnSpPr>
                    <a:cxnSpLocks/>
                  </p:cNvCxnSpPr>
                  <p:nvPr/>
                </p:nvCxnSpPr>
                <p:spPr bwMode="auto">
                  <a:xfrm rot="16200000" flipH="1" flipV="1">
                    <a:off x="7123112" y="958850"/>
                    <a:ext cx="0" cy="120650"/>
                  </a:xfrm>
                  <a:prstGeom prst="line">
                    <a:avLst/>
                  </a:prstGeom>
                  <a:noFill/>
                  <a:ln w="15875" cap="flat" cmpd="sng" algn="ctr">
                    <a:solidFill>
                      <a:schemeClr val="accent3"/>
                    </a:solidFill>
                    <a:prstDash val="solid"/>
                    <a:round/>
                    <a:headEnd type="none" w="med" len="med"/>
                    <a:tailEnd type="none" w="med" len="med"/>
                  </a:ln>
                  <a:effectLst/>
                </p:spPr>
              </p:cxnSp>
            </p:grpSp>
            <p:grpSp>
              <p:nvGrpSpPr>
                <p:cNvPr id="255" name="Group 254">
                  <a:extLst>
                    <a:ext uri="{FF2B5EF4-FFF2-40B4-BE49-F238E27FC236}">
                      <a16:creationId xmlns:a16="http://schemas.microsoft.com/office/drawing/2014/main" id="{ECA7711B-D473-879E-82A7-7216DC9ED48B}"/>
                    </a:ext>
                  </a:extLst>
                </p:cNvPr>
                <p:cNvGrpSpPr/>
                <p:nvPr/>
              </p:nvGrpSpPr>
              <p:grpSpPr>
                <a:xfrm>
                  <a:off x="2036298" y="5184775"/>
                  <a:ext cx="114300" cy="114300"/>
                  <a:chOff x="7062787" y="958850"/>
                  <a:chExt cx="120650" cy="120650"/>
                </a:xfrm>
              </p:grpSpPr>
              <p:cxnSp>
                <p:nvCxnSpPr>
                  <p:cNvPr id="262" name="Straight Connector 261">
                    <a:extLst>
                      <a:ext uri="{FF2B5EF4-FFF2-40B4-BE49-F238E27FC236}">
                        <a16:creationId xmlns:a16="http://schemas.microsoft.com/office/drawing/2014/main" id="{E006C9F8-65C0-11A7-9DF9-3B2A067454FC}"/>
                      </a:ext>
                    </a:extLst>
                  </p:cNvPr>
                  <p:cNvCxnSpPr>
                    <a:cxnSpLocks/>
                  </p:cNvCxnSpPr>
                  <p:nvPr/>
                </p:nvCxnSpPr>
                <p:spPr bwMode="auto">
                  <a:xfrm>
                    <a:off x="7123112" y="958850"/>
                    <a:ext cx="0" cy="120650"/>
                  </a:xfrm>
                  <a:prstGeom prst="line">
                    <a:avLst/>
                  </a:prstGeom>
                  <a:noFill/>
                  <a:ln w="15875" cap="flat" cmpd="sng" algn="ctr">
                    <a:solidFill>
                      <a:schemeClr val="accent3"/>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4A93CC06-3364-1F1D-EEDD-E291BBA18F76}"/>
                      </a:ext>
                    </a:extLst>
                  </p:cNvPr>
                  <p:cNvCxnSpPr>
                    <a:cxnSpLocks/>
                  </p:cNvCxnSpPr>
                  <p:nvPr/>
                </p:nvCxnSpPr>
                <p:spPr bwMode="auto">
                  <a:xfrm rot="16200000" flipH="1" flipV="1">
                    <a:off x="7123112" y="958850"/>
                    <a:ext cx="0" cy="120650"/>
                  </a:xfrm>
                  <a:prstGeom prst="line">
                    <a:avLst/>
                  </a:prstGeom>
                  <a:noFill/>
                  <a:ln w="15875" cap="flat" cmpd="sng" algn="ctr">
                    <a:solidFill>
                      <a:schemeClr val="accent3"/>
                    </a:solidFill>
                    <a:prstDash val="solid"/>
                    <a:round/>
                    <a:headEnd type="none" w="med" len="med"/>
                    <a:tailEnd type="none" w="med" len="med"/>
                  </a:ln>
                  <a:effectLst/>
                </p:spPr>
              </p:cxnSp>
            </p:grpSp>
            <p:grpSp>
              <p:nvGrpSpPr>
                <p:cNvPr id="256" name="Group 255">
                  <a:extLst>
                    <a:ext uri="{FF2B5EF4-FFF2-40B4-BE49-F238E27FC236}">
                      <a16:creationId xmlns:a16="http://schemas.microsoft.com/office/drawing/2014/main" id="{E0AE28F3-2252-D0CF-2CC5-3CDDDDFEC549}"/>
                    </a:ext>
                  </a:extLst>
                </p:cNvPr>
                <p:cNvGrpSpPr/>
                <p:nvPr/>
              </p:nvGrpSpPr>
              <p:grpSpPr>
                <a:xfrm>
                  <a:off x="1169523" y="4660900"/>
                  <a:ext cx="114300" cy="114300"/>
                  <a:chOff x="7062787" y="958850"/>
                  <a:chExt cx="120650" cy="120650"/>
                </a:xfrm>
              </p:grpSpPr>
              <p:cxnSp>
                <p:nvCxnSpPr>
                  <p:cNvPr id="260" name="Straight Connector 259">
                    <a:extLst>
                      <a:ext uri="{FF2B5EF4-FFF2-40B4-BE49-F238E27FC236}">
                        <a16:creationId xmlns:a16="http://schemas.microsoft.com/office/drawing/2014/main" id="{B1DF34B8-CC8E-A099-606F-DEAAA3DF5FA5}"/>
                      </a:ext>
                    </a:extLst>
                  </p:cNvPr>
                  <p:cNvCxnSpPr>
                    <a:cxnSpLocks/>
                  </p:cNvCxnSpPr>
                  <p:nvPr/>
                </p:nvCxnSpPr>
                <p:spPr bwMode="auto">
                  <a:xfrm>
                    <a:off x="7123112" y="958850"/>
                    <a:ext cx="0" cy="120650"/>
                  </a:xfrm>
                  <a:prstGeom prst="line">
                    <a:avLst/>
                  </a:prstGeom>
                  <a:noFill/>
                  <a:ln w="15875" cap="flat" cmpd="sng" algn="ctr">
                    <a:solidFill>
                      <a:schemeClr val="accent3"/>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B2247AD5-606D-0764-3A24-19B80C67D7FF}"/>
                      </a:ext>
                    </a:extLst>
                  </p:cNvPr>
                  <p:cNvCxnSpPr>
                    <a:cxnSpLocks/>
                  </p:cNvCxnSpPr>
                  <p:nvPr/>
                </p:nvCxnSpPr>
                <p:spPr bwMode="auto">
                  <a:xfrm rot="16200000" flipH="1" flipV="1">
                    <a:off x="7123112" y="958850"/>
                    <a:ext cx="0" cy="120650"/>
                  </a:xfrm>
                  <a:prstGeom prst="line">
                    <a:avLst/>
                  </a:prstGeom>
                  <a:noFill/>
                  <a:ln w="15875" cap="flat" cmpd="sng" algn="ctr">
                    <a:solidFill>
                      <a:schemeClr val="accent3"/>
                    </a:solidFill>
                    <a:prstDash val="solid"/>
                    <a:round/>
                    <a:headEnd type="none" w="med" len="med"/>
                    <a:tailEnd type="none" w="med" len="med"/>
                  </a:ln>
                  <a:effectLst/>
                </p:spPr>
              </p:cxnSp>
            </p:grpSp>
            <p:grpSp>
              <p:nvGrpSpPr>
                <p:cNvPr id="257" name="Group 256">
                  <a:extLst>
                    <a:ext uri="{FF2B5EF4-FFF2-40B4-BE49-F238E27FC236}">
                      <a16:creationId xmlns:a16="http://schemas.microsoft.com/office/drawing/2014/main" id="{4DF0EFC9-2181-F17C-508D-F6A43FA20650}"/>
                    </a:ext>
                  </a:extLst>
                </p:cNvPr>
                <p:cNvGrpSpPr/>
                <p:nvPr/>
              </p:nvGrpSpPr>
              <p:grpSpPr>
                <a:xfrm>
                  <a:off x="798048" y="4543425"/>
                  <a:ext cx="114300" cy="114300"/>
                  <a:chOff x="7062787" y="958850"/>
                  <a:chExt cx="120650" cy="120650"/>
                </a:xfrm>
              </p:grpSpPr>
              <p:cxnSp>
                <p:nvCxnSpPr>
                  <p:cNvPr id="258" name="Straight Connector 257">
                    <a:extLst>
                      <a:ext uri="{FF2B5EF4-FFF2-40B4-BE49-F238E27FC236}">
                        <a16:creationId xmlns:a16="http://schemas.microsoft.com/office/drawing/2014/main" id="{2BD25034-2032-6FD9-D039-ACC471A7EE1E}"/>
                      </a:ext>
                    </a:extLst>
                  </p:cNvPr>
                  <p:cNvCxnSpPr>
                    <a:cxnSpLocks/>
                  </p:cNvCxnSpPr>
                  <p:nvPr/>
                </p:nvCxnSpPr>
                <p:spPr bwMode="auto">
                  <a:xfrm>
                    <a:off x="7123112" y="958850"/>
                    <a:ext cx="0" cy="120650"/>
                  </a:xfrm>
                  <a:prstGeom prst="line">
                    <a:avLst/>
                  </a:prstGeom>
                  <a:noFill/>
                  <a:ln w="15875" cap="flat" cmpd="sng" algn="ctr">
                    <a:solidFill>
                      <a:schemeClr val="accent3"/>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49B522C0-FED1-6409-50DA-FC0CF9067AF0}"/>
                      </a:ext>
                    </a:extLst>
                  </p:cNvPr>
                  <p:cNvCxnSpPr>
                    <a:cxnSpLocks/>
                  </p:cNvCxnSpPr>
                  <p:nvPr/>
                </p:nvCxnSpPr>
                <p:spPr bwMode="auto">
                  <a:xfrm rot="16200000" flipH="1" flipV="1">
                    <a:off x="7123112" y="958850"/>
                    <a:ext cx="0" cy="120650"/>
                  </a:xfrm>
                  <a:prstGeom prst="line">
                    <a:avLst/>
                  </a:prstGeom>
                  <a:noFill/>
                  <a:ln w="15875" cap="flat" cmpd="sng" algn="ctr">
                    <a:solidFill>
                      <a:schemeClr val="accent3"/>
                    </a:solidFill>
                    <a:prstDash val="solid"/>
                    <a:round/>
                    <a:headEnd type="none" w="med" len="med"/>
                    <a:tailEnd type="none" w="med" len="med"/>
                  </a:ln>
                  <a:effectLst/>
                </p:spPr>
              </p:cxnSp>
            </p:grpSp>
          </p:grpSp>
        </p:grpSp>
        <p:grpSp>
          <p:nvGrpSpPr>
            <p:cNvPr id="84" name="Group 83">
              <a:extLst>
                <a:ext uri="{FF2B5EF4-FFF2-40B4-BE49-F238E27FC236}">
                  <a16:creationId xmlns:a16="http://schemas.microsoft.com/office/drawing/2014/main" id="{42B52C0D-0139-F6EF-EA7C-E3DA07E18BD3}"/>
                </a:ext>
              </a:extLst>
            </p:cNvPr>
            <p:cNvGrpSpPr/>
            <p:nvPr/>
          </p:nvGrpSpPr>
          <p:grpSpPr>
            <a:xfrm>
              <a:off x="825500" y="4579144"/>
              <a:ext cx="7116297" cy="736600"/>
              <a:chOff x="825500" y="4579144"/>
              <a:chExt cx="7116297" cy="736600"/>
            </a:xfrm>
          </p:grpSpPr>
          <p:sp>
            <p:nvSpPr>
              <p:cNvPr id="85" name="Freeform 84">
                <a:extLst>
                  <a:ext uri="{FF2B5EF4-FFF2-40B4-BE49-F238E27FC236}">
                    <a16:creationId xmlns:a16="http://schemas.microsoft.com/office/drawing/2014/main" id="{11359891-04A8-72D6-1CFD-DEDED138A7AF}"/>
                  </a:ext>
                </a:extLst>
              </p:cNvPr>
              <p:cNvSpPr/>
              <p:nvPr/>
            </p:nvSpPr>
            <p:spPr bwMode="auto">
              <a:xfrm>
                <a:off x="825500" y="4603750"/>
                <a:ext cx="7089775" cy="657225"/>
              </a:xfrm>
              <a:custGeom>
                <a:avLst/>
                <a:gdLst>
                  <a:gd name="connsiteX0" fmla="*/ 7089775 w 7089775"/>
                  <a:gd name="connsiteY0" fmla="*/ 657225 h 657225"/>
                  <a:gd name="connsiteX1" fmla="*/ 5124450 w 7089775"/>
                  <a:gd name="connsiteY1" fmla="*/ 657225 h 657225"/>
                  <a:gd name="connsiteX2" fmla="*/ 5124450 w 7089775"/>
                  <a:gd name="connsiteY2" fmla="*/ 536575 h 657225"/>
                  <a:gd name="connsiteX3" fmla="*/ 5095875 w 7089775"/>
                  <a:gd name="connsiteY3" fmla="*/ 536575 h 657225"/>
                  <a:gd name="connsiteX4" fmla="*/ 3743325 w 7089775"/>
                  <a:gd name="connsiteY4" fmla="*/ 536575 h 657225"/>
                  <a:gd name="connsiteX5" fmla="*/ 3743325 w 7089775"/>
                  <a:gd name="connsiteY5" fmla="*/ 482600 h 657225"/>
                  <a:gd name="connsiteX6" fmla="*/ 3127375 w 7089775"/>
                  <a:gd name="connsiteY6" fmla="*/ 482600 h 657225"/>
                  <a:gd name="connsiteX7" fmla="*/ 3127375 w 7089775"/>
                  <a:gd name="connsiteY7" fmla="*/ 419100 h 657225"/>
                  <a:gd name="connsiteX8" fmla="*/ 2308225 w 7089775"/>
                  <a:gd name="connsiteY8" fmla="*/ 419100 h 657225"/>
                  <a:gd name="connsiteX9" fmla="*/ 2308225 w 7089775"/>
                  <a:gd name="connsiteY9" fmla="*/ 371475 h 657225"/>
                  <a:gd name="connsiteX10" fmla="*/ 2139950 w 7089775"/>
                  <a:gd name="connsiteY10" fmla="*/ 371475 h 657225"/>
                  <a:gd name="connsiteX11" fmla="*/ 2139950 w 7089775"/>
                  <a:gd name="connsiteY11" fmla="*/ 333375 h 657225"/>
                  <a:gd name="connsiteX12" fmla="*/ 1933575 w 7089775"/>
                  <a:gd name="connsiteY12" fmla="*/ 333375 h 657225"/>
                  <a:gd name="connsiteX13" fmla="*/ 1933575 w 7089775"/>
                  <a:gd name="connsiteY13" fmla="*/ 231775 h 657225"/>
                  <a:gd name="connsiteX14" fmla="*/ 1301750 w 7089775"/>
                  <a:gd name="connsiteY14" fmla="*/ 231775 h 657225"/>
                  <a:gd name="connsiteX15" fmla="*/ 1301750 w 7089775"/>
                  <a:gd name="connsiteY15" fmla="*/ 187325 h 657225"/>
                  <a:gd name="connsiteX16" fmla="*/ 1238250 w 7089775"/>
                  <a:gd name="connsiteY16" fmla="*/ 187325 h 657225"/>
                  <a:gd name="connsiteX17" fmla="*/ 1238250 w 7089775"/>
                  <a:gd name="connsiteY17" fmla="*/ 142875 h 657225"/>
                  <a:gd name="connsiteX18" fmla="*/ 869950 w 7089775"/>
                  <a:gd name="connsiteY18" fmla="*/ 142875 h 657225"/>
                  <a:gd name="connsiteX19" fmla="*/ 869950 w 7089775"/>
                  <a:gd name="connsiteY19" fmla="*/ 82550 h 657225"/>
                  <a:gd name="connsiteX20" fmla="*/ 492125 w 7089775"/>
                  <a:gd name="connsiteY20" fmla="*/ 82550 h 657225"/>
                  <a:gd name="connsiteX21" fmla="*/ 492125 w 7089775"/>
                  <a:gd name="connsiteY21" fmla="*/ 34925 h 657225"/>
                  <a:gd name="connsiteX22" fmla="*/ 330200 w 7089775"/>
                  <a:gd name="connsiteY22" fmla="*/ 34925 h 657225"/>
                  <a:gd name="connsiteX23" fmla="*/ 330200 w 7089775"/>
                  <a:gd name="connsiteY23" fmla="*/ 0 h 657225"/>
                  <a:gd name="connsiteX24" fmla="*/ 0 w 7089775"/>
                  <a:gd name="connsiteY24" fmla="*/ 0 h 657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089775" h="657225">
                    <a:moveTo>
                      <a:pt x="7089775" y="657225"/>
                    </a:moveTo>
                    <a:lnTo>
                      <a:pt x="5124450" y="657225"/>
                    </a:lnTo>
                    <a:lnTo>
                      <a:pt x="5124450" y="536575"/>
                    </a:lnTo>
                    <a:lnTo>
                      <a:pt x="5095875" y="536575"/>
                    </a:lnTo>
                    <a:lnTo>
                      <a:pt x="3743325" y="536575"/>
                    </a:lnTo>
                    <a:lnTo>
                      <a:pt x="3743325" y="482600"/>
                    </a:lnTo>
                    <a:lnTo>
                      <a:pt x="3127375" y="482600"/>
                    </a:lnTo>
                    <a:lnTo>
                      <a:pt x="3127375" y="419100"/>
                    </a:lnTo>
                    <a:lnTo>
                      <a:pt x="2308225" y="419100"/>
                    </a:lnTo>
                    <a:lnTo>
                      <a:pt x="2308225" y="371475"/>
                    </a:lnTo>
                    <a:lnTo>
                      <a:pt x="2139950" y="371475"/>
                    </a:lnTo>
                    <a:lnTo>
                      <a:pt x="2139950" y="333375"/>
                    </a:lnTo>
                    <a:lnTo>
                      <a:pt x="1933575" y="333375"/>
                    </a:lnTo>
                    <a:lnTo>
                      <a:pt x="1933575" y="231775"/>
                    </a:lnTo>
                    <a:lnTo>
                      <a:pt x="1301750" y="231775"/>
                    </a:lnTo>
                    <a:lnTo>
                      <a:pt x="1301750" y="187325"/>
                    </a:lnTo>
                    <a:lnTo>
                      <a:pt x="1238250" y="187325"/>
                    </a:lnTo>
                    <a:lnTo>
                      <a:pt x="1238250" y="142875"/>
                    </a:lnTo>
                    <a:lnTo>
                      <a:pt x="869950" y="142875"/>
                    </a:lnTo>
                    <a:lnTo>
                      <a:pt x="869950" y="82550"/>
                    </a:lnTo>
                    <a:lnTo>
                      <a:pt x="492125" y="82550"/>
                    </a:lnTo>
                    <a:lnTo>
                      <a:pt x="492125" y="34925"/>
                    </a:lnTo>
                    <a:lnTo>
                      <a:pt x="330200" y="34925"/>
                    </a:lnTo>
                    <a:lnTo>
                      <a:pt x="330200" y="0"/>
                    </a:lnTo>
                    <a:lnTo>
                      <a:pt x="0" y="0"/>
                    </a:lnTo>
                  </a:path>
                </a:pathLst>
              </a:custGeom>
              <a:noFill/>
              <a:ln w="28575">
                <a:solidFill>
                  <a:schemeClr val="accent1"/>
                </a:solidFill>
                <a:miter lim="800000"/>
                <a:headEnd/>
                <a:tailEnd/>
              </a:ln>
            </p:spPr>
            <p:txBody>
              <a:bodyPr rtlCol="0" anchor="ctr"/>
              <a:lstStyle/>
              <a:p>
                <a:pPr algn="ctr"/>
                <a:endParaRPr lang="en-US" dirty="0"/>
              </a:p>
            </p:txBody>
          </p:sp>
          <p:grpSp>
            <p:nvGrpSpPr>
              <p:cNvPr id="86" name="Group 85">
                <a:extLst>
                  <a:ext uri="{FF2B5EF4-FFF2-40B4-BE49-F238E27FC236}">
                    <a16:creationId xmlns:a16="http://schemas.microsoft.com/office/drawing/2014/main" id="{65C86EFC-371A-497E-A070-38D5B44D7DCE}"/>
                  </a:ext>
                </a:extLst>
              </p:cNvPr>
              <p:cNvGrpSpPr/>
              <p:nvPr/>
            </p:nvGrpSpPr>
            <p:grpSpPr>
              <a:xfrm>
                <a:off x="1134597" y="4579144"/>
                <a:ext cx="6807200" cy="736600"/>
                <a:chOff x="1134597" y="4579144"/>
                <a:chExt cx="6807200" cy="736600"/>
              </a:xfrm>
            </p:grpSpPr>
            <p:grpSp>
              <p:nvGrpSpPr>
                <p:cNvPr id="87" name="Group 86">
                  <a:extLst>
                    <a:ext uri="{FF2B5EF4-FFF2-40B4-BE49-F238E27FC236}">
                      <a16:creationId xmlns:a16="http://schemas.microsoft.com/office/drawing/2014/main" id="{D6BD490E-5FF0-A0DB-24ED-AFA49D0F6A1F}"/>
                    </a:ext>
                  </a:extLst>
                </p:cNvPr>
                <p:cNvGrpSpPr/>
                <p:nvPr/>
              </p:nvGrpSpPr>
              <p:grpSpPr>
                <a:xfrm>
                  <a:off x="7827497" y="5201444"/>
                  <a:ext cx="114300" cy="114300"/>
                  <a:chOff x="7062787" y="958850"/>
                  <a:chExt cx="120650" cy="120650"/>
                </a:xfrm>
              </p:grpSpPr>
              <p:cxnSp>
                <p:nvCxnSpPr>
                  <p:cNvPr id="223" name="Straight Connector 222">
                    <a:extLst>
                      <a:ext uri="{FF2B5EF4-FFF2-40B4-BE49-F238E27FC236}">
                        <a16:creationId xmlns:a16="http://schemas.microsoft.com/office/drawing/2014/main" id="{47C016D7-99E9-D55A-302B-BFFD595D5817}"/>
                      </a:ext>
                    </a:extLst>
                  </p:cNvPr>
                  <p:cNvCxnSpPr>
                    <a:cxnSpLocks/>
                  </p:cNvCxnSpPr>
                  <p:nvPr/>
                </p:nvCxnSpPr>
                <p:spPr bwMode="auto">
                  <a:xfrm>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FA35886F-7F04-FA6F-6E6B-BEEFB1330A1A}"/>
                      </a:ext>
                    </a:extLst>
                  </p:cNvPr>
                  <p:cNvCxnSpPr>
                    <a:cxnSpLocks/>
                  </p:cNvCxnSpPr>
                  <p:nvPr/>
                </p:nvCxnSpPr>
                <p:spPr bwMode="auto">
                  <a:xfrm rot="16200000" flipH="1" flipV="1">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grpSp>
            <p:grpSp>
              <p:nvGrpSpPr>
                <p:cNvPr id="88" name="Group 87">
                  <a:extLst>
                    <a:ext uri="{FF2B5EF4-FFF2-40B4-BE49-F238E27FC236}">
                      <a16:creationId xmlns:a16="http://schemas.microsoft.com/office/drawing/2014/main" id="{A43A3A02-6AA5-86B7-BD13-89E90923781E}"/>
                    </a:ext>
                  </a:extLst>
                </p:cNvPr>
                <p:cNvGrpSpPr/>
                <p:nvPr/>
              </p:nvGrpSpPr>
              <p:grpSpPr>
                <a:xfrm>
                  <a:off x="7773522" y="5201444"/>
                  <a:ext cx="114300" cy="114300"/>
                  <a:chOff x="7062787" y="958850"/>
                  <a:chExt cx="120650" cy="120650"/>
                </a:xfrm>
              </p:grpSpPr>
              <p:cxnSp>
                <p:nvCxnSpPr>
                  <p:cNvPr id="221" name="Straight Connector 220">
                    <a:extLst>
                      <a:ext uri="{FF2B5EF4-FFF2-40B4-BE49-F238E27FC236}">
                        <a16:creationId xmlns:a16="http://schemas.microsoft.com/office/drawing/2014/main" id="{12FA702A-CF9C-88AB-0726-3D3D56481B9A}"/>
                      </a:ext>
                    </a:extLst>
                  </p:cNvPr>
                  <p:cNvCxnSpPr>
                    <a:cxnSpLocks/>
                  </p:cNvCxnSpPr>
                  <p:nvPr/>
                </p:nvCxnSpPr>
                <p:spPr bwMode="auto">
                  <a:xfrm>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0936F634-BE39-08ED-8216-326AB1BC0CFC}"/>
                      </a:ext>
                    </a:extLst>
                  </p:cNvPr>
                  <p:cNvCxnSpPr>
                    <a:cxnSpLocks/>
                  </p:cNvCxnSpPr>
                  <p:nvPr/>
                </p:nvCxnSpPr>
                <p:spPr bwMode="auto">
                  <a:xfrm rot="16200000" flipH="1" flipV="1">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grpSp>
            <p:grpSp>
              <p:nvGrpSpPr>
                <p:cNvPr id="89" name="Group 88">
                  <a:extLst>
                    <a:ext uri="{FF2B5EF4-FFF2-40B4-BE49-F238E27FC236}">
                      <a16:creationId xmlns:a16="http://schemas.microsoft.com/office/drawing/2014/main" id="{2C8C831B-45F3-9B77-DCAB-EF0DBB8EEA3C}"/>
                    </a:ext>
                  </a:extLst>
                </p:cNvPr>
                <p:cNvGrpSpPr/>
                <p:nvPr/>
              </p:nvGrpSpPr>
              <p:grpSpPr>
                <a:xfrm>
                  <a:off x="7697322" y="5201444"/>
                  <a:ext cx="114300" cy="114300"/>
                  <a:chOff x="7062787" y="958850"/>
                  <a:chExt cx="120650" cy="120650"/>
                </a:xfrm>
              </p:grpSpPr>
              <p:cxnSp>
                <p:nvCxnSpPr>
                  <p:cNvPr id="219" name="Straight Connector 218">
                    <a:extLst>
                      <a:ext uri="{FF2B5EF4-FFF2-40B4-BE49-F238E27FC236}">
                        <a16:creationId xmlns:a16="http://schemas.microsoft.com/office/drawing/2014/main" id="{C843F111-9E4F-E63D-15E5-31BF4445E1C9}"/>
                      </a:ext>
                    </a:extLst>
                  </p:cNvPr>
                  <p:cNvCxnSpPr>
                    <a:cxnSpLocks/>
                  </p:cNvCxnSpPr>
                  <p:nvPr/>
                </p:nvCxnSpPr>
                <p:spPr bwMode="auto">
                  <a:xfrm>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6FC55672-A992-FE63-1302-54CDF3A68869}"/>
                      </a:ext>
                    </a:extLst>
                  </p:cNvPr>
                  <p:cNvCxnSpPr>
                    <a:cxnSpLocks/>
                  </p:cNvCxnSpPr>
                  <p:nvPr/>
                </p:nvCxnSpPr>
                <p:spPr bwMode="auto">
                  <a:xfrm rot="16200000" flipH="1" flipV="1">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grpSp>
            <p:grpSp>
              <p:nvGrpSpPr>
                <p:cNvPr id="90" name="Group 89">
                  <a:extLst>
                    <a:ext uri="{FF2B5EF4-FFF2-40B4-BE49-F238E27FC236}">
                      <a16:creationId xmlns:a16="http://schemas.microsoft.com/office/drawing/2014/main" id="{8779E3AC-AAFD-1A59-832D-1347CA9DCA21}"/>
                    </a:ext>
                  </a:extLst>
                </p:cNvPr>
                <p:cNvGrpSpPr/>
                <p:nvPr/>
              </p:nvGrpSpPr>
              <p:grpSpPr>
                <a:xfrm>
                  <a:off x="7668747" y="5201444"/>
                  <a:ext cx="114300" cy="114300"/>
                  <a:chOff x="7062787" y="958850"/>
                  <a:chExt cx="120650" cy="120650"/>
                </a:xfrm>
              </p:grpSpPr>
              <p:cxnSp>
                <p:nvCxnSpPr>
                  <p:cNvPr id="217" name="Straight Connector 216">
                    <a:extLst>
                      <a:ext uri="{FF2B5EF4-FFF2-40B4-BE49-F238E27FC236}">
                        <a16:creationId xmlns:a16="http://schemas.microsoft.com/office/drawing/2014/main" id="{DA5511E0-3672-ADF0-D971-9B1CCFAA473B}"/>
                      </a:ext>
                    </a:extLst>
                  </p:cNvPr>
                  <p:cNvCxnSpPr>
                    <a:cxnSpLocks/>
                  </p:cNvCxnSpPr>
                  <p:nvPr/>
                </p:nvCxnSpPr>
                <p:spPr bwMode="auto">
                  <a:xfrm>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F5143A86-12D2-BB36-C332-510A5A0AEE2D}"/>
                      </a:ext>
                    </a:extLst>
                  </p:cNvPr>
                  <p:cNvCxnSpPr>
                    <a:cxnSpLocks/>
                  </p:cNvCxnSpPr>
                  <p:nvPr/>
                </p:nvCxnSpPr>
                <p:spPr bwMode="auto">
                  <a:xfrm rot="16200000" flipH="1" flipV="1">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grpSp>
            <p:grpSp>
              <p:nvGrpSpPr>
                <p:cNvPr id="91" name="Group 90">
                  <a:extLst>
                    <a:ext uri="{FF2B5EF4-FFF2-40B4-BE49-F238E27FC236}">
                      <a16:creationId xmlns:a16="http://schemas.microsoft.com/office/drawing/2014/main" id="{312884AD-DF81-C610-52BE-50777CDC653E}"/>
                    </a:ext>
                  </a:extLst>
                </p:cNvPr>
                <p:cNvGrpSpPr/>
                <p:nvPr/>
              </p:nvGrpSpPr>
              <p:grpSpPr>
                <a:xfrm>
                  <a:off x="7656047" y="5201444"/>
                  <a:ext cx="114300" cy="114300"/>
                  <a:chOff x="7062787" y="958850"/>
                  <a:chExt cx="120650" cy="120650"/>
                </a:xfrm>
              </p:grpSpPr>
              <p:cxnSp>
                <p:nvCxnSpPr>
                  <p:cNvPr id="215" name="Straight Connector 214">
                    <a:extLst>
                      <a:ext uri="{FF2B5EF4-FFF2-40B4-BE49-F238E27FC236}">
                        <a16:creationId xmlns:a16="http://schemas.microsoft.com/office/drawing/2014/main" id="{8D17F8E5-3B5F-3FD9-5F59-F9EB368765CC}"/>
                      </a:ext>
                    </a:extLst>
                  </p:cNvPr>
                  <p:cNvCxnSpPr>
                    <a:cxnSpLocks/>
                  </p:cNvCxnSpPr>
                  <p:nvPr/>
                </p:nvCxnSpPr>
                <p:spPr bwMode="auto">
                  <a:xfrm>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732B1291-B6B8-0E59-F015-192C7866188E}"/>
                      </a:ext>
                    </a:extLst>
                  </p:cNvPr>
                  <p:cNvCxnSpPr>
                    <a:cxnSpLocks/>
                  </p:cNvCxnSpPr>
                  <p:nvPr/>
                </p:nvCxnSpPr>
                <p:spPr bwMode="auto">
                  <a:xfrm rot="16200000" flipH="1" flipV="1">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grpSp>
            <p:grpSp>
              <p:nvGrpSpPr>
                <p:cNvPr id="92" name="Group 91">
                  <a:extLst>
                    <a:ext uri="{FF2B5EF4-FFF2-40B4-BE49-F238E27FC236}">
                      <a16:creationId xmlns:a16="http://schemas.microsoft.com/office/drawing/2014/main" id="{B2EB94D5-3305-3CC3-B5D8-6EB2580AF321}"/>
                    </a:ext>
                  </a:extLst>
                </p:cNvPr>
                <p:cNvGrpSpPr/>
                <p:nvPr/>
              </p:nvGrpSpPr>
              <p:grpSpPr>
                <a:xfrm>
                  <a:off x="7690972" y="5201444"/>
                  <a:ext cx="114300" cy="114300"/>
                  <a:chOff x="7062787" y="958850"/>
                  <a:chExt cx="120650" cy="120650"/>
                </a:xfrm>
              </p:grpSpPr>
              <p:cxnSp>
                <p:nvCxnSpPr>
                  <p:cNvPr id="213" name="Straight Connector 212">
                    <a:extLst>
                      <a:ext uri="{FF2B5EF4-FFF2-40B4-BE49-F238E27FC236}">
                        <a16:creationId xmlns:a16="http://schemas.microsoft.com/office/drawing/2014/main" id="{47F2F35C-DF51-1253-9C20-88DE3B7F36E8}"/>
                      </a:ext>
                    </a:extLst>
                  </p:cNvPr>
                  <p:cNvCxnSpPr>
                    <a:cxnSpLocks/>
                  </p:cNvCxnSpPr>
                  <p:nvPr/>
                </p:nvCxnSpPr>
                <p:spPr bwMode="auto">
                  <a:xfrm>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9B90CFF1-AA0B-AC8C-70B2-9A8D904439A7}"/>
                      </a:ext>
                    </a:extLst>
                  </p:cNvPr>
                  <p:cNvCxnSpPr>
                    <a:cxnSpLocks/>
                  </p:cNvCxnSpPr>
                  <p:nvPr/>
                </p:nvCxnSpPr>
                <p:spPr bwMode="auto">
                  <a:xfrm rot="16200000" flipH="1" flipV="1">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grpSp>
            <p:grpSp>
              <p:nvGrpSpPr>
                <p:cNvPr id="93" name="Group 92">
                  <a:extLst>
                    <a:ext uri="{FF2B5EF4-FFF2-40B4-BE49-F238E27FC236}">
                      <a16:creationId xmlns:a16="http://schemas.microsoft.com/office/drawing/2014/main" id="{22A47E96-BB49-DDF9-375B-6189034A3066}"/>
                    </a:ext>
                  </a:extLst>
                </p:cNvPr>
                <p:cNvGrpSpPr/>
                <p:nvPr/>
              </p:nvGrpSpPr>
              <p:grpSpPr>
                <a:xfrm>
                  <a:off x="6982947" y="5201444"/>
                  <a:ext cx="114300" cy="114300"/>
                  <a:chOff x="7062787" y="958850"/>
                  <a:chExt cx="120650" cy="120650"/>
                </a:xfrm>
              </p:grpSpPr>
              <p:cxnSp>
                <p:nvCxnSpPr>
                  <p:cNvPr id="211" name="Straight Connector 210">
                    <a:extLst>
                      <a:ext uri="{FF2B5EF4-FFF2-40B4-BE49-F238E27FC236}">
                        <a16:creationId xmlns:a16="http://schemas.microsoft.com/office/drawing/2014/main" id="{668A60E6-4BBF-7400-E2CA-004433D6D22D}"/>
                      </a:ext>
                    </a:extLst>
                  </p:cNvPr>
                  <p:cNvCxnSpPr>
                    <a:cxnSpLocks/>
                  </p:cNvCxnSpPr>
                  <p:nvPr/>
                </p:nvCxnSpPr>
                <p:spPr bwMode="auto">
                  <a:xfrm>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ACF21F2A-7321-2F8D-3201-58107E5AF038}"/>
                      </a:ext>
                    </a:extLst>
                  </p:cNvPr>
                  <p:cNvCxnSpPr>
                    <a:cxnSpLocks/>
                  </p:cNvCxnSpPr>
                  <p:nvPr/>
                </p:nvCxnSpPr>
                <p:spPr bwMode="auto">
                  <a:xfrm rot="16200000" flipH="1" flipV="1">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grpSp>
            <p:grpSp>
              <p:nvGrpSpPr>
                <p:cNvPr id="94" name="Group 93">
                  <a:extLst>
                    <a:ext uri="{FF2B5EF4-FFF2-40B4-BE49-F238E27FC236}">
                      <a16:creationId xmlns:a16="http://schemas.microsoft.com/office/drawing/2014/main" id="{D2DFBC12-0E8F-C5D2-A5FD-9705122EAD36}"/>
                    </a:ext>
                  </a:extLst>
                </p:cNvPr>
                <p:cNvGrpSpPr/>
                <p:nvPr/>
              </p:nvGrpSpPr>
              <p:grpSpPr>
                <a:xfrm>
                  <a:off x="7075022" y="5201444"/>
                  <a:ext cx="114300" cy="114300"/>
                  <a:chOff x="7062787" y="958850"/>
                  <a:chExt cx="120650" cy="120650"/>
                </a:xfrm>
              </p:grpSpPr>
              <p:cxnSp>
                <p:nvCxnSpPr>
                  <p:cNvPr id="209" name="Straight Connector 208">
                    <a:extLst>
                      <a:ext uri="{FF2B5EF4-FFF2-40B4-BE49-F238E27FC236}">
                        <a16:creationId xmlns:a16="http://schemas.microsoft.com/office/drawing/2014/main" id="{88B9CB11-8E61-613B-2B5A-0C0FFDEC764A}"/>
                      </a:ext>
                    </a:extLst>
                  </p:cNvPr>
                  <p:cNvCxnSpPr>
                    <a:cxnSpLocks/>
                  </p:cNvCxnSpPr>
                  <p:nvPr/>
                </p:nvCxnSpPr>
                <p:spPr bwMode="auto">
                  <a:xfrm>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E4422E1E-9064-521C-4273-E95FA3909143}"/>
                      </a:ext>
                    </a:extLst>
                  </p:cNvPr>
                  <p:cNvCxnSpPr>
                    <a:cxnSpLocks/>
                  </p:cNvCxnSpPr>
                  <p:nvPr/>
                </p:nvCxnSpPr>
                <p:spPr bwMode="auto">
                  <a:xfrm rot="16200000" flipH="1" flipV="1">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grpSp>
            <p:grpSp>
              <p:nvGrpSpPr>
                <p:cNvPr id="95" name="Group 94">
                  <a:extLst>
                    <a:ext uri="{FF2B5EF4-FFF2-40B4-BE49-F238E27FC236}">
                      <a16:creationId xmlns:a16="http://schemas.microsoft.com/office/drawing/2014/main" id="{9F6C9079-07EF-16CC-5C27-37F4B5846D49}"/>
                    </a:ext>
                  </a:extLst>
                </p:cNvPr>
                <p:cNvGrpSpPr/>
                <p:nvPr/>
              </p:nvGrpSpPr>
              <p:grpSpPr>
                <a:xfrm>
                  <a:off x="7062322" y="5201444"/>
                  <a:ext cx="114300" cy="114300"/>
                  <a:chOff x="7062787" y="958850"/>
                  <a:chExt cx="120650" cy="120650"/>
                </a:xfrm>
              </p:grpSpPr>
              <p:cxnSp>
                <p:nvCxnSpPr>
                  <p:cNvPr id="207" name="Straight Connector 206">
                    <a:extLst>
                      <a:ext uri="{FF2B5EF4-FFF2-40B4-BE49-F238E27FC236}">
                        <a16:creationId xmlns:a16="http://schemas.microsoft.com/office/drawing/2014/main" id="{0BBFB54C-7BED-80FB-4AF2-9CF9CA9B8B9A}"/>
                      </a:ext>
                    </a:extLst>
                  </p:cNvPr>
                  <p:cNvCxnSpPr>
                    <a:cxnSpLocks/>
                  </p:cNvCxnSpPr>
                  <p:nvPr/>
                </p:nvCxnSpPr>
                <p:spPr bwMode="auto">
                  <a:xfrm>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6F8492D4-8863-D3A8-60AC-B10A43689546}"/>
                      </a:ext>
                    </a:extLst>
                  </p:cNvPr>
                  <p:cNvCxnSpPr>
                    <a:cxnSpLocks/>
                  </p:cNvCxnSpPr>
                  <p:nvPr/>
                </p:nvCxnSpPr>
                <p:spPr bwMode="auto">
                  <a:xfrm rot="16200000" flipH="1" flipV="1">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grpSp>
            <p:grpSp>
              <p:nvGrpSpPr>
                <p:cNvPr id="96" name="Group 95">
                  <a:extLst>
                    <a:ext uri="{FF2B5EF4-FFF2-40B4-BE49-F238E27FC236}">
                      <a16:creationId xmlns:a16="http://schemas.microsoft.com/office/drawing/2014/main" id="{5EBCFBEB-CAEB-3873-FC78-2473BC727A84}"/>
                    </a:ext>
                  </a:extLst>
                </p:cNvPr>
                <p:cNvGrpSpPr/>
                <p:nvPr/>
              </p:nvGrpSpPr>
              <p:grpSpPr>
                <a:xfrm>
                  <a:off x="7046447" y="5201444"/>
                  <a:ext cx="114300" cy="114300"/>
                  <a:chOff x="7062787" y="958850"/>
                  <a:chExt cx="120650" cy="120650"/>
                </a:xfrm>
              </p:grpSpPr>
              <p:cxnSp>
                <p:nvCxnSpPr>
                  <p:cNvPr id="205" name="Straight Connector 204">
                    <a:extLst>
                      <a:ext uri="{FF2B5EF4-FFF2-40B4-BE49-F238E27FC236}">
                        <a16:creationId xmlns:a16="http://schemas.microsoft.com/office/drawing/2014/main" id="{179BBB1C-2F0C-5CAC-F33C-295202027243}"/>
                      </a:ext>
                    </a:extLst>
                  </p:cNvPr>
                  <p:cNvCxnSpPr>
                    <a:cxnSpLocks/>
                  </p:cNvCxnSpPr>
                  <p:nvPr/>
                </p:nvCxnSpPr>
                <p:spPr bwMode="auto">
                  <a:xfrm>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C56FDFC6-3FB1-7438-628C-8D63B7AA3C1B}"/>
                      </a:ext>
                    </a:extLst>
                  </p:cNvPr>
                  <p:cNvCxnSpPr>
                    <a:cxnSpLocks/>
                  </p:cNvCxnSpPr>
                  <p:nvPr/>
                </p:nvCxnSpPr>
                <p:spPr bwMode="auto">
                  <a:xfrm rot="16200000" flipH="1" flipV="1">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grpSp>
            <p:grpSp>
              <p:nvGrpSpPr>
                <p:cNvPr id="97" name="Group 96">
                  <a:extLst>
                    <a:ext uri="{FF2B5EF4-FFF2-40B4-BE49-F238E27FC236}">
                      <a16:creationId xmlns:a16="http://schemas.microsoft.com/office/drawing/2014/main" id="{D2964279-FB1D-F0A2-31AD-16ABE40FB6DA}"/>
                    </a:ext>
                  </a:extLst>
                </p:cNvPr>
                <p:cNvGrpSpPr/>
                <p:nvPr/>
              </p:nvGrpSpPr>
              <p:grpSpPr>
                <a:xfrm>
                  <a:off x="7033747" y="5201444"/>
                  <a:ext cx="114300" cy="114300"/>
                  <a:chOff x="7062787" y="958850"/>
                  <a:chExt cx="120650" cy="120650"/>
                </a:xfrm>
              </p:grpSpPr>
              <p:cxnSp>
                <p:nvCxnSpPr>
                  <p:cNvPr id="203" name="Straight Connector 202">
                    <a:extLst>
                      <a:ext uri="{FF2B5EF4-FFF2-40B4-BE49-F238E27FC236}">
                        <a16:creationId xmlns:a16="http://schemas.microsoft.com/office/drawing/2014/main" id="{6535D403-D4F5-A36F-F49D-30343CD50E6F}"/>
                      </a:ext>
                    </a:extLst>
                  </p:cNvPr>
                  <p:cNvCxnSpPr>
                    <a:cxnSpLocks/>
                  </p:cNvCxnSpPr>
                  <p:nvPr/>
                </p:nvCxnSpPr>
                <p:spPr bwMode="auto">
                  <a:xfrm>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C87582D9-C11D-DE2D-D32D-EEFA5984B0FB}"/>
                      </a:ext>
                    </a:extLst>
                  </p:cNvPr>
                  <p:cNvCxnSpPr>
                    <a:cxnSpLocks/>
                  </p:cNvCxnSpPr>
                  <p:nvPr/>
                </p:nvCxnSpPr>
                <p:spPr bwMode="auto">
                  <a:xfrm rot="16200000" flipH="1" flipV="1">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grpSp>
            <p:grpSp>
              <p:nvGrpSpPr>
                <p:cNvPr id="98" name="Group 97">
                  <a:extLst>
                    <a:ext uri="{FF2B5EF4-FFF2-40B4-BE49-F238E27FC236}">
                      <a16:creationId xmlns:a16="http://schemas.microsoft.com/office/drawing/2014/main" id="{64614CB1-708F-DEF8-810E-651B593BABBC}"/>
                    </a:ext>
                  </a:extLst>
                </p:cNvPr>
                <p:cNvGrpSpPr/>
                <p:nvPr/>
              </p:nvGrpSpPr>
              <p:grpSpPr>
                <a:xfrm>
                  <a:off x="7087722" y="5201444"/>
                  <a:ext cx="114300" cy="114300"/>
                  <a:chOff x="7062787" y="958850"/>
                  <a:chExt cx="120650" cy="120650"/>
                </a:xfrm>
              </p:grpSpPr>
              <p:cxnSp>
                <p:nvCxnSpPr>
                  <p:cNvPr id="201" name="Straight Connector 200">
                    <a:extLst>
                      <a:ext uri="{FF2B5EF4-FFF2-40B4-BE49-F238E27FC236}">
                        <a16:creationId xmlns:a16="http://schemas.microsoft.com/office/drawing/2014/main" id="{4A116348-7299-7473-EEB7-E1DA60B43E18}"/>
                      </a:ext>
                    </a:extLst>
                  </p:cNvPr>
                  <p:cNvCxnSpPr>
                    <a:cxnSpLocks/>
                  </p:cNvCxnSpPr>
                  <p:nvPr/>
                </p:nvCxnSpPr>
                <p:spPr bwMode="auto">
                  <a:xfrm>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23FE021B-6B0F-F09C-590F-5CCA9618F898}"/>
                      </a:ext>
                    </a:extLst>
                  </p:cNvPr>
                  <p:cNvCxnSpPr>
                    <a:cxnSpLocks/>
                  </p:cNvCxnSpPr>
                  <p:nvPr/>
                </p:nvCxnSpPr>
                <p:spPr bwMode="auto">
                  <a:xfrm rot="16200000" flipH="1" flipV="1">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grpSp>
            <p:grpSp>
              <p:nvGrpSpPr>
                <p:cNvPr id="99" name="Group 98">
                  <a:extLst>
                    <a:ext uri="{FF2B5EF4-FFF2-40B4-BE49-F238E27FC236}">
                      <a16:creationId xmlns:a16="http://schemas.microsoft.com/office/drawing/2014/main" id="{474F78C8-211C-A10C-2225-E6342904433C}"/>
                    </a:ext>
                  </a:extLst>
                </p:cNvPr>
                <p:cNvGrpSpPr/>
                <p:nvPr/>
              </p:nvGrpSpPr>
              <p:grpSpPr>
                <a:xfrm>
                  <a:off x="7106772" y="5201444"/>
                  <a:ext cx="114300" cy="114300"/>
                  <a:chOff x="7062787" y="958850"/>
                  <a:chExt cx="120650" cy="120650"/>
                </a:xfrm>
              </p:grpSpPr>
              <p:cxnSp>
                <p:nvCxnSpPr>
                  <p:cNvPr id="199" name="Straight Connector 198">
                    <a:extLst>
                      <a:ext uri="{FF2B5EF4-FFF2-40B4-BE49-F238E27FC236}">
                        <a16:creationId xmlns:a16="http://schemas.microsoft.com/office/drawing/2014/main" id="{5E61CFA6-687C-184E-75DE-65414C211A92}"/>
                      </a:ext>
                    </a:extLst>
                  </p:cNvPr>
                  <p:cNvCxnSpPr>
                    <a:cxnSpLocks/>
                  </p:cNvCxnSpPr>
                  <p:nvPr/>
                </p:nvCxnSpPr>
                <p:spPr bwMode="auto">
                  <a:xfrm>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E07618F9-BAB5-0C51-B5CF-886AA522DB5B}"/>
                      </a:ext>
                    </a:extLst>
                  </p:cNvPr>
                  <p:cNvCxnSpPr>
                    <a:cxnSpLocks/>
                  </p:cNvCxnSpPr>
                  <p:nvPr/>
                </p:nvCxnSpPr>
                <p:spPr bwMode="auto">
                  <a:xfrm rot="16200000" flipH="1" flipV="1">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grpSp>
            <p:grpSp>
              <p:nvGrpSpPr>
                <p:cNvPr id="100" name="Group 99">
                  <a:extLst>
                    <a:ext uri="{FF2B5EF4-FFF2-40B4-BE49-F238E27FC236}">
                      <a16:creationId xmlns:a16="http://schemas.microsoft.com/office/drawing/2014/main" id="{F16D35BA-24BF-BA1F-A21D-CE78D3AC3551}"/>
                    </a:ext>
                  </a:extLst>
                </p:cNvPr>
                <p:cNvGrpSpPr/>
                <p:nvPr/>
              </p:nvGrpSpPr>
              <p:grpSpPr>
                <a:xfrm>
                  <a:off x="6474947" y="5201444"/>
                  <a:ext cx="114300" cy="114300"/>
                  <a:chOff x="7062787" y="958850"/>
                  <a:chExt cx="120650" cy="120650"/>
                </a:xfrm>
              </p:grpSpPr>
              <p:cxnSp>
                <p:nvCxnSpPr>
                  <p:cNvPr id="197" name="Straight Connector 196">
                    <a:extLst>
                      <a:ext uri="{FF2B5EF4-FFF2-40B4-BE49-F238E27FC236}">
                        <a16:creationId xmlns:a16="http://schemas.microsoft.com/office/drawing/2014/main" id="{F2E37D57-2402-67C7-06DD-B6087EF7C998}"/>
                      </a:ext>
                    </a:extLst>
                  </p:cNvPr>
                  <p:cNvCxnSpPr>
                    <a:cxnSpLocks/>
                  </p:cNvCxnSpPr>
                  <p:nvPr/>
                </p:nvCxnSpPr>
                <p:spPr bwMode="auto">
                  <a:xfrm>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1000DED0-1BE1-63C9-B60B-83184C211DB4}"/>
                      </a:ext>
                    </a:extLst>
                  </p:cNvPr>
                  <p:cNvCxnSpPr>
                    <a:cxnSpLocks/>
                  </p:cNvCxnSpPr>
                  <p:nvPr/>
                </p:nvCxnSpPr>
                <p:spPr bwMode="auto">
                  <a:xfrm rot="16200000" flipH="1" flipV="1">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grpSp>
            <p:grpSp>
              <p:nvGrpSpPr>
                <p:cNvPr id="101" name="Group 100">
                  <a:extLst>
                    <a:ext uri="{FF2B5EF4-FFF2-40B4-BE49-F238E27FC236}">
                      <a16:creationId xmlns:a16="http://schemas.microsoft.com/office/drawing/2014/main" id="{534C9DF3-C9C5-56A4-BB08-6B6EFCEDA3B5}"/>
                    </a:ext>
                  </a:extLst>
                </p:cNvPr>
                <p:cNvGrpSpPr/>
                <p:nvPr/>
              </p:nvGrpSpPr>
              <p:grpSpPr>
                <a:xfrm>
                  <a:off x="6449547" y="5201444"/>
                  <a:ext cx="114300" cy="114300"/>
                  <a:chOff x="7062787" y="958850"/>
                  <a:chExt cx="120650" cy="120650"/>
                </a:xfrm>
              </p:grpSpPr>
              <p:cxnSp>
                <p:nvCxnSpPr>
                  <p:cNvPr id="195" name="Straight Connector 194">
                    <a:extLst>
                      <a:ext uri="{FF2B5EF4-FFF2-40B4-BE49-F238E27FC236}">
                        <a16:creationId xmlns:a16="http://schemas.microsoft.com/office/drawing/2014/main" id="{2A2DD703-C2CF-999C-050B-A62BDB323D95}"/>
                      </a:ext>
                    </a:extLst>
                  </p:cNvPr>
                  <p:cNvCxnSpPr>
                    <a:cxnSpLocks/>
                  </p:cNvCxnSpPr>
                  <p:nvPr/>
                </p:nvCxnSpPr>
                <p:spPr bwMode="auto">
                  <a:xfrm>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BCF067EA-69F2-624A-6C79-C1DA50633D87}"/>
                      </a:ext>
                    </a:extLst>
                  </p:cNvPr>
                  <p:cNvCxnSpPr>
                    <a:cxnSpLocks/>
                  </p:cNvCxnSpPr>
                  <p:nvPr/>
                </p:nvCxnSpPr>
                <p:spPr bwMode="auto">
                  <a:xfrm rot="16200000" flipH="1" flipV="1">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grpSp>
            <p:grpSp>
              <p:nvGrpSpPr>
                <p:cNvPr id="102" name="Group 101">
                  <a:extLst>
                    <a:ext uri="{FF2B5EF4-FFF2-40B4-BE49-F238E27FC236}">
                      <a16:creationId xmlns:a16="http://schemas.microsoft.com/office/drawing/2014/main" id="{3FE54855-8D16-3D07-1413-622BB96B0D0A}"/>
                    </a:ext>
                  </a:extLst>
                </p:cNvPr>
                <p:cNvGrpSpPr/>
                <p:nvPr/>
              </p:nvGrpSpPr>
              <p:grpSpPr>
                <a:xfrm>
                  <a:off x="6433672" y="5201444"/>
                  <a:ext cx="114300" cy="114300"/>
                  <a:chOff x="7062787" y="958850"/>
                  <a:chExt cx="120650" cy="120650"/>
                </a:xfrm>
              </p:grpSpPr>
              <p:cxnSp>
                <p:nvCxnSpPr>
                  <p:cNvPr id="193" name="Straight Connector 192">
                    <a:extLst>
                      <a:ext uri="{FF2B5EF4-FFF2-40B4-BE49-F238E27FC236}">
                        <a16:creationId xmlns:a16="http://schemas.microsoft.com/office/drawing/2014/main" id="{8AE2ABD4-3F9C-3A15-FFF1-EA83D3584F43}"/>
                      </a:ext>
                    </a:extLst>
                  </p:cNvPr>
                  <p:cNvCxnSpPr>
                    <a:cxnSpLocks/>
                  </p:cNvCxnSpPr>
                  <p:nvPr/>
                </p:nvCxnSpPr>
                <p:spPr bwMode="auto">
                  <a:xfrm>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893928C0-FD12-46BD-2A4B-1DCA804592BC}"/>
                      </a:ext>
                    </a:extLst>
                  </p:cNvPr>
                  <p:cNvCxnSpPr>
                    <a:cxnSpLocks/>
                  </p:cNvCxnSpPr>
                  <p:nvPr/>
                </p:nvCxnSpPr>
                <p:spPr bwMode="auto">
                  <a:xfrm rot="16200000" flipH="1" flipV="1">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grpSp>
            <p:grpSp>
              <p:nvGrpSpPr>
                <p:cNvPr id="103" name="Group 102">
                  <a:extLst>
                    <a:ext uri="{FF2B5EF4-FFF2-40B4-BE49-F238E27FC236}">
                      <a16:creationId xmlns:a16="http://schemas.microsoft.com/office/drawing/2014/main" id="{375748F1-AFD3-DD7E-4E94-EFEEE8847A2C}"/>
                    </a:ext>
                  </a:extLst>
                </p:cNvPr>
                <p:cNvGrpSpPr/>
                <p:nvPr/>
              </p:nvGrpSpPr>
              <p:grpSpPr>
                <a:xfrm>
                  <a:off x="6408272" y="5201444"/>
                  <a:ext cx="114300" cy="114300"/>
                  <a:chOff x="7062787" y="958850"/>
                  <a:chExt cx="120650" cy="120650"/>
                </a:xfrm>
              </p:grpSpPr>
              <p:cxnSp>
                <p:nvCxnSpPr>
                  <p:cNvPr id="191" name="Straight Connector 190">
                    <a:extLst>
                      <a:ext uri="{FF2B5EF4-FFF2-40B4-BE49-F238E27FC236}">
                        <a16:creationId xmlns:a16="http://schemas.microsoft.com/office/drawing/2014/main" id="{29B67BA0-3BD5-76CE-5369-0DAA05B26708}"/>
                      </a:ext>
                    </a:extLst>
                  </p:cNvPr>
                  <p:cNvCxnSpPr>
                    <a:cxnSpLocks/>
                  </p:cNvCxnSpPr>
                  <p:nvPr/>
                </p:nvCxnSpPr>
                <p:spPr bwMode="auto">
                  <a:xfrm>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02956DD5-39DC-0803-3581-2B91DE1E8F7B}"/>
                      </a:ext>
                    </a:extLst>
                  </p:cNvPr>
                  <p:cNvCxnSpPr>
                    <a:cxnSpLocks/>
                  </p:cNvCxnSpPr>
                  <p:nvPr/>
                </p:nvCxnSpPr>
                <p:spPr bwMode="auto">
                  <a:xfrm rot="16200000" flipH="1" flipV="1">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grpSp>
            <p:grpSp>
              <p:nvGrpSpPr>
                <p:cNvPr id="104" name="Group 103">
                  <a:extLst>
                    <a:ext uri="{FF2B5EF4-FFF2-40B4-BE49-F238E27FC236}">
                      <a16:creationId xmlns:a16="http://schemas.microsoft.com/office/drawing/2014/main" id="{F13D7D8C-664C-E7DC-5987-E7F4C2A8F858}"/>
                    </a:ext>
                  </a:extLst>
                </p:cNvPr>
                <p:cNvGrpSpPr/>
                <p:nvPr/>
              </p:nvGrpSpPr>
              <p:grpSpPr>
                <a:xfrm>
                  <a:off x="6392397" y="5201444"/>
                  <a:ext cx="114300" cy="114300"/>
                  <a:chOff x="7062787" y="958850"/>
                  <a:chExt cx="120650" cy="120650"/>
                </a:xfrm>
              </p:grpSpPr>
              <p:cxnSp>
                <p:nvCxnSpPr>
                  <p:cNvPr id="189" name="Straight Connector 188">
                    <a:extLst>
                      <a:ext uri="{FF2B5EF4-FFF2-40B4-BE49-F238E27FC236}">
                        <a16:creationId xmlns:a16="http://schemas.microsoft.com/office/drawing/2014/main" id="{12D48FC6-E0A9-A284-EFA9-1D8A00504C13}"/>
                      </a:ext>
                    </a:extLst>
                  </p:cNvPr>
                  <p:cNvCxnSpPr>
                    <a:cxnSpLocks/>
                  </p:cNvCxnSpPr>
                  <p:nvPr/>
                </p:nvCxnSpPr>
                <p:spPr bwMode="auto">
                  <a:xfrm>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4EBA179D-68FC-E85B-AF35-42AA631E78D9}"/>
                      </a:ext>
                    </a:extLst>
                  </p:cNvPr>
                  <p:cNvCxnSpPr>
                    <a:cxnSpLocks/>
                  </p:cNvCxnSpPr>
                  <p:nvPr/>
                </p:nvCxnSpPr>
                <p:spPr bwMode="auto">
                  <a:xfrm rot="16200000" flipH="1" flipV="1">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grpSp>
            <p:grpSp>
              <p:nvGrpSpPr>
                <p:cNvPr id="105" name="Group 104">
                  <a:extLst>
                    <a:ext uri="{FF2B5EF4-FFF2-40B4-BE49-F238E27FC236}">
                      <a16:creationId xmlns:a16="http://schemas.microsoft.com/office/drawing/2014/main" id="{9276BB44-FDFC-D768-C64F-7E8F90175347}"/>
                    </a:ext>
                  </a:extLst>
                </p:cNvPr>
                <p:cNvGrpSpPr/>
                <p:nvPr/>
              </p:nvGrpSpPr>
              <p:grpSpPr>
                <a:xfrm>
                  <a:off x="5874872" y="5079206"/>
                  <a:ext cx="114300" cy="114300"/>
                  <a:chOff x="7062787" y="958850"/>
                  <a:chExt cx="120650" cy="120650"/>
                </a:xfrm>
              </p:grpSpPr>
              <p:cxnSp>
                <p:nvCxnSpPr>
                  <p:cNvPr id="187" name="Straight Connector 186">
                    <a:extLst>
                      <a:ext uri="{FF2B5EF4-FFF2-40B4-BE49-F238E27FC236}">
                        <a16:creationId xmlns:a16="http://schemas.microsoft.com/office/drawing/2014/main" id="{4F859562-0178-E48C-5529-EE44B505B015}"/>
                      </a:ext>
                    </a:extLst>
                  </p:cNvPr>
                  <p:cNvCxnSpPr>
                    <a:cxnSpLocks/>
                  </p:cNvCxnSpPr>
                  <p:nvPr/>
                </p:nvCxnSpPr>
                <p:spPr bwMode="auto">
                  <a:xfrm>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E8BBD110-EB22-2F4C-9B2D-0BB32C2F1B7B}"/>
                      </a:ext>
                    </a:extLst>
                  </p:cNvPr>
                  <p:cNvCxnSpPr>
                    <a:cxnSpLocks/>
                  </p:cNvCxnSpPr>
                  <p:nvPr/>
                </p:nvCxnSpPr>
                <p:spPr bwMode="auto">
                  <a:xfrm rot="16200000" flipH="1" flipV="1">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grpSp>
            <p:grpSp>
              <p:nvGrpSpPr>
                <p:cNvPr id="106" name="Group 105">
                  <a:extLst>
                    <a:ext uri="{FF2B5EF4-FFF2-40B4-BE49-F238E27FC236}">
                      <a16:creationId xmlns:a16="http://schemas.microsoft.com/office/drawing/2014/main" id="{B9FAA5CD-CE14-2845-4F78-F71DE33B2709}"/>
                    </a:ext>
                  </a:extLst>
                </p:cNvPr>
                <p:cNvGrpSpPr/>
                <p:nvPr/>
              </p:nvGrpSpPr>
              <p:grpSpPr>
                <a:xfrm>
                  <a:off x="5858997" y="5079206"/>
                  <a:ext cx="114300" cy="114300"/>
                  <a:chOff x="7062787" y="958850"/>
                  <a:chExt cx="120650" cy="120650"/>
                </a:xfrm>
              </p:grpSpPr>
              <p:cxnSp>
                <p:nvCxnSpPr>
                  <p:cNvPr id="185" name="Straight Connector 184">
                    <a:extLst>
                      <a:ext uri="{FF2B5EF4-FFF2-40B4-BE49-F238E27FC236}">
                        <a16:creationId xmlns:a16="http://schemas.microsoft.com/office/drawing/2014/main" id="{5145A1FB-35F1-2DA8-5602-E9C1E0850099}"/>
                      </a:ext>
                    </a:extLst>
                  </p:cNvPr>
                  <p:cNvCxnSpPr>
                    <a:cxnSpLocks/>
                  </p:cNvCxnSpPr>
                  <p:nvPr/>
                </p:nvCxnSpPr>
                <p:spPr bwMode="auto">
                  <a:xfrm>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582524FD-08B7-36A8-E203-AB61E592EE5A}"/>
                      </a:ext>
                    </a:extLst>
                  </p:cNvPr>
                  <p:cNvCxnSpPr>
                    <a:cxnSpLocks/>
                  </p:cNvCxnSpPr>
                  <p:nvPr/>
                </p:nvCxnSpPr>
                <p:spPr bwMode="auto">
                  <a:xfrm rot="16200000" flipH="1" flipV="1">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grpSp>
            <p:grpSp>
              <p:nvGrpSpPr>
                <p:cNvPr id="107" name="Group 106">
                  <a:extLst>
                    <a:ext uri="{FF2B5EF4-FFF2-40B4-BE49-F238E27FC236}">
                      <a16:creationId xmlns:a16="http://schemas.microsoft.com/office/drawing/2014/main" id="{2D2BF081-4176-DE3C-712C-0B399CDB2082}"/>
                    </a:ext>
                  </a:extLst>
                </p:cNvPr>
                <p:cNvGrpSpPr/>
                <p:nvPr/>
              </p:nvGrpSpPr>
              <p:grpSpPr>
                <a:xfrm>
                  <a:off x="5824072" y="5079206"/>
                  <a:ext cx="114300" cy="114300"/>
                  <a:chOff x="7062787" y="958850"/>
                  <a:chExt cx="120650" cy="120650"/>
                </a:xfrm>
              </p:grpSpPr>
              <p:cxnSp>
                <p:nvCxnSpPr>
                  <p:cNvPr id="183" name="Straight Connector 182">
                    <a:extLst>
                      <a:ext uri="{FF2B5EF4-FFF2-40B4-BE49-F238E27FC236}">
                        <a16:creationId xmlns:a16="http://schemas.microsoft.com/office/drawing/2014/main" id="{2662929A-3112-681E-1868-F5574AF0A715}"/>
                      </a:ext>
                    </a:extLst>
                  </p:cNvPr>
                  <p:cNvCxnSpPr>
                    <a:cxnSpLocks/>
                  </p:cNvCxnSpPr>
                  <p:nvPr/>
                </p:nvCxnSpPr>
                <p:spPr bwMode="auto">
                  <a:xfrm>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25CB7AA5-98E0-03AC-6823-B8229BCD7B0E}"/>
                      </a:ext>
                    </a:extLst>
                  </p:cNvPr>
                  <p:cNvCxnSpPr>
                    <a:cxnSpLocks/>
                  </p:cNvCxnSpPr>
                  <p:nvPr/>
                </p:nvCxnSpPr>
                <p:spPr bwMode="auto">
                  <a:xfrm rot="16200000" flipH="1" flipV="1">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grpSp>
            <p:grpSp>
              <p:nvGrpSpPr>
                <p:cNvPr id="108" name="Group 107">
                  <a:extLst>
                    <a:ext uri="{FF2B5EF4-FFF2-40B4-BE49-F238E27FC236}">
                      <a16:creationId xmlns:a16="http://schemas.microsoft.com/office/drawing/2014/main" id="{36658FBE-3D2A-DB20-07A7-F58AF0E7F10D}"/>
                    </a:ext>
                  </a:extLst>
                </p:cNvPr>
                <p:cNvGrpSpPr/>
                <p:nvPr/>
              </p:nvGrpSpPr>
              <p:grpSpPr>
                <a:xfrm>
                  <a:off x="5808197" y="5079206"/>
                  <a:ext cx="114300" cy="114300"/>
                  <a:chOff x="7062787" y="958850"/>
                  <a:chExt cx="120650" cy="120650"/>
                </a:xfrm>
              </p:grpSpPr>
              <p:cxnSp>
                <p:nvCxnSpPr>
                  <p:cNvPr id="181" name="Straight Connector 180">
                    <a:extLst>
                      <a:ext uri="{FF2B5EF4-FFF2-40B4-BE49-F238E27FC236}">
                        <a16:creationId xmlns:a16="http://schemas.microsoft.com/office/drawing/2014/main" id="{3F11D6F5-79A2-F060-23F0-9B4E189F1F61}"/>
                      </a:ext>
                    </a:extLst>
                  </p:cNvPr>
                  <p:cNvCxnSpPr>
                    <a:cxnSpLocks/>
                  </p:cNvCxnSpPr>
                  <p:nvPr/>
                </p:nvCxnSpPr>
                <p:spPr bwMode="auto">
                  <a:xfrm>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2E72D14B-1B60-B8D4-0B1C-06B7541B38ED}"/>
                      </a:ext>
                    </a:extLst>
                  </p:cNvPr>
                  <p:cNvCxnSpPr>
                    <a:cxnSpLocks/>
                  </p:cNvCxnSpPr>
                  <p:nvPr/>
                </p:nvCxnSpPr>
                <p:spPr bwMode="auto">
                  <a:xfrm rot="16200000" flipH="1" flipV="1">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grpSp>
            <p:grpSp>
              <p:nvGrpSpPr>
                <p:cNvPr id="109" name="Group 108">
                  <a:extLst>
                    <a:ext uri="{FF2B5EF4-FFF2-40B4-BE49-F238E27FC236}">
                      <a16:creationId xmlns:a16="http://schemas.microsoft.com/office/drawing/2014/main" id="{723A6D45-1147-8077-CAA5-B9C650A3F542}"/>
                    </a:ext>
                  </a:extLst>
                </p:cNvPr>
                <p:cNvGrpSpPr/>
                <p:nvPr/>
              </p:nvGrpSpPr>
              <p:grpSpPr>
                <a:xfrm>
                  <a:off x="5789147" y="5079206"/>
                  <a:ext cx="114300" cy="114300"/>
                  <a:chOff x="7062787" y="958850"/>
                  <a:chExt cx="120650" cy="120650"/>
                </a:xfrm>
              </p:grpSpPr>
              <p:cxnSp>
                <p:nvCxnSpPr>
                  <p:cNvPr id="179" name="Straight Connector 178">
                    <a:extLst>
                      <a:ext uri="{FF2B5EF4-FFF2-40B4-BE49-F238E27FC236}">
                        <a16:creationId xmlns:a16="http://schemas.microsoft.com/office/drawing/2014/main" id="{91D8A78C-C8A3-3DC4-2D9A-C2FA5634C2C0}"/>
                      </a:ext>
                    </a:extLst>
                  </p:cNvPr>
                  <p:cNvCxnSpPr>
                    <a:cxnSpLocks/>
                  </p:cNvCxnSpPr>
                  <p:nvPr/>
                </p:nvCxnSpPr>
                <p:spPr bwMode="auto">
                  <a:xfrm>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0D33C5F9-9B52-F7E5-D4CA-C9B694CD240C}"/>
                      </a:ext>
                    </a:extLst>
                  </p:cNvPr>
                  <p:cNvCxnSpPr>
                    <a:cxnSpLocks/>
                  </p:cNvCxnSpPr>
                  <p:nvPr/>
                </p:nvCxnSpPr>
                <p:spPr bwMode="auto">
                  <a:xfrm rot="16200000" flipH="1" flipV="1">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grpSp>
            <p:grpSp>
              <p:nvGrpSpPr>
                <p:cNvPr id="110" name="Group 109">
                  <a:extLst>
                    <a:ext uri="{FF2B5EF4-FFF2-40B4-BE49-F238E27FC236}">
                      <a16:creationId xmlns:a16="http://schemas.microsoft.com/office/drawing/2014/main" id="{0DFDDC59-458C-FC4F-83C6-671262DB15FF}"/>
                    </a:ext>
                  </a:extLst>
                </p:cNvPr>
                <p:cNvGrpSpPr/>
                <p:nvPr/>
              </p:nvGrpSpPr>
              <p:grpSpPr>
                <a:xfrm>
                  <a:off x="5309722" y="5079206"/>
                  <a:ext cx="114300" cy="114300"/>
                  <a:chOff x="7062787" y="958850"/>
                  <a:chExt cx="120650" cy="120650"/>
                </a:xfrm>
              </p:grpSpPr>
              <p:cxnSp>
                <p:nvCxnSpPr>
                  <p:cNvPr id="177" name="Straight Connector 176">
                    <a:extLst>
                      <a:ext uri="{FF2B5EF4-FFF2-40B4-BE49-F238E27FC236}">
                        <a16:creationId xmlns:a16="http://schemas.microsoft.com/office/drawing/2014/main" id="{2FDF97C5-3F40-4742-86D7-80D4FCFE545E}"/>
                      </a:ext>
                    </a:extLst>
                  </p:cNvPr>
                  <p:cNvCxnSpPr>
                    <a:cxnSpLocks/>
                  </p:cNvCxnSpPr>
                  <p:nvPr/>
                </p:nvCxnSpPr>
                <p:spPr bwMode="auto">
                  <a:xfrm>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F8262021-D28E-F71E-C933-56DF4B7E8A7A}"/>
                      </a:ext>
                    </a:extLst>
                  </p:cNvPr>
                  <p:cNvCxnSpPr>
                    <a:cxnSpLocks/>
                  </p:cNvCxnSpPr>
                  <p:nvPr/>
                </p:nvCxnSpPr>
                <p:spPr bwMode="auto">
                  <a:xfrm rot="16200000" flipH="1" flipV="1">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grpSp>
            <p:grpSp>
              <p:nvGrpSpPr>
                <p:cNvPr id="111" name="Group 110">
                  <a:extLst>
                    <a:ext uri="{FF2B5EF4-FFF2-40B4-BE49-F238E27FC236}">
                      <a16:creationId xmlns:a16="http://schemas.microsoft.com/office/drawing/2014/main" id="{6281B5E0-28F3-65F2-38D0-C880B4089EFF}"/>
                    </a:ext>
                  </a:extLst>
                </p:cNvPr>
                <p:cNvGrpSpPr/>
                <p:nvPr/>
              </p:nvGrpSpPr>
              <p:grpSpPr>
                <a:xfrm>
                  <a:off x="5297022" y="5079206"/>
                  <a:ext cx="114300" cy="114300"/>
                  <a:chOff x="7062787" y="958850"/>
                  <a:chExt cx="120650" cy="120650"/>
                </a:xfrm>
              </p:grpSpPr>
              <p:cxnSp>
                <p:nvCxnSpPr>
                  <p:cNvPr id="175" name="Straight Connector 174">
                    <a:extLst>
                      <a:ext uri="{FF2B5EF4-FFF2-40B4-BE49-F238E27FC236}">
                        <a16:creationId xmlns:a16="http://schemas.microsoft.com/office/drawing/2014/main" id="{BB0D51D3-CD83-E579-C393-C5834A846885}"/>
                      </a:ext>
                    </a:extLst>
                  </p:cNvPr>
                  <p:cNvCxnSpPr>
                    <a:cxnSpLocks/>
                  </p:cNvCxnSpPr>
                  <p:nvPr/>
                </p:nvCxnSpPr>
                <p:spPr bwMode="auto">
                  <a:xfrm>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5598D5CF-B4F3-0611-8E9A-AE5DC204340C}"/>
                      </a:ext>
                    </a:extLst>
                  </p:cNvPr>
                  <p:cNvCxnSpPr>
                    <a:cxnSpLocks/>
                  </p:cNvCxnSpPr>
                  <p:nvPr/>
                </p:nvCxnSpPr>
                <p:spPr bwMode="auto">
                  <a:xfrm rot="16200000" flipH="1" flipV="1">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grpSp>
            <p:grpSp>
              <p:nvGrpSpPr>
                <p:cNvPr id="112" name="Group 111">
                  <a:extLst>
                    <a:ext uri="{FF2B5EF4-FFF2-40B4-BE49-F238E27FC236}">
                      <a16:creationId xmlns:a16="http://schemas.microsoft.com/office/drawing/2014/main" id="{473B1143-70E7-0076-3289-8EB5D00771A7}"/>
                    </a:ext>
                  </a:extLst>
                </p:cNvPr>
                <p:cNvGrpSpPr/>
                <p:nvPr/>
              </p:nvGrpSpPr>
              <p:grpSpPr>
                <a:xfrm>
                  <a:off x="5239872" y="5079206"/>
                  <a:ext cx="114300" cy="114300"/>
                  <a:chOff x="7062787" y="958850"/>
                  <a:chExt cx="120650" cy="120650"/>
                </a:xfrm>
              </p:grpSpPr>
              <p:cxnSp>
                <p:nvCxnSpPr>
                  <p:cNvPr id="173" name="Straight Connector 172">
                    <a:extLst>
                      <a:ext uri="{FF2B5EF4-FFF2-40B4-BE49-F238E27FC236}">
                        <a16:creationId xmlns:a16="http://schemas.microsoft.com/office/drawing/2014/main" id="{E6CA2CBF-3ACD-DAB1-016E-B7C691B17586}"/>
                      </a:ext>
                    </a:extLst>
                  </p:cNvPr>
                  <p:cNvCxnSpPr>
                    <a:cxnSpLocks/>
                  </p:cNvCxnSpPr>
                  <p:nvPr/>
                </p:nvCxnSpPr>
                <p:spPr bwMode="auto">
                  <a:xfrm>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0A026CAD-1ECE-3147-37B3-27FF885C26FC}"/>
                      </a:ext>
                    </a:extLst>
                  </p:cNvPr>
                  <p:cNvCxnSpPr>
                    <a:cxnSpLocks/>
                  </p:cNvCxnSpPr>
                  <p:nvPr/>
                </p:nvCxnSpPr>
                <p:spPr bwMode="auto">
                  <a:xfrm rot="16200000" flipH="1" flipV="1">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grpSp>
            <p:grpSp>
              <p:nvGrpSpPr>
                <p:cNvPr id="113" name="Group 112">
                  <a:extLst>
                    <a:ext uri="{FF2B5EF4-FFF2-40B4-BE49-F238E27FC236}">
                      <a16:creationId xmlns:a16="http://schemas.microsoft.com/office/drawing/2014/main" id="{4464D1B0-39F6-DFD3-2220-66D119C6C145}"/>
                    </a:ext>
                  </a:extLst>
                </p:cNvPr>
                <p:cNvGrpSpPr/>
                <p:nvPr/>
              </p:nvGrpSpPr>
              <p:grpSpPr>
                <a:xfrm>
                  <a:off x="5230347" y="5079206"/>
                  <a:ext cx="114300" cy="114300"/>
                  <a:chOff x="7062787" y="958850"/>
                  <a:chExt cx="120650" cy="120650"/>
                </a:xfrm>
              </p:grpSpPr>
              <p:cxnSp>
                <p:nvCxnSpPr>
                  <p:cNvPr id="171" name="Straight Connector 170">
                    <a:extLst>
                      <a:ext uri="{FF2B5EF4-FFF2-40B4-BE49-F238E27FC236}">
                        <a16:creationId xmlns:a16="http://schemas.microsoft.com/office/drawing/2014/main" id="{3EA0B4EF-1AE5-C88E-4919-1DFC2035C584}"/>
                      </a:ext>
                    </a:extLst>
                  </p:cNvPr>
                  <p:cNvCxnSpPr>
                    <a:cxnSpLocks/>
                  </p:cNvCxnSpPr>
                  <p:nvPr/>
                </p:nvCxnSpPr>
                <p:spPr bwMode="auto">
                  <a:xfrm>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86EBB914-3EB0-8576-5B11-02C44F46E8BA}"/>
                      </a:ext>
                    </a:extLst>
                  </p:cNvPr>
                  <p:cNvCxnSpPr>
                    <a:cxnSpLocks/>
                  </p:cNvCxnSpPr>
                  <p:nvPr/>
                </p:nvCxnSpPr>
                <p:spPr bwMode="auto">
                  <a:xfrm rot="16200000" flipH="1" flipV="1">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grpSp>
            <p:grpSp>
              <p:nvGrpSpPr>
                <p:cNvPr id="114" name="Group 113">
                  <a:extLst>
                    <a:ext uri="{FF2B5EF4-FFF2-40B4-BE49-F238E27FC236}">
                      <a16:creationId xmlns:a16="http://schemas.microsoft.com/office/drawing/2014/main" id="{75E132DB-A723-8183-1B30-C839838C6627}"/>
                    </a:ext>
                  </a:extLst>
                </p:cNvPr>
                <p:cNvGrpSpPr/>
                <p:nvPr/>
              </p:nvGrpSpPr>
              <p:grpSpPr>
                <a:xfrm>
                  <a:off x="5220822" y="5079206"/>
                  <a:ext cx="114300" cy="114300"/>
                  <a:chOff x="7062787" y="958850"/>
                  <a:chExt cx="120650" cy="120650"/>
                </a:xfrm>
              </p:grpSpPr>
              <p:cxnSp>
                <p:nvCxnSpPr>
                  <p:cNvPr id="169" name="Straight Connector 168">
                    <a:extLst>
                      <a:ext uri="{FF2B5EF4-FFF2-40B4-BE49-F238E27FC236}">
                        <a16:creationId xmlns:a16="http://schemas.microsoft.com/office/drawing/2014/main" id="{E6D6A798-B0C4-B80C-E4B9-0B820850DB10}"/>
                      </a:ext>
                    </a:extLst>
                  </p:cNvPr>
                  <p:cNvCxnSpPr>
                    <a:cxnSpLocks/>
                  </p:cNvCxnSpPr>
                  <p:nvPr/>
                </p:nvCxnSpPr>
                <p:spPr bwMode="auto">
                  <a:xfrm>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B4E67A01-BF0D-5A2E-7E42-5C918AFB91F3}"/>
                      </a:ext>
                    </a:extLst>
                  </p:cNvPr>
                  <p:cNvCxnSpPr>
                    <a:cxnSpLocks/>
                  </p:cNvCxnSpPr>
                  <p:nvPr/>
                </p:nvCxnSpPr>
                <p:spPr bwMode="auto">
                  <a:xfrm rot="16200000" flipH="1" flipV="1">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grpSp>
            <p:grpSp>
              <p:nvGrpSpPr>
                <p:cNvPr id="115" name="Group 114">
                  <a:extLst>
                    <a:ext uri="{FF2B5EF4-FFF2-40B4-BE49-F238E27FC236}">
                      <a16:creationId xmlns:a16="http://schemas.microsoft.com/office/drawing/2014/main" id="{617A4D19-D63C-7392-0BF8-9C869973151E}"/>
                    </a:ext>
                  </a:extLst>
                </p:cNvPr>
                <p:cNvGrpSpPr/>
                <p:nvPr/>
              </p:nvGrpSpPr>
              <p:grpSpPr>
                <a:xfrm>
                  <a:off x="5198597" y="5079206"/>
                  <a:ext cx="114300" cy="114300"/>
                  <a:chOff x="7062787" y="958850"/>
                  <a:chExt cx="120650" cy="120650"/>
                </a:xfrm>
              </p:grpSpPr>
              <p:cxnSp>
                <p:nvCxnSpPr>
                  <p:cNvPr id="167" name="Straight Connector 166">
                    <a:extLst>
                      <a:ext uri="{FF2B5EF4-FFF2-40B4-BE49-F238E27FC236}">
                        <a16:creationId xmlns:a16="http://schemas.microsoft.com/office/drawing/2014/main" id="{8779FD87-649C-ED1F-7323-752FEBCD1B09}"/>
                      </a:ext>
                    </a:extLst>
                  </p:cNvPr>
                  <p:cNvCxnSpPr>
                    <a:cxnSpLocks/>
                  </p:cNvCxnSpPr>
                  <p:nvPr/>
                </p:nvCxnSpPr>
                <p:spPr bwMode="auto">
                  <a:xfrm>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E36DC814-BB4E-122F-AE4F-3EC72985BA7A}"/>
                      </a:ext>
                    </a:extLst>
                  </p:cNvPr>
                  <p:cNvCxnSpPr>
                    <a:cxnSpLocks/>
                  </p:cNvCxnSpPr>
                  <p:nvPr/>
                </p:nvCxnSpPr>
                <p:spPr bwMode="auto">
                  <a:xfrm rot="16200000" flipH="1" flipV="1">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grpSp>
            <p:grpSp>
              <p:nvGrpSpPr>
                <p:cNvPr id="116" name="Group 115">
                  <a:extLst>
                    <a:ext uri="{FF2B5EF4-FFF2-40B4-BE49-F238E27FC236}">
                      <a16:creationId xmlns:a16="http://schemas.microsoft.com/office/drawing/2014/main" id="{4551CD8B-19A0-A842-4BB1-596EA3713171}"/>
                    </a:ext>
                  </a:extLst>
                </p:cNvPr>
                <p:cNvGrpSpPr/>
                <p:nvPr/>
              </p:nvGrpSpPr>
              <p:grpSpPr>
                <a:xfrm>
                  <a:off x="5182722" y="5079206"/>
                  <a:ext cx="114300" cy="114300"/>
                  <a:chOff x="7062787" y="958850"/>
                  <a:chExt cx="120650" cy="120650"/>
                </a:xfrm>
              </p:grpSpPr>
              <p:cxnSp>
                <p:nvCxnSpPr>
                  <p:cNvPr id="165" name="Straight Connector 164">
                    <a:extLst>
                      <a:ext uri="{FF2B5EF4-FFF2-40B4-BE49-F238E27FC236}">
                        <a16:creationId xmlns:a16="http://schemas.microsoft.com/office/drawing/2014/main" id="{829C334F-A01E-201E-C4DF-D88AB6191F1D}"/>
                      </a:ext>
                    </a:extLst>
                  </p:cNvPr>
                  <p:cNvCxnSpPr>
                    <a:cxnSpLocks/>
                  </p:cNvCxnSpPr>
                  <p:nvPr/>
                </p:nvCxnSpPr>
                <p:spPr bwMode="auto">
                  <a:xfrm>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1B988BFE-8E9C-6FB6-B4C1-990E15E6DE90}"/>
                      </a:ext>
                    </a:extLst>
                  </p:cNvPr>
                  <p:cNvCxnSpPr>
                    <a:cxnSpLocks/>
                  </p:cNvCxnSpPr>
                  <p:nvPr/>
                </p:nvCxnSpPr>
                <p:spPr bwMode="auto">
                  <a:xfrm rot="16200000" flipH="1" flipV="1">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grpSp>
            <p:grpSp>
              <p:nvGrpSpPr>
                <p:cNvPr id="117" name="Group 116">
                  <a:extLst>
                    <a:ext uri="{FF2B5EF4-FFF2-40B4-BE49-F238E27FC236}">
                      <a16:creationId xmlns:a16="http://schemas.microsoft.com/office/drawing/2014/main" id="{76A318E8-1390-A4AA-FCC0-DE6790650110}"/>
                    </a:ext>
                  </a:extLst>
                </p:cNvPr>
                <p:cNvGrpSpPr/>
                <p:nvPr/>
              </p:nvGrpSpPr>
              <p:grpSpPr>
                <a:xfrm>
                  <a:off x="5157322" y="5079206"/>
                  <a:ext cx="114300" cy="114300"/>
                  <a:chOff x="7062787" y="958850"/>
                  <a:chExt cx="120650" cy="120650"/>
                </a:xfrm>
              </p:grpSpPr>
              <p:cxnSp>
                <p:nvCxnSpPr>
                  <p:cNvPr id="163" name="Straight Connector 162">
                    <a:extLst>
                      <a:ext uri="{FF2B5EF4-FFF2-40B4-BE49-F238E27FC236}">
                        <a16:creationId xmlns:a16="http://schemas.microsoft.com/office/drawing/2014/main" id="{7E63B938-57C8-B821-8D4A-CB66478D26CF}"/>
                      </a:ext>
                    </a:extLst>
                  </p:cNvPr>
                  <p:cNvCxnSpPr>
                    <a:cxnSpLocks/>
                  </p:cNvCxnSpPr>
                  <p:nvPr/>
                </p:nvCxnSpPr>
                <p:spPr bwMode="auto">
                  <a:xfrm>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FBA93A7E-D70B-96B7-A24E-4CD55E40E473}"/>
                      </a:ext>
                    </a:extLst>
                  </p:cNvPr>
                  <p:cNvCxnSpPr>
                    <a:cxnSpLocks/>
                  </p:cNvCxnSpPr>
                  <p:nvPr/>
                </p:nvCxnSpPr>
                <p:spPr bwMode="auto">
                  <a:xfrm rot="16200000" flipH="1" flipV="1">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grpSp>
            <p:grpSp>
              <p:nvGrpSpPr>
                <p:cNvPr id="118" name="Group 117">
                  <a:extLst>
                    <a:ext uri="{FF2B5EF4-FFF2-40B4-BE49-F238E27FC236}">
                      <a16:creationId xmlns:a16="http://schemas.microsoft.com/office/drawing/2014/main" id="{269C5639-F02D-9497-BD24-745D82F4E305}"/>
                    </a:ext>
                  </a:extLst>
                </p:cNvPr>
                <p:cNvGrpSpPr/>
                <p:nvPr/>
              </p:nvGrpSpPr>
              <p:grpSpPr>
                <a:xfrm>
                  <a:off x="5144622" y="5079206"/>
                  <a:ext cx="114300" cy="114300"/>
                  <a:chOff x="7062787" y="958850"/>
                  <a:chExt cx="120650" cy="120650"/>
                </a:xfrm>
              </p:grpSpPr>
              <p:cxnSp>
                <p:nvCxnSpPr>
                  <p:cNvPr id="161" name="Straight Connector 160">
                    <a:extLst>
                      <a:ext uri="{FF2B5EF4-FFF2-40B4-BE49-F238E27FC236}">
                        <a16:creationId xmlns:a16="http://schemas.microsoft.com/office/drawing/2014/main" id="{7C865BF1-419E-628F-F178-D1321851ABBD}"/>
                      </a:ext>
                    </a:extLst>
                  </p:cNvPr>
                  <p:cNvCxnSpPr>
                    <a:cxnSpLocks/>
                  </p:cNvCxnSpPr>
                  <p:nvPr/>
                </p:nvCxnSpPr>
                <p:spPr bwMode="auto">
                  <a:xfrm>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54030A53-AA19-BF2B-9E86-21219636C6ED}"/>
                      </a:ext>
                    </a:extLst>
                  </p:cNvPr>
                  <p:cNvCxnSpPr>
                    <a:cxnSpLocks/>
                  </p:cNvCxnSpPr>
                  <p:nvPr/>
                </p:nvCxnSpPr>
                <p:spPr bwMode="auto">
                  <a:xfrm rot="16200000" flipH="1" flipV="1">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grpSp>
            <p:grpSp>
              <p:nvGrpSpPr>
                <p:cNvPr id="119" name="Group 118">
                  <a:extLst>
                    <a:ext uri="{FF2B5EF4-FFF2-40B4-BE49-F238E27FC236}">
                      <a16:creationId xmlns:a16="http://schemas.microsoft.com/office/drawing/2014/main" id="{27838831-662D-3793-26F4-A5063EA38F0F}"/>
                    </a:ext>
                  </a:extLst>
                </p:cNvPr>
                <p:cNvGrpSpPr/>
                <p:nvPr/>
              </p:nvGrpSpPr>
              <p:grpSpPr>
                <a:xfrm>
                  <a:off x="5128747" y="5079206"/>
                  <a:ext cx="114300" cy="114300"/>
                  <a:chOff x="7062787" y="958850"/>
                  <a:chExt cx="120650" cy="120650"/>
                </a:xfrm>
              </p:grpSpPr>
              <p:cxnSp>
                <p:nvCxnSpPr>
                  <p:cNvPr id="159" name="Straight Connector 158">
                    <a:extLst>
                      <a:ext uri="{FF2B5EF4-FFF2-40B4-BE49-F238E27FC236}">
                        <a16:creationId xmlns:a16="http://schemas.microsoft.com/office/drawing/2014/main" id="{B13D5631-B839-0E6D-2226-C5DE4F3B245C}"/>
                      </a:ext>
                    </a:extLst>
                  </p:cNvPr>
                  <p:cNvCxnSpPr>
                    <a:cxnSpLocks/>
                  </p:cNvCxnSpPr>
                  <p:nvPr/>
                </p:nvCxnSpPr>
                <p:spPr bwMode="auto">
                  <a:xfrm>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689A1539-C5CB-646D-5873-92AA2851F4D8}"/>
                      </a:ext>
                    </a:extLst>
                  </p:cNvPr>
                  <p:cNvCxnSpPr>
                    <a:cxnSpLocks/>
                  </p:cNvCxnSpPr>
                  <p:nvPr/>
                </p:nvCxnSpPr>
                <p:spPr bwMode="auto">
                  <a:xfrm rot="16200000" flipH="1" flipV="1">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grpSp>
            <p:grpSp>
              <p:nvGrpSpPr>
                <p:cNvPr id="120" name="Group 119">
                  <a:extLst>
                    <a:ext uri="{FF2B5EF4-FFF2-40B4-BE49-F238E27FC236}">
                      <a16:creationId xmlns:a16="http://schemas.microsoft.com/office/drawing/2014/main" id="{4F519619-CA9E-C94E-3094-8C4EC8E98FAE}"/>
                    </a:ext>
                  </a:extLst>
                </p:cNvPr>
                <p:cNvGrpSpPr/>
                <p:nvPr/>
              </p:nvGrpSpPr>
              <p:grpSpPr>
                <a:xfrm>
                  <a:off x="4604872" y="5079206"/>
                  <a:ext cx="114300" cy="114300"/>
                  <a:chOff x="7062787" y="958850"/>
                  <a:chExt cx="120650" cy="120650"/>
                </a:xfrm>
              </p:grpSpPr>
              <p:cxnSp>
                <p:nvCxnSpPr>
                  <p:cNvPr id="157" name="Straight Connector 156">
                    <a:extLst>
                      <a:ext uri="{FF2B5EF4-FFF2-40B4-BE49-F238E27FC236}">
                        <a16:creationId xmlns:a16="http://schemas.microsoft.com/office/drawing/2014/main" id="{1593E1E1-39AF-0344-AA66-44EC874BC3B5}"/>
                      </a:ext>
                    </a:extLst>
                  </p:cNvPr>
                  <p:cNvCxnSpPr>
                    <a:cxnSpLocks/>
                  </p:cNvCxnSpPr>
                  <p:nvPr/>
                </p:nvCxnSpPr>
                <p:spPr bwMode="auto">
                  <a:xfrm>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6ECC8565-3A14-A0EF-4DE4-0237F55187E1}"/>
                      </a:ext>
                    </a:extLst>
                  </p:cNvPr>
                  <p:cNvCxnSpPr>
                    <a:cxnSpLocks/>
                  </p:cNvCxnSpPr>
                  <p:nvPr/>
                </p:nvCxnSpPr>
                <p:spPr bwMode="auto">
                  <a:xfrm rot="16200000" flipH="1" flipV="1">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grpSp>
            <p:grpSp>
              <p:nvGrpSpPr>
                <p:cNvPr id="121" name="Group 120">
                  <a:extLst>
                    <a:ext uri="{FF2B5EF4-FFF2-40B4-BE49-F238E27FC236}">
                      <a16:creationId xmlns:a16="http://schemas.microsoft.com/office/drawing/2014/main" id="{623A66F2-5EDE-88EA-8FDB-6E9AA8BE9B68}"/>
                    </a:ext>
                  </a:extLst>
                </p:cNvPr>
                <p:cNvGrpSpPr/>
                <p:nvPr/>
              </p:nvGrpSpPr>
              <p:grpSpPr>
                <a:xfrm>
                  <a:off x="4560422" y="5079206"/>
                  <a:ext cx="114300" cy="114300"/>
                  <a:chOff x="7062787" y="958850"/>
                  <a:chExt cx="120650" cy="120650"/>
                </a:xfrm>
              </p:grpSpPr>
              <p:cxnSp>
                <p:nvCxnSpPr>
                  <p:cNvPr id="155" name="Straight Connector 154">
                    <a:extLst>
                      <a:ext uri="{FF2B5EF4-FFF2-40B4-BE49-F238E27FC236}">
                        <a16:creationId xmlns:a16="http://schemas.microsoft.com/office/drawing/2014/main" id="{D32F2271-1C32-E87F-BCEF-28C3560AC562}"/>
                      </a:ext>
                    </a:extLst>
                  </p:cNvPr>
                  <p:cNvCxnSpPr>
                    <a:cxnSpLocks/>
                  </p:cNvCxnSpPr>
                  <p:nvPr/>
                </p:nvCxnSpPr>
                <p:spPr bwMode="auto">
                  <a:xfrm>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30632757-AEA7-D3D8-8EBB-A02CEDE3A34A}"/>
                      </a:ext>
                    </a:extLst>
                  </p:cNvPr>
                  <p:cNvCxnSpPr>
                    <a:cxnSpLocks/>
                  </p:cNvCxnSpPr>
                  <p:nvPr/>
                </p:nvCxnSpPr>
                <p:spPr bwMode="auto">
                  <a:xfrm rot="16200000" flipH="1" flipV="1">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grpSp>
            <p:grpSp>
              <p:nvGrpSpPr>
                <p:cNvPr id="122" name="Group 121">
                  <a:extLst>
                    <a:ext uri="{FF2B5EF4-FFF2-40B4-BE49-F238E27FC236}">
                      <a16:creationId xmlns:a16="http://schemas.microsoft.com/office/drawing/2014/main" id="{09522AC4-EA64-E69B-1F1A-6DFD642ED0D6}"/>
                    </a:ext>
                  </a:extLst>
                </p:cNvPr>
                <p:cNvGrpSpPr/>
                <p:nvPr/>
              </p:nvGrpSpPr>
              <p:grpSpPr>
                <a:xfrm>
                  <a:off x="3893672" y="5020469"/>
                  <a:ext cx="114300" cy="114300"/>
                  <a:chOff x="7062787" y="958850"/>
                  <a:chExt cx="120650" cy="120650"/>
                </a:xfrm>
              </p:grpSpPr>
              <p:cxnSp>
                <p:nvCxnSpPr>
                  <p:cNvPr id="153" name="Straight Connector 152">
                    <a:extLst>
                      <a:ext uri="{FF2B5EF4-FFF2-40B4-BE49-F238E27FC236}">
                        <a16:creationId xmlns:a16="http://schemas.microsoft.com/office/drawing/2014/main" id="{8742B7FC-E2F7-7CE6-E756-03A770338AE9}"/>
                      </a:ext>
                    </a:extLst>
                  </p:cNvPr>
                  <p:cNvCxnSpPr>
                    <a:cxnSpLocks/>
                  </p:cNvCxnSpPr>
                  <p:nvPr/>
                </p:nvCxnSpPr>
                <p:spPr bwMode="auto">
                  <a:xfrm>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8EBC8287-46AB-BE76-0094-D75AA1D4B41A}"/>
                      </a:ext>
                    </a:extLst>
                  </p:cNvPr>
                  <p:cNvCxnSpPr>
                    <a:cxnSpLocks/>
                  </p:cNvCxnSpPr>
                  <p:nvPr/>
                </p:nvCxnSpPr>
                <p:spPr bwMode="auto">
                  <a:xfrm rot="16200000" flipH="1" flipV="1">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grpSp>
            <p:grpSp>
              <p:nvGrpSpPr>
                <p:cNvPr id="123" name="Group 122">
                  <a:extLst>
                    <a:ext uri="{FF2B5EF4-FFF2-40B4-BE49-F238E27FC236}">
                      <a16:creationId xmlns:a16="http://schemas.microsoft.com/office/drawing/2014/main" id="{1E1777D0-F6CA-8910-6D1B-2945EA93AAFE}"/>
                    </a:ext>
                  </a:extLst>
                </p:cNvPr>
                <p:cNvGrpSpPr/>
                <p:nvPr/>
              </p:nvGrpSpPr>
              <p:grpSpPr>
                <a:xfrm>
                  <a:off x="3274547" y="4972844"/>
                  <a:ext cx="114300" cy="114300"/>
                  <a:chOff x="7062787" y="958850"/>
                  <a:chExt cx="120650" cy="120650"/>
                </a:xfrm>
              </p:grpSpPr>
              <p:cxnSp>
                <p:nvCxnSpPr>
                  <p:cNvPr id="151" name="Straight Connector 150">
                    <a:extLst>
                      <a:ext uri="{FF2B5EF4-FFF2-40B4-BE49-F238E27FC236}">
                        <a16:creationId xmlns:a16="http://schemas.microsoft.com/office/drawing/2014/main" id="{74C9F778-6CAA-E778-C29C-362EAB8EDA8E}"/>
                      </a:ext>
                    </a:extLst>
                  </p:cNvPr>
                  <p:cNvCxnSpPr>
                    <a:cxnSpLocks/>
                  </p:cNvCxnSpPr>
                  <p:nvPr/>
                </p:nvCxnSpPr>
                <p:spPr bwMode="auto">
                  <a:xfrm>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17A02A22-0F08-D239-2AF9-E4CC7DB9167B}"/>
                      </a:ext>
                    </a:extLst>
                  </p:cNvPr>
                  <p:cNvCxnSpPr>
                    <a:cxnSpLocks/>
                  </p:cNvCxnSpPr>
                  <p:nvPr/>
                </p:nvCxnSpPr>
                <p:spPr bwMode="auto">
                  <a:xfrm rot="16200000" flipH="1" flipV="1">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grpSp>
            <p:grpSp>
              <p:nvGrpSpPr>
                <p:cNvPr id="124" name="Group 123">
                  <a:extLst>
                    <a:ext uri="{FF2B5EF4-FFF2-40B4-BE49-F238E27FC236}">
                      <a16:creationId xmlns:a16="http://schemas.microsoft.com/office/drawing/2014/main" id="{7D363CCA-5A4E-3EBF-6DE6-4F2C34C2C331}"/>
                    </a:ext>
                  </a:extLst>
                </p:cNvPr>
                <p:cNvGrpSpPr/>
                <p:nvPr/>
              </p:nvGrpSpPr>
              <p:grpSpPr>
                <a:xfrm>
                  <a:off x="2820522" y="4880769"/>
                  <a:ext cx="114300" cy="114300"/>
                  <a:chOff x="7062787" y="958850"/>
                  <a:chExt cx="120650" cy="120650"/>
                </a:xfrm>
              </p:grpSpPr>
              <p:cxnSp>
                <p:nvCxnSpPr>
                  <p:cNvPr id="149" name="Straight Connector 148">
                    <a:extLst>
                      <a:ext uri="{FF2B5EF4-FFF2-40B4-BE49-F238E27FC236}">
                        <a16:creationId xmlns:a16="http://schemas.microsoft.com/office/drawing/2014/main" id="{810394B3-67D2-92B3-63B4-6BAFD5037D21}"/>
                      </a:ext>
                    </a:extLst>
                  </p:cNvPr>
                  <p:cNvCxnSpPr>
                    <a:cxnSpLocks/>
                  </p:cNvCxnSpPr>
                  <p:nvPr/>
                </p:nvCxnSpPr>
                <p:spPr bwMode="auto">
                  <a:xfrm>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4E20C21A-3FC6-F6FB-607E-EB7D3346858C}"/>
                      </a:ext>
                    </a:extLst>
                  </p:cNvPr>
                  <p:cNvCxnSpPr>
                    <a:cxnSpLocks/>
                  </p:cNvCxnSpPr>
                  <p:nvPr/>
                </p:nvCxnSpPr>
                <p:spPr bwMode="auto">
                  <a:xfrm rot="16200000" flipH="1" flipV="1">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grpSp>
            <p:grpSp>
              <p:nvGrpSpPr>
                <p:cNvPr id="125" name="Group 124">
                  <a:extLst>
                    <a:ext uri="{FF2B5EF4-FFF2-40B4-BE49-F238E27FC236}">
                      <a16:creationId xmlns:a16="http://schemas.microsoft.com/office/drawing/2014/main" id="{07A95E52-896F-E544-B06C-7D09D715B64C}"/>
                    </a:ext>
                  </a:extLst>
                </p:cNvPr>
                <p:cNvGrpSpPr/>
                <p:nvPr/>
              </p:nvGrpSpPr>
              <p:grpSpPr>
                <a:xfrm>
                  <a:off x="2804647" y="4880769"/>
                  <a:ext cx="114300" cy="114300"/>
                  <a:chOff x="7062787" y="958850"/>
                  <a:chExt cx="120650" cy="120650"/>
                </a:xfrm>
              </p:grpSpPr>
              <p:cxnSp>
                <p:nvCxnSpPr>
                  <p:cNvPr id="147" name="Straight Connector 146">
                    <a:extLst>
                      <a:ext uri="{FF2B5EF4-FFF2-40B4-BE49-F238E27FC236}">
                        <a16:creationId xmlns:a16="http://schemas.microsoft.com/office/drawing/2014/main" id="{27BC547E-333E-0113-5579-2C710FDAD04C}"/>
                      </a:ext>
                    </a:extLst>
                  </p:cNvPr>
                  <p:cNvCxnSpPr>
                    <a:cxnSpLocks/>
                  </p:cNvCxnSpPr>
                  <p:nvPr/>
                </p:nvCxnSpPr>
                <p:spPr bwMode="auto">
                  <a:xfrm>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8890B8E6-52BC-709F-3AB7-A531960D77AE}"/>
                      </a:ext>
                    </a:extLst>
                  </p:cNvPr>
                  <p:cNvCxnSpPr>
                    <a:cxnSpLocks/>
                  </p:cNvCxnSpPr>
                  <p:nvPr/>
                </p:nvCxnSpPr>
                <p:spPr bwMode="auto">
                  <a:xfrm rot="16200000" flipH="1" flipV="1">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grpSp>
            <p:grpSp>
              <p:nvGrpSpPr>
                <p:cNvPr id="126" name="Group 125">
                  <a:extLst>
                    <a:ext uri="{FF2B5EF4-FFF2-40B4-BE49-F238E27FC236}">
                      <a16:creationId xmlns:a16="http://schemas.microsoft.com/office/drawing/2014/main" id="{292BD949-6B79-2EB3-4131-F2427FF0E892}"/>
                    </a:ext>
                  </a:extLst>
                </p:cNvPr>
                <p:cNvGrpSpPr/>
                <p:nvPr/>
              </p:nvGrpSpPr>
              <p:grpSpPr>
                <a:xfrm>
                  <a:off x="2061697" y="4779169"/>
                  <a:ext cx="114300" cy="114300"/>
                  <a:chOff x="7062787" y="958850"/>
                  <a:chExt cx="120650" cy="120650"/>
                </a:xfrm>
              </p:grpSpPr>
              <p:cxnSp>
                <p:nvCxnSpPr>
                  <p:cNvPr id="145" name="Straight Connector 144">
                    <a:extLst>
                      <a:ext uri="{FF2B5EF4-FFF2-40B4-BE49-F238E27FC236}">
                        <a16:creationId xmlns:a16="http://schemas.microsoft.com/office/drawing/2014/main" id="{B7E0D409-834B-2945-5BF7-0181A0953B2B}"/>
                      </a:ext>
                    </a:extLst>
                  </p:cNvPr>
                  <p:cNvCxnSpPr>
                    <a:cxnSpLocks/>
                  </p:cNvCxnSpPr>
                  <p:nvPr/>
                </p:nvCxnSpPr>
                <p:spPr bwMode="auto">
                  <a:xfrm>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B5CC92F7-690D-9DE2-4AEB-4283C40208E1}"/>
                      </a:ext>
                    </a:extLst>
                  </p:cNvPr>
                  <p:cNvCxnSpPr>
                    <a:cxnSpLocks/>
                  </p:cNvCxnSpPr>
                  <p:nvPr/>
                </p:nvCxnSpPr>
                <p:spPr bwMode="auto">
                  <a:xfrm rot="16200000" flipH="1" flipV="1">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grpSp>
            <p:grpSp>
              <p:nvGrpSpPr>
                <p:cNvPr id="127" name="Group 126">
                  <a:extLst>
                    <a:ext uri="{FF2B5EF4-FFF2-40B4-BE49-F238E27FC236}">
                      <a16:creationId xmlns:a16="http://schemas.microsoft.com/office/drawing/2014/main" id="{2D3EB21F-FF76-FEC5-64D3-45207D4AA791}"/>
                    </a:ext>
                  </a:extLst>
                </p:cNvPr>
                <p:cNvGrpSpPr/>
                <p:nvPr/>
              </p:nvGrpSpPr>
              <p:grpSpPr>
                <a:xfrm>
                  <a:off x="2039472" y="4737894"/>
                  <a:ext cx="114300" cy="114300"/>
                  <a:chOff x="7062787" y="958850"/>
                  <a:chExt cx="120650" cy="120650"/>
                </a:xfrm>
              </p:grpSpPr>
              <p:cxnSp>
                <p:nvCxnSpPr>
                  <p:cNvPr id="143" name="Straight Connector 142">
                    <a:extLst>
                      <a:ext uri="{FF2B5EF4-FFF2-40B4-BE49-F238E27FC236}">
                        <a16:creationId xmlns:a16="http://schemas.microsoft.com/office/drawing/2014/main" id="{F9034DDF-0C51-2692-D857-B016818B5979}"/>
                      </a:ext>
                    </a:extLst>
                  </p:cNvPr>
                  <p:cNvCxnSpPr>
                    <a:cxnSpLocks/>
                  </p:cNvCxnSpPr>
                  <p:nvPr/>
                </p:nvCxnSpPr>
                <p:spPr bwMode="auto">
                  <a:xfrm>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4C8381CC-D7E4-616C-EFE7-33211E536D00}"/>
                      </a:ext>
                    </a:extLst>
                  </p:cNvPr>
                  <p:cNvCxnSpPr>
                    <a:cxnSpLocks/>
                  </p:cNvCxnSpPr>
                  <p:nvPr/>
                </p:nvCxnSpPr>
                <p:spPr bwMode="auto">
                  <a:xfrm rot="16200000" flipH="1" flipV="1">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grpSp>
            <p:grpSp>
              <p:nvGrpSpPr>
                <p:cNvPr id="128" name="Group 127">
                  <a:extLst>
                    <a:ext uri="{FF2B5EF4-FFF2-40B4-BE49-F238E27FC236}">
                      <a16:creationId xmlns:a16="http://schemas.microsoft.com/office/drawing/2014/main" id="{F99E2AC8-0D28-5C48-6B4C-C73568BE1C9D}"/>
                    </a:ext>
                  </a:extLst>
                </p:cNvPr>
                <p:cNvGrpSpPr/>
                <p:nvPr/>
              </p:nvGrpSpPr>
              <p:grpSpPr>
                <a:xfrm>
                  <a:off x="1429872" y="4631531"/>
                  <a:ext cx="114300" cy="114300"/>
                  <a:chOff x="7062787" y="958850"/>
                  <a:chExt cx="120650" cy="120650"/>
                </a:xfrm>
              </p:grpSpPr>
              <p:cxnSp>
                <p:nvCxnSpPr>
                  <p:cNvPr id="141" name="Straight Connector 140">
                    <a:extLst>
                      <a:ext uri="{FF2B5EF4-FFF2-40B4-BE49-F238E27FC236}">
                        <a16:creationId xmlns:a16="http://schemas.microsoft.com/office/drawing/2014/main" id="{5422D225-758C-6D6D-A05E-25507CE27827}"/>
                      </a:ext>
                    </a:extLst>
                  </p:cNvPr>
                  <p:cNvCxnSpPr>
                    <a:cxnSpLocks/>
                  </p:cNvCxnSpPr>
                  <p:nvPr/>
                </p:nvCxnSpPr>
                <p:spPr bwMode="auto">
                  <a:xfrm>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3F82DCD1-51CE-139B-07EF-00AA69EA77DE}"/>
                      </a:ext>
                    </a:extLst>
                  </p:cNvPr>
                  <p:cNvCxnSpPr>
                    <a:cxnSpLocks/>
                  </p:cNvCxnSpPr>
                  <p:nvPr/>
                </p:nvCxnSpPr>
                <p:spPr bwMode="auto">
                  <a:xfrm rot="16200000" flipH="1" flipV="1">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grpSp>
            <p:grpSp>
              <p:nvGrpSpPr>
                <p:cNvPr id="129" name="Group 128">
                  <a:extLst>
                    <a:ext uri="{FF2B5EF4-FFF2-40B4-BE49-F238E27FC236}">
                      <a16:creationId xmlns:a16="http://schemas.microsoft.com/office/drawing/2014/main" id="{4B994C95-53A8-C1E9-ABD0-20668336E748}"/>
                    </a:ext>
                  </a:extLst>
                </p:cNvPr>
                <p:cNvGrpSpPr/>
                <p:nvPr/>
              </p:nvGrpSpPr>
              <p:grpSpPr>
                <a:xfrm>
                  <a:off x="1413997" y="4631531"/>
                  <a:ext cx="114300" cy="114300"/>
                  <a:chOff x="7062787" y="958850"/>
                  <a:chExt cx="120650" cy="120650"/>
                </a:xfrm>
              </p:grpSpPr>
              <p:cxnSp>
                <p:nvCxnSpPr>
                  <p:cNvPr id="139" name="Straight Connector 138">
                    <a:extLst>
                      <a:ext uri="{FF2B5EF4-FFF2-40B4-BE49-F238E27FC236}">
                        <a16:creationId xmlns:a16="http://schemas.microsoft.com/office/drawing/2014/main" id="{B1F49776-E4C8-5BAD-823E-08BCB8588668}"/>
                      </a:ext>
                    </a:extLst>
                  </p:cNvPr>
                  <p:cNvCxnSpPr>
                    <a:cxnSpLocks/>
                  </p:cNvCxnSpPr>
                  <p:nvPr/>
                </p:nvCxnSpPr>
                <p:spPr bwMode="auto">
                  <a:xfrm>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5672DAA5-B496-86A9-0B0B-C3450A4890C3}"/>
                      </a:ext>
                    </a:extLst>
                  </p:cNvPr>
                  <p:cNvCxnSpPr>
                    <a:cxnSpLocks/>
                  </p:cNvCxnSpPr>
                  <p:nvPr/>
                </p:nvCxnSpPr>
                <p:spPr bwMode="auto">
                  <a:xfrm rot="16200000" flipH="1" flipV="1">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grpSp>
            <p:grpSp>
              <p:nvGrpSpPr>
                <p:cNvPr id="130" name="Group 129">
                  <a:extLst>
                    <a:ext uri="{FF2B5EF4-FFF2-40B4-BE49-F238E27FC236}">
                      <a16:creationId xmlns:a16="http://schemas.microsoft.com/office/drawing/2014/main" id="{C5AB021B-442F-2194-10E6-7C8BAADDE2E6}"/>
                    </a:ext>
                  </a:extLst>
                </p:cNvPr>
                <p:cNvGrpSpPr/>
                <p:nvPr/>
              </p:nvGrpSpPr>
              <p:grpSpPr>
                <a:xfrm>
                  <a:off x="1394947" y="4631531"/>
                  <a:ext cx="114300" cy="114300"/>
                  <a:chOff x="7062787" y="958850"/>
                  <a:chExt cx="120650" cy="120650"/>
                </a:xfrm>
              </p:grpSpPr>
              <p:cxnSp>
                <p:nvCxnSpPr>
                  <p:cNvPr id="137" name="Straight Connector 136">
                    <a:extLst>
                      <a:ext uri="{FF2B5EF4-FFF2-40B4-BE49-F238E27FC236}">
                        <a16:creationId xmlns:a16="http://schemas.microsoft.com/office/drawing/2014/main" id="{06A1C4DB-DF91-6334-311D-66F9EF3311BA}"/>
                      </a:ext>
                    </a:extLst>
                  </p:cNvPr>
                  <p:cNvCxnSpPr>
                    <a:cxnSpLocks/>
                  </p:cNvCxnSpPr>
                  <p:nvPr/>
                </p:nvCxnSpPr>
                <p:spPr bwMode="auto">
                  <a:xfrm>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3EE5C5FB-DDF2-4E3B-3E48-D96CF1E321F9}"/>
                      </a:ext>
                    </a:extLst>
                  </p:cNvPr>
                  <p:cNvCxnSpPr>
                    <a:cxnSpLocks/>
                  </p:cNvCxnSpPr>
                  <p:nvPr/>
                </p:nvCxnSpPr>
                <p:spPr bwMode="auto">
                  <a:xfrm rot="16200000" flipH="1" flipV="1">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grpSp>
            <p:grpSp>
              <p:nvGrpSpPr>
                <p:cNvPr id="131" name="Group 130">
                  <a:extLst>
                    <a:ext uri="{FF2B5EF4-FFF2-40B4-BE49-F238E27FC236}">
                      <a16:creationId xmlns:a16="http://schemas.microsoft.com/office/drawing/2014/main" id="{977EFB63-1666-8608-C22A-6CAC53AC9588}"/>
                    </a:ext>
                  </a:extLst>
                </p:cNvPr>
                <p:cNvGrpSpPr/>
                <p:nvPr/>
              </p:nvGrpSpPr>
              <p:grpSpPr>
                <a:xfrm>
                  <a:off x="1220322" y="4582319"/>
                  <a:ext cx="114300" cy="114300"/>
                  <a:chOff x="7062787" y="958850"/>
                  <a:chExt cx="120650" cy="120650"/>
                </a:xfrm>
              </p:grpSpPr>
              <p:cxnSp>
                <p:nvCxnSpPr>
                  <p:cNvPr id="135" name="Straight Connector 134">
                    <a:extLst>
                      <a:ext uri="{FF2B5EF4-FFF2-40B4-BE49-F238E27FC236}">
                        <a16:creationId xmlns:a16="http://schemas.microsoft.com/office/drawing/2014/main" id="{28AF05A1-550C-1B62-2357-B533B99BFF70}"/>
                      </a:ext>
                    </a:extLst>
                  </p:cNvPr>
                  <p:cNvCxnSpPr>
                    <a:cxnSpLocks/>
                  </p:cNvCxnSpPr>
                  <p:nvPr/>
                </p:nvCxnSpPr>
                <p:spPr bwMode="auto">
                  <a:xfrm>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61C76356-BAD0-609D-3068-5EFA9CDDD409}"/>
                      </a:ext>
                    </a:extLst>
                  </p:cNvPr>
                  <p:cNvCxnSpPr>
                    <a:cxnSpLocks/>
                  </p:cNvCxnSpPr>
                  <p:nvPr/>
                </p:nvCxnSpPr>
                <p:spPr bwMode="auto">
                  <a:xfrm rot="16200000" flipH="1" flipV="1">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grpSp>
            <p:grpSp>
              <p:nvGrpSpPr>
                <p:cNvPr id="132" name="Group 131">
                  <a:extLst>
                    <a:ext uri="{FF2B5EF4-FFF2-40B4-BE49-F238E27FC236}">
                      <a16:creationId xmlns:a16="http://schemas.microsoft.com/office/drawing/2014/main" id="{085DD15A-C23A-8B21-077C-CA147B6C3638}"/>
                    </a:ext>
                  </a:extLst>
                </p:cNvPr>
                <p:cNvGrpSpPr/>
                <p:nvPr/>
              </p:nvGrpSpPr>
              <p:grpSpPr>
                <a:xfrm>
                  <a:off x="1134597" y="4579144"/>
                  <a:ext cx="114300" cy="114300"/>
                  <a:chOff x="7062787" y="958850"/>
                  <a:chExt cx="120650" cy="120650"/>
                </a:xfrm>
              </p:grpSpPr>
              <p:cxnSp>
                <p:nvCxnSpPr>
                  <p:cNvPr id="133" name="Straight Connector 132">
                    <a:extLst>
                      <a:ext uri="{FF2B5EF4-FFF2-40B4-BE49-F238E27FC236}">
                        <a16:creationId xmlns:a16="http://schemas.microsoft.com/office/drawing/2014/main" id="{CD965EF9-C90A-D1B9-EDD7-30F32D4DCD6A}"/>
                      </a:ext>
                    </a:extLst>
                  </p:cNvPr>
                  <p:cNvCxnSpPr>
                    <a:cxnSpLocks/>
                  </p:cNvCxnSpPr>
                  <p:nvPr/>
                </p:nvCxnSpPr>
                <p:spPr bwMode="auto">
                  <a:xfrm>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634D8B5C-C04F-0394-506F-D4C4D1D0B362}"/>
                      </a:ext>
                    </a:extLst>
                  </p:cNvPr>
                  <p:cNvCxnSpPr>
                    <a:cxnSpLocks/>
                  </p:cNvCxnSpPr>
                  <p:nvPr/>
                </p:nvCxnSpPr>
                <p:spPr bwMode="auto">
                  <a:xfrm rot="16200000" flipH="1" flipV="1">
                    <a:off x="7123112" y="958850"/>
                    <a:ext cx="0" cy="120650"/>
                  </a:xfrm>
                  <a:prstGeom prst="line">
                    <a:avLst/>
                  </a:prstGeom>
                  <a:noFill/>
                  <a:ln w="15875" cap="flat" cmpd="sng" algn="ctr">
                    <a:solidFill>
                      <a:schemeClr val="accent1"/>
                    </a:solidFill>
                    <a:prstDash val="solid"/>
                    <a:round/>
                    <a:headEnd type="none" w="med" len="med"/>
                    <a:tailEnd type="none" w="med" len="med"/>
                  </a:ln>
                  <a:effectLst/>
                </p:spPr>
              </p:cxnSp>
            </p:grpSp>
          </p:grpSp>
        </p:grpSp>
      </p:grpSp>
      <p:sp>
        <p:nvSpPr>
          <p:cNvPr id="3" name="Text Box 15">
            <a:extLst>
              <a:ext uri="{FF2B5EF4-FFF2-40B4-BE49-F238E27FC236}">
                <a16:creationId xmlns:a16="http://schemas.microsoft.com/office/drawing/2014/main" id="{08FF970E-5FC9-25A5-67A0-65F796727C3D}"/>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1219170" rtl="0" eaLnBrk="1" fontAlgn="base" latinLnBrk="0" hangingPunct="1">
              <a:lnSpc>
                <a:spcPct val="100000"/>
              </a:lnSpc>
              <a:spcBef>
                <a:spcPct val="0"/>
              </a:spcBef>
              <a:spcAft>
                <a:spcPct val="0"/>
              </a:spcAft>
              <a:buClrTx/>
              <a:buSzTx/>
              <a:buFontTx/>
              <a:buNone/>
              <a:tabLst/>
              <a:defRPr/>
            </a:pPr>
            <a:r>
              <a:rPr kumimoji="0" lang="en-US" altLang="de-DE"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a:cs typeface="Calibri" panose="020F0502020204030204" pitchFamily="34" charset="0"/>
              </a:rPr>
              <a:t>Kasper. ESMO 2022. Abstr LBA2.</a:t>
            </a:r>
            <a:endParaRPr kumimoji="0" lang="en-GB" altLang="de-DE"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a:cs typeface="Calibri" panose="020F0502020204030204" pitchFamily="34" charset="0"/>
            </a:endParaRPr>
          </a:p>
        </p:txBody>
      </p:sp>
    </p:spTree>
    <p:extLst>
      <p:ext uri="{BB962C8B-B14F-4D97-AF65-F5344CB8AC3E}">
        <p14:creationId xmlns:p14="http://schemas.microsoft.com/office/powerpoint/2010/main" val="39117603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B3D84-1C9B-7CCE-6EE4-543EE1D38DDA}"/>
              </a:ext>
            </a:extLst>
          </p:cNvPr>
          <p:cNvSpPr>
            <a:spLocks noGrp="1"/>
          </p:cNvSpPr>
          <p:nvPr>
            <p:ph type="title"/>
          </p:nvPr>
        </p:nvSpPr>
        <p:spPr/>
        <p:txBody>
          <a:bodyPr/>
          <a:lstStyle/>
          <a:p>
            <a:r>
              <a:rPr lang="en-US" dirty="0"/>
              <a:t>DeFi: ORR</a:t>
            </a:r>
          </a:p>
        </p:txBody>
      </p:sp>
      <p:graphicFrame>
        <p:nvGraphicFramePr>
          <p:cNvPr id="3" name="Group 155">
            <a:extLst>
              <a:ext uri="{FF2B5EF4-FFF2-40B4-BE49-F238E27FC236}">
                <a16:creationId xmlns:a16="http://schemas.microsoft.com/office/drawing/2014/main" id="{F16F7AA7-6886-5BC9-7113-E9B7A0203AB2}"/>
              </a:ext>
            </a:extLst>
          </p:cNvPr>
          <p:cNvGraphicFramePr>
            <a:graphicFrameLocks/>
          </p:cNvGraphicFramePr>
          <p:nvPr>
            <p:extLst>
              <p:ext uri="{D42A27DB-BD31-4B8C-83A1-F6EECF244321}">
                <p14:modId xmlns:p14="http://schemas.microsoft.com/office/powerpoint/2010/main" val="1137529147"/>
              </p:ext>
            </p:extLst>
          </p:nvPr>
        </p:nvGraphicFramePr>
        <p:xfrm>
          <a:off x="717846" y="1604744"/>
          <a:ext cx="10762488" cy="3841128"/>
        </p:xfrm>
        <a:graphic>
          <a:graphicData uri="http://schemas.openxmlformats.org/drawingml/2006/table">
            <a:tbl>
              <a:tblPr/>
              <a:tblGrid>
                <a:gridCol w="4648844">
                  <a:extLst>
                    <a:ext uri="{9D8B030D-6E8A-4147-A177-3AD203B41FA5}">
                      <a16:colId xmlns:a16="http://schemas.microsoft.com/office/drawing/2014/main" val="20000"/>
                    </a:ext>
                  </a:extLst>
                </a:gridCol>
                <a:gridCol w="3056822">
                  <a:extLst>
                    <a:ext uri="{9D8B030D-6E8A-4147-A177-3AD203B41FA5}">
                      <a16:colId xmlns:a16="http://schemas.microsoft.com/office/drawing/2014/main" val="20001"/>
                    </a:ext>
                  </a:extLst>
                </a:gridCol>
                <a:gridCol w="3056822">
                  <a:extLst>
                    <a:ext uri="{9D8B030D-6E8A-4147-A177-3AD203B41FA5}">
                      <a16:colId xmlns:a16="http://schemas.microsoft.com/office/drawing/2014/main" val="20002"/>
                    </a:ext>
                  </a:extLst>
                </a:gridCol>
              </a:tblGrid>
              <a:tr h="29572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Outcome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800" b="1" dirty="0"/>
                        <a:t>Nirogacestat (n = 70)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800" b="1" dirty="0"/>
                        <a:t>Placebo (n = 72)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9572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ORR (CR + PR), n (%) [95% CI]</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29 (41) [30.2-54.5]</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 (8) [3.1-17.3]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9572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1" u="none" strike="noStrike" cap="none" normalizeH="0" baseline="0" dirty="0">
                          <a:ln>
                            <a:noFill/>
                          </a:ln>
                          <a:solidFill>
                            <a:schemeClr val="bg2">
                              <a:lumMod val="10000"/>
                            </a:schemeClr>
                          </a:solidFill>
                          <a:effectLst/>
                          <a:latin typeface="Calibri" panose="020F0502020204030204" pitchFamily="34" charset="0"/>
                        </a:rPr>
                        <a:t>P</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&lt;.001</a:t>
                      </a:r>
                      <a:endParaRPr kumimoji="0" lang="en-US" sz="1800" b="0" i="1"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27566700"/>
                  </a:ext>
                </a:extLst>
              </a:tr>
              <a:tr h="29572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Best overall response,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Not evaluable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24 (34)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35 (50)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(6)</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 (8)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55 (76)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 (14)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9572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time to objective response, mo (range)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5.6 (2.6-19.4)</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11.1 (2.8-16.4)</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53022875"/>
                  </a:ext>
                </a:extLst>
              </a:tr>
              <a:tr h="29572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KM estimate of objective response duration, mo (95% CI)</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NE (NE-NE)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NE (8.3-NE)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329232718"/>
                  </a:ext>
                </a:extLst>
              </a:tr>
            </a:tbl>
          </a:graphicData>
        </a:graphic>
      </p:graphicFrame>
      <p:sp>
        <p:nvSpPr>
          <p:cNvPr id="4" name="Text Box 15">
            <a:extLst>
              <a:ext uri="{FF2B5EF4-FFF2-40B4-BE49-F238E27FC236}">
                <a16:creationId xmlns:a16="http://schemas.microsoft.com/office/drawing/2014/main" id="{115890A7-EE34-8EDA-2B58-79242E898E39}"/>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1219170" rtl="0" eaLnBrk="1" fontAlgn="base" latinLnBrk="0" hangingPunct="1">
              <a:lnSpc>
                <a:spcPct val="100000"/>
              </a:lnSpc>
              <a:spcBef>
                <a:spcPct val="0"/>
              </a:spcBef>
              <a:spcAft>
                <a:spcPct val="0"/>
              </a:spcAft>
              <a:buClrTx/>
              <a:buSzTx/>
              <a:buFontTx/>
              <a:buNone/>
              <a:tabLst/>
              <a:defRPr/>
            </a:pPr>
            <a:r>
              <a:rPr kumimoji="0" lang="en-US" altLang="de-DE"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a:cs typeface="Calibri" panose="020F0502020204030204" pitchFamily="34" charset="0"/>
              </a:rPr>
              <a:t>Kasper. ESMO 2022. Abstr LBA2.</a:t>
            </a:r>
            <a:endParaRPr kumimoji="0" lang="en-GB" altLang="de-DE"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a:cs typeface="Calibri" panose="020F0502020204030204" pitchFamily="34" charset="0"/>
            </a:endParaRPr>
          </a:p>
        </p:txBody>
      </p:sp>
    </p:spTree>
    <p:extLst>
      <p:ext uri="{BB962C8B-B14F-4D97-AF65-F5344CB8AC3E}">
        <p14:creationId xmlns:p14="http://schemas.microsoft.com/office/powerpoint/2010/main" val="22827805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BFA27-D60C-6167-379E-E2D8CC55EEA4}"/>
              </a:ext>
            </a:extLst>
          </p:cNvPr>
          <p:cNvSpPr>
            <a:spLocks noGrp="1"/>
          </p:cNvSpPr>
          <p:nvPr>
            <p:ph type="title"/>
          </p:nvPr>
        </p:nvSpPr>
        <p:spPr/>
        <p:txBody>
          <a:bodyPr/>
          <a:lstStyle/>
          <a:p>
            <a:r>
              <a:rPr lang="en-US" dirty="0"/>
              <a:t>DeFi: Patient-Reported Secondary Endpoints</a:t>
            </a:r>
          </a:p>
        </p:txBody>
      </p:sp>
      <p:sp>
        <p:nvSpPr>
          <p:cNvPr id="3" name="Content Placeholder 2">
            <a:extLst>
              <a:ext uri="{FF2B5EF4-FFF2-40B4-BE49-F238E27FC236}">
                <a16:creationId xmlns:a16="http://schemas.microsoft.com/office/drawing/2014/main" id="{B0EA057E-BAF1-0925-BD73-4E73E01FDF76}"/>
              </a:ext>
            </a:extLst>
          </p:cNvPr>
          <p:cNvSpPr>
            <a:spLocks noGrp="1"/>
          </p:cNvSpPr>
          <p:nvPr>
            <p:ph sz="half" idx="1"/>
          </p:nvPr>
        </p:nvSpPr>
        <p:spPr/>
        <p:txBody>
          <a:bodyPr/>
          <a:lstStyle/>
          <a:p>
            <a:r>
              <a:rPr lang="en-US" dirty="0"/>
              <a:t>Nirogacestat significantly improved patient-reported outcomes compared with placebo with durable responses noted throughout treatment</a:t>
            </a:r>
          </a:p>
          <a:p>
            <a:pPr lvl="1"/>
            <a:r>
              <a:rPr lang="en-US" dirty="0"/>
              <a:t>Pain</a:t>
            </a:r>
          </a:p>
          <a:p>
            <a:pPr lvl="1"/>
            <a:r>
              <a:rPr lang="en-US" dirty="0"/>
              <a:t>DT-specific symptom severity</a:t>
            </a:r>
          </a:p>
          <a:p>
            <a:pPr lvl="1"/>
            <a:r>
              <a:rPr lang="en-US" dirty="0"/>
              <a:t>Physical/role functioning</a:t>
            </a:r>
          </a:p>
          <a:p>
            <a:pPr lvl="1"/>
            <a:r>
              <a:rPr lang="en-US" dirty="0"/>
              <a:t>QoL</a:t>
            </a:r>
          </a:p>
        </p:txBody>
      </p:sp>
      <p:graphicFrame>
        <p:nvGraphicFramePr>
          <p:cNvPr id="7" name="Table 7">
            <a:extLst>
              <a:ext uri="{FF2B5EF4-FFF2-40B4-BE49-F238E27FC236}">
                <a16:creationId xmlns:a16="http://schemas.microsoft.com/office/drawing/2014/main" id="{422F6BFF-F383-C966-32B6-102E08A7A02F}"/>
              </a:ext>
            </a:extLst>
          </p:cNvPr>
          <p:cNvGraphicFramePr>
            <a:graphicFrameLocks noGrp="1"/>
          </p:cNvGraphicFramePr>
          <p:nvPr>
            <p:ph sz="half" idx="2"/>
            <p:extLst>
              <p:ext uri="{D42A27DB-BD31-4B8C-83A1-F6EECF244321}">
                <p14:modId xmlns:p14="http://schemas.microsoft.com/office/powerpoint/2010/main" val="1608004211"/>
              </p:ext>
            </p:extLst>
          </p:nvPr>
        </p:nvGraphicFramePr>
        <p:xfrm>
          <a:off x="6096000" y="1600200"/>
          <a:ext cx="5376672" cy="3870960"/>
        </p:xfrm>
        <a:graphic>
          <a:graphicData uri="http://schemas.openxmlformats.org/drawingml/2006/table">
            <a:tbl>
              <a:tblPr firstRow="1" bandRow="1">
                <a:tableStyleId>{5C22544A-7EE6-4342-B048-85BDC9FD1C3A}</a:tableStyleId>
              </a:tblPr>
              <a:tblGrid>
                <a:gridCol w="1344168">
                  <a:extLst>
                    <a:ext uri="{9D8B030D-6E8A-4147-A177-3AD203B41FA5}">
                      <a16:colId xmlns:a16="http://schemas.microsoft.com/office/drawing/2014/main" val="102645932"/>
                    </a:ext>
                  </a:extLst>
                </a:gridCol>
                <a:gridCol w="1344168">
                  <a:extLst>
                    <a:ext uri="{9D8B030D-6E8A-4147-A177-3AD203B41FA5}">
                      <a16:colId xmlns:a16="http://schemas.microsoft.com/office/drawing/2014/main" val="2186826845"/>
                    </a:ext>
                  </a:extLst>
                </a:gridCol>
                <a:gridCol w="1344168">
                  <a:extLst>
                    <a:ext uri="{9D8B030D-6E8A-4147-A177-3AD203B41FA5}">
                      <a16:colId xmlns:a16="http://schemas.microsoft.com/office/drawing/2014/main" val="3640531134"/>
                    </a:ext>
                  </a:extLst>
                </a:gridCol>
                <a:gridCol w="1344168">
                  <a:extLst>
                    <a:ext uri="{9D8B030D-6E8A-4147-A177-3AD203B41FA5}">
                      <a16:colId xmlns:a16="http://schemas.microsoft.com/office/drawing/2014/main" val="1668544959"/>
                    </a:ext>
                  </a:extLst>
                </a:gridCol>
              </a:tblGrid>
              <a:tr h="141054">
                <a:tc gridSpan="4">
                  <a:txBody>
                    <a:bodyPr/>
                    <a:lstStyle/>
                    <a:p>
                      <a:pPr algn="ctr"/>
                      <a:r>
                        <a:rPr lang="en-US" sz="1600" b="1" dirty="0"/>
                        <a:t>Change From Baseline to Cycle 10 Analysis Visit</a:t>
                      </a: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algn="ctr"/>
                      <a:endParaRPr lang="en-US" sz="1400" b="1" dirty="0"/>
                    </a:p>
                  </a:txBody>
                  <a:tcPr anchor="ctr"/>
                </a:tc>
                <a:tc hMerge="1">
                  <a:txBody>
                    <a:bodyPr/>
                    <a:lstStyle/>
                    <a:p>
                      <a:pPr algn="ctr"/>
                      <a:endParaRPr lang="en-US" sz="1400" b="1" dirty="0"/>
                    </a:p>
                  </a:txBody>
                  <a:tcPr anchor="ctr"/>
                </a:tc>
                <a:tc hMerge="1">
                  <a:txBody>
                    <a:bodyPr/>
                    <a:lstStyle/>
                    <a:p>
                      <a:pPr algn="ctr"/>
                      <a:endParaRPr lang="en-US" sz="1400" b="1" dirty="0"/>
                    </a:p>
                  </a:txBody>
                  <a:tcPr anchor="ctr"/>
                </a:tc>
                <a:extLst>
                  <a:ext uri="{0D108BD9-81ED-4DB2-BD59-A6C34878D82A}">
                    <a16:rowId xmlns:a16="http://schemas.microsoft.com/office/drawing/2014/main" val="1586538437"/>
                  </a:ext>
                </a:extLst>
              </a:tr>
              <a:tr h="313024">
                <a:tc>
                  <a:txBody>
                    <a:bodyPr/>
                    <a:lstStyle/>
                    <a:p>
                      <a:r>
                        <a:rPr lang="en-US" sz="1600" b="1" dirty="0">
                          <a:solidFill>
                            <a:schemeClr val="tx1"/>
                          </a:solidFill>
                        </a:rPr>
                        <a:t>Outcome Measure </a:t>
                      </a:r>
                      <a:br>
                        <a:rPr lang="en-US" sz="1600" b="1" dirty="0">
                          <a:solidFill>
                            <a:schemeClr val="tx1"/>
                          </a:solidFill>
                        </a:rPr>
                      </a:br>
                      <a:r>
                        <a:rPr lang="en-US" sz="1600" b="1" dirty="0">
                          <a:solidFill>
                            <a:schemeClr val="tx1"/>
                          </a:solidFill>
                        </a:rPr>
                        <a:t>(LS Mean)</a:t>
                      </a:r>
                    </a:p>
                  </a:txBody>
                  <a:tcPr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tc>
                  <a:txBody>
                    <a:bodyPr/>
                    <a:lstStyle/>
                    <a:p>
                      <a:pPr algn="ctr"/>
                      <a:r>
                        <a:rPr lang="en-US" sz="1600" b="1" dirty="0">
                          <a:solidFill>
                            <a:schemeClr val="tx1"/>
                          </a:solidFill>
                        </a:rPr>
                        <a:t>Nirogacestat</a:t>
                      </a:r>
                    </a:p>
                  </a:txBody>
                  <a:tcPr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tc>
                  <a:txBody>
                    <a:bodyPr/>
                    <a:lstStyle/>
                    <a:p>
                      <a:pPr algn="ctr"/>
                      <a:r>
                        <a:rPr lang="en-US" sz="1600" b="1" dirty="0">
                          <a:solidFill>
                            <a:schemeClr val="tx1"/>
                          </a:solidFill>
                        </a:rPr>
                        <a:t>Placebo</a:t>
                      </a:r>
                    </a:p>
                  </a:txBody>
                  <a:tcPr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tc>
                  <a:txBody>
                    <a:bodyPr/>
                    <a:lstStyle/>
                    <a:p>
                      <a:pPr algn="ctr"/>
                      <a:r>
                        <a:rPr lang="en-US" sz="1600" b="1" i="0" dirty="0">
                          <a:solidFill>
                            <a:schemeClr val="tx1"/>
                          </a:solidFill>
                        </a:rPr>
                        <a:t>Difference</a:t>
                      </a:r>
                    </a:p>
                  </a:txBody>
                  <a:tcPr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939314869"/>
                  </a:ext>
                </a:extLst>
              </a:tr>
              <a:tr h="220276">
                <a:tc>
                  <a:txBody>
                    <a:bodyPr/>
                    <a:lstStyle/>
                    <a:p>
                      <a:r>
                        <a:rPr lang="en-US" sz="1600" dirty="0">
                          <a:solidFill>
                            <a:schemeClr val="bg1"/>
                          </a:solidFill>
                        </a:rPr>
                        <a:t>BPI-SF Worst Pain Intensity</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-1.5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-0.04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i="0" dirty="0">
                          <a:solidFill>
                            <a:schemeClr val="bg1"/>
                          </a:solidFill>
                        </a:rPr>
                        <a:t>-1.5</a:t>
                      </a:r>
                    </a:p>
                    <a:p>
                      <a:pPr algn="ctr"/>
                      <a:r>
                        <a:rPr lang="en-US" sz="1600" i="1" dirty="0">
                          <a:solidFill>
                            <a:schemeClr val="bg1"/>
                          </a:solidFill>
                        </a:rPr>
                        <a:t>P </a:t>
                      </a:r>
                      <a:r>
                        <a:rPr lang="en-US" sz="1600" i="0" dirty="0">
                          <a:solidFill>
                            <a:schemeClr val="bg1"/>
                          </a:solidFill>
                        </a:rPr>
                        <a:t>&lt;.001</a:t>
                      </a:r>
                      <a:endParaRPr lang="en-US" sz="16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595400642"/>
                  </a:ext>
                </a:extLst>
              </a:tr>
              <a:tr h="405772">
                <a:tc>
                  <a:txBody>
                    <a:bodyPr/>
                    <a:lstStyle/>
                    <a:p>
                      <a:r>
                        <a:rPr lang="en-US" sz="1600" dirty="0">
                          <a:solidFill>
                            <a:schemeClr val="bg1"/>
                          </a:solidFill>
                        </a:rPr>
                        <a:t>GODDESS DTSS Total Symptom Score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rPr>
                        <a:t>-1.2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rPr>
                        <a:t>0.4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rPr>
                        <a:t>-1.6</a:t>
                      </a:r>
                    </a:p>
                    <a:p>
                      <a:pPr algn="ctr"/>
                      <a:r>
                        <a:rPr lang="en-US" sz="1600" i="1" dirty="0">
                          <a:solidFill>
                            <a:schemeClr val="bg1"/>
                          </a:solidFill>
                        </a:rPr>
                        <a:t>P </a:t>
                      </a:r>
                      <a:r>
                        <a:rPr lang="en-US" sz="1600" dirty="0">
                          <a:solidFill>
                            <a:schemeClr val="bg1"/>
                          </a:solidFill>
                        </a:rPr>
                        <a:t>&lt;.001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543239939"/>
                  </a:ext>
                </a:extLst>
              </a:tr>
              <a:tr h="405772">
                <a:tc>
                  <a:txBody>
                    <a:bodyPr/>
                    <a:lstStyle/>
                    <a:p>
                      <a:r>
                        <a:rPr lang="en-US" sz="1600" dirty="0">
                          <a:solidFill>
                            <a:schemeClr val="bg1"/>
                          </a:solidFill>
                        </a:rPr>
                        <a:t>GODDESS DTIS Physical Functioning Impact Score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-0.7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0.2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-0.8</a:t>
                      </a:r>
                      <a:br>
                        <a:rPr lang="en-US" sz="1600" dirty="0">
                          <a:solidFill>
                            <a:schemeClr val="bg1"/>
                          </a:solidFill>
                        </a:rPr>
                      </a:br>
                      <a:r>
                        <a:rPr lang="en-US" sz="1600" i="1" dirty="0">
                          <a:solidFill>
                            <a:schemeClr val="bg1"/>
                          </a:solidFill>
                        </a:rPr>
                        <a:t>P</a:t>
                      </a:r>
                      <a:r>
                        <a:rPr lang="en-US" sz="1600" i="0" dirty="0">
                          <a:solidFill>
                            <a:schemeClr val="bg1"/>
                          </a:solidFill>
                        </a:rPr>
                        <a:t> &lt;.001</a:t>
                      </a:r>
                      <a:endParaRPr lang="en-US" sz="16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943134148"/>
                  </a:ext>
                </a:extLst>
              </a:tr>
            </a:tbl>
          </a:graphicData>
        </a:graphic>
      </p:graphicFrame>
      <p:sp>
        <p:nvSpPr>
          <p:cNvPr id="4" name="Text Box 15">
            <a:extLst>
              <a:ext uri="{FF2B5EF4-FFF2-40B4-BE49-F238E27FC236}">
                <a16:creationId xmlns:a16="http://schemas.microsoft.com/office/drawing/2014/main" id="{3F165A1D-1708-DB5B-38CB-485E7566438D}"/>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1219170" rtl="0" eaLnBrk="1" fontAlgn="base" latinLnBrk="0" hangingPunct="1">
              <a:lnSpc>
                <a:spcPct val="100000"/>
              </a:lnSpc>
              <a:spcBef>
                <a:spcPct val="0"/>
              </a:spcBef>
              <a:spcAft>
                <a:spcPct val="0"/>
              </a:spcAft>
              <a:buClrTx/>
              <a:buSzTx/>
              <a:buFontTx/>
              <a:buNone/>
              <a:tabLst/>
              <a:defRPr/>
            </a:pPr>
            <a:r>
              <a:rPr kumimoji="0" lang="en-US" altLang="de-DE"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a:cs typeface="Calibri" panose="020F0502020204030204" pitchFamily="34" charset="0"/>
              </a:rPr>
              <a:t>Kasper. ESMO 2022. Abstr LBA2.</a:t>
            </a:r>
            <a:endParaRPr kumimoji="0" lang="en-GB" altLang="de-DE"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a:cs typeface="Calibri" panose="020F0502020204030204" pitchFamily="34" charset="0"/>
            </a:endParaRPr>
          </a:p>
        </p:txBody>
      </p:sp>
    </p:spTree>
    <p:extLst>
      <p:ext uri="{BB962C8B-B14F-4D97-AF65-F5344CB8AC3E}">
        <p14:creationId xmlns:p14="http://schemas.microsoft.com/office/powerpoint/2010/main" val="10293050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69B8546-EBE2-AE30-93F2-03CEAB8E3CA9}"/>
              </a:ext>
            </a:extLst>
          </p:cNvPr>
          <p:cNvSpPr>
            <a:spLocks noGrp="1"/>
          </p:cNvSpPr>
          <p:nvPr>
            <p:ph type="title"/>
          </p:nvPr>
        </p:nvSpPr>
        <p:spPr/>
        <p:txBody>
          <a:bodyPr/>
          <a:lstStyle/>
          <a:p>
            <a:r>
              <a:rPr lang="en-US" dirty="0"/>
              <a:t>DeFi: Safety</a:t>
            </a:r>
          </a:p>
        </p:txBody>
      </p:sp>
      <p:sp>
        <p:nvSpPr>
          <p:cNvPr id="6" name="Content Placeholder 5">
            <a:extLst>
              <a:ext uri="{FF2B5EF4-FFF2-40B4-BE49-F238E27FC236}">
                <a16:creationId xmlns:a16="http://schemas.microsoft.com/office/drawing/2014/main" id="{10445505-6CB2-A1C0-ABC3-9C57F1A65BC9}"/>
              </a:ext>
            </a:extLst>
          </p:cNvPr>
          <p:cNvSpPr>
            <a:spLocks noGrp="1"/>
          </p:cNvSpPr>
          <p:nvPr>
            <p:ph sz="half" idx="2"/>
          </p:nvPr>
        </p:nvSpPr>
        <p:spPr/>
        <p:txBody>
          <a:bodyPr/>
          <a:lstStyle/>
          <a:p>
            <a:endParaRPr lang="en-US" sz="2400" dirty="0"/>
          </a:p>
          <a:p>
            <a:endParaRPr lang="en-US" sz="2400" dirty="0"/>
          </a:p>
          <a:p>
            <a:endParaRPr lang="en-US" sz="2400" dirty="0"/>
          </a:p>
          <a:p>
            <a:endParaRPr lang="en-US" sz="2400" dirty="0"/>
          </a:p>
          <a:p>
            <a:endParaRPr lang="en-US" sz="2400" dirty="0"/>
          </a:p>
          <a:p>
            <a:endParaRPr lang="en-US" sz="2400" dirty="0"/>
          </a:p>
          <a:p>
            <a:r>
              <a:rPr lang="en-US" sz="2400" dirty="0"/>
              <a:t>95% of all TEAEs were grade 1/2</a:t>
            </a:r>
          </a:p>
          <a:p>
            <a:r>
              <a:rPr lang="en-US" sz="2400" dirty="0"/>
              <a:t>Cycle 1 was the most common timeframe for TEAE onset</a:t>
            </a:r>
          </a:p>
        </p:txBody>
      </p:sp>
      <p:graphicFrame>
        <p:nvGraphicFramePr>
          <p:cNvPr id="4" name="Table 4">
            <a:extLst>
              <a:ext uri="{FF2B5EF4-FFF2-40B4-BE49-F238E27FC236}">
                <a16:creationId xmlns:a16="http://schemas.microsoft.com/office/drawing/2014/main" id="{DB3AA36B-D956-62E3-D2C7-590D730BA38D}"/>
              </a:ext>
            </a:extLst>
          </p:cNvPr>
          <p:cNvGraphicFramePr>
            <a:graphicFrameLocks noGrp="1"/>
          </p:cNvGraphicFramePr>
          <p:nvPr>
            <p:extLst>
              <p:ext uri="{D42A27DB-BD31-4B8C-83A1-F6EECF244321}">
                <p14:modId xmlns:p14="http://schemas.microsoft.com/office/powerpoint/2010/main" val="2204900727"/>
              </p:ext>
            </p:extLst>
          </p:nvPr>
        </p:nvGraphicFramePr>
        <p:xfrm>
          <a:off x="6320027" y="1600200"/>
          <a:ext cx="5376673" cy="3073450"/>
        </p:xfrm>
        <a:graphic>
          <a:graphicData uri="http://schemas.openxmlformats.org/drawingml/2006/table">
            <a:tbl>
              <a:tblPr firstRow="1" bandRow="1">
                <a:tableStyleId>{5C22544A-7EE6-4342-B048-85BDC9FD1C3A}</a:tableStyleId>
              </a:tblPr>
              <a:tblGrid>
                <a:gridCol w="2767424">
                  <a:extLst>
                    <a:ext uri="{9D8B030D-6E8A-4147-A177-3AD203B41FA5}">
                      <a16:colId xmlns:a16="http://schemas.microsoft.com/office/drawing/2014/main" val="3820078304"/>
                    </a:ext>
                  </a:extLst>
                </a:gridCol>
                <a:gridCol w="1584075">
                  <a:extLst>
                    <a:ext uri="{9D8B030D-6E8A-4147-A177-3AD203B41FA5}">
                      <a16:colId xmlns:a16="http://schemas.microsoft.com/office/drawing/2014/main" val="4971471"/>
                    </a:ext>
                  </a:extLst>
                </a:gridCol>
                <a:gridCol w="1025174">
                  <a:extLst>
                    <a:ext uri="{9D8B030D-6E8A-4147-A177-3AD203B41FA5}">
                      <a16:colId xmlns:a16="http://schemas.microsoft.com/office/drawing/2014/main" val="618064120"/>
                    </a:ext>
                  </a:extLst>
                </a:gridCol>
              </a:tblGrid>
              <a:tr h="332433">
                <a:tc>
                  <a:txBody>
                    <a:bodyPr/>
                    <a:lstStyle/>
                    <a:p>
                      <a:pPr marL="43180" algn="l"/>
                      <a:r>
                        <a:rPr lang="en-IN" sz="1600" dirty="0">
                          <a:solidFill>
                            <a:schemeClr val="tx1"/>
                          </a:solidFill>
                          <a:effectLst/>
                          <a:latin typeface="+mn-lt"/>
                          <a:ea typeface="Calibri" panose="020F0502020204030204" pitchFamily="34" charset="0"/>
                          <a:cs typeface="Times New Roman" panose="02020603050405020304" pitchFamily="18" charset="0"/>
                        </a:rPr>
                        <a:t>Safety Parameter</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1471D"/>
                    </a:solidFill>
                  </a:tcPr>
                </a:tc>
                <a:tc>
                  <a:txBody>
                    <a:bodyPr/>
                    <a:lstStyle/>
                    <a:p>
                      <a:pPr algn="ctr"/>
                      <a:r>
                        <a:rPr lang="en-IN" sz="1600" dirty="0">
                          <a:latin typeface="+mn-lt"/>
                        </a:rPr>
                        <a:t>Nirogacestat </a:t>
                      </a:r>
                      <a:br>
                        <a:rPr lang="en-IN" sz="1600" dirty="0">
                          <a:latin typeface="+mn-lt"/>
                        </a:rPr>
                      </a:br>
                      <a:r>
                        <a:rPr lang="en-IN" sz="1600" dirty="0">
                          <a:latin typeface="+mn-lt"/>
                        </a:rPr>
                        <a:t>(n = 69)</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1471D"/>
                    </a:solidFill>
                  </a:tcPr>
                </a:tc>
                <a:tc>
                  <a:txBody>
                    <a:bodyPr/>
                    <a:lstStyle/>
                    <a:p>
                      <a:pPr algn="ctr"/>
                      <a:r>
                        <a:rPr lang="en-IN" sz="1600" dirty="0">
                          <a:latin typeface="+mn-lt"/>
                        </a:rPr>
                        <a:t>Placebo (n = 72)</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1640089918"/>
                  </a:ext>
                </a:extLst>
              </a:tr>
              <a:tr h="386497">
                <a:tc>
                  <a:txBody>
                    <a:bodyPr/>
                    <a:lstStyle/>
                    <a:p>
                      <a:pPr marL="43180"/>
                      <a:r>
                        <a:rPr lang="en-US" sz="1600" dirty="0">
                          <a:solidFill>
                            <a:schemeClr val="bg1"/>
                          </a:solidFill>
                          <a:effectLst/>
                          <a:latin typeface="+mn-lt"/>
                          <a:ea typeface="Calibri" panose="020F0502020204030204" pitchFamily="34" charset="0"/>
                          <a:cs typeface="Times New Roman" panose="02020603050405020304" pitchFamily="18" charset="0"/>
                        </a:rPr>
                        <a:t>Median study drug exposure, mo (range)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algn="ctr"/>
                      <a:r>
                        <a:rPr lang="en-IN" sz="1600" dirty="0">
                          <a:solidFill>
                            <a:schemeClr val="bg1"/>
                          </a:solidFill>
                          <a:latin typeface="+mn-lt"/>
                        </a:rPr>
                        <a:t>20.6 </a:t>
                      </a:r>
                      <a:br>
                        <a:rPr lang="en-IN" sz="1600" dirty="0">
                          <a:solidFill>
                            <a:schemeClr val="bg1"/>
                          </a:solidFill>
                          <a:latin typeface="+mn-lt"/>
                        </a:rPr>
                      </a:br>
                      <a:r>
                        <a:rPr lang="en-IN" sz="1600" dirty="0">
                          <a:solidFill>
                            <a:schemeClr val="bg1"/>
                          </a:solidFill>
                          <a:latin typeface="+mn-lt"/>
                        </a:rPr>
                        <a:t>(0.3-33.6)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algn="ctr"/>
                      <a:r>
                        <a:rPr lang="en-IN" sz="1600" dirty="0">
                          <a:solidFill>
                            <a:schemeClr val="bg1"/>
                          </a:solidFill>
                          <a:latin typeface="+mn-lt"/>
                        </a:rPr>
                        <a:t>11.4 </a:t>
                      </a:r>
                      <a:br>
                        <a:rPr lang="en-IN" sz="1600" dirty="0">
                          <a:solidFill>
                            <a:schemeClr val="bg1"/>
                          </a:solidFill>
                          <a:latin typeface="+mn-lt"/>
                        </a:rPr>
                      </a:br>
                      <a:r>
                        <a:rPr lang="en-IN" sz="1600" dirty="0">
                          <a:solidFill>
                            <a:schemeClr val="bg1"/>
                          </a:solidFill>
                          <a:latin typeface="+mn-lt"/>
                        </a:rPr>
                        <a:t>(0.2-32.5)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868886751"/>
                  </a:ext>
                </a:extLst>
              </a:tr>
              <a:tr h="360730">
                <a:tc>
                  <a:txBody>
                    <a:bodyPr/>
                    <a:lstStyle/>
                    <a:p>
                      <a:pPr marL="43180"/>
                      <a:r>
                        <a:rPr lang="en-US" sz="1600" spc="5" dirty="0">
                          <a:solidFill>
                            <a:schemeClr val="bg1"/>
                          </a:solidFill>
                          <a:effectLst/>
                          <a:latin typeface="+mn-lt"/>
                          <a:ea typeface="Calibri" panose="020F0502020204030204" pitchFamily="34" charset="0"/>
                          <a:cs typeface="Times New Roman" panose="02020603050405020304" pitchFamily="18" charset="0"/>
                        </a:rPr>
                        <a:t>Median dose intensity, mg/day (range)</a:t>
                      </a:r>
                      <a:endParaRPr lang="en-IN" sz="1600" dirty="0">
                        <a:solidFill>
                          <a:schemeClr val="bg1"/>
                        </a:solidFill>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IN" sz="1600" dirty="0">
                          <a:solidFill>
                            <a:schemeClr val="bg1"/>
                          </a:solidFill>
                          <a:latin typeface="+mn-lt"/>
                        </a:rPr>
                        <a:t>288.3 </a:t>
                      </a:r>
                      <a:br>
                        <a:rPr lang="en-IN" sz="1600" dirty="0">
                          <a:solidFill>
                            <a:schemeClr val="bg1"/>
                          </a:solidFill>
                          <a:latin typeface="+mn-lt"/>
                        </a:rPr>
                      </a:br>
                      <a:r>
                        <a:rPr lang="en-IN" sz="1600" dirty="0">
                          <a:solidFill>
                            <a:schemeClr val="bg1"/>
                          </a:solidFill>
                          <a:latin typeface="+mn-lt"/>
                        </a:rPr>
                        <a:t>(169-300)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IN" sz="1600" dirty="0">
                          <a:solidFill>
                            <a:schemeClr val="bg1"/>
                          </a:solidFill>
                          <a:latin typeface="+mn-lt"/>
                        </a:rPr>
                        <a:t>300.0 </a:t>
                      </a:r>
                      <a:br>
                        <a:rPr lang="en-IN" sz="1600" dirty="0">
                          <a:solidFill>
                            <a:schemeClr val="bg1"/>
                          </a:solidFill>
                          <a:latin typeface="+mn-lt"/>
                        </a:rPr>
                      </a:br>
                      <a:r>
                        <a:rPr lang="en-IN" sz="1600" dirty="0">
                          <a:solidFill>
                            <a:schemeClr val="bg1"/>
                          </a:solidFill>
                          <a:latin typeface="+mn-lt"/>
                        </a:rPr>
                        <a:t>(239-300)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848583731"/>
                  </a:ext>
                </a:extLst>
              </a:tr>
              <a:tr h="360730">
                <a:tc>
                  <a:txBody>
                    <a:bodyPr/>
                    <a:lstStyle/>
                    <a:p>
                      <a:pPr marL="43180"/>
                      <a:r>
                        <a:rPr lang="en-IN" sz="1600" dirty="0">
                          <a:solidFill>
                            <a:schemeClr val="bg1"/>
                          </a:solidFill>
                          <a:effectLst/>
                          <a:latin typeface="+mn-lt"/>
                          <a:ea typeface="Calibri" panose="020F0502020204030204" pitchFamily="34" charset="0"/>
                          <a:cs typeface="Times New Roman" panose="02020603050405020304" pitchFamily="18" charset="0"/>
                        </a:rPr>
                        <a:t>TEAE leading to death, n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IN" sz="1600" dirty="0">
                          <a:solidFill>
                            <a:schemeClr val="bg1"/>
                          </a:solidFill>
                          <a:latin typeface="+mn-lt"/>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IN" sz="1600" dirty="0">
                          <a:solidFill>
                            <a:schemeClr val="bg1"/>
                          </a:solidFill>
                          <a:latin typeface="+mn-lt"/>
                        </a:rPr>
                        <a:t>1 (1)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95487228"/>
                  </a:ext>
                </a:extLst>
              </a:tr>
              <a:tr h="360730">
                <a:tc>
                  <a:txBody>
                    <a:bodyPr/>
                    <a:lstStyle/>
                    <a:p>
                      <a:pPr marL="43180"/>
                      <a:r>
                        <a:rPr lang="en-IN" sz="1600" dirty="0">
                          <a:solidFill>
                            <a:schemeClr val="bg1"/>
                          </a:solidFill>
                          <a:effectLst/>
                          <a:latin typeface="+mn-lt"/>
                          <a:ea typeface="Calibri" panose="020F0502020204030204" pitchFamily="34" charset="0"/>
                          <a:cs typeface="Times New Roman" panose="02020603050405020304" pitchFamily="18" charset="0"/>
                        </a:rPr>
                        <a:t>TEAE leading to dose reduction, n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IN" sz="1600" dirty="0">
                          <a:solidFill>
                            <a:schemeClr val="bg1"/>
                          </a:solidFill>
                          <a:latin typeface="+mn-lt"/>
                        </a:rPr>
                        <a:t>29 (42)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r>
                        <a:rPr lang="en-IN" sz="1600" dirty="0">
                          <a:solidFill>
                            <a:schemeClr val="bg1"/>
                          </a:solidFill>
                          <a:latin typeface="+mn-lt"/>
                        </a:rPr>
                        <a:t>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4125649835"/>
                  </a:ext>
                </a:extLst>
              </a:tr>
              <a:tr h="360730">
                <a:tc>
                  <a:txBody>
                    <a:bodyPr/>
                    <a:lstStyle/>
                    <a:p>
                      <a:pPr marL="43180"/>
                      <a:r>
                        <a:rPr lang="en-IN" sz="1600" dirty="0">
                          <a:solidFill>
                            <a:schemeClr val="bg1"/>
                          </a:solidFill>
                          <a:effectLst/>
                          <a:latin typeface="+mn-lt"/>
                          <a:ea typeface="Calibri" panose="020F0502020204030204" pitchFamily="34" charset="0"/>
                          <a:cs typeface="Times New Roman" panose="02020603050405020304" pitchFamily="18" charset="0"/>
                        </a:rPr>
                        <a:t>TEAE leading to discontinuation, n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IN" sz="1600" dirty="0">
                          <a:solidFill>
                            <a:schemeClr val="bg1"/>
                          </a:solidFill>
                          <a:latin typeface="+mn-lt"/>
                        </a:rPr>
                        <a:t>14 (20)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IN" sz="1600" dirty="0">
                          <a:solidFill>
                            <a:schemeClr val="bg1"/>
                          </a:solidFill>
                          <a:latin typeface="+mn-lt"/>
                        </a:rPr>
                        <a:t>1 (1)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53350271"/>
                  </a:ext>
                </a:extLst>
              </a:tr>
            </a:tbl>
          </a:graphicData>
        </a:graphic>
      </p:graphicFrame>
      <p:graphicFrame>
        <p:nvGraphicFramePr>
          <p:cNvPr id="8" name="Table 4">
            <a:extLst>
              <a:ext uri="{FF2B5EF4-FFF2-40B4-BE49-F238E27FC236}">
                <a16:creationId xmlns:a16="http://schemas.microsoft.com/office/drawing/2014/main" id="{D2C35CA5-C590-DEA2-36A4-A95A52C1DABE}"/>
              </a:ext>
            </a:extLst>
          </p:cNvPr>
          <p:cNvGraphicFramePr>
            <a:graphicFrameLocks noGrp="1"/>
          </p:cNvGraphicFramePr>
          <p:nvPr>
            <p:extLst>
              <p:ext uri="{D42A27DB-BD31-4B8C-83A1-F6EECF244321}">
                <p14:modId xmlns:p14="http://schemas.microsoft.com/office/powerpoint/2010/main" val="4124110201"/>
              </p:ext>
            </p:extLst>
          </p:nvPr>
        </p:nvGraphicFramePr>
        <p:xfrm>
          <a:off x="490728" y="1600200"/>
          <a:ext cx="5376672" cy="3586897"/>
        </p:xfrm>
        <a:graphic>
          <a:graphicData uri="http://schemas.openxmlformats.org/drawingml/2006/table">
            <a:tbl>
              <a:tblPr firstRow="1" bandRow="1">
                <a:tableStyleId>{5C22544A-7EE6-4342-B048-85BDC9FD1C3A}</a:tableStyleId>
              </a:tblPr>
              <a:tblGrid>
                <a:gridCol w="1485741">
                  <a:extLst>
                    <a:ext uri="{9D8B030D-6E8A-4147-A177-3AD203B41FA5}">
                      <a16:colId xmlns:a16="http://schemas.microsoft.com/office/drawing/2014/main" val="3820078304"/>
                    </a:ext>
                  </a:extLst>
                </a:gridCol>
                <a:gridCol w="990600">
                  <a:extLst>
                    <a:ext uri="{9D8B030D-6E8A-4147-A177-3AD203B41FA5}">
                      <a16:colId xmlns:a16="http://schemas.microsoft.com/office/drawing/2014/main" val="4971471"/>
                    </a:ext>
                  </a:extLst>
                </a:gridCol>
                <a:gridCol w="880286">
                  <a:extLst>
                    <a:ext uri="{9D8B030D-6E8A-4147-A177-3AD203B41FA5}">
                      <a16:colId xmlns:a16="http://schemas.microsoft.com/office/drawing/2014/main" val="1663448527"/>
                    </a:ext>
                  </a:extLst>
                </a:gridCol>
                <a:gridCol w="1100914">
                  <a:extLst>
                    <a:ext uri="{9D8B030D-6E8A-4147-A177-3AD203B41FA5}">
                      <a16:colId xmlns:a16="http://schemas.microsoft.com/office/drawing/2014/main" val="618064120"/>
                    </a:ext>
                  </a:extLst>
                </a:gridCol>
                <a:gridCol w="919131">
                  <a:extLst>
                    <a:ext uri="{9D8B030D-6E8A-4147-A177-3AD203B41FA5}">
                      <a16:colId xmlns:a16="http://schemas.microsoft.com/office/drawing/2014/main" val="2136587349"/>
                    </a:ext>
                  </a:extLst>
                </a:gridCol>
              </a:tblGrid>
              <a:tr h="332433">
                <a:tc rowSpan="2">
                  <a:txBody>
                    <a:bodyPr/>
                    <a:lstStyle/>
                    <a:p>
                      <a:pPr marL="43180" algn="l"/>
                      <a:r>
                        <a:rPr lang="en-IN" sz="1600" dirty="0">
                          <a:solidFill>
                            <a:schemeClr val="tx1"/>
                          </a:solidFill>
                          <a:effectLst/>
                          <a:latin typeface="+mn-lt"/>
                          <a:ea typeface="Calibri" panose="020F0502020204030204" pitchFamily="34" charset="0"/>
                          <a:cs typeface="Times New Roman" panose="02020603050405020304" pitchFamily="18" charset="0"/>
                        </a:rPr>
                        <a:t>TEAE, (%)</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1471D"/>
                    </a:solidFill>
                  </a:tcPr>
                </a:tc>
                <a:tc gridSpan="2">
                  <a:txBody>
                    <a:bodyPr/>
                    <a:lstStyle/>
                    <a:p>
                      <a:pPr algn="ctr"/>
                      <a:r>
                        <a:rPr lang="en-IN" sz="1600" dirty="0">
                          <a:latin typeface="+mn-lt"/>
                        </a:rPr>
                        <a:t>Nirogacestat </a:t>
                      </a:r>
                      <a:br>
                        <a:rPr lang="en-IN" sz="1600" dirty="0">
                          <a:latin typeface="+mn-lt"/>
                        </a:rPr>
                      </a:br>
                      <a:r>
                        <a:rPr lang="en-IN" sz="1600" dirty="0">
                          <a:latin typeface="+mn-lt"/>
                        </a:rPr>
                        <a:t>(n = 69)</a:t>
                      </a: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1471D"/>
                    </a:solidFill>
                  </a:tcPr>
                </a:tc>
                <a:tc hMerge="1">
                  <a:txBody>
                    <a:bodyPr/>
                    <a:lstStyle/>
                    <a:p>
                      <a:endParaRPr lang="en-US"/>
                    </a:p>
                  </a:txBody>
                  <a:tcPr/>
                </a:tc>
                <a:tc gridSpan="2">
                  <a:txBody>
                    <a:bodyPr/>
                    <a:lstStyle/>
                    <a:p>
                      <a:pPr algn="ctr"/>
                      <a:r>
                        <a:rPr lang="en-IN" sz="1600" dirty="0">
                          <a:latin typeface="+mn-lt"/>
                        </a:rPr>
                        <a:t>Placebo </a:t>
                      </a:r>
                      <a:br>
                        <a:rPr lang="en-IN" sz="1600" dirty="0">
                          <a:latin typeface="+mn-lt"/>
                        </a:rPr>
                      </a:br>
                      <a:r>
                        <a:rPr lang="en-IN" sz="1600" dirty="0">
                          <a:latin typeface="+mn-lt"/>
                        </a:rPr>
                        <a:t>(n = 72)</a:t>
                      </a: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1471D"/>
                    </a:solidFill>
                  </a:tcPr>
                </a:tc>
                <a:tc hMerge="1">
                  <a:txBody>
                    <a:bodyPr/>
                    <a:lstStyle/>
                    <a:p>
                      <a:endParaRPr lang="en-US"/>
                    </a:p>
                  </a:txBody>
                  <a:tcPr/>
                </a:tc>
                <a:extLst>
                  <a:ext uri="{0D108BD9-81ED-4DB2-BD59-A6C34878D82A}">
                    <a16:rowId xmlns:a16="http://schemas.microsoft.com/office/drawing/2014/main" val="1640089918"/>
                  </a:ext>
                </a:extLst>
              </a:tr>
              <a:tr h="332433">
                <a:tc vMerge="1">
                  <a:txBody>
                    <a:bodyPr/>
                    <a:lstStyle/>
                    <a:p>
                      <a:pPr marL="43180" algn="l"/>
                      <a:endParaRPr lang="en-IN" sz="1400" dirty="0">
                        <a:solidFill>
                          <a:schemeClr val="tx1"/>
                        </a:solidFill>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1471D"/>
                    </a:solidFill>
                  </a:tcPr>
                </a:tc>
                <a:tc>
                  <a:txBody>
                    <a:bodyPr/>
                    <a:lstStyle/>
                    <a:p>
                      <a:pPr algn="ctr"/>
                      <a:r>
                        <a:rPr lang="en-IN" sz="1600" b="1" dirty="0">
                          <a:solidFill>
                            <a:schemeClr val="tx1"/>
                          </a:solidFill>
                          <a:latin typeface="+mn-lt"/>
                        </a:rPr>
                        <a:t>Any Grade</a:t>
                      </a: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1471D"/>
                    </a:solidFill>
                  </a:tcPr>
                </a:tc>
                <a:tc>
                  <a:txBody>
                    <a:bodyPr/>
                    <a:lstStyle/>
                    <a:p>
                      <a:pPr algn="ctr"/>
                      <a:r>
                        <a:rPr lang="en-IN" sz="1600" b="1" dirty="0">
                          <a:solidFill>
                            <a:schemeClr val="tx1"/>
                          </a:solidFill>
                          <a:latin typeface="+mn-lt"/>
                        </a:rPr>
                        <a:t>Grade ≥3</a:t>
                      </a:r>
                      <a:endParaRPr lang="en-US" sz="2000" dirty="0"/>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1471D"/>
                    </a:solidFill>
                  </a:tcPr>
                </a:tc>
                <a:tc>
                  <a:txBody>
                    <a:bodyPr/>
                    <a:lstStyle/>
                    <a:p>
                      <a:pPr algn="ctr"/>
                      <a:r>
                        <a:rPr lang="en-IN" sz="1600" b="1" dirty="0">
                          <a:solidFill>
                            <a:schemeClr val="tx1"/>
                          </a:solidFill>
                          <a:latin typeface="+mn-lt"/>
                        </a:rPr>
                        <a:t>Any Grade</a:t>
                      </a: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1471D"/>
                    </a:solidFill>
                  </a:tcPr>
                </a:tc>
                <a:tc>
                  <a:txBody>
                    <a:bodyPr/>
                    <a:lstStyle/>
                    <a:p>
                      <a:pPr algn="ctr"/>
                      <a:r>
                        <a:rPr lang="en-IN" sz="1600" b="1" dirty="0">
                          <a:solidFill>
                            <a:schemeClr val="tx1"/>
                          </a:solidFill>
                          <a:latin typeface="+mn-lt"/>
                        </a:rPr>
                        <a:t>Grade ≥3</a:t>
                      </a:r>
                      <a:endParaRPr lang="en-US" sz="2000" dirty="0"/>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3306695110"/>
                  </a:ext>
                </a:extLst>
              </a:tr>
              <a:tr h="386497">
                <a:tc>
                  <a:txBody>
                    <a:bodyPr/>
                    <a:lstStyle/>
                    <a:p>
                      <a:pPr marL="43180"/>
                      <a:r>
                        <a:rPr lang="en-US" sz="1600" dirty="0">
                          <a:solidFill>
                            <a:schemeClr val="bg1"/>
                          </a:solidFill>
                          <a:effectLst/>
                          <a:latin typeface="+mn-lt"/>
                          <a:ea typeface="Calibri" panose="020F0502020204030204" pitchFamily="34" charset="0"/>
                          <a:cs typeface="Times New Roman" panose="02020603050405020304" pitchFamily="18" charset="0"/>
                        </a:rPr>
                        <a:t>Any TEAE</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algn="ctr"/>
                      <a:r>
                        <a:rPr lang="en-IN" sz="1600" dirty="0">
                          <a:solidFill>
                            <a:schemeClr val="bg1"/>
                          </a:solidFill>
                          <a:latin typeface="+mn-lt"/>
                        </a:rPr>
                        <a:t>69 (100)</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algn="ctr"/>
                      <a:r>
                        <a:rPr lang="en-IN" sz="1600" dirty="0">
                          <a:solidFill>
                            <a:schemeClr val="bg1"/>
                          </a:solidFill>
                          <a:latin typeface="+mn-lt"/>
                        </a:rPr>
                        <a:t>39 (57)</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algn="ctr"/>
                      <a:r>
                        <a:rPr lang="en-IN" sz="1600" dirty="0">
                          <a:solidFill>
                            <a:schemeClr val="bg1"/>
                          </a:solidFill>
                          <a:latin typeface="+mn-lt"/>
                        </a:rPr>
                        <a:t>69 (96)</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algn="ctr"/>
                      <a:r>
                        <a:rPr lang="en-IN" sz="1600" dirty="0">
                          <a:solidFill>
                            <a:schemeClr val="bg1"/>
                          </a:solidFill>
                          <a:latin typeface="+mn-lt"/>
                        </a:rPr>
                        <a:t>12 (17)</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868886751"/>
                  </a:ext>
                </a:extLst>
              </a:tr>
              <a:tr h="36073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Calibri" panose="020F0502020204030204" pitchFamily="34" charset="0"/>
                        </a:rPr>
                        <a:t>TEAE in ≥25% of     patients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1"/>
                          </a:solidFill>
                          <a:effectLst/>
                          <a:latin typeface="Calibri" panose="020F0502020204030204" pitchFamily="34" charset="0"/>
                        </a:rPr>
                        <a:t>Diarrhea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1"/>
                          </a:solidFill>
                          <a:effectLst/>
                          <a:latin typeface="Calibri" panose="020F0502020204030204" pitchFamily="34" charset="0"/>
                        </a:rPr>
                        <a:t>Nausea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1"/>
                          </a:solidFill>
                          <a:effectLst/>
                          <a:latin typeface="Calibri" panose="020F0502020204030204" pitchFamily="34" charset="0"/>
                        </a:rPr>
                        <a:t>Fatigue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1"/>
                          </a:solidFill>
                          <a:effectLst/>
                          <a:latin typeface="Calibri" panose="020F0502020204030204" pitchFamily="34" charset="0"/>
                        </a:rPr>
                        <a:t>Low phos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1"/>
                          </a:solidFill>
                          <a:effectLst/>
                          <a:latin typeface="Calibri" panose="020F0502020204030204" pitchFamily="34" charset="0"/>
                        </a:rPr>
                        <a:t>Rash</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1"/>
                          </a:solidFill>
                          <a:effectLst/>
                          <a:latin typeface="Calibri" panose="020F0502020204030204" pitchFamily="34" charset="0"/>
                        </a:rPr>
                        <a:t>Headache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1"/>
                          </a:solidFill>
                          <a:effectLst/>
                          <a:latin typeface="Calibri" panose="020F0502020204030204" pitchFamily="34" charset="0"/>
                        </a:rPr>
                        <a:t>Stomatitis</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endParaRPr lang="en-IN" sz="1600" dirty="0">
                        <a:solidFill>
                          <a:schemeClr val="bg1"/>
                        </a:solidFill>
                        <a:latin typeface="+mn-lt"/>
                      </a:endParaRPr>
                    </a:p>
                    <a:p>
                      <a:pPr algn="ctr"/>
                      <a:endParaRPr lang="en-IN" sz="1600" dirty="0">
                        <a:solidFill>
                          <a:schemeClr val="bg1"/>
                        </a:solidFill>
                        <a:latin typeface="+mn-lt"/>
                      </a:endParaRPr>
                    </a:p>
                    <a:p>
                      <a:pPr algn="ctr"/>
                      <a:r>
                        <a:rPr lang="en-IN" sz="1600" dirty="0">
                          <a:solidFill>
                            <a:schemeClr val="bg1"/>
                          </a:solidFill>
                          <a:latin typeface="+mn-lt"/>
                        </a:rPr>
                        <a:t>58 (84)</a:t>
                      </a:r>
                    </a:p>
                    <a:p>
                      <a:pPr algn="ctr"/>
                      <a:r>
                        <a:rPr lang="en-IN" sz="1600" dirty="0">
                          <a:solidFill>
                            <a:schemeClr val="bg1"/>
                          </a:solidFill>
                          <a:latin typeface="+mn-lt"/>
                        </a:rPr>
                        <a:t>37 (54)</a:t>
                      </a:r>
                    </a:p>
                    <a:p>
                      <a:pPr algn="ctr"/>
                      <a:r>
                        <a:rPr lang="en-IN" sz="1600" dirty="0">
                          <a:solidFill>
                            <a:schemeClr val="bg1"/>
                          </a:solidFill>
                          <a:latin typeface="+mn-lt"/>
                        </a:rPr>
                        <a:t>35 (51)</a:t>
                      </a:r>
                    </a:p>
                    <a:p>
                      <a:pPr algn="ctr"/>
                      <a:r>
                        <a:rPr lang="en-IN" sz="1600" dirty="0">
                          <a:solidFill>
                            <a:schemeClr val="bg1"/>
                          </a:solidFill>
                          <a:latin typeface="+mn-lt"/>
                        </a:rPr>
                        <a:t>29 (42)</a:t>
                      </a:r>
                    </a:p>
                    <a:p>
                      <a:pPr algn="ctr"/>
                      <a:r>
                        <a:rPr lang="en-IN" sz="1600" dirty="0">
                          <a:solidFill>
                            <a:schemeClr val="bg1"/>
                          </a:solidFill>
                          <a:latin typeface="+mn-lt"/>
                        </a:rPr>
                        <a:t>22 (32)</a:t>
                      </a:r>
                    </a:p>
                    <a:p>
                      <a:pPr algn="ctr"/>
                      <a:r>
                        <a:rPr lang="en-IN" sz="1600" dirty="0">
                          <a:solidFill>
                            <a:schemeClr val="bg1"/>
                          </a:solidFill>
                          <a:latin typeface="+mn-lt"/>
                        </a:rPr>
                        <a:t>20 (29)</a:t>
                      </a:r>
                    </a:p>
                    <a:p>
                      <a:pPr algn="ctr"/>
                      <a:r>
                        <a:rPr lang="en-IN" sz="1600" dirty="0">
                          <a:solidFill>
                            <a:schemeClr val="bg1"/>
                          </a:solidFill>
                          <a:latin typeface="+mn-lt"/>
                        </a:rPr>
                        <a:t>20 (29)</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endParaRPr lang="en-US" sz="1600" dirty="0">
                        <a:solidFill>
                          <a:schemeClr val="bg1"/>
                        </a:solidFill>
                      </a:endParaRPr>
                    </a:p>
                    <a:p>
                      <a:pPr algn="ctr"/>
                      <a:endParaRPr lang="en-US" sz="1600" dirty="0">
                        <a:solidFill>
                          <a:schemeClr val="bg1"/>
                        </a:solidFill>
                      </a:endParaRPr>
                    </a:p>
                    <a:p>
                      <a:pPr algn="ctr"/>
                      <a:r>
                        <a:rPr lang="en-US" sz="1600" dirty="0">
                          <a:solidFill>
                            <a:schemeClr val="bg1"/>
                          </a:solidFill>
                        </a:rPr>
                        <a:t>11 (16)</a:t>
                      </a:r>
                    </a:p>
                    <a:p>
                      <a:pPr algn="ctr"/>
                      <a:r>
                        <a:rPr lang="en-US" sz="1600" dirty="0">
                          <a:solidFill>
                            <a:schemeClr val="bg1"/>
                          </a:solidFill>
                        </a:rPr>
                        <a:t>1 (1)</a:t>
                      </a:r>
                    </a:p>
                    <a:p>
                      <a:pPr algn="ctr"/>
                      <a:r>
                        <a:rPr lang="en-US" sz="1600" dirty="0">
                          <a:solidFill>
                            <a:schemeClr val="bg1"/>
                          </a:solidFill>
                        </a:rPr>
                        <a:t>2 (3)</a:t>
                      </a:r>
                    </a:p>
                    <a:p>
                      <a:pPr algn="ctr"/>
                      <a:r>
                        <a:rPr lang="en-US" sz="1600" dirty="0">
                          <a:solidFill>
                            <a:schemeClr val="bg1"/>
                          </a:solidFill>
                        </a:rPr>
                        <a:t>2 (3)</a:t>
                      </a:r>
                    </a:p>
                    <a:p>
                      <a:pPr algn="ctr"/>
                      <a:r>
                        <a:rPr lang="en-US" sz="1600" dirty="0">
                          <a:solidFill>
                            <a:schemeClr val="bg1"/>
                          </a:solidFill>
                        </a:rPr>
                        <a:t>4 (6)</a:t>
                      </a:r>
                    </a:p>
                    <a:p>
                      <a:pPr algn="ctr"/>
                      <a:r>
                        <a:rPr lang="en-US" sz="1600" dirty="0">
                          <a:solidFill>
                            <a:schemeClr val="bg1"/>
                          </a:solidFill>
                        </a:rPr>
                        <a:t>0</a:t>
                      </a:r>
                    </a:p>
                    <a:p>
                      <a:pPr algn="ctr"/>
                      <a:r>
                        <a:rPr lang="en-US" sz="1600" dirty="0">
                          <a:solidFill>
                            <a:schemeClr val="bg1"/>
                          </a:solidFill>
                        </a:rPr>
                        <a:t>3 (4)</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endParaRPr lang="en-IN" sz="1600" dirty="0">
                        <a:solidFill>
                          <a:schemeClr val="bg1"/>
                        </a:solidFill>
                        <a:latin typeface="+mn-lt"/>
                      </a:endParaRPr>
                    </a:p>
                    <a:p>
                      <a:pPr algn="ctr"/>
                      <a:endParaRPr lang="en-IN" sz="1600" dirty="0">
                        <a:solidFill>
                          <a:schemeClr val="bg1"/>
                        </a:solidFill>
                        <a:latin typeface="+mn-lt"/>
                      </a:endParaRPr>
                    </a:p>
                    <a:p>
                      <a:pPr algn="ctr"/>
                      <a:r>
                        <a:rPr lang="en-IN" sz="1600" dirty="0">
                          <a:solidFill>
                            <a:schemeClr val="bg1"/>
                          </a:solidFill>
                          <a:latin typeface="+mn-lt"/>
                        </a:rPr>
                        <a:t>25 (35)</a:t>
                      </a:r>
                    </a:p>
                    <a:p>
                      <a:pPr algn="ctr"/>
                      <a:r>
                        <a:rPr lang="en-IN" sz="1600" dirty="0">
                          <a:solidFill>
                            <a:schemeClr val="bg1"/>
                          </a:solidFill>
                          <a:latin typeface="+mn-lt"/>
                        </a:rPr>
                        <a:t>28 (39)</a:t>
                      </a:r>
                    </a:p>
                    <a:p>
                      <a:pPr algn="ctr"/>
                      <a:r>
                        <a:rPr lang="en-IN" sz="1600" dirty="0">
                          <a:solidFill>
                            <a:schemeClr val="bg1"/>
                          </a:solidFill>
                          <a:latin typeface="+mn-lt"/>
                        </a:rPr>
                        <a:t>26 (36)</a:t>
                      </a:r>
                    </a:p>
                    <a:p>
                      <a:pPr algn="ctr"/>
                      <a:r>
                        <a:rPr lang="en-IN" sz="1600" dirty="0">
                          <a:solidFill>
                            <a:schemeClr val="bg1"/>
                          </a:solidFill>
                          <a:latin typeface="+mn-lt"/>
                        </a:rPr>
                        <a:t>5 (7)</a:t>
                      </a:r>
                    </a:p>
                    <a:p>
                      <a:pPr algn="ctr"/>
                      <a:r>
                        <a:rPr lang="en-IN" sz="1600" dirty="0">
                          <a:solidFill>
                            <a:schemeClr val="bg1"/>
                          </a:solidFill>
                          <a:latin typeface="+mn-lt"/>
                        </a:rPr>
                        <a:t>4 (6)</a:t>
                      </a:r>
                    </a:p>
                    <a:p>
                      <a:pPr algn="ctr"/>
                      <a:r>
                        <a:rPr lang="en-IN" sz="1600" dirty="0">
                          <a:solidFill>
                            <a:schemeClr val="bg1"/>
                          </a:solidFill>
                          <a:latin typeface="+mn-lt"/>
                        </a:rPr>
                        <a:t>11 (15)</a:t>
                      </a:r>
                    </a:p>
                    <a:p>
                      <a:pPr algn="ctr"/>
                      <a:r>
                        <a:rPr lang="en-IN" sz="1600" dirty="0">
                          <a:solidFill>
                            <a:schemeClr val="bg1"/>
                          </a:solidFill>
                          <a:latin typeface="+mn-lt"/>
                        </a:rPr>
                        <a:t>3 (4)</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a:endParaRPr lang="en-US" sz="1600" dirty="0">
                        <a:solidFill>
                          <a:schemeClr val="bg1"/>
                        </a:solidFill>
                      </a:endParaRPr>
                    </a:p>
                    <a:p>
                      <a:pPr algn="ctr"/>
                      <a:endParaRPr lang="en-US" sz="1600" dirty="0">
                        <a:solidFill>
                          <a:schemeClr val="bg1"/>
                        </a:solidFill>
                      </a:endParaRPr>
                    </a:p>
                    <a:p>
                      <a:pPr algn="ctr"/>
                      <a:r>
                        <a:rPr lang="en-US" sz="1600" dirty="0">
                          <a:solidFill>
                            <a:schemeClr val="bg1"/>
                          </a:solidFill>
                        </a:rPr>
                        <a:t>1 (1)</a:t>
                      </a:r>
                    </a:p>
                    <a:p>
                      <a:pPr algn="ctr"/>
                      <a:r>
                        <a:rPr lang="en-US" sz="1600" dirty="0">
                          <a:solidFill>
                            <a:schemeClr val="bg1"/>
                          </a:solidFill>
                        </a:rPr>
                        <a:t>0</a:t>
                      </a:r>
                    </a:p>
                    <a:p>
                      <a:pPr algn="ctr"/>
                      <a:r>
                        <a:rPr lang="en-US" sz="1600" dirty="0">
                          <a:solidFill>
                            <a:schemeClr val="bg1"/>
                          </a:solidFill>
                        </a:rPr>
                        <a:t>0</a:t>
                      </a:r>
                    </a:p>
                    <a:p>
                      <a:pPr algn="ctr"/>
                      <a:r>
                        <a:rPr lang="en-US" sz="1600" dirty="0">
                          <a:solidFill>
                            <a:schemeClr val="bg1"/>
                          </a:solidFill>
                        </a:rPr>
                        <a:t>0</a:t>
                      </a:r>
                    </a:p>
                    <a:p>
                      <a:pPr algn="ctr"/>
                      <a:r>
                        <a:rPr lang="en-US" sz="1600" dirty="0">
                          <a:solidFill>
                            <a:schemeClr val="bg1"/>
                          </a:solidFill>
                        </a:rPr>
                        <a:t>0</a:t>
                      </a:r>
                    </a:p>
                    <a:p>
                      <a:pPr algn="ctr"/>
                      <a:r>
                        <a:rPr lang="en-US" sz="1600" dirty="0">
                          <a:solidFill>
                            <a:schemeClr val="bg1"/>
                          </a:solidFill>
                        </a:rPr>
                        <a:t>0</a:t>
                      </a:r>
                    </a:p>
                    <a:p>
                      <a:pPr algn="ctr"/>
                      <a:r>
                        <a:rPr lang="en-US" sz="1600" dirty="0">
                          <a:solidFill>
                            <a:schemeClr val="bg1"/>
                          </a:solidFill>
                        </a:rPr>
                        <a:t>0</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848583731"/>
                  </a:ext>
                </a:extLst>
              </a:tr>
            </a:tbl>
          </a:graphicData>
        </a:graphic>
      </p:graphicFrame>
      <p:sp>
        <p:nvSpPr>
          <p:cNvPr id="2" name="Text Box 15">
            <a:extLst>
              <a:ext uri="{FF2B5EF4-FFF2-40B4-BE49-F238E27FC236}">
                <a16:creationId xmlns:a16="http://schemas.microsoft.com/office/drawing/2014/main" id="{1A8C02E3-8037-AB7B-1EA2-6D736200C0B8}"/>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1219170" rtl="0" eaLnBrk="1" fontAlgn="base" latinLnBrk="0" hangingPunct="1">
              <a:lnSpc>
                <a:spcPct val="100000"/>
              </a:lnSpc>
              <a:spcBef>
                <a:spcPct val="0"/>
              </a:spcBef>
              <a:spcAft>
                <a:spcPct val="0"/>
              </a:spcAft>
              <a:buClrTx/>
              <a:buSzTx/>
              <a:buFontTx/>
              <a:buNone/>
              <a:tabLst/>
              <a:defRPr/>
            </a:pPr>
            <a:r>
              <a:rPr kumimoji="0" lang="en-US" altLang="de-DE"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a:cs typeface="Calibri" panose="020F0502020204030204" pitchFamily="34" charset="0"/>
              </a:rPr>
              <a:t>Kasper. ESMO 2022. Abstr LBA2.</a:t>
            </a:r>
            <a:endParaRPr kumimoji="0" lang="en-GB" altLang="de-DE"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a:cs typeface="Calibri" panose="020F0502020204030204" pitchFamily="34" charset="0"/>
            </a:endParaRPr>
          </a:p>
        </p:txBody>
      </p:sp>
    </p:spTree>
    <p:extLst>
      <p:ext uri="{BB962C8B-B14F-4D97-AF65-F5344CB8AC3E}">
        <p14:creationId xmlns:p14="http://schemas.microsoft.com/office/powerpoint/2010/main" val="3046592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F529A36E-D3ED-C4EB-EED6-8B61A92B260A}"/>
              </a:ext>
            </a:extLst>
          </p:cNvPr>
          <p:cNvGrpSpPr/>
          <p:nvPr/>
        </p:nvGrpSpPr>
        <p:grpSpPr>
          <a:xfrm>
            <a:off x="5867400" y="1614020"/>
            <a:ext cx="5990841" cy="4139080"/>
            <a:chOff x="2986554" y="1233036"/>
            <a:chExt cx="6032501" cy="3104310"/>
          </a:xfrm>
        </p:grpSpPr>
        <p:sp>
          <p:nvSpPr>
            <p:cNvPr id="2" name="Freeform: Shape 1">
              <a:extLst>
                <a:ext uri="{FF2B5EF4-FFF2-40B4-BE49-F238E27FC236}">
                  <a16:creationId xmlns:a16="http://schemas.microsoft.com/office/drawing/2014/main" id="{DF3D10DB-7856-77BE-8BB3-574FDBA3D4DE}"/>
                </a:ext>
              </a:extLst>
            </p:cNvPr>
            <p:cNvSpPr/>
            <p:nvPr/>
          </p:nvSpPr>
          <p:spPr>
            <a:xfrm>
              <a:off x="6021952" y="2058483"/>
              <a:ext cx="0" cy="1300095"/>
            </a:xfrm>
            <a:custGeom>
              <a:avLst/>
              <a:gdLst>
                <a:gd name="connsiteX0" fmla="*/ 0 w 0"/>
                <a:gd name="connsiteY0" fmla="*/ 0 h 1300095"/>
                <a:gd name="connsiteX1" fmla="*/ 0 w 0"/>
                <a:gd name="connsiteY1" fmla="*/ 1300095 h 1300095"/>
              </a:gdLst>
              <a:ahLst/>
              <a:cxnLst>
                <a:cxn ang="0">
                  <a:pos x="connsiteX0" y="connsiteY0"/>
                </a:cxn>
                <a:cxn ang="0">
                  <a:pos x="connsiteX1" y="connsiteY1"/>
                </a:cxn>
              </a:cxnLst>
              <a:rect l="l" t="t" r="r" b="b"/>
              <a:pathLst>
                <a:path h="1300095">
                  <a:moveTo>
                    <a:pt x="0" y="0"/>
                  </a:moveTo>
                  <a:lnTo>
                    <a:pt x="0" y="1300095"/>
                  </a:lnTo>
                </a:path>
              </a:pathLst>
            </a:cu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US" sz="1400" kern="0" dirty="0">
                <a:solidFill>
                  <a:srgbClr val="FFFFFF"/>
                </a:solidFill>
                <a:sym typeface="Arial"/>
              </a:endParaRPr>
            </a:p>
          </p:txBody>
        </p:sp>
        <p:sp>
          <p:nvSpPr>
            <p:cNvPr id="3" name="Right Bracket 2">
              <a:extLst>
                <a:ext uri="{FF2B5EF4-FFF2-40B4-BE49-F238E27FC236}">
                  <a16:creationId xmlns:a16="http://schemas.microsoft.com/office/drawing/2014/main" id="{11C55147-636F-C5FB-C9C2-54FAC3BB4426}"/>
                </a:ext>
              </a:extLst>
            </p:cNvPr>
            <p:cNvSpPr/>
            <p:nvPr/>
          </p:nvSpPr>
          <p:spPr>
            <a:xfrm rot="16200000">
              <a:off x="5365166" y="675614"/>
              <a:ext cx="1300095" cy="4376784"/>
            </a:xfrm>
            <a:prstGeom prst="rightBracket">
              <a:avLst>
                <a:gd name="adj" fmla="val 0"/>
              </a:avLst>
            </a:prstGeom>
            <a:ln w="952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1219170">
                <a:buClr>
                  <a:srgbClr val="000000"/>
                </a:buClr>
                <a:defRPr/>
              </a:pPr>
              <a:endParaRPr lang="en-US" sz="1400" kern="0" dirty="0">
                <a:solidFill>
                  <a:srgbClr val="000000"/>
                </a:solidFill>
                <a:sym typeface="Arial"/>
              </a:endParaRPr>
            </a:p>
          </p:txBody>
        </p:sp>
        <p:sp>
          <p:nvSpPr>
            <p:cNvPr id="35" name="Right Bracket 34">
              <a:extLst>
                <a:ext uri="{FF2B5EF4-FFF2-40B4-BE49-F238E27FC236}">
                  <a16:creationId xmlns:a16="http://schemas.microsoft.com/office/drawing/2014/main" id="{CF9DFAF0-3309-42EF-D42C-AE39838D56C7}"/>
                </a:ext>
              </a:extLst>
            </p:cNvPr>
            <p:cNvSpPr/>
            <p:nvPr/>
          </p:nvSpPr>
          <p:spPr>
            <a:xfrm rot="16200000">
              <a:off x="5931528" y="2720411"/>
              <a:ext cx="167371" cy="1442630"/>
            </a:xfrm>
            <a:prstGeom prst="rightBracket">
              <a:avLst>
                <a:gd name="adj" fmla="val 0"/>
              </a:avLst>
            </a:prstGeom>
            <a:ln w="952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1219170">
                <a:buClr>
                  <a:srgbClr val="000000"/>
                </a:buClr>
                <a:defRPr/>
              </a:pPr>
              <a:endParaRPr lang="en-US" sz="1400" kern="0" dirty="0">
                <a:solidFill>
                  <a:srgbClr val="000000"/>
                </a:solidFill>
                <a:sym typeface="Arial"/>
              </a:endParaRPr>
            </a:p>
          </p:txBody>
        </p:sp>
        <p:grpSp>
          <p:nvGrpSpPr>
            <p:cNvPr id="109" name="Group 108">
              <a:extLst>
                <a:ext uri="{FF2B5EF4-FFF2-40B4-BE49-F238E27FC236}">
                  <a16:creationId xmlns:a16="http://schemas.microsoft.com/office/drawing/2014/main" id="{8D66FE70-7E2B-18AC-00E5-E69A16AA4243}"/>
                </a:ext>
              </a:extLst>
            </p:cNvPr>
            <p:cNvGrpSpPr/>
            <p:nvPr/>
          </p:nvGrpSpPr>
          <p:grpSpPr>
            <a:xfrm>
              <a:off x="5001267" y="1233036"/>
              <a:ext cx="2039352" cy="820891"/>
              <a:chOff x="3944823" y="108"/>
              <a:chExt cx="3417103" cy="1251398"/>
            </a:xfrm>
            <a:solidFill>
              <a:schemeClr val="accent1"/>
            </a:solidFill>
          </p:grpSpPr>
          <p:sp>
            <p:nvSpPr>
              <p:cNvPr id="110" name="Rectangle: Rounded Corners 38">
                <a:extLst>
                  <a:ext uri="{FF2B5EF4-FFF2-40B4-BE49-F238E27FC236}">
                    <a16:creationId xmlns:a16="http://schemas.microsoft.com/office/drawing/2014/main" id="{BD9EA706-5C5B-0B1E-A43E-DCC1063F8E7C}"/>
                  </a:ext>
                </a:extLst>
              </p:cNvPr>
              <p:cNvSpPr/>
              <p:nvPr/>
            </p:nvSpPr>
            <p:spPr>
              <a:xfrm>
                <a:off x="3944823" y="108"/>
                <a:ext cx="3417103" cy="1251398"/>
              </a:xfrm>
              <a:prstGeom prst="roundRect">
                <a:avLst>
                  <a:gd name="adj" fmla="val 10000"/>
                </a:avLst>
              </a:prstGeom>
              <a:grpFill/>
              <a:ln w="57150" cap="flat" cmpd="sng" algn="ctr">
                <a:noFill/>
                <a:prstDash val="solid"/>
                <a:miter lim="800000"/>
              </a:ln>
              <a:effectLst/>
            </p:spPr>
          </p:sp>
          <p:sp>
            <p:nvSpPr>
              <p:cNvPr id="111" name="Rectangle: Rounded Corners 4">
                <a:extLst>
                  <a:ext uri="{FF2B5EF4-FFF2-40B4-BE49-F238E27FC236}">
                    <a16:creationId xmlns:a16="http://schemas.microsoft.com/office/drawing/2014/main" id="{F27B0DA7-058A-5C92-CB50-428E702D42A9}"/>
                  </a:ext>
                </a:extLst>
              </p:cNvPr>
              <p:cNvSpPr txBox="1"/>
              <p:nvPr/>
            </p:nvSpPr>
            <p:spPr>
              <a:xfrm>
                <a:off x="4011545" y="36760"/>
                <a:ext cx="3283660" cy="1178094"/>
              </a:xfrm>
              <a:prstGeom prst="rect">
                <a:avLst/>
              </a:prstGeom>
              <a:solidFill>
                <a:schemeClr val="accent3"/>
              </a:solidFill>
              <a:ln>
                <a:noFill/>
              </a:ln>
              <a:effectLst>
                <a:softEdge rad="800100"/>
              </a:effectLst>
            </p:spPr>
            <p:txBody>
              <a:bodyPr spcFirstLastPara="0" vert="horz" wrap="square" lIns="76200" tIns="76200" rIns="76200" bIns="76200" numCol="1" spcCol="1270" anchor="ctr" anchorCtr="0">
                <a:noAutofit/>
              </a:bodyPr>
              <a:lstStyle/>
              <a:p>
                <a:pPr algn="ctr" defTabSz="888978">
                  <a:lnSpc>
                    <a:spcPct val="90000"/>
                  </a:lnSpc>
                  <a:spcBef>
                    <a:spcPct val="0"/>
                  </a:spcBef>
                  <a:spcAft>
                    <a:spcPct val="35000"/>
                  </a:spcAft>
                  <a:defRPr/>
                </a:pPr>
                <a:r>
                  <a:rPr lang="en-US" sz="1400" dirty="0">
                    <a:solidFill>
                      <a:srgbClr val="FFFFFF"/>
                    </a:solidFill>
                    <a:cs typeface="Arial"/>
                    <a:sym typeface="Arial"/>
                  </a:rPr>
                  <a:t>27/36 women of childbearing potential reported OD</a:t>
                </a:r>
                <a:br>
                  <a:rPr lang="en-US" sz="1400" dirty="0">
                    <a:solidFill>
                      <a:srgbClr val="FFFFFF"/>
                    </a:solidFill>
                    <a:cs typeface="Arial"/>
                    <a:sym typeface="Arial"/>
                  </a:rPr>
                </a:br>
                <a:r>
                  <a:rPr lang="en-US" sz="1400" dirty="0">
                    <a:solidFill>
                      <a:srgbClr val="FFFFFF"/>
                    </a:solidFill>
                    <a:cs typeface="Arial"/>
                    <a:sym typeface="Arial"/>
                  </a:rPr>
                  <a:t>(75%) </a:t>
                </a:r>
              </a:p>
            </p:txBody>
          </p:sp>
        </p:grpSp>
        <p:grpSp>
          <p:nvGrpSpPr>
            <p:cNvPr id="123" name="Group 122">
              <a:extLst>
                <a:ext uri="{FF2B5EF4-FFF2-40B4-BE49-F238E27FC236}">
                  <a16:creationId xmlns:a16="http://schemas.microsoft.com/office/drawing/2014/main" id="{3C36D991-9979-D621-874A-66D2B6FBB810}"/>
                </a:ext>
              </a:extLst>
            </p:cNvPr>
            <p:cNvGrpSpPr/>
            <p:nvPr/>
          </p:nvGrpSpPr>
          <p:grpSpPr>
            <a:xfrm>
              <a:off x="2986554" y="2364187"/>
              <a:ext cx="1689898" cy="851675"/>
              <a:chOff x="939449" y="1752066"/>
              <a:chExt cx="2107174" cy="1251398"/>
            </a:xfrm>
            <a:solidFill>
              <a:schemeClr val="accent1"/>
            </a:solidFill>
          </p:grpSpPr>
          <p:sp>
            <p:nvSpPr>
              <p:cNvPr id="124" name="Rectangle: Rounded Corners 36">
                <a:extLst>
                  <a:ext uri="{FF2B5EF4-FFF2-40B4-BE49-F238E27FC236}">
                    <a16:creationId xmlns:a16="http://schemas.microsoft.com/office/drawing/2014/main" id="{AD866079-59DE-0BE6-F239-3F491324B3A9}"/>
                  </a:ext>
                </a:extLst>
              </p:cNvPr>
              <p:cNvSpPr/>
              <p:nvPr/>
            </p:nvSpPr>
            <p:spPr>
              <a:xfrm>
                <a:off x="939449" y="1752066"/>
                <a:ext cx="2107174" cy="1251398"/>
              </a:xfrm>
              <a:prstGeom prst="roundRect">
                <a:avLst>
                  <a:gd name="adj" fmla="val 10000"/>
                </a:avLst>
              </a:prstGeom>
              <a:grpFill/>
              <a:ln w="12700" cap="flat" cmpd="sng" algn="ctr">
                <a:solidFill>
                  <a:srgbClr val="11322C">
                    <a:hueOff val="0"/>
                    <a:satOff val="0"/>
                    <a:lumOff val="0"/>
                    <a:alphaOff val="0"/>
                  </a:srgbClr>
                </a:solidFill>
                <a:prstDash val="solid"/>
                <a:miter lim="800000"/>
              </a:ln>
              <a:effectLst/>
            </p:spPr>
          </p:sp>
          <p:sp>
            <p:nvSpPr>
              <p:cNvPr id="125" name="Rectangle: Rounded Corners 7">
                <a:extLst>
                  <a:ext uri="{FF2B5EF4-FFF2-40B4-BE49-F238E27FC236}">
                    <a16:creationId xmlns:a16="http://schemas.microsoft.com/office/drawing/2014/main" id="{B9DC2C92-7D58-12A0-73F3-7981414105B3}"/>
                  </a:ext>
                </a:extLst>
              </p:cNvPr>
              <p:cNvSpPr txBox="1"/>
              <p:nvPr/>
            </p:nvSpPr>
            <p:spPr>
              <a:xfrm>
                <a:off x="980592" y="1788719"/>
                <a:ext cx="2024886" cy="1178094"/>
              </a:xfrm>
              <a:prstGeom prst="rect">
                <a:avLst/>
              </a:prstGeom>
              <a:grpFill/>
              <a:ln>
                <a:noFill/>
              </a:ln>
              <a:effectLst/>
            </p:spPr>
            <p:txBody>
              <a:bodyPr spcFirstLastPara="0" vert="horz" wrap="square" lIns="76200" tIns="76200" rIns="76200" bIns="76200" numCol="1" spcCol="1270" anchor="ctr" anchorCtr="0">
                <a:noAutofit/>
              </a:bodyPr>
              <a:lstStyle/>
              <a:p>
                <a:pPr algn="ctr" defTabSz="888978">
                  <a:lnSpc>
                    <a:spcPct val="90000"/>
                  </a:lnSpc>
                  <a:spcBef>
                    <a:spcPct val="0"/>
                  </a:spcBef>
                  <a:spcAft>
                    <a:spcPct val="35000"/>
                  </a:spcAft>
                  <a:defRPr/>
                </a:pPr>
                <a:r>
                  <a:rPr lang="en-US" sz="1400" dirty="0">
                    <a:solidFill>
                      <a:srgbClr val="FFFFFF"/>
                    </a:solidFill>
                    <a:cs typeface="Arial"/>
                    <a:sym typeface="Arial"/>
                  </a:rPr>
                  <a:t>11 discontinued nirogacestat for </a:t>
                </a:r>
                <a:br>
                  <a:rPr lang="en-US" sz="1400" dirty="0">
                    <a:solidFill>
                      <a:srgbClr val="FFFFFF"/>
                    </a:solidFill>
                    <a:cs typeface="Arial"/>
                    <a:sym typeface="Arial"/>
                  </a:rPr>
                </a:br>
                <a:r>
                  <a:rPr lang="en-US" sz="1400" dirty="0">
                    <a:solidFill>
                      <a:srgbClr val="FFFFFF"/>
                    </a:solidFill>
                    <a:cs typeface="Arial"/>
                    <a:sym typeface="Arial"/>
                  </a:rPr>
                  <a:t>any reason</a:t>
                </a:r>
                <a:br>
                  <a:rPr lang="en-US" sz="1400" dirty="0">
                    <a:solidFill>
                      <a:srgbClr val="FFFFFF"/>
                    </a:solidFill>
                    <a:cs typeface="Arial"/>
                    <a:sym typeface="Arial"/>
                  </a:rPr>
                </a:br>
                <a:r>
                  <a:rPr lang="en-US" sz="1400" dirty="0">
                    <a:solidFill>
                      <a:srgbClr val="FFFFFF"/>
                    </a:solidFill>
                    <a:cs typeface="Arial"/>
                    <a:sym typeface="Arial"/>
                  </a:rPr>
                  <a:t>(41%)</a:t>
                </a:r>
              </a:p>
            </p:txBody>
          </p:sp>
        </p:grpSp>
        <p:grpSp>
          <p:nvGrpSpPr>
            <p:cNvPr id="144" name="Group 143">
              <a:extLst>
                <a:ext uri="{FF2B5EF4-FFF2-40B4-BE49-F238E27FC236}">
                  <a16:creationId xmlns:a16="http://schemas.microsoft.com/office/drawing/2014/main" id="{C9109B20-9B42-EE74-FCBA-9B6008213F89}"/>
                </a:ext>
              </a:extLst>
            </p:cNvPr>
            <p:cNvGrpSpPr/>
            <p:nvPr/>
          </p:nvGrpSpPr>
          <p:grpSpPr>
            <a:xfrm>
              <a:off x="3266369" y="3505532"/>
              <a:ext cx="1120904" cy="823576"/>
              <a:chOff x="1054487" y="3504024"/>
              <a:chExt cx="1877097" cy="1251398"/>
            </a:xfrm>
            <a:solidFill>
              <a:schemeClr val="accent1">
                <a:lumMod val="60000"/>
                <a:lumOff val="40000"/>
              </a:schemeClr>
            </a:solidFill>
          </p:grpSpPr>
          <p:sp>
            <p:nvSpPr>
              <p:cNvPr id="145" name="Rectangle: Rounded Corners 34">
                <a:extLst>
                  <a:ext uri="{FF2B5EF4-FFF2-40B4-BE49-F238E27FC236}">
                    <a16:creationId xmlns:a16="http://schemas.microsoft.com/office/drawing/2014/main" id="{B6CD230A-D21C-86F3-672D-036685A40BAF}"/>
                  </a:ext>
                </a:extLst>
              </p:cNvPr>
              <p:cNvSpPr/>
              <p:nvPr/>
            </p:nvSpPr>
            <p:spPr>
              <a:xfrm>
                <a:off x="1054487" y="3504024"/>
                <a:ext cx="1877097" cy="1251398"/>
              </a:xfrm>
              <a:prstGeom prst="roundRect">
                <a:avLst>
                  <a:gd name="adj" fmla="val 10000"/>
                </a:avLst>
              </a:prstGeom>
              <a:solidFill>
                <a:schemeClr val="accent6"/>
              </a:solidFill>
              <a:ln w="57150" cap="flat" cmpd="sng" algn="ctr">
                <a:noFill/>
                <a:prstDash val="solid"/>
                <a:miter lim="800000"/>
              </a:ln>
              <a:effectLst/>
            </p:spPr>
          </p:sp>
          <p:sp>
            <p:nvSpPr>
              <p:cNvPr id="146" name="Rectangle: Rounded Corners 10">
                <a:extLst>
                  <a:ext uri="{FF2B5EF4-FFF2-40B4-BE49-F238E27FC236}">
                    <a16:creationId xmlns:a16="http://schemas.microsoft.com/office/drawing/2014/main" id="{39E0CE7F-9A04-F210-2721-CA97DBF22621}"/>
                  </a:ext>
                </a:extLst>
              </p:cNvPr>
              <p:cNvSpPr txBox="1"/>
              <p:nvPr/>
            </p:nvSpPr>
            <p:spPr>
              <a:xfrm>
                <a:off x="1091140" y="3540678"/>
                <a:ext cx="1803795" cy="1178542"/>
              </a:xfrm>
              <a:prstGeom prst="rect">
                <a:avLst/>
              </a:prstGeom>
              <a:grpFill/>
              <a:ln>
                <a:noFill/>
              </a:ln>
              <a:effectLst>
                <a:softEdge rad="800100"/>
              </a:effectLst>
            </p:spPr>
            <p:txBody>
              <a:bodyPr spcFirstLastPara="0" vert="horz" wrap="square" lIns="76200" tIns="76200" rIns="76200" bIns="76200" numCol="1" spcCol="1270" anchor="ctr" anchorCtr="0">
                <a:noAutofit/>
              </a:bodyPr>
              <a:lstStyle/>
              <a:p>
                <a:pPr algn="ctr" defTabSz="888978">
                  <a:lnSpc>
                    <a:spcPct val="90000"/>
                  </a:lnSpc>
                  <a:spcBef>
                    <a:spcPct val="0"/>
                  </a:spcBef>
                  <a:spcAft>
                    <a:spcPct val="35000"/>
                  </a:spcAft>
                  <a:defRPr/>
                </a:pPr>
                <a:r>
                  <a:rPr lang="en-US" sz="1400" dirty="0">
                    <a:solidFill>
                      <a:srgbClr val="FFFFFF"/>
                    </a:solidFill>
                    <a:cs typeface="Arial"/>
                    <a:sym typeface="Arial"/>
                  </a:rPr>
                  <a:t>OD resolved in </a:t>
                </a:r>
                <a:br>
                  <a:rPr lang="en-US" sz="1400" dirty="0">
                    <a:solidFill>
                      <a:srgbClr val="FFFFFF"/>
                    </a:solidFill>
                    <a:cs typeface="Arial"/>
                    <a:sym typeface="Arial"/>
                  </a:rPr>
                </a:br>
                <a:r>
                  <a:rPr lang="en-US" sz="1400" dirty="0">
                    <a:solidFill>
                      <a:srgbClr val="FFFFFF"/>
                    </a:solidFill>
                    <a:cs typeface="Arial"/>
                    <a:sym typeface="Arial"/>
                  </a:rPr>
                  <a:t>11 patients</a:t>
                </a:r>
                <a:br>
                  <a:rPr lang="en-US" sz="1400" dirty="0">
                    <a:solidFill>
                      <a:srgbClr val="FFFFFF"/>
                    </a:solidFill>
                    <a:cs typeface="Arial"/>
                    <a:sym typeface="Arial"/>
                  </a:rPr>
                </a:br>
                <a:r>
                  <a:rPr lang="en-US" sz="1400" dirty="0">
                    <a:solidFill>
                      <a:srgbClr val="FFFFFF"/>
                    </a:solidFill>
                    <a:cs typeface="Arial"/>
                    <a:sym typeface="Arial"/>
                  </a:rPr>
                  <a:t>(100%)</a:t>
                </a:r>
              </a:p>
            </p:txBody>
          </p:sp>
        </p:grpSp>
        <p:grpSp>
          <p:nvGrpSpPr>
            <p:cNvPr id="147" name="Group 146">
              <a:extLst>
                <a:ext uri="{FF2B5EF4-FFF2-40B4-BE49-F238E27FC236}">
                  <a16:creationId xmlns:a16="http://schemas.microsoft.com/office/drawing/2014/main" id="{3ABE3062-931A-0E92-C0AD-18C4DE275DE3}"/>
                </a:ext>
              </a:extLst>
            </p:cNvPr>
            <p:cNvGrpSpPr/>
            <p:nvPr/>
          </p:nvGrpSpPr>
          <p:grpSpPr>
            <a:xfrm>
              <a:off x="5202667" y="2377463"/>
              <a:ext cx="1625088" cy="813455"/>
              <a:chOff x="4599789" y="1752066"/>
              <a:chExt cx="2107173" cy="1251398"/>
            </a:xfrm>
            <a:solidFill>
              <a:schemeClr val="accent1"/>
            </a:solidFill>
          </p:grpSpPr>
          <p:sp>
            <p:nvSpPr>
              <p:cNvPr id="148" name="Rectangle: Rounded Corners 32">
                <a:extLst>
                  <a:ext uri="{FF2B5EF4-FFF2-40B4-BE49-F238E27FC236}">
                    <a16:creationId xmlns:a16="http://schemas.microsoft.com/office/drawing/2014/main" id="{61204888-5862-3B97-FE17-07CFB5FFB623}"/>
                  </a:ext>
                </a:extLst>
              </p:cNvPr>
              <p:cNvSpPr/>
              <p:nvPr/>
            </p:nvSpPr>
            <p:spPr>
              <a:xfrm>
                <a:off x="4599789" y="1752066"/>
                <a:ext cx="2107173" cy="1251398"/>
              </a:xfrm>
              <a:prstGeom prst="roundRect">
                <a:avLst>
                  <a:gd name="adj" fmla="val 10000"/>
                </a:avLst>
              </a:prstGeom>
              <a:grpFill/>
              <a:ln w="12700" cap="flat" cmpd="sng" algn="ctr">
                <a:solidFill>
                  <a:srgbClr val="11322C">
                    <a:hueOff val="0"/>
                    <a:satOff val="0"/>
                    <a:lumOff val="0"/>
                    <a:alphaOff val="0"/>
                  </a:srgbClr>
                </a:solidFill>
                <a:prstDash val="solid"/>
                <a:miter lim="800000"/>
              </a:ln>
              <a:effectLst/>
            </p:spPr>
          </p:sp>
          <p:sp>
            <p:nvSpPr>
              <p:cNvPr id="149" name="Rectangle: Rounded Corners 12">
                <a:extLst>
                  <a:ext uri="{FF2B5EF4-FFF2-40B4-BE49-F238E27FC236}">
                    <a16:creationId xmlns:a16="http://schemas.microsoft.com/office/drawing/2014/main" id="{F0371AD2-9C74-4E4E-254E-C2DD437A9BE2}"/>
                  </a:ext>
                </a:extLst>
              </p:cNvPr>
              <p:cNvSpPr txBox="1"/>
              <p:nvPr/>
            </p:nvSpPr>
            <p:spPr>
              <a:xfrm>
                <a:off x="4640937" y="1788718"/>
                <a:ext cx="2024890" cy="1178094"/>
              </a:xfrm>
              <a:prstGeom prst="rect">
                <a:avLst/>
              </a:prstGeom>
              <a:grpFill/>
              <a:ln>
                <a:noFill/>
              </a:ln>
              <a:effectLst/>
            </p:spPr>
            <p:txBody>
              <a:bodyPr spcFirstLastPara="0" vert="horz" wrap="square" lIns="76200" tIns="76200" rIns="76200" bIns="76200" numCol="1" spcCol="1270" anchor="ctr" anchorCtr="0">
                <a:noAutofit/>
              </a:bodyPr>
              <a:lstStyle/>
              <a:p>
                <a:pPr algn="ctr" defTabSz="888978">
                  <a:lnSpc>
                    <a:spcPct val="90000"/>
                  </a:lnSpc>
                  <a:spcBef>
                    <a:spcPct val="0"/>
                  </a:spcBef>
                  <a:spcAft>
                    <a:spcPct val="35000"/>
                  </a:spcAft>
                  <a:defRPr/>
                </a:pPr>
                <a:r>
                  <a:rPr lang="en-US" sz="1400" dirty="0">
                    <a:solidFill>
                      <a:srgbClr val="FFFFFF"/>
                    </a:solidFill>
                    <a:cs typeface="Arial"/>
                    <a:sym typeface="Arial"/>
                  </a:rPr>
                  <a:t>14 patients receiving ongoing nirogacestat</a:t>
                </a:r>
                <a:br>
                  <a:rPr lang="en-US" sz="1400" dirty="0">
                    <a:solidFill>
                      <a:srgbClr val="FFFFFF"/>
                    </a:solidFill>
                    <a:cs typeface="Arial"/>
                    <a:sym typeface="Arial"/>
                  </a:rPr>
                </a:br>
                <a:r>
                  <a:rPr lang="en-US" sz="1400" dirty="0">
                    <a:solidFill>
                      <a:srgbClr val="FFFFFF"/>
                    </a:solidFill>
                    <a:cs typeface="Arial"/>
                    <a:sym typeface="Arial"/>
                  </a:rPr>
                  <a:t>(52%)</a:t>
                </a:r>
              </a:p>
            </p:txBody>
          </p:sp>
        </p:grpSp>
        <p:grpSp>
          <p:nvGrpSpPr>
            <p:cNvPr id="150" name="Group 149">
              <a:extLst>
                <a:ext uri="{FF2B5EF4-FFF2-40B4-BE49-F238E27FC236}">
                  <a16:creationId xmlns:a16="http://schemas.microsoft.com/office/drawing/2014/main" id="{7D8F56A4-B8F1-E370-6FC3-856311CD4662}"/>
                </a:ext>
              </a:extLst>
            </p:cNvPr>
            <p:cNvGrpSpPr/>
            <p:nvPr/>
          </p:nvGrpSpPr>
          <p:grpSpPr>
            <a:xfrm>
              <a:off x="4702072" y="3505532"/>
              <a:ext cx="1146904" cy="831814"/>
              <a:chOff x="3494714" y="3504024"/>
              <a:chExt cx="1877097" cy="1251398"/>
            </a:xfrm>
            <a:solidFill>
              <a:schemeClr val="accent1">
                <a:lumMod val="60000"/>
                <a:lumOff val="40000"/>
              </a:schemeClr>
            </a:solidFill>
          </p:grpSpPr>
          <p:sp>
            <p:nvSpPr>
              <p:cNvPr id="151" name="Rectangle: Rounded Corners 30">
                <a:extLst>
                  <a:ext uri="{FF2B5EF4-FFF2-40B4-BE49-F238E27FC236}">
                    <a16:creationId xmlns:a16="http://schemas.microsoft.com/office/drawing/2014/main" id="{F41033A5-AEBC-5151-2F8B-2F21198666CA}"/>
                  </a:ext>
                </a:extLst>
              </p:cNvPr>
              <p:cNvSpPr/>
              <p:nvPr/>
            </p:nvSpPr>
            <p:spPr>
              <a:xfrm>
                <a:off x="3494714" y="3504024"/>
                <a:ext cx="1877097" cy="1251398"/>
              </a:xfrm>
              <a:prstGeom prst="roundRect">
                <a:avLst>
                  <a:gd name="adj" fmla="val 10000"/>
                </a:avLst>
              </a:prstGeom>
              <a:solidFill>
                <a:schemeClr val="accent6"/>
              </a:solidFill>
              <a:ln w="57150" cap="flat" cmpd="sng" algn="ctr">
                <a:noFill/>
                <a:prstDash val="solid"/>
                <a:miter lim="800000"/>
              </a:ln>
              <a:effectLst/>
            </p:spPr>
          </p:sp>
          <p:sp>
            <p:nvSpPr>
              <p:cNvPr id="152" name="Rectangle: Rounded Corners 15">
                <a:extLst>
                  <a:ext uri="{FF2B5EF4-FFF2-40B4-BE49-F238E27FC236}">
                    <a16:creationId xmlns:a16="http://schemas.microsoft.com/office/drawing/2014/main" id="{1F9EDD15-B7B0-CAA6-0556-62D49CAD9D76}"/>
                  </a:ext>
                </a:extLst>
              </p:cNvPr>
              <p:cNvSpPr txBox="1"/>
              <p:nvPr/>
            </p:nvSpPr>
            <p:spPr>
              <a:xfrm>
                <a:off x="3531367" y="3540676"/>
                <a:ext cx="1803794" cy="1166509"/>
              </a:xfrm>
              <a:prstGeom prst="rect">
                <a:avLst/>
              </a:prstGeom>
              <a:grpFill/>
              <a:ln>
                <a:solidFill>
                  <a:srgbClr val="CF51A0"/>
                </a:solidFill>
              </a:ln>
              <a:effectLst>
                <a:softEdge rad="800100"/>
              </a:effectLst>
            </p:spPr>
            <p:txBody>
              <a:bodyPr spcFirstLastPara="0" vert="horz" wrap="square" lIns="76200" tIns="76200" rIns="76200" bIns="76200" numCol="1" spcCol="1270" anchor="ctr" anchorCtr="0">
                <a:noAutofit/>
              </a:bodyPr>
              <a:lstStyle/>
              <a:p>
                <a:pPr algn="ctr" defTabSz="888978">
                  <a:lnSpc>
                    <a:spcPct val="90000"/>
                  </a:lnSpc>
                  <a:spcBef>
                    <a:spcPct val="0"/>
                  </a:spcBef>
                  <a:spcAft>
                    <a:spcPct val="35000"/>
                  </a:spcAft>
                  <a:defRPr/>
                </a:pPr>
                <a:r>
                  <a:rPr lang="en-US" sz="1400" dirty="0">
                    <a:solidFill>
                      <a:srgbClr val="FFFFFF"/>
                    </a:solidFill>
                    <a:cs typeface="Arial"/>
                    <a:sym typeface="Arial"/>
                  </a:rPr>
                  <a:t>OD resolved in 9 patients </a:t>
                </a:r>
                <a:br>
                  <a:rPr lang="en-US" sz="1400" dirty="0">
                    <a:solidFill>
                      <a:srgbClr val="FFFFFF"/>
                    </a:solidFill>
                    <a:cs typeface="Arial"/>
                    <a:sym typeface="Arial"/>
                  </a:rPr>
                </a:br>
                <a:r>
                  <a:rPr lang="en-US" sz="1400" dirty="0">
                    <a:solidFill>
                      <a:srgbClr val="FFFFFF"/>
                    </a:solidFill>
                    <a:cs typeface="Arial"/>
                    <a:sym typeface="Arial"/>
                  </a:rPr>
                  <a:t>(64%)</a:t>
                </a:r>
              </a:p>
            </p:txBody>
          </p:sp>
        </p:grpSp>
        <p:grpSp>
          <p:nvGrpSpPr>
            <p:cNvPr id="153" name="Group 152">
              <a:extLst>
                <a:ext uri="{FF2B5EF4-FFF2-40B4-BE49-F238E27FC236}">
                  <a16:creationId xmlns:a16="http://schemas.microsoft.com/office/drawing/2014/main" id="{ED98DAFC-DFCA-959B-AE63-4469A05F0062}"/>
                </a:ext>
              </a:extLst>
            </p:cNvPr>
            <p:cNvGrpSpPr/>
            <p:nvPr/>
          </p:nvGrpSpPr>
          <p:grpSpPr>
            <a:xfrm>
              <a:off x="6163773" y="3517844"/>
              <a:ext cx="1146904" cy="819501"/>
              <a:chOff x="5934941" y="3504024"/>
              <a:chExt cx="1877097" cy="1251398"/>
            </a:xfrm>
            <a:solidFill>
              <a:schemeClr val="accent1">
                <a:lumMod val="60000"/>
                <a:lumOff val="40000"/>
              </a:schemeClr>
            </a:solidFill>
          </p:grpSpPr>
          <p:sp>
            <p:nvSpPr>
              <p:cNvPr id="154" name="Rectangle: Rounded Corners 28">
                <a:extLst>
                  <a:ext uri="{FF2B5EF4-FFF2-40B4-BE49-F238E27FC236}">
                    <a16:creationId xmlns:a16="http://schemas.microsoft.com/office/drawing/2014/main" id="{9569D3C0-217F-1844-E679-003A75EBEE26}"/>
                  </a:ext>
                </a:extLst>
              </p:cNvPr>
              <p:cNvSpPr/>
              <p:nvPr/>
            </p:nvSpPr>
            <p:spPr>
              <a:xfrm>
                <a:off x="5934941" y="3504024"/>
                <a:ext cx="1877097" cy="1251398"/>
              </a:xfrm>
              <a:prstGeom prst="roundRect">
                <a:avLst>
                  <a:gd name="adj" fmla="val 10000"/>
                </a:avLst>
              </a:prstGeom>
              <a:solidFill>
                <a:schemeClr val="accent6"/>
              </a:solidFill>
              <a:ln w="12700" cap="flat" cmpd="sng" algn="ctr">
                <a:solidFill>
                  <a:srgbClr val="11322C">
                    <a:hueOff val="0"/>
                    <a:satOff val="0"/>
                    <a:lumOff val="0"/>
                    <a:alphaOff val="0"/>
                  </a:srgbClr>
                </a:solidFill>
                <a:prstDash val="solid"/>
                <a:miter lim="800000"/>
              </a:ln>
              <a:effectLst/>
            </p:spPr>
          </p:sp>
          <p:sp>
            <p:nvSpPr>
              <p:cNvPr id="155" name="Rectangle: Rounded Corners 18">
                <a:extLst>
                  <a:ext uri="{FF2B5EF4-FFF2-40B4-BE49-F238E27FC236}">
                    <a16:creationId xmlns:a16="http://schemas.microsoft.com/office/drawing/2014/main" id="{67F2322A-580E-BD19-1B51-A92EF0C9008E}"/>
                  </a:ext>
                </a:extLst>
              </p:cNvPr>
              <p:cNvSpPr txBox="1"/>
              <p:nvPr/>
            </p:nvSpPr>
            <p:spPr>
              <a:xfrm>
                <a:off x="5971594" y="3540675"/>
                <a:ext cx="1803794" cy="1165786"/>
              </a:xfrm>
              <a:prstGeom prst="rect">
                <a:avLst/>
              </a:prstGeom>
              <a:noFill/>
              <a:ln>
                <a:noFill/>
              </a:ln>
              <a:effectLst/>
            </p:spPr>
            <p:txBody>
              <a:bodyPr spcFirstLastPara="0" vert="horz" wrap="square" lIns="76200" tIns="76200" rIns="76200" bIns="76200" numCol="1" spcCol="1270" anchor="ctr" anchorCtr="0">
                <a:noAutofit/>
              </a:bodyPr>
              <a:lstStyle/>
              <a:p>
                <a:pPr algn="ctr" defTabSz="888978">
                  <a:lnSpc>
                    <a:spcPct val="90000"/>
                  </a:lnSpc>
                  <a:spcBef>
                    <a:spcPct val="0"/>
                  </a:spcBef>
                  <a:spcAft>
                    <a:spcPct val="35000"/>
                  </a:spcAft>
                  <a:defRPr/>
                </a:pPr>
                <a:r>
                  <a:rPr lang="en-US" sz="1400" dirty="0">
                    <a:solidFill>
                      <a:srgbClr val="FFFFFF"/>
                    </a:solidFill>
                    <a:cs typeface="Arial"/>
                    <a:sym typeface="Arial"/>
                  </a:rPr>
                  <a:t>Unresolved OD in </a:t>
                </a:r>
                <a:br>
                  <a:rPr lang="en-US" sz="1400" dirty="0">
                    <a:solidFill>
                      <a:srgbClr val="FFFFFF"/>
                    </a:solidFill>
                    <a:cs typeface="Arial"/>
                    <a:sym typeface="Arial"/>
                  </a:rPr>
                </a:br>
                <a:r>
                  <a:rPr lang="en-US" sz="1400" dirty="0">
                    <a:solidFill>
                      <a:srgbClr val="FFFFFF"/>
                    </a:solidFill>
                    <a:cs typeface="Arial"/>
                    <a:sym typeface="Arial"/>
                  </a:rPr>
                  <a:t>5 patients</a:t>
                </a:r>
                <a:br>
                  <a:rPr lang="en-US" sz="1400" dirty="0">
                    <a:solidFill>
                      <a:srgbClr val="FFFFFF"/>
                    </a:solidFill>
                    <a:cs typeface="Arial"/>
                    <a:sym typeface="Arial"/>
                  </a:rPr>
                </a:br>
                <a:r>
                  <a:rPr lang="en-US" sz="1400" dirty="0">
                    <a:solidFill>
                      <a:srgbClr val="FFFFFF"/>
                    </a:solidFill>
                    <a:cs typeface="Arial"/>
                    <a:sym typeface="Arial"/>
                  </a:rPr>
                  <a:t>(36%)</a:t>
                </a:r>
              </a:p>
            </p:txBody>
          </p:sp>
        </p:grpSp>
        <p:grpSp>
          <p:nvGrpSpPr>
            <p:cNvPr id="156" name="Group 155">
              <a:extLst>
                <a:ext uri="{FF2B5EF4-FFF2-40B4-BE49-F238E27FC236}">
                  <a16:creationId xmlns:a16="http://schemas.microsoft.com/office/drawing/2014/main" id="{3327B110-30C7-1CA5-040B-7ED74DA478EB}"/>
                </a:ext>
              </a:extLst>
            </p:cNvPr>
            <p:cNvGrpSpPr/>
            <p:nvPr/>
          </p:nvGrpSpPr>
          <p:grpSpPr>
            <a:xfrm>
              <a:off x="7393967" y="2381838"/>
              <a:ext cx="1625088" cy="813455"/>
              <a:chOff x="8260128" y="1752066"/>
              <a:chExt cx="2107173" cy="1251398"/>
            </a:xfrm>
            <a:solidFill>
              <a:schemeClr val="accent1"/>
            </a:solidFill>
          </p:grpSpPr>
          <p:sp>
            <p:nvSpPr>
              <p:cNvPr id="157" name="Rectangle: Rounded Corners 26">
                <a:extLst>
                  <a:ext uri="{FF2B5EF4-FFF2-40B4-BE49-F238E27FC236}">
                    <a16:creationId xmlns:a16="http://schemas.microsoft.com/office/drawing/2014/main" id="{0666E340-84AA-B241-7FA9-351F4695706F}"/>
                  </a:ext>
                </a:extLst>
              </p:cNvPr>
              <p:cNvSpPr/>
              <p:nvPr/>
            </p:nvSpPr>
            <p:spPr>
              <a:xfrm>
                <a:off x="8260128" y="1752066"/>
                <a:ext cx="2107173" cy="1251398"/>
              </a:xfrm>
              <a:prstGeom prst="roundRect">
                <a:avLst>
                  <a:gd name="adj" fmla="val 10000"/>
                </a:avLst>
              </a:prstGeom>
              <a:grpFill/>
              <a:ln w="12700" cap="flat" cmpd="sng" algn="ctr">
                <a:solidFill>
                  <a:srgbClr val="11322C">
                    <a:hueOff val="0"/>
                    <a:satOff val="0"/>
                    <a:lumOff val="0"/>
                    <a:alphaOff val="0"/>
                  </a:srgbClr>
                </a:solidFill>
                <a:prstDash val="solid"/>
                <a:miter lim="800000"/>
              </a:ln>
              <a:effectLst/>
            </p:spPr>
          </p:sp>
          <p:sp>
            <p:nvSpPr>
              <p:cNvPr id="158" name="Rectangle: Rounded Corners 21">
                <a:extLst>
                  <a:ext uri="{FF2B5EF4-FFF2-40B4-BE49-F238E27FC236}">
                    <a16:creationId xmlns:a16="http://schemas.microsoft.com/office/drawing/2014/main" id="{473A9CDD-209B-F66D-584D-98D42225F706}"/>
                  </a:ext>
                </a:extLst>
              </p:cNvPr>
              <p:cNvSpPr txBox="1"/>
              <p:nvPr/>
            </p:nvSpPr>
            <p:spPr>
              <a:xfrm>
                <a:off x="8301277" y="1788718"/>
                <a:ext cx="2024886" cy="1178094"/>
              </a:xfrm>
              <a:prstGeom prst="rect">
                <a:avLst/>
              </a:prstGeom>
              <a:grpFill/>
              <a:ln>
                <a:noFill/>
              </a:ln>
              <a:effectLst/>
            </p:spPr>
            <p:txBody>
              <a:bodyPr spcFirstLastPara="0" vert="horz" wrap="square" lIns="76200" tIns="76200" rIns="76200" bIns="76200" numCol="1" spcCol="1270" anchor="ctr" anchorCtr="0">
                <a:noAutofit/>
              </a:bodyPr>
              <a:lstStyle/>
              <a:p>
                <a:pPr algn="ctr" defTabSz="888978">
                  <a:lnSpc>
                    <a:spcPct val="90000"/>
                  </a:lnSpc>
                  <a:spcBef>
                    <a:spcPct val="0"/>
                  </a:spcBef>
                  <a:spcAft>
                    <a:spcPct val="35000"/>
                  </a:spcAft>
                  <a:defRPr/>
                </a:pPr>
                <a:r>
                  <a:rPr lang="en-US" sz="1400" dirty="0">
                    <a:solidFill>
                      <a:srgbClr val="FFFFFF"/>
                    </a:solidFill>
                    <a:cs typeface="Arial"/>
                    <a:sym typeface="Arial"/>
                  </a:rPr>
                  <a:t>2 patients</a:t>
                </a:r>
                <a:br>
                  <a:rPr lang="en-US" sz="1400" dirty="0">
                    <a:solidFill>
                      <a:srgbClr val="FFFFFF"/>
                    </a:solidFill>
                    <a:cs typeface="Arial"/>
                    <a:sym typeface="Arial"/>
                  </a:rPr>
                </a:br>
                <a:r>
                  <a:rPr lang="en-US" sz="1400" dirty="0">
                    <a:solidFill>
                      <a:srgbClr val="FFFFFF"/>
                    </a:solidFill>
                    <a:cs typeface="Arial"/>
                    <a:sym typeface="Arial"/>
                  </a:rPr>
                  <a:t>lost to follow-up after discontinuing nirogacestat</a:t>
                </a:r>
                <a:br>
                  <a:rPr lang="en-US" sz="1400" dirty="0">
                    <a:solidFill>
                      <a:srgbClr val="FFFFFF"/>
                    </a:solidFill>
                    <a:cs typeface="Arial"/>
                    <a:sym typeface="Arial"/>
                  </a:rPr>
                </a:br>
                <a:r>
                  <a:rPr lang="en-US" sz="1400" dirty="0">
                    <a:solidFill>
                      <a:srgbClr val="FFFFFF"/>
                    </a:solidFill>
                    <a:cs typeface="Arial"/>
                    <a:sym typeface="Arial"/>
                  </a:rPr>
                  <a:t>(7%)</a:t>
                </a:r>
              </a:p>
            </p:txBody>
          </p:sp>
        </p:grpSp>
        <p:grpSp>
          <p:nvGrpSpPr>
            <p:cNvPr id="159" name="Group 158">
              <a:extLst>
                <a:ext uri="{FF2B5EF4-FFF2-40B4-BE49-F238E27FC236}">
                  <a16:creationId xmlns:a16="http://schemas.microsoft.com/office/drawing/2014/main" id="{D740D04B-473F-6CDB-DC87-1E628CB21E08}"/>
                </a:ext>
              </a:extLst>
            </p:cNvPr>
            <p:cNvGrpSpPr/>
            <p:nvPr/>
          </p:nvGrpSpPr>
          <p:grpSpPr>
            <a:xfrm>
              <a:off x="7633065" y="3515652"/>
              <a:ext cx="1146904" cy="813456"/>
              <a:chOff x="8375168" y="3504024"/>
              <a:chExt cx="1877097" cy="1251398"/>
            </a:xfrm>
            <a:solidFill>
              <a:schemeClr val="accent1">
                <a:lumMod val="60000"/>
                <a:lumOff val="40000"/>
              </a:schemeClr>
            </a:solidFill>
          </p:grpSpPr>
          <p:sp>
            <p:nvSpPr>
              <p:cNvPr id="160" name="Rectangle: Rounded Corners 24">
                <a:extLst>
                  <a:ext uri="{FF2B5EF4-FFF2-40B4-BE49-F238E27FC236}">
                    <a16:creationId xmlns:a16="http://schemas.microsoft.com/office/drawing/2014/main" id="{CF9F7008-AAAE-F7BC-B8C9-4F6335A5E6B7}"/>
                  </a:ext>
                </a:extLst>
              </p:cNvPr>
              <p:cNvSpPr/>
              <p:nvPr/>
            </p:nvSpPr>
            <p:spPr>
              <a:xfrm>
                <a:off x="8375168" y="3504024"/>
                <a:ext cx="1877097" cy="1251398"/>
              </a:xfrm>
              <a:prstGeom prst="roundRect">
                <a:avLst>
                  <a:gd name="adj" fmla="val 10000"/>
                </a:avLst>
              </a:prstGeom>
              <a:solidFill>
                <a:schemeClr val="accent6"/>
              </a:solidFill>
              <a:ln w="12700" cap="flat" cmpd="sng" algn="ctr">
                <a:solidFill>
                  <a:srgbClr val="11322C">
                    <a:hueOff val="0"/>
                    <a:satOff val="0"/>
                    <a:lumOff val="0"/>
                    <a:alphaOff val="0"/>
                  </a:srgbClr>
                </a:solidFill>
                <a:prstDash val="solid"/>
                <a:miter lim="800000"/>
              </a:ln>
              <a:effectLst/>
            </p:spPr>
            <p:txBody>
              <a:bodyPr/>
              <a:lstStyle/>
              <a:p>
                <a:endParaRPr lang="en-US" sz="1400" dirty="0"/>
              </a:p>
            </p:txBody>
          </p:sp>
          <p:sp>
            <p:nvSpPr>
              <p:cNvPr id="161" name="Rectangle: Rounded Corners 24">
                <a:extLst>
                  <a:ext uri="{FF2B5EF4-FFF2-40B4-BE49-F238E27FC236}">
                    <a16:creationId xmlns:a16="http://schemas.microsoft.com/office/drawing/2014/main" id="{7D5C98A6-09AF-5919-B209-889F00A8FE46}"/>
                  </a:ext>
                </a:extLst>
              </p:cNvPr>
              <p:cNvSpPr txBox="1"/>
              <p:nvPr/>
            </p:nvSpPr>
            <p:spPr>
              <a:xfrm>
                <a:off x="8411821" y="3540676"/>
                <a:ext cx="1803794" cy="1214746"/>
              </a:xfrm>
              <a:prstGeom prst="rect">
                <a:avLst/>
              </a:prstGeom>
              <a:noFill/>
              <a:ln>
                <a:noFill/>
              </a:ln>
              <a:effectLst/>
            </p:spPr>
            <p:txBody>
              <a:bodyPr spcFirstLastPara="0" vert="horz" wrap="square" lIns="76200" tIns="76200" rIns="76200" bIns="76200" numCol="1" spcCol="1270" anchor="ctr" anchorCtr="0">
                <a:noAutofit/>
              </a:bodyPr>
              <a:lstStyle/>
              <a:p>
                <a:pPr algn="ctr" defTabSz="888978">
                  <a:lnSpc>
                    <a:spcPct val="90000"/>
                  </a:lnSpc>
                  <a:spcBef>
                    <a:spcPct val="0"/>
                  </a:spcBef>
                  <a:spcAft>
                    <a:spcPct val="35000"/>
                  </a:spcAft>
                  <a:defRPr/>
                </a:pPr>
                <a:r>
                  <a:rPr lang="en-US" sz="1400" dirty="0">
                    <a:solidFill>
                      <a:srgbClr val="FFFFFF"/>
                    </a:solidFill>
                    <a:cs typeface="Arial"/>
                    <a:sym typeface="Arial"/>
                  </a:rPr>
                  <a:t>OD status unknown</a:t>
                </a:r>
              </a:p>
            </p:txBody>
          </p:sp>
        </p:grpSp>
      </p:grpSp>
      <p:sp>
        <p:nvSpPr>
          <p:cNvPr id="11" name="Title 10">
            <a:extLst>
              <a:ext uri="{FF2B5EF4-FFF2-40B4-BE49-F238E27FC236}">
                <a16:creationId xmlns:a16="http://schemas.microsoft.com/office/drawing/2014/main" id="{014CC3EB-EAE8-93A5-8B86-CEC84D70A7C2}"/>
              </a:ext>
            </a:extLst>
          </p:cNvPr>
          <p:cNvSpPr>
            <a:spLocks noGrp="1"/>
          </p:cNvSpPr>
          <p:nvPr>
            <p:ph type="title"/>
          </p:nvPr>
        </p:nvSpPr>
        <p:spPr/>
        <p:txBody>
          <a:bodyPr/>
          <a:lstStyle/>
          <a:p>
            <a:r>
              <a:rPr lang="en-US" dirty="0"/>
              <a:t>DeFi: Ovarian Dysfunction</a:t>
            </a:r>
          </a:p>
        </p:txBody>
      </p:sp>
      <p:sp>
        <p:nvSpPr>
          <p:cNvPr id="15" name="Content Placeholder 14">
            <a:extLst>
              <a:ext uri="{FF2B5EF4-FFF2-40B4-BE49-F238E27FC236}">
                <a16:creationId xmlns:a16="http://schemas.microsoft.com/office/drawing/2014/main" id="{A649752C-A432-E488-5654-AF37B54D59A9}"/>
              </a:ext>
            </a:extLst>
          </p:cNvPr>
          <p:cNvSpPr>
            <a:spLocks noGrp="1"/>
          </p:cNvSpPr>
          <p:nvPr>
            <p:ph sz="half" idx="1"/>
          </p:nvPr>
        </p:nvSpPr>
        <p:spPr/>
        <p:txBody>
          <a:bodyPr/>
          <a:lstStyle/>
          <a:p>
            <a:r>
              <a:rPr lang="en-US" sz="2000" dirty="0"/>
              <a:t>OD: composite adverse event associated with clinical manifestations and changes in female reproductive hormones</a:t>
            </a:r>
          </a:p>
          <a:p>
            <a:r>
              <a:rPr lang="en-US" sz="2000" dirty="0"/>
              <a:t>DeFi serum hormone collection at baseline, cycles 1, 2, 4, and every 3 cycles thereafter</a:t>
            </a:r>
          </a:p>
          <a:p>
            <a:r>
              <a:rPr lang="en-US" sz="2000" dirty="0"/>
              <a:t>36 women of childbearing potential in study</a:t>
            </a:r>
          </a:p>
          <a:p>
            <a:pPr lvl="1"/>
            <a:r>
              <a:rPr lang="en-US" sz="2000" dirty="0"/>
              <a:t>Nirogacestat: 75% experienced OD</a:t>
            </a:r>
          </a:p>
          <a:p>
            <a:pPr lvl="2"/>
            <a:r>
              <a:rPr lang="en-US" sz="1800" dirty="0"/>
              <a:t>Median time to onset of OD: 8.9 wk</a:t>
            </a:r>
          </a:p>
          <a:p>
            <a:pPr lvl="2"/>
            <a:r>
              <a:rPr lang="en-US" sz="1800" dirty="0"/>
              <a:t>Median duration of OD: 21.3 wk</a:t>
            </a:r>
          </a:p>
          <a:p>
            <a:pPr lvl="1"/>
            <a:r>
              <a:rPr lang="en-US" sz="2000" dirty="0"/>
              <a:t> Placebo: 0% experienced OD</a:t>
            </a:r>
          </a:p>
        </p:txBody>
      </p:sp>
      <p:sp>
        <p:nvSpPr>
          <p:cNvPr id="6" name="Rectangle 5">
            <a:extLst>
              <a:ext uri="{FF2B5EF4-FFF2-40B4-BE49-F238E27FC236}">
                <a16:creationId xmlns:a16="http://schemas.microsoft.com/office/drawing/2014/main" id="{4F305A60-5AD5-19E1-4123-FABF20C37A43}"/>
              </a:ext>
            </a:extLst>
          </p:cNvPr>
          <p:cNvSpPr/>
          <p:nvPr/>
        </p:nvSpPr>
        <p:spPr bwMode="auto">
          <a:xfrm>
            <a:off x="709796" y="5991754"/>
            <a:ext cx="10475609" cy="375377"/>
          </a:xfrm>
          <a:prstGeom prst="rect">
            <a:avLst/>
          </a:prstGeom>
          <a:no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IN" sz="1800" b="0" dirty="0">
              <a:solidFill>
                <a:schemeClr val="tx1"/>
              </a:solidFill>
              <a:latin typeface="Calibri" panose="020F0502020204030204" pitchFamily="34" charset="0"/>
            </a:endParaRPr>
          </a:p>
        </p:txBody>
      </p:sp>
      <p:sp>
        <p:nvSpPr>
          <p:cNvPr id="4" name="Text Box 15">
            <a:extLst>
              <a:ext uri="{FF2B5EF4-FFF2-40B4-BE49-F238E27FC236}">
                <a16:creationId xmlns:a16="http://schemas.microsoft.com/office/drawing/2014/main" id="{643DE798-93FE-550E-0977-16F35BFB4E5E}"/>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1219170" rtl="0" eaLnBrk="1" fontAlgn="base" latinLnBrk="0" hangingPunct="1">
              <a:lnSpc>
                <a:spcPct val="100000"/>
              </a:lnSpc>
              <a:spcBef>
                <a:spcPct val="0"/>
              </a:spcBef>
              <a:spcAft>
                <a:spcPct val="0"/>
              </a:spcAft>
              <a:buClrTx/>
              <a:buSzTx/>
              <a:buFontTx/>
              <a:buNone/>
              <a:tabLst/>
              <a:defRPr/>
            </a:pPr>
            <a:r>
              <a:rPr lang="en-US" altLang="de-DE" sz="1200" b="0" dirty="0">
                <a:solidFill>
                  <a:srgbClr val="455560"/>
                </a:solidFill>
                <a:latin typeface="Calibri" panose="020F0502020204030204" pitchFamily="34" charset="0"/>
                <a:ea typeface="ＭＳ Ｐゴシック"/>
                <a:cs typeface="Calibri" panose="020F0502020204030204" pitchFamily="34" charset="0"/>
              </a:rPr>
              <a:t>Thurston. Obstet Gynecol Clin North Am. 2011;38:489. Mauri. Front Endocrinol. 2020;11:1. </a:t>
            </a:r>
            <a:r>
              <a:rPr kumimoji="0" lang="en-US" altLang="de-DE"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a:cs typeface="Calibri" panose="020F0502020204030204" pitchFamily="34" charset="0"/>
              </a:rPr>
              <a:t>Kasper. ESMO 2022. Abstr LBA2.</a:t>
            </a:r>
            <a:endParaRPr kumimoji="0" lang="en-GB" altLang="de-DE"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a:cs typeface="Calibri" panose="020F0502020204030204" pitchFamily="34" charset="0"/>
            </a:endParaRPr>
          </a:p>
        </p:txBody>
      </p:sp>
    </p:spTree>
    <p:extLst>
      <p:ext uri="{BB962C8B-B14F-4D97-AF65-F5344CB8AC3E}">
        <p14:creationId xmlns:p14="http://schemas.microsoft.com/office/powerpoint/2010/main" val="36316499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C5E197-2B2E-76A9-B67D-78EA1EEA92E9}"/>
              </a:ext>
            </a:extLst>
          </p:cNvPr>
          <p:cNvSpPr>
            <a:spLocks noGrp="1"/>
          </p:cNvSpPr>
          <p:nvPr>
            <p:ph type="title"/>
          </p:nvPr>
        </p:nvSpPr>
        <p:spPr/>
        <p:txBody>
          <a:bodyPr/>
          <a:lstStyle/>
          <a:p>
            <a:r>
              <a:rPr lang="en-US" dirty="0"/>
              <a:t>RINGSIDE: AL102 in Progressing Desmoid Tumors </a:t>
            </a:r>
          </a:p>
        </p:txBody>
      </p:sp>
      <p:sp>
        <p:nvSpPr>
          <p:cNvPr id="3" name="Content Placeholder 2">
            <a:extLst>
              <a:ext uri="{FF2B5EF4-FFF2-40B4-BE49-F238E27FC236}">
                <a16:creationId xmlns:a16="http://schemas.microsoft.com/office/drawing/2014/main" id="{A7922B34-8B41-CE21-D61E-B6130AA3A2DB}"/>
              </a:ext>
            </a:extLst>
          </p:cNvPr>
          <p:cNvSpPr>
            <a:spLocks noGrp="1"/>
          </p:cNvSpPr>
          <p:nvPr>
            <p:ph idx="1"/>
          </p:nvPr>
        </p:nvSpPr>
        <p:spPr/>
        <p:txBody>
          <a:bodyPr/>
          <a:lstStyle/>
          <a:p>
            <a:r>
              <a:rPr lang="en-US" sz="2200" dirty="0"/>
              <a:t>Multicenter, randomized, 2-part phase II/III study</a:t>
            </a:r>
          </a:p>
          <a:p>
            <a:pPr lvl="1"/>
            <a:r>
              <a:rPr lang="en-US" sz="2000" dirty="0"/>
              <a:t>Part A (phase II): open label, dose finding; Part B (phase III): double blind, placebo controlled</a:t>
            </a:r>
          </a:p>
          <a:p>
            <a:pPr lvl="1"/>
            <a:endParaRPr lang="en-US" sz="2000" dirty="0"/>
          </a:p>
          <a:p>
            <a:pPr lvl="1"/>
            <a:endParaRPr lang="en-US" sz="2000" dirty="0"/>
          </a:p>
          <a:p>
            <a:pPr lvl="1"/>
            <a:endParaRPr lang="en-US" sz="2000" dirty="0"/>
          </a:p>
          <a:p>
            <a:pPr lvl="1"/>
            <a:endParaRPr lang="en-US" sz="2000" dirty="0"/>
          </a:p>
          <a:p>
            <a:pPr lvl="1"/>
            <a:endParaRPr lang="en-US" sz="2000" dirty="0"/>
          </a:p>
          <a:p>
            <a:pPr lvl="1"/>
            <a:endParaRPr lang="en-US" sz="2000" dirty="0"/>
          </a:p>
          <a:p>
            <a:r>
              <a:rPr lang="en-US" sz="2200" dirty="0"/>
              <a:t>Primary endpoint: safety</a:t>
            </a:r>
          </a:p>
          <a:p>
            <a:r>
              <a:rPr lang="en-US" sz="2200" dirty="0"/>
              <a:t>Secondary endpoints: reduction in tumor volume</a:t>
            </a:r>
          </a:p>
          <a:p>
            <a:pPr lvl="1"/>
            <a:endParaRPr lang="en-US" sz="2000" dirty="0"/>
          </a:p>
          <a:p>
            <a:pPr lvl="1"/>
            <a:endParaRPr lang="en-US" sz="2000" dirty="0"/>
          </a:p>
          <a:p>
            <a:pPr lvl="1"/>
            <a:endParaRPr lang="en-US" sz="2000" dirty="0"/>
          </a:p>
          <a:p>
            <a:endParaRPr lang="en-US" sz="2200" dirty="0"/>
          </a:p>
        </p:txBody>
      </p:sp>
      <p:sp>
        <p:nvSpPr>
          <p:cNvPr id="4" name="Text Box 15">
            <a:extLst>
              <a:ext uri="{FF2B5EF4-FFF2-40B4-BE49-F238E27FC236}">
                <a16:creationId xmlns:a16="http://schemas.microsoft.com/office/drawing/2014/main" id="{D00E204F-4CC5-1CD8-D822-E0A72EBC21D9}"/>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1219170" rtl="0" eaLnBrk="1" fontAlgn="base" latinLnBrk="0" hangingPunct="1">
              <a:lnSpc>
                <a:spcPct val="100000"/>
              </a:lnSpc>
              <a:spcBef>
                <a:spcPct val="0"/>
              </a:spcBef>
              <a:spcAft>
                <a:spcPct val="0"/>
              </a:spcAft>
              <a:buClrTx/>
              <a:buSzTx/>
              <a:buFontTx/>
              <a:buNone/>
              <a:tabLst/>
              <a:defRPr/>
            </a:pPr>
            <a:r>
              <a:rPr kumimoji="0" lang="en-US" altLang="de-DE"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a:cs typeface="Calibri" panose="020F0502020204030204" pitchFamily="34" charset="0"/>
              </a:rPr>
              <a:t>Gounder. ESMO 2022. Abstr 1488M0.</a:t>
            </a:r>
            <a:endParaRPr kumimoji="0" lang="en-GB" altLang="de-DE"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a:cs typeface="Calibri" panose="020F0502020204030204" pitchFamily="34" charset="0"/>
            </a:endParaRPr>
          </a:p>
        </p:txBody>
      </p:sp>
      <p:grpSp>
        <p:nvGrpSpPr>
          <p:cNvPr id="20" name="Group 19">
            <a:extLst>
              <a:ext uri="{FF2B5EF4-FFF2-40B4-BE49-F238E27FC236}">
                <a16:creationId xmlns:a16="http://schemas.microsoft.com/office/drawing/2014/main" id="{503CABEF-BE5E-EF55-55FD-4651ADE906E4}"/>
              </a:ext>
            </a:extLst>
          </p:cNvPr>
          <p:cNvGrpSpPr/>
          <p:nvPr/>
        </p:nvGrpSpPr>
        <p:grpSpPr>
          <a:xfrm>
            <a:off x="1199456" y="2396250"/>
            <a:ext cx="7381143" cy="2904958"/>
            <a:chOff x="263352" y="1484784"/>
            <a:chExt cx="6908924" cy="2984031"/>
          </a:xfrm>
        </p:grpSpPr>
        <p:sp>
          <p:nvSpPr>
            <p:cNvPr id="5" name="Text Box 23">
              <a:extLst>
                <a:ext uri="{FF2B5EF4-FFF2-40B4-BE49-F238E27FC236}">
                  <a16:creationId xmlns:a16="http://schemas.microsoft.com/office/drawing/2014/main" id="{5F54D036-49B2-EB2F-DA72-7CADAE586448}"/>
                </a:ext>
              </a:extLst>
            </p:cNvPr>
            <p:cNvSpPr txBox="1">
              <a:spLocks noChangeArrowheads="1"/>
            </p:cNvSpPr>
            <p:nvPr/>
          </p:nvSpPr>
          <p:spPr bwMode="auto">
            <a:xfrm>
              <a:off x="263352" y="2348881"/>
              <a:ext cx="2151187" cy="1802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dirty="0">
                  <a:solidFill>
                    <a:schemeClr val="bg1"/>
                  </a:solidFill>
                  <a:latin typeface="Calibri" panose="020F0502020204030204" pitchFamily="34" charset="0"/>
                </a:rPr>
                <a:t>Patients aged ≥18 yr; R/R DT or tx naive with DT growth in previous 18 mo; MRI measurable lesion</a:t>
              </a:r>
              <a:br>
                <a:rPr lang="en-GB" altLang="en-US" sz="1800" dirty="0">
                  <a:solidFill>
                    <a:schemeClr val="bg1"/>
                  </a:solidFill>
                  <a:latin typeface="Calibri" panose="020F0502020204030204" pitchFamily="34" charset="0"/>
                </a:rPr>
              </a:br>
              <a:r>
                <a:rPr lang="en-GB" altLang="en-US" sz="1800" dirty="0">
                  <a:solidFill>
                    <a:schemeClr val="bg1"/>
                  </a:solidFill>
                  <a:latin typeface="Calibri" panose="020F0502020204030204" pitchFamily="34" charset="0"/>
                </a:rPr>
                <a:t>(N = 42)  </a:t>
              </a:r>
              <a:endParaRPr lang="en-US" altLang="en-US" sz="1800" dirty="0">
                <a:solidFill>
                  <a:schemeClr val="bg1"/>
                </a:solidFill>
                <a:latin typeface="Calibri" panose="020F0502020204030204" pitchFamily="34" charset="0"/>
              </a:endParaRPr>
            </a:p>
          </p:txBody>
        </p:sp>
        <p:sp>
          <p:nvSpPr>
            <p:cNvPr id="6" name="Rectangle 24">
              <a:extLst>
                <a:ext uri="{FF2B5EF4-FFF2-40B4-BE49-F238E27FC236}">
                  <a16:creationId xmlns:a16="http://schemas.microsoft.com/office/drawing/2014/main" id="{D75FABA4-57AE-7B7D-3847-262906B57910}"/>
                </a:ext>
              </a:extLst>
            </p:cNvPr>
            <p:cNvSpPr>
              <a:spLocks noChangeArrowheads="1"/>
            </p:cNvSpPr>
            <p:nvPr/>
          </p:nvSpPr>
          <p:spPr bwMode="auto">
            <a:xfrm>
              <a:off x="3381325" y="1876426"/>
              <a:ext cx="3790950" cy="703263"/>
            </a:xfrm>
            <a:prstGeom prst="rect">
              <a:avLst/>
            </a:prstGeom>
            <a:solidFill>
              <a:schemeClr val="accent1"/>
            </a:solidFill>
            <a:ln w="9525">
              <a:noFill/>
              <a:miter lim="800000"/>
              <a:headEnd/>
              <a:tailEnd/>
            </a:ln>
          </p:spPr>
          <p:txBody>
            <a:bodyPr wrap="none" anchor="ctr" anchorCtr="1"/>
            <a:lstStyle/>
            <a:p>
              <a:pPr algn="ctr">
                <a:defRPr/>
              </a:pPr>
              <a:r>
                <a:rPr lang="en-US" b="1" dirty="0">
                  <a:latin typeface="Calibri" panose="020F0502020204030204" pitchFamily="34" charset="0"/>
                  <a:cs typeface="Arial" charset="0"/>
                </a:rPr>
                <a:t>AL102</a:t>
              </a:r>
              <a:r>
                <a:rPr lang="en-US" dirty="0">
                  <a:latin typeface="Calibri" panose="020F0502020204030204" pitchFamily="34" charset="0"/>
                  <a:cs typeface="Arial" charset="0"/>
                </a:rPr>
                <a:t> 1.2 mg QD</a:t>
              </a:r>
              <a:br>
                <a:rPr lang="en-US" dirty="0">
                  <a:latin typeface="Calibri" panose="020F0502020204030204" pitchFamily="34" charset="0"/>
                  <a:cs typeface="Arial" charset="0"/>
                </a:rPr>
              </a:br>
              <a:r>
                <a:rPr lang="en-US" dirty="0">
                  <a:latin typeface="Calibri" panose="020F0502020204030204" pitchFamily="34" charset="0"/>
                  <a:cs typeface="Arial" charset="0"/>
                </a:rPr>
                <a:t>(n = 14)</a:t>
              </a:r>
              <a:endParaRPr lang="en-US" b="1" dirty="0">
                <a:latin typeface="Calibri" panose="020F0502020204030204" pitchFamily="34" charset="0"/>
                <a:cs typeface="Arial" charset="0"/>
              </a:endParaRPr>
            </a:p>
          </p:txBody>
        </p:sp>
        <p:sp>
          <p:nvSpPr>
            <p:cNvPr id="7" name="Rectangle 25">
              <a:extLst>
                <a:ext uri="{FF2B5EF4-FFF2-40B4-BE49-F238E27FC236}">
                  <a16:creationId xmlns:a16="http://schemas.microsoft.com/office/drawing/2014/main" id="{DE7EC462-2928-A631-AF1D-25ABAFAEAF34}"/>
                </a:ext>
              </a:extLst>
            </p:cNvPr>
            <p:cNvSpPr>
              <a:spLocks noChangeArrowheads="1"/>
            </p:cNvSpPr>
            <p:nvPr/>
          </p:nvSpPr>
          <p:spPr bwMode="auto">
            <a:xfrm>
              <a:off x="3381325" y="3765552"/>
              <a:ext cx="3790950" cy="703263"/>
            </a:xfrm>
            <a:prstGeom prst="rect">
              <a:avLst/>
            </a:prstGeom>
            <a:solidFill>
              <a:schemeClr val="accent4"/>
            </a:solidFill>
            <a:ln w="9525">
              <a:noFill/>
              <a:miter lim="800000"/>
              <a:headEnd/>
              <a:tailEnd/>
            </a:ln>
          </p:spPr>
          <p:txBody>
            <a:bodyPr wrap="none" anchor="ctr" anchorCtr="1"/>
            <a:lstStyle/>
            <a:p>
              <a:pPr algn="ctr">
                <a:defRPr/>
              </a:pPr>
              <a:r>
                <a:rPr lang="en-US" b="1" dirty="0">
                  <a:latin typeface="Calibri" panose="020F0502020204030204" pitchFamily="34" charset="0"/>
                  <a:cs typeface="Arial" charset="0"/>
                </a:rPr>
                <a:t>AL102 </a:t>
              </a:r>
              <a:r>
                <a:rPr lang="en-US" dirty="0">
                  <a:latin typeface="Calibri" panose="020F0502020204030204" pitchFamily="34" charset="0"/>
                  <a:cs typeface="Arial" charset="0"/>
                </a:rPr>
                <a:t>2 mg (2 days on, 5 days off)</a:t>
              </a:r>
              <a:br>
                <a:rPr lang="en-US" dirty="0">
                  <a:latin typeface="Calibri" panose="020F0502020204030204" pitchFamily="34" charset="0"/>
                  <a:cs typeface="Arial" charset="0"/>
                </a:rPr>
              </a:br>
              <a:r>
                <a:rPr lang="en-US" dirty="0">
                  <a:latin typeface="Calibri" panose="020F0502020204030204" pitchFamily="34" charset="0"/>
                  <a:cs typeface="Arial" charset="0"/>
                </a:rPr>
                <a:t>(n = 14)</a:t>
              </a:r>
              <a:endParaRPr lang="en-US" b="1" dirty="0">
                <a:latin typeface="Calibri" panose="020F0502020204030204" pitchFamily="34" charset="0"/>
                <a:cs typeface="Arial" charset="0"/>
              </a:endParaRPr>
            </a:p>
          </p:txBody>
        </p:sp>
        <p:sp>
          <p:nvSpPr>
            <p:cNvPr id="8" name="Line 26">
              <a:extLst>
                <a:ext uri="{FF2B5EF4-FFF2-40B4-BE49-F238E27FC236}">
                  <a16:creationId xmlns:a16="http://schemas.microsoft.com/office/drawing/2014/main" id="{4D432954-64A0-BA4B-20D3-F4B8D41A7CF9}"/>
                </a:ext>
              </a:extLst>
            </p:cNvPr>
            <p:cNvSpPr>
              <a:spLocks noChangeShapeType="1"/>
            </p:cNvSpPr>
            <p:nvPr/>
          </p:nvSpPr>
          <p:spPr bwMode="auto">
            <a:xfrm>
              <a:off x="2487563" y="3643313"/>
              <a:ext cx="812800" cy="45720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9" name="Line 27">
              <a:extLst>
                <a:ext uri="{FF2B5EF4-FFF2-40B4-BE49-F238E27FC236}">
                  <a16:creationId xmlns:a16="http://schemas.microsoft.com/office/drawing/2014/main" id="{79FEE3F5-05AC-8D30-D971-8632AE3998F3}"/>
                </a:ext>
              </a:extLst>
            </p:cNvPr>
            <p:cNvSpPr>
              <a:spLocks noChangeShapeType="1"/>
            </p:cNvSpPr>
            <p:nvPr/>
          </p:nvSpPr>
          <p:spPr bwMode="auto">
            <a:xfrm flipV="1">
              <a:off x="2487563" y="2257425"/>
              <a:ext cx="812800" cy="46990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0" name="Rectangle 28">
              <a:extLst>
                <a:ext uri="{FF2B5EF4-FFF2-40B4-BE49-F238E27FC236}">
                  <a16:creationId xmlns:a16="http://schemas.microsoft.com/office/drawing/2014/main" id="{5E143E3A-5420-88A2-E2CF-2138B9717F7A}"/>
                </a:ext>
              </a:extLst>
            </p:cNvPr>
            <p:cNvSpPr>
              <a:spLocks noChangeArrowheads="1"/>
            </p:cNvSpPr>
            <p:nvPr/>
          </p:nvSpPr>
          <p:spPr bwMode="auto">
            <a:xfrm>
              <a:off x="3381325" y="2820988"/>
              <a:ext cx="3790950" cy="703263"/>
            </a:xfrm>
            <a:prstGeom prst="rect">
              <a:avLst/>
            </a:prstGeom>
            <a:solidFill>
              <a:schemeClr val="accent2"/>
            </a:solidFill>
            <a:ln w="9525">
              <a:noFill/>
              <a:miter lim="800000"/>
              <a:headEnd/>
              <a:tailEnd/>
            </a:ln>
          </p:spPr>
          <p:txBody>
            <a:bodyPr wrap="none" anchor="ctr" anchorCtr="1"/>
            <a:lstStyle/>
            <a:p>
              <a:pPr algn="ctr">
                <a:defRPr/>
              </a:pPr>
              <a:r>
                <a:rPr lang="en-US" b="1" dirty="0">
                  <a:latin typeface="Calibri" panose="020F0502020204030204" pitchFamily="34" charset="0"/>
                  <a:cs typeface="Arial" charset="0"/>
                </a:rPr>
                <a:t>AL102</a:t>
              </a:r>
              <a:r>
                <a:rPr lang="en-US" dirty="0">
                  <a:latin typeface="Calibri" panose="020F0502020204030204" pitchFamily="34" charset="0"/>
                  <a:cs typeface="Arial" charset="0"/>
                </a:rPr>
                <a:t> 4 mg (2 days on, 5 days off)</a:t>
              </a:r>
              <a:br>
                <a:rPr lang="en-US" dirty="0">
                  <a:latin typeface="Calibri" panose="020F0502020204030204" pitchFamily="34" charset="0"/>
                  <a:cs typeface="Arial" charset="0"/>
                </a:rPr>
              </a:br>
              <a:r>
                <a:rPr lang="en-US" dirty="0">
                  <a:latin typeface="Calibri" panose="020F0502020204030204" pitchFamily="34" charset="0"/>
                  <a:cs typeface="Arial" charset="0"/>
                </a:rPr>
                <a:t>(n = 14)</a:t>
              </a:r>
              <a:endParaRPr lang="en-US" b="1" dirty="0">
                <a:latin typeface="Calibri" panose="020F0502020204030204" pitchFamily="34" charset="0"/>
                <a:cs typeface="Arial" charset="0"/>
              </a:endParaRPr>
            </a:p>
          </p:txBody>
        </p:sp>
        <p:sp>
          <p:nvSpPr>
            <p:cNvPr id="15" name="Line 33">
              <a:extLst>
                <a:ext uri="{FF2B5EF4-FFF2-40B4-BE49-F238E27FC236}">
                  <a16:creationId xmlns:a16="http://schemas.microsoft.com/office/drawing/2014/main" id="{D8F061EF-69BE-19DD-0A48-C93F96F38F0E}"/>
                </a:ext>
              </a:extLst>
            </p:cNvPr>
            <p:cNvSpPr>
              <a:spLocks noChangeShapeType="1"/>
            </p:cNvSpPr>
            <p:nvPr/>
          </p:nvSpPr>
          <p:spPr bwMode="auto">
            <a:xfrm>
              <a:off x="2449463" y="3181350"/>
              <a:ext cx="849312"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8" name="Text Box 23">
              <a:extLst>
                <a:ext uri="{FF2B5EF4-FFF2-40B4-BE49-F238E27FC236}">
                  <a16:creationId xmlns:a16="http://schemas.microsoft.com/office/drawing/2014/main" id="{CC85BE2C-43B2-A9F2-D834-A2EAEA23092F}"/>
                </a:ext>
              </a:extLst>
            </p:cNvPr>
            <p:cNvSpPr txBox="1">
              <a:spLocks noChangeArrowheads="1"/>
            </p:cNvSpPr>
            <p:nvPr/>
          </p:nvSpPr>
          <p:spPr bwMode="auto">
            <a:xfrm>
              <a:off x="3381326" y="1484784"/>
              <a:ext cx="3790950" cy="368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2000" b="1" dirty="0">
                  <a:solidFill>
                    <a:schemeClr val="bg1"/>
                  </a:solidFill>
                  <a:latin typeface="Calibri" panose="020F0502020204030204" pitchFamily="34" charset="0"/>
                </a:rPr>
                <a:t>Phase II (Part A)</a:t>
              </a:r>
              <a:endParaRPr lang="en-US" altLang="en-US" sz="2000" b="1" dirty="0">
                <a:solidFill>
                  <a:schemeClr val="bg1"/>
                </a:solidFill>
                <a:latin typeface="Calibri" panose="020F0502020204030204" pitchFamily="34" charset="0"/>
              </a:endParaRPr>
            </a:p>
          </p:txBody>
        </p:sp>
      </p:grpSp>
      <p:sp>
        <p:nvSpPr>
          <p:cNvPr id="21" name="Line 33">
            <a:extLst>
              <a:ext uri="{FF2B5EF4-FFF2-40B4-BE49-F238E27FC236}">
                <a16:creationId xmlns:a16="http://schemas.microsoft.com/office/drawing/2014/main" id="{BFE8A4CC-8226-7026-47DC-0DA2FA9E3D01}"/>
              </a:ext>
            </a:extLst>
          </p:cNvPr>
          <p:cNvSpPr>
            <a:spLocks noChangeShapeType="1"/>
          </p:cNvSpPr>
          <p:nvPr/>
        </p:nvSpPr>
        <p:spPr bwMode="auto">
          <a:xfrm>
            <a:off x="8580598" y="4023819"/>
            <a:ext cx="611746"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cxnSp>
        <p:nvCxnSpPr>
          <p:cNvPr id="23" name="Connector: Elbow 22">
            <a:extLst>
              <a:ext uri="{FF2B5EF4-FFF2-40B4-BE49-F238E27FC236}">
                <a16:creationId xmlns:a16="http://schemas.microsoft.com/office/drawing/2014/main" id="{AEF7C887-4B7E-2DBB-BB0E-DE4587FED5FD}"/>
              </a:ext>
            </a:extLst>
          </p:cNvPr>
          <p:cNvCxnSpPr>
            <a:stCxn id="6" idx="3"/>
            <a:endCxn id="7" idx="3"/>
          </p:cNvCxnSpPr>
          <p:nvPr/>
        </p:nvCxnSpPr>
        <p:spPr bwMode="auto">
          <a:xfrm>
            <a:off x="8580598" y="3119828"/>
            <a:ext cx="12700" cy="1839066"/>
          </a:xfrm>
          <a:prstGeom prst="bentConnector3">
            <a:avLst>
              <a:gd name="adj1" fmla="val 1800000"/>
            </a:avLst>
          </a:prstGeom>
          <a:noFill/>
          <a:ln w="28575" cap="flat" cmpd="sng" algn="ctr">
            <a:solidFill>
              <a:schemeClr val="bg1"/>
            </a:solidFill>
            <a:prstDash val="solid"/>
            <a:round/>
            <a:headEnd type="none" w="med" len="med"/>
            <a:tailEnd type="none" w="med" len="med"/>
          </a:ln>
          <a:effectLst/>
        </p:spPr>
      </p:cxnSp>
      <p:sp>
        <p:nvSpPr>
          <p:cNvPr id="24" name="Rectangle 46">
            <a:extLst>
              <a:ext uri="{FF2B5EF4-FFF2-40B4-BE49-F238E27FC236}">
                <a16:creationId xmlns:a16="http://schemas.microsoft.com/office/drawing/2014/main" id="{EA242EFD-CA54-6D9D-47DB-B50215CA075E}"/>
              </a:ext>
            </a:extLst>
          </p:cNvPr>
          <p:cNvSpPr>
            <a:spLocks noChangeArrowheads="1"/>
          </p:cNvSpPr>
          <p:nvPr/>
        </p:nvSpPr>
        <p:spPr bwMode="auto">
          <a:xfrm>
            <a:off x="9159924" y="3623860"/>
            <a:ext cx="127672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bg1"/>
                </a:solidFill>
                <a:latin typeface="Calibri" panose="020F0502020204030204" pitchFamily="34" charset="0"/>
              </a:rPr>
              <a:t>Radiographic </a:t>
            </a:r>
            <a:br>
              <a:rPr lang="en-US" altLang="en-US" sz="1600" dirty="0">
                <a:solidFill>
                  <a:schemeClr val="bg1"/>
                </a:solidFill>
                <a:latin typeface="Calibri" panose="020F0502020204030204" pitchFamily="34" charset="0"/>
              </a:rPr>
            </a:br>
            <a:r>
              <a:rPr lang="en-US" altLang="en-US" sz="1600" dirty="0">
                <a:solidFill>
                  <a:schemeClr val="bg1"/>
                </a:solidFill>
                <a:latin typeface="Calibri" panose="020F0502020204030204" pitchFamily="34" charset="0"/>
              </a:rPr>
              <a:t>PD or withdrawal</a:t>
            </a:r>
          </a:p>
        </p:txBody>
      </p:sp>
    </p:spTree>
    <p:extLst>
      <p:ext uri="{BB962C8B-B14F-4D97-AF65-F5344CB8AC3E}">
        <p14:creationId xmlns:p14="http://schemas.microsoft.com/office/powerpoint/2010/main" val="12191863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4ACF25-5864-A41D-D957-138E69AEEC8C}"/>
              </a:ext>
            </a:extLst>
          </p:cNvPr>
          <p:cNvSpPr>
            <a:spLocks noGrp="1"/>
          </p:cNvSpPr>
          <p:nvPr>
            <p:ph type="title"/>
          </p:nvPr>
        </p:nvSpPr>
        <p:spPr/>
        <p:txBody>
          <a:bodyPr/>
          <a:lstStyle/>
          <a:p>
            <a:r>
              <a:rPr lang="en-US" dirty="0"/>
              <a:t>RINGSIDE Part A:</a:t>
            </a:r>
            <a:br>
              <a:rPr lang="en-US" dirty="0"/>
            </a:br>
            <a:r>
              <a:rPr lang="en-US" dirty="0"/>
              <a:t>Safety</a:t>
            </a:r>
          </a:p>
        </p:txBody>
      </p:sp>
      <p:sp>
        <p:nvSpPr>
          <p:cNvPr id="3" name="Content Placeholder 2">
            <a:extLst>
              <a:ext uri="{FF2B5EF4-FFF2-40B4-BE49-F238E27FC236}">
                <a16:creationId xmlns:a16="http://schemas.microsoft.com/office/drawing/2014/main" id="{6A5E1BC3-7E8E-2EBB-60B3-F4B93D854DBA}"/>
              </a:ext>
            </a:extLst>
          </p:cNvPr>
          <p:cNvSpPr>
            <a:spLocks noGrp="1"/>
          </p:cNvSpPr>
          <p:nvPr>
            <p:ph sz="half" idx="1"/>
          </p:nvPr>
        </p:nvSpPr>
        <p:spPr>
          <a:xfrm>
            <a:off x="601820" y="1510730"/>
            <a:ext cx="4046380" cy="4678738"/>
          </a:xfrm>
        </p:spPr>
        <p:txBody>
          <a:bodyPr/>
          <a:lstStyle/>
          <a:p>
            <a:r>
              <a:rPr lang="en-US" sz="2600" dirty="0"/>
              <a:t>AEs consistent with </a:t>
            </a:r>
            <a:br>
              <a:rPr lang="en-US" sz="2600" dirty="0"/>
            </a:br>
            <a:r>
              <a:rPr lang="en-US" sz="2600" dirty="0"/>
              <a:t>MoA of GSIs</a:t>
            </a:r>
          </a:p>
          <a:p>
            <a:r>
              <a:rPr lang="en-US" sz="2600" dirty="0"/>
              <a:t>AEs leading to discontinuation: diarrhea, stomatitis, increased ALT, and rash</a:t>
            </a:r>
          </a:p>
          <a:p>
            <a:r>
              <a:rPr lang="en-US" sz="2600" dirty="0"/>
              <a:t>No grade 4/5 AEs</a:t>
            </a:r>
          </a:p>
          <a:p>
            <a:r>
              <a:rPr lang="en-US" sz="2600" dirty="0"/>
              <a:t>4 SAEs deemed unrelated to study drug</a:t>
            </a:r>
          </a:p>
          <a:p>
            <a:endParaRPr lang="en-US" sz="2600" dirty="0"/>
          </a:p>
          <a:p>
            <a:endParaRPr lang="en-US" sz="2600" dirty="0"/>
          </a:p>
          <a:p>
            <a:endParaRPr lang="en-US" sz="2600" dirty="0"/>
          </a:p>
        </p:txBody>
      </p:sp>
      <p:graphicFrame>
        <p:nvGraphicFramePr>
          <p:cNvPr id="5" name="Table 5">
            <a:extLst>
              <a:ext uri="{FF2B5EF4-FFF2-40B4-BE49-F238E27FC236}">
                <a16:creationId xmlns:a16="http://schemas.microsoft.com/office/drawing/2014/main" id="{9285D540-7846-0430-6DD5-73845DE6F40A}"/>
              </a:ext>
            </a:extLst>
          </p:cNvPr>
          <p:cNvGraphicFramePr>
            <a:graphicFrameLocks noGrp="1"/>
          </p:cNvGraphicFramePr>
          <p:nvPr>
            <p:ph sz="half" idx="2"/>
            <p:extLst>
              <p:ext uri="{D42A27DB-BD31-4B8C-83A1-F6EECF244321}">
                <p14:modId xmlns:p14="http://schemas.microsoft.com/office/powerpoint/2010/main" val="3935508975"/>
              </p:ext>
            </p:extLst>
          </p:nvPr>
        </p:nvGraphicFramePr>
        <p:xfrm>
          <a:off x="4724400" y="965154"/>
          <a:ext cx="6984181" cy="5212080"/>
        </p:xfrm>
        <a:graphic>
          <a:graphicData uri="http://schemas.openxmlformats.org/drawingml/2006/table">
            <a:tbl>
              <a:tblPr firstRow="1" bandRow="1">
                <a:tableStyleId>{5C22544A-7EE6-4342-B048-85BDC9FD1C3A}</a:tableStyleId>
              </a:tblPr>
              <a:tblGrid>
                <a:gridCol w="2623159">
                  <a:extLst>
                    <a:ext uri="{9D8B030D-6E8A-4147-A177-3AD203B41FA5}">
                      <a16:colId xmlns:a16="http://schemas.microsoft.com/office/drawing/2014/main" val="371321893"/>
                    </a:ext>
                  </a:extLst>
                </a:gridCol>
                <a:gridCol w="726837">
                  <a:extLst>
                    <a:ext uri="{9D8B030D-6E8A-4147-A177-3AD203B41FA5}">
                      <a16:colId xmlns:a16="http://schemas.microsoft.com/office/drawing/2014/main" val="2844405908"/>
                    </a:ext>
                  </a:extLst>
                </a:gridCol>
                <a:gridCol w="726837">
                  <a:extLst>
                    <a:ext uri="{9D8B030D-6E8A-4147-A177-3AD203B41FA5}">
                      <a16:colId xmlns:a16="http://schemas.microsoft.com/office/drawing/2014/main" val="1598355540"/>
                    </a:ext>
                  </a:extLst>
                </a:gridCol>
                <a:gridCol w="726837">
                  <a:extLst>
                    <a:ext uri="{9D8B030D-6E8A-4147-A177-3AD203B41FA5}">
                      <a16:colId xmlns:a16="http://schemas.microsoft.com/office/drawing/2014/main" val="3895831900"/>
                    </a:ext>
                  </a:extLst>
                </a:gridCol>
                <a:gridCol w="726837">
                  <a:extLst>
                    <a:ext uri="{9D8B030D-6E8A-4147-A177-3AD203B41FA5}">
                      <a16:colId xmlns:a16="http://schemas.microsoft.com/office/drawing/2014/main" val="2879987947"/>
                    </a:ext>
                  </a:extLst>
                </a:gridCol>
                <a:gridCol w="726837">
                  <a:extLst>
                    <a:ext uri="{9D8B030D-6E8A-4147-A177-3AD203B41FA5}">
                      <a16:colId xmlns:a16="http://schemas.microsoft.com/office/drawing/2014/main" val="50822854"/>
                    </a:ext>
                  </a:extLst>
                </a:gridCol>
                <a:gridCol w="726837">
                  <a:extLst>
                    <a:ext uri="{9D8B030D-6E8A-4147-A177-3AD203B41FA5}">
                      <a16:colId xmlns:a16="http://schemas.microsoft.com/office/drawing/2014/main" val="4003910714"/>
                    </a:ext>
                  </a:extLst>
                </a:gridCol>
              </a:tblGrid>
              <a:tr h="254278">
                <a:tc rowSpan="2">
                  <a:txBody>
                    <a:bodyPr/>
                    <a:lstStyle/>
                    <a:p>
                      <a:r>
                        <a:rPr lang="en-US" sz="1400" dirty="0"/>
                        <a:t>TRAE in ≥20%, n (%)</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gridSpan="2">
                  <a:txBody>
                    <a:bodyPr/>
                    <a:lstStyle/>
                    <a:p>
                      <a:pPr algn="ctr"/>
                      <a:r>
                        <a:rPr lang="en-US" sz="1400" dirty="0"/>
                        <a:t>1.2 mg QD</a:t>
                      </a:r>
                      <a:br>
                        <a:rPr lang="en-US" sz="1400" dirty="0"/>
                      </a:br>
                      <a:r>
                        <a:rPr lang="en-US" sz="1400" dirty="0"/>
                        <a:t>(n = 14)</a:t>
                      </a: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endParaRPr lang="en-US"/>
                    </a:p>
                  </a:txBody>
                  <a:tcPr/>
                </a:tc>
                <a:tc gridSpan="2">
                  <a:txBody>
                    <a:bodyPr/>
                    <a:lstStyle/>
                    <a:p>
                      <a:pPr algn="ctr"/>
                      <a:r>
                        <a:rPr lang="en-US" sz="1400" dirty="0"/>
                        <a:t>4 mg BIW</a:t>
                      </a:r>
                      <a:br>
                        <a:rPr lang="en-US" sz="1400" dirty="0"/>
                      </a:br>
                      <a:r>
                        <a:rPr lang="en-US" sz="1400" dirty="0"/>
                        <a:t>(n = 14)</a:t>
                      </a: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endParaRPr lang="en-US"/>
                    </a:p>
                  </a:txBody>
                  <a:tcPr/>
                </a:tc>
                <a:tc gridSpan="2">
                  <a:txBody>
                    <a:bodyPr/>
                    <a:lstStyle/>
                    <a:p>
                      <a:pPr algn="ctr"/>
                      <a:r>
                        <a:rPr lang="en-US" sz="1400" dirty="0"/>
                        <a:t>2 mg BIW</a:t>
                      </a:r>
                      <a:br>
                        <a:rPr lang="en-US" sz="1400" dirty="0"/>
                      </a:br>
                      <a:r>
                        <a:rPr lang="en-US" sz="1400" dirty="0"/>
                        <a:t>(n = 14)</a:t>
                      </a: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endParaRPr lang="en-US"/>
                    </a:p>
                  </a:txBody>
                  <a:tcPr/>
                </a:tc>
                <a:extLst>
                  <a:ext uri="{0D108BD9-81ED-4DB2-BD59-A6C34878D82A}">
                    <a16:rowId xmlns:a16="http://schemas.microsoft.com/office/drawing/2014/main" val="1793895510"/>
                  </a:ext>
                </a:extLst>
              </a:tr>
              <a:tr h="254278">
                <a:tc vMerge="1">
                  <a:txBody>
                    <a:bodyPr/>
                    <a:lstStyle/>
                    <a:p>
                      <a:endParaRPr lang="en-US" sz="14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b="1" dirty="0">
                          <a:solidFill>
                            <a:schemeClr val="tx1"/>
                          </a:solidFill>
                        </a:rPr>
                        <a:t>Any Grade</a:t>
                      </a:r>
                    </a:p>
                  </a:txBody>
                  <a:tcPr anchor="ct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b="1" dirty="0">
                          <a:solidFill>
                            <a:schemeClr val="tx1"/>
                          </a:solidFill>
                        </a:rPr>
                        <a:t>Grade 3</a:t>
                      </a:r>
                    </a:p>
                  </a:txBody>
                  <a:tcPr anchor="ct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b="1" dirty="0">
                          <a:solidFill>
                            <a:schemeClr val="tx1"/>
                          </a:solidFill>
                        </a:rPr>
                        <a:t>Any Grade</a:t>
                      </a:r>
                    </a:p>
                  </a:txBody>
                  <a:tcPr anchor="ct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b="1" dirty="0">
                          <a:solidFill>
                            <a:schemeClr val="tx1"/>
                          </a:solidFill>
                        </a:rPr>
                        <a:t>Grade 3</a:t>
                      </a:r>
                    </a:p>
                  </a:txBody>
                  <a:tcPr anchor="ct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b="1" dirty="0">
                          <a:solidFill>
                            <a:schemeClr val="tx1"/>
                          </a:solidFill>
                        </a:rPr>
                        <a:t>Any Grade</a:t>
                      </a:r>
                    </a:p>
                  </a:txBody>
                  <a:tcPr anchor="ct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b="1" dirty="0">
                          <a:solidFill>
                            <a:schemeClr val="tx1"/>
                          </a:solidFill>
                        </a:rPr>
                        <a:t>Grade 3</a:t>
                      </a:r>
                    </a:p>
                  </a:txBody>
                  <a:tcPr anchor="ct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431722808"/>
                  </a:ext>
                </a:extLst>
              </a:tr>
              <a:tr h="568385">
                <a:tc>
                  <a:txBody>
                    <a:bodyPr/>
                    <a:lstStyle/>
                    <a:p>
                      <a:r>
                        <a:rPr lang="en-US" sz="1400" dirty="0">
                          <a:solidFill>
                            <a:schemeClr val="bg1"/>
                          </a:solidFill>
                        </a:rPr>
                        <a:t>GI disorders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1"/>
                          </a:solidFill>
                          <a:effectLst/>
                          <a:latin typeface="Calibri" panose="020F0502020204030204" pitchFamily="34" charset="0"/>
                        </a:rPr>
                        <a:t>Diarrhea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1"/>
                          </a:solidFill>
                          <a:effectLst/>
                          <a:latin typeface="Calibri" panose="020F0502020204030204" pitchFamily="34" charset="0"/>
                        </a:rPr>
                        <a:t>Nausea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1"/>
                          </a:solidFill>
                          <a:effectLst/>
                          <a:latin typeface="Calibri" panose="020F0502020204030204" pitchFamily="34" charset="0"/>
                        </a:rPr>
                        <a:t>Dry mouth</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1"/>
                          </a:solidFill>
                          <a:effectLst/>
                          <a:latin typeface="Calibri" panose="020F0502020204030204" pitchFamily="34" charset="0"/>
                        </a:rPr>
                        <a:t>Stomatitis</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endParaRPr>
                    </a:p>
                    <a:p>
                      <a:pPr algn="ctr"/>
                      <a:r>
                        <a:rPr lang="en-US" sz="1400" dirty="0">
                          <a:solidFill>
                            <a:schemeClr val="bg1"/>
                          </a:solidFill>
                        </a:rPr>
                        <a:t>11 (79)</a:t>
                      </a:r>
                    </a:p>
                    <a:p>
                      <a:pPr algn="ctr"/>
                      <a:r>
                        <a:rPr lang="en-US" sz="1400" dirty="0">
                          <a:solidFill>
                            <a:schemeClr val="bg1"/>
                          </a:solidFill>
                        </a:rPr>
                        <a:t>5 (36)</a:t>
                      </a:r>
                    </a:p>
                    <a:p>
                      <a:pPr algn="ctr"/>
                      <a:r>
                        <a:rPr lang="en-US" sz="1400" dirty="0">
                          <a:solidFill>
                            <a:schemeClr val="bg1"/>
                          </a:solidFill>
                        </a:rPr>
                        <a:t>5 (36)</a:t>
                      </a:r>
                    </a:p>
                    <a:p>
                      <a:pPr algn="ctr"/>
                      <a:r>
                        <a:rPr lang="en-US" sz="1400" dirty="0">
                          <a:solidFill>
                            <a:schemeClr val="bg1"/>
                          </a:solidFill>
                        </a:rPr>
                        <a:t>6 (43)</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endParaRPr>
                    </a:p>
                    <a:p>
                      <a:pPr algn="ctr"/>
                      <a:r>
                        <a:rPr lang="en-US" sz="1400" dirty="0">
                          <a:solidFill>
                            <a:schemeClr val="bg1"/>
                          </a:solidFill>
                        </a:rPr>
                        <a:t>1 (7)</a:t>
                      </a:r>
                    </a:p>
                    <a:p>
                      <a:pPr algn="ctr"/>
                      <a:r>
                        <a:rPr lang="en-US" sz="1400" dirty="0">
                          <a:solidFill>
                            <a:schemeClr val="bg1"/>
                          </a:solidFill>
                        </a:rPr>
                        <a:t>--</a:t>
                      </a:r>
                    </a:p>
                    <a:p>
                      <a:pPr algn="ctr"/>
                      <a:r>
                        <a:rPr lang="en-US" sz="1400" dirty="0">
                          <a:solidFill>
                            <a:schemeClr val="bg1"/>
                          </a:solidFill>
                        </a:rPr>
                        <a:t>--</a:t>
                      </a:r>
                    </a:p>
                    <a:p>
                      <a:pPr algn="ctr"/>
                      <a:r>
                        <a:rPr lang="en-US" sz="1400" dirty="0">
                          <a:solidFill>
                            <a:schemeClr val="bg1"/>
                          </a:solidFill>
                        </a:rPr>
                        <a:t>1 (7)</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endParaRPr>
                    </a:p>
                    <a:p>
                      <a:pPr algn="ctr"/>
                      <a:r>
                        <a:rPr lang="en-US" sz="1400" dirty="0">
                          <a:solidFill>
                            <a:schemeClr val="bg1"/>
                          </a:solidFill>
                        </a:rPr>
                        <a:t>8 (57)</a:t>
                      </a:r>
                    </a:p>
                    <a:p>
                      <a:pPr algn="ctr"/>
                      <a:r>
                        <a:rPr lang="en-US" sz="1400" dirty="0">
                          <a:solidFill>
                            <a:schemeClr val="bg1"/>
                          </a:solidFill>
                        </a:rPr>
                        <a:t>5 (36)</a:t>
                      </a:r>
                    </a:p>
                    <a:p>
                      <a:pPr algn="ctr"/>
                      <a:r>
                        <a:rPr lang="en-US" sz="1400" dirty="0">
                          <a:solidFill>
                            <a:schemeClr val="bg1"/>
                          </a:solidFill>
                        </a:rPr>
                        <a:t>5 (36)</a:t>
                      </a:r>
                    </a:p>
                    <a:p>
                      <a:pPr algn="ctr"/>
                      <a:r>
                        <a:rPr lang="en-US" sz="1400" dirty="0">
                          <a:solidFill>
                            <a:schemeClr val="bg1"/>
                          </a:solidFill>
                        </a:rPr>
                        <a:t>2 (14)</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endParaRPr>
                    </a:p>
                    <a:p>
                      <a:pPr algn="ctr"/>
                      <a:r>
                        <a:rPr lang="en-US" sz="1400" dirty="0">
                          <a:solidFill>
                            <a:schemeClr val="bg1"/>
                          </a:solidFill>
                        </a:rPr>
                        <a:t>1 (7)</a:t>
                      </a:r>
                    </a:p>
                    <a:p>
                      <a:pPr algn="ctr"/>
                      <a:r>
                        <a:rPr lang="en-US" sz="1400" dirty="0">
                          <a:solidFill>
                            <a:schemeClr val="bg1"/>
                          </a:solidFill>
                        </a:rPr>
                        <a:t>--</a:t>
                      </a:r>
                    </a:p>
                    <a:p>
                      <a:pPr algn="ctr"/>
                      <a:r>
                        <a:rPr lang="en-US" sz="1400" dirty="0">
                          <a:solidFill>
                            <a:schemeClr val="bg1"/>
                          </a:solidFill>
                        </a:rPr>
                        <a:t>--</a:t>
                      </a:r>
                    </a:p>
                    <a:p>
                      <a:pPr algn="ctr"/>
                      <a:r>
                        <a:rPr lang="en-US" sz="1400" dirty="0">
                          <a:solidFill>
                            <a:schemeClr val="bg1"/>
                          </a:solidFill>
                        </a:rPr>
                        <a:t>--</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endParaRPr>
                    </a:p>
                    <a:p>
                      <a:pPr algn="ctr"/>
                      <a:r>
                        <a:rPr lang="en-US" sz="1400" dirty="0">
                          <a:solidFill>
                            <a:schemeClr val="bg1"/>
                          </a:solidFill>
                        </a:rPr>
                        <a:t>7 (50)</a:t>
                      </a:r>
                    </a:p>
                    <a:p>
                      <a:pPr algn="ctr"/>
                      <a:r>
                        <a:rPr lang="en-US" sz="1400" dirty="0">
                          <a:solidFill>
                            <a:schemeClr val="bg1"/>
                          </a:solidFill>
                        </a:rPr>
                        <a:t>3 (21)</a:t>
                      </a:r>
                    </a:p>
                    <a:p>
                      <a:pPr algn="ctr"/>
                      <a:r>
                        <a:rPr lang="en-US" sz="1400" dirty="0">
                          <a:solidFill>
                            <a:schemeClr val="bg1"/>
                          </a:solidFill>
                        </a:rPr>
                        <a:t>--</a:t>
                      </a:r>
                    </a:p>
                    <a:p>
                      <a:pPr algn="ctr"/>
                      <a:r>
                        <a:rPr lang="en-US" sz="1400" dirty="0">
                          <a:solidFill>
                            <a:schemeClr val="bg1"/>
                          </a:solidFill>
                        </a:rPr>
                        <a:t>--</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endParaRPr>
                    </a:p>
                    <a:p>
                      <a:pPr algn="ctr"/>
                      <a:r>
                        <a:rPr lang="en-US" sz="1400" dirty="0">
                          <a:solidFill>
                            <a:schemeClr val="bg1"/>
                          </a:solidFill>
                        </a:rPr>
                        <a:t>--</a:t>
                      </a:r>
                    </a:p>
                    <a:p>
                      <a:pPr algn="ctr"/>
                      <a:r>
                        <a:rPr lang="en-US" sz="1400" dirty="0">
                          <a:solidFill>
                            <a:schemeClr val="bg1"/>
                          </a:solidFill>
                        </a:rPr>
                        <a:t>--</a:t>
                      </a:r>
                    </a:p>
                    <a:p>
                      <a:pPr algn="ctr"/>
                      <a:r>
                        <a:rPr lang="en-US" sz="1400" dirty="0">
                          <a:solidFill>
                            <a:schemeClr val="bg1"/>
                          </a:solidFill>
                        </a:rPr>
                        <a:t>--</a:t>
                      </a:r>
                    </a:p>
                    <a:p>
                      <a:pPr algn="ctr"/>
                      <a:r>
                        <a:rPr lang="en-US" sz="1400" dirty="0">
                          <a:solidFill>
                            <a:schemeClr val="bg1"/>
                          </a:solidFill>
                        </a:rPr>
                        <a:t>--</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787228927"/>
                  </a:ext>
                </a:extLst>
              </a:tr>
              <a:tr h="149575">
                <a:tc>
                  <a:txBody>
                    <a:bodyPr/>
                    <a:lstStyle/>
                    <a:p>
                      <a:r>
                        <a:rPr lang="en-US" sz="1400" dirty="0">
                          <a:solidFill>
                            <a:schemeClr val="bg1"/>
                          </a:solidFill>
                        </a:rPr>
                        <a:t>Fatigue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5 (36)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5 (36)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5 (36)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25159478"/>
                  </a:ext>
                </a:extLst>
              </a:tr>
              <a:tr h="149575">
                <a:tc>
                  <a:txBody>
                    <a:bodyPr/>
                    <a:lstStyle/>
                    <a:p>
                      <a:r>
                        <a:rPr lang="en-US" sz="1400" dirty="0">
                          <a:solidFill>
                            <a:schemeClr val="bg1"/>
                          </a:solidFill>
                        </a:rPr>
                        <a:t>AST Increased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2 (14)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3 (21)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1 (7)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715013752"/>
                  </a:ext>
                </a:extLst>
              </a:tr>
              <a:tr h="149575">
                <a:tc>
                  <a:txBody>
                    <a:bodyPr/>
                    <a:lstStyle/>
                    <a:p>
                      <a:r>
                        <a:rPr lang="en-US" sz="1400" dirty="0">
                          <a:solidFill>
                            <a:schemeClr val="bg1"/>
                          </a:solidFill>
                        </a:rPr>
                        <a:t>Hypophosphatemia</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4 (29)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1 (7)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2 (14)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644914497"/>
                  </a:ext>
                </a:extLst>
              </a:tr>
              <a:tr h="149575">
                <a:tc>
                  <a:txBody>
                    <a:bodyPr/>
                    <a:lstStyle/>
                    <a:p>
                      <a:r>
                        <a:rPr lang="en-US" sz="1400" dirty="0">
                          <a:solidFill>
                            <a:schemeClr val="bg1"/>
                          </a:solidFill>
                        </a:rPr>
                        <a:t>Amenorrhea</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1 (7)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3 (21)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961010833"/>
                  </a:ext>
                </a:extLst>
              </a:tr>
              <a:tr h="882493">
                <a:tc>
                  <a:txBody>
                    <a:bodyPr/>
                    <a:lstStyle/>
                    <a:p>
                      <a:r>
                        <a:rPr lang="en-US" sz="1400" dirty="0">
                          <a:solidFill>
                            <a:schemeClr val="bg1"/>
                          </a:solidFill>
                        </a:rPr>
                        <a:t>Skin/tissue disorders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1"/>
                          </a:solidFill>
                          <a:effectLst/>
                          <a:latin typeface="Calibri" panose="020F0502020204030204" pitchFamily="34" charset="0"/>
                        </a:rPr>
                        <a:t>Alopecia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1"/>
                          </a:solidFill>
                          <a:effectLst/>
                          <a:latin typeface="Calibri" panose="020F0502020204030204" pitchFamily="34" charset="0"/>
                        </a:rPr>
                        <a:t>Dry skin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1"/>
                          </a:solidFill>
                          <a:effectLst/>
                          <a:latin typeface="Calibri" panose="020F0502020204030204" pitchFamily="34" charset="0"/>
                        </a:rPr>
                        <a:t>Pruritus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1"/>
                          </a:solidFill>
                          <a:effectLst/>
                          <a:latin typeface="Calibri" panose="020F0502020204030204" pitchFamily="34" charset="0"/>
                        </a:rPr>
                        <a:t>Maculopapular rash</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1"/>
                          </a:solidFill>
                          <a:effectLst/>
                          <a:latin typeface="Calibri" panose="020F0502020204030204" pitchFamily="34" charset="0"/>
                        </a:rPr>
                        <a:t>Rash</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1"/>
                          </a:solidFill>
                          <a:effectLst/>
                          <a:latin typeface="Calibri" panose="020F0502020204030204" pitchFamily="34" charset="0"/>
                        </a:rPr>
                        <a:t>Dermatitis acneiform</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1"/>
                          </a:solidFill>
                          <a:effectLst/>
                          <a:latin typeface="Calibri" panose="020F0502020204030204" pitchFamily="34" charset="0"/>
                        </a:rPr>
                        <a:t>Hair color changes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endParaRPr>
                    </a:p>
                    <a:p>
                      <a:pPr algn="ctr"/>
                      <a:r>
                        <a:rPr lang="en-US" sz="1400" dirty="0">
                          <a:solidFill>
                            <a:schemeClr val="bg1"/>
                          </a:solidFill>
                        </a:rPr>
                        <a:t>5 (36)</a:t>
                      </a:r>
                    </a:p>
                    <a:p>
                      <a:pPr algn="ctr"/>
                      <a:r>
                        <a:rPr lang="en-US" sz="1400" dirty="0">
                          <a:solidFill>
                            <a:schemeClr val="bg1"/>
                          </a:solidFill>
                        </a:rPr>
                        <a:t>6 (43)</a:t>
                      </a:r>
                    </a:p>
                    <a:p>
                      <a:pPr algn="ctr"/>
                      <a:r>
                        <a:rPr lang="en-US" sz="1400" dirty="0">
                          <a:solidFill>
                            <a:schemeClr val="bg1"/>
                          </a:solidFill>
                        </a:rPr>
                        <a:t>6 (43)</a:t>
                      </a:r>
                    </a:p>
                    <a:p>
                      <a:pPr algn="ctr"/>
                      <a:r>
                        <a:rPr lang="en-US" sz="1400" dirty="0">
                          <a:solidFill>
                            <a:schemeClr val="bg1"/>
                          </a:solidFill>
                        </a:rPr>
                        <a:t>4 (29)</a:t>
                      </a:r>
                      <a:br>
                        <a:rPr lang="en-US" sz="1400" dirty="0">
                          <a:solidFill>
                            <a:schemeClr val="bg1"/>
                          </a:solidFill>
                        </a:rPr>
                      </a:br>
                      <a:r>
                        <a:rPr lang="en-US" sz="1400" dirty="0">
                          <a:solidFill>
                            <a:schemeClr val="bg1"/>
                          </a:solidFill>
                        </a:rPr>
                        <a:t>-</a:t>
                      </a:r>
                      <a:br>
                        <a:rPr lang="en-US" sz="1400" dirty="0">
                          <a:solidFill>
                            <a:schemeClr val="bg1"/>
                          </a:solidFill>
                        </a:rPr>
                      </a:br>
                      <a:r>
                        <a:rPr lang="en-US" sz="1400" dirty="0">
                          <a:solidFill>
                            <a:schemeClr val="bg1"/>
                          </a:solidFill>
                        </a:rPr>
                        <a:t>4 (29)</a:t>
                      </a:r>
                      <a:br>
                        <a:rPr lang="en-US" sz="1400" dirty="0">
                          <a:solidFill>
                            <a:schemeClr val="bg1"/>
                          </a:solidFill>
                        </a:rPr>
                      </a:br>
                      <a:r>
                        <a:rPr lang="en-US" sz="1400" dirty="0">
                          <a:solidFill>
                            <a:schemeClr val="bg1"/>
                          </a:solidFill>
                        </a:rPr>
                        <a:t>3 (21)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endParaRPr>
                    </a:p>
                    <a:p>
                      <a:pPr algn="ctr"/>
                      <a:r>
                        <a:rPr lang="en-US" sz="1400" dirty="0">
                          <a:solidFill>
                            <a:schemeClr val="bg1"/>
                          </a:solidFill>
                        </a:rPr>
                        <a:t>--</a:t>
                      </a:r>
                    </a:p>
                    <a:p>
                      <a:pPr algn="ctr"/>
                      <a:r>
                        <a:rPr lang="en-US" sz="1400" dirty="0">
                          <a:solidFill>
                            <a:schemeClr val="bg1"/>
                          </a:solidFill>
                        </a:rPr>
                        <a:t>--</a:t>
                      </a:r>
                    </a:p>
                    <a:p>
                      <a:pPr algn="ctr"/>
                      <a:r>
                        <a:rPr lang="en-US" sz="1400" dirty="0">
                          <a:solidFill>
                            <a:schemeClr val="bg1"/>
                          </a:solidFill>
                        </a:rPr>
                        <a:t>--</a:t>
                      </a:r>
                    </a:p>
                    <a:p>
                      <a:pPr algn="ctr"/>
                      <a:r>
                        <a:rPr lang="en-US" sz="1400" dirty="0">
                          <a:solidFill>
                            <a:schemeClr val="bg1"/>
                          </a:solidFill>
                        </a:rPr>
                        <a:t>--</a:t>
                      </a:r>
                    </a:p>
                    <a:p>
                      <a:pPr algn="ctr"/>
                      <a:r>
                        <a:rPr lang="en-US" sz="1400" dirty="0">
                          <a:solidFill>
                            <a:schemeClr val="bg1"/>
                          </a:solidFill>
                        </a:rPr>
                        <a:t>--</a:t>
                      </a:r>
                    </a:p>
                    <a:p>
                      <a:pPr algn="ctr"/>
                      <a:r>
                        <a:rPr lang="en-US" sz="1400" dirty="0">
                          <a:solidFill>
                            <a:schemeClr val="bg1"/>
                          </a:solidFill>
                        </a:rPr>
                        <a:t>--</a:t>
                      </a:r>
                    </a:p>
                    <a:p>
                      <a:pPr algn="ctr"/>
                      <a:r>
                        <a:rPr lang="en-US" sz="1400" dirty="0">
                          <a:solidFill>
                            <a:schemeClr val="bg1"/>
                          </a:solidFill>
                        </a:rPr>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endParaRPr>
                    </a:p>
                    <a:p>
                      <a:pPr algn="ctr"/>
                      <a:r>
                        <a:rPr lang="en-US" sz="1400" dirty="0">
                          <a:solidFill>
                            <a:schemeClr val="bg1"/>
                          </a:solidFill>
                        </a:rPr>
                        <a:t>3 (21)</a:t>
                      </a:r>
                    </a:p>
                    <a:p>
                      <a:pPr algn="ctr"/>
                      <a:r>
                        <a:rPr lang="en-US" sz="1400" dirty="0">
                          <a:solidFill>
                            <a:schemeClr val="bg1"/>
                          </a:solidFill>
                        </a:rPr>
                        <a:t>3 (21)</a:t>
                      </a:r>
                    </a:p>
                    <a:p>
                      <a:pPr algn="ctr"/>
                      <a:r>
                        <a:rPr lang="en-US" sz="1400" dirty="0">
                          <a:solidFill>
                            <a:schemeClr val="bg1"/>
                          </a:solidFill>
                        </a:rPr>
                        <a:t>2 (14)</a:t>
                      </a:r>
                    </a:p>
                    <a:p>
                      <a:pPr algn="ctr"/>
                      <a:r>
                        <a:rPr lang="en-US" sz="1400" dirty="0">
                          <a:solidFill>
                            <a:schemeClr val="bg1"/>
                          </a:solidFill>
                        </a:rPr>
                        <a:t>1 (7)</a:t>
                      </a:r>
                    </a:p>
                    <a:p>
                      <a:pPr algn="ctr"/>
                      <a:r>
                        <a:rPr lang="en-US" sz="1400" dirty="0">
                          <a:solidFill>
                            <a:schemeClr val="bg1"/>
                          </a:solidFill>
                        </a:rPr>
                        <a:t>3 (21)</a:t>
                      </a:r>
                    </a:p>
                    <a:p>
                      <a:pPr algn="ctr"/>
                      <a:r>
                        <a:rPr lang="en-US" sz="1400" dirty="0">
                          <a:solidFill>
                            <a:schemeClr val="bg1"/>
                          </a:solidFill>
                        </a:rPr>
                        <a:t>-</a:t>
                      </a:r>
                    </a:p>
                    <a:p>
                      <a:pPr algn="ctr"/>
                      <a:r>
                        <a:rPr lang="en-US" sz="1400" dirty="0">
                          <a:solidFill>
                            <a:schemeClr val="bg1"/>
                          </a:solidFill>
                        </a:rPr>
                        <a:t>1 (7)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endParaRPr>
                    </a:p>
                    <a:p>
                      <a:pPr algn="ctr"/>
                      <a:r>
                        <a:rPr lang="en-US" sz="1400" dirty="0">
                          <a:solidFill>
                            <a:schemeClr val="bg1"/>
                          </a:solidFill>
                        </a:rPr>
                        <a:t>--</a:t>
                      </a:r>
                    </a:p>
                    <a:p>
                      <a:pPr algn="ctr"/>
                      <a:r>
                        <a:rPr lang="en-US" sz="1400" dirty="0">
                          <a:solidFill>
                            <a:schemeClr val="bg1"/>
                          </a:solidFill>
                        </a:rPr>
                        <a:t>--</a:t>
                      </a:r>
                    </a:p>
                    <a:p>
                      <a:pPr algn="ctr"/>
                      <a:r>
                        <a:rPr lang="en-US" sz="1400" dirty="0">
                          <a:solidFill>
                            <a:schemeClr val="bg1"/>
                          </a:solidFill>
                        </a:rPr>
                        <a:t>--</a:t>
                      </a:r>
                    </a:p>
                    <a:p>
                      <a:pPr algn="ctr"/>
                      <a:r>
                        <a:rPr lang="en-US" sz="1400" dirty="0">
                          <a:solidFill>
                            <a:schemeClr val="bg1"/>
                          </a:solidFill>
                        </a:rPr>
                        <a:t>--</a:t>
                      </a:r>
                    </a:p>
                    <a:p>
                      <a:pPr algn="ctr"/>
                      <a:r>
                        <a:rPr lang="en-US" sz="1400" dirty="0">
                          <a:solidFill>
                            <a:schemeClr val="bg1"/>
                          </a:solidFill>
                        </a:rPr>
                        <a:t>--</a:t>
                      </a:r>
                    </a:p>
                    <a:p>
                      <a:pPr algn="ctr"/>
                      <a:r>
                        <a:rPr lang="en-US" sz="1400" dirty="0">
                          <a:solidFill>
                            <a:schemeClr val="bg1"/>
                          </a:solidFill>
                        </a:rPr>
                        <a:t>--</a:t>
                      </a:r>
                    </a:p>
                    <a:p>
                      <a:pPr algn="ctr"/>
                      <a:r>
                        <a:rPr lang="en-US" sz="1400" dirty="0">
                          <a:solidFill>
                            <a:schemeClr val="bg1"/>
                          </a:solidFill>
                        </a:rPr>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endParaRPr>
                    </a:p>
                    <a:p>
                      <a:pPr algn="ctr"/>
                      <a:r>
                        <a:rPr lang="en-US" sz="1400" dirty="0">
                          <a:solidFill>
                            <a:schemeClr val="bg1"/>
                          </a:solidFill>
                        </a:rPr>
                        <a:t>1 (7)</a:t>
                      </a:r>
                    </a:p>
                    <a:p>
                      <a:pPr algn="ctr"/>
                      <a:r>
                        <a:rPr lang="en-US" sz="1400" dirty="0">
                          <a:solidFill>
                            <a:schemeClr val="bg1"/>
                          </a:solidFill>
                        </a:rPr>
                        <a:t>--</a:t>
                      </a:r>
                    </a:p>
                    <a:p>
                      <a:pPr algn="ctr"/>
                      <a:r>
                        <a:rPr lang="en-US" sz="1400" dirty="0">
                          <a:solidFill>
                            <a:schemeClr val="bg1"/>
                          </a:solidFill>
                        </a:rPr>
                        <a:t>--</a:t>
                      </a:r>
                    </a:p>
                    <a:p>
                      <a:pPr algn="ctr"/>
                      <a:r>
                        <a:rPr lang="en-US" sz="1400" dirty="0">
                          <a:solidFill>
                            <a:schemeClr val="bg1"/>
                          </a:solidFill>
                        </a:rPr>
                        <a:t>1 (7)</a:t>
                      </a:r>
                    </a:p>
                    <a:p>
                      <a:pPr algn="ctr"/>
                      <a:r>
                        <a:rPr lang="en-US" sz="1400" dirty="0">
                          <a:solidFill>
                            <a:schemeClr val="bg1"/>
                          </a:solidFill>
                        </a:rPr>
                        <a:t>2 (14)</a:t>
                      </a:r>
                    </a:p>
                    <a:p>
                      <a:pPr algn="ctr"/>
                      <a:r>
                        <a:rPr lang="en-US" sz="1400" dirty="0">
                          <a:solidFill>
                            <a:schemeClr val="bg1"/>
                          </a:solidFill>
                        </a:rPr>
                        <a:t>1 (7)</a:t>
                      </a:r>
                    </a:p>
                    <a:p>
                      <a:pPr algn="ctr"/>
                      <a:r>
                        <a:rPr lang="en-US" sz="1400" dirty="0">
                          <a:solidFill>
                            <a:schemeClr val="bg1"/>
                          </a:solidFill>
                        </a:rPr>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endParaRPr>
                    </a:p>
                    <a:p>
                      <a:pPr algn="ctr"/>
                      <a:r>
                        <a:rPr lang="en-US" sz="1400" dirty="0">
                          <a:solidFill>
                            <a:schemeClr val="bg1"/>
                          </a:solidFill>
                        </a:rPr>
                        <a:t>--</a:t>
                      </a:r>
                    </a:p>
                    <a:p>
                      <a:pPr algn="ctr"/>
                      <a:r>
                        <a:rPr lang="en-US" sz="1400" dirty="0">
                          <a:solidFill>
                            <a:schemeClr val="bg1"/>
                          </a:solidFill>
                        </a:rPr>
                        <a:t>--</a:t>
                      </a:r>
                    </a:p>
                    <a:p>
                      <a:pPr algn="ctr"/>
                      <a:r>
                        <a:rPr lang="en-US" sz="1400" dirty="0">
                          <a:solidFill>
                            <a:schemeClr val="bg1"/>
                          </a:solidFill>
                        </a:rPr>
                        <a:t>--</a:t>
                      </a:r>
                    </a:p>
                    <a:p>
                      <a:pPr algn="ctr"/>
                      <a:r>
                        <a:rPr lang="en-US" sz="1400" dirty="0">
                          <a:solidFill>
                            <a:schemeClr val="bg1"/>
                          </a:solidFill>
                        </a:rPr>
                        <a:t>--</a:t>
                      </a:r>
                    </a:p>
                    <a:p>
                      <a:pPr algn="ctr"/>
                      <a:r>
                        <a:rPr lang="en-US" sz="1400" dirty="0">
                          <a:solidFill>
                            <a:schemeClr val="bg1"/>
                          </a:solidFill>
                        </a:rPr>
                        <a:t>1 (7)</a:t>
                      </a:r>
                    </a:p>
                    <a:p>
                      <a:pPr algn="ctr"/>
                      <a:r>
                        <a:rPr lang="en-US" sz="1400" dirty="0">
                          <a:solidFill>
                            <a:schemeClr val="bg1"/>
                          </a:solidFill>
                        </a:rPr>
                        <a:t>--</a:t>
                      </a:r>
                    </a:p>
                    <a:p>
                      <a:pPr algn="ctr"/>
                      <a:r>
                        <a:rPr lang="en-US" sz="1400" dirty="0">
                          <a:solidFill>
                            <a:schemeClr val="bg1"/>
                          </a:solidFill>
                        </a:rPr>
                        <a: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70857961"/>
                  </a:ext>
                </a:extLst>
              </a:tr>
            </a:tbl>
          </a:graphicData>
        </a:graphic>
      </p:graphicFrame>
      <p:sp>
        <p:nvSpPr>
          <p:cNvPr id="6" name="Text Box 15">
            <a:extLst>
              <a:ext uri="{FF2B5EF4-FFF2-40B4-BE49-F238E27FC236}">
                <a16:creationId xmlns:a16="http://schemas.microsoft.com/office/drawing/2014/main" id="{1DFE29B5-DE6F-7A32-DF29-BCB28C5A52E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1219170" rtl="0" eaLnBrk="1" fontAlgn="base" latinLnBrk="0" hangingPunct="1">
              <a:lnSpc>
                <a:spcPct val="100000"/>
              </a:lnSpc>
              <a:spcBef>
                <a:spcPct val="0"/>
              </a:spcBef>
              <a:spcAft>
                <a:spcPct val="0"/>
              </a:spcAft>
              <a:buClrTx/>
              <a:buSzTx/>
              <a:buFontTx/>
              <a:buNone/>
              <a:tabLst/>
              <a:defRPr/>
            </a:pPr>
            <a:r>
              <a:rPr kumimoji="0" lang="en-US" altLang="de-DE"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a:cs typeface="Calibri" panose="020F0502020204030204" pitchFamily="34" charset="0"/>
              </a:rPr>
              <a:t>Gounder. ESMO 2022. Abstr 1488M0.</a:t>
            </a:r>
            <a:endParaRPr kumimoji="0" lang="en-GB" altLang="de-DE"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a:cs typeface="Calibri" panose="020F0502020204030204" pitchFamily="34" charset="0"/>
            </a:endParaRPr>
          </a:p>
        </p:txBody>
      </p:sp>
    </p:spTree>
    <p:extLst>
      <p:ext uri="{BB962C8B-B14F-4D97-AF65-F5344CB8AC3E}">
        <p14:creationId xmlns:p14="http://schemas.microsoft.com/office/powerpoint/2010/main" val="30883367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3E9588-4D8F-4403-D83C-24AF9319D0CD}"/>
              </a:ext>
            </a:extLst>
          </p:cNvPr>
          <p:cNvSpPr>
            <a:spLocks noGrp="1"/>
          </p:cNvSpPr>
          <p:nvPr>
            <p:ph idx="1"/>
          </p:nvPr>
        </p:nvSpPr>
        <p:spPr>
          <a:xfrm>
            <a:off x="609600" y="1905000"/>
            <a:ext cx="10877529" cy="4291849"/>
          </a:xfrm>
        </p:spPr>
        <p:txBody>
          <a:bodyPr/>
          <a:lstStyle/>
          <a:p>
            <a:endParaRPr lang="en-US" sz="2400" dirty="0"/>
          </a:p>
          <a:p>
            <a:endParaRPr lang="en-US" sz="2400" dirty="0"/>
          </a:p>
          <a:p>
            <a:endParaRPr lang="en-US" sz="2400" dirty="0"/>
          </a:p>
          <a:p>
            <a:endParaRPr lang="en-US" sz="2400" dirty="0"/>
          </a:p>
          <a:p>
            <a:endParaRPr lang="en-US" sz="2400" dirty="0"/>
          </a:p>
          <a:p>
            <a:endParaRPr lang="en-US" sz="2400" dirty="0"/>
          </a:p>
          <a:p>
            <a:r>
              <a:rPr lang="en-US" sz="2400" dirty="0"/>
              <a:t>Activity noted in all dose arms</a:t>
            </a:r>
          </a:p>
          <a:p>
            <a:r>
              <a:rPr lang="en-US" sz="2400" dirty="0"/>
              <a:t>PR (central) observed at 16 wk (confirmed 28 wk)</a:t>
            </a:r>
          </a:p>
        </p:txBody>
      </p:sp>
      <p:sp>
        <p:nvSpPr>
          <p:cNvPr id="2" name="Title 1">
            <a:extLst>
              <a:ext uri="{FF2B5EF4-FFF2-40B4-BE49-F238E27FC236}">
                <a16:creationId xmlns:a16="http://schemas.microsoft.com/office/drawing/2014/main" id="{52BAC30F-35FD-2351-AEB5-5BDD2C77AE4A}"/>
              </a:ext>
            </a:extLst>
          </p:cNvPr>
          <p:cNvSpPr>
            <a:spLocks noGrp="1"/>
          </p:cNvSpPr>
          <p:nvPr>
            <p:ph type="title"/>
          </p:nvPr>
        </p:nvSpPr>
        <p:spPr/>
        <p:txBody>
          <a:bodyPr>
            <a:noAutofit/>
          </a:bodyPr>
          <a:lstStyle/>
          <a:p>
            <a:r>
              <a:rPr lang="en-US" dirty="0"/>
              <a:t>RINGSIDE Part A: Wk 16 Early Volume and </a:t>
            </a:r>
            <a:br>
              <a:rPr lang="en-US" dirty="0"/>
            </a:br>
            <a:r>
              <a:rPr lang="en-US" dirty="0"/>
              <a:t>RECIST Response</a:t>
            </a:r>
          </a:p>
        </p:txBody>
      </p:sp>
      <p:sp>
        <p:nvSpPr>
          <p:cNvPr id="5" name="TextBox 4">
            <a:extLst>
              <a:ext uri="{FF2B5EF4-FFF2-40B4-BE49-F238E27FC236}">
                <a16:creationId xmlns:a16="http://schemas.microsoft.com/office/drawing/2014/main" id="{F67713BE-8859-A927-6C2E-2C98D7F65771}"/>
              </a:ext>
            </a:extLst>
          </p:cNvPr>
          <p:cNvSpPr txBox="1"/>
          <p:nvPr/>
        </p:nvSpPr>
        <p:spPr>
          <a:xfrm>
            <a:off x="481343" y="1533486"/>
            <a:ext cx="5377868" cy="379656"/>
          </a:xfrm>
          <a:prstGeom prst="rect">
            <a:avLst/>
          </a:prstGeom>
          <a:noFill/>
          <a:ln>
            <a:noFill/>
          </a:ln>
        </p:spPr>
        <p:txBody>
          <a:bodyPr wrap="square" rtlCol="0">
            <a:spAutoFit/>
          </a:bodyPr>
          <a:lstStyle/>
          <a:p>
            <a:pPr marL="0" marR="0" lvl="0" indent="0" algn="ctr" defTabSz="914354" rtl="0" eaLnBrk="1" fontAlgn="auto" latinLnBrk="0" hangingPunct="1">
              <a:lnSpc>
                <a:spcPct val="100000"/>
              </a:lnSpc>
              <a:spcBef>
                <a:spcPts val="0"/>
              </a:spcBef>
              <a:spcAft>
                <a:spcPts val="0"/>
              </a:spcAft>
              <a:buClr>
                <a:srgbClr val="000000"/>
              </a:buClr>
              <a:buSzTx/>
              <a:buFontTx/>
              <a:buNone/>
              <a:tabLst/>
              <a:defRPr/>
            </a:pPr>
            <a:r>
              <a:rPr kumimoji="0" lang="en-US" sz="18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Volume</a:t>
            </a:r>
          </a:p>
        </p:txBody>
      </p:sp>
      <p:graphicFrame>
        <p:nvGraphicFramePr>
          <p:cNvPr id="6" name="Chart 5">
            <a:extLst>
              <a:ext uri="{FF2B5EF4-FFF2-40B4-BE49-F238E27FC236}">
                <a16:creationId xmlns:a16="http://schemas.microsoft.com/office/drawing/2014/main" id="{53806406-F51E-4179-9F5C-4AE23ED22E75}"/>
              </a:ext>
            </a:extLst>
          </p:cNvPr>
          <p:cNvGraphicFramePr>
            <a:graphicFrameLocks/>
          </p:cNvGraphicFramePr>
          <p:nvPr>
            <p:extLst>
              <p:ext uri="{D42A27DB-BD31-4B8C-83A1-F6EECF244321}">
                <p14:modId xmlns:p14="http://schemas.microsoft.com/office/powerpoint/2010/main" val="3733026713"/>
              </p:ext>
            </p:extLst>
          </p:nvPr>
        </p:nvGraphicFramePr>
        <p:xfrm>
          <a:off x="336550" y="1922079"/>
          <a:ext cx="9437372" cy="3137579"/>
        </p:xfrm>
        <a:graphic>
          <a:graphicData uri="http://schemas.openxmlformats.org/drawingml/2006/chart">
            <c:chart xmlns:c="http://schemas.openxmlformats.org/drawingml/2006/chart" xmlns:r="http://schemas.openxmlformats.org/officeDocument/2006/relationships" r:id="rId3"/>
          </a:graphicData>
        </a:graphic>
      </p:graphicFrame>
      <p:sp>
        <p:nvSpPr>
          <p:cNvPr id="7" name="Rectangle 6">
            <a:extLst>
              <a:ext uri="{FF2B5EF4-FFF2-40B4-BE49-F238E27FC236}">
                <a16:creationId xmlns:a16="http://schemas.microsoft.com/office/drawing/2014/main" id="{3EAE5E40-AECD-CD28-DAC1-C86AADD577C2}"/>
              </a:ext>
            </a:extLst>
          </p:cNvPr>
          <p:cNvSpPr/>
          <p:nvPr/>
        </p:nvSpPr>
        <p:spPr>
          <a:xfrm>
            <a:off x="973022" y="2163638"/>
            <a:ext cx="116733" cy="166344"/>
          </a:xfrm>
          <a:prstGeom prst="rect">
            <a:avLst/>
          </a:prstGeom>
          <a:solidFill>
            <a:srgbClr val="74AC6B"/>
          </a:solidFill>
          <a:ln w="12700" cap="flat" cmpd="sng" algn="ctr">
            <a:noFill/>
            <a:prstDash val="solid"/>
            <a:miter lim="800000"/>
          </a:ln>
          <a:effectLst/>
        </p:spPr>
        <p:txBody>
          <a:bodyPr rtlCol="0" anchor="ctr"/>
          <a:lstStyle/>
          <a:p>
            <a:pPr marL="0" marR="0" lvl="0" indent="0" algn="ctr" defTabSz="121914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dirty="0">
              <a:ln>
                <a:noFill/>
              </a:ln>
              <a:solidFill>
                <a:srgbClr val="FFFFFF"/>
              </a:solidFill>
              <a:effectLst/>
              <a:uLnTx/>
              <a:uFillTx/>
              <a:latin typeface="Arial"/>
              <a:ea typeface="+mn-ea"/>
              <a:cs typeface="+mn-cs"/>
              <a:sym typeface="Arial"/>
            </a:endParaRPr>
          </a:p>
        </p:txBody>
      </p:sp>
      <p:sp>
        <p:nvSpPr>
          <p:cNvPr id="8" name="TextBox 7">
            <a:extLst>
              <a:ext uri="{FF2B5EF4-FFF2-40B4-BE49-F238E27FC236}">
                <a16:creationId xmlns:a16="http://schemas.microsoft.com/office/drawing/2014/main" id="{DA4C77D9-C2AA-68BE-0FE3-29662DB95D9B}"/>
              </a:ext>
            </a:extLst>
          </p:cNvPr>
          <p:cNvSpPr txBox="1"/>
          <p:nvPr/>
        </p:nvSpPr>
        <p:spPr>
          <a:xfrm>
            <a:off x="811026" y="1908850"/>
            <a:ext cx="420308" cy="276999"/>
          </a:xfrm>
          <a:prstGeom prst="rect">
            <a:avLst/>
          </a:prstGeom>
          <a:noFill/>
        </p:spPr>
        <p:txBody>
          <a:bodyPr wrap="none" rtlCol="0">
            <a:spAutoFit/>
          </a:bodyPr>
          <a:lstStyle/>
          <a:p>
            <a:pPr marL="0" marR="0" lvl="0" indent="0" algn="l" defTabSz="1219140" rtl="0" eaLnBrk="1" fontAlgn="auto" latinLnBrk="0" hangingPunct="1">
              <a:lnSpc>
                <a:spcPct val="100000"/>
              </a:lnSpc>
              <a:spcBef>
                <a:spcPts val="0"/>
              </a:spcBef>
              <a:spcAft>
                <a:spcPts val="0"/>
              </a:spcAft>
              <a:buClr>
                <a:srgbClr val="000000"/>
              </a:buClr>
              <a:buSzTx/>
              <a:buFontTx/>
              <a:buNone/>
              <a:tabLst/>
              <a:defRPr/>
            </a:pPr>
            <a:r>
              <a:rPr kumimoji="0" lang="en-US" sz="1200" b="0" i="0" u="none" strike="noStrike" kern="0" cap="none" spc="0" normalizeH="0" baseline="0" noProof="0" dirty="0">
                <a:ln>
                  <a:noFill/>
                </a:ln>
                <a:solidFill>
                  <a:srgbClr val="CDCDCF">
                    <a:lumMod val="10000"/>
                  </a:srgbClr>
                </a:solidFill>
                <a:effectLst/>
                <a:uLnTx/>
                <a:uFillTx/>
                <a:latin typeface="Calibri"/>
                <a:ea typeface="+mn-ea"/>
                <a:cs typeface="Calibri" panose="020F0502020204030204" pitchFamily="34" charset="0"/>
                <a:sym typeface="Arial"/>
              </a:rPr>
              <a:t>442</a:t>
            </a:r>
          </a:p>
        </p:txBody>
      </p:sp>
      <p:grpSp>
        <p:nvGrpSpPr>
          <p:cNvPr id="9" name="Group 8">
            <a:extLst>
              <a:ext uri="{FF2B5EF4-FFF2-40B4-BE49-F238E27FC236}">
                <a16:creationId xmlns:a16="http://schemas.microsoft.com/office/drawing/2014/main" id="{3E5EC499-FCC6-D89A-6065-52CA8480D902}"/>
              </a:ext>
            </a:extLst>
          </p:cNvPr>
          <p:cNvGrpSpPr/>
          <p:nvPr/>
        </p:nvGrpSpPr>
        <p:grpSpPr>
          <a:xfrm>
            <a:off x="911687" y="2287377"/>
            <a:ext cx="252947" cy="60959"/>
            <a:chOff x="683765" y="2289368"/>
            <a:chExt cx="189710" cy="45719"/>
          </a:xfrm>
        </p:grpSpPr>
        <p:cxnSp>
          <p:nvCxnSpPr>
            <p:cNvPr id="10" name="Straight Connector 9">
              <a:extLst>
                <a:ext uri="{FF2B5EF4-FFF2-40B4-BE49-F238E27FC236}">
                  <a16:creationId xmlns:a16="http://schemas.microsoft.com/office/drawing/2014/main" id="{2879122E-B743-3A66-B165-FA99CE774E41}"/>
                </a:ext>
              </a:extLst>
            </p:cNvPr>
            <p:cNvCxnSpPr>
              <a:cxnSpLocks/>
            </p:cNvCxnSpPr>
            <p:nvPr/>
          </p:nvCxnSpPr>
          <p:spPr>
            <a:xfrm rot="3612139">
              <a:off x="764232" y="2212221"/>
              <a:ext cx="0" cy="160934"/>
            </a:xfrm>
            <a:prstGeom prst="line">
              <a:avLst/>
            </a:prstGeom>
            <a:noFill/>
            <a:ln w="6350" cap="flat" cmpd="sng" algn="ctr">
              <a:solidFill>
                <a:schemeClr val="bg1"/>
              </a:solidFill>
              <a:prstDash val="solid"/>
              <a:miter lim="800000"/>
            </a:ln>
            <a:effectLst/>
          </p:spPr>
        </p:cxnSp>
        <p:sp>
          <p:nvSpPr>
            <p:cNvPr id="11" name="Rectangle 10">
              <a:extLst>
                <a:ext uri="{FF2B5EF4-FFF2-40B4-BE49-F238E27FC236}">
                  <a16:creationId xmlns:a16="http://schemas.microsoft.com/office/drawing/2014/main" id="{5CAF88EE-71EF-81E0-BCA7-85822795FB73}"/>
                </a:ext>
              </a:extLst>
            </p:cNvPr>
            <p:cNvSpPr/>
            <p:nvPr/>
          </p:nvSpPr>
          <p:spPr>
            <a:xfrm rot="3612139">
              <a:off x="759094" y="2239952"/>
              <a:ext cx="45719" cy="144551"/>
            </a:xfrm>
            <a:prstGeom prst="rect">
              <a:avLst/>
            </a:prstGeom>
            <a:solidFill>
              <a:srgbClr val="FFFFFF"/>
            </a:solidFill>
            <a:ln w="12700" cap="flat" cmpd="sng" algn="ctr">
              <a:noFill/>
              <a:prstDash val="solid"/>
              <a:miter lim="800000"/>
            </a:ln>
            <a:effectLst/>
          </p:spPr>
          <p:txBody>
            <a:bodyPr rtlCol="0" anchor="ctr"/>
            <a:lstStyle/>
            <a:p>
              <a:pPr marL="0" marR="0" lvl="0" indent="0" algn="ctr" defTabSz="121914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dirty="0">
                <a:ln>
                  <a:noFill/>
                </a:ln>
                <a:solidFill>
                  <a:srgbClr val="FFFFFF"/>
                </a:solidFill>
                <a:effectLst/>
                <a:uLnTx/>
                <a:uFillTx/>
                <a:latin typeface="Arial"/>
                <a:ea typeface="+mn-ea"/>
                <a:cs typeface="+mn-cs"/>
                <a:sym typeface="Arial"/>
              </a:endParaRPr>
            </a:p>
          </p:txBody>
        </p:sp>
        <p:cxnSp>
          <p:nvCxnSpPr>
            <p:cNvPr id="12" name="Straight Connector 11">
              <a:extLst>
                <a:ext uri="{FF2B5EF4-FFF2-40B4-BE49-F238E27FC236}">
                  <a16:creationId xmlns:a16="http://schemas.microsoft.com/office/drawing/2014/main" id="{6DAA9DFD-FD84-19C7-DADE-B4626DF560B7}"/>
                </a:ext>
              </a:extLst>
            </p:cNvPr>
            <p:cNvCxnSpPr>
              <a:cxnSpLocks/>
            </p:cNvCxnSpPr>
            <p:nvPr/>
          </p:nvCxnSpPr>
          <p:spPr>
            <a:xfrm rot="3612139">
              <a:off x="793008" y="2252722"/>
              <a:ext cx="0" cy="160934"/>
            </a:xfrm>
            <a:prstGeom prst="line">
              <a:avLst/>
            </a:prstGeom>
            <a:noFill/>
            <a:ln w="6350" cap="flat" cmpd="sng" algn="ctr">
              <a:solidFill>
                <a:schemeClr val="bg1"/>
              </a:solidFill>
              <a:prstDash val="solid"/>
              <a:miter lim="800000"/>
            </a:ln>
            <a:effectLst/>
          </p:spPr>
        </p:cxnSp>
      </p:grpSp>
      <p:sp>
        <p:nvSpPr>
          <p:cNvPr id="14" name="TextBox 13">
            <a:extLst>
              <a:ext uri="{FF2B5EF4-FFF2-40B4-BE49-F238E27FC236}">
                <a16:creationId xmlns:a16="http://schemas.microsoft.com/office/drawing/2014/main" id="{90C36E27-68AD-BFD0-5034-0B594499F0EB}"/>
              </a:ext>
            </a:extLst>
          </p:cNvPr>
          <p:cNvSpPr txBox="1"/>
          <p:nvPr/>
        </p:nvSpPr>
        <p:spPr>
          <a:xfrm>
            <a:off x="6431819" y="1533486"/>
            <a:ext cx="5377868" cy="379656"/>
          </a:xfrm>
          <a:prstGeom prst="rect">
            <a:avLst/>
          </a:prstGeom>
          <a:noFill/>
          <a:ln>
            <a:noFill/>
          </a:ln>
        </p:spPr>
        <p:txBody>
          <a:bodyPr wrap="square" rtlCol="0">
            <a:spAutoFit/>
          </a:bodyPr>
          <a:lstStyle/>
          <a:p>
            <a:pPr marL="0" marR="0" lvl="0" indent="0" algn="ctr" defTabSz="914354" rtl="0" eaLnBrk="1" fontAlgn="auto" latinLnBrk="0" hangingPunct="1">
              <a:lnSpc>
                <a:spcPct val="100000"/>
              </a:lnSpc>
              <a:spcBef>
                <a:spcPts val="0"/>
              </a:spcBef>
              <a:spcAft>
                <a:spcPts val="0"/>
              </a:spcAft>
              <a:buClr>
                <a:srgbClr val="000000"/>
              </a:buClr>
              <a:buSzTx/>
              <a:buFontTx/>
              <a:buNone/>
              <a:tabLst/>
              <a:defRPr/>
            </a:pPr>
            <a:r>
              <a:rPr kumimoji="0" lang="en-US" sz="18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Central RECIST</a:t>
            </a:r>
          </a:p>
        </p:txBody>
      </p:sp>
      <p:graphicFrame>
        <p:nvGraphicFramePr>
          <p:cNvPr id="15" name="Chart 14">
            <a:extLst>
              <a:ext uri="{FF2B5EF4-FFF2-40B4-BE49-F238E27FC236}">
                <a16:creationId xmlns:a16="http://schemas.microsoft.com/office/drawing/2014/main" id="{7F567010-4979-08E5-10D3-FF6E3E922BEF}"/>
              </a:ext>
            </a:extLst>
          </p:cNvPr>
          <p:cNvGraphicFramePr>
            <a:graphicFrameLocks/>
          </p:cNvGraphicFramePr>
          <p:nvPr>
            <p:extLst>
              <p:ext uri="{D42A27DB-BD31-4B8C-83A1-F6EECF244321}">
                <p14:modId xmlns:p14="http://schemas.microsoft.com/office/powerpoint/2010/main" val="1054305316"/>
              </p:ext>
            </p:extLst>
          </p:nvPr>
        </p:nvGraphicFramePr>
        <p:xfrm>
          <a:off x="6277523" y="1894414"/>
          <a:ext cx="5806553" cy="2829602"/>
        </p:xfrm>
        <a:graphic>
          <a:graphicData uri="http://schemas.openxmlformats.org/drawingml/2006/chart">
            <c:chart xmlns:c="http://schemas.openxmlformats.org/drawingml/2006/chart" xmlns:r="http://schemas.openxmlformats.org/officeDocument/2006/relationships" r:id="rId4"/>
          </a:graphicData>
        </a:graphic>
      </p:graphicFrame>
      <p:cxnSp>
        <p:nvCxnSpPr>
          <p:cNvPr id="16" name="Straight Connector 15">
            <a:extLst>
              <a:ext uri="{FF2B5EF4-FFF2-40B4-BE49-F238E27FC236}">
                <a16:creationId xmlns:a16="http://schemas.microsoft.com/office/drawing/2014/main" id="{334C7F88-F2E9-0E0A-E0CF-02C4C93D1201}"/>
              </a:ext>
            </a:extLst>
          </p:cNvPr>
          <p:cNvCxnSpPr/>
          <p:nvPr/>
        </p:nvCxnSpPr>
        <p:spPr>
          <a:xfrm>
            <a:off x="6949754" y="3692552"/>
            <a:ext cx="4585022" cy="0"/>
          </a:xfrm>
          <a:prstGeom prst="line">
            <a:avLst/>
          </a:prstGeom>
          <a:noFill/>
          <a:ln w="28575" cap="flat" cmpd="sng" algn="ctr">
            <a:solidFill>
              <a:srgbClr val="FFFFFF">
                <a:lumMod val="65000"/>
              </a:srgbClr>
            </a:solidFill>
            <a:prstDash val="sysDash"/>
            <a:miter lim="800000"/>
          </a:ln>
          <a:effectLst/>
        </p:spPr>
      </p:cxnSp>
      <p:cxnSp>
        <p:nvCxnSpPr>
          <p:cNvPr id="17" name="Straight Connector 16">
            <a:extLst>
              <a:ext uri="{FF2B5EF4-FFF2-40B4-BE49-F238E27FC236}">
                <a16:creationId xmlns:a16="http://schemas.microsoft.com/office/drawing/2014/main" id="{32E227A3-4789-24FE-F613-8E1305F38F0A}"/>
              </a:ext>
            </a:extLst>
          </p:cNvPr>
          <p:cNvCxnSpPr/>
          <p:nvPr/>
        </p:nvCxnSpPr>
        <p:spPr>
          <a:xfrm>
            <a:off x="6949754" y="3136049"/>
            <a:ext cx="4585022" cy="0"/>
          </a:xfrm>
          <a:prstGeom prst="line">
            <a:avLst/>
          </a:prstGeom>
          <a:noFill/>
          <a:ln w="28575" cap="flat" cmpd="sng" algn="ctr">
            <a:solidFill>
              <a:srgbClr val="FFFFFF">
                <a:lumMod val="65000"/>
              </a:srgbClr>
            </a:solidFill>
            <a:prstDash val="sysDash"/>
            <a:miter lim="800000"/>
          </a:ln>
          <a:effectLst/>
        </p:spPr>
      </p:cxnSp>
      <p:sp>
        <p:nvSpPr>
          <p:cNvPr id="18" name="TextBox 17">
            <a:extLst>
              <a:ext uri="{FF2B5EF4-FFF2-40B4-BE49-F238E27FC236}">
                <a16:creationId xmlns:a16="http://schemas.microsoft.com/office/drawing/2014/main" id="{6CF3BB6A-E756-8340-928D-5BC503B07189}"/>
              </a:ext>
            </a:extLst>
          </p:cNvPr>
          <p:cNvSpPr txBox="1"/>
          <p:nvPr/>
        </p:nvSpPr>
        <p:spPr>
          <a:xfrm>
            <a:off x="11448901" y="3002679"/>
            <a:ext cx="495649" cy="235899"/>
          </a:xfrm>
          <a:prstGeom prst="rect">
            <a:avLst/>
          </a:prstGeom>
          <a:noFill/>
        </p:spPr>
        <p:txBody>
          <a:bodyPr wrap="none" rtlCol="0">
            <a:spAutoFit/>
          </a:bodyPr>
          <a:lstStyle/>
          <a:p>
            <a:pPr marL="0" marR="0" lvl="0" indent="0" algn="l" defTabSz="1219140" rtl="0" eaLnBrk="1" fontAlgn="auto" latinLnBrk="0" hangingPunct="1">
              <a:lnSpc>
                <a:spcPct val="100000"/>
              </a:lnSpc>
              <a:spcBef>
                <a:spcPts val="0"/>
              </a:spcBef>
              <a:spcAft>
                <a:spcPts val="0"/>
              </a:spcAft>
              <a:buClr>
                <a:srgbClr val="000000"/>
              </a:buClr>
              <a:buSzTx/>
              <a:buFontTx/>
              <a:buNone/>
              <a:tabLst/>
              <a:defRPr/>
            </a:pPr>
            <a:r>
              <a:rPr kumimoji="0" lang="en-US" sz="933" b="0" i="0" u="none" strike="noStrike" kern="0" cap="none" spc="0" normalizeH="0" baseline="0" noProof="0" dirty="0">
                <a:ln>
                  <a:noFill/>
                </a:ln>
                <a:solidFill>
                  <a:srgbClr val="CDCDCF">
                    <a:lumMod val="10000"/>
                  </a:srgbClr>
                </a:solidFill>
                <a:effectLst/>
                <a:uLnTx/>
                <a:uFillTx/>
                <a:latin typeface="Arial"/>
                <a:ea typeface="+mn-ea"/>
                <a:cs typeface="Arial"/>
                <a:sym typeface="Arial"/>
              </a:rPr>
              <a:t>+20%</a:t>
            </a:r>
          </a:p>
        </p:txBody>
      </p:sp>
      <p:sp>
        <p:nvSpPr>
          <p:cNvPr id="21" name="TextBox 20">
            <a:extLst>
              <a:ext uri="{FF2B5EF4-FFF2-40B4-BE49-F238E27FC236}">
                <a16:creationId xmlns:a16="http://schemas.microsoft.com/office/drawing/2014/main" id="{E26CFBC1-F567-5C6D-8165-E7D9D3CD00D9}"/>
              </a:ext>
            </a:extLst>
          </p:cNvPr>
          <p:cNvSpPr txBox="1"/>
          <p:nvPr/>
        </p:nvSpPr>
        <p:spPr>
          <a:xfrm>
            <a:off x="11448901" y="3559181"/>
            <a:ext cx="465192" cy="235899"/>
          </a:xfrm>
          <a:prstGeom prst="rect">
            <a:avLst/>
          </a:prstGeom>
          <a:noFill/>
        </p:spPr>
        <p:txBody>
          <a:bodyPr wrap="none" rtlCol="0">
            <a:spAutoFit/>
          </a:bodyPr>
          <a:lstStyle/>
          <a:p>
            <a:pPr marL="0" marR="0" lvl="0" indent="0" algn="l" defTabSz="1219140" rtl="0" eaLnBrk="1" fontAlgn="auto" latinLnBrk="0" hangingPunct="1">
              <a:lnSpc>
                <a:spcPct val="100000"/>
              </a:lnSpc>
              <a:spcBef>
                <a:spcPts val="0"/>
              </a:spcBef>
              <a:spcAft>
                <a:spcPts val="0"/>
              </a:spcAft>
              <a:buClr>
                <a:srgbClr val="000000"/>
              </a:buClr>
              <a:buSzTx/>
              <a:buFontTx/>
              <a:buNone/>
              <a:tabLst/>
              <a:defRPr/>
            </a:pPr>
            <a:r>
              <a:rPr kumimoji="0" lang="en-US" sz="933" b="0" i="0" u="none" strike="noStrike" kern="0" cap="none" spc="0" normalizeH="0" baseline="0" noProof="0" dirty="0">
                <a:ln>
                  <a:noFill/>
                </a:ln>
                <a:solidFill>
                  <a:srgbClr val="CDCDCF">
                    <a:lumMod val="10000"/>
                  </a:srgbClr>
                </a:solidFill>
                <a:effectLst/>
                <a:uLnTx/>
                <a:uFillTx/>
                <a:latin typeface="Arial"/>
                <a:ea typeface="+mn-ea"/>
                <a:cs typeface="Arial"/>
                <a:sym typeface="Arial"/>
              </a:rPr>
              <a:t>-30%</a:t>
            </a:r>
          </a:p>
        </p:txBody>
      </p:sp>
      <p:sp>
        <p:nvSpPr>
          <p:cNvPr id="23" name="Rectangle 22">
            <a:extLst>
              <a:ext uri="{FF2B5EF4-FFF2-40B4-BE49-F238E27FC236}">
                <a16:creationId xmlns:a16="http://schemas.microsoft.com/office/drawing/2014/main" id="{CF68D99E-BE31-1A40-5E36-C71C5F19D40E}"/>
              </a:ext>
            </a:extLst>
          </p:cNvPr>
          <p:cNvSpPr/>
          <p:nvPr/>
        </p:nvSpPr>
        <p:spPr>
          <a:xfrm>
            <a:off x="6967832" y="2147362"/>
            <a:ext cx="117296" cy="124869"/>
          </a:xfrm>
          <a:prstGeom prst="rect">
            <a:avLst/>
          </a:prstGeom>
          <a:solidFill>
            <a:srgbClr val="74AC6B"/>
          </a:solidFill>
          <a:ln w="12700" cap="flat" cmpd="sng" algn="ctr">
            <a:noFill/>
            <a:prstDash val="solid"/>
            <a:miter lim="800000"/>
          </a:ln>
          <a:effectLst/>
        </p:spPr>
        <p:txBody>
          <a:bodyPr rtlCol="0" anchor="ctr"/>
          <a:lstStyle/>
          <a:p>
            <a:pPr marL="0" marR="0" lvl="0" indent="0" algn="ctr" defTabSz="121914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dirty="0">
              <a:ln>
                <a:noFill/>
              </a:ln>
              <a:solidFill>
                <a:srgbClr val="FFFFFF"/>
              </a:solidFill>
              <a:effectLst/>
              <a:uLnTx/>
              <a:uFillTx/>
              <a:latin typeface="Arial"/>
              <a:ea typeface="+mn-ea"/>
              <a:cs typeface="+mn-cs"/>
              <a:sym typeface="Arial"/>
            </a:endParaRPr>
          </a:p>
        </p:txBody>
      </p:sp>
      <p:sp>
        <p:nvSpPr>
          <p:cNvPr id="24" name="TextBox 23">
            <a:extLst>
              <a:ext uri="{FF2B5EF4-FFF2-40B4-BE49-F238E27FC236}">
                <a16:creationId xmlns:a16="http://schemas.microsoft.com/office/drawing/2014/main" id="{E641DCF9-A63B-070F-AAA8-E91C1032C985}"/>
              </a:ext>
            </a:extLst>
          </p:cNvPr>
          <p:cNvSpPr txBox="1"/>
          <p:nvPr/>
        </p:nvSpPr>
        <p:spPr>
          <a:xfrm>
            <a:off x="6775762" y="1897188"/>
            <a:ext cx="420308" cy="276999"/>
          </a:xfrm>
          <a:prstGeom prst="rect">
            <a:avLst/>
          </a:prstGeom>
          <a:noFill/>
        </p:spPr>
        <p:txBody>
          <a:bodyPr wrap="none" rtlCol="0">
            <a:spAutoFit/>
          </a:bodyPr>
          <a:lstStyle/>
          <a:p>
            <a:pPr marL="0" marR="0" lvl="0" indent="0" algn="l" defTabSz="1219140" rtl="0" eaLnBrk="1" fontAlgn="auto" latinLnBrk="0" hangingPunct="1">
              <a:lnSpc>
                <a:spcPct val="100000"/>
              </a:lnSpc>
              <a:spcBef>
                <a:spcPts val="0"/>
              </a:spcBef>
              <a:spcAft>
                <a:spcPts val="0"/>
              </a:spcAft>
              <a:buClr>
                <a:srgbClr val="000000"/>
              </a:buClr>
              <a:buSzTx/>
              <a:buFontTx/>
              <a:buNone/>
              <a:tabLst/>
              <a:defRPr/>
            </a:pPr>
            <a:r>
              <a:rPr kumimoji="0" lang="en-US" sz="1200" b="0" i="0" u="none" strike="noStrike" kern="0" cap="none" spc="0" normalizeH="0" baseline="0" noProof="0" dirty="0">
                <a:ln>
                  <a:noFill/>
                </a:ln>
                <a:solidFill>
                  <a:srgbClr val="CDCDCF">
                    <a:lumMod val="10000"/>
                  </a:srgbClr>
                </a:solidFill>
                <a:effectLst/>
                <a:uLnTx/>
                <a:uFillTx/>
                <a:latin typeface="Calibri"/>
                <a:ea typeface="+mn-ea"/>
                <a:cs typeface="Calibri" panose="020F0502020204030204" pitchFamily="34" charset="0"/>
                <a:sym typeface="Arial"/>
              </a:rPr>
              <a:t>116</a:t>
            </a:r>
          </a:p>
        </p:txBody>
      </p:sp>
      <p:grpSp>
        <p:nvGrpSpPr>
          <p:cNvPr id="25" name="Group 24">
            <a:extLst>
              <a:ext uri="{FF2B5EF4-FFF2-40B4-BE49-F238E27FC236}">
                <a16:creationId xmlns:a16="http://schemas.microsoft.com/office/drawing/2014/main" id="{E789F665-849D-6004-74C5-F2084EE87D7F}"/>
              </a:ext>
            </a:extLst>
          </p:cNvPr>
          <p:cNvGrpSpPr/>
          <p:nvPr/>
        </p:nvGrpSpPr>
        <p:grpSpPr>
          <a:xfrm>
            <a:off x="6911504" y="2209795"/>
            <a:ext cx="229952" cy="67008"/>
            <a:chOff x="5183628" y="2313939"/>
            <a:chExt cx="172464" cy="50256"/>
          </a:xfrm>
        </p:grpSpPr>
        <p:cxnSp>
          <p:nvCxnSpPr>
            <p:cNvPr id="28" name="Straight Connector 27">
              <a:extLst>
                <a:ext uri="{FF2B5EF4-FFF2-40B4-BE49-F238E27FC236}">
                  <a16:creationId xmlns:a16="http://schemas.microsoft.com/office/drawing/2014/main" id="{56811BAA-47BD-F034-E993-9DF589D606BA}"/>
                </a:ext>
              </a:extLst>
            </p:cNvPr>
            <p:cNvCxnSpPr>
              <a:cxnSpLocks/>
            </p:cNvCxnSpPr>
            <p:nvPr/>
          </p:nvCxnSpPr>
          <p:spPr>
            <a:xfrm rot="3612139">
              <a:off x="5256780" y="2244143"/>
              <a:ext cx="0" cy="146304"/>
            </a:xfrm>
            <a:prstGeom prst="line">
              <a:avLst/>
            </a:prstGeom>
            <a:noFill/>
            <a:ln w="6350" cap="flat" cmpd="sng" algn="ctr">
              <a:solidFill>
                <a:schemeClr val="bg1"/>
              </a:solidFill>
              <a:prstDash val="solid"/>
              <a:miter lim="800000"/>
            </a:ln>
            <a:effectLst/>
          </p:spPr>
        </p:cxnSp>
        <p:sp>
          <p:nvSpPr>
            <p:cNvPr id="29" name="Rectangle 28">
              <a:extLst>
                <a:ext uri="{FF2B5EF4-FFF2-40B4-BE49-F238E27FC236}">
                  <a16:creationId xmlns:a16="http://schemas.microsoft.com/office/drawing/2014/main" id="{9C692872-C076-2806-9B53-E81E3191C461}"/>
                </a:ext>
              </a:extLst>
            </p:cNvPr>
            <p:cNvSpPr/>
            <p:nvPr/>
          </p:nvSpPr>
          <p:spPr>
            <a:xfrm rot="3612139">
              <a:off x="5253282" y="2272994"/>
              <a:ext cx="49520" cy="131410"/>
            </a:xfrm>
            <a:prstGeom prst="rect">
              <a:avLst/>
            </a:prstGeom>
            <a:solidFill>
              <a:srgbClr val="FFFFFF"/>
            </a:solidFill>
            <a:ln w="12700" cap="flat" cmpd="sng" algn="ctr">
              <a:noFill/>
              <a:prstDash val="solid"/>
              <a:miter lim="800000"/>
            </a:ln>
            <a:effectLst/>
          </p:spPr>
          <p:txBody>
            <a:bodyPr rtlCol="0" anchor="ctr"/>
            <a:lstStyle/>
            <a:p>
              <a:pPr marL="0" marR="0" lvl="0" indent="0" algn="ctr" defTabSz="121914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dirty="0">
                <a:ln>
                  <a:noFill/>
                </a:ln>
                <a:solidFill>
                  <a:srgbClr val="FFFFFF"/>
                </a:solidFill>
                <a:effectLst/>
                <a:uLnTx/>
                <a:uFillTx/>
                <a:latin typeface="Arial"/>
                <a:ea typeface="+mn-ea"/>
                <a:cs typeface="+mn-cs"/>
                <a:sym typeface="Arial"/>
              </a:endParaRPr>
            </a:p>
          </p:txBody>
        </p:sp>
        <p:cxnSp>
          <p:nvCxnSpPr>
            <p:cNvPr id="30" name="Straight Connector 29">
              <a:extLst>
                <a:ext uri="{FF2B5EF4-FFF2-40B4-BE49-F238E27FC236}">
                  <a16:creationId xmlns:a16="http://schemas.microsoft.com/office/drawing/2014/main" id="{7BDB9BC2-A79F-F678-86F1-5239C016F675}"/>
                </a:ext>
              </a:extLst>
            </p:cNvPr>
            <p:cNvCxnSpPr>
              <a:cxnSpLocks/>
            </p:cNvCxnSpPr>
            <p:nvPr/>
          </p:nvCxnSpPr>
          <p:spPr>
            <a:xfrm rot="3612139">
              <a:off x="5282940" y="2291043"/>
              <a:ext cx="0" cy="146304"/>
            </a:xfrm>
            <a:prstGeom prst="line">
              <a:avLst/>
            </a:prstGeom>
            <a:noFill/>
            <a:ln w="6350" cap="flat" cmpd="sng" algn="ctr">
              <a:solidFill>
                <a:schemeClr val="bg1"/>
              </a:solidFill>
              <a:prstDash val="solid"/>
              <a:miter lim="800000"/>
            </a:ln>
            <a:effectLst/>
          </p:spPr>
        </p:cxnSp>
      </p:grpSp>
      <p:sp>
        <p:nvSpPr>
          <p:cNvPr id="20" name="TextBox 19">
            <a:extLst>
              <a:ext uri="{FF2B5EF4-FFF2-40B4-BE49-F238E27FC236}">
                <a16:creationId xmlns:a16="http://schemas.microsoft.com/office/drawing/2014/main" id="{E760EA31-CE4E-4130-781B-816E9AC6E761}"/>
              </a:ext>
            </a:extLst>
          </p:cNvPr>
          <p:cNvSpPr txBox="1"/>
          <p:nvPr/>
        </p:nvSpPr>
        <p:spPr bwMode="auto">
          <a:xfrm>
            <a:off x="8202327" y="4221088"/>
            <a:ext cx="207987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400" b="1" i="0" u="none" strike="noStrike" kern="1200" baseline="0">
                <a:solidFill>
                  <a:srgbClr val="F5E144">
                    <a:lumMod val="10000"/>
                  </a:srgbClr>
                </a:solidFill>
                <a:latin typeface="Calibri" panose="020F0502020204030204" pitchFamily="34" charset="0"/>
                <a:ea typeface="+mn-ea"/>
                <a:cs typeface="Calibri" panose="020F0502020204030204" pitchFamily="34" charset="0"/>
              </a:defRPr>
            </a:pPr>
            <a:r>
              <a:rPr kumimoji="0" lang="en-US" sz="1400" b="1" i="0" u="none" strike="noStrike" kern="1200" cap="none" spc="0" normalizeH="0" baseline="0" noProof="0" dirty="0">
                <a:ln>
                  <a:noFill/>
                </a:ln>
                <a:solidFill>
                  <a:srgbClr val="F5E144">
                    <a:lumMod val="10000"/>
                  </a:srgbClr>
                </a:solidFill>
                <a:effectLst/>
                <a:uLnTx/>
                <a:uFillTx/>
                <a:latin typeface="Calibri" panose="020F0502020204030204" pitchFamily="34" charset="0"/>
                <a:ea typeface="+mn-ea"/>
                <a:cs typeface="Calibri" panose="020F0502020204030204" pitchFamily="34" charset="0"/>
              </a:rPr>
              <a:t>Patients (n = 29)</a:t>
            </a:r>
          </a:p>
        </p:txBody>
      </p:sp>
      <p:sp>
        <p:nvSpPr>
          <p:cNvPr id="4" name="Text Box 15">
            <a:extLst>
              <a:ext uri="{FF2B5EF4-FFF2-40B4-BE49-F238E27FC236}">
                <a16:creationId xmlns:a16="http://schemas.microsoft.com/office/drawing/2014/main" id="{6A6EDF8F-D114-D6F6-A3B4-7CFFFE75C1F4}"/>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1219170" rtl="0" eaLnBrk="1" fontAlgn="base" latinLnBrk="0" hangingPunct="1">
              <a:lnSpc>
                <a:spcPct val="100000"/>
              </a:lnSpc>
              <a:spcBef>
                <a:spcPct val="0"/>
              </a:spcBef>
              <a:spcAft>
                <a:spcPct val="0"/>
              </a:spcAft>
              <a:buClrTx/>
              <a:buSzTx/>
              <a:buFontTx/>
              <a:buNone/>
              <a:tabLst/>
              <a:defRPr/>
            </a:pPr>
            <a:r>
              <a:rPr kumimoji="0" lang="en-US" altLang="de-DE"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a:cs typeface="Calibri" panose="020F0502020204030204" pitchFamily="34" charset="0"/>
              </a:rPr>
              <a:t>Gounder. ESMO 2022. Abstr 1488M0.</a:t>
            </a:r>
            <a:endParaRPr kumimoji="0" lang="en-GB" altLang="de-DE"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a:cs typeface="Calibri" panose="020F0502020204030204" pitchFamily="34" charset="0"/>
            </a:endParaRPr>
          </a:p>
        </p:txBody>
      </p:sp>
      <p:cxnSp>
        <p:nvCxnSpPr>
          <p:cNvPr id="19" name="Straight Connector 18">
            <a:extLst>
              <a:ext uri="{FF2B5EF4-FFF2-40B4-BE49-F238E27FC236}">
                <a16:creationId xmlns:a16="http://schemas.microsoft.com/office/drawing/2014/main" id="{01728829-D83C-76EB-0323-FAA1F1E7AF0D}"/>
              </a:ext>
            </a:extLst>
          </p:cNvPr>
          <p:cNvCxnSpPr/>
          <p:nvPr/>
        </p:nvCxnSpPr>
        <p:spPr bwMode="auto">
          <a:xfrm>
            <a:off x="943832" y="3406877"/>
            <a:ext cx="4720120"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7448882E-AF6B-36F9-40D3-7B1AE1321E2A}"/>
              </a:ext>
            </a:extLst>
          </p:cNvPr>
          <p:cNvCxnSpPr>
            <a:cxnSpLocks/>
          </p:cNvCxnSpPr>
          <p:nvPr/>
        </p:nvCxnSpPr>
        <p:spPr bwMode="auto">
          <a:xfrm>
            <a:off x="6960096" y="3356992"/>
            <a:ext cx="4574657" cy="0"/>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18451960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Picture 40">
            <a:extLst>
              <a:ext uri="{FF2B5EF4-FFF2-40B4-BE49-F238E27FC236}">
                <a16:creationId xmlns:a16="http://schemas.microsoft.com/office/drawing/2014/main" id="{429BC971-BF1E-A869-EE23-0EEA84B643CF}"/>
              </a:ext>
            </a:extLst>
          </p:cNvPr>
          <p:cNvPicPr>
            <a:picLocks noChangeAspect="1"/>
          </p:cNvPicPr>
          <p:nvPr/>
        </p:nvPicPr>
        <p:blipFill>
          <a:blip r:embed="rId3"/>
          <a:stretch>
            <a:fillRect/>
          </a:stretch>
        </p:blipFill>
        <p:spPr>
          <a:xfrm>
            <a:off x="6415694" y="2175183"/>
            <a:ext cx="4698803" cy="4078701"/>
          </a:xfrm>
          <a:prstGeom prst="rect">
            <a:avLst/>
          </a:prstGeom>
        </p:spPr>
      </p:pic>
      <p:sp>
        <p:nvSpPr>
          <p:cNvPr id="2" name="Title 1">
            <a:extLst>
              <a:ext uri="{FF2B5EF4-FFF2-40B4-BE49-F238E27FC236}">
                <a16:creationId xmlns:a16="http://schemas.microsoft.com/office/drawing/2014/main" id="{52BAC30F-35FD-2351-AEB5-5BDD2C77AE4A}"/>
              </a:ext>
            </a:extLst>
          </p:cNvPr>
          <p:cNvSpPr>
            <a:spLocks noGrp="1"/>
          </p:cNvSpPr>
          <p:nvPr>
            <p:ph type="title"/>
          </p:nvPr>
        </p:nvSpPr>
        <p:spPr/>
        <p:txBody>
          <a:bodyPr>
            <a:noAutofit/>
          </a:bodyPr>
          <a:lstStyle/>
          <a:p>
            <a:r>
              <a:rPr lang="en-US" dirty="0"/>
              <a:t>RINGSIDE Part A: T2 Changes</a:t>
            </a:r>
          </a:p>
        </p:txBody>
      </p:sp>
      <p:sp>
        <p:nvSpPr>
          <p:cNvPr id="10" name="Text Placeholder 5">
            <a:extLst>
              <a:ext uri="{FF2B5EF4-FFF2-40B4-BE49-F238E27FC236}">
                <a16:creationId xmlns:a16="http://schemas.microsoft.com/office/drawing/2014/main" id="{DBA88E61-9974-200C-E025-9CE1B90CA05C}"/>
              </a:ext>
            </a:extLst>
          </p:cNvPr>
          <p:cNvSpPr txBox="1">
            <a:spLocks/>
          </p:cNvSpPr>
          <p:nvPr/>
        </p:nvSpPr>
        <p:spPr>
          <a:xfrm>
            <a:off x="858237" y="1485900"/>
            <a:ext cx="4993629" cy="764267"/>
          </a:xfrm>
          <a:prstGeom prst="rect">
            <a:avLst/>
          </a:prstGeom>
        </p:spPr>
        <p:txBody>
          <a:bodyPr/>
          <a:lstStyle>
            <a:lvl1pPr marL="171450" indent="-171450" algn="l" defTabSz="685800" rtl="0" eaLnBrk="1" latinLnBrk="0" hangingPunct="1">
              <a:lnSpc>
                <a:spcPct val="100000"/>
              </a:lnSpc>
              <a:spcBef>
                <a:spcPts val="900"/>
              </a:spcBef>
              <a:spcAft>
                <a:spcPts val="0"/>
              </a:spcAft>
              <a:buClr>
                <a:schemeClr val="tx1">
                  <a:lumMod val="60000"/>
                  <a:lumOff val="40000"/>
                </a:schemeClr>
              </a:buClr>
              <a:buFont typeface="Arial" panose="020B0604020202020204" pitchFamily="34" charset="0"/>
              <a:buChar char="•"/>
              <a:defRPr sz="1500" kern="1200">
                <a:solidFill>
                  <a:schemeClr val="tx1"/>
                </a:solidFill>
                <a:latin typeface="+mn-lt"/>
                <a:ea typeface="+mn-ea"/>
                <a:cs typeface="+mn-cs"/>
              </a:defRPr>
            </a:lvl1pPr>
            <a:lvl2pPr marL="431006" indent="-171450" algn="l" defTabSz="685800" rtl="0" eaLnBrk="1" latinLnBrk="0" hangingPunct="1">
              <a:lnSpc>
                <a:spcPct val="100000"/>
              </a:lnSpc>
              <a:spcBef>
                <a:spcPts val="450"/>
              </a:spcBef>
              <a:spcAft>
                <a:spcPts val="0"/>
              </a:spcAft>
              <a:buClr>
                <a:schemeClr val="tx1">
                  <a:lumMod val="60000"/>
                  <a:lumOff val="40000"/>
                </a:schemeClr>
              </a:buClr>
              <a:buFont typeface="System Font Regular"/>
              <a:buChar char="–"/>
              <a:tabLst/>
              <a:defRPr sz="1350" kern="1200">
                <a:solidFill>
                  <a:schemeClr val="tx1"/>
                </a:solidFill>
                <a:latin typeface="+mn-lt"/>
                <a:ea typeface="+mn-ea"/>
                <a:cs typeface="+mn-cs"/>
              </a:defRPr>
            </a:lvl2pPr>
            <a:lvl3pPr marL="733425" indent="-171450" algn="l" defTabSz="685800" rtl="0" eaLnBrk="1" latinLnBrk="0" hangingPunct="1">
              <a:lnSpc>
                <a:spcPct val="100000"/>
              </a:lnSpc>
              <a:spcBef>
                <a:spcPts val="450"/>
              </a:spcBef>
              <a:spcAft>
                <a:spcPts val="0"/>
              </a:spcAft>
              <a:buClr>
                <a:schemeClr val="tx1">
                  <a:lumMod val="60000"/>
                  <a:lumOff val="40000"/>
                </a:schemeClr>
              </a:buClr>
              <a:buFont typeface="Arial" panose="020B0604020202020204" pitchFamily="34" charset="0"/>
              <a:buChar char="•"/>
              <a:tabLst/>
              <a:defRPr sz="1200" kern="1200">
                <a:solidFill>
                  <a:schemeClr val="tx1"/>
                </a:solidFill>
                <a:latin typeface="+mn-lt"/>
                <a:ea typeface="+mn-ea"/>
                <a:cs typeface="+mn-cs"/>
              </a:defRPr>
            </a:lvl3pPr>
            <a:lvl4pPr marL="1028700" indent="-171450" algn="l" defTabSz="685800" rtl="0" eaLnBrk="1" latinLnBrk="0" hangingPunct="1">
              <a:lnSpc>
                <a:spcPct val="100000"/>
              </a:lnSpc>
              <a:spcBef>
                <a:spcPts val="450"/>
              </a:spcBef>
              <a:spcAft>
                <a:spcPts val="0"/>
              </a:spcAft>
              <a:buClr>
                <a:schemeClr val="tx1">
                  <a:lumMod val="60000"/>
                  <a:lumOff val="40000"/>
                </a:schemeClr>
              </a:buClr>
              <a:buFont typeface="System Font Regular"/>
              <a:buChar char="»"/>
              <a:tabLst/>
              <a:defRPr sz="1050" kern="1200">
                <a:solidFill>
                  <a:schemeClr val="tx1"/>
                </a:solidFill>
                <a:latin typeface="+mn-lt"/>
                <a:ea typeface="+mn-ea"/>
                <a:cs typeface="+mn-cs"/>
              </a:defRPr>
            </a:lvl4pPr>
            <a:lvl5pPr marL="1331119" indent="-172641" algn="l" defTabSz="685800" rtl="0" eaLnBrk="1" latinLnBrk="0" hangingPunct="1">
              <a:lnSpc>
                <a:spcPct val="100000"/>
              </a:lnSpc>
              <a:spcBef>
                <a:spcPts val="450"/>
              </a:spcBef>
              <a:spcAft>
                <a:spcPts val="0"/>
              </a:spcAft>
              <a:buClr>
                <a:schemeClr val="tx1">
                  <a:lumMod val="60000"/>
                  <a:lumOff val="40000"/>
                </a:schemeClr>
              </a:buClr>
              <a:buFont typeface="Arial" panose="020B0604020202020204" pitchFamily="34" charset="0"/>
              <a:buChar char="•"/>
              <a:tabLst/>
              <a:defRPr sz="10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1200"/>
              </a:spcBef>
              <a:spcAft>
                <a:spcPts val="0"/>
              </a:spcAft>
              <a:buClrTx/>
              <a:buSz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T2 intensity Reduction in </a:t>
            </a:r>
            <a:b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b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19 Patients at Wk 16</a:t>
            </a:r>
          </a:p>
        </p:txBody>
      </p:sp>
      <p:sp>
        <p:nvSpPr>
          <p:cNvPr id="11" name="TextBox 10">
            <a:extLst>
              <a:ext uri="{FF2B5EF4-FFF2-40B4-BE49-F238E27FC236}">
                <a16:creationId xmlns:a16="http://schemas.microsoft.com/office/drawing/2014/main" id="{8B742823-1F65-0F74-89A2-EE83A2398441}"/>
              </a:ext>
            </a:extLst>
          </p:cNvPr>
          <p:cNvSpPr txBox="1"/>
          <p:nvPr/>
        </p:nvSpPr>
        <p:spPr>
          <a:xfrm>
            <a:off x="784387" y="2209800"/>
            <a:ext cx="5138243" cy="379656"/>
          </a:xfrm>
          <a:prstGeom prst="rect">
            <a:avLst/>
          </a:prstGeom>
          <a:solidFill>
            <a:schemeClr val="tx1">
              <a:lumMod val="20000"/>
              <a:lumOff val="80000"/>
            </a:schemeClr>
          </a:solidFill>
          <a:ln>
            <a:noFill/>
          </a:ln>
        </p:spPr>
        <p:txBody>
          <a:bodyPr wrap="square" rtlCol="0">
            <a:spAutoFit/>
          </a:bodyPr>
          <a:lstStyle/>
          <a:p>
            <a:pPr marL="0" marR="0" lvl="0" indent="0" algn="ctr" defTabSz="914354" rtl="0" eaLnBrk="1" fontAlgn="auto" latinLnBrk="0" hangingPunct="1">
              <a:lnSpc>
                <a:spcPct val="100000"/>
              </a:lnSpc>
              <a:spcBef>
                <a:spcPts val="0"/>
              </a:spcBef>
              <a:spcAft>
                <a:spcPts val="0"/>
              </a:spcAft>
              <a:buClr>
                <a:srgbClr val="000000"/>
              </a:buClr>
              <a:buSzTx/>
              <a:buFontTx/>
              <a:buNone/>
              <a:tabLst/>
              <a:defRPr/>
            </a:pPr>
            <a:r>
              <a:rPr kumimoji="0" lang="en-US" sz="1867"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MRI T2</a:t>
            </a:r>
          </a:p>
        </p:txBody>
      </p:sp>
      <p:grpSp>
        <p:nvGrpSpPr>
          <p:cNvPr id="26" name="Group 25">
            <a:extLst>
              <a:ext uri="{FF2B5EF4-FFF2-40B4-BE49-F238E27FC236}">
                <a16:creationId xmlns:a16="http://schemas.microsoft.com/office/drawing/2014/main" id="{B2FA6138-EC06-13BC-6108-5B8E564DD056}"/>
              </a:ext>
            </a:extLst>
          </p:cNvPr>
          <p:cNvGrpSpPr/>
          <p:nvPr/>
        </p:nvGrpSpPr>
        <p:grpSpPr>
          <a:xfrm>
            <a:off x="605563" y="2396625"/>
            <a:ext cx="5495892" cy="3197107"/>
            <a:chOff x="454173" y="1830509"/>
            <a:chExt cx="4121919" cy="2397830"/>
          </a:xfrm>
        </p:grpSpPr>
        <p:graphicFrame>
          <p:nvGraphicFramePr>
            <p:cNvPr id="27" name="Chart 26">
              <a:extLst>
                <a:ext uri="{FF2B5EF4-FFF2-40B4-BE49-F238E27FC236}">
                  <a16:creationId xmlns:a16="http://schemas.microsoft.com/office/drawing/2014/main" id="{556D0802-FD05-E2B3-5356-868FBD88DE6E}"/>
                </a:ext>
              </a:extLst>
            </p:cNvPr>
            <p:cNvGraphicFramePr>
              <a:graphicFrameLocks/>
            </p:cNvGraphicFramePr>
            <p:nvPr>
              <p:extLst>
                <p:ext uri="{D42A27DB-BD31-4B8C-83A1-F6EECF244321}">
                  <p14:modId xmlns:p14="http://schemas.microsoft.com/office/powerpoint/2010/main" val="1992279121"/>
                </p:ext>
              </p:extLst>
            </p:nvPr>
          </p:nvGraphicFramePr>
          <p:xfrm>
            <a:off x="454173" y="1830509"/>
            <a:ext cx="4121919" cy="2397830"/>
          </p:xfrm>
          <a:graphic>
            <a:graphicData uri="http://schemas.openxmlformats.org/drawingml/2006/chart">
              <c:chart xmlns:c="http://schemas.openxmlformats.org/drawingml/2006/chart" xmlns:r="http://schemas.openxmlformats.org/officeDocument/2006/relationships" r:id="rId4"/>
            </a:graphicData>
          </a:graphic>
        </p:graphicFrame>
        <p:sp>
          <p:nvSpPr>
            <p:cNvPr id="28" name="TextBox 27">
              <a:extLst>
                <a:ext uri="{FF2B5EF4-FFF2-40B4-BE49-F238E27FC236}">
                  <a16:creationId xmlns:a16="http://schemas.microsoft.com/office/drawing/2014/main" id="{F2FA3BBF-7268-ED91-7CBA-D0F4B703E6F9}"/>
                </a:ext>
              </a:extLst>
            </p:cNvPr>
            <p:cNvSpPr txBox="1"/>
            <p:nvPr/>
          </p:nvSpPr>
          <p:spPr>
            <a:xfrm>
              <a:off x="838392" y="1916934"/>
              <a:ext cx="315231" cy="207749"/>
            </a:xfrm>
            <a:prstGeom prst="rect">
              <a:avLst/>
            </a:prstGeom>
            <a:noFill/>
          </p:spPr>
          <p:txBody>
            <a:bodyPr wrap="none" rtlCol="0">
              <a:spAutoFit/>
            </a:bodyPr>
            <a:lstStyle/>
            <a:p>
              <a:pPr marL="0" marR="0" lvl="0" indent="0" algn="l" defTabSz="1219140" rtl="0" eaLnBrk="1" fontAlgn="auto" latinLnBrk="0" hangingPunct="1">
                <a:lnSpc>
                  <a:spcPct val="100000"/>
                </a:lnSpc>
                <a:spcBef>
                  <a:spcPts val="0"/>
                </a:spcBef>
                <a:spcAft>
                  <a:spcPts val="0"/>
                </a:spcAft>
                <a:buClr>
                  <a:srgbClr val="000000"/>
                </a:buClr>
                <a:buSzTx/>
                <a:buFontTx/>
                <a:buNone/>
                <a:tabLst/>
                <a:defRPr/>
              </a:pP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101</a:t>
              </a:r>
            </a:p>
          </p:txBody>
        </p:sp>
        <p:sp>
          <p:nvSpPr>
            <p:cNvPr id="29" name="Rectangle 28">
              <a:extLst>
                <a:ext uri="{FF2B5EF4-FFF2-40B4-BE49-F238E27FC236}">
                  <a16:creationId xmlns:a16="http://schemas.microsoft.com/office/drawing/2014/main" id="{A2F95F90-BEE2-D73F-B731-27EBBE88C1A0}"/>
                </a:ext>
              </a:extLst>
            </p:cNvPr>
            <p:cNvSpPr/>
            <p:nvPr/>
          </p:nvSpPr>
          <p:spPr>
            <a:xfrm>
              <a:off x="958089" y="2107356"/>
              <a:ext cx="93618" cy="5298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4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dirty="0">
                <a:ln>
                  <a:noFill/>
                </a:ln>
                <a:solidFill>
                  <a:srgbClr val="FFFFFF"/>
                </a:solidFill>
                <a:effectLst/>
                <a:uLnTx/>
                <a:uFillTx/>
                <a:latin typeface="Arial"/>
                <a:ea typeface="+mn-ea"/>
                <a:cs typeface="+mn-cs"/>
                <a:sym typeface="Arial"/>
              </a:endParaRPr>
            </a:p>
          </p:txBody>
        </p:sp>
      </p:grpSp>
      <p:grpSp>
        <p:nvGrpSpPr>
          <p:cNvPr id="30" name="Group 29">
            <a:extLst>
              <a:ext uri="{FF2B5EF4-FFF2-40B4-BE49-F238E27FC236}">
                <a16:creationId xmlns:a16="http://schemas.microsoft.com/office/drawing/2014/main" id="{99B9658C-B1B4-4E6B-C77A-2D92E3C7D6F8}"/>
              </a:ext>
            </a:extLst>
          </p:cNvPr>
          <p:cNvGrpSpPr>
            <a:grpSpLocks noChangeAspect="1"/>
          </p:cNvGrpSpPr>
          <p:nvPr/>
        </p:nvGrpSpPr>
        <p:grpSpPr>
          <a:xfrm>
            <a:off x="858237" y="5637021"/>
            <a:ext cx="4575530" cy="367667"/>
            <a:chOff x="1428750" y="5724938"/>
            <a:chExt cx="4430326" cy="355998"/>
          </a:xfrm>
        </p:grpSpPr>
        <p:sp>
          <p:nvSpPr>
            <p:cNvPr id="31" name="Rectangle 30">
              <a:extLst>
                <a:ext uri="{FF2B5EF4-FFF2-40B4-BE49-F238E27FC236}">
                  <a16:creationId xmlns:a16="http://schemas.microsoft.com/office/drawing/2014/main" id="{14675795-1522-08D2-E089-B8C7437DB9A5}"/>
                </a:ext>
              </a:extLst>
            </p:cNvPr>
            <p:cNvSpPr/>
            <p:nvPr/>
          </p:nvSpPr>
          <p:spPr>
            <a:xfrm>
              <a:off x="1428750" y="5724938"/>
              <a:ext cx="4430326" cy="355998"/>
            </a:xfrm>
            <a:prstGeom prst="rect">
              <a:avLst/>
            </a:prstGeom>
            <a:solidFill>
              <a:srgbClr val="FFFFFF"/>
            </a:solidFill>
            <a:ln w="6350" cap="flat" cmpd="sng" algn="ctr">
              <a:noFill/>
              <a:prstDash val="solid"/>
              <a:miter lim="800000"/>
            </a:ln>
            <a:effectLst/>
          </p:spPr>
          <p:txBody>
            <a:bodyPr rtlCol="0" anchor="t" anchorCtr="0"/>
            <a:lstStyle/>
            <a:p>
              <a:pPr marL="0" marR="0" lvl="0" indent="0" algn="l" defTabSz="1219140" rtl="0" eaLnBrk="1" fontAlgn="auto" latinLnBrk="0" hangingPunct="1">
                <a:lnSpc>
                  <a:spcPct val="100000"/>
                </a:lnSpc>
                <a:spcBef>
                  <a:spcPts val="0"/>
                </a:spcBef>
                <a:spcAft>
                  <a:spcPts val="0"/>
                </a:spcAft>
                <a:buClr>
                  <a:srgbClr val="000000"/>
                </a:buClr>
                <a:buSzTx/>
                <a:buFontTx/>
                <a:buNone/>
                <a:tabLst/>
                <a:defRPr/>
              </a:pPr>
              <a:endParaRPr kumimoji="0" lang="en-IL" sz="1200" b="0" i="0" u="none" strike="noStrike" kern="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sym typeface="Arial"/>
              </a:endParaRPr>
            </a:p>
          </p:txBody>
        </p:sp>
        <p:grpSp>
          <p:nvGrpSpPr>
            <p:cNvPr id="32" name="Group 31">
              <a:extLst>
                <a:ext uri="{FF2B5EF4-FFF2-40B4-BE49-F238E27FC236}">
                  <a16:creationId xmlns:a16="http://schemas.microsoft.com/office/drawing/2014/main" id="{8F69C4F6-1A4A-4BA1-7205-7D0578F1AA4D}"/>
                </a:ext>
              </a:extLst>
            </p:cNvPr>
            <p:cNvGrpSpPr/>
            <p:nvPr/>
          </p:nvGrpSpPr>
          <p:grpSpPr>
            <a:xfrm>
              <a:off x="1696995" y="5724938"/>
              <a:ext cx="3837333" cy="268207"/>
              <a:chOff x="1696995" y="5724938"/>
              <a:chExt cx="3837333" cy="268207"/>
            </a:xfrm>
          </p:grpSpPr>
          <p:sp>
            <p:nvSpPr>
              <p:cNvPr id="34" name="Rectangle 33">
                <a:extLst>
                  <a:ext uri="{FF2B5EF4-FFF2-40B4-BE49-F238E27FC236}">
                    <a16:creationId xmlns:a16="http://schemas.microsoft.com/office/drawing/2014/main" id="{E90E7EEE-DA73-F9A7-59D4-137EFB45D1A8}"/>
                  </a:ext>
                </a:extLst>
              </p:cNvPr>
              <p:cNvSpPr/>
              <p:nvPr/>
            </p:nvSpPr>
            <p:spPr>
              <a:xfrm>
                <a:off x="4670591" y="5803057"/>
                <a:ext cx="118191" cy="129720"/>
              </a:xfrm>
              <a:prstGeom prst="rect">
                <a:avLst/>
              </a:prstGeom>
              <a:solidFill>
                <a:schemeClr val="accent4"/>
              </a:solidFill>
              <a:ln w="12700" cap="flat" cmpd="sng" algn="ctr">
                <a:noFill/>
                <a:prstDash val="solid"/>
                <a:miter lim="800000"/>
              </a:ln>
              <a:effectLst/>
            </p:spPr>
            <p:txBody>
              <a:bodyPr rtlCol="0" anchor="t" anchorCtr="0"/>
              <a:lstStyle/>
              <a:p>
                <a:pPr marL="0" marR="0" lvl="0" indent="0" algn="l" defTabSz="1219140" rtl="0" eaLnBrk="1" fontAlgn="auto" latinLnBrk="0" hangingPunct="1">
                  <a:lnSpc>
                    <a:spcPct val="100000"/>
                  </a:lnSpc>
                  <a:spcBef>
                    <a:spcPts val="0"/>
                  </a:spcBef>
                  <a:spcAft>
                    <a:spcPts val="0"/>
                  </a:spcAft>
                  <a:buClr>
                    <a:srgbClr val="000000"/>
                  </a:buClr>
                  <a:buSzTx/>
                  <a:buFontTx/>
                  <a:buNone/>
                  <a:tabLst/>
                  <a:defRPr/>
                </a:pPr>
                <a:endParaRPr kumimoji="0" lang="en-IL" sz="1200" b="0" i="0" u="none" strike="noStrike" kern="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sym typeface="Arial"/>
                </a:endParaRPr>
              </a:p>
            </p:txBody>
          </p:sp>
          <p:sp>
            <p:nvSpPr>
              <p:cNvPr id="35" name="Rectangle 34">
                <a:extLst>
                  <a:ext uri="{FF2B5EF4-FFF2-40B4-BE49-F238E27FC236}">
                    <a16:creationId xmlns:a16="http://schemas.microsoft.com/office/drawing/2014/main" id="{60B9C4E9-5310-8914-31C1-C181D7D7C270}"/>
                  </a:ext>
                </a:extLst>
              </p:cNvPr>
              <p:cNvSpPr/>
              <p:nvPr/>
            </p:nvSpPr>
            <p:spPr>
              <a:xfrm>
                <a:off x="3243381" y="5803057"/>
                <a:ext cx="118191" cy="129720"/>
              </a:xfrm>
              <a:prstGeom prst="rect">
                <a:avLst/>
              </a:prstGeom>
              <a:solidFill>
                <a:schemeClr val="accent2"/>
              </a:solidFill>
              <a:ln w="12700" cap="flat" cmpd="sng" algn="ctr">
                <a:noFill/>
                <a:prstDash val="solid"/>
                <a:miter lim="800000"/>
              </a:ln>
              <a:effectLst/>
            </p:spPr>
            <p:txBody>
              <a:bodyPr rtlCol="0" anchor="t" anchorCtr="0"/>
              <a:lstStyle/>
              <a:p>
                <a:pPr marL="0" marR="0" lvl="0" indent="0" algn="l" defTabSz="1219140" rtl="0" eaLnBrk="1" fontAlgn="auto" latinLnBrk="0" hangingPunct="1">
                  <a:lnSpc>
                    <a:spcPct val="100000"/>
                  </a:lnSpc>
                  <a:spcBef>
                    <a:spcPts val="0"/>
                  </a:spcBef>
                  <a:spcAft>
                    <a:spcPts val="0"/>
                  </a:spcAft>
                  <a:buClr>
                    <a:srgbClr val="000000"/>
                  </a:buClr>
                  <a:buSzTx/>
                  <a:buFontTx/>
                  <a:buNone/>
                  <a:tabLst/>
                  <a:defRPr/>
                </a:pPr>
                <a:endParaRPr kumimoji="0" lang="en-IL" sz="1200" b="0" i="0" u="none" strike="noStrike" kern="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sym typeface="Arial"/>
                </a:endParaRPr>
              </a:p>
            </p:txBody>
          </p:sp>
          <p:sp>
            <p:nvSpPr>
              <p:cNvPr id="36" name="Rectangle 35">
                <a:extLst>
                  <a:ext uri="{FF2B5EF4-FFF2-40B4-BE49-F238E27FC236}">
                    <a16:creationId xmlns:a16="http://schemas.microsoft.com/office/drawing/2014/main" id="{D63B1ADE-864D-0D23-5CD7-D2BA969406AD}"/>
                  </a:ext>
                </a:extLst>
              </p:cNvPr>
              <p:cNvSpPr/>
              <p:nvPr/>
            </p:nvSpPr>
            <p:spPr>
              <a:xfrm>
                <a:off x="1696995" y="5803057"/>
                <a:ext cx="118191" cy="129720"/>
              </a:xfrm>
              <a:prstGeom prst="rect">
                <a:avLst/>
              </a:prstGeom>
              <a:solidFill>
                <a:schemeClr val="accent1"/>
              </a:solidFill>
              <a:ln w="12700" cap="flat" cmpd="sng" algn="ctr">
                <a:noFill/>
                <a:prstDash val="solid"/>
                <a:miter lim="800000"/>
              </a:ln>
              <a:effectLst/>
            </p:spPr>
            <p:txBody>
              <a:bodyPr rtlCol="0" anchor="t" anchorCtr="0"/>
              <a:lstStyle/>
              <a:p>
                <a:pPr marL="0" marR="0" lvl="0" indent="0" algn="l" defTabSz="1219140" rtl="0" eaLnBrk="1" fontAlgn="auto" latinLnBrk="0" hangingPunct="1">
                  <a:lnSpc>
                    <a:spcPct val="100000"/>
                  </a:lnSpc>
                  <a:spcBef>
                    <a:spcPts val="0"/>
                  </a:spcBef>
                  <a:spcAft>
                    <a:spcPts val="0"/>
                  </a:spcAft>
                  <a:buClr>
                    <a:srgbClr val="000000"/>
                  </a:buClr>
                  <a:buSzTx/>
                  <a:buFontTx/>
                  <a:buNone/>
                  <a:tabLst/>
                  <a:defRPr/>
                </a:pPr>
                <a:endParaRPr kumimoji="0" lang="en-IL" sz="1200" b="0" i="0" u="none" strike="noStrike" kern="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sym typeface="Arial"/>
                </a:endParaRPr>
              </a:p>
            </p:txBody>
          </p:sp>
          <p:sp>
            <p:nvSpPr>
              <p:cNvPr id="37" name="TextBox 36">
                <a:extLst>
                  <a:ext uri="{FF2B5EF4-FFF2-40B4-BE49-F238E27FC236}">
                    <a16:creationId xmlns:a16="http://schemas.microsoft.com/office/drawing/2014/main" id="{07908586-AB1E-2302-ADC1-1F41DB2B120E}"/>
                  </a:ext>
                </a:extLst>
              </p:cNvPr>
              <p:cNvSpPr txBox="1"/>
              <p:nvPr/>
            </p:nvSpPr>
            <p:spPr>
              <a:xfrm>
                <a:off x="4771921" y="5724938"/>
                <a:ext cx="762407" cy="268207"/>
              </a:xfrm>
              <a:prstGeom prst="rect">
                <a:avLst/>
              </a:prstGeom>
              <a:noFill/>
            </p:spPr>
            <p:txBody>
              <a:bodyPr wrap="none" rtlCol="0">
                <a:spAutoFit/>
              </a:bodyPr>
              <a:lstStyle/>
              <a:p>
                <a:pPr marL="0" marR="0" lvl="0" indent="0" algn="l" defTabSz="1219140" rtl="0" eaLnBrk="1" fontAlgn="auto" latinLnBrk="0" hangingPunct="1">
                  <a:lnSpc>
                    <a:spcPct val="100000"/>
                  </a:lnSpc>
                  <a:spcBef>
                    <a:spcPts val="0"/>
                  </a:spcBef>
                  <a:spcAft>
                    <a:spcPts val="0"/>
                  </a:spcAft>
                  <a:buClr>
                    <a:srgbClr val="000000"/>
                  </a:buClr>
                  <a:buSzTx/>
                  <a:buFontTx/>
                  <a:buNone/>
                  <a:tabLst/>
                  <a:defRPr/>
                </a:pP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2 mg BIW</a:t>
                </a:r>
                <a:endParaRPr kumimoji="0" lang="en-I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endParaRPr>
              </a:p>
            </p:txBody>
          </p:sp>
          <p:sp>
            <p:nvSpPr>
              <p:cNvPr id="38" name="TextBox 37">
                <a:extLst>
                  <a:ext uri="{FF2B5EF4-FFF2-40B4-BE49-F238E27FC236}">
                    <a16:creationId xmlns:a16="http://schemas.microsoft.com/office/drawing/2014/main" id="{ED8163C4-7D5E-4BB4-DE03-1F7D5FAE3995}"/>
                  </a:ext>
                </a:extLst>
              </p:cNvPr>
              <p:cNvSpPr txBox="1"/>
              <p:nvPr/>
            </p:nvSpPr>
            <p:spPr>
              <a:xfrm>
                <a:off x="1759472" y="5724938"/>
                <a:ext cx="818284" cy="268207"/>
              </a:xfrm>
              <a:prstGeom prst="rect">
                <a:avLst/>
              </a:prstGeom>
              <a:noFill/>
            </p:spPr>
            <p:txBody>
              <a:bodyPr wrap="none" rtlCol="0">
                <a:spAutoFit/>
              </a:bodyPr>
              <a:lstStyle/>
              <a:p>
                <a:pPr marL="0" marR="0" lvl="0" indent="0" algn="l" defTabSz="1219140" rtl="0" eaLnBrk="1" fontAlgn="auto" latinLnBrk="0" hangingPunct="1">
                  <a:lnSpc>
                    <a:spcPct val="100000"/>
                  </a:lnSpc>
                  <a:spcBef>
                    <a:spcPts val="0"/>
                  </a:spcBef>
                  <a:spcAft>
                    <a:spcPts val="0"/>
                  </a:spcAft>
                  <a:buClr>
                    <a:srgbClr val="000000"/>
                  </a:buClr>
                  <a:buSzTx/>
                  <a:buFontTx/>
                  <a:buNone/>
                  <a:tabLst/>
                  <a:defRPr/>
                </a:pP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1.2 mg QD</a:t>
                </a:r>
                <a:endParaRPr kumimoji="0" lang="en-I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endParaRPr>
              </a:p>
            </p:txBody>
          </p:sp>
          <p:sp>
            <p:nvSpPr>
              <p:cNvPr id="39" name="TextBox 38">
                <a:extLst>
                  <a:ext uri="{FF2B5EF4-FFF2-40B4-BE49-F238E27FC236}">
                    <a16:creationId xmlns:a16="http://schemas.microsoft.com/office/drawing/2014/main" id="{25CCF68E-5068-6E14-9C94-4631DCDF1A41}"/>
                  </a:ext>
                </a:extLst>
              </p:cNvPr>
              <p:cNvSpPr txBox="1"/>
              <p:nvPr/>
            </p:nvSpPr>
            <p:spPr>
              <a:xfrm>
                <a:off x="3344709" y="5724938"/>
                <a:ext cx="762407" cy="268207"/>
              </a:xfrm>
              <a:prstGeom prst="rect">
                <a:avLst/>
              </a:prstGeom>
              <a:noFill/>
            </p:spPr>
            <p:txBody>
              <a:bodyPr wrap="none" rtlCol="0">
                <a:spAutoFit/>
              </a:bodyPr>
              <a:lstStyle/>
              <a:p>
                <a:pPr marL="0" marR="0" lvl="0" indent="0" algn="l" defTabSz="1219140" rtl="0" eaLnBrk="1" fontAlgn="auto" latinLnBrk="0" hangingPunct="1">
                  <a:lnSpc>
                    <a:spcPct val="100000"/>
                  </a:lnSpc>
                  <a:spcBef>
                    <a:spcPts val="0"/>
                  </a:spcBef>
                  <a:spcAft>
                    <a:spcPts val="0"/>
                  </a:spcAft>
                  <a:buClr>
                    <a:srgbClr val="000000"/>
                  </a:buClr>
                  <a:buSzTx/>
                  <a:buFontTx/>
                  <a:buNone/>
                  <a:tabLst/>
                  <a:defRPr/>
                </a:pPr>
                <a:r>
                  <a:rPr kumimoji="0" lang="en-US"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rPr>
                  <a:t>4 mg BIW</a:t>
                </a:r>
                <a:endParaRPr kumimoji="0" lang="en-I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sym typeface="Arial"/>
                </a:endParaRPr>
              </a:p>
            </p:txBody>
          </p:sp>
        </p:grpSp>
      </p:grpSp>
      <p:sp>
        <p:nvSpPr>
          <p:cNvPr id="40" name="Text Placeholder 5">
            <a:extLst>
              <a:ext uri="{FF2B5EF4-FFF2-40B4-BE49-F238E27FC236}">
                <a16:creationId xmlns:a16="http://schemas.microsoft.com/office/drawing/2014/main" id="{B1E97ACC-8C54-A0C9-8AF5-566E925D5C01}"/>
              </a:ext>
            </a:extLst>
          </p:cNvPr>
          <p:cNvSpPr txBox="1">
            <a:spLocks/>
          </p:cNvSpPr>
          <p:nvPr/>
        </p:nvSpPr>
        <p:spPr>
          <a:xfrm>
            <a:off x="6523754" y="1430128"/>
            <a:ext cx="4468820" cy="764267"/>
          </a:xfrm>
          <a:prstGeom prst="rect">
            <a:avLst/>
          </a:prstGeom>
          <a:noFill/>
          <a:ln>
            <a:noFill/>
          </a:ln>
        </p:spPr>
        <p:txBody>
          <a:bodyPr spcFirstLastPara="1" wrap="square" lIns="121900" tIns="60933" rIns="121900" bIns="60933" anchor="t" anchorCtr="0">
            <a:noAutofit/>
          </a:bodyPr>
          <a:lstStyle>
            <a:defPPr marR="0" lvl="0" algn="l" rtl="0">
              <a:lnSpc>
                <a:spcPct val="100000"/>
              </a:lnSpc>
              <a:spcBef>
                <a:spcPts val="0"/>
              </a:spcBef>
              <a:spcAft>
                <a:spcPts val="0"/>
              </a:spcAft>
            </a:defPPr>
            <a:lvl1pPr marL="287338" marR="0" lvl="0" indent="-285750" algn="l" rtl="0">
              <a:lnSpc>
                <a:spcPct val="100000"/>
              </a:lnSpc>
              <a:spcBef>
                <a:spcPts val="320"/>
              </a:spcBef>
              <a:spcAft>
                <a:spcPts val="0"/>
              </a:spcAft>
              <a:buClr>
                <a:srgbClr val="05416B"/>
              </a:buClr>
              <a:buSzPts val="1600"/>
              <a:buFont typeface="Arial" panose="020B0604020202020204" pitchFamily="34" charset="0"/>
              <a:buChar char="•"/>
              <a:defRPr sz="1600" b="0" i="0" u="none" strike="noStrike" cap="none">
                <a:solidFill>
                  <a:srgbClr val="05416B"/>
                </a:solidFill>
                <a:latin typeface="+mn-lt"/>
                <a:ea typeface="Arial Narrow"/>
                <a:cs typeface="Arial Narrow"/>
                <a:sym typeface="Arial Narrow"/>
              </a:defRPr>
            </a:lvl1pPr>
            <a:lvl2pPr marL="914400" marR="0" lvl="1" indent="-330200" algn="l" rtl="0">
              <a:lnSpc>
                <a:spcPct val="100000"/>
              </a:lnSpc>
              <a:spcBef>
                <a:spcPts val="320"/>
              </a:spcBef>
              <a:spcAft>
                <a:spcPts val="0"/>
              </a:spcAft>
              <a:buClr>
                <a:srgbClr val="05416B"/>
              </a:buClr>
              <a:buSzPts val="1600"/>
              <a:buFont typeface="Noto Sans Symbols"/>
              <a:buChar char="◆"/>
              <a:defRPr sz="1600" b="0" i="0" u="none" strike="noStrike" cap="none">
                <a:solidFill>
                  <a:srgbClr val="05416B"/>
                </a:solidFill>
                <a:latin typeface="Arial Narrow"/>
                <a:ea typeface="Arial Narrow"/>
                <a:cs typeface="Arial Narrow"/>
                <a:sym typeface="Arial Narrow"/>
              </a:defRPr>
            </a:lvl2pPr>
            <a:lvl3pPr marL="1371600" marR="0" lvl="2" indent="-330200" algn="l" rtl="0">
              <a:lnSpc>
                <a:spcPct val="100000"/>
              </a:lnSpc>
              <a:spcBef>
                <a:spcPts val="320"/>
              </a:spcBef>
              <a:spcAft>
                <a:spcPts val="0"/>
              </a:spcAft>
              <a:buClr>
                <a:srgbClr val="05416B"/>
              </a:buClr>
              <a:buSzPts val="1600"/>
              <a:buFont typeface="Noto Sans Symbols"/>
              <a:buChar char="◆"/>
              <a:defRPr sz="1600" b="0" i="0" u="none" strike="noStrike" cap="none">
                <a:solidFill>
                  <a:srgbClr val="05416B"/>
                </a:solidFill>
                <a:latin typeface="Arial Narrow"/>
                <a:ea typeface="Arial Narrow"/>
                <a:cs typeface="Arial Narrow"/>
                <a:sym typeface="Arial Narrow"/>
              </a:defRPr>
            </a:lvl3pPr>
            <a:lvl4pPr marL="1828800" marR="0" lvl="3" indent="-330200" algn="l" rtl="0">
              <a:lnSpc>
                <a:spcPct val="100000"/>
              </a:lnSpc>
              <a:spcBef>
                <a:spcPts val="400"/>
              </a:spcBef>
              <a:spcAft>
                <a:spcPts val="0"/>
              </a:spcAft>
              <a:buClr>
                <a:srgbClr val="05416B"/>
              </a:buClr>
              <a:buSzPts val="1600"/>
              <a:buFont typeface="Arial"/>
              <a:buChar char="–"/>
              <a:defRPr sz="1600" b="0" i="0" u="none" strike="noStrike" cap="none">
                <a:solidFill>
                  <a:srgbClr val="05416B"/>
                </a:solidFill>
                <a:latin typeface="Arial Narrow"/>
                <a:ea typeface="Arial Narrow"/>
                <a:cs typeface="Arial Narrow"/>
                <a:sym typeface="Arial Narrow"/>
              </a:defRPr>
            </a:lvl4pPr>
            <a:lvl5pPr marL="2286000" marR="0" lvl="4" indent="-330200" algn="l" rtl="0">
              <a:lnSpc>
                <a:spcPct val="100000"/>
              </a:lnSpc>
              <a:spcBef>
                <a:spcPts val="400"/>
              </a:spcBef>
              <a:spcAft>
                <a:spcPts val="0"/>
              </a:spcAft>
              <a:buClr>
                <a:srgbClr val="05416B"/>
              </a:buClr>
              <a:buSzPts val="1600"/>
              <a:buFont typeface="Arial"/>
              <a:buChar char="»"/>
              <a:defRPr sz="1600" b="0" i="0" u="none" strike="noStrike" cap="none">
                <a:solidFill>
                  <a:srgbClr val="05416B"/>
                </a:solidFill>
                <a:latin typeface="Arial Narrow"/>
                <a:ea typeface="Arial Narrow"/>
                <a:cs typeface="Arial Narrow"/>
                <a:sym typeface="Arial Narrow"/>
              </a:defRPr>
            </a:lvl5pPr>
            <a:lvl6pPr marL="2743200" marR="0" lvl="5" indent="-330200" algn="l" rtl="0">
              <a:lnSpc>
                <a:spcPct val="100000"/>
              </a:lnSpc>
              <a:spcBef>
                <a:spcPts val="400"/>
              </a:spcBef>
              <a:spcAft>
                <a:spcPts val="0"/>
              </a:spcAft>
              <a:buClr>
                <a:srgbClr val="05416B"/>
              </a:buClr>
              <a:buSzPts val="1600"/>
              <a:buFont typeface="Arial"/>
              <a:buChar char="•"/>
              <a:defRPr sz="1600" b="0" i="0" u="none" strike="noStrike" cap="none">
                <a:solidFill>
                  <a:srgbClr val="05416B"/>
                </a:solidFill>
                <a:latin typeface="Arial Narrow"/>
                <a:ea typeface="Arial Narrow"/>
                <a:cs typeface="Arial Narrow"/>
                <a:sym typeface="Arial Narrow"/>
              </a:defRPr>
            </a:lvl6pPr>
            <a:lvl7pPr marL="3200400" marR="0" lvl="6" indent="-330200" algn="l" rtl="0">
              <a:lnSpc>
                <a:spcPct val="100000"/>
              </a:lnSpc>
              <a:spcBef>
                <a:spcPts val="400"/>
              </a:spcBef>
              <a:spcAft>
                <a:spcPts val="0"/>
              </a:spcAft>
              <a:buClr>
                <a:srgbClr val="05416B"/>
              </a:buClr>
              <a:buSzPts val="1600"/>
              <a:buFont typeface="Arial"/>
              <a:buChar char="•"/>
              <a:defRPr sz="1600" b="0" i="0" u="none" strike="noStrike" cap="none">
                <a:solidFill>
                  <a:srgbClr val="05416B"/>
                </a:solidFill>
                <a:latin typeface="Arial Narrow"/>
                <a:ea typeface="Arial Narrow"/>
                <a:cs typeface="Arial Narrow"/>
                <a:sym typeface="Arial Narrow"/>
              </a:defRPr>
            </a:lvl7pPr>
            <a:lvl8pPr marL="3657600" marR="0" lvl="7" indent="-330200" algn="l" rtl="0">
              <a:lnSpc>
                <a:spcPct val="100000"/>
              </a:lnSpc>
              <a:spcBef>
                <a:spcPts val="400"/>
              </a:spcBef>
              <a:spcAft>
                <a:spcPts val="0"/>
              </a:spcAft>
              <a:buClr>
                <a:srgbClr val="05416B"/>
              </a:buClr>
              <a:buSzPts val="1600"/>
              <a:buFont typeface="Arial"/>
              <a:buChar char="•"/>
              <a:defRPr sz="1600" b="0" i="0" u="none" strike="noStrike" cap="none">
                <a:solidFill>
                  <a:srgbClr val="05416B"/>
                </a:solidFill>
                <a:latin typeface="Arial Narrow"/>
                <a:ea typeface="Arial Narrow"/>
                <a:cs typeface="Arial Narrow"/>
                <a:sym typeface="Arial Narrow"/>
              </a:defRPr>
            </a:lvl8pPr>
            <a:lvl9pPr marL="4114800" marR="0" lvl="8" indent="-330200" algn="l" rtl="0">
              <a:lnSpc>
                <a:spcPct val="100000"/>
              </a:lnSpc>
              <a:spcBef>
                <a:spcPts val="400"/>
              </a:spcBef>
              <a:spcAft>
                <a:spcPts val="0"/>
              </a:spcAft>
              <a:buClr>
                <a:srgbClr val="05416B"/>
              </a:buClr>
              <a:buSzPts val="1600"/>
              <a:buFont typeface="Arial"/>
              <a:buChar char="●"/>
              <a:defRPr sz="1600" b="0" i="0" u="none" strike="noStrike" cap="none">
                <a:solidFill>
                  <a:srgbClr val="05416B"/>
                </a:solidFill>
                <a:latin typeface="Arial Narrow"/>
                <a:ea typeface="Arial Narrow"/>
                <a:cs typeface="Arial Narrow"/>
                <a:sym typeface="Arial Narrow"/>
              </a:defRPr>
            </a:lvl9pPr>
          </a:lstStyle>
          <a:p>
            <a:pPr marL="2117" marR="0" lvl="0" indent="0" algn="ctr" defTabSz="1219140" rtl="0" eaLnBrk="1" fontAlgn="auto" latinLnBrk="0" hangingPunct="1">
              <a:lnSpc>
                <a:spcPct val="100000"/>
              </a:lnSpc>
              <a:spcBef>
                <a:spcPts val="427"/>
              </a:spcBef>
              <a:spcAft>
                <a:spcPts val="0"/>
              </a:spcAft>
              <a:buClrTx/>
              <a:buSzPct val="100000"/>
              <a:buNone/>
              <a:tabLst/>
              <a:defRPr/>
            </a:pPr>
            <a:r>
              <a:rPr kumimoji="0" lang="en-US" sz="20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Narrow"/>
              </a:rPr>
              <a:t>T2 Intensity and Size Reduction in </a:t>
            </a:r>
            <a:br>
              <a:rPr kumimoji="0" lang="en-US" sz="20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Narrow"/>
              </a:rPr>
            </a:br>
            <a:r>
              <a:rPr kumimoji="0" lang="en-US" sz="20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Narrow"/>
              </a:rPr>
              <a:t>2 </a:t>
            </a:r>
            <a:r>
              <a:rPr lang="en-US" sz="2000" b="1" kern="0" dirty="0">
                <a:solidFill>
                  <a:srgbClr val="000000"/>
                </a:solidFill>
                <a:latin typeface="Calibri" panose="020F0502020204030204" pitchFamily="34" charset="0"/>
                <a:cs typeface="Calibri" panose="020F0502020204030204" pitchFamily="34" charset="0"/>
              </a:rPr>
              <a:t>Patients</a:t>
            </a:r>
            <a:r>
              <a:rPr kumimoji="0" lang="en-US" sz="20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Narrow"/>
              </a:rPr>
              <a:t> at Wk 28</a:t>
            </a:r>
          </a:p>
        </p:txBody>
      </p:sp>
      <p:sp>
        <p:nvSpPr>
          <p:cNvPr id="7" name="TextBox 6">
            <a:extLst>
              <a:ext uri="{FF2B5EF4-FFF2-40B4-BE49-F238E27FC236}">
                <a16:creationId xmlns:a16="http://schemas.microsoft.com/office/drawing/2014/main" id="{8FC394E6-550B-CBF9-8257-79EF208089BA}"/>
              </a:ext>
            </a:extLst>
          </p:cNvPr>
          <p:cNvSpPr txBox="1"/>
          <p:nvPr/>
        </p:nvSpPr>
        <p:spPr bwMode="auto">
          <a:xfrm>
            <a:off x="7504955" y="2185119"/>
            <a:ext cx="2520280" cy="307777"/>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Patient #11</a:t>
            </a:r>
          </a:p>
        </p:txBody>
      </p:sp>
      <p:sp>
        <p:nvSpPr>
          <p:cNvPr id="8" name="TextBox 7">
            <a:extLst>
              <a:ext uri="{FF2B5EF4-FFF2-40B4-BE49-F238E27FC236}">
                <a16:creationId xmlns:a16="http://schemas.microsoft.com/office/drawing/2014/main" id="{AFC4190D-1FFE-807E-C6C5-47C25811414D}"/>
              </a:ext>
            </a:extLst>
          </p:cNvPr>
          <p:cNvSpPr txBox="1"/>
          <p:nvPr/>
        </p:nvSpPr>
        <p:spPr bwMode="auto">
          <a:xfrm>
            <a:off x="7504955" y="4057328"/>
            <a:ext cx="2520280" cy="307777"/>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Patient #2</a:t>
            </a:r>
          </a:p>
        </p:txBody>
      </p:sp>
      <p:sp>
        <p:nvSpPr>
          <p:cNvPr id="9" name="TextBox 8">
            <a:extLst>
              <a:ext uri="{FF2B5EF4-FFF2-40B4-BE49-F238E27FC236}">
                <a16:creationId xmlns:a16="http://schemas.microsoft.com/office/drawing/2014/main" id="{082D26D2-457C-BB3B-C159-D6EF8222803C}"/>
              </a:ext>
            </a:extLst>
          </p:cNvPr>
          <p:cNvSpPr txBox="1"/>
          <p:nvPr/>
        </p:nvSpPr>
        <p:spPr bwMode="auto">
          <a:xfrm>
            <a:off x="6396594" y="6001543"/>
            <a:ext cx="2520280" cy="307777"/>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Baseline</a:t>
            </a:r>
          </a:p>
        </p:txBody>
      </p:sp>
      <p:sp>
        <p:nvSpPr>
          <p:cNvPr id="13" name="TextBox 12">
            <a:extLst>
              <a:ext uri="{FF2B5EF4-FFF2-40B4-BE49-F238E27FC236}">
                <a16:creationId xmlns:a16="http://schemas.microsoft.com/office/drawing/2014/main" id="{FD434F15-A897-B0B9-4F13-39CFB81AE774}"/>
              </a:ext>
            </a:extLst>
          </p:cNvPr>
          <p:cNvSpPr txBox="1"/>
          <p:nvPr/>
        </p:nvSpPr>
        <p:spPr bwMode="auto">
          <a:xfrm>
            <a:off x="8638661" y="6001543"/>
            <a:ext cx="2520280" cy="307777"/>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Wk 28</a:t>
            </a:r>
          </a:p>
        </p:txBody>
      </p:sp>
      <p:sp>
        <p:nvSpPr>
          <p:cNvPr id="14" name="Text Box 15">
            <a:extLst>
              <a:ext uri="{FF2B5EF4-FFF2-40B4-BE49-F238E27FC236}">
                <a16:creationId xmlns:a16="http://schemas.microsoft.com/office/drawing/2014/main" id="{4E87C980-6BC1-1356-F1F1-1334B06FEA10}"/>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1219170" rtl="0" eaLnBrk="1" fontAlgn="base" latinLnBrk="0" hangingPunct="1">
              <a:lnSpc>
                <a:spcPct val="100000"/>
              </a:lnSpc>
              <a:spcBef>
                <a:spcPct val="0"/>
              </a:spcBef>
              <a:spcAft>
                <a:spcPct val="0"/>
              </a:spcAft>
              <a:buClrTx/>
              <a:buSzTx/>
              <a:buFontTx/>
              <a:buNone/>
              <a:tabLst/>
              <a:defRPr/>
            </a:pPr>
            <a:r>
              <a:rPr kumimoji="0" lang="en-US" altLang="de-DE"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a:cs typeface="Calibri" panose="020F0502020204030204" pitchFamily="34" charset="0"/>
              </a:rPr>
              <a:t>Gounder. ESMO 2022. Abstr 14880.</a:t>
            </a:r>
            <a:endParaRPr kumimoji="0" lang="en-GB" altLang="de-DE"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a:cs typeface="Calibri" panose="020F0502020204030204" pitchFamily="34" charset="0"/>
            </a:endParaRPr>
          </a:p>
        </p:txBody>
      </p:sp>
      <p:cxnSp>
        <p:nvCxnSpPr>
          <p:cNvPr id="4" name="Straight Connector 3">
            <a:extLst>
              <a:ext uri="{FF2B5EF4-FFF2-40B4-BE49-F238E27FC236}">
                <a16:creationId xmlns:a16="http://schemas.microsoft.com/office/drawing/2014/main" id="{A8826402-C78A-CFB1-CD76-34F1CE8B604B}"/>
              </a:ext>
            </a:extLst>
          </p:cNvPr>
          <p:cNvCxnSpPr/>
          <p:nvPr/>
        </p:nvCxnSpPr>
        <p:spPr bwMode="auto">
          <a:xfrm>
            <a:off x="1199799" y="4060472"/>
            <a:ext cx="4343400" cy="0"/>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22800167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7932F-B681-463E-3F08-79BAE7AEF5CE}"/>
              </a:ext>
            </a:extLst>
          </p:cNvPr>
          <p:cNvSpPr>
            <a:spLocks noGrp="1"/>
          </p:cNvSpPr>
          <p:nvPr>
            <p:ph type="title"/>
          </p:nvPr>
        </p:nvSpPr>
        <p:spPr/>
        <p:txBody>
          <a:bodyPr/>
          <a:lstStyle/>
          <a:p>
            <a:r>
              <a:rPr lang="en-US" dirty="0"/>
              <a:t>Additional Ongoing Trials for Treatment of DTs</a:t>
            </a:r>
          </a:p>
        </p:txBody>
      </p:sp>
      <p:graphicFrame>
        <p:nvGraphicFramePr>
          <p:cNvPr id="3" name="Group 155">
            <a:extLst>
              <a:ext uri="{FF2B5EF4-FFF2-40B4-BE49-F238E27FC236}">
                <a16:creationId xmlns:a16="http://schemas.microsoft.com/office/drawing/2014/main" id="{B6684131-4762-77A0-D503-09E225C39AEF}"/>
              </a:ext>
            </a:extLst>
          </p:cNvPr>
          <p:cNvGraphicFramePr>
            <a:graphicFrameLocks/>
          </p:cNvGraphicFramePr>
          <p:nvPr>
            <p:extLst>
              <p:ext uri="{D42A27DB-BD31-4B8C-83A1-F6EECF244321}">
                <p14:modId xmlns:p14="http://schemas.microsoft.com/office/powerpoint/2010/main" val="4229520737"/>
              </p:ext>
            </p:extLst>
          </p:nvPr>
        </p:nvGraphicFramePr>
        <p:xfrm>
          <a:off x="727076" y="1604963"/>
          <a:ext cx="10736263" cy="4389768"/>
        </p:xfrm>
        <a:graphic>
          <a:graphicData uri="http://schemas.openxmlformats.org/drawingml/2006/table">
            <a:tbl>
              <a:tblPr/>
              <a:tblGrid>
                <a:gridCol w="1768524">
                  <a:extLst>
                    <a:ext uri="{9D8B030D-6E8A-4147-A177-3AD203B41FA5}">
                      <a16:colId xmlns:a16="http://schemas.microsoft.com/office/drawing/2014/main" val="20000"/>
                    </a:ext>
                  </a:extLst>
                </a:gridCol>
                <a:gridCol w="2114631">
                  <a:extLst>
                    <a:ext uri="{9D8B030D-6E8A-4147-A177-3AD203B41FA5}">
                      <a16:colId xmlns:a16="http://schemas.microsoft.com/office/drawing/2014/main" val="20001"/>
                    </a:ext>
                  </a:extLst>
                </a:gridCol>
                <a:gridCol w="981713">
                  <a:extLst>
                    <a:ext uri="{9D8B030D-6E8A-4147-A177-3AD203B41FA5}">
                      <a16:colId xmlns:a16="http://schemas.microsoft.com/office/drawing/2014/main" val="20002"/>
                    </a:ext>
                  </a:extLst>
                </a:gridCol>
                <a:gridCol w="2448955">
                  <a:extLst>
                    <a:ext uri="{9D8B030D-6E8A-4147-A177-3AD203B41FA5}">
                      <a16:colId xmlns:a16="http://schemas.microsoft.com/office/drawing/2014/main" val="4142077799"/>
                    </a:ext>
                  </a:extLst>
                </a:gridCol>
                <a:gridCol w="1711220">
                  <a:extLst>
                    <a:ext uri="{9D8B030D-6E8A-4147-A177-3AD203B41FA5}">
                      <a16:colId xmlns:a16="http://schemas.microsoft.com/office/drawing/2014/main" val="714256370"/>
                    </a:ext>
                  </a:extLst>
                </a:gridCol>
                <a:gridCol w="1711220">
                  <a:extLst>
                    <a:ext uri="{9D8B030D-6E8A-4147-A177-3AD203B41FA5}">
                      <a16:colId xmlns:a16="http://schemas.microsoft.com/office/drawing/2014/main" val="20003"/>
                    </a:ext>
                  </a:extLst>
                </a:gridCol>
              </a:tblGrid>
              <a:tr h="3964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Drug Name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800" b="1" dirty="0"/>
                        <a:t>Type of Agent</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800" b="1" dirty="0"/>
                        <a:t>Phase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800" b="1" dirty="0"/>
                        <a:t>Patient Population</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800" b="1" dirty="0"/>
                        <a:t>Primary Endpoint</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800" b="1" dirty="0"/>
                        <a:t>Clinical Trial Number</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964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Nirogacestat</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GSI</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II</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Pediatric patients with inoperable DTs</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PFS, safety</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NCT04195399</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411527137"/>
                  </a:ext>
                </a:extLst>
              </a:tr>
              <a:tr h="3964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Tegavivint</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l-GR" sz="1800" b="0" i="0" u="none" strike="noStrike" cap="none" normalizeH="0" baseline="0" dirty="0">
                          <a:ln>
                            <a:noFill/>
                          </a:ln>
                          <a:solidFill>
                            <a:schemeClr val="bg2">
                              <a:lumMod val="10000"/>
                            </a:schemeClr>
                          </a:solidFill>
                          <a:effectLst/>
                          <a:latin typeface="Calibri" panose="020F0502020204030204" pitchFamily="34" charset="0"/>
                        </a:rPr>
                        <a:t>β</a:t>
                      </a:r>
                      <a:r>
                        <a:rPr kumimoji="0" lang="en-US" sz="1800" b="0" i="0" u="none" strike="noStrike" cap="none" normalizeH="0" baseline="0" dirty="0">
                          <a:ln>
                            <a:noFill/>
                          </a:ln>
                          <a:solidFill>
                            <a:schemeClr val="bg2">
                              <a:lumMod val="10000"/>
                            </a:schemeClr>
                          </a:solidFill>
                          <a:effectLst/>
                          <a:latin typeface="Calibri" panose="020F0502020204030204" pitchFamily="34" charset="0"/>
                        </a:rPr>
                        <a:t>-catenin inhibitor</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I/II</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R/R solid tumors (including DTs) in patients aged 1-30 yr</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Safety, tolerability</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NCT04851119</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1"/>
                  </a:ext>
                </a:extLst>
              </a:tr>
              <a:tr h="3964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Vactosertib + imatinib</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TGF</a:t>
                      </a:r>
                      <a:r>
                        <a:rPr kumimoji="0" lang="el-GR" sz="1800" b="0" i="0" u="none" strike="noStrike" cap="none" normalizeH="0" baseline="0" dirty="0">
                          <a:ln>
                            <a:noFill/>
                          </a:ln>
                          <a:solidFill>
                            <a:schemeClr val="bg2">
                              <a:lumMod val="10000"/>
                            </a:schemeClr>
                          </a:solidFill>
                          <a:effectLst/>
                          <a:latin typeface="Calibri" panose="020F0502020204030204" pitchFamily="34" charset="0"/>
                        </a:rPr>
                        <a:t>β</a:t>
                      </a:r>
                      <a:r>
                        <a:rPr kumimoji="0" lang="en-US" sz="1800" b="0" i="0" u="none" strike="noStrike" cap="none" normalizeH="0" baseline="0" dirty="0">
                          <a:ln>
                            <a:noFill/>
                          </a:ln>
                          <a:solidFill>
                            <a:schemeClr val="bg2">
                              <a:lumMod val="10000"/>
                            </a:schemeClr>
                          </a:solidFill>
                          <a:effectLst/>
                          <a:latin typeface="Calibri" panose="020F0502020204030204" pitchFamily="34" charset="0"/>
                        </a:rPr>
                        <a:t>R1 inhibitor + TKI</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I/II</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Adults with advanced DTs</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Safety, tolerability</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NCT03802084</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964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Nivolumab + ipilimumab</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Immunotherapy</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II</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Adults with rare tumors (including DTs)</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ORR</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NCT02834013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964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Sirolimus</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mTOR inhibitor</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I/II</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Children and young adults with desmoid-type fibromatosis</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mTOR pathway activation</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NCT01265030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55407822"/>
                  </a:ext>
                </a:extLst>
              </a:tr>
            </a:tbl>
          </a:graphicData>
        </a:graphic>
      </p:graphicFrame>
      <p:sp>
        <p:nvSpPr>
          <p:cNvPr id="4" name="Text Box 15">
            <a:extLst>
              <a:ext uri="{FF2B5EF4-FFF2-40B4-BE49-F238E27FC236}">
                <a16:creationId xmlns:a16="http://schemas.microsoft.com/office/drawing/2014/main" id="{60D043D4-8691-A300-8C33-5FAA21A3D7FC}"/>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Riedel. Cancer. 2022;128:3027. </a:t>
            </a:r>
            <a:endParaRPr lang="en-US" altLang="en-US" sz="1200" b="0" dirty="0">
              <a:solidFill>
                <a:schemeClr val="bg2"/>
              </a:solidFill>
              <a:latin typeface="Calibri" panose="020F0502020204030204" pitchFamily="34" charset="0"/>
              <a:cs typeface="+mn-cs"/>
            </a:endParaRPr>
          </a:p>
        </p:txBody>
      </p:sp>
    </p:spTree>
    <p:extLst>
      <p:ext uri="{BB962C8B-B14F-4D97-AF65-F5344CB8AC3E}">
        <p14:creationId xmlns:p14="http://schemas.microsoft.com/office/powerpoint/2010/main" val="14412572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25D2DC-BC9A-B8CF-D397-0BF16F7AE7E1}"/>
              </a:ext>
            </a:extLst>
          </p:cNvPr>
          <p:cNvSpPr>
            <a:spLocks noGrp="1"/>
          </p:cNvSpPr>
          <p:nvPr>
            <p:ph type="title"/>
          </p:nvPr>
        </p:nvSpPr>
        <p:spPr/>
        <p:txBody>
          <a:bodyPr/>
          <a:lstStyle/>
          <a:p>
            <a:r>
              <a:rPr lang="en-US" dirty="0"/>
              <a:t>Summary and Outlook: </a:t>
            </a:r>
            <a:br>
              <a:rPr lang="en-US" dirty="0"/>
            </a:br>
            <a:r>
              <a:rPr lang="en-US" dirty="0"/>
              <a:t>Medical Treatment Options for DT </a:t>
            </a:r>
          </a:p>
        </p:txBody>
      </p:sp>
      <p:sp>
        <p:nvSpPr>
          <p:cNvPr id="3" name="Content Placeholder 2">
            <a:extLst>
              <a:ext uri="{FF2B5EF4-FFF2-40B4-BE49-F238E27FC236}">
                <a16:creationId xmlns:a16="http://schemas.microsoft.com/office/drawing/2014/main" id="{1498D523-8133-E033-1BA9-172E35A1D59D}"/>
              </a:ext>
            </a:extLst>
          </p:cNvPr>
          <p:cNvSpPr>
            <a:spLocks noGrp="1"/>
          </p:cNvSpPr>
          <p:nvPr>
            <p:ph idx="1"/>
          </p:nvPr>
        </p:nvSpPr>
        <p:spPr>
          <a:xfrm>
            <a:off x="604675" y="1513047"/>
            <a:ext cx="10520525" cy="4650686"/>
          </a:xfrm>
        </p:spPr>
        <p:txBody>
          <a:bodyPr/>
          <a:lstStyle/>
          <a:p>
            <a:r>
              <a:rPr lang="en-US" sz="2000" dirty="0"/>
              <a:t>No recommendation for antihormonal therapies in consensus guideline</a:t>
            </a:r>
          </a:p>
          <a:p>
            <a:r>
              <a:rPr lang="en-US" sz="2000" dirty="0"/>
              <a:t>Chemotherapy may be indicated in rapidly growing, symptomatic, or life-threatening DT</a:t>
            </a:r>
          </a:p>
          <a:p>
            <a:pPr lvl="1"/>
            <a:r>
              <a:rPr lang="en-US" sz="1800" dirty="0"/>
              <a:t>MTX + vinblastine is the chemotherapy of choice in the pediatric patient population</a:t>
            </a:r>
          </a:p>
          <a:p>
            <a:pPr lvl="1"/>
            <a:r>
              <a:rPr lang="en-US" sz="1800" dirty="0"/>
              <a:t>For younger patients, pegylated liposomal doxorubicin may be preferred</a:t>
            </a:r>
          </a:p>
          <a:p>
            <a:pPr lvl="1"/>
            <a:r>
              <a:rPr lang="en-US" sz="1800" dirty="0"/>
              <a:t>Consider long-term toxicity of therapy administered</a:t>
            </a:r>
          </a:p>
          <a:p>
            <a:r>
              <a:rPr lang="en-US" sz="2000" dirty="0"/>
              <a:t>TKIs (sorafenib, pazopanib) demonstrated clinical activity in randomized trials and are used in clinical practice but tolerability is limited</a:t>
            </a:r>
          </a:p>
          <a:p>
            <a:r>
              <a:rPr lang="en-US" sz="2000" dirty="0"/>
              <a:t>No drugs currently have regulatory approval in any country for DT and therefore, procurement/reimbursement may be difficult</a:t>
            </a:r>
          </a:p>
          <a:p>
            <a:r>
              <a:rPr lang="en-US" sz="2000" dirty="0"/>
              <a:t>Emerging GSIs promise to be effective agents with manageable safety profiles</a:t>
            </a:r>
          </a:p>
          <a:p>
            <a:r>
              <a:rPr lang="en-US" sz="2000" dirty="0"/>
              <a:t>Nirogacestat will most likely be the first FDA-approved drug for DT and may become the standard of care for patients with DT requiring systemic therapy</a:t>
            </a:r>
          </a:p>
        </p:txBody>
      </p:sp>
    </p:spTree>
    <p:extLst>
      <p:ext uri="{BB962C8B-B14F-4D97-AF65-F5344CB8AC3E}">
        <p14:creationId xmlns:p14="http://schemas.microsoft.com/office/powerpoint/2010/main" val="18506590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Desmoid Tumors!</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b="0" dirty="0"/>
              <a:t>Review on expert authored </a:t>
            </a:r>
            <a:r>
              <a:rPr lang="en-US" sz="2200" dirty="0">
                <a:solidFill>
                  <a:srgbClr val="E1471D"/>
                </a:solidFill>
              </a:rPr>
              <a:t>ClinicalThought </a:t>
            </a:r>
            <a:r>
              <a:rPr lang="en-US" sz="2200" b="0" dirty="0"/>
              <a:t>commentary on desmoid tumors requiring treatment</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Tree>
  </p:cSld>
  <p:clrMapOvr>
    <a:masterClrMapping/>
  </p:clrMapOvr>
</p:sld>
</file>

<file path=ppt/theme/theme1.xml><?xml version="1.0" encoding="utf-8"?>
<a:theme xmlns:a="http://schemas.openxmlformats.org/drawingml/2006/main" name="1_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2_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4.xml><?xml version="1.0" encoding="utf-8"?>
<a:theme xmlns:a="http://schemas.openxmlformats.org/drawingml/2006/main" name="3_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Ayala">
    <a:dk1>
      <a:srgbClr val="384866"/>
    </a:dk1>
    <a:lt1>
      <a:srgbClr val="FFFFFF"/>
    </a:lt1>
    <a:dk2>
      <a:srgbClr val="F5E144"/>
    </a:dk2>
    <a:lt2>
      <a:srgbClr val="E7E6E6"/>
    </a:lt2>
    <a:accent1>
      <a:srgbClr val="384866"/>
    </a:accent1>
    <a:accent2>
      <a:srgbClr val="F5E144"/>
    </a:accent2>
    <a:accent3>
      <a:srgbClr val="616C74"/>
    </a:accent3>
    <a:accent4>
      <a:srgbClr val="4093C2"/>
    </a:accent4>
    <a:accent5>
      <a:srgbClr val="8560A2"/>
    </a:accent5>
    <a:accent6>
      <a:srgbClr val="FF5000"/>
    </a:accent6>
    <a:hlink>
      <a:srgbClr val="000000"/>
    </a:hlink>
    <a:folHlink>
      <a:srgbClr val="4093C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Ayala">
    <a:dk1>
      <a:srgbClr val="384866"/>
    </a:dk1>
    <a:lt1>
      <a:srgbClr val="FFFFFF"/>
    </a:lt1>
    <a:dk2>
      <a:srgbClr val="F5E144"/>
    </a:dk2>
    <a:lt2>
      <a:srgbClr val="E7E6E6"/>
    </a:lt2>
    <a:accent1>
      <a:srgbClr val="384866"/>
    </a:accent1>
    <a:accent2>
      <a:srgbClr val="F5E144"/>
    </a:accent2>
    <a:accent3>
      <a:srgbClr val="616C74"/>
    </a:accent3>
    <a:accent4>
      <a:srgbClr val="4093C2"/>
    </a:accent4>
    <a:accent5>
      <a:srgbClr val="8560A2"/>
    </a:accent5>
    <a:accent6>
      <a:srgbClr val="FF5000"/>
    </a:accent6>
    <a:hlink>
      <a:srgbClr val="000000"/>
    </a:hlink>
    <a:folHlink>
      <a:srgbClr val="4093C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446BE618458954EA1AA93B9A0E6A818" ma:contentTypeVersion="1" ma:contentTypeDescription="Create a new document." ma:contentTypeScope="" ma:versionID="0ece0cc9d0462e333b7aff8915c2526a">
  <xsd:schema xmlns:xsd="http://www.w3.org/2001/XMLSchema" xmlns:xs="http://www.w3.org/2001/XMLSchema" xmlns:p="http://schemas.microsoft.com/office/2006/metadata/properties" xmlns:ns2="d54cbe69-32bd-412a-b004-9152f949605e" xmlns:ns3="3c9dd114-86c9-46ec-a01f-92710d07f66a" targetNamespace="http://schemas.microsoft.com/office/2006/metadata/properties" ma:root="true" ma:fieldsID="5d8a2bd44f38d8d1501966871f589970" ns2:_="" ns3:_="">
    <xsd:import namespace="d54cbe69-32bd-412a-b004-9152f949605e"/>
    <xsd:import namespace="3c9dd114-86c9-46ec-a01f-92710d07f66a"/>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3c9dd114-86c9-46ec-a01f-92710d07f66a"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Module with Slide Embeds"/>
          <xsd:enumeration value="Slides - Online (non-CME)"/>
          <xsd:enumeration value="Online Figures/Tables"/>
          <xsd:enumeration value="Outcomes - Questions"/>
          <xsd:enumeration value="Permissions"/>
          <xsd:enumeration value="Slide Des Req - Full Redraw"/>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Document_x0020_Category xmlns="3c9dd114-86c9-46ec-a01f-92710d07f66a">Slides - Online (non-CME)</Document_x0020_Category>
    <_dlc_DocId xmlns="d54cbe69-32bd-412a-b004-9152f949605e">56M7VY3CDVN5-520307427-1</_dlc_DocId>
    <_dlc_DocIdUrl xmlns="d54cbe69-32bd-412a-b004-9152f949605e">
      <Url>https://intranet.clinicaloptions.com/mews/oncology/ONC_2023_Desmoid_Tumors_TM_(PRP5871)/CME-certified_Research_Focus_Module_with_polling_and_embedded_slides/_layouts/15/DocIdRedir.aspx?ID=56M7VY3CDVN5-520307427-1</Url>
      <Description>56M7VY3CDVN5-520307427-1</Description>
    </_dlc_DocIdUrl>
  </documentManagement>
</p:properties>
</file>

<file path=customXml/itemProps1.xml><?xml version="1.0" encoding="utf-8"?>
<ds:datastoreItem xmlns:ds="http://schemas.openxmlformats.org/officeDocument/2006/customXml" ds:itemID="{B2C92D2E-B33A-4B57-BF5C-6307AF63C409}">
  <ds:schemaRefs>
    <ds:schemaRef ds:uri="http://schemas.microsoft.com/sharepoint/events"/>
  </ds:schemaRefs>
</ds:datastoreItem>
</file>

<file path=customXml/itemProps2.xml><?xml version="1.0" encoding="utf-8"?>
<ds:datastoreItem xmlns:ds="http://schemas.openxmlformats.org/officeDocument/2006/customXml" ds:itemID="{FB5DFBAD-7168-468C-9D95-1535CFAF506C}">
  <ds:schemaRefs>
    <ds:schemaRef ds:uri="http://schemas.microsoft.com/sharepoint/v3/contenttype/forms"/>
  </ds:schemaRefs>
</ds:datastoreItem>
</file>

<file path=customXml/itemProps3.xml><?xml version="1.0" encoding="utf-8"?>
<ds:datastoreItem xmlns:ds="http://schemas.openxmlformats.org/officeDocument/2006/customXml" ds:itemID="{45EF8D5F-AC66-4CE5-A406-F8E05446D95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3c9dd114-86c9-46ec-a01f-92710d07f66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0A34280C-D11E-464B-B26A-5A3C85F03B0B}">
  <ds:schemaRefs>
    <ds:schemaRef ds:uri="http://purl.org/dc/dcmitype/"/>
    <ds:schemaRef ds:uri="http://www.w3.org/XML/1998/namespace"/>
    <ds:schemaRef ds:uri="http://schemas.microsoft.com/office/infopath/2007/PartnerControls"/>
    <ds:schemaRef ds:uri="http://purl.org/dc/elements/1.1/"/>
    <ds:schemaRef ds:uri="http://schemas.openxmlformats.org/package/2006/metadata/core-properties"/>
    <ds:schemaRef ds:uri="http://purl.org/dc/terms/"/>
    <ds:schemaRef ds:uri="http://schemas.microsoft.com/office/2006/documentManagement/types"/>
    <ds:schemaRef ds:uri="3c9dd114-86c9-46ec-a01f-92710d07f66a"/>
    <ds:schemaRef ds:uri="d54cbe69-32bd-412a-b004-9152f949605e"/>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Screen with content</Template>
  <TotalTime>18237</TotalTime>
  <Words>3881</Words>
  <Application>Microsoft Office PowerPoint</Application>
  <PresentationFormat>Widescreen</PresentationFormat>
  <Paragraphs>873</Paragraphs>
  <Slides>26</Slides>
  <Notes>24</Notes>
  <HiddenSlides>0</HiddenSlides>
  <MMClips>0</MMClips>
  <ScaleCrop>false</ScaleCrop>
  <HeadingPairs>
    <vt:vector size="6" baseType="variant">
      <vt:variant>
        <vt:lpstr>Fonts Used</vt:lpstr>
      </vt:variant>
      <vt:variant>
        <vt:i4>4</vt:i4>
      </vt:variant>
      <vt:variant>
        <vt:lpstr>Theme</vt:lpstr>
      </vt:variant>
      <vt:variant>
        <vt:i4>4</vt:i4>
      </vt:variant>
      <vt:variant>
        <vt:lpstr>Slide Titles</vt:lpstr>
      </vt:variant>
      <vt:variant>
        <vt:i4>26</vt:i4>
      </vt:variant>
    </vt:vector>
  </HeadingPairs>
  <TitlesOfParts>
    <vt:vector size="34" baseType="lpstr">
      <vt:lpstr>Arial</vt:lpstr>
      <vt:lpstr>Calibri</vt:lpstr>
      <vt:lpstr>Times</vt:lpstr>
      <vt:lpstr>Wingdings</vt:lpstr>
      <vt:lpstr>1_2022_CCO_Template</vt:lpstr>
      <vt:lpstr>2_2022_CCO_Template</vt:lpstr>
      <vt:lpstr>2022_CCO_Template</vt:lpstr>
      <vt:lpstr>3_2022_CCO_Template</vt:lpstr>
      <vt:lpstr>Conference to Clinic: A New Paradigm of Precision Medicine in Progressing Desmoid Tumors</vt:lpstr>
      <vt:lpstr>About These Slides</vt:lpstr>
      <vt:lpstr>Disclosures</vt:lpstr>
      <vt:lpstr>Desmoid Tumors: Background</vt:lpstr>
      <vt:lpstr>Desmoid Tumors: Presentation</vt:lpstr>
      <vt:lpstr>Desmoid Consensus Initiative:  Current Treatment Algorithm</vt:lpstr>
      <vt:lpstr>Treatment Landscape for Desmoid Tumors</vt:lpstr>
      <vt:lpstr>Chemotherapy</vt:lpstr>
      <vt:lpstr>Selected Chemotherapy Regimens</vt:lpstr>
      <vt:lpstr>Alliance A091105: Sorafenib vs Placebo in  Advanced and Refractory Desmoid Tumors</vt:lpstr>
      <vt:lpstr>DESMOPAZ: Pazopanib vs MTX + Vinblastine in PDT </vt:lpstr>
      <vt:lpstr>Efficacy Summary of TKIs in Desmoid Tumors</vt:lpstr>
      <vt:lpstr>Gamma Secretase Inhibitors</vt:lpstr>
      <vt:lpstr>DeFi: Nirogacestat vs Placebo in Progressive DTs</vt:lpstr>
      <vt:lpstr>DeFi: PFS</vt:lpstr>
      <vt:lpstr>DeFi: ORR</vt:lpstr>
      <vt:lpstr>DeFi: Patient-Reported Secondary Endpoints</vt:lpstr>
      <vt:lpstr>DeFi: Safety</vt:lpstr>
      <vt:lpstr>DeFi: Ovarian Dysfunction</vt:lpstr>
      <vt:lpstr>RINGSIDE: AL102 in Progressing Desmoid Tumors </vt:lpstr>
      <vt:lpstr>RINGSIDE Part A: Safety</vt:lpstr>
      <vt:lpstr>RINGSIDE Part A: Wk 16 Early Volume and  RECIST Response</vt:lpstr>
      <vt:lpstr>RINGSIDE Part A: T2 Changes</vt:lpstr>
      <vt:lpstr>Additional Ongoing Trials for Treatment of DTs</vt:lpstr>
      <vt:lpstr>Summary and Outlook:  Medical Treatment Options for DT </vt:lpstr>
      <vt:lpstr>Go Online for More CCO  Coverage of Desmoid Tumors!</vt:lpstr>
    </vt:vector>
  </TitlesOfParts>
  <Company>EORTC HQ</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Conference to Clinic: A New Paradigm of Precision Medicine in Progressing Desmoid Tumors</dc:title>
  <dc:creator>Ward Sents</dc:creator>
  <cp:lastModifiedBy>achandgude@cealliance.com</cp:lastModifiedBy>
  <cp:revision>1002</cp:revision>
  <dcterms:created xsi:type="dcterms:W3CDTF">2017-09-11T12:18:46Z</dcterms:created>
  <dcterms:modified xsi:type="dcterms:W3CDTF">2023-02-24T12:24:25Z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ItemGuid">
    <vt:lpwstr>32592af1-0dff-4c06-93a0-6c6b93fefb3b</vt:lpwstr>
  </property>
  <property fmtid="{D5CDD505-2E9C-101B-9397-08002B2CF9AE}" pid="3" name="ContentTypeId">
    <vt:lpwstr>0x0101002446BE618458954EA1AA93B9A0E6A818</vt:lpwstr>
  </property>
</Properties>
</file>